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6.xml" ContentType="application/vnd.openxmlformats-officedocument.drawingml.chartshapes+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7.xml" ContentType="application/vnd.openxmlformats-officedocument.drawingml.chartshapes+xml"/>
  <Override PartName="/ppt/notesSlides/notesSlide6.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8.xml" ContentType="application/vnd.openxmlformats-officedocument.drawingml.chartshapes+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9.xml" ContentType="application/vnd.openxmlformats-officedocument.drawingml.chartshapes+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10.xml" ContentType="application/vnd.openxmlformats-officedocument.drawingml.chartshapes+xml"/>
  <Override PartName="/ppt/notesSlides/notesSlide7.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drawings/drawing11.xml" ContentType="application/vnd.openxmlformats-officedocument.drawingml.chartshapes+xml"/>
  <Override PartName="/ppt/notesSlides/notesSlide8.xml" ContentType="application/vnd.openxmlformats-officedocument.presentationml.notesSlide+xml"/>
  <Override PartName="/ppt/charts/chart17.xml" ContentType="application/vnd.openxmlformats-officedocument.drawingml.chart+xml"/>
  <Override PartName="/ppt/theme/themeOverride14.xml" ContentType="application/vnd.openxmlformats-officedocument.themeOverride+xml"/>
  <Override PartName="/ppt/drawings/drawing12.xml" ContentType="application/vnd.openxmlformats-officedocument.drawingml.chartshapes+xml"/>
  <Override PartName="/ppt/notesSlides/notesSlide9.xml" ContentType="application/vnd.openxmlformats-officedocument.presentationml.notesSlid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drawings/drawing13.xml" ContentType="application/vnd.openxmlformats-officedocument.drawingml.chartshapes+xml"/>
  <Override PartName="/ppt/notesSlides/notesSlide10.xml" ContentType="application/vnd.openxmlformats-officedocument.presentationml.notesSlide+xml"/>
  <Override PartName="/ppt/charts/chart21.xml" ContentType="application/vnd.openxmlformats-officedocument.drawingml.chart+xml"/>
  <Override PartName="/ppt/notesSlides/notesSlide11.xml" ContentType="application/vnd.openxmlformats-officedocument.presentationml.notesSlide+xml"/>
  <Override PartName="/ppt/charts/chart22.xml" ContentType="application/vnd.openxmlformats-officedocument.drawingml.chart+xml"/>
  <Override PartName="/ppt/notesSlides/notesSlide12.xml" ContentType="application/vnd.openxmlformats-officedocument.presentationml.notesSlide+xml"/>
  <Override PartName="/ppt/charts/chart23.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2" r:id="rId3"/>
  </p:sldMasterIdLst>
  <p:notesMasterIdLst>
    <p:notesMasterId r:id="rId58"/>
  </p:notesMasterIdLst>
  <p:sldIdLst>
    <p:sldId id="257" r:id="rId4"/>
    <p:sldId id="1284" r:id="rId5"/>
    <p:sldId id="1352" r:id="rId6"/>
    <p:sldId id="1353" r:id="rId7"/>
    <p:sldId id="1355" r:id="rId8"/>
    <p:sldId id="1321" r:id="rId9"/>
    <p:sldId id="1356" r:id="rId10"/>
    <p:sldId id="1320" r:id="rId11"/>
    <p:sldId id="1317" r:id="rId12"/>
    <p:sldId id="262" r:id="rId13"/>
    <p:sldId id="1319" r:id="rId14"/>
    <p:sldId id="1357" r:id="rId15"/>
    <p:sldId id="1377" r:id="rId16"/>
    <p:sldId id="1358" r:id="rId17"/>
    <p:sldId id="1359" r:id="rId18"/>
    <p:sldId id="263" r:id="rId19"/>
    <p:sldId id="1361" r:id="rId20"/>
    <p:sldId id="1360" r:id="rId21"/>
    <p:sldId id="882" r:id="rId22"/>
    <p:sldId id="1362" r:id="rId23"/>
    <p:sldId id="1375" r:id="rId24"/>
    <p:sldId id="1376" r:id="rId25"/>
    <p:sldId id="1363" r:id="rId26"/>
    <p:sldId id="881" r:id="rId27"/>
    <p:sldId id="1364" r:id="rId28"/>
    <p:sldId id="1311" r:id="rId29"/>
    <p:sldId id="1365" r:id="rId30"/>
    <p:sldId id="1366" r:id="rId31"/>
    <p:sldId id="1308" r:id="rId32"/>
    <p:sldId id="494" r:id="rId33"/>
    <p:sldId id="1368" r:id="rId34"/>
    <p:sldId id="453" r:id="rId35"/>
    <p:sldId id="1288" r:id="rId36"/>
    <p:sldId id="1287" r:id="rId37"/>
    <p:sldId id="1351" r:id="rId38"/>
    <p:sldId id="1349" r:id="rId39"/>
    <p:sldId id="1313" r:id="rId40"/>
    <p:sldId id="1373" r:id="rId41"/>
    <p:sldId id="1367" r:id="rId42"/>
    <p:sldId id="1371" r:id="rId43"/>
    <p:sldId id="1369" r:id="rId44"/>
    <p:sldId id="1347" r:id="rId45"/>
    <p:sldId id="1314" r:id="rId46"/>
    <p:sldId id="276" r:id="rId47"/>
    <p:sldId id="310" r:id="rId48"/>
    <p:sldId id="309" r:id="rId49"/>
    <p:sldId id="280" r:id="rId50"/>
    <p:sldId id="1372" r:id="rId51"/>
    <p:sldId id="1300" r:id="rId52"/>
    <p:sldId id="273" r:id="rId53"/>
    <p:sldId id="491" r:id="rId54"/>
    <p:sldId id="492" r:id="rId55"/>
    <p:sldId id="493" r:id="rId56"/>
    <p:sldId id="13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705"/>
  </p:normalViewPr>
  <p:slideViewPr>
    <p:cSldViewPr snapToGrid="0" snapToObjects="1">
      <p:cViewPr varScale="1">
        <p:scale>
          <a:sx n="95" d="100"/>
          <a:sy n="95" d="100"/>
        </p:scale>
        <p:origin x="200" y="5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7.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8.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9.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0.xml"/><Relationship Id="rId4"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1.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davidaltig/Documents/Papers/Productivity/FMC%20Syverson/Labor%20Force%20Participation%201990-2010.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Users/davidaltig/Documents/Papers/Productivity/FMC%20Syverson/Labor%20Force%20Participation%201990-201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3.xml"/><Relationship Id="rId4" Type="http://schemas.openxmlformats.org/officeDocument/2006/relationships/oleObject" Target="file:////Users/davidaltig/Documents/Papers/Productivity/FMC%20Syverson/Labor%20Force%20Participation%201990-2010.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BDB-41B3-B5A2-BDFCF1C50353}"/>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BDB-41B3-B5A2-BDFCF1C50353}"/>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BDB-41B3-B5A2-BDFCF1C50353}"/>
            </c:ext>
          </c:extLst>
        </c:ser>
        <c:dLbls>
          <c:showLegendKey val="0"/>
          <c:showVal val="0"/>
          <c:showCatName val="0"/>
          <c:showSerName val="0"/>
          <c:showPercent val="0"/>
          <c:showBubbleSize val="0"/>
        </c:dLbls>
        <c:gapWidth val="150"/>
        <c:shape val="box"/>
        <c:axId val="-1605098288"/>
        <c:axId val="-1605096512"/>
        <c:axId val="-1591962208"/>
      </c:bar3DChart>
      <c:catAx>
        <c:axId val="-1605098288"/>
        <c:scaling>
          <c:orientation val="minMax"/>
        </c:scaling>
        <c:delete val="0"/>
        <c:axPos val="b"/>
        <c:numFmt formatCode="General" sourceLinked="1"/>
        <c:majorTickMark val="out"/>
        <c:minorTickMark val="none"/>
        <c:tickLblPos val="nextTo"/>
        <c:crossAx val="-1605096512"/>
        <c:crosses val="autoZero"/>
        <c:auto val="1"/>
        <c:lblAlgn val="ctr"/>
        <c:lblOffset val="100"/>
        <c:noMultiLvlLbl val="0"/>
      </c:catAx>
      <c:valAx>
        <c:axId val="-1605096512"/>
        <c:scaling>
          <c:orientation val="minMax"/>
        </c:scaling>
        <c:delete val="0"/>
        <c:axPos val="l"/>
        <c:majorGridlines/>
        <c:numFmt formatCode="General" sourceLinked="1"/>
        <c:majorTickMark val="out"/>
        <c:minorTickMark val="none"/>
        <c:tickLblPos val="nextTo"/>
        <c:crossAx val="-1605098288"/>
        <c:crosses val="autoZero"/>
        <c:crossBetween val="between"/>
      </c:valAx>
      <c:serAx>
        <c:axId val="-1591962208"/>
        <c:scaling>
          <c:orientation val="minMax"/>
        </c:scaling>
        <c:delete val="0"/>
        <c:axPos val="b"/>
        <c:majorTickMark val="out"/>
        <c:minorTickMark val="none"/>
        <c:tickLblPos val="nextTo"/>
        <c:crossAx val="-160509651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n-US"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400" b="1" i="0" u="none" strike="noStrike" kern="1200" spc="0" baseline="0" dirty="0">
                <a:solidFill>
                  <a:sysClr val="windowText" lastClr="000000"/>
                </a:solidFill>
                <a:latin typeface="Arial" panose="020B0604020202020204" pitchFamily="34" charset="0"/>
                <a:ea typeface="+mn-ea"/>
                <a:cs typeface="Arial" panose="020B0604020202020204" pitchFamily="34" charset="0"/>
              </a:rPr>
              <a:t>Standard &amp; Poor's 500 Stock Price Index</a:t>
            </a:r>
          </a:p>
          <a:p>
            <a:pPr algn="ctr" rtl="0">
              <a:defRPr lang="en-US" b="1">
                <a:solidFill>
                  <a:sysClr val="windowText" lastClr="000000"/>
                </a:solidFill>
                <a:latin typeface="Arial" panose="020B0604020202020204" pitchFamily="34" charset="0"/>
                <a:cs typeface="Arial" panose="020B0604020202020204" pitchFamily="34" charset="0"/>
              </a:defRPr>
            </a:pPr>
            <a:r>
              <a:rPr lang="en-US" sz="1200" b="0" i="0" u="none" strike="noStrike" kern="1200" spc="0" baseline="0" dirty="0">
                <a:solidFill>
                  <a:sysClr val="windowText" lastClr="000000"/>
                </a:solidFill>
                <a:latin typeface="Arial" panose="020B0604020202020204" pitchFamily="34" charset="0"/>
                <a:ea typeface="+mn-ea"/>
                <a:cs typeface="Arial" panose="020B0604020202020204" pitchFamily="34" charset="0"/>
              </a:rPr>
              <a:t>1941-43=10</a:t>
            </a:r>
          </a:p>
        </c:rich>
      </c:tx>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3468480710586426E-2"/>
          <c:y val="0.10369834391590313"/>
          <c:w val="0.89260416164112621"/>
          <c:h val="0.8062320463224899"/>
        </c:manualLayout>
      </c:layout>
      <c:lineChart>
        <c:grouping val="standard"/>
        <c:varyColors val="0"/>
        <c:ser>
          <c:idx val="0"/>
          <c:order val="0"/>
          <c:spPr>
            <a:ln w="28575" cap="rnd">
              <a:solidFill>
                <a:srgbClr val="C00000"/>
              </a:solidFill>
              <a:round/>
            </a:ln>
            <a:effectLst/>
          </c:spPr>
          <c:marker>
            <c:symbol val="none"/>
          </c:marker>
          <c:cat>
            <c:numRef>
              <c:f>Sheet1!$B$4189:$B$4922</c:f>
              <c:numCache>
                <c:formatCode>dd\-mmm\-yy</c:formatCode>
                <c:ptCount val="734"/>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pt idx="533">
                  <c:v>43117</c:v>
                </c:pt>
                <c:pt idx="534">
                  <c:v>43118</c:v>
                </c:pt>
                <c:pt idx="535">
                  <c:v>43119</c:v>
                </c:pt>
                <c:pt idx="536">
                  <c:v>43122</c:v>
                </c:pt>
                <c:pt idx="537">
                  <c:v>43123</c:v>
                </c:pt>
                <c:pt idx="538">
                  <c:v>43124</c:v>
                </c:pt>
                <c:pt idx="539">
                  <c:v>43125</c:v>
                </c:pt>
                <c:pt idx="540">
                  <c:v>43126</c:v>
                </c:pt>
                <c:pt idx="541">
                  <c:v>43129</c:v>
                </c:pt>
                <c:pt idx="542">
                  <c:v>43130</c:v>
                </c:pt>
                <c:pt idx="543">
                  <c:v>43131</c:v>
                </c:pt>
                <c:pt idx="544">
                  <c:v>43132</c:v>
                </c:pt>
                <c:pt idx="545">
                  <c:v>43133</c:v>
                </c:pt>
                <c:pt idx="546">
                  <c:v>43136</c:v>
                </c:pt>
                <c:pt idx="547">
                  <c:v>43137</c:v>
                </c:pt>
                <c:pt idx="548">
                  <c:v>43138</c:v>
                </c:pt>
                <c:pt idx="549">
                  <c:v>43139</c:v>
                </c:pt>
                <c:pt idx="550">
                  <c:v>43140</c:v>
                </c:pt>
                <c:pt idx="551">
                  <c:v>43143</c:v>
                </c:pt>
                <c:pt idx="552">
                  <c:v>43144</c:v>
                </c:pt>
                <c:pt idx="553">
                  <c:v>43145</c:v>
                </c:pt>
                <c:pt idx="554">
                  <c:v>43146</c:v>
                </c:pt>
                <c:pt idx="555">
                  <c:v>43147</c:v>
                </c:pt>
                <c:pt idx="556">
                  <c:v>43150</c:v>
                </c:pt>
                <c:pt idx="557">
                  <c:v>43151</c:v>
                </c:pt>
                <c:pt idx="558">
                  <c:v>43152</c:v>
                </c:pt>
                <c:pt idx="559">
                  <c:v>43153</c:v>
                </c:pt>
                <c:pt idx="560">
                  <c:v>43154</c:v>
                </c:pt>
                <c:pt idx="561">
                  <c:v>43157</c:v>
                </c:pt>
                <c:pt idx="562">
                  <c:v>43158</c:v>
                </c:pt>
                <c:pt idx="563">
                  <c:v>43159</c:v>
                </c:pt>
                <c:pt idx="564">
                  <c:v>43160</c:v>
                </c:pt>
                <c:pt idx="565">
                  <c:v>43161</c:v>
                </c:pt>
                <c:pt idx="566">
                  <c:v>43164</c:v>
                </c:pt>
                <c:pt idx="567">
                  <c:v>43165</c:v>
                </c:pt>
                <c:pt idx="568">
                  <c:v>43166</c:v>
                </c:pt>
                <c:pt idx="569">
                  <c:v>43167</c:v>
                </c:pt>
                <c:pt idx="570">
                  <c:v>43168</c:v>
                </c:pt>
                <c:pt idx="571">
                  <c:v>43171</c:v>
                </c:pt>
                <c:pt idx="572">
                  <c:v>43172</c:v>
                </c:pt>
                <c:pt idx="573">
                  <c:v>43173</c:v>
                </c:pt>
                <c:pt idx="574">
                  <c:v>43174</c:v>
                </c:pt>
                <c:pt idx="575">
                  <c:v>43175</c:v>
                </c:pt>
                <c:pt idx="576">
                  <c:v>43178</c:v>
                </c:pt>
                <c:pt idx="577">
                  <c:v>43179</c:v>
                </c:pt>
                <c:pt idx="578">
                  <c:v>43180</c:v>
                </c:pt>
                <c:pt idx="579">
                  <c:v>43181</c:v>
                </c:pt>
                <c:pt idx="580">
                  <c:v>43182</c:v>
                </c:pt>
                <c:pt idx="581">
                  <c:v>43185</c:v>
                </c:pt>
                <c:pt idx="582">
                  <c:v>43186</c:v>
                </c:pt>
                <c:pt idx="583">
                  <c:v>43187</c:v>
                </c:pt>
                <c:pt idx="584">
                  <c:v>43188</c:v>
                </c:pt>
                <c:pt idx="585">
                  <c:v>43189</c:v>
                </c:pt>
                <c:pt idx="586">
                  <c:v>43192</c:v>
                </c:pt>
                <c:pt idx="587">
                  <c:v>43193</c:v>
                </c:pt>
                <c:pt idx="588">
                  <c:v>43194</c:v>
                </c:pt>
                <c:pt idx="589">
                  <c:v>43195</c:v>
                </c:pt>
                <c:pt idx="590">
                  <c:v>43196</c:v>
                </c:pt>
                <c:pt idx="591">
                  <c:v>43199</c:v>
                </c:pt>
                <c:pt idx="592">
                  <c:v>43200</c:v>
                </c:pt>
                <c:pt idx="593">
                  <c:v>43201</c:v>
                </c:pt>
                <c:pt idx="594">
                  <c:v>43202</c:v>
                </c:pt>
                <c:pt idx="595">
                  <c:v>43203</c:v>
                </c:pt>
                <c:pt idx="596">
                  <c:v>43206</c:v>
                </c:pt>
                <c:pt idx="597">
                  <c:v>43207</c:v>
                </c:pt>
                <c:pt idx="598">
                  <c:v>43208</c:v>
                </c:pt>
                <c:pt idx="599">
                  <c:v>43209</c:v>
                </c:pt>
                <c:pt idx="600">
                  <c:v>43210</c:v>
                </c:pt>
                <c:pt idx="601">
                  <c:v>43213</c:v>
                </c:pt>
                <c:pt idx="602">
                  <c:v>43214</c:v>
                </c:pt>
                <c:pt idx="603">
                  <c:v>43215</c:v>
                </c:pt>
                <c:pt idx="604">
                  <c:v>43216</c:v>
                </c:pt>
                <c:pt idx="605">
                  <c:v>43217</c:v>
                </c:pt>
                <c:pt idx="606">
                  <c:v>43220</c:v>
                </c:pt>
                <c:pt idx="607">
                  <c:v>43221</c:v>
                </c:pt>
                <c:pt idx="608">
                  <c:v>43222</c:v>
                </c:pt>
                <c:pt idx="609">
                  <c:v>43223</c:v>
                </c:pt>
                <c:pt idx="610">
                  <c:v>43224</c:v>
                </c:pt>
                <c:pt idx="611">
                  <c:v>43227</c:v>
                </c:pt>
                <c:pt idx="612">
                  <c:v>43228</c:v>
                </c:pt>
                <c:pt idx="613">
                  <c:v>43229</c:v>
                </c:pt>
                <c:pt idx="614">
                  <c:v>43230</c:v>
                </c:pt>
                <c:pt idx="615">
                  <c:v>43231</c:v>
                </c:pt>
                <c:pt idx="616">
                  <c:v>43234</c:v>
                </c:pt>
                <c:pt idx="617">
                  <c:v>43235</c:v>
                </c:pt>
                <c:pt idx="618">
                  <c:v>43236</c:v>
                </c:pt>
                <c:pt idx="619">
                  <c:v>43237</c:v>
                </c:pt>
                <c:pt idx="620">
                  <c:v>43238</c:v>
                </c:pt>
                <c:pt idx="621">
                  <c:v>43241</c:v>
                </c:pt>
                <c:pt idx="622">
                  <c:v>43242</c:v>
                </c:pt>
                <c:pt idx="623">
                  <c:v>43243</c:v>
                </c:pt>
                <c:pt idx="624">
                  <c:v>43244</c:v>
                </c:pt>
                <c:pt idx="625">
                  <c:v>43245</c:v>
                </c:pt>
                <c:pt idx="626">
                  <c:v>43248</c:v>
                </c:pt>
                <c:pt idx="627">
                  <c:v>43249</c:v>
                </c:pt>
                <c:pt idx="628">
                  <c:v>43250</c:v>
                </c:pt>
                <c:pt idx="629">
                  <c:v>43251</c:v>
                </c:pt>
                <c:pt idx="630">
                  <c:v>43252</c:v>
                </c:pt>
                <c:pt idx="631">
                  <c:v>43255</c:v>
                </c:pt>
                <c:pt idx="632">
                  <c:v>43256</c:v>
                </c:pt>
                <c:pt idx="633">
                  <c:v>43257</c:v>
                </c:pt>
                <c:pt idx="634">
                  <c:v>43258</c:v>
                </c:pt>
                <c:pt idx="635">
                  <c:v>43259</c:v>
                </c:pt>
                <c:pt idx="636">
                  <c:v>43262</c:v>
                </c:pt>
                <c:pt idx="637">
                  <c:v>43263</c:v>
                </c:pt>
                <c:pt idx="638">
                  <c:v>43264</c:v>
                </c:pt>
                <c:pt idx="639">
                  <c:v>43265</c:v>
                </c:pt>
                <c:pt idx="640">
                  <c:v>43266</c:v>
                </c:pt>
                <c:pt idx="641">
                  <c:v>43269</c:v>
                </c:pt>
                <c:pt idx="642">
                  <c:v>43270</c:v>
                </c:pt>
                <c:pt idx="643">
                  <c:v>43271</c:v>
                </c:pt>
                <c:pt idx="644">
                  <c:v>43272</c:v>
                </c:pt>
                <c:pt idx="645">
                  <c:v>43273</c:v>
                </c:pt>
                <c:pt idx="646">
                  <c:v>43276</c:v>
                </c:pt>
                <c:pt idx="647">
                  <c:v>43277</c:v>
                </c:pt>
                <c:pt idx="648">
                  <c:v>43278</c:v>
                </c:pt>
                <c:pt idx="649">
                  <c:v>43279</c:v>
                </c:pt>
                <c:pt idx="650">
                  <c:v>43280</c:v>
                </c:pt>
                <c:pt idx="651">
                  <c:v>43283</c:v>
                </c:pt>
                <c:pt idx="652">
                  <c:v>43284</c:v>
                </c:pt>
                <c:pt idx="653">
                  <c:v>43285</c:v>
                </c:pt>
                <c:pt idx="654">
                  <c:v>43286</c:v>
                </c:pt>
                <c:pt idx="655">
                  <c:v>43287</c:v>
                </c:pt>
                <c:pt idx="656">
                  <c:v>43290</c:v>
                </c:pt>
                <c:pt idx="657">
                  <c:v>43291</c:v>
                </c:pt>
                <c:pt idx="658">
                  <c:v>43292</c:v>
                </c:pt>
                <c:pt idx="659">
                  <c:v>43293</c:v>
                </c:pt>
                <c:pt idx="660">
                  <c:v>43294</c:v>
                </c:pt>
                <c:pt idx="661">
                  <c:v>43297</c:v>
                </c:pt>
                <c:pt idx="662">
                  <c:v>43298</c:v>
                </c:pt>
                <c:pt idx="663">
                  <c:v>43299</c:v>
                </c:pt>
                <c:pt idx="664">
                  <c:v>43300</c:v>
                </c:pt>
                <c:pt idx="665">
                  <c:v>43301</c:v>
                </c:pt>
                <c:pt idx="666">
                  <c:v>43304</c:v>
                </c:pt>
                <c:pt idx="667">
                  <c:v>43305</c:v>
                </c:pt>
                <c:pt idx="668">
                  <c:v>43306</c:v>
                </c:pt>
                <c:pt idx="669">
                  <c:v>43307</c:v>
                </c:pt>
                <c:pt idx="670">
                  <c:v>43308</c:v>
                </c:pt>
                <c:pt idx="671">
                  <c:v>43311</c:v>
                </c:pt>
                <c:pt idx="672">
                  <c:v>43312</c:v>
                </c:pt>
                <c:pt idx="673">
                  <c:v>43313</c:v>
                </c:pt>
                <c:pt idx="674">
                  <c:v>43314</c:v>
                </c:pt>
                <c:pt idx="675">
                  <c:v>43315</c:v>
                </c:pt>
                <c:pt idx="676">
                  <c:v>43318</c:v>
                </c:pt>
                <c:pt idx="677">
                  <c:v>43319</c:v>
                </c:pt>
                <c:pt idx="678">
                  <c:v>43320</c:v>
                </c:pt>
                <c:pt idx="679">
                  <c:v>43321</c:v>
                </c:pt>
                <c:pt idx="680">
                  <c:v>43322</c:v>
                </c:pt>
                <c:pt idx="681">
                  <c:v>43325</c:v>
                </c:pt>
                <c:pt idx="682">
                  <c:v>43326</c:v>
                </c:pt>
                <c:pt idx="683">
                  <c:v>43327</c:v>
                </c:pt>
                <c:pt idx="684">
                  <c:v>43328</c:v>
                </c:pt>
                <c:pt idx="685">
                  <c:v>43329</c:v>
                </c:pt>
                <c:pt idx="686">
                  <c:v>43332</c:v>
                </c:pt>
                <c:pt idx="687">
                  <c:v>43333</c:v>
                </c:pt>
                <c:pt idx="688">
                  <c:v>43334</c:v>
                </c:pt>
                <c:pt idx="689">
                  <c:v>43335</c:v>
                </c:pt>
                <c:pt idx="690">
                  <c:v>43336</c:v>
                </c:pt>
                <c:pt idx="691">
                  <c:v>43339</c:v>
                </c:pt>
                <c:pt idx="692">
                  <c:v>43340</c:v>
                </c:pt>
                <c:pt idx="693">
                  <c:v>43341</c:v>
                </c:pt>
                <c:pt idx="694">
                  <c:v>43342</c:v>
                </c:pt>
                <c:pt idx="695">
                  <c:v>43343</c:v>
                </c:pt>
                <c:pt idx="696">
                  <c:v>43346</c:v>
                </c:pt>
                <c:pt idx="697">
                  <c:v>43347</c:v>
                </c:pt>
                <c:pt idx="698">
                  <c:v>43348</c:v>
                </c:pt>
                <c:pt idx="699">
                  <c:v>43349</c:v>
                </c:pt>
                <c:pt idx="700">
                  <c:v>43350</c:v>
                </c:pt>
                <c:pt idx="701">
                  <c:v>43353</c:v>
                </c:pt>
                <c:pt idx="702">
                  <c:v>43354</c:v>
                </c:pt>
                <c:pt idx="703">
                  <c:v>43355</c:v>
                </c:pt>
                <c:pt idx="704">
                  <c:v>43356</c:v>
                </c:pt>
                <c:pt idx="705">
                  <c:v>43357</c:v>
                </c:pt>
                <c:pt idx="706">
                  <c:v>43360</c:v>
                </c:pt>
                <c:pt idx="707">
                  <c:v>43361</c:v>
                </c:pt>
                <c:pt idx="708">
                  <c:v>43362</c:v>
                </c:pt>
                <c:pt idx="709">
                  <c:v>43363</c:v>
                </c:pt>
                <c:pt idx="710">
                  <c:v>43364</c:v>
                </c:pt>
                <c:pt idx="711">
                  <c:v>43367</c:v>
                </c:pt>
                <c:pt idx="712">
                  <c:v>43368</c:v>
                </c:pt>
                <c:pt idx="713">
                  <c:v>43369</c:v>
                </c:pt>
                <c:pt idx="714">
                  <c:v>43370</c:v>
                </c:pt>
                <c:pt idx="715">
                  <c:v>43371</c:v>
                </c:pt>
                <c:pt idx="716">
                  <c:v>43374</c:v>
                </c:pt>
                <c:pt idx="717">
                  <c:v>43375</c:v>
                </c:pt>
                <c:pt idx="718">
                  <c:v>43376</c:v>
                </c:pt>
                <c:pt idx="719">
                  <c:v>43377</c:v>
                </c:pt>
                <c:pt idx="720">
                  <c:v>43378</c:v>
                </c:pt>
                <c:pt idx="721">
                  <c:v>43381</c:v>
                </c:pt>
                <c:pt idx="722">
                  <c:v>43382</c:v>
                </c:pt>
                <c:pt idx="723">
                  <c:v>43383</c:v>
                </c:pt>
                <c:pt idx="724">
                  <c:v>43384</c:v>
                </c:pt>
                <c:pt idx="725">
                  <c:v>43385</c:v>
                </c:pt>
                <c:pt idx="726">
                  <c:v>43388</c:v>
                </c:pt>
                <c:pt idx="727">
                  <c:v>43389</c:v>
                </c:pt>
                <c:pt idx="728">
                  <c:v>43390</c:v>
                </c:pt>
                <c:pt idx="729">
                  <c:v>43391</c:v>
                </c:pt>
                <c:pt idx="730">
                  <c:v>43392</c:v>
                </c:pt>
                <c:pt idx="731">
                  <c:v>43395</c:v>
                </c:pt>
                <c:pt idx="732">
                  <c:v>43396</c:v>
                </c:pt>
                <c:pt idx="733">
                  <c:v>43397</c:v>
                </c:pt>
              </c:numCache>
            </c:numRef>
          </c:cat>
          <c:val>
            <c:numRef>
              <c:f>Sheet1!$C$4189:$C$4922</c:f>
              <c:numCache>
                <c:formatCode>0.00</c:formatCode>
                <c:ptCount val="734"/>
                <c:pt idx="0">
                  <c:v>#N/A</c:v>
                </c:pt>
                <c:pt idx="1">
                  <c:v>2012.66</c:v>
                </c:pt>
                <c:pt idx="2">
                  <c:v>2016.71</c:v>
                </c:pt>
                <c:pt idx="3">
                  <c:v>1990.26</c:v>
                </c:pt>
                <c:pt idx="4">
                  <c:v>1943.09</c:v>
                </c:pt>
                <c:pt idx="5">
                  <c:v>1922.03</c:v>
                </c:pt>
                <c:pt idx="6">
                  <c:v>1923.67</c:v>
                </c:pt>
                <c:pt idx="7">
                  <c:v>1938.68</c:v>
                </c:pt>
                <c:pt idx="8">
                  <c:v>1890.28</c:v>
                </c:pt>
                <c:pt idx="9">
                  <c:v>1921.84</c:v>
                </c:pt>
                <c:pt idx="10">
                  <c:v>1880.33</c:v>
                </c:pt>
                <c:pt idx="11">
                  <c:v>#N/A</c:v>
                </c:pt>
                <c:pt idx="12">
                  <c:v>1881.33</c:v>
                </c:pt>
                <c:pt idx="13">
                  <c:v>1859.33</c:v>
                </c:pt>
                <c:pt idx="14">
                  <c:v>1868.99</c:v>
                </c:pt>
                <c:pt idx="15">
                  <c:v>1906.9</c:v>
                </c:pt>
                <c:pt idx="16">
                  <c:v>1877.08</c:v>
                </c:pt>
                <c:pt idx="17">
                  <c:v>1903.63</c:v>
                </c:pt>
                <c:pt idx="18">
                  <c:v>1882.95</c:v>
                </c:pt>
                <c:pt idx="19">
                  <c:v>1893.36</c:v>
                </c:pt>
                <c:pt idx="20">
                  <c:v>1940.24</c:v>
                </c:pt>
                <c:pt idx="21">
                  <c:v>1939.38</c:v>
                </c:pt>
                <c:pt idx="22">
                  <c:v>1903.03</c:v>
                </c:pt>
                <c:pt idx="23">
                  <c:v>1912.53</c:v>
                </c:pt>
                <c:pt idx="24">
                  <c:v>1915.45</c:v>
                </c:pt>
                <c:pt idx="25">
                  <c:v>1880.05</c:v>
                </c:pt>
                <c:pt idx="26">
                  <c:v>1853.44</c:v>
                </c:pt>
                <c:pt idx="27">
                  <c:v>1852.21</c:v>
                </c:pt>
                <c:pt idx="28">
                  <c:v>1851.86</c:v>
                </c:pt>
                <c:pt idx="29">
                  <c:v>1829.08</c:v>
                </c:pt>
                <c:pt idx="30">
                  <c:v>1864.78</c:v>
                </c:pt>
                <c:pt idx="31">
                  <c:v>#N/A</c:v>
                </c:pt>
                <c:pt idx="32">
                  <c:v>1895.58</c:v>
                </c:pt>
                <c:pt idx="33">
                  <c:v>1926.82</c:v>
                </c:pt>
                <c:pt idx="34">
                  <c:v>1917.83</c:v>
                </c:pt>
                <c:pt idx="35">
                  <c:v>1917.78</c:v>
                </c:pt>
                <c:pt idx="36">
                  <c:v>1945.5</c:v>
                </c:pt>
                <c:pt idx="37">
                  <c:v>1921.27</c:v>
                </c:pt>
                <c:pt idx="38">
                  <c:v>1929.8</c:v>
                </c:pt>
                <c:pt idx="39">
                  <c:v>1951.7</c:v>
                </c:pt>
                <c:pt idx="40">
                  <c:v>1948.05</c:v>
                </c:pt>
                <c:pt idx="41">
                  <c:v>1932.23</c:v>
                </c:pt>
                <c:pt idx="42">
                  <c:v>1978.35</c:v>
                </c:pt>
                <c:pt idx="43">
                  <c:v>1986.45</c:v>
                </c:pt>
                <c:pt idx="44">
                  <c:v>1993.4</c:v>
                </c:pt>
                <c:pt idx="45">
                  <c:v>1999.99</c:v>
                </c:pt>
                <c:pt idx="46">
                  <c:v>2001.76</c:v>
                </c:pt>
                <c:pt idx="47">
                  <c:v>1979.26</c:v>
                </c:pt>
                <c:pt idx="48">
                  <c:v>1989.26</c:v>
                </c:pt>
                <c:pt idx="49">
                  <c:v>1989.57</c:v>
                </c:pt>
                <c:pt idx="50">
                  <c:v>2022.19</c:v>
                </c:pt>
                <c:pt idx="51">
                  <c:v>2019.64</c:v>
                </c:pt>
                <c:pt idx="52">
                  <c:v>2015.93</c:v>
                </c:pt>
                <c:pt idx="53">
                  <c:v>2027.22</c:v>
                </c:pt>
                <c:pt idx="54">
                  <c:v>2040.59</c:v>
                </c:pt>
                <c:pt idx="55">
                  <c:v>2049.58</c:v>
                </c:pt>
                <c:pt idx="56">
                  <c:v>2051.6</c:v>
                </c:pt>
                <c:pt idx="57">
                  <c:v>2049.8000000000002</c:v>
                </c:pt>
                <c:pt idx="58">
                  <c:v>2036.71</c:v>
                </c:pt>
                <c:pt idx="59">
                  <c:v>2035.94</c:v>
                </c:pt>
                <c:pt idx="60">
                  <c:v>#N/A</c:v>
                </c:pt>
                <c:pt idx="61">
                  <c:v>2037.05</c:v>
                </c:pt>
                <c:pt idx="62">
                  <c:v>2055.0100000000002</c:v>
                </c:pt>
                <c:pt idx="63">
                  <c:v>2063.9499999999998</c:v>
                </c:pt>
                <c:pt idx="64">
                  <c:v>2059.7399999999998</c:v>
                </c:pt>
                <c:pt idx="65">
                  <c:v>2072.7800000000002</c:v>
                </c:pt>
                <c:pt idx="66">
                  <c:v>2066.13</c:v>
                </c:pt>
                <c:pt idx="67">
                  <c:v>2045.17</c:v>
                </c:pt>
                <c:pt idx="68">
                  <c:v>2066.66</c:v>
                </c:pt>
                <c:pt idx="69">
                  <c:v>2041.91</c:v>
                </c:pt>
                <c:pt idx="70">
                  <c:v>2047.6</c:v>
                </c:pt>
                <c:pt idx="71">
                  <c:v>2041.99</c:v>
                </c:pt>
                <c:pt idx="72">
                  <c:v>2061.7199999999998</c:v>
                </c:pt>
                <c:pt idx="73">
                  <c:v>2082.42</c:v>
                </c:pt>
                <c:pt idx="74">
                  <c:v>2082.7800000000002</c:v>
                </c:pt>
                <c:pt idx="75">
                  <c:v>2080.73</c:v>
                </c:pt>
                <c:pt idx="76">
                  <c:v>2094.34</c:v>
                </c:pt>
                <c:pt idx="77">
                  <c:v>2100.8000000000002</c:v>
                </c:pt>
                <c:pt idx="78">
                  <c:v>2102.4</c:v>
                </c:pt>
                <c:pt idx="79">
                  <c:v>2091.48</c:v>
                </c:pt>
                <c:pt idx="80">
                  <c:v>2091.58</c:v>
                </c:pt>
                <c:pt idx="81">
                  <c:v>2087.79</c:v>
                </c:pt>
                <c:pt idx="82">
                  <c:v>2091.6999999999998</c:v>
                </c:pt>
                <c:pt idx="83">
                  <c:v>2095.15</c:v>
                </c:pt>
                <c:pt idx="84">
                  <c:v>2075.81</c:v>
                </c:pt>
                <c:pt idx="85">
                  <c:v>2065.3000000000002</c:v>
                </c:pt>
                <c:pt idx="86">
                  <c:v>2081.4299999999998</c:v>
                </c:pt>
                <c:pt idx="87">
                  <c:v>2063.37</c:v>
                </c:pt>
                <c:pt idx="88">
                  <c:v>2051.12</c:v>
                </c:pt>
                <c:pt idx="89">
                  <c:v>2050.63</c:v>
                </c:pt>
                <c:pt idx="90">
                  <c:v>2057.14</c:v>
                </c:pt>
                <c:pt idx="91">
                  <c:v>2058.69</c:v>
                </c:pt>
                <c:pt idx="92">
                  <c:v>2084.39</c:v>
                </c:pt>
                <c:pt idx="93">
                  <c:v>2064.46</c:v>
                </c:pt>
                <c:pt idx="94">
                  <c:v>2064.11</c:v>
                </c:pt>
                <c:pt idx="95">
                  <c:v>2046.61</c:v>
                </c:pt>
                <c:pt idx="96">
                  <c:v>2066.66</c:v>
                </c:pt>
                <c:pt idx="97">
                  <c:v>2047.21</c:v>
                </c:pt>
                <c:pt idx="98">
                  <c:v>2047.63</c:v>
                </c:pt>
                <c:pt idx="99">
                  <c:v>2040.04</c:v>
                </c:pt>
                <c:pt idx="100">
                  <c:v>2052.3200000000002</c:v>
                </c:pt>
                <c:pt idx="101">
                  <c:v>2048.04</c:v>
                </c:pt>
                <c:pt idx="102">
                  <c:v>2076.06</c:v>
                </c:pt>
                <c:pt idx="103">
                  <c:v>2090.54</c:v>
                </c:pt>
                <c:pt idx="104">
                  <c:v>2090.1</c:v>
                </c:pt>
                <c:pt idx="105">
                  <c:v>2099.06</c:v>
                </c:pt>
                <c:pt idx="106">
                  <c:v>#N/A</c:v>
                </c:pt>
                <c:pt idx="107">
                  <c:v>2096.96</c:v>
                </c:pt>
                <c:pt idx="108">
                  <c:v>2099.33</c:v>
                </c:pt>
                <c:pt idx="109">
                  <c:v>2105.2600000000002</c:v>
                </c:pt>
                <c:pt idx="110">
                  <c:v>2099.13</c:v>
                </c:pt>
                <c:pt idx="111">
                  <c:v>2109.41</c:v>
                </c:pt>
                <c:pt idx="112">
                  <c:v>2112.13</c:v>
                </c:pt>
                <c:pt idx="113">
                  <c:v>2119.12</c:v>
                </c:pt>
                <c:pt idx="114">
                  <c:v>2115.48</c:v>
                </c:pt>
                <c:pt idx="115">
                  <c:v>2096.0700000000002</c:v>
                </c:pt>
                <c:pt idx="116">
                  <c:v>2079.06</c:v>
                </c:pt>
                <c:pt idx="117">
                  <c:v>2075.3200000000002</c:v>
                </c:pt>
                <c:pt idx="118">
                  <c:v>2071.5</c:v>
                </c:pt>
                <c:pt idx="119">
                  <c:v>2077.9899999999998</c:v>
                </c:pt>
                <c:pt idx="120">
                  <c:v>2071.2199999999998</c:v>
                </c:pt>
                <c:pt idx="121">
                  <c:v>2083.25</c:v>
                </c:pt>
                <c:pt idx="122">
                  <c:v>2088.9</c:v>
                </c:pt>
                <c:pt idx="123">
                  <c:v>2085.4499999999998</c:v>
                </c:pt>
                <c:pt idx="124">
                  <c:v>2113.3200000000002</c:v>
                </c:pt>
                <c:pt idx="125">
                  <c:v>2037.41</c:v>
                </c:pt>
                <c:pt idx="126">
                  <c:v>2000.54</c:v>
                </c:pt>
                <c:pt idx="127">
                  <c:v>2036.09</c:v>
                </c:pt>
                <c:pt idx="128">
                  <c:v>2070.77</c:v>
                </c:pt>
                <c:pt idx="129">
                  <c:v>2098.86</c:v>
                </c:pt>
                <c:pt idx="130">
                  <c:v>2102.9499999999998</c:v>
                </c:pt>
                <c:pt idx="131">
                  <c:v>#N/A</c:v>
                </c:pt>
                <c:pt idx="132">
                  <c:v>2088.5500000000002</c:v>
                </c:pt>
                <c:pt idx="133">
                  <c:v>2099.73</c:v>
                </c:pt>
                <c:pt idx="134">
                  <c:v>2097.9</c:v>
                </c:pt>
                <c:pt idx="135">
                  <c:v>2129.9</c:v>
                </c:pt>
                <c:pt idx="136">
                  <c:v>2137.16</c:v>
                </c:pt>
                <c:pt idx="137">
                  <c:v>2152.14</c:v>
                </c:pt>
                <c:pt idx="138">
                  <c:v>2152.4299999999998</c:v>
                </c:pt>
                <c:pt idx="139">
                  <c:v>2163.75</c:v>
                </c:pt>
                <c:pt idx="140">
                  <c:v>2161.7399999999998</c:v>
                </c:pt>
                <c:pt idx="141">
                  <c:v>2166.89</c:v>
                </c:pt>
                <c:pt idx="142">
                  <c:v>2163.7800000000002</c:v>
                </c:pt>
                <c:pt idx="143">
                  <c:v>2173.02</c:v>
                </c:pt>
                <c:pt idx="144">
                  <c:v>2165.17</c:v>
                </c:pt>
                <c:pt idx="145">
                  <c:v>2175.0300000000002</c:v>
                </c:pt>
                <c:pt idx="146">
                  <c:v>2168.48</c:v>
                </c:pt>
                <c:pt idx="147">
                  <c:v>2169.1799999999998</c:v>
                </c:pt>
                <c:pt idx="148">
                  <c:v>2166.58</c:v>
                </c:pt>
                <c:pt idx="149">
                  <c:v>2170.06</c:v>
                </c:pt>
                <c:pt idx="150">
                  <c:v>2173.6</c:v>
                </c:pt>
                <c:pt idx="151">
                  <c:v>2170.84</c:v>
                </c:pt>
                <c:pt idx="152">
                  <c:v>2157.0300000000002</c:v>
                </c:pt>
                <c:pt idx="153">
                  <c:v>2163.79</c:v>
                </c:pt>
                <c:pt idx="154">
                  <c:v>2164.25</c:v>
                </c:pt>
                <c:pt idx="155">
                  <c:v>2182.87</c:v>
                </c:pt>
                <c:pt idx="156">
                  <c:v>2180.89</c:v>
                </c:pt>
                <c:pt idx="157">
                  <c:v>2181.7399999999998</c:v>
                </c:pt>
                <c:pt idx="158">
                  <c:v>2175.4899999999998</c:v>
                </c:pt>
                <c:pt idx="159">
                  <c:v>2185.79</c:v>
                </c:pt>
                <c:pt idx="160">
                  <c:v>2184.0500000000002</c:v>
                </c:pt>
                <c:pt idx="161">
                  <c:v>2190.15</c:v>
                </c:pt>
                <c:pt idx="162">
                  <c:v>2178.15</c:v>
                </c:pt>
                <c:pt idx="163">
                  <c:v>2182.2199999999998</c:v>
                </c:pt>
                <c:pt idx="164">
                  <c:v>2187.02</c:v>
                </c:pt>
                <c:pt idx="165">
                  <c:v>2183.87</c:v>
                </c:pt>
                <c:pt idx="166">
                  <c:v>2182.64</c:v>
                </c:pt>
                <c:pt idx="167">
                  <c:v>2186.9</c:v>
                </c:pt>
                <c:pt idx="168">
                  <c:v>2175.44</c:v>
                </c:pt>
                <c:pt idx="169">
                  <c:v>2172.4699999999998</c:v>
                </c:pt>
                <c:pt idx="170">
                  <c:v>2169.04</c:v>
                </c:pt>
                <c:pt idx="171">
                  <c:v>2180.38</c:v>
                </c:pt>
                <c:pt idx="172">
                  <c:v>2176.12</c:v>
                </c:pt>
                <c:pt idx="173">
                  <c:v>2170.9499999999998</c:v>
                </c:pt>
                <c:pt idx="174">
                  <c:v>2170.86</c:v>
                </c:pt>
                <c:pt idx="175">
                  <c:v>2179.98</c:v>
                </c:pt>
                <c:pt idx="176">
                  <c:v>#N/A</c:v>
                </c:pt>
                <c:pt idx="177">
                  <c:v>2186.48</c:v>
                </c:pt>
                <c:pt idx="178">
                  <c:v>2186.16</c:v>
                </c:pt>
                <c:pt idx="179">
                  <c:v>2181.3000000000002</c:v>
                </c:pt>
                <c:pt idx="180">
                  <c:v>2127.81</c:v>
                </c:pt>
                <c:pt idx="181">
                  <c:v>2159.04</c:v>
                </c:pt>
                <c:pt idx="182">
                  <c:v>2127.02</c:v>
                </c:pt>
                <c:pt idx="183">
                  <c:v>2125.77</c:v>
                </c:pt>
                <c:pt idx="184">
                  <c:v>2147.2600000000002</c:v>
                </c:pt>
                <c:pt idx="185">
                  <c:v>2139.16</c:v>
                </c:pt>
                <c:pt idx="186">
                  <c:v>2139.12</c:v>
                </c:pt>
                <c:pt idx="187">
                  <c:v>2139.7600000000002</c:v>
                </c:pt>
                <c:pt idx="188">
                  <c:v>2163.12</c:v>
                </c:pt>
                <c:pt idx="189">
                  <c:v>2177.1799999999998</c:v>
                </c:pt>
                <c:pt idx="190">
                  <c:v>2164.69</c:v>
                </c:pt>
                <c:pt idx="191">
                  <c:v>2146.1</c:v>
                </c:pt>
                <c:pt idx="192">
                  <c:v>2159.9299999999998</c:v>
                </c:pt>
                <c:pt idx="193">
                  <c:v>2171.37</c:v>
                </c:pt>
                <c:pt idx="194">
                  <c:v>2151.13</c:v>
                </c:pt>
                <c:pt idx="195">
                  <c:v>2168.27</c:v>
                </c:pt>
                <c:pt idx="196">
                  <c:v>2161.1999999999998</c:v>
                </c:pt>
                <c:pt idx="197">
                  <c:v>2150.4899999999998</c:v>
                </c:pt>
                <c:pt idx="198">
                  <c:v>2159.73</c:v>
                </c:pt>
                <c:pt idx="199">
                  <c:v>2160.77</c:v>
                </c:pt>
                <c:pt idx="200">
                  <c:v>2153.7399999999998</c:v>
                </c:pt>
                <c:pt idx="201">
                  <c:v>2163.66</c:v>
                </c:pt>
                <c:pt idx="202">
                  <c:v>2136.73</c:v>
                </c:pt>
                <c:pt idx="203">
                  <c:v>2139.1799999999998</c:v>
                </c:pt>
                <c:pt idx="204">
                  <c:v>2132.5500000000002</c:v>
                </c:pt>
                <c:pt idx="205">
                  <c:v>2132.98</c:v>
                </c:pt>
                <c:pt idx="206">
                  <c:v>2126.5</c:v>
                </c:pt>
                <c:pt idx="207">
                  <c:v>2139.6</c:v>
                </c:pt>
                <c:pt idx="208">
                  <c:v>2144.29</c:v>
                </c:pt>
                <c:pt idx="209">
                  <c:v>2141.34</c:v>
                </c:pt>
                <c:pt idx="210">
                  <c:v>2141.16</c:v>
                </c:pt>
                <c:pt idx="211">
                  <c:v>2151.33</c:v>
                </c:pt>
                <c:pt idx="212">
                  <c:v>2143.16</c:v>
                </c:pt>
                <c:pt idx="213">
                  <c:v>2139.4299999999998</c:v>
                </c:pt>
                <c:pt idx="214">
                  <c:v>2133.04</c:v>
                </c:pt>
                <c:pt idx="215">
                  <c:v>2126.41</c:v>
                </c:pt>
                <c:pt idx="216">
                  <c:v>2126.15</c:v>
                </c:pt>
                <c:pt idx="217">
                  <c:v>2111.7199999999998</c:v>
                </c:pt>
                <c:pt idx="218">
                  <c:v>2097.94</c:v>
                </c:pt>
                <c:pt idx="219">
                  <c:v>2088.66</c:v>
                </c:pt>
                <c:pt idx="220">
                  <c:v>2085.1799999999998</c:v>
                </c:pt>
                <c:pt idx="221">
                  <c:v>2131.52</c:v>
                </c:pt>
                <c:pt idx="222">
                  <c:v>2139.56</c:v>
                </c:pt>
                <c:pt idx="223">
                  <c:v>2163.2600000000002</c:v>
                </c:pt>
                <c:pt idx="224">
                  <c:v>2167.48</c:v>
                </c:pt>
                <c:pt idx="225">
                  <c:v>2164.4499999999998</c:v>
                </c:pt>
                <c:pt idx="226">
                  <c:v>2164.1999999999998</c:v>
                </c:pt>
                <c:pt idx="227">
                  <c:v>2180.39</c:v>
                </c:pt>
                <c:pt idx="228">
                  <c:v>2176.94</c:v>
                </c:pt>
                <c:pt idx="229">
                  <c:v>2187.12</c:v>
                </c:pt>
                <c:pt idx="230">
                  <c:v>2181.9</c:v>
                </c:pt>
                <c:pt idx="231">
                  <c:v>2198.1799999999998</c:v>
                </c:pt>
                <c:pt idx="232">
                  <c:v>2202.94</c:v>
                </c:pt>
                <c:pt idx="233">
                  <c:v>2204.7199999999998</c:v>
                </c:pt>
                <c:pt idx="234">
                  <c:v>#N/A</c:v>
                </c:pt>
                <c:pt idx="235">
                  <c:v>2213.35</c:v>
                </c:pt>
                <c:pt idx="236">
                  <c:v>2201.7199999999998</c:v>
                </c:pt>
                <c:pt idx="237">
                  <c:v>2204.66</c:v>
                </c:pt>
                <c:pt idx="238">
                  <c:v>2198.81</c:v>
                </c:pt>
                <c:pt idx="239">
                  <c:v>2191.08</c:v>
                </c:pt>
                <c:pt idx="240">
                  <c:v>2191.9499999999998</c:v>
                </c:pt>
                <c:pt idx="241">
                  <c:v>2204.71</c:v>
                </c:pt>
                <c:pt idx="242">
                  <c:v>2212.23</c:v>
                </c:pt>
                <c:pt idx="243">
                  <c:v>2241.35</c:v>
                </c:pt>
                <c:pt idx="244">
                  <c:v>2246.19</c:v>
                </c:pt>
                <c:pt idx="245">
                  <c:v>2259.5300000000002</c:v>
                </c:pt>
                <c:pt idx="246">
                  <c:v>2256.96</c:v>
                </c:pt>
                <c:pt idx="247">
                  <c:v>2271.7199999999998</c:v>
                </c:pt>
                <c:pt idx="248">
                  <c:v>2253.2800000000002</c:v>
                </c:pt>
                <c:pt idx="249">
                  <c:v>2262.0300000000002</c:v>
                </c:pt>
                <c:pt idx="250">
                  <c:v>2258.0700000000002</c:v>
                </c:pt>
                <c:pt idx="251">
                  <c:v>2262.5300000000002</c:v>
                </c:pt>
                <c:pt idx="252">
                  <c:v>2270.7600000000002</c:v>
                </c:pt>
                <c:pt idx="253">
                  <c:v>2265.1799999999998</c:v>
                </c:pt>
                <c:pt idx="254">
                  <c:v>2260.96</c:v>
                </c:pt>
                <c:pt idx="255">
                  <c:v>2263.79</c:v>
                </c:pt>
                <c:pt idx="256">
                  <c:v>#N/A</c:v>
                </c:pt>
                <c:pt idx="257">
                  <c:v>2268.88</c:v>
                </c:pt>
                <c:pt idx="258">
                  <c:v>2249.92</c:v>
                </c:pt>
                <c:pt idx="259">
                  <c:v>2249.2600000000002</c:v>
                </c:pt>
                <c:pt idx="260">
                  <c:v>2238.83</c:v>
                </c:pt>
                <c:pt idx="261">
                  <c:v>#N/A</c:v>
                </c:pt>
                <c:pt idx="262">
                  <c:v>2257.83</c:v>
                </c:pt>
                <c:pt idx="263">
                  <c:v>2270.75</c:v>
                </c:pt>
                <c:pt idx="264">
                  <c:v>2269</c:v>
                </c:pt>
                <c:pt idx="265">
                  <c:v>2276.98</c:v>
                </c:pt>
                <c:pt idx="266">
                  <c:v>2268.9</c:v>
                </c:pt>
                <c:pt idx="267">
                  <c:v>2268.9</c:v>
                </c:pt>
                <c:pt idx="268">
                  <c:v>2275.3200000000002</c:v>
                </c:pt>
                <c:pt idx="269">
                  <c:v>2270.44</c:v>
                </c:pt>
                <c:pt idx="270">
                  <c:v>2274.64</c:v>
                </c:pt>
                <c:pt idx="271">
                  <c:v>#N/A</c:v>
                </c:pt>
                <c:pt idx="272">
                  <c:v>2267.89</c:v>
                </c:pt>
                <c:pt idx="273">
                  <c:v>2271.89</c:v>
                </c:pt>
                <c:pt idx="274">
                  <c:v>2263.69</c:v>
                </c:pt>
                <c:pt idx="275">
                  <c:v>2271.31</c:v>
                </c:pt>
                <c:pt idx="276">
                  <c:v>2265.1999999999998</c:v>
                </c:pt>
                <c:pt idx="277">
                  <c:v>2280.0700000000002</c:v>
                </c:pt>
                <c:pt idx="278">
                  <c:v>2298.37</c:v>
                </c:pt>
                <c:pt idx="279">
                  <c:v>2296.6799999999998</c:v>
                </c:pt>
                <c:pt idx="280">
                  <c:v>2294.69</c:v>
                </c:pt>
                <c:pt idx="281">
                  <c:v>2280.9</c:v>
                </c:pt>
                <c:pt idx="282">
                  <c:v>2278.87</c:v>
                </c:pt>
                <c:pt idx="283">
                  <c:v>2279.5500000000002</c:v>
                </c:pt>
                <c:pt idx="284">
                  <c:v>2280.85</c:v>
                </c:pt>
                <c:pt idx="285">
                  <c:v>2297.42</c:v>
                </c:pt>
                <c:pt idx="286">
                  <c:v>2292.56</c:v>
                </c:pt>
                <c:pt idx="287">
                  <c:v>2293.08</c:v>
                </c:pt>
                <c:pt idx="288">
                  <c:v>2294.67</c:v>
                </c:pt>
                <c:pt idx="289">
                  <c:v>2307.87</c:v>
                </c:pt>
                <c:pt idx="290">
                  <c:v>2316.1</c:v>
                </c:pt>
                <c:pt idx="291">
                  <c:v>2328.25</c:v>
                </c:pt>
                <c:pt idx="292">
                  <c:v>2337.58</c:v>
                </c:pt>
                <c:pt idx="293">
                  <c:v>2349.25</c:v>
                </c:pt>
                <c:pt idx="294">
                  <c:v>2347.2199999999998</c:v>
                </c:pt>
                <c:pt idx="295">
                  <c:v>2351.16</c:v>
                </c:pt>
                <c:pt idx="296">
                  <c:v>#N/A</c:v>
                </c:pt>
                <c:pt idx="297">
                  <c:v>2365.38</c:v>
                </c:pt>
                <c:pt idx="298">
                  <c:v>2362.8200000000002</c:v>
                </c:pt>
                <c:pt idx="299">
                  <c:v>2363.81</c:v>
                </c:pt>
                <c:pt idx="300">
                  <c:v>2367.34</c:v>
                </c:pt>
                <c:pt idx="301">
                  <c:v>2369.75</c:v>
                </c:pt>
                <c:pt idx="302">
                  <c:v>2363.64</c:v>
                </c:pt>
                <c:pt idx="303">
                  <c:v>2395.96</c:v>
                </c:pt>
                <c:pt idx="304">
                  <c:v>2381.92</c:v>
                </c:pt>
                <c:pt idx="305">
                  <c:v>2383.12</c:v>
                </c:pt>
                <c:pt idx="306">
                  <c:v>2375.31</c:v>
                </c:pt>
                <c:pt idx="307">
                  <c:v>2368.39</c:v>
                </c:pt>
                <c:pt idx="308">
                  <c:v>2362.98</c:v>
                </c:pt>
                <c:pt idx="309">
                  <c:v>2364.87</c:v>
                </c:pt>
                <c:pt idx="310">
                  <c:v>2372.6</c:v>
                </c:pt>
                <c:pt idx="311">
                  <c:v>2373.4699999999998</c:v>
                </c:pt>
                <c:pt idx="312">
                  <c:v>2365.4499999999998</c:v>
                </c:pt>
                <c:pt idx="313">
                  <c:v>2385.2600000000002</c:v>
                </c:pt>
                <c:pt idx="314">
                  <c:v>2381.38</c:v>
                </c:pt>
                <c:pt idx="315">
                  <c:v>2378.25</c:v>
                </c:pt>
                <c:pt idx="316">
                  <c:v>2373.4699999999998</c:v>
                </c:pt>
                <c:pt idx="317">
                  <c:v>2344.02</c:v>
                </c:pt>
                <c:pt idx="318">
                  <c:v>2348.4499999999998</c:v>
                </c:pt>
                <c:pt idx="319">
                  <c:v>2345.96</c:v>
                </c:pt>
                <c:pt idx="320">
                  <c:v>2343.98</c:v>
                </c:pt>
                <c:pt idx="321">
                  <c:v>2341.59</c:v>
                </c:pt>
                <c:pt idx="322">
                  <c:v>2358.5700000000002</c:v>
                </c:pt>
                <c:pt idx="323">
                  <c:v>2361.13</c:v>
                </c:pt>
                <c:pt idx="324">
                  <c:v>2368.06</c:v>
                </c:pt>
                <c:pt idx="325">
                  <c:v>2362.7199999999998</c:v>
                </c:pt>
                <c:pt idx="326">
                  <c:v>2358.84</c:v>
                </c:pt>
                <c:pt idx="327">
                  <c:v>2360.16</c:v>
                </c:pt>
                <c:pt idx="328">
                  <c:v>2352.9499999999998</c:v>
                </c:pt>
                <c:pt idx="329">
                  <c:v>2357.4899999999998</c:v>
                </c:pt>
                <c:pt idx="330">
                  <c:v>2355.54</c:v>
                </c:pt>
                <c:pt idx="331">
                  <c:v>2357.16</c:v>
                </c:pt>
                <c:pt idx="332">
                  <c:v>2353.7800000000002</c:v>
                </c:pt>
                <c:pt idx="333">
                  <c:v>2344.9299999999998</c:v>
                </c:pt>
                <c:pt idx="334">
                  <c:v>2328.9499999999998</c:v>
                </c:pt>
                <c:pt idx="335">
                  <c:v>#N/A</c:v>
                </c:pt>
                <c:pt idx="336">
                  <c:v>2349.0100000000002</c:v>
                </c:pt>
                <c:pt idx="337">
                  <c:v>2342.19</c:v>
                </c:pt>
                <c:pt idx="338">
                  <c:v>2338.17</c:v>
                </c:pt>
                <c:pt idx="339">
                  <c:v>2355.84</c:v>
                </c:pt>
                <c:pt idx="340">
                  <c:v>2348.69</c:v>
                </c:pt>
                <c:pt idx="341">
                  <c:v>2374.15</c:v>
                </c:pt>
                <c:pt idx="342">
                  <c:v>2388.61</c:v>
                </c:pt>
                <c:pt idx="343">
                  <c:v>2387.4499999999998</c:v>
                </c:pt>
                <c:pt idx="344">
                  <c:v>2388.77</c:v>
                </c:pt>
                <c:pt idx="345">
                  <c:v>2384.1999999999998</c:v>
                </c:pt>
                <c:pt idx="346">
                  <c:v>2388.33</c:v>
                </c:pt>
                <c:pt idx="347">
                  <c:v>2391.17</c:v>
                </c:pt>
                <c:pt idx="348">
                  <c:v>2388.13</c:v>
                </c:pt>
                <c:pt idx="349">
                  <c:v>2389.52</c:v>
                </c:pt>
                <c:pt idx="350">
                  <c:v>2399.29</c:v>
                </c:pt>
                <c:pt idx="351">
                  <c:v>2399.38</c:v>
                </c:pt>
                <c:pt idx="352">
                  <c:v>2396.92</c:v>
                </c:pt>
                <c:pt idx="353">
                  <c:v>2399.63</c:v>
                </c:pt>
                <c:pt idx="354">
                  <c:v>2394.44</c:v>
                </c:pt>
                <c:pt idx="355">
                  <c:v>2390.9</c:v>
                </c:pt>
                <c:pt idx="356">
                  <c:v>2402.3200000000002</c:v>
                </c:pt>
                <c:pt idx="357">
                  <c:v>2400.67</c:v>
                </c:pt>
                <c:pt idx="358">
                  <c:v>2357.0300000000002</c:v>
                </c:pt>
                <c:pt idx="359">
                  <c:v>2365.7199999999998</c:v>
                </c:pt>
                <c:pt idx="360">
                  <c:v>2381.73</c:v>
                </c:pt>
                <c:pt idx="361">
                  <c:v>2394.02</c:v>
                </c:pt>
                <c:pt idx="362">
                  <c:v>2398.42</c:v>
                </c:pt>
                <c:pt idx="363">
                  <c:v>2404.39</c:v>
                </c:pt>
                <c:pt idx="364">
                  <c:v>2415.0700000000002</c:v>
                </c:pt>
                <c:pt idx="365">
                  <c:v>2415.8200000000002</c:v>
                </c:pt>
                <c:pt idx="366">
                  <c:v>#N/A</c:v>
                </c:pt>
                <c:pt idx="367">
                  <c:v>2412.91</c:v>
                </c:pt>
                <c:pt idx="368">
                  <c:v>2411.8000000000002</c:v>
                </c:pt>
                <c:pt idx="369">
                  <c:v>2430.06</c:v>
                </c:pt>
                <c:pt idx="370">
                  <c:v>2439.0700000000002</c:v>
                </c:pt>
                <c:pt idx="371">
                  <c:v>2436.1</c:v>
                </c:pt>
                <c:pt idx="372">
                  <c:v>2429.33</c:v>
                </c:pt>
                <c:pt idx="373">
                  <c:v>2433.14</c:v>
                </c:pt>
                <c:pt idx="374">
                  <c:v>2433.79</c:v>
                </c:pt>
                <c:pt idx="375">
                  <c:v>2431.77</c:v>
                </c:pt>
                <c:pt idx="376">
                  <c:v>2429.39</c:v>
                </c:pt>
                <c:pt idx="377">
                  <c:v>2440.35</c:v>
                </c:pt>
                <c:pt idx="378">
                  <c:v>2437.92</c:v>
                </c:pt>
                <c:pt idx="379">
                  <c:v>2432.46</c:v>
                </c:pt>
                <c:pt idx="380">
                  <c:v>2433.15</c:v>
                </c:pt>
                <c:pt idx="381">
                  <c:v>2453.46</c:v>
                </c:pt>
                <c:pt idx="382">
                  <c:v>2437.0300000000002</c:v>
                </c:pt>
                <c:pt idx="383">
                  <c:v>2435.61</c:v>
                </c:pt>
                <c:pt idx="384">
                  <c:v>2434.5</c:v>
                </c:pt>
                <c:pt idx="385">
                  <c:v>2438.3000000000002</c:v>
                </c:pt>
                <c:pt idx="386">
                  <c:v>2439.0700000000002</c:v>
                </c:pt>
                <c:pt idx="387">
                  <c:v>2419.38</c:v>
                </c:pt>
                <c:pt idx="388">
                  <c:v>2440.69</c:v>
                </c:pt>
                <c:pt idx="389">
                  <c:v>2419.6999999999998</c:v>
                </c:pt>
                <c:pt idx="390">
                  <c:v>2423.41</c:v>
                </c:pt>
                <c:pt idx="391">
                  <c:v>2429.0100000000002</c:v>
                </c:pt>
                <c:pt idx="392">
                  <c:v>#N/A</c:v>
                </c:pt>
                <c:pt idx="393">
                  <c:v>2432.54</c:v>
                </c:pt>
                <c:pt idx="394">
                  <c:v>2409.75</c:v>
                </c:pt>
                <c:pt idx="395">
                  <c:v>2425.1799999999998</c:v>
                </c:pt>
                <c:pt idx="396">
                  <c:v>2427.4299999999998</c:v>
                </c:pt>
                <c:pt idx="397">
                  <c:v>2425.5300000000002</c:v>
                </c:pt>
                <c:pt idx="398">
                  <c:v>2443.25</c:v>
                </c:pt>
                <c:pt idx="399">
                  <c:v>2447.83</c:v>
                </c:pt>
                <c:pt idx="400">
                  <c:v>2459.27</c:v>
                </c:pt>
                <c:pt idx="401">
                  <c:v>2459.14</c:v>
                </c:pt>
                <c:pt idx="402">
                  <c:v>2460.61</c:v>
                </c:pt>
                <c:pt idx="403">
                  <c:v>2473.83</c:v>
                </c:pt>
                <c:pt idx="404">
                  <c:v>2473.4499999999998</c:v>
                </c:pt>
                <c:pt idx="405">
                  <c:v>2472.54</c:v>
                </c:pt>
                <c:pt idx="406">
                  <c:v>2469.91</c:v>
                </c:pt>
                <c:pt idx="407">
                  <c:v>2477.13</c:v>
                </c:pt>
                <c:pt idx="408">
                  <c:v>2477.83</c:v>
                </c:pt>
                <c:pt idx="409">
                  <c:v>2475.42</c:v>
                </c:pt>
                <c:pt idx="410">
                  <c:v>2472.1</c:v>
                </c:pt>
                <c:pt idx="411">
                  <c:v>2470.3000000000002</c:v>
                </c:pt>
                <c:pt idx="412">
                  <c:v>2476.35</c:v>
                </c:pt>
                <c:pt idx="413">
                  <c:v>2477.5700000000002</c:v>
                </c:pt>
                <c:pt idx="414">
                  <c:v>2472.16</c:v>
                </c:pt>
                <c:pt idx="415">
                  <c:v>2476.83</c:v>
                </c:pt>
                <c:pt idx="416">
                  <c:v>2480.91</c:v>
                </c:pt>
                <c:pt idx="417">
                  <c:v>2474.92</c:v>
                </c:pt>
                <c:pt idx="418">
                  <c:v>2474.02</c:v>
                </c:pt>
                <c:pt idx="419">
                  <c:v>2438.21</c:v>
                </c:pt>
                <c:pt idx="420">
                  <c:v>2441.3200000000002</c:v>
                </c:pt>
                <c:pt idx="421">
                  <c:v>2465.84</c:v>
                </c:pt>
                <c:pt idx="422">
                  <c:v>2464.61</c:v>
                </c:pt>
                <c:pt idx="423">
                  <c:v>2468.11</c:v>
                </c:pt>
                <c:pt idx="424">
                  <c:v>2430.0100000000002</c:v>
                </c:pt>
                <c:pt idx="425">
                  <c:v>2425.5500000000002</c:v>
                </c:pt>
                <c:pt idx="426">
                  <c:v>2428.37</c:v>
                </c:pt>
                <c:pt idx="427">
                  <c:v>2452.5100000000002</c:v>
                </c:pt>
                <c:pt idx="428">
                  <c:v>2444.04</c:v>
                </c:pt>
                <c:pt idx="429">
                  <c:v>2438.9699999999998</c:v>
                </c:pt>
                <c:pt idx="430">
                  <c:v>2443.0500000000002</c:v>
                </c:pt>
                <c:pt idx="431">
                  <c:v>2444.2399999999998</c:v>
                </c:pt>
                <c:pt idx="432">
                  <c:v>2446.3000000000002</c:v>
                </c:pt>
                <c:pt idx="433">
                  <c:v>2457.59</c:v>
                </c:pt>
                <c:pt idx="434">
                  <c:v>2471.65</c:v>
                </c:pt>
                <c:pt idx="435">
                  <c:v>2476.5500000000002</c:v>
                </c:pt>
                <c:pt idx="436">
                  <c:v>#N/A</c:v>
                </c:pt>
                <c:pt idx="437">
                  <c:v>2457.85</c:v>
                </c:pt>
                <c:pt idx="438">
                  <c:v>2465.54</c:v>
                </c:pt>
                <c:pt idx="439">
                  <c:v>2465.1</c:v>
                </c:pt>
                <c:pt idx="440">
                  <c:v>2461.4299999999998</c:v>
                </c:pt>
                <c:pt idx="441">
                  <c:v>2488.11</c:v>
                </c:pt>
                <c:pt idx="442">
                  <c:v>2496.48</c:v>
                </c:pt>
                <c:pt idx="443">
                  <c:v>2498.37</c:v>
                </c:pt>
                <c:pt idx="444">
                  <c:v>2495.62</c:v>
                </c:pt>
                <c:pt idx="445">
                  <c:v>2500.23</c:v>
                </c:pt>
                <c:pt idx="446">
                  <c:v>2503.87</c:v>
                </c:pt>
                <c:pt idx="447">
                  <c:v>2506.65</c:v>
                </c:pt>
                <c:pt idx="448">
                  <c:v>2508.2399999999998</c:v>
                </c:pt>
                <c:pt idx="449">
                  <c:v>2500.6</c:v>
                </c:pt>
                <c:pt idx="450">
                  <c:v>2502.2199999999998</c:v>
                </c:pt>
                <c:pt idx="451">
                  <c:v>2496.66</c:v>
                </c:pt>
                <c:pt idx="452">
                  <c:v>2496.84</c:v>
                </c:pt>
                <c:pt idx="453">
                  <c:v>2507.04</c:v>
                </c:pt>
                <c:pt idx="454">
                  <c:v>2510.06</c:v>
                </c:pt>
                <c:pt idx="455">
                  <c:v>2519.36</c:v>
                </c:pt>
                <c:pt idx="456">
                  <c:v>2529.12</c:v>
                </c:pt>
                <c:pt idx="457">
                  <c:v>2534.58</c:v>
                </c:pt>
                <c:pt idx="458">
                  <c:v>2537.7399999999998</c:v>
                </c:pt>
                <c:pt idx="459">
                  <c:v>2552.0700000000002</c:v>
                </c:pt>
                <c:pt idx="460">
                  <c:v>2549.33</c:v>
                </c:pt>
                <c:pt idx="461">
                  <c:v>2544.73</c:v>
                </c:pt>
                <c:pt idx="462">
                  <c:v>2550.64</c:v>
                </c:pt>
                <c:pt idx="463">
                  <c:v>2555.2399999999998</c:v>
                </c:pt>
                <c:pt idx="464">
                  <c:v>2550.9299999999998</c:v>
                </c:pt>
                <c:pt idx="465">
                  <c:v>2553.17</c:v>
                </c:pt>
                <c:pt idx="466">
                  <c:v>2557.64</c:v>
                </c:pt>
                <c:pt idx="467">
                  <c:v>2559.36</c:v>
                </c:pt>
                <c:pt idx="468">
                  <c:v>2561.2600000000002</c:v>
                </c:pt>
                <c:pt idx="469">
                  <c:v>2562.1</c:v>
                </c:pt>
                <c:pt idx="470">
                  <c:v>2575.21</c:v>
                </c:pt>
                <c:pt idx="471">
                  <c:v>2564.98</c:v>
                </c:pt>
                <c:pt idx="472">
                  <c:v>2569.13</c:v>
                </c:pt>
                <c:pt idx="473">
                  <c:v>2557.15</c:v>
                </c:pt>
                <c:pt idx="474">
                  <c:v>2560.4</c:v>
                </c:pt>
                <c:pt idx="475">
                  <c:v>2581.0700000000002</c:v>
                </c:pt>
                <c:pt idx="476">
                  <c:v>2572.83</c:v>
                </c:pt>
                <c:pt idx="477">
                  <c:v>2575.2600000000002</c:v>
                </c:pt>
                <c:pt idx="478">
                  <c:v>2579.36</c:v>
                </c:pt>
                <c:pt idx="479">
                  <c:v>2579.85</c:v>
                </c:pt>
                <c:pt idx="480">
                  <c:v>2587.84</c:v>
                </c:pt>
                <c:pt idx="481">
                  <c:v>2591.13</c:v>
                </c:pt>
                <c:pt idx="482">
                  <c:v>2590.64</c:v>
                </c:pt>
                <c:pt idx="483">
                  <c:v>2594.38</c:v>
                </c:pt>
                <c:pt idx="484">
                  <c:v>2584.62</c:v>
                </c:pt>
                <c:pt idx="485">
                  <c:v>2582.3000000000002</c:v>
                </c:pt>
                <c:pt idx="486">
                  <c:v>2584.84</c:v>
                </c:pt>
                <c:pt idx="487">
                  <c:v>2578.87</c:v>
                </c:pt>
                <c:pt idx="488">
                  <c:v>2564.62</c:v>
                </c:pt>
                <c:pt idx="489">
                  <c:v>2585.64</c:v>
                </c:pt>
                <c:pt idx="490">
                  <c:v>2578.85</c:v>
                </c:pt>
                <c:pt idx="491">
                  <c:v>2582.14</c:v>
                </c:pt>
                <c:pt idx="492">
                  <c:v>2599.0300000000002</c:v>
                </c:pt>
                <c:pt idx="493">
                  <c:v>2597.08</c:v>
                </c:pt>
                <c:pt idx="494">
                  <c:v>#N/A</c:v>
                </c:pt>
                <c:pt idx="495">
                  <c:v>2602.42</c:v>
                </c:pt>
                <c:pt idx="496">
                  <c:v>2601.42</c:v>
                </c:pt>
                <c:pt idx="497">
                  <c:v>2627.04</c:v>
                </c:pt>
                <c:pt idx="498">
                  <c:v>2626.07</c:v>
                </c:pt>
                <c:pt idx="499">
                  <c:v>2647.58</c:v>
                </c:pt>
                <c:pt idx="500">
                  <c:v>2642.22</c:v>
                </c:pt>
                <c:pt idx="501">
                  <c:v>2639.44</c:v>
                </c:pt>
                <c:pt idx="502">
                  <c:v>2629.57</c:v>
                </c:pt>
                <c:pt idx="503">
                  <c:v>2629.27</c:v>
                </c:pt>
                <c:pt idx="504">
                  <c:v>2636.98</c:v>
                </c:pt>
                <c:pt idx="505">
                  <c:v>2651.5</c:v>
                </c:pt>
                <c:pt idx="506">
                  <c:v>2659.99</c:v>
                </c:pt>
                <c:pt idx="507">
                  <c:v>2664.11</c:v>
                </c:pt>
                <c:pt idx="508">
                  <c:v>2662.85</c:v>
                </c:pt>
                <c:pt idx="509">
                  <c:v>2652.01</c:v>
                </c:pt>
                <c:pt idx="510">
                  <c:v>2675.81</c:v>
                </c:pt>
                <c:pt idx="511">
                  <c:v>2690.16</c:v>
                </c:pt>
                <c:pt idx="512">
                  <c:v>2681.47</c:v>
                </c:pt>
                <c:pt idx="513">
                  <c:v>2679.25</c:v>
                </c:pt>
                <c:pt idx="514">
                  <c:v>2684.57</c:v>
                </c:pt>
                <c:pt idx="515">
                  <c:v>2683.34</c:v>
                </c:pt>
                <c:pt idx="516">
                  <c:v>#N/A</c:v>
                </c:pt>
                <c:pt idx="517">
                  <c:v>2680.5</c:v>
                </c:pt>
                <c:pt idx="518">
                  <c:v>2682.62</c:v>
                </c:pt>
                <c:pt idx="519">
                  <c:v>2687.54</c:v>
                </c:pt>
                <c:pt idx="520">
                  <c:v>2673.61</c:v>
                </c:pt>
                <c:pt idx="521">
                  <c:v>#N/A</c:v>
                </c:pt>
                <c:pt idx="522">
                  <c:v>2695.81</c:v>
                </c:pt>
                <c:pt idx="523">
                  <c:v>2713.06</c:v>
                </c:pt>
                <c:pt idx="524">
                  <c:v>2723.99</c:v>
                </c:pt>
                <c:pt idx="525">
                  <c:v>2743.15</c:v>
                </c:pt>
                <c:pt idx="526">
                  <c:v>2747.71</c:v>
                </c:pt>
                <c:pt idx="527">
                  <c:v>2751.29</c:v>
                </c:pt>
                <c:pt idx="528">
                  <c:v>2748.23</c:v>
                </c:pt>
                <c:pt idx="529">
                  <c:v>2767.56</c:v>
                </c:pt>
                <c:pt idx="530">
                  <c:v>2786.24</c:v>
                </c:pt>
                <c:pt idx="531">
                  <c:v>#N/A</c:v>
                </c:pt>
                <c:pt idx="532">
                  <c:v>2776.42</c:v>
                </c:pt>
                <c:pt idx="533">
                  <c:v>2802.56</c:v>
                </c:pt>
                <c:pt idx="534">
                  <c:v>2798.03</c:v>
                </c:pt>
                <c:pt idx="535">
                  <c:v>2810.3</c:v>
                </c:pt>
                <c:pt idx="536">
                  <c:v>2832.97</c:v>
                </c:pt>
                <c:pt idx="537">
                  <c:v>2839.13</c:v>
                </c:pt>
                <c:pt idx="538">
                  <c:v>2837.54</c:v>
                </c:pt>
                <c:pt idx="539">
                  <c:v>2839.25</c:v>
                </c:pt>
                <c:pt idx="540">
                  <c:v>2872.87</c:v>
                </c:pt>
                <c:pt idx="541">
                  <c:v>2853.53</c:v>
                </c:pt>
                <c:pt idx="542">
                  <c:v>2822.43</c:v>
                </c:pt>
                <c:pt idx="543">
                  <c:v>2823.81</c:v>
                </c:pt>
                <c:pt idx="544">
                  <c:v>2821.98</c:v>
                </c:pt>
                <c:pt idx="545">
                  <c:v>2762.13</c:v>
                </c:pt>
                <c:pt idx="546">
                  <c:v>2648.94</c:v>
                </c:pt>
                <c:pt idx="547">
                  <c:v>2695.14</c:v>
                </c:pt>
                <c:pt idx="548">
                  <c:v>2681.66</c:v>
                </c:pt>
                <c:pt idx="549">
                  <c:v>2581</c:v>
                </c:pt>
                <c:pt idx="550">
                  <c:v>2619.5500000000002</c:v>
                </c:pt>
                <c:pt idx="551">
                  <c:v>2656</c:v>
                </c:pt>
                <c:pt idx="552">
                  <c:v>2662.94</c:v>
                </c:pt>
                <c:pt idx="553">
                  <c:v>2698.63</c:v>
                </c:pt>
                <c:pt idx="554">
                  <c:v>2731.2</c:v>
                </c:pt>
                <c:pt idx="555">
                  <c:v>2732.22</c:v>
                </c:pt>
                <c:pt idx="556">
                  <c:v>#N/A</c:v>
                </c:pt>
                <c:pt idx="557">
                  <c:v>2716.26</c:v>
                </c:pt>
                <c:pt idx="558">
                  <c:v>2701.33</c:v>
                </c:pt>
                <c:pt idx="559">
                  <c:v>2703.96</c:v>
                </c:pt>
                <c:pt idx="560">
                  <c:v>2747.3</c:v>
                </c:pt>
                <c:pt idx="561">
                  <c:v>2779.6</c:v>
                </c:pt>
                <c:pt idx="562">
                  <c:v>2744.28</c:v>
                </c:pt>
                <c:pt idx="563">
                  <c:v>2713.83</c:v>
                </c:pt>
                <c:pt idx="564">
                  <c:v>2677.67</c:v>
                </c:pt>
                <c:pt idx="565">
                  <c:v>2691.25</c:v>
                </c:pt>
                <c:pt idx="566">
                  <c:v>2720.94</c:v>
                </c:pt>
                <c:pt idx="567">
                  <c:v>2728.12</c:v>
                </c:pt>
                <c:pt idx="568">
                  <c:v>2726.8</c:v>
                </c:pt>
                <c:pt idx="569">
                  <c:v>2738.97</c:v>
                </c:pt>
                <c:pt idx="570">
                  <c:v>2786.57</c:v>
                </c:pt>
                <c:pt idx="571">
                  <c:v>2783.02</c:v>
                </c:pt>
                <c:pt idx="572">
                  <c:v>2765.31</c:v>
                </c:pt>
                <c:pt idx="573">
                  <c:v>2749.48</c:v>
                </c:pt>
                <c:pt idx="574">
                  <c:v>2747.33</c:v>
                </c:pt>
                <c:pt idx="575">
                  <c:v>2752.01</c:v>
                </c:pt>
                <c:pt idx="576">
                  <c:v>2712.92</c:v>
                </c:pt>
                <c:pt idx="577">
                  <c:v>2716.94</c:v>
                </c:pt>
                <c:pt idx="578">
                  <c:v>2711.93</c:v>
                </c:pt>
                <c:pt idx="579">
                  <c:v>2643.69</c:v>
                </c:pt>
                <c:pt idx="580">
                  <c:v>2588.2600000000002</c:v>
                </c:pt>
                <c:pt idx="581">
                  <c:v>2658.55</c:v>
                </c:pt>
                <c:pt idx="582">
                  <c:v>2612.62</c:v>
                </c:pt>
                <c:pt idx="583">
                  <c:v>2605</c:v>
                </c:pt>
                <c:pt idx="584">
                  <c:v>2640.87</c:v>
                </c:pt>
                <c:pt idx="585">
                  <c:v>#N/A</c:v>
                </c:pt>
                <c:pt idx="586">
                  <c:v>2581.88</c:v>
                </c:pt>
                <c:pt idx="587">
                  <c:v>2614.4499999999998</c:v>
                </c:pt>
                <c:pt idx="588">
                  <c:v>2644.69</c:v>
                </c:pt>
                <c:pt idx="589">
                  <c:v>2662.84</c:v>
                </c:pt>
                <c:pt idx="590">
                  <c:v>2604.4699999999998</c:v>
                </c:pt>
                <c:pt idx="591">
                  <c:v>2613.16</c:v>
                </c:pt>
                <c:pt idx="592">
                  <c:v>2656.87</c:v>
                </c:pt>
                <c:pt idx="593">
                  <c:v>2642.19</c:v>
                </c:pt>
                <c:pt idx="594">
                  <c:v>2663.99</c:v>
                </c:pt>
                <c:pt idx="595">
                  <c:v>2656.3</c:v>
                </c:pt>
                <c:pt idx="596">
                  <c:v>2677.84</c:v>
                </c:pt>
                <c:pt idx="597">
                  <c:v>2706.39</c:v>
                </c:pt>
                <c:pt idx="598">
                  <c:v>2708.64</c:v>
                </c:pt>
                <c:pt idx="599">
                  <c:v>2693.13</c:v>
                </c:pt>
                <c:pt idx="600">
                  <c:v>2670.14</c:v>
                </c:pt>
                <c:pt idx="601">
                  <c:v>2670.29</c:v>
                </c:pt>
                <c:pt idx="602">
                  <c:v>2634.56</c:v>
                </c:pt>
                <c:pt idx="603">
                  <c:v>2639.4</c:v>
                </c:pt>
                <c:pt idx="604">
                  <c:v>2666.94</c:v>
                </c:pt>
                <c:pt idx="605">
                  <c:v>2669.91</c:v>
                </c:pt>
                <c:pt idx="606">
                  <c:v>2648.05</c:v>
                </c:pt>
                <c:pt idx="607">
                  <c:v>2654.8</c:v>
                </c:pt>
                <c:pt idx="608">
                  <c:v>2635.67</c:v>
                </c:pt>
                <c:pt idx="609">
                  <c:v>2629.73</c:v>
                </c:pt>
                <c:pt idx="610">
                  <c:v>2663.42</c:v>
                </c:pt>
                <c:pt idx="611">
                  <c:v>2672.63</c:v>
                </c:pt>
                <c:pt idx="612">
                  <c:v>2671.92</c:v>
                </c:pt>
                <c:pt idx="613">
                  <c:v>2697.79</c:v>
                </c:pt>
                <c:pt idx="614">
                  <c:v>2723.07</c:v>
                </c:pt>
                <c:pt idx="615">
                  <c:v>2727.72</c:v>
                </c:pt>
                <c:pt idx="616">
                  <c:v>2730.13</c:v>
                </c:pt>
                <c:pt idx="617">
                  <c:v>2711.45</c:v>
                </c:pt>
                <c:pt idx="618">
                  <c:v>2722.46</c:v>
                </c:pt>
                <c:pt idx="619">
                  <c:v>2720.13</c:v>
                </c:pt>
                <c:pt idx="620">
                  <c:v>2712.97</c:v>
                </c:pt>
                <c:pt idx="621">
                  <c:v>2733.01</c:v>
                </c:pt>
                <c:pt idx="622">
                  <c:v>2724.44</c:v>
                </c:pt>
                <c:pt idx="623">
                  <c:v>2733.29</c:v>
                </c:pt>
                <c:pt idx="624">
                  <c:v>2727.76</c:v>
                </c:pt>
                <c:pt idx="625">
                  <c:v>2721.33</c:v>
                </c:pt>
                <c:pt idx="626">
                  <c:v>#N/A</c:v>
                </c:pt>
                <c:pt idx="627">
                  <c:v>2689.86</c:v>
                </c:pt>
                <c:pt idx="628">
                  <c:v>2724.01</c:v>
                </c:pt>
                <c:pt idx="629">
                  <c:v>2705.27</c:v>
                </c:pt>
                <c:pt idx="630">
                  <c:v>2734.62</c:v>
                </c:pt>
                <c:pt idx="631">
                  <c:v>2746.87</c:v>
                </c:pt>
                <c:pt idx="632">
                  <c:v>2748.8</c:v>
                </c:pt>
                <c:pt idx="633">
                  <c:v>2772.35</c:v>
                </c:pt>
                <c:pt idx="634">
                  <c:v>2770.37</c:v>
                </c:pt>
                <c:pt idx="635">
                  <c:v>2779.03</c:v>
                </c:pt>
                <c:pt idx="636">
                  <c:v>2782</c:v>
                </c:pt>
                <c:pt idx="637">
                  <c:v>2786.85</c:v>
                </c:pt>
                <c:pt idx="638">
                  <c:v>2775.63</c:v>
                </c:pt>
                <c:pt idx="639">
                  <c:v>2782.49</c:v>
                </c:pt>
                <c:pt idx="640">
                  <c:v>2779.66</c:v>
                </c:pt>
                <c:pt idx="641">
                  <c:v>2773.75</c:v>
                </c:pt>
                <c:pt idx="642">
                  <c:v>2762.59</c:v>
                </c:pt>
                <c:pt idx="643">
                  <c:v>2767.32</c:v>
                </c:pt>
                <c:pt idx="644">
                  <c:v>2749.76</c:v>
                </c:pt>
                <c:pt idx="645">
                  <c:v>2754.88</c:v>
                </c:pt>
                <c:pt idx="646">
                  <c:v>2717.07</c:v>
                </c:pt>
                <c:pt idx="647">
                  <c:v>2723.06</c:v>
                </c:pt>
                <c:pt idx="648">
                  <c:v>2699.63</c:v>
                </c:pt>
                <c:pt idx="649">
                  <c:v>2716.31</c:v>
                </c:pt>
                <c:pt idx="650">
                  <c:v>2718.37</c:v>
                </c:pt>
                <c:pt idx="651">
                  <c:v>2726.71</c:v>
                </c:pt>
                <c:pt idx="652">
                  <c:v>2713.22</c:v>
                </c:pt>
                <c:pt idx="653">
                  <c:v>#N/A</c:v>
                </c:pt>
                <c:pt idx="654">
                  <c:v>2736.61</c:v>
                </c:pt>
                <c:pt idx="655">
                  <c:v>2759.82</c:v>
                </c:pt>
                <c:pt idx="656">
                  <c:v>2784.17</c:v>
                </c:pt>
                <c:pt idx="657">
                  <c:v>2793.84</c:v>
                </c:pt>
                <c:pt idx="658">
                  <c:v>2774.02</c:v>
                </c:pt>
                <c:pt idx="659">
                  <c:v>2798.29</c:v>
                </c:pt>
                <c:pt idx="660">
                  <c:v>2801.31</c:v>
                </c:pt>
                <c:pt idx="661">
                  <c:v>2798.43</c:v>
                </c:pt>
                <c:pt idx="662">
                  <c:v>2809.55</c:v>
                </c:pt>
                <c:pt idx="663">
                  <c:v>2815.62</c:v>
                </c:pt>
                <c:pt idx="664">
                  <c:v>2804.49</c:v>
                </c:pt>
                <c:pt idx="665">
                  <c:v>2801.83</c:v>
                </c:pt>
                <c:pt idx="666">
                  <c:v>2806.98</c:v>
                </c:pt>
                <c:pt idx="667">
                  <c:v>2820.4</c:v>
                </c:pt>
                <c:pt idx="668">
                  <c:v>2846.07</c:v>
                </c:pt>
                <c:pt idx="669">
                  <c:v>2837.44</c:v>
                </c:pt>
                <c:pt idx="670">
                  <c:v>2818.82</c:v>
                </c:pt>
                <c:pt idx="671">
                  <c:v>2802.6</c:v>
                </c:pt>
                <c:pt idx="672">
                  <c:v>2816.29</c:v>
                </c:pt>
                <c:pt idx="673">
                  <c:v>2813.36</c:v>
                </c:pt>
                <c:pt idx="674">
                  <c:v>2827.22</c:v>
                </c:pt>
                <c:pt idx="675">
                  <c:v>2840.35</c:v>
                </c:pt>
                <c:pt idx="676">
                  <c:v>2850.4</c:v>
                </c:pt>
                <c:pt idx="677">
                  <c:v>2858.45</c:v>
                </c:pt>
                <c:pt idx="678">
                  <c:v>2857.7</c:v>
                </c:pt>
                <c:pt idx="679">
                  <c:v>2853.58</c:v>
                </c:pt>
                <c:pt idx="680">
                  <c:v>2833.28</c:v>
                </c:pt>
                <c:pt idx="681">
                  <c:v>2821.93</c:v>
                </c:pt>
                <c:pt idx="682">
                  <c:v>2839.96</c:v>
                </c:pt>
                <c:pt idx="683">
                  <c:v>2818.37</c:v>
                </c:pt>
                <c:pt idx="684">
                  <c:v>2840.69</c:v>
                </c:pt>
                <c:pt idx="685">
                  <c:v>2850.13</c:v>
                </c:pt>
                <c:pt idx="686">
                  <c:v>2857.05</c:v>
                </c:pt>
                <c:pt idx="687">
                  <c:v>2862.96</c:v>
                </c:pt>
                <c:pt idx="688">
                  <c:v>2861.82</c:v>
                </c:pt>
                <c:pt idx="689">
                  <c:v>2856.98</c:v>
                </c:pt>
                <c:pt idx="690">
                  <c:v>2874.69</c:v>
                </c:pt>
                <c:pt idx="691">
                  <c:v>2896.74</c:v>
                </c:pt>
                <c:pt idx="692">
                  <c:v>2897.52</c:v>
                </c:pt>
                <c:pt idx="693">
                  <c:v>2914.04</c:v>
                </c:pt>
                <c:pt idx="694">
                  <c:v>2901.13</c:v>
                </c:pt>
                <c:pt idx="695">
                  <c:v>2901.52</c:v>
                </c:pt>
                <c:pt idx="696">
                  <c:v>#N/A</c:v>
                </c:pt>
                <c:pt idx="697">
                  <c:v>2896.72</c:v>
                </c:pt>
                <c:pt idx="698">
                  <c:v>2888.6</c:v>
                </c:pt>
                <c:pt idx="699">
                  <c:v>2878.05</c:v>
                </c:pt>
                <c:pt idx="700">
                  <c:v>2871.68</c:v>
                </c:pt>
                <c:pt idx="701">
                  <c:v>2877.13</c:v>
                </c:pt>
                <c:pt idx="702">
                  <c:v>2887.89</c:v>
                </c:pt>
                <c:pt idx="703">
                  <c:v>2888.92</c:v>
                </c:pt>
                <c:pt idx="704">
                  <c:v>2904.18</c:v>
                </c:pt>
                <c:pt idx="705">
                  <c:v>2904.98</c:v>
                </c:pt>
                <c:pt idx="706">
                  <c:v>2888.8</c:v>
                </c:pt>
                <c:pt idx="707">
                  <c:v>2904.31</c:v>
                </c:pt>
                <c:pt idx="708">
                  <c:v>2907.95</c:v>
                </c:pt>
                <c:pt idx="709">
                  <c:v>2930.75</c:v>
                </c:pt>
                <c:pt idx="710">
                  <c:v>2929.67</c:v>
                </c:pt>
                <c:pt idx="711">
                  <c:v>2919.37</c:v>
                </c:pt>
                <c:pt idx="712">
                  <c:v>2915.56</c:v>
                </c:pt>
                <c:pt idx="713">
                  <c:v>2905.97</c:v>
                </c:pt>
                <c:pt idx="714">
                  <c:v>2914</c:v>
                </c:pt>
                <c:pt idx="715">
                  <c:v>2913.98</c:v>
                </c:pt>
                <c:pt idx="716">
                  <c:v>2924.59</c:v>
                </c:pt>
                <c:pt idx="717">
                  <c:v>2923.43</c:v>
                </c:pt>
                <c:pt idx="718">
                  <c:v>2925.51</c:v>
                </c:pt>
                <c:pt idx="719">
                  <c:v>2901.61</c:v>
                </c:pt>
                <c:pt idx="720">
                  <c:v>2885.57</c:v>
                </c:pt>
                <c:pt idx="721">
                  <c:v>2884.43</c:v>
                </c:pt>
                <c:pt idx="722">
                  <c:v>2880.34</c:v>
                </c:pt>
                <c:pt idx="723">
                  <c:v>2785.68</c:v>
                </c:pt>
                <c:pt idx="724">
                  <c:v>2728.37</c:v>
                </c:pt>
                <c:pt idx="725">
                  <c:v>2767.13</c:v>
                </c:pt>
                <c:pt idx="726">
                  <c:v>2750.79</c:v>
                </c:pt>
                <c:pt idx="727">
                  <c:v>2809.92</c:v>
                </c:pt>
                <c:pt idx="728">
                  <c:v>2809.21</c:v>
                </c:pt>
                <c:pt idx="729">
                  <c:v>2768.78</c:v>
                </c:pt>
                <c:pt idx="730">
                  <c:v>2767.78</c:v>
                </c:pt>
                <c:pt idx="731">
                  <c:v>2755.88</c:v>
                </c:pt>
                <c:pt idx="732">
                  <c:v>2740.69</c:v>
                </c:pt>
                <c:pt idx="733">
                  <c:v>2656.1</c:v>
                </c:pt>
              </c:numCache>
            </c:numRef>
          </c:val>
          <c:smooth val="0"/>
          <c:extLst>
            <c:ext xmlns:c16="http://schemas.microsoft.com/office/drawing/2014/chart" uri="{C3380CC4-5D6E-409C-BE32-E72D297353CC}">
              <c16:uniqueId val="{00000000-E1E6-40A0-AC8E-9C3ED65240B7}"/>
            </c:ext>
          </c:extLst>
        </c:ser>
        <c:dLbls>
          <c:showLegendKey val="0"/>
          <c:showVal val="0"/>
          <c:showCatName val="0"/>
          <c:showSerName val="0"/>
          <c:showPercent val="0"/>
          <c:showBubbleSize val="0"/>
        </c:dLbls>
        <c:smooth val="0"/>
        <c:axId val="576235480"/>
        <c:axId val="576230776"/>
      </c:lineChart>
      <c:dateAx>
        <c:axId val="576235480"/>
        <c:scaling>
          <c:orientation val="minMax"/>
          <c:max val="43398"/>
          <c:min val="42370"/>
        </c:scaling>
        <c:delete val="0"/>
        <c:axPos val="b"/>
        <c:numFmt formatCode="dd\-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6230776"/>
        <c:crosses val="autoZero"/>
        <c:auto val="1"/>
        <c:lblOffset val="100"/>
        <c:baseTimeUnit val="days"/>
        <c:majorUnit val="6"/>
        <c:majorTimeUnit val="months"/>
      </c:dateAx>
      <c:valAx>
        <c:axId val="576230776"/>
        <c:scaling>
          <c:orientation val="minMax"/>
          <c:min val="18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6235480"/>
        <c:crosses val="autoZero"/>
        <c:crossBetween val="between"/>
      </c:valAx>
      <c:spPr>
        <a:noFill/>
        <a:ln>
          <a:noFill/>
        </a:ln>
        <a:effectLst/>
      </c:spPr>
    </c:plotArea>
    <c:plotVisOnly val="1"/>
    <c:dispBlanksAs val="span"/>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ysClr val="windowText" lastClr="000000"/>
                </a:solidFill>
                <a:latin typeface="Arial" panose="020B0604020202020204" pitchFamily="34" charset="0"/>
                <a:cs typeface="Arial" panose="020B0604020202020204" pitchFamily="34" charset="0"/>
              </a:rPr>
              <a:t>GDP</a:t>
            </a:r>
            <a:r>
              <a:rPr lang="en-US" sz="1800" b="1" baseline="0">
                <a:solidFill>
                  <a:sysClr val="windowText" lastClr="000000"/>
                </a:solidFill>
                <a:latin typeface="Arial" panose="020B0604020202020204" pitchFamily="34" charset="0"/>
                <a:cs typeface="Arial" panose="020B0604020202020204" pitchFamily="34" charset="0"/>
              </a:rPr>
              <a:t> Growth and Forecasts</a:t>
            </a:r>
          </a:p>
          <a:p>
            <a:pPr>
              <a:defRPr/>
            </a:pPr>
            <a:r>
              <a:rPr lang="en-US" baseline="0">
                <a:solidFill>
                  <a:sysClr val="windowText" lastClr="000000"/>
                </a:solidFill>
                <a:latin typeface="Arial" panose="020B0604020202020204" pitchFamily="34" charset="0"/>
                <a:cs typeface="Arial" panose="020B0604020202020204" pitchFamily="34" charset="0"/>
              </a:rPr>
              <a:t>annual percent change</a:t>
            </a:r>
            <a:endParaRPr lang="en-US">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320599256036894E-2"/>
          <c:y val="0.14486514841248824"/>
          <c:w val="0.94055646852156172"/>
          <c:h val="0.79288058161115704"/>
        </c:manualLayout>
      </c:layout>
      <c:lineChart>
        <c:grouping val="standard"/>
        <c:varyColors val="0"/>
        <c:ser>
          <c:idx val="2"/>
          <c:order val="0"/>
          <c:tx>
            <c:strRef>
              <c:f>'Chart Data'!$D$1</c:f>
              <c:strCache>
                <c:ptCount val="1"/>
                <c:pt idx="0">
                  <c:v>China</c:v>
                </c:pt>
              </c:strCache>
            </c:strRef>
          </c:tx>
          <c:spPr>
            <a:ln w="28575" cap="rnd">
              <a:solidFill>
                <a:schemeClr val="accent2"/>
              </a:solidFill>
              <a:round/>
            </a:ln>
            <a:effectLst/>
          </c:spPr>
          <c:marker>
            <c:symbol val="none"/>
          </c:marker>
          <c:cat>
            <c:numRef>
              <c:f>'Chart Data'!$A$2:$A$33</c:f>
              <c:numCache>
                <c:formatCode>General</c:formatCode>
                <c:ptCount val="32"/>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numCache>
            </c:numRef>
          </c:cat>
          <c:val>
            <c:numRef>
              <c:f>'Chart Data'!$D$2:$D$33</c:f>
              <c:numCache>
                <c:formatCode>General</c:formatCode>
                <c:ptCount val="32"/>
                <c:pt idx="0">
                  <c:v>14.3</c:v>
                </c:pt>
                <c:pt idx="1">
                  <c:v>13.9</c:v>
                </c:pt>
                <c:pt idx="2">
                  <c:v>13.1</c:v>
                </c:pt>
                <c:pt idx="3">
                  <c:v>11</c:v>
                </c:pt>
                <c:pt idx="4">
                  <c:v>9.9</c:v>
                </c:pt>
                <c:pt idx="5">
                  <c:v>9.1999999999999993</c:v>
                </c:pt>
                <c:pt idx="6">
                  <c:v>7.8</c:v>
                </c:pt>
                <c:pt idx="7">
                  <c:v>7.6</c:v>
                </c:pt>
                <c:pt idx="8">
                  <c:v>8.4</c:v>
                </c:pt>
                <c:pt idx="9">
                  <c:v>8.3000000000000007</c:v>
                </c:pt>
                <c:pt idx="10">
                  <c:v>9.1</c:v>
                </c:pt>
                <c:pt idx="11">
                  <c:v>10</c:v>
                </c:pt>
                <c:pt idx="12">
                  <c:v>10.1</c:v>
                </c:pt>
                <c:pt idx="13">
                  <c:v>11.3</c:v>
                </c:pt>
                <c:pt idx="14">
                  <c:v>12.7</c:v>
                </c:pt>
                <c:pt idx="15">
                  <c:v>14.2</c:v>
                </c:pt>
                <c:pt idx="16">
                  <c:v>9.6</c:v>
                </c:pt>
                <c:pt idx="17">
                  <c:v>9.1999999999999993</c:v>
                </c:pt>
                <c:pt idx="18">
                  <c:v>10.6</c:v>
                </c:pt>
                <c:pt idx="19">
                  <c:v>9.5</c:v>
                </c:pt>
                <c:pt idx="20">
                  <c:v>7.9</c:v>
                </c:pt>
                <c:pt idx="21">
                  <c:v>7.8</c:v>
                </c:pt>
                <c:pt idx="22">
                  <c:v>7.3</c:v>
                </c:pt>
                <c:pt idx="23">
                  <c:v>6.9</c:v>
                </c:pt>
                <c:pt idx="24">
                  <c:v>6.7</c:v>
                </c:pt>
                <c:pt idx="25">
                  <c:v>6.9</c:v>
                </c:pt>
                <c:pt idx="26">
                  <c:v>6.6</c:v>
                </c:pt>
              </c:numCache>
            </c:numRef>
          </c:val>
          <c:smooth val="0"/>
          <c:extLst>
            <c:ext xmlns:c16="http://schemas.microsoft.com/office/drawing/2014/chart" uri="{C3380CC4-5D6E-409C-BE32-E72D297353CC}">
              <c16:uniqueId val="{00000000-9ABC-4314-B8ED-7C4ECCDD51AA}"/>
            </c:ext>
          </c:extLst>
        </c:ser>
        <c:ser>
          <c:idx val="3"/>
          <c:order val="1"/>
          <c:tx>
            <c:strRef>
              <c:f>'Chart Data'!$E$1</c:f>
              <c:strCache>
                <c:ptCount val="1"/>
                <c:pt idx="0">
                  <c:v>China2</c:v>
                </c:pt>
              </c:strCache>
            </c:strRef>
          </c:tx>
          <c:spPr>
            <a:ln w="28575" cap="rnd">
              <a:solidFill>
                <a:schemeClr val="accent2"/>
              </a:solidFill>
              <a:prstDash val="dash"/>
              <a:round/>
            </a:ln>
            <a:effectLst/>
          </c:spPr>
          <c:marker>
            <c:symbol val="none"/>
          </c:marker>
          <c:cat>
            <c:numRef>
              <c:f>'Chart Data'!$A$2:$A$33</c:f>
              <c:numCache>
                <c:formatCode>General</c:formatCode>
                <c:ptCount val="32"/>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numCache>
            </c:numRef>
          </c:cat>
          <c:val>
            <c:numRef>
              <c:f>'Chart Data'!$E$2:$E$33</c:f>
              <c:numCache>
                <c:formatCode>General</c:formatCode>
                <c:ptCount val="32"/>
                <c:pt idx="26">
                  <c:v>6.6</c:v>
                </c:pt>
                <c:pt idx="27">
                  <c:v>6.2</c:v>
                </c:pt>
                <c:pt idx="28">
                  <c:v>6.2</c:v>
                </c:pt>
                <c:pt idx="29">
                  <c:v>6</c:v>
                </c:pt>
                <c:pt idx="30">
                  <c:v>5.8</c:v>
                </c:pt>
                <c:pt idx="31">
                  <c:v>5.6</c:v>
                </c:pt>
              </c:numCache>
            </c:numRef>
          </c:val>
          <c:smooth val="0"/>
          <c:extLst>
            <c:ext xmlns:c16="http://schemas.microsoft.com/office/drawing/2014/chart" uri="{C3380CC4-5D6E-409C-BE32-E72D297353CC}">
              <c16:uniqueId val="{00000001-9ABC-4314-B8ED-7C4ECCDD51AA}"/>
            </c:ext>
          </c:extLst>
        </c:ser>
        <c:dLbls>
          <c:showLegendKey val="0"/>
          <c:showVal val="0"/>
          <c:showCatName val="0"/>
          <c:showSerName val="0"/>
          <c:showPercent val="0"/>
          <c:showBubbleSize val="0"/>
        </c:dLbls>
        <c:smooth val="0"/>
        <c:axId val="1453390928"/>
        <c:axId val="1453388848"/>
        <c:extLst/>
      </c:lineChart>
      <c:dateAx>
        <c:axId val="1453390928"/>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53388848"/>
        <c:crosses val="autoZero"/>
        <c:auto val="0"/>
        <c:lblOffset val="100"/>
        <c:baseTimeUnit val="days"/>
        <c:majorUnit val="2"/>
        <c:majorTimeUnit val="days"/>
      </c:dateAx>
      <c:valAx>
        <c:axId val="1453388848"/>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53390928"/>
        <c:crosses val="autoZero"/>
        <c:crossBetween val="between"/>
        <c:majorUnit val="1"/>
      </c:valAx>
      <c:spPr>
        <a:noFill/>
        <a:ln>
          <a:noFill/>
        </a:ln>
        <a:effectLst/>
      </c:spPr>
    </c:plotArea>
    <c:legend>
      <c:legendPos val="b"/>
      <c:legendEntry>
        <c:idx val="1"/>
        <c:delete val="1"/>
      </c:legendEntry>
      <c:layout>
        <c:manualLayout>
          <c:xMode val="edge"/>
          <c:yMode val="edge"/>
          <c:x val="0.2273235343914147"/>
          <c:y val="0.7011730378924188"/>
          <c:w val="0.21263412358014039"/>
          <c:h val="0.21641344377206381"/>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baseline="0" dirty="0">
                <a:solidFill>
                  <a:sysClr val="windowText" lastClr="000000"/>
                </a:solidFill>
              </a:rPr>
              <a:t>10 Year/Effective Fed Funds Rate Spread</a:t>
            </a:r>
          </a:p>
          <a:p>
            <a:pPr>
              <a:defRPr/>
            </a:pPr>
            <a:r>
              <a:rPr lang="en-US" b="1" baseline="0" dirty="0">
                <a:solidFill>
                  <a:sysClr val="windowText" lastClr="000000"/>
                </a:solidFill>
              </a:rPr>
              <a:t>percent</a:t>
            </a:r>
            <a:endParaRPr lang="en-US"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4"/>
          <c:order val="4"/>
          <c:tx>
            <c:strRef>
              <c:f>Sheet1!$G$1</c:f>
              <c:strCache>
                <c:ptCount val="1"/>
                <c:pt idx="0">
                  <c:v>Recession Shading</c:v>
                </c:pt>
              </c:strCache>
            </c:strRef>
          </c:tx>
          <c:spPr>
            <a:solidFill>
              <a:schemeClr val="bg1">
                <a:lumMod val="85000"/>
              </a:schemeClr>
            </a:solidFill>
            <a:ln>
              <a:noFill/>
            </a:ln>
            <a:effectLst/>
          </c:spPr>
          <c:cat>
            <c:numRef>
              <c:f>Sheet1!$B$12:$B$14620</c:f>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f>Sheet1!$G$12:$G$15000</c:f>
              <c:numCache>
                <c:formatCode>General</c:formatCode>
                <c:ptCount val="14989"/>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pt idx="40">
                  <c:v>-10000</c:v>
                </c:pt>
                <c:pt idx="41">
                  <c:v>-10000</c:v>
                </c:pt>
                <c:pt idx="42">
                  <c:v>-10000</c:v>
                </c:pt>
                <c:pt idx="43">
                  <c:v>-10000</c:v>
                </c:pt>
                <c:pt idx="44">
                  <c:v>-10000</c:v>
                </c:pt>
                <c:pt idx="45">
                  <c:v>-10000</c:v>
                </c:pt>
                <c:pt idx="46">
                  <c:v>-10000</c:v>
                </c:pt>
                <c:pt idx="47">
                  <c:v>-10000</c:v>
                </c:pt>
                <c:pt idx="48">
                  <c:v>-10000</c:v>
                </c:pt>
                <c:pt idx="49">
                  <c:v>-10000</c:v>
                </c:pt>
                <c:pt idx="50">
                  <c:v>-10000</c:v>
                </c:pt>
                <c:pt idx="51">
                  <c:v>-10000</c:v>
                </c:pt>
                <c:pt idx="52">
                  <c:v>-10000</c:v>
                </c:pt>
                <c:pt idx="53">
                  <c:v>-10000</c:v>
                </c:pt>
                <c:pt idx="54">
                  <c:v>-10000</c:v>
                </c:pt>
                <c:pt idx="55">
                  <c:v>-10000</c:v>
                </c:pt>
                <c:pt idx="56">
                  <c:v>-10000</c:v>
                </c:pt>
                <c:pt idx="57">
                  <c:v>-10000</c:v>
                </c:pt>
                <c:pt idx="58">
                  <c:v>-10000</c:v>
                </c:pt>
                <c:pt idx="59">
                  <c:v>-10000</c:v>
                </c:pt>
                <c:pt idx="60">
                  <c:v>-10000</c:v>
                </c:pt>
                <c:pt idx="61">
                  <c:v>-10000</c:v>
                </c:pt>
                <c:pt idx="62">
                  <c:v>-10000</c:v>
                </c:pt>
                <c:pt idx="63">
                  <c:v>-10000</c:v>
                </c:pt>
                <c:pt idx="64">
                  <c:v>-10000</c:v>
                </c:pt>
                <c:pt idx="65">
                  <c:v>-10000</c:v>
                </c:pt>
                <c:pt idx="66">
                  <c:v>-10000</c:v>
                </c:pt>
                <c:pt idx="67">
                  <c:v>-10000</c:v>
                </c:pt>
                <c:pt idx="68">
                  <c:v>-10000</c:v>
                </c:pt>
                <c:pt idx="69">
                  <c:v>-10000</c:v>
                </c:pt>
                <c:pt idx="70">
                  <c:v>-10000</c:v>
                </c:pt>
                <c:pt idx="71">
                  <c:v>-10000</c:v>
                </c:pt>
                <c:pt idx="72">
                  <c:v>-10000</c:v>
                </c:pt>
                <c:pt idx="73">
                  <c:v>-10000</c:v>
                </c:pt>
                <c:pt idx="74">
                  <c:v>-10000</c:v>
                </c:pt>
                <c:pt idx="75">
                  <c:v>-10000</c:v>
                </c:pt>
                <c:pt idx="76">
                  <c:v>-10000</c:v>
                </c:pt>
                <c:pt idx="77">
                  <c:v>-10000</c:v>
                </c:pt>
                <c:pt idx="78">
                  <c:v>-10000</c:v>
                </c:pt>
                <c:pt idx="79">
                  <c:v>-10000</c:v>
                </c:pt>
                <c:pt idx="80">
                  <c:v>-10000</c:v>
                </c:pt>
                <c:pt idx="81">
                  <c:v>-10000</c:v>
                </c:pt>
                <c:pt idx="82">
                  <c:v>-10000</c:v>
                </c:pt>
                <c:pt idx="83">
                  <c:v>-10000</c:v>
                </c:pt>
                <c:pt idx="84">
                  <c:v>-10000</c:v>
                </c:pt>
                <c:pt idx="85">
                  <c:v>-10000</c:v>
                </c:pt>
                <c:pt idx="86">
                  <c:v>-10000</c:v>
                </c:pt>
                <c:pt idx="87">
                  <c:v>-10000</c:v>
                </c:pt>
                <c:pt idx="88">
                  <c:v>-10000</c:v>
                </c:pt>
                <c:pt idx="89">
                  <c:v>-10000</c:v>
                </c:pt>
                <c:pt idx="90">
                  <c:v>-10000</c:v>
                </c:pt>
                <c:pt idx="91">
                  <c:v>-10000</c:v>
                </c:pt>
                <c:pt idx="92">
                  <c:v>-10000</c:v>
                </c:pt>
                <c:pt idx="93">
                  <c:v>-10000</c:v>
                </c:pt>
                <c:pt idx="94">
                  <c:v>-10000</c:v>
                </c:pt>
                <c:pt idx="95">
                  <c:v>-10000</c:v>
                </c:pt>
                <c:pt idx="96">
                  <c:v>-10000</c:v>
                </c:pt>
                <c:pt idx="97">
                  <c:v>-10000</c:v>
                </c:pt>
                <c:pt idx="98">
                  <c:v>-10000</c:v>
                </c:pt>
                <c:pt idx="99">
                  <c:v>-10000</c:v>
                </c:pt>
                <c:pt idx="100">
                  <c:v>-10000</c:v>
                </c:pt>
                <c:pt idx="101">
                  <c:v>-10000</c:v>
                </c:pt>
                <c:pt idx="102">
                  <c:v>-10000</c:v>
                </c:pt>
                <c:pt idx="103">
                  <c:v>-10000</c:v>
                </c:pt>
                <c:pt idx="104">
                  <c:v>-10000</c:v>
                </c:pt>
                <c:pt idx="105">
                  <c:v>-10000</c:v>
                </c:pt>
                <c:pt idx="106">
                  <c:v>-10000</c:v>
                </c:pt>
                <c:pt idx="107">
                  <c:v>-10000</c:v>
                </c:pt>
                <c:pt idx="108">
                  <c:v>-10000</c:v>
                </c:pt>
                <c:pt idx="109">
                  <c:v>-10000</c:v>
                </c:pt>
                <c:pt idx="110">
                  <c:v>-10000</c:v>
                </c:pt>
                <c:pt idx="111">
                  <c:v>-10000</c:v>
                </c:pt>
                <c:pt idx="112">
                  <c:v>-10000</c:v>
                </c:pt>
                <c:pt idx="113">
                  <c:v>-10000</c:v>
                </c:pt>
                <c:pt idx="114">
                  <c:v>-10000</c:v>
                </c:pt>
                <c:pt idx="115">
                  <c:v>-10000</c:v>
                </c:pt>
                <c:pt idx="116">
                  <c:v>-10000</c:v>
                </c:pt>
                <c:pt idx="117">
                  <c:v>-10000</c:v>
                </c:pt>
                <c:pt idx="118">
                  <c:v>-10000</c:v>
                </c:pt>
                <c:pt idx="119">
                  <c:v>-10000</c:v>
                </c:pt>
                <c:pt idx="120">
                  <c:v>-10000</c:v>
                </c:pt>
                <c:pt idx="121">
                  <c:v>-10000</c:v>
                </c:pt>
                <c:pt idx="122">
                  <c:v>-10000</c:v>
                </c:pt>
                <c:pt idx="123">
                  <c:v>-10000</c:v>
                </c:pt>
                <c:pt idx="124">
                  <c:v>-10000</c:v>
                </c:pt>
                <c:pt idx="125">
                  <c:v>-10000</c:v>
                </c:pt>
                <c:pt idx="126">
                  <c:v>-10000</c:v>
                </c:pt>
                <c:pt idx="127">
                  <c:v>-10000</c:v>
                </c:pt>
                <c:pt idx="128">
                  <c:v>-10000</c:v>
                </c:pt>
                <c:pt idx="129">
                  <c:v>-10000</c:v>
                </c:pt>
                <c:pt idx="130">
                  <c:v>-10000</c:v>
                </c:pt>
                <c:pt idx="131">
                  <c:v>-10000</c:v>
                </c:pt>
                <c:pt idx="132">
                  <c:v>-10000</c:v>
                </c:pt>
                <c:pt idx="133">
                  <c:v>-10000</c:v>
                </c:pt>
                <c:pt idx="134">
                  <c:v>-10000</c:v>
                </c:pt>
                <c:pt idx="135">
                  <c:v>-10000</c:v>
                </c:pt>
                <c:pt idx="136">
                  <c:v>-10000</c:v>
                </c:pt>
                <c:pt idx="137">
                  <c:v>-10000</c:v>
                </c:pt>
                <c:pt idx="138">
                  <c:v>-10000</c:v>
                </c:pt>
                <c:pt idx="139">
                  <c:v>-10000</c:v>
                </c:pt>
                <c:pt idx="140">
                  <c:v>-10000</c:v>
                </c:pt>
                <c:pt idx="141">
                  <c:v>-10000</c:v>
                </c:pt>
                <c:pt idx="142">
                  <c:v>-10000</c:v>
                </c:pt>
                <c:pt idx="143">
                  <c:v>-10000</c:v>
                </c:pt>
                <c:pt idx="144">
                  <c:v>-10000</c:v>
                </c:pt>
                <c:pt idx="145">
                  <c:v>-10000</c:v>
                </c:pt>
                <c:pt idx="146">
                  <c:v>-10000</c:v>
                </c:pt>
                <c:pt idx="147">
                  <c:v>-10000</c:v>
                </c:pt>
                <c:pt idx="148">
                  <c:v>-10000</c:v>
                </c:pt>
                <c:pt idx="149">
                  <c:v>-10000</c:v>
                </c:pt>
                <c:pt idx="150">
                  <c:v>-10000</c:v>
                </c:pt>
                <c:pt idx="151">
                  <c:v>-10000</c:v>
                </c:pt>
                <c:pt idx="152">
                  <c:v>-10000</c:v>
                </c:pt>
                <c:pt idx="153">
                  <c:v>-10000</c:v>
                </c:pt>
                <c:pt idx="154">
                  <c:v>-10000</c:v>
                </c:pt>
                <c:pt idx="155">
                  <c:v>-10000</c:v>
                </c:pt>
                <c:pt idx="156">
                  <c:v>-10000</c:v>
                </c:pt>
                <c:pt idx="157">
                  <c:v>-10000</c:v>
                </c:pt>
                <c:pt idx="158">
                  <c:v>-10000</c:v>
                </c:pt>
                <c:pt idx="159">
                  <c:v>-10000</c:v>
                </c:pt>
                <c:pt idx="160">
                  <c:v>-10000</c:v>
                </c:pt>
                <c:pt idx="161">
                  <c:v>-10000</c:v>
                </c:pt>
                <c:pt idx="162">
                  <c:v>-10000</c:v>
                </c:pt>
                <c:pt idx="163">
                  <c:v>-10000</c:v>
                </c:pt>
                <c:pt idx="164">
                  <c:v>-10000</c:v>
                </c:pt>
                <c:pt idx="165">
                  <c:v>-10000</c:v>
                </c:pt>
                <c:pt idx="166">
                  <c:v>-10000</c:v>
                </c:pt>
                <c:pt idx="167">
                  <c:v>-10000</c:v>
                </c:pt>
                <c:pt idx="168">
                  <c:v>-10000</c:v>
                </c:pt>
                <c:pt idx="169">
                  <c:v>-10000</c:v>
                </c:pt>
                <c:pt idx="170">
                  <c:v>-10000</c:v>
                </c:pt>
                <c:pt idx="171">
                  <c:v>-10000</c:v>
                </c:pt>
                <c:pt idx="172">
                  <c:v>-10000</c:v>
                </c:pt>
                <c:pt idx="173">
                  <c:v>-10000</c:v>
                </c:pt>
                <c:pt idx="174">
                  <c:v>-10000</c:v>
                </c:pt>
                <c:pt idx="175">
                  <c:v>-10000</c:v>
                </c:pt>
                <c:pt idx="176">
                  <c:v>-10000</c:v>
                </c:pt>
                <c:pt idx="177">
                  <c:v>-10000</c:v>
                </c:pt>
                <c:pt idx="178">
                  <c:v>-10000</c:v>
                </c:pt>
                <c:pt idx="179">
                  <c:v>-10000</c:v>
                </c:pt>
                <c:pt idx="180">
                  <c:v>-10000</c:v>
                </c:pt>
                <c:pt idx="181">
                  <c:v>-10000</c:v>
                </c:pt>
                <c:pt idx="182">
                  <c:v>-10000</c:v>
                </c:pt>
                <c:pt idx="183">
                  <c:v>-10000</c:v>
                </c:pt>
                <c:pt idx="184">
                  <c:v>-10000</c:v>
                </c:pt>
                <c:pt idx="185">
                  <c:v>-10000</c:v>
                </c:pt>
                <c:pt idx="186">
                  <c:v>-10000</c:v>
                </c:pt>
                <c:pt idx="187">
                  <c:v>-10000</c:v>
                </c:pt>
                <c:pt idx="188">
                  <c:v>-10000</c:v>
                </c:pt>
                <c:pt idx="189">
                  <c:v>-10000</c:v>
                </c:pt>
                <c:pt idx="190">
                  <c:v>-10000</c:v>
                </c:pt>
                <c:pt idx="191">
                  <c:v>-10000</c:v>
                </c:pt>
                <c:pt idx="192">
                  <c:v>-10000</c:v>
                </c:pt>
                <c:pt idx="193">
                  <c:v>-10000</c:v>
                </c:pt>
                <c:pt idx="194">
                  <c:v>-10000</c:v>
                </c:pt>
                <c:pt idx="195">
                  <c:v>-10000</c:v>
                </c:pt>
                <c:pt idx="196">
                  <c:v>-10000</c:v>
                </c:pt>
                <c:pt idx="197">
                  <c:v>-10000</c:v>
                </c:pt>
                <c:pt idx="198">
                  <c:v>-10000</c:v>
                </c:pt>
                <c:pt idx="199">
                  <c:v>-10000</c:v>
                </c:pt>
                <c:pt idx="200">
                  <c:v>-10000</c:v>
                </c:pt>
                <c:pt idx="201">
                  <c:v>-10000</c:v>
                </c:pt>
                <c:pt idx="202">
                  <c:v>-10000</c:v>
                </c:pt>
                <c:pt idx="203">
                  <c:v>-10000</c:v>
                </c:pt>
                <c:pt idx="204">
                  <c:v>-10000</c:v>
                </c:pt>
                <c:pt idx="205">
                  <c:v>-10000</c:v>
                </c:pt>
                <c:pt idx="206">
                  <c:v>-10000</c:v>
                </c:pt>
                <c:pt idx="207">
                  <c:v>-10000</c:v>
                </c:pt>
                <c:pt idx="208">
                  <c:v>-10000</c:v>
                </c:pt>
                <c:pt idx="209">
                  <c:v>-10000</c:v>
                </c:pt>
                <c:pt idx="210">
                  <c:v>-10000</c:v>
                </c:pt>
                <c:pt idx="211">
                  <c:v>-10000</c:v>
                </c:pt>
                <c:pt idx="212">
                  <c:v>-10000</c:v>
                </c:pt>
                <c:pt idx="213">
                  <c:v>-10000</c:v>
                </c:pt>
                <c:pt idx="214">
                  <c:v>-10000</c:v>
                </c:pt>
                <c:pt idx="215">
                  <c:v>-10000</c:v>
                </c:pt>
                <c:pt idx="216">
                  <c:v>-10000</c:v>
                </c:pt>
                <c:pt idx="217">
                  <c:v>-10000</c:v>
                </c:pt>
                <c:pt idx="218">
                  <c:v>-10000</c:v>
                </c:pt>
                <c:pt idx="219">
                  <c:v>-10000</c:v>
                </c:pt>
                <c:pt idx="220">
                  <c:v>-10000</c:v>
                </c:pt>
                <c:pt idx="221">
                  <c:v>-10000</c:v>
                </c:pt>
                <c:pt idx="222">
                  <c:v>-10000</c:v>
                </c:pt>
                <c:pt idx="223">
                  <c:v>-10000</c:v>
                </c:pt>
                <c:pt idx="224">
                  <c:v>-10000</c:v>
                </c:pt>
                <c:pt idx="225">
                  <c:v>-10000</c:v>
                </c:pt>
                <c:pt idx="226">
                  <c:v>-10000</c:v>
                </c:pt>
                <c:pt idx="227">
                  <c:v>-10000</c:v>
                </c:pt>
                <c:pt idx="228">
                  <c:v>-10000</c:v>
                </c:pt>
                <c:pt idx="229">
                  <c:v>-10000</c:v>
                </c:pt>
                <c:pt idx="230">
                  <c:v>-10000</c:v>
                </c:pt>
                <c:pt idx="231">
                  <c:v>-10000</c:v>
                </c:pt>
                <c:pt idx="232">
                  <c:v>-10000</c:v>
                </c:pt>
                <c:pt idx="233">
                  <c:v>-10000</c:v>
                </c:pt>
                <c:pt idx="234">
                  <c:v>-10000</c:v>
                </c:pt>
                <c:pt idx="235">
                  <c:v>-10000</c:v>
                </c:pt>
                <c:pt idx="236">
                  <c:v>-10000</c:v>
                </c:pt>
                <c:pt idx="237">
                  <c:v>-10000</c:v>
                </c:pt>
                <c:pt idx="238">
                  <c:v>-10000</c:v>
                </c:pt>
                <c:pt idx="239">
                  <c:v>-10000</c:v>
                </c:pt>
                <c:pt idx="240">
                  <c:v>-10000</c:v>
                </c:pt>
                <c:pt idx="241">
                  <c:v>-10000</c:v>
                </c:pt>
                <c:pt idx="242">
                  <c:v>-10000</c:v>
                </c:pt>
                <c:pt idx="243">
                  <c:v>-10000</c:v>
                </c:pt>
                <c:pt idx="244">
                  <c:v>-10000</c:v>
                </c:pt>
                <c:pt idx="245">
                  <c:v>-10000</c:v>
                </c:pt>
                <c:pt idx="246">
                  <c:v>-10000</c:v>
                </c:pt>
                <c:pt idx="247">
                  <c:v>-10000</c:v>
                </c:pt>
                <c:pt idx="248">
                  <c:v>-10000</c:v>
                </c:pt>
                <c:pt idx="249">
                  <c:v>-10000</c:v>
                </c:pt>
                <c:pt idx="250">
                  <c:v>-10000</c:v>
                </c:pt>
                <c:pt idx="251">
                  <c:v>-10000</c:v>
                </c:pt>
                <c:pt idx="252">
                  <c:v>-10000</c:v>
                </c:pt>
                <c:pt idx="253">
                  <c:v>-10000</c:v>
                </c:pt>
                <c:pt idx="254">
                  <c:v>-10000</c:v>
                </c:pt>
                <c:pt idx="255">
                  <c:v>-10000</c:v>
                </c:pt>
                <c:pt idx="256">
                  <c:v>-10000</c:v>
                </c:pt>
                <c:pt idx="257">
                  <c:v>-10000</c:v>
                </c:pt>
                <c:pt idx="258">
                  <c:v>-10000</c:v>
                </c:pt>
                <c:pt idx="259">
                  <c:v>-10000</c:v>
                </c:pt>
                <c:pt idx="260">
                  <c:v>-10000</c:v>
                </c:pt>
                <c:pt idx="261">
                  <c:v>-10000</c:v>
                </c:pt>
                <c:pt idx="262">
                  <c:v>-10000</c:v>
                </c:pt>
                <c:pt idx="263">
                  <c:v>-10000</c:v>
                </c:pt>
                <c:pt idx="264">
                  <c:v>-10000</c:v>
                </c:pt>
                <c:pt idx="265">
                  <c:v>-10000</c:v>
                </c:pt>
                <c:pt idx="266">
                  <c:v>-10000</c:v>
                </c:pt>
                <c:pt idx="267">
                  <c:v>-10000</c:v>
                </c:pt>
                <c:pt idx="268">
                  <c:v>-10000</c:v>
                </c:pt>
                <c:pt idx="269">
                  <c:v>-10000</c:v>
                </c:pt>
                <c:pt idx="270">
                  <c:v>-10000</c:v>
                </c:pt>
                <c:pt idx="271">
                  <c:v>-10000</c:v>
                </c:pt>
                <c:pt idx="272">
                  <c:v>-10000</c:v>
                </c:pt>
                <c:pt idx="273">
                  <c:v>-10000</c:v>
                </c:pt>
                <c:pt idx="274">
                  <c:v>-10000</c:v>
                </c:pt>
                <c:pt idx="275">
                  <c:v>-10000</c:v>
                </c:pt>
                <c:pt idx="276">
                  <c:v>-10000</c:v>
                </c:pt>
                <c:pt idx="277">
                  <c:v>-10000</c:v>
                </c:pt>
                <c:pt idx="278">
                  <c:v>-10000</c:v>
                </c:pt>
                <c:pt idx="279">
                  <c:v>-10000</c:v>
                </c:pt>
                <c:pt idx="280">
                  <c:v>-10000</c:v>
                </c:pt>
                <c:pt idx="281">
                  <c:v>-10000</c:v>
                </c:pt>
                <c:pt idx="282">
                  <c:v>-10000</c:v>
                </c:pt>
                <c:pt idx="283">
                  <c:v>-10000</c:v>
                </c:pt>
                <c:pt idx="284">
                  <c:v>-10000</c:v>
                </c:pt>
                <c:pt idx="285">
                  <c:v>-10000</c:v>
                </c:pt>
                <c:pt idx="286">
                  <c:v>-10000</c:v>
                </c:pt>
                <c:pt idx="287">
                  <c:v>-10000</c:v>
                </c:pt>
                <c:pt idx="288">
                  <c:v>-10000</c:v>
                </c:pt>
                <c:pt idx="289">
                  <c:v>-10000</c:v>
                </c:pt>
                <c:pt idx="290">
                  <c:v>-10000</c:v>
                </c:pt>
                <c:pt idx="291">
                  <c:v>-10000</c:v>
                </c:pt>
                <c:pt idx="292">
                  <c:v>-10000</c:v>
                </c:pt>
                <c:pt idx="293">
                  <c:v>-10000</c:v>
                </c:pt>
                <c:pt idx="294">
                  <c:v>-10000</c:v>
                </c:pt>
                <c:pt idx="295">
                  <c:v>-10000</c:v>
                </c:pt>
                <c:pt idx="296">
                  <c:v>-10000</c:v>
                </c:pt>
                <c:pt idx="297">
                  <c:v>-10000</c:v>
                </c:pt>
                <c:pt idx="298">
                  <c:v>-10000</c:v>
                </c:pt>
                <c:pt idx="299">
                  <c:v>-10000</c:v>
                </c:pt>
                <c:pt idx="300">
                  <c:v>-10000</c:v>
                </c:pt>
                <c:pt idx="301">
                  <c:v>-10000</c:v>
                </c:pt>
                <c:pt idx="302">
                  <c:v>-10000</c:v>
                </c:pt>
                <c:pt idx="303">
                  <c:v>-10000</c:v>
                </c:pt>
                <c:pt idx="304">
                  <c:v>-10000</c:v>
                </c:pt>
                <c:pt idx="305">
                  <c:v>-10000</c:v>
                </c:pt>
                <c:pt idx="306">
                  <c:v>-10000</c:v>
                </c:pt>
                <c:pt idx="307">
                  <c:v>-10000</c:v>
                </c:pt>
                <c:pt idx="308">
                  <c:v>-10000</c:v>
                </c:pt>
                <c:pt idx="309">
                  <c:v>-10000</c:v>
                </c:pt>
                <c:pt idx="310">
                  <c:v>-10000</c:v>
                </c:pt>
                <c:pt idx="311">
                  <c:v>-10000</c:v>
                </c:pt>
                <c:pt idx="312">
                  <c:v>-10000</c:v>
                </c:pt>
                <c:pt idx="313">
                  <c:v>-10000</c:v>
                </c:pt>
                <c:pt idx="314">
                  <c:v>-10000</c:v>
                </c:pt>
                <c:pt idx="315">
                  <c:v>-10000</c:v>
                </c:pt>
                <c:pt idx="316">
                  <c:v>-10000</c:v>
                </c:pt>
                <c:pt idx="317">
                  <c:v>-10000</c:v>
                </c:pt>
                <c:pt idx="318">
                  <c:v>-10000</c:v>
                </c:pt>
                <c:pt idx="319">
                  <c:v>-10000</c:v>
                </c:pt>
                <c:pt idx="320">
                  <c:v>-10000</c:v>
                </c:pt>
                <c:pt idx="321">
                  <c:v>-10000</c:v>
                </c:pt>
                <c:pt idx="322">
                  <c:v>-10000</c:v>
                </c:pt>
                <c:pt idx="323">
                  <c:v>-10000</c:v>
                </c:pt>
                <c:pt idx="324">
                  <c:v>-10000</c:v>
                </c:pt>
                <c:pt idx="325">
                  <c:v>-10000</c:v>
                </c:pt>
                <c:pt idx="326">
                  <c:v>-10000</c:v>
                </c:pt>
                <c:pt idx="327">
                  <c:v>-10000</c:v>
                </c:pt>
                <c:pt idx="328">
                  <c:v>-10000</c:v>
                </c:pt>
                <c:pt idx="329">
                  <c:v>-10000</c:v>
                </c:pt>
                <c:pt idx="330">
                  <c:v>-10000</c:v>
                </c:pt>
                <c:pt idx="331">
                  <c:v>-10000</c:v>
                </c:pt>
                <c:pt idx="332">
                  <c:v>-10000</c:v>
                </c:pt>
                <c:pt idx="333">
                  <c:v>-10000</c:v>
                </c:pt>
                <c:pt idx="334">
                  <c:v>-10000</c:v>
                </c:pt>
                <c:pt idx="335">
                  <c:v>-10000</c:v>
                </c:pt>
                <c:pt idx="336">
                  <c:v>-10000</c:v>
                </c:pt>
                <c:pt idx="337">
                  <c:v>-10000</c:v>
                </c:pt>
                <c:pt idx="338">
                  <c:v>-10000</c:v>
                </c:pt>
                <c:pt idx="339">
                  <c:v>-10000</c:v>
                </c:pt>
                <c:pt idx="340">
                  <c:v>-10000</c:v>
                </c:pt>
                <c:pt idx="341">
                  <c:v>-10000</c:v>
                </c:pt>
                <c:pt idx="342">
                  <c:v>-10000</c:v>
                </c:pt>
                <c:pt idx="343">
                  <c:v>-10000</c:v>
                </c:pt>
                <c:pt idx="344">
                  <c:v>-10000</c:v>
                </c:pt>
                <c:pt idx="345">
                  <c:v>-10000</c:v>
                </c:pt>
                <c:pt idx="346">
                  <c:v>-10000</c:v>
                </c:pt>
                <c:pt idx="347">
                  <c:v>-10000</c:v>
                </c:pt>
                <c:pt idx="348">
                  <c:v>-10000</c:v>
                </c:pt>
                <c:pt idx="349">
                  <c:v>-10000</c:v>
                </c:pt>
                <c:pt idx="350">
                  <c:v>-10000</c:v>
                </c:pt>
                <c:pt idx="351">
                  <c:v>-10000</c:v>
                </c:pt>
                <c:pt idx="352">
                  <c:v>-10000</c:v>
                </c:pt>
                <c:pt idx="353">
                  <c:v>-10000</c:v>
                </c:pt>
                <c:pt idx="354">
                  <c:v>-10000</c:v>
                </c:pt>
                <c:pt idx="355">
                  <c:v>-10000</c:v>
                </c:pt>
                <c:pt idx="356">
                  <c:v>-10000</c:v>
                </c:pt>
                <c:pt idx="357">
                  <c:v>-10000</c:v>
                </c:pt>
                <c:pt idx="358">
                  <c:v>-10000</c:v>
                </c:pt>
                <c:pt idx="359">
                  <c:v>-10000</c:v>
                </c:pt>
                <c:pt idx="360">
                  <c:v>-10000</c:v>
                </c:pt>
                <c:pt idx="361">
                  <c:v>-10000</c:v>
                </c:pt>
                <c:pt idx="362">
                  <c:v>-10000</c:v>
                </c:pt>
                <c:pt idx="363">
                  <c:v>-10000</c:v>
                </c:pt>
                <c:pt idx="364">
                  <c:v>-10000</c:v>
                </c:pt>
                <c:pt idx="365">
                  <c:v>-10000</c:v>
                </c:pt>
                <c:pt idx="366">
                  <c:v>-10000</c:v>
                </c:pt>
                <c:pt idx="367">
                  <c:v>-10000</c:v>
                </c:pt>
                <c:pt idx="368">
                  <c:v>-10000</c:v>
                </c:pt>
                <c:pt idx="369">
                  <c:v>-10000</c:v>
                </c:pt>
                <c:pt idx="370">
                  <c:v>-10000</c:v>
                </c:pt>
                <c:pt idx="371">
                  <c:v>-10000</c:v>
                </c:pt>
                <c:pt idx="372">
                  <c:v>-10000</c:v>
                </c:pt>
                <c:pt idx="373">
                  <c:v>-10000</c:v>
                </c:pt>
                <c:pt idx="374">
                  <c:v>-10000</c:v>
                </c:pt>
                <c:pt idx="375">
                  <c:v>-10000</c:v>
                </c:pt>
                <c:pt idx="376">
                  <c:v>-10000</c:v>
                </c:pt>
                <c:pt idx="377">
                  <c:v>-10000</c:v>
                </c:pt>
                <c:pt idx="378">
                  <c:v>-10000</c:v>
                </c:pt>
                <c:pt idx="379">
                  <c:v>-10000</c:v>
                </c:pt>
                <c:pt idx="380">
                  <c:v>-10000</c:v>
                </c:pt>
                <c:pt idx="381">
                  <c:v>-10000</c:v>
                </c:pt>
                <c:pt idx="382">
                  <c:v>-10000</c:v>
                </c:pt>
                <c:pt idx="383">
                  <c:v>-10000</c:v>
                </c:pt>
                <c:pt idx="384">
                  <c:v>-10000</c:v>
                </c:pt>
                <c:pt idx="385">
                  <c:v>-10000</c:v>
                </c:pt>
                <c:pt idx="386">
                  <c:v>-10000</c:v>
                </c:pt>
                <c:pt idx="387">
                  <c:v>-10000</c:v>
                </c:pt>
                <c:pt idx="388">
                  <c:v>-10000</c:v>
                </c:pt>
                <c:pt idx="389">
                  <c:v>-10000</c:v>
                </c:pt>
                <c:pt idx="390">
                  <c:v>-10000</c:v>
                </c:pt>
                <c:pt idx="391">
                  <c:v>-10000</c:v>
                </c:pt>
                <c:pt idx="392">
                  <c:v>-10000</c:v>
                </c:pt>
                <c:pt idx="393">
                  <c:v>-10000</c:v>
                </c:pt>
                <c:pt idx="394">
                  <c:v>-10000</c:v>
                </c:pt>
                <c:pt idx="395">
                  <c:v>-10000</c:v>
                </c:pt>
                <c:pt idx="396">
                  <c:v>-10000</c:v>
                </c:pt>
                <c:pt idx="397">
                  <c:v>-10000</c:v>
                </c:pt>
                <c:pt idx="398">
                  <c:v>-10000</c:v>
                </c:pt>
                <c:pt idx="399">
                  <c:v>-10000</c:v>
                </c:pt>
                <c:pt idx="400">
                  <c:v>-10000</c:v>
                </c:pt>
                <c:pt idx="401">
                  <c:v>-10000</c:v>
                </c:pt>
                <c:pt idx="402">
                  <c:v>-10000</c:v>
                </c:pt>
                <c:pt idx="403">
                  <c:v>-10000</c:v>
                </c:pt>
                <c:pt idx="404">
                  <c:v>-10000</c:v>
                </c:pt>
                <c:pt idx="405">
                  <c:v>-10000</c:v>
                </c:pt>
                <c:pt idx="406">
                  <c:v>-10000</c:v>
                </c:pt>
                <c:pt idx="407">
                  <c:v>-10000</c:v>
                </c:pt>
                <c:pt idx="408">
                  <c:v>-10000</c:v>
                </c:pt>
                <c:pt idx="409">
                  <c:v>-10000</c:v>
                </c:pt>
                <c:pt idx="410">
                  <c:v>-10000</c:v>
                </c:pt>
                <c:pt idx="411">
                  <c:v>-10000</c:v>
                </c:pt>
                <c:pt idx="412">
                  <c:v>-10000</c:v>
                </c:pt>
                <c:pt idx="413">
                  <c:v>-10000</c:v>
                </c:pt>
                <c:pt idx="414">
                  <c:v>-10000</c:v>
                </c:pt>
                <c:pt idx="415">
                  <c:v>-10000</c:v>
                </c:pt>
                <c:pt idx="416">
                  <c:v>-10000</c:v>
                </c:pt>
                <c:pt idx="417">
                  <c:v>-10000</c:v>
                </c:pt>
                <c:pt idx="418">
                  <c:v>-10000</c:v>
                </c:pt>
                <c:pt idx="419">
                  <c:v>-10000</c:v>
                </c:pt>
                <c:pt idx="420">
                  <c:v>-10000</c:v>
                </c:pt>
                <c:pt idx="421">
                  <c:v>-10000</c:v>
                </c:pt>
                <c:pt idx="422">
                  <c:v>-10000</c:v>
                </c:pt>
                <c:pt idx="423">
                  <c:v>-10000</c:v>
                </c:pt>
                <c:pt idx="424">
                  <c:v>-10000</c:v>
                </c:pt>
                <c:pt idx="425">
                  <c:v>-10000</c:v>
                </c:pt>
                <c:pt idx="426">
                  <c:v>-10000</c:v>
                </c:pt>
                <c:pt idx="427">
                  <c:v>-10000</c:v>
                </c:pt>
                <c:pt idx="428">
                  <c:v>-10000</c:v>
                </c:pt>
                <c:pt idx="429">
                  <c:v>-10000</c:v>
                </c:pt>
                <c:pt idx="430">
                  <c:v>-10000</c:v>
                </c:pt>
                <c:pt idx="431">
                  <c:v>-10000</c:v>
                </c:pt>
                <c:pt idx="432">
                  <c:v>-10000</c:v>
                </c:pt>
                <c:pt idx="433">
                  <c:v>-10000</c:v>
                </c:pt>
                <c:pt idx="434">
                  <c:v>-10000</c:v>
                </c:pt>
                <c:pt idx="435">
                  <c:v>-10000</c:v>
                </c:pt>
                <c:pt idx="436">
                  <c:v>-10000</c:v>
                </c:pt>
                <c:pt idx="437">
                  <c:v>-10000</c:v>
                </c:pt>
                <c:pt idx="438">
                  <c:v>-10000</c:v>
                </c:pt>
                <c:pt idx="439">
                  <c:v>-10000</c:v>
                </c:pt>
                <c:pt idx="440">
                  <c:v>-10000</c:v>
                </c:pt>
                <c:pt idx="441">
                  <c:v>-10000</c:v>
                </c:pt>
                <c:pt idx="442">
                  <c:v>-10000</c:v>
                </c:pt>
                <c:pt idx="443">
                  <c:v>-10000</c:v>
                </c:pt>
                <c:pt idx="444">
                  <c:v>-10000</c:v>
                </c:pt>
                <c:pt idx="445">
                  <c:v>-10000</c:v>
                </c:pt>
                <c:pt idx="446">
                  <c:v>-10000</c:v>
                </c:pt>
                <c:pt idx="447">
                  <c:v>-10000</c:v>
                </c:pt>
                <c:pt idx="448">
                  <c:v>-10000</c:v>
                </c:pt>
                <c:pt idx="449">
                  <c:v>-10000</c:v>
                </c:pt>
                <c:pt idx="450">
                  <c:v>-10000</c:v>
                </c:pt>
                <c:pt idx="451">
                  <c:v>-10000</c:v>
                </c:pt>
                <c:pt idx="452">
                  <c:v>-10000</c:v>
                </c:pt>
                <c:pt idx="453">
                  <c:v>-10000</c:v>
                </c:pt>
                <c:pt idx="454">
                  <c:v>-10000</c:v>
                </c:pt>
                <c:pt idx="455">
                  <c:v>-10000</c:v>
                </c:pt>
                <c:pt idx="456">
                  <c:v>-10000</c:v>
                </c:pt>
                <c:pt idx="457">
                  <c:v>-10000</c:v>
                </c:pt>
                <c:pt idx="458">
                  <c:v>-10000</c:v>
                </c:pt>
                <c:pt idx="459">
                  <c:v>-10000</c:v>
                </c:pt>
                <c:pt idx="460">
                  <c:v>-10000</c:v>
                </c:pt>
                <c:pt idx="461">
                  <c:v>-10000</c:v>
                </c:pt>
                <c:pt idx="462">
                  <c:v>-10000</c:v>
                </c:pt>
                <c:pt idx="463">
                  <c:v>-10000</c:v>
                </c:pt>
                <c:pt idx="464">
                  <c:v>-10000</c:v>
                </c:pt>
                <c:pt idx="465">
                  <c:v>-10000</c:v>
                </c:pt>
                <c:pt idx="466">
                  <c:v>-10000</c:v>
                </c:pt>
                <c:pt idx="467">
                  <c:v>-10000</c:v>
                </c:pt>
                <c:pt idx="468">
                  <c:v>-10000</c:v>
                </c:pt>
                <c:pt idx="469">
                  <c:v>-10000</c:v>
                </c:pt>
                <c:pt idx="470">
                  <c:v>-10000</c:v>
                </c:pt>
                <c:pt idx="471">
                  <c:v>-10000</c:v>
                </c:pt>
                <c:pt idx="472">
                  <c:v>-10000</c:v>
                </c:pt>
                <c:pt idx="473">
                  <c:v>-10000</c:v>
                </c:pt>
                <c:pt idx="474">
                  <c:v>-10000</c:v>
                </c:pt>
                <c:pt idx="475">
                  <c:v>-10000</c:v>
                </c:pt>
                <c:pt idx="476">
                  <c:v>-10000</c:v>
                </c:pt>
                <c:pt idx="477">
                  <c:v>-10000</c:v>
                </c:pt>
                <c:pt idx="478">
                  <c:v>-10000</c:v>
                </c:pt>
                <c:pt idx="479">
                  <c:v>-10000</c:v>
                </c:pt>
                <c:pt idx="480">
                  <c:v>-10000</c:v>
                </c:pt>
                <c:pt idx="481">
                  <c:v>-10000</c:v>
                </c:pt>
                <c:pt idx="482">
                  <c:v>-10000</c:v>
                </c:pt>
                <c:pt idx="483">
                  <c:v>-10000</c:v>
                </c:pt>
                <c:pt idx="484">
                  <c:v>-10000</c:v>
                </c:pt>
                <c:pt idx="485">
                  <c:v>-10000</c:v>
                </c:pt>
                <c:pt idx="486">
                  <c:v>-10000</c:v>
                </c:pt>
                <c:pt idx="487">
                  <c:v>-10000</c:v>
                </c:pt>
                <c:pt idx="488">
                  <c:v>-10000</c:v>
                </c:pt>
                <c:pt idx="489">
                  <c:v>-10000</c:v>
                </c:pt>
                <c:pt idx="490">
                  <c:v>-10000</c:v>
                </c:pt>
                <c:pt idx="491">
                  <c:v>-10000</c:v>
                </c:pt>
                <c:pt idx="492">
                  <c:v>-10000</c:v>
                </c:pt>
                <c:pt idx="493">
                  <c:v>-10000</c:v>
                </c:pt>
                <c:pt idx="494">
                  <c:v>-10000</c:v>
                </c:pt>
                <c:pt idx="495">
                  <c:v>-10000</c:v>
                </c:pt>
                <c:pt idx="496">
                  <c:v>-10000</c:v>
                </c:pt>
                <c:pt idx="497">
                  <c:v>-10000</c:v>
                </c:pt>
                <c:pt idx="498">
                  <c:v>-10000</c:v>
                </c:pt>
                <c:pt idx="499">
                  <c:v>-10000</c:v>
                </c:pt>
                <c:pt idx="500">
                  <c:v>-10000</c:v>
                </c:pt>
                <c:pt idx="501">
                  <c:v>-10000</c:v>
                </c:pt>
                <c:pt idx="502">
                  <c:v>-10000</c:v>
                </c:pt>
                <c:pt idx="503">
                  <c:v>-10000</c:v>
                </c:pt>
                <c:pt idx="504">
                  <c:v>-10000</c:v>
                </c:pt>
                <c:pt idx="505">
                  <c:v>-10000</c:v>
                </c:pt>
                <c:pt idx="506">
                  <c:v>-10000</c:v>
                </c:pt>
                <c:pt idx="507">
                  <c:v>-10000</c:v>
                </c:pt>
                <c:pt idx="508">
                  <c:v>-10000</c:v>
                </c:pt>
                <c:pt idx="509">
                  <c:v>-10000</c:v>
                </c:pt>
                <c:pt idx="510">
                  <c:v>-10000</c:v>
                </c:pt>
                <c:pt idx="511">
                  <c:v>-10000</c:v>
                </c:pt>
                <c:pt idx="512">
                  <c:v>-10000</c:v>
                </c:pt>
                <c:pt idx="513">
                  <c:v>-10000</c:v>
                </c:pt>
                <c:pt idx="514">
                  <c:v>-10000</c:v>
                </c:pt>
                <c:pt idx="515">
                  <c:v>-10000</c:v>
                </c:pt>
                <c:pt idx="516">
                  <c:v>-10000</c:v>
                </c:pt>
                <c:pt idx="517">
                  <c:v>-10000</c:v>
                </c:pt>
                <c:pt idx="518">
                  <c:v>-10000</c:v>
                </c:pt>
                <c:pt idx="519">
                  <c:v>-10000</c:v>
                </c:pt>
                <c:pt idx="520">
                  <c:v>-10000</c:v>
                </c:pt>
                <c:pt idx="521">
                  <c:v>-10000</c:v>
                </c:pt>
                <c:pt idx="522">
                  <c:v>-10000</c:v>
                </c:pt>
                <c:pt idx="523">
                  <c:v>-10000</c:v>
                </c:pt>
                <c:pt idx="524">
                  <c:v>-10000</c:v>
                </c:pt>
                <c:pt idx="525">
                  <c:v>-10000</c:v>
                </c:pt>
                <c:pt idx="526">
                  <c:v>-10000</c:v>
                </c:pt>
                <c:pt idx="527">
                  <c:v>-10000</c:v>
                </c:pt>
                <c:pt idx="528">
                  <c:v>-10000</c:v>
                </c:pt>
                <c:pt idx="529">
                  <c:v>-10000</c:v>
                </c:pt>
                <c:pt idx="530">
                  <c:v>-10000</c:v>
                </c:pt>
                <c:pt idx="531">
                  <c:v>-10000</c:v>
                </c:pt>
                <c:pt idx="532">
                  <c:v>-10000</c:v>
                </c:pt>
                <c:pt idx="533">
                  <c:v>-10000</c:v>
                </c:pt>
                <c:pt idx="534">
                  <c:v>-10000</c:v>
                </c:pt>
                <c:pt idx="535">
                  <c:v>-10000</c:v>
                </c:pt>
                <c:pt idx="536">
                  <c:v>-10000</c:v>
                </c:pt>
                <c:pt idx="537">
                  <c:v>-10000</c:v>
                </c:pt>
                <c:pt idx="538">
                  <c:v>-10000</c:v>
                </c:pt>
                <c:pt idx="539">
                  <c:v>-10000</c:v>
                </c:pt>
                <c:pt idx="540">
                  <c:v>-10000</c:v>
                </c:pt>
                <c:pt idx="541">
                  <c:v>-10000</c:v>
                </c:pt>
                <c:pt idx="542">
                  <c:v>-10000</c:v>
                </c:pt>
                <c:pt idx="543">
                  <c:v>-10000</c:v>
                </c:pt>
                <c:pt idx="544">
                  <c:v>-10000</c:v>
                </c:pt>
                <c:pt idx="545">
                  <c:v>-10000</c:v>
                </c:pt>
                <c:pt idx="546">
                  <c:v>-10000</c:v>
                </c:pt>
                <c:pt idx="547">
                  <c:v>-10000</c:v>
                </c:pt>
                <c:pt idx="548">
                  <c:v>-10000</c:v>
                </c:pt>
                <c:pt idx="549">
                  <c:v>-10000</c:v>
                </c:pt>
                <c:pt idx="550">
                  <c:v>-10000</c:v>
                </c:pt>
                <c:pt idx="551">
                  <c:v>-10000</c:v>
                </c:pt>
                <c:pt idx="552">
                  <c:v>-10000</c:v>
                </c:pt>
                <c:pt idx="553">
                  <c:v>-10000</c:v>
                </c:pt>
                <c:pt idx="554">
                  <c:v>-10000</c:v>
                </c:pt>
                <c:pt idx="555">
                  <c:v>-10000</c:v>
                </c:pt>
                <c:pt idx="556">
                  <c:v>-10000</c:v>
                </c:pt>
                <c:pt idx="557">
                  <c:v>-10000</c:v>
                </c:pt>
                <c:pt idx="558">
                  <c:v>-10000</c:v>
                </c:pt>
                <c:pt idx="559">
                  <c:v>-10000</c:v>
                </c:pt>
                <c:pt idx="560">
                  <c:v>-10000</c:v>
                </c:pt>
                <c:pt idx="561">
                  <c:v>-10000</c:v>
                </c:pt>
                <c:pt idx="562">
                  <c:v>-10000</c:v>
                </c:pt>
                <c:pt idx="563">
                  <c:v>-10000</c:v>
                </c:pt>
                <c:pt idx="564">
                  <c:v>-10000</c:v>
                </c:pt>
                <c:pt idx="565">
                  <c:v>-10000</c:v>
                </c:pt>
                <c:pt idx="566">
                  <c:v>-10000</c:v>
                </c:pt>
                <c:pt idx="567">
                  <c:v>-10000</c:v>
                </c:pt>
                <c:pt idx="568">
                  <c:v>-10000</c:v>
                </c:pt>
                <c:pt idx="569">
                  <c:v>-10000</c:v>
                </c:pt>
                <c:pt idx="570">
                  <c:v>-10000</c:v>
                </c:pt>
                <c:pt idx="571">
                  <c:v>-10000</c:v>
                </c:pt>
                <c:pt idx="572">
                  <c:v>-10000</c:v>
                </c:pt>
                <c:pt idx="573">
                  <c:v>-10000</c:v>
                </c:pt>
                <c:pt idx="574">
                  <c:v>-10000</c:v>
                </c:pt>
                <c:pt idx="575">
                  <c:v>-10000</c:v>
                </c:pt>
                <c:pt idx="576">
                  <c:v>-10000</c:v>
                </c:pt>
                <c:pt idx="577">
                  <c:v>-10000</c:v>
                </c:pt>
                <c:pt idx="578">
                  <c:v>-10000</c:v>
                </c:pt>
                <c:pt idx="579">
                  <c:v>-10000</c:v>
                </c:pt>
                <c:pt idx="580">
                  <c:v>-10000</c:v>
                </c:pt>
                <c:pt idx="581">
                  <c:v>-10000</c:v>
                </c:pt>
                <c:pt idx="582">
                  <c:v>-10000</c:v>
                </c:pt>
                <c:pt idx="583">
                  <c:v>-10000</c:v>
                </c:pt>
                <c:pt idx="584">
                  <c:v>-10000</c:v>
                </c:pt>
                <c:pt idx="585">
                  <c:v>-10000</c:v>
                </c:pt>
                <c:pt idx="586">
                  <c:v>-10000</c:v>
                </c:pt>
                <c:pt idx="587">
                  <c:v>-10000</c:v>
                </c:pt>
                <c:pt idx="588">
                  <c:v>-10000</c:v>
                </c:pt>
                <c:pt idx="589">
                  <c:v>-10000</c:v>
                </c:pt>
                <c:pt idx="590">
                  <c:v>-10000</c:v>
                </c:pt>
                <c:pt idx="591">
                  <c:v>-10000</c:v>
                </c:pt>
                <c:pt idx="592">
                  <c:v>-10000</c:v>
                </c:pt>
                <c:pt idx="593">
                  <c:v>-10000</c:v>
                </c:pt>
                <c:pt idx="594">
                  <c:v>-10000</c:v>
                </c:pt>
                <c:pt idx="595">
                  <c:v>-10000</c:v>
                </c:pt>
                <c:pt idx="596">
                  <c:v>-10000</c:v>
                </c:pt>
                <c:pt idx="597">
                  <c:v>-10000</c:v>
                </c:pt>
                <c:pt idx="598">
                  <c:v>-10000</c:v>
                </c:pt>
                <c:pt idx="599">
                  <c:v>-10000</c:v>
                </c:pt>
                <c:pt idx="600">
                  <c:v>-10000</c:v>
                </c:pt>
                <c:pt idx="601">
                  <c:v>-10000</c:v>
                </c:pt>
                <c:pt idx="602">
                  <c:v>-10000</c:v>
                </c:pt>
                <c:pt idx="603">
                  <c:v>-10000</c:v>
                </c:pt>
                <c:pt idx="604">
                  <c:v>-10000</c:v>
                </c:pt>
                <c:pt idx="605">
                  <c:v>-10000</c:v>
                </c:pt>
                <c:pt idx="606">
                  <c:v>-10000</c:v>
                </c:pt>
                <c:pt idx="607">
                  <c:v>-10000</c:v>
                </c:pt>
                <c:pt idx="608">
                  <c:v>-10000</c:v>
                </c:pt>
                <c:pt idx="609">
                  <c:v>-10000</c:v>
                </c:pt>
                <c:pt idx="610">
                  <c:v>-10000</c:v>
                </c:pt>
                <c:pt idx="611">
                  <c:v>-10000</c:v>
                </c:pt>
                <c:pt idx="612">
                  <c:v>-10000</c:v>
                </c:pt>
                <c:pt idx="613">
                  <c:v>-10000</c:v>
                </c:pt>
                <c:pt idx="614">
                  <c:v>-10000</c:v>
                </c:pt>
                <c:pt idx="615">
                  <c:v>-10000</c:v>
                </c:pt>
                <c:pt idx="616">
                  <c:v>-10000</c:v>
                </c:pt>
                <c:pt idx="617">
                  <c:v>-10000</c:v>
                </c:pt>
                <c:pt idx="618">
                  <c:v>-10000</c:v>
                </c:pt>
                <c:pt idx="619">
                  <c:v>-10000</c:v>
                </c:pt>
                <c:pt idx="620">
                  <c:v>-10000</c:v>
                </c:pt>
                <c:pt idx="621">
                  <c:v>-10000</c:v>
                </c:pt>
                <c:pt idx="622">
                  <c:v>-10000</c:v>
                </c:pt>
                <c:pt idx="623">
                  <c:v>-10000</c:v>
                </c:pt>
                <c:pt idx="624">
                  <c:v>-10000</c:v>
                </c:pt>
                <c:pt idx="625">
                  <c:v>-10000</c:v>
                </c:pt>
                <c:pt idx="626">
                  <c:v>-10000</c:v>
                </c:pt>
                <c:pt idx="627">
                  <c:v>-10000</c:v>
                </c:pt>
                <c:pt idx="628">
                  <c:v>-10000</c:v>
                </c:pt>
                <c:pt idx="629">
                  <c:v>-10000</c:v>
                </c:pt>
                <c:pt idx="630">
                  <c:v>-10000</c:v>
                </c:pt>
                <c:pt idx="631">
                  <c:v>-10000</c:v>
                </c:pt>
                <c:pt idx="632">
                  <c:v>-10000</c:v>
                </c:pt>
                <c:pt idx="633">
                  <c:v>-10000</c:v>
                </c:pt>
                <c:pt idx="634">
                  <c:v>-10000</c:v>
                </c:pt>
                <c:pt idx="635">
                  <c:v>-10000</c:v>
                </c:pt>
                <c:pt idx="636">
                  <c:v>-10000</c:v>
                </c:pt>
                <c:pt idx="637">
                  <c:v>-10000</c:v>
                </c:pt>
                <c:pt idx="638">
                  <c:v>-10000</c:v>
                </c:pt>
                <c:pt idx="639">
                  <c:v>-10000</c:v>
                </c:pt>
                <c:pt idx="640">
                  <c:v>-10000</c:v>
                </c:pt>
                <c:pt idx="641">
                  <c:v>-10000</c:v>
                </c:pt>
                <c:pt idx="642">
                  <c:v>-10000</c:v>
                </c:pt>
                <c:pt idx="643">
                  <c:v>-10000</c:v>
                </c:pt>
                <c:pt idx="644">
                  <c:v>-10000</c:v>
                </c:pt>
                <c:pt idx="645">
                  <c:v>-10000</c:v>
                </c:pt>
                <c:pt idx="646">
                  <c:v>-10000</c:v>
                </c:pt>
                <c:pt idx="647">
                  <c:v>-10000</c:v>
                </c:pt>
                <c:pt idx="648">
                  <c:v>-10000</c:v>
                </c:pt>
                <c:pt idx="649">
                  <c:v>-10000</c:v>
                </c:pt>
                <c:pt idx="650">
                  <c:v>-10000</c:v>
                </c:pt>
                <c:pt idx="651">
                  <c:v>-10000</c:v>
                </c:pt>
                <c:pt idx="652">
                  <c:v>-10000</c:v>
                </c:pt>
                <c:pt idx="653">
                  <c:v>-10000</c:v>
                </c:pt>
                <c:pt idx="654">
                  <c:v>-10000</c:v>
                </c:pt>
                <c:pt idx="655">
                  <c:v>-10000</c:v>
                </c:pt>
                <c:pt idx="656">
                  <c:v>-10000</c:v>
                </c:pt>
                <c:pt idx="657">
                  <c:v>-10000</c:v>
                </c:pt>
                <c:pt idx="658">
                  <c:v>-10000</c:v>
                </c:pt>
                <c:pt idx="659">
                  <c:v>-10000</c:v>
                </c:pt>
                <c:pt idx="660">
                  <c:v>-10000</c:v>
                </c:pt>
                <c:pt idx="661">
                  <c:v>-10000</c:v>
                </c:pt>
                <c:pt idx="662">
                  <c:v>-10000</c:v>
                </c:pt>
                <c:pt idx="663">
                  <c:v>-10000</c:v>
                </c:pt>
                <c:pt idx="664">
                  <c:v>-10000</c:v>
                </c:pt>
                <c:pt idx="665">
                  <c:v>-10000</c:v>
                </c:pt>
                <c:pt idx="666">
                  <c:v>-10000</c:v>
                </c:pt>
                <c:pt idx="667">
                  <c:v>-10000</c:v>
                </c:pt>
                <c:pt idx="668">
                  <c:v>-10000</c:v>
                </c:pt>
                <c:pt idx="669">
                  <c:v>-10000</c:v>
                </c:pt>
                <c:pt idx="670">
                  <c:v>-10000</c:v>
                </c:pt>
                <c:pt idx="671">
                  <c:v>-10000</c:v>
                </c:pt>
                <c:pt idx="672">
                  <c:v>-10000</c:v>
                </c:pt>
                <c:pt idx="673">
                  <c:v>-10000</c:v>
                </c:pt>
                <c:pt idx="674">
                  <c:v>-10000</c:v>
                </c:pt>
                <c:pt idx="675">
                  <c:v>-10000</c:v>
                </c:pt>
                <c:pt idx="676">
                  <c:v>-10000</c:v>
                </c:pt>
                <c:pt idx="677">
                  <c:v>-10000</c:v>
                </c:pt>
                <c:pt idx="678">
                  <c:v>-10000</c:v>
                </c:pt>
                <c:pt idx="679">
                  <c:v>-10000</c:v>
                </c:pt>
                <c:pt idx="680">
                  <c:v>-10000</c:v>
                </c:pt>
                <c:pt idx="681">
                  <c:v>-10000</c:v>
                </c:pt>
                <c:pt idx="682">
                  <c:v>-10000</c:v>
                </c:pt>
                <c:pt idx="683">
                  <c:v>-10000</c:v>
                </c:pt>
                <c:pt idx="684">
                  <c:v>-10000</c:v>
                </c:pt>
                <c:pt idx="685">
                  <c:v>-10000</c:v>
                </c:pt>
                <c:pt idx="686">
                  <c:v>-10000</c:v>
                </c:pt>
                <c:pt idx="687">
                  <c:v>-10000</c:v>
                </c:pt>
                <c:pt idx="688">
                  <c:v>-10000</c:v>
                </c:pt>
                <c:pt idx="689">
                  <c:v>-10000</c:v>
                </c:pt>
                <c:pt idx="690">
                  <c:v>-10000</c:v>
                </c:pt>
                <c:pt idx="691">
                  <c:v>-10000</c:v>
                </c:pt>
                <c:pt idx="692">
                  <c:v>-10000</c:v>
                </c:pt>
                <c:pt idx="693">
                  <c:v>-10000</c:v>
                </c:pt>
                <c:pt idx="694">
                  <c:v>-10000</c:v>
                </c:pt>
                <c:pt idx="695">
                  <c:v>-10000</c:v>
                </c:pt>
                <c:pt idx="696">
                  <c:v>-10000</c:v>
                </c:pt>
                <c:pt idx="697">
                  <c:v>-10000</c:v>
                </c:pt>
                <c:pt idx="698">
                  <c:v>-10000</c:v>
                </c:pt>
                <c:pt idx="699">
                  <c:v>-10000</c:v>
                </c:pt>
                <c:pt idx="700">
                  <c:v>-10000</c:v>
                </c:pt>
                <c:pt idx="701">
                  <c:v>-10000</c:v>
                </c:pt>
                <c:pt idx="702">
                  <c:v>-10000</c:v>
                </c:pt>
                <c:pt idx="703">
                  <c:v>-10000</c:v>
                </c:pt>
                <c:pt idx="704">
                  <c:v>-10000</c:v>
                </c:pt>
                <c:pt idx="705">
                  <c:v>-10000</c:v>
                </c:pt>
                <c:pt idx="706">
                  <c:v>-10000</c:v>
                </c:pt>
                <c:pt idx="707">
                  <c:v>-10000</c:v>
                </c:pt>
                <c:pt idx="708">
                  <c:v>-10000</c:v>
                </c:pt>
                <c:pt idx="709">
                  <c:v>-10000</c:v>
                </c:pt>
                <c:pt idx="710">
                  <c:v>-10000</c:v>
                </c:pt>
                <c:pt idx="711">
                  <c:v>-10000</c:v>
                </c:pt>
                <c:pt idx="712">
                  <c:v>-10000</c:v>
                </c:pt>
                <c:pt idx="713">
                  <c:v>-10000</c:v>
                </c:pt>
                <c:pt idx="714">
                  <c:v>-10000</c:v>
                </c:pt>
                <c:pt idx="715">
                  <c:v>-10000</c:v>
                </c:pt>
                <c:pt idx="716">
                  <c:v>-10000</c:v>
                </c:pt>
                <c:pt idx="717">
                  <c:v>-10000</c:v>
                </c:pt>
                <c:pt idx="718">
                  <c:v>-10000</c:v>
                </c:pt>
                <c:pt idx="719">
                  <c:v>-10000</c:v>
                </c:pt>
                <c:pt idx="720">
                  <c:v>-10000</c:v>
                </c:pt>
                <c:pt idx="721">
                  <c:v>-10000</c:v>
                </c:pt>
                <c:pt idx="722">
                  <c:v>-10000</c:v>
                </c:pt>
                <c:pt idx="723">
                  <c:v>-10000</c:v>
                </c:pt>
                <c:pt idx="724">
                  <c:v>-10000</c:v>
                </c:pt>
                <c:pt idx="725">
                  <c:v>-10000</c:v>
                </c:pt>
                <c:pt idx="726">
                  <c:v>-10000</c:v>
                </c:pt>
                <c:pt idx="727">
                  <c:v>-10000</c:v>
                </c:pt>
                <c:pt idx="728">
                  <c:v>-10000</c:v>
                </c:pt>
                <c:pt idx="729">
                  <c:v>-10000</c:v>
                </c:pt>
                <c:pt idx="730">
                  <c:v>-10000</c:v>
                </c:pt>
                <c:pt idx="731">
                  <c:v>-10000</c:v>
                </c:pt>
                <c:pt idx="732">
                  <c:v>-10000</c:v>
                </c:pt>
                <c:pt idx="733">
                  <c:v>-10000</c:v>
                </c:pt>
                <c:pt idx="734">
                  <c:v>-10000</c:v>
                </c:pt>
                <c:pt idx="735">
                  <c:v>-10000</c:v>
                </c:pt>
                <c:pt idx="736">
                  <c:v>-10000</c:v>
                </c:pt>
                <c:pt idx="737">
                  <c:v>-10000</c:v>
                </c:pt>
                <c:pt idx="738">
                  <c:v>-10000</c:v>
                </c:pt>
                <c:pt idx="739">
                  <c:v>-10000</c:v>
                </c:pt>
                <c:pt idx="740">
                  <c:v>-10000</c:v>
                </c:pt>
                <c:pt idx="741">
                  <c:v>-10000</c:v>
                </c:pt>
                <c:pt idx="742">
                  <c:v>-10000</c:v>
                </c:pt>
                <c:pt idx="743">
                  <c:v>-10000</c:v>
                </c:pt>
                <c:pt idx="744">
                  <c:v>-10000</c:v>
                </c:pt>
                <c:pt idx="745">
                  <c:v>-10000</c:v>
                </c:pt>
                <c:pt idx="746">
                  <c:v>-10000</c:v>
                </c:pt>
                <c:pt idx="747">
                  <c:v>-10000</c:v>
                </c:pt>
                <c:pt idx="748">
                  <c:v>-10000</c:v>
                </c:pt>
                <c:pt idx="749">
                  <c:v>-10000</c:v>
                </c:pt>
                <c:pt idx="750">
                  <c:v>-10000</c:v>
                </c:pt>
                <c:pt idx="751">
                  <c:v>-10000</c:v>
                </c:pt>
                <c:pt idx="752">
                  <c:v>-10000</c:v>
                </c:pt>
                <c:pt idx="753">
                  <c:v>-10000</c:v>
                </c:pt>
                <c:pt idx="754">
                  <c:v>-10000</c:v>
                </c:pt>
                <c:pt idx="755">
                  <c:v>-10000</c:v>
                </c:pt>
                <c:pt idx="756">
                  <c:v>-10000</c:v>
                </c:pt>
                <c:pt idx="757">
                  <c:v>-10000</c:v>
                </c:pt>
                <c:pt idx="758">
                  <c:v>-10000</c:v>
                </c:pt>
                <c:pt idx="759">
                  <c:v>-10000</c:v>
                </c:pt>
                <c:pt idx="760">
                  <c:v>-10000</c:v>
                </c:pt>
                <c:pt idx="761">
                  <c:v>-10000</c:v>
                </c:pt>
                <c:pt idx="762">
                  <c:v>-10000</c:v>
                </c:pt>
                <c:pt idx="763">
                  <c:v>-10000</c:v>
                </c:pt>
                <c:pt idx="764">
                  <c:v>-10000</c:v>
                </c:pt>
                <c:pt idx="765">
                  <c:v>-10000</c:v>
                </c:pt>
                <c:pt idx="766">
                  <c:v>-10000</c:v>
                </c:pt>
                <c:pt idx="767">
                  <c:v>-10000</c:v>
                </c:pt>
                <c:pt idx="768">
                  <c:v>-10000</c:v>
                </c:pt>
                <c:pt idx="769">
                  <c:v>-10000</c:v>
                </c:pt>
                <c:pt idx="770">
                  <c:v>-10000</c:v>
                </c:pt>
                <c:pt idx="771">
                  <c:v>-10000</c:v>
                </c:pt>
                <c:pt idx="772">
                  <c:v>-10000</c:v>
                </c:pt>
                <c:pt idx="773">
                  <c:v>-10000</c:v>
                </c:pt>
                <c:pt idx="774">
                  <c:v>-10000</c:v>
                </c:pt>
                <c:pt idx="775">
                  <c:v>-10000</c:v>
                </c:pt>
                <c:pt idx="776">
                  <c:v>-10000</c:v>
                </c:pt>
                <c:pt idx="777">
                  <c:v>-10000</c:v>
                </c:pt>
                <c:pt idx="778">
                  <c:v>-10000</c:v>
                </c:pt>
                <c:pt idx="779">
                  <c:v>-10000</c:v>
                </c:pt>
                <c:pt idx="780">
                  <c:v>-10000</c:v>
                </c:pt>
                <c:pt idx="781">
                  <c:v>-10000</c:v>
                </c:pt>
                <c:pt idx="782">
                  <c:v>-10000</c:v>
                </c:pt>
                <c:pt idx="783">
                  <c:v>-10000</c:v>
                </c:pt>
                <c:pt idx="784">
                  <c:v>-10000</c:v>
                </c:pt>
                <c:pt idx="785">
                  <c:v>-10000</c:v>
                </c:pt>
                <c:pt idx="786">
                  <c:v>-10000</c:v>
                </c:pt>
                <c:pt idx="787">
                  <c:v>-10000</c:v>
                </c:pt>
                <c:pt idx="788">
                  <c:v>-10000</c:v>
                </c:pt>
                <c:pt idx="789">
                  <c:v>-10000</c:v>
                </c:pt>
                <c:pt idx="790">
                  <c:v>-10000</c:v>
                </c:pt>
                <c:pt idx="791">
                  <c:v>-10000</c:v>
                </c:pt>
                <c:pt idx="792">
                  <c:v>-10000</c:v>
                </c:pt>
                <c:pt idx="793">
                  <c:v>-10000</c:v>
                </c:pt>
                <c:pt idx="794">
                  <c:v>-10000</c:v>
                </c:pt>
                <c:pt idx="795">
                  <c:v>-10000</c:v>
                </c:pt>
                <c:pt idx="796">
                  <c:v>-10000</c:v>
                </c:pt>
                <c:pt idx="797">
                  <c:v>-10000</c:v>
                </c:pt>
                <c:pt idx="798">
                  <c:v>-10000</c:v>
                </c:pt>
                <c:pt idx="799">
                  <c:v>-10000</c:v>
                </c:pt>
                <c:pt idx="800">
                  <c:v>-10000</c:v>
                </c:pt>
                <c:pt idx="801">
                  <c:v>-10000</c:v>
                </c:pt>
                <c:pt idx="802">
                  <c:v>-10000</c:v>
                </c:pt>
                <c:pt idx="803">
                  <c:v>-10000</c:v>
                </c:pt>
                <c:pt idx="804">
                  <c:v>-10000</c:v>
                </c:pt>
                <c:pt idx="805">
                  <c:v>-10000</c:v>
                </c:pt>
                <c:pt idx="806">
                  <c:v>-10000</c:v>
                </c:pt>
                <c:pt idx="807">
                  <c:v>-10000</c:v>
                </c:pt>
                <c:pt idx="808">
                  <c:v>-10000</c:v>
                </c:pt>
                <c:pt idx="809">
                  <c:v>-10000</c:v>
                </c:pt>
                <c:pt idx="810">
                  <c:v>-10000</c:v>
                </c:pt>
                <c:pt idx="811">
                  <c:v>-10000</c:v>
                </c:pt>
                <c:pt idx="812">
                  <c:v>-10000</c:v>
                </c:pt>
                <c:pt idx="813">
                  <c:v>-10000</c:v>
                </c:pt>
                <c:pt idx="814">
                  <c:v>-10000</c:v>
                </c:pt>
                <c:pt idx="815">
                  <c:v>-10000</c:v>
                </c:pt>
                <c:pt idx="816">
                  <c:v>-10000</c:v>
                </c:pt>
                <c:pt idx="817">
                  <c:v>-10000</c:v>
                </c:pt>
                <c:pt idx="818">
                  <c:v>-10000</c:v>
                </c:pt>
                <c:pt idx="819">
                  <c:v>-10000</c:v>
                </c:pt>
                <c:pt idx="820">
                  <c:v>-10000</c:v>
                </c:pt>
                <c:pt idx="821">
                  <c:v>-10000</c:v>
                </c:pt>
                <c:pt idx="822">
                  <c:v>-10000</c:v>
                </c:pt>
                <c:pt idx="823">
                  <c:v>-10000</c:v>
                </c:pt>
                <c:pt idx="824">
                  <c:v>-10000</c:v>
                </c:pt>
                <c:pt idx="825">
                  <c:v>-10000</c:v>
                </c:pt>
                <c:pt idx="826">
                  <c:v>-10000</c:v>
                </c:pt>
                <c:pt idx="827">
                  <c:v>-10000</c:v>
                </c:pt>
                <c:pt idx="828">
                  <c:v>-10000</c:v>
                </c:pt>
                <c:pt idx="829">
                  <c:v>-10000</c:v>
                </c:pt>
                <c:pt idx="830">
                  <c:v>-10000</c:v>
                </c:pt>
                <c:pt idx="831">
                  <c:v>-10000</c:v>
                </c:pt>
                <c:pt idx="832">
                  <c:v>-10000</c:v>
                </c:pt>
                <c:pt idx="833">
                  <c:v>-10000</c:v>
                </c:pt>
                <c:pt idx="834">
                  <c:v>-10000</c:v>
                </c:pt>
                <c:pt idx="835">
                  <c:v>-10000</c:v>
                </c:pt>
                <c:pt idx="836">
                  <c:v>-10000</c:v>
                </c:pt>
                <c:pt idx="837">
                  <c:v>-10000</c:v>
                </c:pt>
                <c:pt idx="838">
                  <c:v>-10000</c:v>
                </c:pt>
                <c:pt idx="839">
                  <c:v>-10000</c:v>
                </c:pt>
                <c:pt idx="840">
                  <c:v>-10000</c:v>
                </c:pt>
                <c:pt idx="841">
                  <c:v>-10000</c:v>
                </c:pt>
                <c:pt idx="842">
                  <c:v>-10000</c:v>
                </c:pt>
                <c:pt idx="843">
                  <c:v>-10000</c:v>
                </c:pt>
                <c:pt idx="844">
                  <c:v>-10000</c:v>
                </c:pt>
                <c:pt idx="845">
                  <c:v>-10000</c:v>
                </c:pt>
                <c:pt idx="846">
                  <c:v>-10000</c:v>
                </c:pt>
                <c:pt idx="847">
                  <c:v>-10000</c:v>
                </c:pt>
                <c:pt idx="848">
                  <c:v>-10000</c:v>
                </c:pt>
                <c:pt idx="849">
                  <c:v>-10000</c:v>
                </c:pt>
                <c:pt idx="850">
                  <c:v>-10000</c:v>
                </c:pt>
                <c:pt idx="851">
                  <c:v>-10000</c:v>
                </c:pt>
                <c:pt idx="852">
                  <c:v>-10000</c:v>
                </c:pt>
                <c:pt idx="853">
                  <c:v>-10000</c:v>
                </c:pt>
                <c:pt idx="854">
                  <c:v>-10000</c:v>
                </c:pt>
                <c:pt idx="855">
                  <c:v>-10000</c:v>
                </c:pt>
                <c:pt idx="856">
                  <c:v>-10000</c:v>
                </c:pt>
                <c:pt idx="857">
                  <c:v>-10000</c:v>
                </c:pt>
                <c:pt idx="858">
                  <c:v>-10000</c:v>
                </c:pt>
                <c:pt idx="859">
                  <c:v>-10000</c:v>
                </c:pt>
                <c:pt idx="860">
                  <c:v>-10000</c:v>
                </c:pt>
                <c:pt idx="861">
                  <c:v>-10000</c:v>
                </c:pt>
                <c:pt idx="862">
                  <c:v>-10000</c:v>
                </c:pt>
                <c:pt idx="863">
                  <c:v>-10000</c:v>
                </c:pt>
                <c:pt idx="864">
                  <c:v>-10000</c:v>
                </c:pt>
                <c:pt idx="865">
                  <c:v>-10000</c:v>
                </c:pt>
                <c:pt idx="866">
                  <c:v>-10000</c:v>
                </c:pt>
                <c:pt idx="867">
                  <c:v>-10000</c:v>
                </c:pt>
                <c:pt idx="868">
                  <c:v>-10000</c:v>
                </c:pt>
                <c:pt idx="869">
                  <c:v>-10000</c:v>
                </c:pt>
                <c:pt idx="870">
                  <c:v>-10000</c:v>
                </c:pt>
                <c:pt idx="871">
                  <c:v>-10000</c:v>
                </c:pt>
                <c:pt idx="872">
                  <c:v>-10000</c:v>
                </c:pt>
                <c:pt idx="873">
                  <c:v>-10000</c:v>
                </c:pt>
                <c:pt idx="874">
                  <c:v>-10000</c:v>
                </c:pt>
                <c:pt idx="875">
                  <c:v>-10000</c:v>
                </c:pt>
                <c:pt idx="876">
                  <c:v>-10000</c:v>
                </c:pt>
                <c:pt idx="877">
                  <c:v>-10000</c:v>
                </c:pt>
                <c:pt idx="878">
                  <c:v>-10000</c:v>
                </c:pt>
                <c:pt idx="879">
                  <c:v>-10000</c:v>
                </c:pt>
                <c:pt idx="880">
                  <c:v>-10000</c:v>
                </c:pt>
                <c:pt idx="881">
                  <c:v>-10000</c:v>
                </c:pt>
                <c:pt idx="882">
                  <c:v>-10000</c:v>
                </c:pt>
                <c:pt idx="883">
                  <c:v>-10000</c:v>
                </c:pt>
                <c:pt idx="884">
                  <c:v>-10000</c:v>
                </c:pt>
                <c:pt idx="885">
                  <c:v>-10000</c:v>
                </c:pt>
                <c:pt idx="886">
                  <c:v>-10000</c:v>
                </c:pt>
                <c:pt idx="887">
                  <c:v>-10000</c:v>
                </c:pt>
                <c:pt idx="888">
                  <c:v>-10000</c:v>
                </c:pt>
                <c:pt idx="889">
                  <c:v>-10000</c:v>
                </c:pt>
                <c:pt idx="890">
                  <c:v>-10000</c:v>
                </c:pt>
                <c:pt idx="891">
                  <c:v>-10000</c:v>
                </c:pt>
                <c:pt idx="892">
                  <c:v>-10000</c:v>
                </c:pt>
                <c:pt idx="893">
                  <c:v>-10000</c:v>
                </c:pt>
                <c:pt idx="894">
                  <c:v>-10000</c:v>
                </c:pt>
                <c:pt idx="895">
                  <c:v>-10000</c:v>
                </c:pt>
                <c:pt idx="896">
                  <c:v>-10000</c:v>
                </c:pt>
                <c:pt idx="897">
                  <c:v>-10000</c:v>
                </c:pt>
                <c:pt idx="898">
                  <c:v>-10000</c:v>
                </c:pt>
                <c:pt idx="899">
                  <c:v>-10000</c:v>
                </c:pt>
                <c:pt idx="900">
                  <c:v>-10000</c:v>
                </c:pt>
                <c:pt idx="901">
                  <c:v>-10000</c:v>
                </c:pt>
                <c:pt idx="902">
                  <c:v>-10000</c:v>
                </c:pt>
                <c:pt idx="903">
                  <c:v>-10000</c:v>
                </c:pt>
                <c:pt idx="904">
                  <c:v>-10000</c:v>
                </c:pt>
                <c:pt idx="905">
                  <c:v>-10000</c:v>
                </c:pt>
                <c:pt idx="906">
                  <c:v>-10000</c:v>
                </c:pt>
                <c:pt idx="907">
                  <c:v>-10000</c:v>
                </c:pt>
                <c:pt idx="908">
                  <c:v>-10000</c:v>
                </c:pt>
                <c:pt idx="909">
                  <c:v>-10000</c:v>
                </c:pt>
                <c:pt idx="910">
                  <c:v>-10000</c:v>
                </c:pt>
                <c:pt idx="911">
                  <c:v>-10000</c:v>
                </c:pt>
                <c:pt idx="912">
                  <c:v>-10000</c:v>
                </c:pt>
                <c:pt idx="913">
                  <c:v>-10000</c:v>
                </c:pt>
                <c:pt idx="914">
                  <c:v>-10000</c:v>
                </c:pt>
                <c:pt idx="915">
                  <c:v>-10000</c:v>
                </c:pt>
                <c:pt idx="916">
                  <c:v>-10000</c:v>
                </c:pt>
                <c:pt idx="917">
                  <c:v>-10000</c:v>
                </c:pt>
                <c:pt idx="918">
                  <c:v>-10000</c:v>
                </c:pt>
                <c:pt idx="919">
                  <c:v>-10000</c:v>
                </c:pt>
                <c:pt idx="920">
                  <c:v>-10000</c:v>
                </c:pt>
                <c:pt idx="921">
                  <c:v>-10000</c:v>
                </c:pt>
                <c:pt idx="922">
                  <c:v>-10000</c:v>
                </c:pt>
                <c:pt idx="923">
                  <c:v>-10000</c:v>
                </c:pt>
                <c:pt idx="924">
                  <c:v>-10000</c:v>
                </c:pt>
                <c:pt idx="925">
                  <c:v>-10000</c:v>
                </c:pt>
                <c:pt idx="926">
                  <c:v>-10000</c:v>
                </c:pt>
                <c:pt idx="927">
                  <c:v>-10000</c:v>
                </c:pt>
                <c:pt idx="928">
                  <c:v>-10000</c:v>
                </c:pt>
                <c:pt idx="929">
                  <c:v>-10000</c:v>
                </c:pt>
                <c:pt idx="930">
                  <c:v>-10000</c:v>
                </c:pt>
                <c:pt idx="931">
                  <c:v>-10000</c:v>
                </c:pt>
                <c:pt idx="932">
                  <c:v>-10000</c:v>
                </c:pt>
                <c:pt idx="933">
                  <c:v>-10000</c:v>
                </c:pt>
                <c:pt idx="934">
                  <c:v>-10000</c:v>
                </c:pt>
                <c:pt idx="935">
                  <c:v>-10000</c:v>
                </c:pt>
                <c:pt idx="936">
                  <c:v>-10000</c:v>
                </c:pt>
                <c:pt idx="937">
                  <c:v>-10000</c:v>
                </c:pt>
                <c:pt idx="938">
                  <c:v>-10000</c:v>
                </c:pt>
                <c:pt idx="939">
                  <c:v>-10000</c:v>
                </c:pt>
                <c:pt idx="940">
                  <c:v>-10000</c:v>
                </c:pt>
                <c:pt idx="941">
                  <c:v>-10000</c:v>
                </c:pt>
                <c:pt idx="942">
                  <c:v>-10000</c:v>
                </c:pt>
                <c:pt idx="943">
                  <c:v>-10000</c:v>
                </c:pt>
                <c:pt idx="944">
                  <c:v>-10000</c:v>
                </c:pt>
                <c:pt idx="945">
                  <c:v>-10000</c:v>
                </c:pt>
                <c:pt idx="946">
                  <c:v>-10000</c:v>
                </c:pt>
                <c:pt idx="947">
                  <c:v>-10000</c:v>
                </c:pt>
                <c:pt idx="948">
                  <c:v>-10000</c:v>
                </c:pt>
                <c:pt idx="949">
                  <c:v>-10000</c:v>
                </c:pt>
                <c:pt idx="950">
                  <c:v>-10000</c:v>
                </c:pt>
                <c:pt idx="951">
                  <c:v>-10000</c:v>
                </c:pt>
                <c:pt idx="952">
                  <c:v>-10000</c:v>
                </c:pt>
                <c:pt idx="953">
                  <c:v>-10000</c:v>
                </c:pt>
                <c:pt idx="954">
                  <c:v>-10000</c:v>
                </c:pt>
                <c:pt idx="955">
                  <c:v>-10000</c:v>
                </c:pt>
                <c:pt idx="956">
                  <c:v>-10000</c:v>
                </c:pt>
                <c:pt idx="957">
                  <c:v>-10000</c:v>
                </c:pt>
                <c:pt idx="958">
                  <c:v>-10000</c:v>
                </c:pt>
                <c:pt idx="959">
                  <c:v>-10000</c:v>
                </c:pt>
                <c:pt idx="960">
                  <c:v>-10000</c:v>
                </c:pt>
                <c:pt idx="961">
                  <c:v>-10000</c:v>
                </c:pt>
                <c:pt idx="962">
                  <c:v>-10000</c:v>
                </c:pt>
                <c:pt idx="963">
                  <c:v>-10000</c:v>
                </c:pt>
                <c:pt idx="964">
                  <c:v>-10000</c:v>
                </c:pt>
                <c:pt idx="965">
                  <c:v>-10000</c:v>
                </c:pt>
                <c:pt idx="966">
                  <c:v>-10000</c:v>
                </c:pt>
                <c:pt idx="967">
                  <c:v>-10000</c:v>
                </c:pt>
                <c:pt idx="968">
                  <c:v>-10000</c:v>
                </c:pt>
                <c:pt idx="969">
                  <c:v>-10000</c:v>
                </c:pt>
                <c:pt idx="970">
                  <c:v>-10000</c:v>
                </c:pt>
                <c:pt idx="971">
                  <c:v>-10000</c:v>
                </c:pt>
                <c:pt idx="972">
                  <c:v>-10000</c:v>
                </c:pt>
                <c:pt idx="973">
                  <c:v>-10000</c:v>
                </c:pt>
                <c:pt idx="974">
                  <c:v>-10000</c:v>
                </c:pt>
                <c:pt idx="975">
                  <c:v>-10000</c:v>
                </c:pt>
                <c:pt idx="976">
                  <c:v>-10000</c:v>
                </c:pt>
                <c:pt idx="977">
                  <c:v>-10000</c:v>
                </c:pt>
                <c:pt idx="978">
                  <c:v>-10000</c:v>
                </c:pt>
                <c:pt idx="979">
                  <c:v>-10000</c:v>
                </c:pt>
                <c:pt idx="980">
                  <c:v>-10000</c:v>
                </c:pt>
                <c:pt idx="981">
                  <c:v>-10000</c:v>
                </c:pt>
                <c:pt idx="982">
                  <c:v>-10000</c:v>
                </c:pt>
                <c:pt idx="983">
                  <c:v>-10000</c:v>
                </c:pt>
                <c:pt idx="984">
                  <c:v>-10000</c:v>
                </c:pt>
                <c:pt idx="985">
                  <c:v>-10000</c:v>
                </c:pt>
                <c:pt idx="986">
                  <c:v>-10000</c:v>
                </c:pt>
                <c:pt idx="987">
                  <c:v>-10000</c:v>
                </c:pt>
                <c:pt idx="988">
                  <c:v>-10000</c:v>
                </c:pt>
                <c:pt idx="989">
                  <c:v>-10000</c:v>
                </c:pt>
                <c:pt idx="990">
                  <c:v>-10000</c:v>
                </c:pt>
                <c:pt idx="991">
                  <c:v>-10000</c:v>
                </c:pt>
                <c:pt idx="992">
                  <c:v>-10000</c:v>
                </c:pt>
                <c:pt idx="993">
                  <c:v>-10000</c:v>
                </c:pt>
                <c:pt idx="994">
                  <c:v>-10000</c:v>
                </c:pt>
                <c:pt idx="995">
                  <c:v>-10000</c:v>
                </c:pt>
                <c:pt idx="996">
                  <c:v>-10000</c:v>
                </c:pt>
                <c:pt idx="997">
                  <c:v>-10000</c:v>
                </c:pt>
                <c:pt idx="998">
                  <c:v>-10000</c:v>
                </c:pt>
                <c:pt idx="999">
                  <c:v>-10000</c:v>
                </c:pt>
                <c:pt idx="1000">
                  <c:v>-10000</c:v>
                </c:pt>
                <c:pt idx="1001">
                  <c:v>-10000</c:v>
                </c:pt>
                <c:pt idx="1002">
                  <c:v>-10000</c:v>
                </c:pt>
                <c:pt idx="1003">
                  <c:v>-10000</c:v>
                </c:pt>
                <c:pt idx="1004">
                  <c:v>-10000</c:v>
                </c:pt>
                <c:pt idx="1005">
                  <c:v>-10000</c:v>
                </c:pt>
                <c:pt idx="1006">
                  <c:v>-10000</c:v>
                </c:pt>
                <c:pt idx="1007">
                  <c:v>-10000</c:v>
                </c:pt>
                <c:pt idx="1008">
                  <c:v>-10000</c:v>
                </c:pt>
                <c:pt idx="1009">
                  <c:v>-10000</c:v>
                </c:pt>
                <c:pt idx="1010">
                  <c:v>-10000</c:v>
                </c:pt>
                <c:pt idx="1011">
                  <c:v>-10000</c:v>
                </c:pt>
                <c:pt idx="1012">
                  <c:v>-10000</c:v>
                </c:pt>
                <c:pt idx="1013">
                  <c:v>-10000</c:v>
                </c:pt>
                <c:pt idx="1014">
                  <c:v>-10000</c:v>
                </c:pt>
                <c:pt idx="1015">
                  <c:v>-10000</c:v>
                </c:pt>
                <c:pt idx="1016">
                  <c:v>-10000</c:v>
                </c:pt>
                <c:pt idx="1017">
                  <c:v>-10000</c:v>
                </c:pt>
                <c:pt idx="1018">
                  <c:v>-10000</c:v>
                </c:pt>
                <c:pt idx="1019">
                  <c:v>-10000</c:v>
                </c:pt>
                <c:pt idx="1020">
                  <c:v>-10000</c:v>
                </c:pt>
                <c:pt idx="1021">
                  <c:v>-10000</c:v>
                </c:pt>
                <c:pt idx="1022">
                  <c:v>-10000</c:v>
                </c:pt>
                <c:pt idx="1023">
                  <c:v>-10000</c:v>
                </c:pt>
                <c:pt idx="1024">
                  <c:v>-10000</c:v>
                </c:pt>
                <c:pt idx="1025">
                  <c:v>-10000</c:v>
                </c:pt>
                <c:pt idx="1026">
                  <c:v>-10000</c:v>
                </c:pt>
                <c:pt idx="1027">
                  <c:v>-10000</c:v>
                </c:pt>
                <c:pt idx="1028">
                  <c:v>-10000</c:v>
                </c:pt>
                <c:pt idx="1029">
                  <c:v>-10000</c:v>
                </c:pt>
                <c:pt idx="1030">
                  <c:v>-10000</c:v>
                </c:pt>
                <c:pt idx="1031">
                  <c:v>-10000</c:v>
                </c:pt>
                <c:pt idx="1032">
                  <c:v>-10000</c:v>
                </c:pt>
                <c:pt idx="1033">
                  <c:v>-10000</c:v>
                </c:pt>
                <c:pt idx="1034">
                  <c:v>-10000</c:v>
                </c:pt>
                <c:pt idx="1035">
                  <c:v>-10000</c:v>
                </c:pt>
                <c:pt idx="1036">
                  <c:v>-10000</c:v>
                </c:pt>
                <c:pt idx="1037">
                  <c:v>-10000</c:v>
                </c:pt>
                <c:pt idx="1038">
                  <c:v>-10000</c:v>
                </c:pt>
                <c:pt idx="1039">
                  <c:v>-10000</c:v>
                </c:pt>
                <c:pt idx="1040">
                  <c:v>-10000</c:v>
                </c:pt>
                <c:pt idx="1041">
                  <c:v>-10000</c:v>
                </c:pt>
                <c:pt idx="1042">
                  <c:v>-10000</c:v>
                </c:pt>
                <c:pt idx="1043">
                  <c:v>-10000</c:v>
                </c:pt>
                <c:pt idx="1044">
                  <c:v>-10000</c:v>
                </c:pt>
                <c:pt idx="1045">
                  <c:v>-10000</c:v>
                </c:pt>
                <c:pt idx="1046">
                  <c:v>-10000</c:v>
                </c:pt>
                <c:pt idx="1047">
                  <c:v>-10000</c:v>
                </c:pt>
                <c:pt idx="1048">
                  <c:v>-10000</c:v>
                </c:pt>
                <c:pt idx="1049">
                  <c:v>-10000</c:v>
                </c:pt>
                <c:pt idx="1050">
                  <c:v>-10000</c:v>
                </c:pt>
                <c:pt idx="1051">
                  <c:v>-10000</c:v>
                </c:pt>
                <c:pt idx="1052">
                  <c:v>-10000</c:v>
                </c:pt>
                <c:pt idx="1053">
                  <c:v>-10000</c:v>
                </c:pt>
                <c:pt idx="1054">
                  <c:v>-10000</c:v>
                </c:pt>
                <c:pt idx="1055">
                  <c:v>-10000</c:v>
                </c:pt>
                <c:pt idx="1056">
                  <c:v>-10000</c:v>
                </c:pt>
                <c:pt idx="1057">
                  <c:v>-10000</c:v>
                </c:pt>
                <c:pt idx="1058">
                  <c:v>-10000</c:v>
                </c:pt>
                <c:pt idx="1059">
                  <c:v>-10000</c:v>
                </c:pt>
                <c:pt idx="1060">
                  <c:v>-10000</c:v>
                </c:pt>
                <c:pt idx="1061">
                  <c:v>-10000</c:v>
                </c:pt>
                <c:pt idx="1062">
                  <c:v>-10000</c:v>
                </c:pt>
                <c:pt idx="1063">
                  <c:v>-10000</c:v>
                </c:pt>
                <c:pt idx="1064">
                  <c:v>-10000</c:v>
                </c:pt>
                <c:pt idx="1065">
                  <c:v>-10000</c:v>
                </c:pt>
                <c:pt idx="1066">
                  <c:v>-10000</c:v>
                </c:pt>
                <c:pt idx="1067">
                  <c:v>-10000</c:v>
                </c:pt>
                <c:pt idx="1068">
                  <c:v>-10000</c:v>
                </c:pt>
                <c:pt idx="1069">
                  <c:v>-10000</c:v>
                </c:pt>
                <c:pt idx="1070">
                  <c:v>-10000</c:v>
                </c:pt>
                <c:pt idx="1071">
                  <c:v>-10000</c:v>
                </c:pt>
                <c:pt idx="1072">
                  <c:v>-10000</c:v>
                </c:pt>
                <c:pt idx="1073">
                  <c:v>-10000</c:v>
                </c:pt>
                <c:pt idx="1074">
                  <c:v>-10000</c:v>
                </c:pt>
                <c:pt idx="1075">
                  <c:v>-10000</c:v>
                </c:pt>
                <c:pt idx="1076">
                  <c:v>-10000</c:v>
                </c:pt>
                <c:pt idx="1077">
                  <c:v>-10000</c:v>
                </c:pt>
                <c:pt idx="1078">
                  <c:v>-10000</c:v>
                </c:pt>
                <c:pt idx="1079">
                  <c:v>-10000</c:v>
                </c:pt>
                <c:pt idx="1080">
                  <c:v>-10000</c:v>
                </c:pt>
                <c:pt idx="1081">
                  <c:v>-10000</c:v>
                </c:pt>
                <c:pt idx="1082">
                  <c:v>-10000</c:v>
                </c:pt>
                <c:pt idx="1083">
                  <c:v>-10000</c:v>
                </c:pt>
                <c:pt idx="1084">
                  <c:v>-10000</c:v>
                </c:pt>
                <c:pt idx="1085">
                  <c:v>-10000</c:v>
                </c:pt>
                <c:pt idx="1086">
                  <c:v>-10000</c:v>
                </c:pt>
                <c:pt idx="1087">
                  <c:v>-10000</c:v>
                </c:pt>
                <c:pt idx="1088">
                  <c:v>-10000</c:v>
                </c:pt>
                <c:pt idx="1089">
                  <c:v>-10000</c:v>
                </c:pt>
                <c:pt idx="1090">
                  <c:v>-10000</c:v>
                </c:pt>
                <c:pt idx="1091">
                  <c:v>-10000</c:v>
                </c:pt>
                <c:pt idx="1092">
                  <c:v>-10000</c:v>
                </c:pt>
                <c:pt idx="1093">
                  <c:v>-10000</c:v>
                </c:pt>
                <c:pt idx="1094">
                  <c:v>-10000</c:v>
                </c:pt>
                <c:pt idx="1095">
                  <c:v>-10000</c:v>
                </c:pt>
                <c:pt idx="1096">
                  <c:v>-10000</c:v>
                </c:pt>
                <c:pt idx="1097">
                  <c:v>-10000</c:v>
                </c:pt>
                <c:pt idx="1098">
                  <c:v>-10000</c:v>
                </c:pt>
                <c:pt idx="1099">
                  <c:v>-10000</c:v>
                </c:pt>
                <c:pt idx="1100">
                  <c:v>-10000</c:v>
                </c:pt>
                <c:pt idx="1101">
                  <c:v>-10000</c:v>
                </c:pt>
                <c:pt idx="1102">
                  <c:v>-10000</c:v>
                </c:pt>
                <c:pt idx="1103">
                  <c:v>-10000</c:v>
                </c:pt>
                <c:pt idx="1104">
                  <c:v>-10000</c:v>
                </c:pt>
                <c:pt idx="1105">
                  <c:v>-10000</c:v>
                </c:pt>
                <c:pt idx="1106">
                  <c:v>-10000</c:v>
                </c:pt>
                <c:pt idx="1107">
                  <c:v>-10000</c:v>
                </c:pt>
                <c:pt idx="1108">
                  <c:v>-10000</c:v>
                </c:pt>
                <c:pt idx="1109">
                  <c:v>-10000</c:v>
                </c:pt>
                <c:pt idx="1110">
                  <c:v>-10000</c:v>
                </c:pt>
                <c:pt idx="1111">
                  <c:v>-10000</c:v>
                </c:pt>
                <c:pt idx="1112">
                  <c:v>-10000</c:v>
                </c:pt>
                <c:pt idx="1113">
                  <c:v>-10000</c:v>
                </c:pt>
                <c:pt idx="1114">
                  <c:v>-10000</c:v>
                </c:pt>
                <c:pt idx="1115">
                  <c:v>-10000</c:v>
                </c:pt>
                <c:pt idx="1116">
                  <c:v>-10000</c:v>
                </c:pt>
                <c:pt idx="1117">
                  <c:v>-10000</c:v>
                </c:pt>
                <c:pt idx="1118">
                  <c:v>-10000</c:v>
                </c:pt>
                <c:pt idx="1119">
                  <c:v>-10000</c:v>
                </c:pt>
                <c:pt idx="1120">
                  <c:v>-10000</c:v>
                </c:pt>
                <c:pt idx="1121">
                  <c:v>-10000</c:v>
                </c:pt>
                <c:pt idx="1122">
                  <c:v>-10000</c:v>
                </c:pt>
                <c:pt idx="1123">
                  <c:v>-10000</c:v>
                </c:pt>
                <c:pt idx="1124">
                  <c:v>-10000</c:v>
                </c:pt>
                <c:pt idx="1125">
                  <c:v>-10000</c:v>
                </c:pt>
                <c:pt idx="1126">
                  <c:v>-10000</c:v>
                </c:pt>
                <c:pt idx="1127">
                  <c:v>-10000</c:v>
                </c:pt>
                <c:pt idx="1128">
                  <c:v>-10000</c:v>
                </c:pt>
                <c:pt idx="1129">
                  <c:v>-10000</c:v>
                </c:pt>
                <c:pt idx="1130">
                  <c:v>-10000</c:v>
                </c:pt>
                <c:pt idx="1131">
                  <c:v>-10000</c:v>
                </c:pt>
                <c:pt idx="1132">
                  <c:v>-10000</c:v>
                </c:pt>
                <c:pt idx="1133">
                  <c:v>-10000</c:v>
                </c:pt>
                <c:pt idx="1134">
                  <c:v>-10000</c:v>
                </c:pt>
                <c:pt idx="1135">
                  <c:v>-10000</c:v>
                </c:pt>
                <c:pt idx="1136">
                  <c:v>-10000</c:v>
                </c:pt>
                <c:pt idx="1137">
                  <c:v>-10000</c:v>
                </c:pt>
                <c:pt idx="1138">
                  <c:v>-10000</c:v>
                </c:pt>
                <c:pt idx="1139">
                  <c:v>-10000</c:v>
                </c:pt>
                <c:pt idx="1140">
                  <c:v>-10000</c:v>
                </c:pt>
                <c:pt idx="1141">
                  <c:v>-10000</c:v>
                </c:pt>
                <c:pt idx="1142">
                  <c:v>-10000</c:v>
                </c:pt>
                <c:pt idx="1143">
                  <c:v>-10000</c:v>
                </c:pt>
                <c:pt idx="1144">
                  <c:v>-10000</c:v>
                </c:pt>
                <c:pt idx="1145">
                  <c:v>-10000</c:v>
                </c:pt>
                <c:pt idx="1146">
                  <c:v>-10000</c:v>
                </c:pt>
                <c:pt idx="1147">
                  <c:v>-10000</c:v>
                </c:pt>
                <c:pt idx="1148">
                  <c:v>-10000</c:v>
                </c:pt>
                <c:pt idx="1149">
                  <c:v>-10000</c:v>
                </c:pt>
                <c:pt idx="1150">
                  <c:v>-10000</c:v>
                </c:pt>
                <c:pt idx="1151">
                  <c:v>-10000</c:v>
                </c:pt>
                <c:pt idx="1152">
                  <c:v>-10000</c:v>
                </c:pt>
                <c:pt idx="1153">
                  <c:v>-10000</c:v>
                </c:pt>
                <c:pt idx="1154">
                  <c:v>-10000</c:v>
                </c:pt>
                <c:pt idx="1155">
                  <c:v>-10000</c:v>
                </c:pt>
                <c:pt idx="1156">
                  <c:v>-10000</c:v>
                </c:pt>
                <c:pt idx="1157">
                  <c:v>-10000</c:v>
                </c:pt>
                <c:pt idx="1158">
                  <c:v>-10000</c:v>
                </c:pt>
                <c:pt idx="1159">
                  <c:v>-10000</c:v>
                </c:pt>
                <c:pt idx="1160">
                  <c:v>-10000</c:v>
                </c:pt>
                <c:pt idx="1161">
                  <c:v>-10000</c:v>
                </c:pt>
                <c:pt idx="1162">
                  <c:v>-10000</c:v>
                </c:pt>
                <c:pt idx="1163">
                  <c:v>-10000</c:v>
                </c:pt>
                <c:pt idx="1164">
                  <c:v>-10000</c:v>
                </c:pt>
                <c:pt idx="1165">
                  <c:v>-10000</c:v>
                </c:pt>
                <c:pt idx="1166">
                  <c:v>-10000</c:v>
                </c:pt>
                <c:pt idx="1167">
                  <c:v>-10000</c:v>
                </c:pt>
                <c:pt idx="1168">
                  <c:v>-10000</c:v>
                </c:pt>
                <c:pt idx="1169">
                  <c:v>-10000</c:v>
                </c:pt>
                <c:pt idx="1170">
                  <c:v>-10000</c:v>
                </c:pt>
                <c:pt idx="1171">
                  <c:v>-10000</c:v>
                </c:pt>
                <c:pt idx="1172">
                  <c:v>-10000</c:v>
                </c:pt>
                <c:pt idx="1173">
                  <c:v>-10000</c:v>
                </c:pt>
                <c:pt idx="1174">
                  <c:v>-10000</c:v>
                </c:pt>
                <c:pt idx="1175">
                  <c:v>-10000</c:v>
                </c:pt>
                <c:pt idx="1176">
                  <c:v>-10000</c:v>
                </c:pt>
                <c:pt idx="1177">
                  <c:v>-10000</c:v>
                </c:pt>
                <c:pt idx="1178">
                  <c:v>-10000</c:v>
                </c:pt>
                <c:pt idx="1179">
                  <c:v>-10000</c:v>
                </c:pt>
                <c:pt idx="1180">
                  <c:v>-10000</c:v>
                </c:pt>
                <c:pt idx="1181">
                  <c:v>-10000</c:v>
                </c:pt>
                <c:pt idx="1182">
                  <c:v>-10000</c:v>
                </c:pt>
                <c:pt idx="1183">
                  <c:v>-10000</c:v>
                </c:pt>
                <c:pt idx="1184">
                  <c:v>-10000</c:v>
                </c:pt>
                <c:pt idx="1185">
                  <c:v>-10000</c:v>
                </c:pt>
                <c:pt idx="1186">
                  <c:v>-10000</c:v>
                </c:pt>
                <c:pt idx="1187">
                  <c:v>-10000</c:v>
                </c:pt>
                <c:pt idx="1188">
                  <c:v>-10000</c:v>
                </c:pt>
                <c:pt idx="1189">
                  <c:v>-10000</c:v>
                </c:pt>
                <c:pt idx="1190">
                  <c:v>-10000</c:v>
                </c:pt>
                <c:pt idx="1191">
                  <c:v>-10000</c:v>
                </c:pt>
                <c:pt idx="1192">
                  <c:v>-10000</c:v>
                </c:pt>
                <c:pt idx="1193">
                  <c:v>-10000</c:v>
                </c:pt>
                <c:pt idx="1194">
                  <c:v>-10000</c:v>
                </c:pt>
                <c:pt idx="1195">
                  <c:v>-10000</c:v>
                </c:pt>
                <c:pt idx="1196">
                  <c:v>-10000</c:v>
                </c:pt>
                <c:pt idx="1197">
                  <c:v>-10000</c:v>
                </c:pt>
                <c:pt idx="1198">
                  <c:v>-10000</c:v>
                </c:pt>
                <c:pt idx="1199">
                  <c:v>-10000</c:v>
                </c:pt>
                <c:pt idx="1200">
                  <c:v>-10000</c:v>
                </c:pt>
                <c:pt idx="1201">
                  <c:v>-10000</c:v>
                </c:pt>
                <c:pt idx="1202">
                  <c:v>-10000</c:v>
                </c:pt>
                <c:pt idx="1203">
                  <c:v>-10000</c:v>
                </c:pt>
                <c:pt idx="1204">
                  <c:v>-10000</c:v>
                </c:pt>
                <c:pt idx="1205">
                  <c:v>-10000</c:v>
                </c:pt>
                <c:pt idx="1206">
                  <c:v>-10000</c:v>
                </c:pt>
                <c:pt idx="1207">
                  <c:v>-10000</c:v>
                </c:pt>
                <c:pt idx="1208">
                  <c:v>-10000</c:v>
                </c:pt>
                <c:pt idx="1209">
                  <c:v>-10000</c:v>
                </c:pt>
                <c:pt idx="1210">
                  <c:v>-10000</c:v>
                </c:pt>
                <c:pt idx="1211">
                  <c:v>-10000</c:v>
                </c:pt>
                <c:pt idx="1212">
                  <c:v>-10000</c:v>
                </c:pt>
                <c:pt idx="1213">
                  <c:v>-10000</c:v>
                </c:pt>
                <c:pt idx="1214">
                  <c:v>-10000</c:v>
                </c:pt>
                <c:pt idx="1215">
                  <c:v>-10000</c:v>
                </c:pt>
                <c:pt idx="1216">
                  <c:v>-10000</c:v>
                </c:pt>
                <c:pt idx="1217">
                  <c:v>-10000</c:v>
                </c:pt>
                <c:pt idx="1218">
                  <c:v>-10000</c:v>
                </c:pt>
                <c:pt idx="1219">
                  <c:v>-10000</c:v>
                </c:pt>
                <c:pt idx="1220">
                  <c:v>-10000</c:v>
                </c:pt>
                <c:pt idx="1221">
                  <c:v>-10000</c:v>
                </c:pt>
                <c:pt idx="1222">
                  <c:v>-10000</c:v>
                </c:pt>
                <c:pt idx="1223">
                  <c:v>-10000</c:v>
                </c:pt>
                <c:pt idx="1224">
                  <c:v>-10000</c:v>
                </c:pt>
                <c:pt idx="1225">
                  <c:v>-10000</c:v>
                </c:pt>
                <c:pt idx="1226">
                  <c:v>-10000</c:v>
                </c:pt>
                <c:pt idx="1227">
                  <c:v>-10000</c:v>
                </c:pt>
                <c:pt idx="1228">
                  <c:v>-10000</c:v>
                </c:pt>
                <c:pt idx="1229">
                  <c:v>-10000</c:v>
                </c:pt>
                <c:pt idx="1230">
                  <c:v>-10000</c:v>
                </c:pt>
                <c:pt idx="1231">
                  <c:v>-10000</c:v>
                </c:pt>
                <c:pt idx="1232">
                  <c:v>-10000</c:v>
                </c:pt>
                <c:pt idx="1233">
                  <c:v>-10000</c:v>
                </c:pt>
                <c:pt idx="1234">
                  <c:v>-10000</c:v>
                </c:pt>
                <c:pt idx="1235">
                  <c:v>-10000</c:v>
                </c:pt>
                <c:pt idx="1236">
                  <c:v>-10000</c:v>
                </c:pt>
                <c:pt idx="1237">
                  <c:v>-10000</c:v>
                </c:pt>
                <c:pt idx="1238">
                  <c:v>-10000</c:v>
                </c:pt>
                <c:pt idx="1239">
                  <c:v>-10000</c:v>
                </c:pt>
                <c:pt idx="1240">
                  <c:v>-10000</c:v>
                </c:pt>
                <c:pt idx="1241">
                  <c:v>-10000</c:v>
                </c:pt>
                <c:pt idx="1242">
                  <c:v>-10000</c:v>
                </c:pt>
                <c:pt idx="1243">
                  <c:v>-10000</c:v>
                </c:pt>
                <c:pt idx="1244">
                  <c:v>-10000</c:v>
                </c:pt>
                <c:pt idx="1245">
                  <c:v>-10000</c:v>
                </c:pt>
                <c:pt idx="1246">
                  <c:v>-10000</c:v>
                </c:pt>
                <c:pt idx="1247">
                  <c:v>-10000</c:v>
                </c:pt>
                <c:pt idx="1248">
                  <c:v>-10000</c:v>
                </c:pt>
                <c:pt idx="1249">
                  <c:v>-10000</c:v>
                </c:pt>
                <c:pt idx="1250">
                  <c:v>-10000</c:v>
                </c:pt>
                <c:pt idx="1251">
                  <c:v>-10000</c:v>
                </c:pt>
                <c:pt idx="1252">
                  <c:v>-10000</c:v>
                </c:pt>
                <c:pt idx="1253">
                  <c:v>-10000</c:v>
                </c:pt>
                <c:pt idx="1254">
                  <c:v>-10000</c:v>
                </c:pt>
                <c:pt idx="1255">
                  <c:v>-10000</c:v>
                </c:pt>
                <c:pt idx="1256">
                  <c:v>-10000</c:v>
                </c:pt>
                <c:pt idx="1257">
                  <c:v>-10000</c:v>
                </c:pt>
                <c:pt idx="1258">
                  <c:v>-10000</c:v>
                </c:pt>
                <c:pt idx="1259">
                  <c:v>-10000</c:v>
                </c:pt>
                <c:pt idx="1260">
                  <c:v>-10000</c:v>
                </c:pt>
                <c:pt idx="1261">
                  <c:v>-10000</c:v>
                </c:pt>
                <c:pt idx="1262">
                  <c:v>-10000</c:v>
                </c:pt>
                <c:pt idx="1263">
                  <c:v>-10000</c:v>
                </c:pt>
                <c:pt idx="1264">
                  <c:v>-10000</c:v>
                </c:pt>
                <c:pt idx="1265">
                  <c:v>-10000</c:v>
                </c:pt>
                <c:pt idx="1266">
                  <c:v>-10000</c:v>
                </c:pt>
                <c:pt idx="1267">
                  <c:v>-10000</c:v>
                </c:pt>
                <c:pt idx="1268">
                  <c:v>-10000</c:v>
                </c:pt>
                <c:pt idx="1269">
                  <c:v>-10000</c:v>
                </c:pt>
                <c:pt idx="1270">
                  <c:v>-10000</c:v>
                </c:pt>
                <c:pt idx="1271">
                  <c:v>-10000</c:v>
                </c:pt>
                <c:pt idx="1272">
                  <c:v>-10000</c:v>
                </c:pt>
                <c:pt idx="1273">
                  <c:v>-10000</c:v>
                </c:pt>
                <c:pt idx="1274">
                  <c:v>-10000</c:v>
                </c:pt>
                <c:pt idx="1275">
                  <c:v>-10000</c:v>
                </c:pt>
                <c:pt idx="1276">
                  <c:v>-10000</c:v>
                </c:pt>
                <c:pt idx="1277">
                  <c:v>-10000</c:v>
                </c:pt>
                <c:pt idx="1278">
                  <c:v>-10000</c:v>
                </c:pt>
                <c:pt idx="1279">
                  <c:v>-10000</c:v>
                </c:pt>
                <c:pt idx="1280">
                  <c:v>-10000</c:v>
                </c:pt>
                <c:pt idx="1281">
                  <c:v>-10000</c:v>
                </c:pt>
                <c:pt idx="1282">
                  <c:v>-10000</c:v>
                </c:pt>
                <c:pt idx="1283">
                  <c:v>-10000</c:v>
                </c:pt>
                <c:pt idx="1284">
                  <c:v>-10000</c:v>
                </c:pt>
                <c:pt idx="1285">
                  <c:v>-10000</c:v>
                </c:pt>
                <c:pt idx="1286">
                  <c:v>-10000</c:v>
                </c:pt>
                <c:pt idx="1287">
                  <c:v>-10000</c:v>
                </c:pt>
                <c:pt idx="1288">
                  <c:v>-10000</c:v>
                </c:pt>
                <c:pt idx="1289">
                  <c:v>-10000</c:v>
                </c:pt>
                <c:pt idx="1290">
                  <c:v>-10000</c:v>
                </c:pt>
                <c:pt idx="1291">
                  <c:v>-10000</c:v>
                </c:pt>
                <c:pt idx="1292">
                  <c:v>-10000</c:v>
                </c:pt>
                <c:pt idx="1293">
                  <c:v>-10000</c:v>
                </c:pt>
                <c:pt idx="1294">
                  <c:v>-10000</c:v>
                </c:pt>
                <c:pt idx="1295">
                  <c:v>-10000</c:v>
                </c:pt>
                <c:pt idx="1296">
                  <c:v>-10000</c:v>
                </c:pt>
                <c:pt idx="1297">
                  <c:v>-10000</c:v>
                </c:pt>
                <c:pt idx="1298">
                  <c:v>-10000</c:v>
                </c:pt>
                <c:pt idx="1299">
                  <c:v>-10000</c:v>
                </c:pt>
                <c:pt idx="1300">
                  <c:v>-10000</c:v>
                </c:pt>
                <c:pt idx="1301">
                  <c:v>-10000</c:v>
                </c:pt>
                <c:pt idx="1302">
                  <c:v>-10000</c:v>
                </c:pt>
                <c:pt idx="1303">
                  <c:v>-10000</c:v>
                </c:pt>
                <c:pt idx="1304">
                  <c:v>-10000</c:v>
                </c:pt>
                <c:pt idx="1305">
                  <c:v>-10000</c:v>
                </c:pt>
                <c:pt idx="1306">
                  <c:v>-10000</c:v>
                </c:pt>
                <c:pt idx="1307">
                  <c:v>-10000</c:v>
                </c:pt>
                <c:pt idx="1308">
                  <c:v>-10000</c:v>
                </c:pt>
                <c:pt idx="1309">
                  <c:v>-10000</c:v>
                </c:pt>
                <c:pt idx="1310">
                  <c:v>-10000</c:v>
                </c:pt>
                <c:pt idx="1311">
                  <c:v>-10000</c:v>
                </c:pt>
                <c:pt idx="1312">
                  <c:v>-10000</c:v>
                </c:pt>
                <c:pt idx="1313">
                  <c:v>-10000</c:v>
                </c:pt>
                <c:pt idx="1314">
                  <c:v>-10000</c:v>
                </c:pt>
                <c:pt idx="1315">
                  <c:v>-10000</c:v>
                </c:pt>
                <c:pt idx="1316">
                  <c:v>-10000</c:v>
                </c:pt>
                <c:pt idx="1317">
                  <c:v>-10000</c:v>
                </c:pt>
                <c:pt idx="1318">
                  <c:v>-10000</c:v>
                </c:pt>
                <c:pt idx="1319">
                  <c:v>-10000</c:v>
                </c:pt>
                <c:pt idx="1320">
                  <c:v>-10000</c:v>
                </c:pt>
                <c:pt idx="1321">
                  <c:v>-10000</c:v>
                </c:pt>
                <c:pt idx="1322">
                  <c:v>-10000</c:v>
                </c:pt>
                <c:pt idx="1323">
                  <c:v>-10000</c:v>
                </c:pt>
                <c:pt idx="1324">
                  <c:v>-10000</c:v>
                </c:pt>
                <c:pt idx="1325">
                  <c:v>-10000</c:v>
                </c:pt>
                <c:pt idx="1326">
                  <c:v>-10000</c:v>
                </c:pt>
                <c:pt idx="1327">
                  <c:v>-10000</c:v>
                </c:pt>
                <c:pt idx="1328">
                  <c:v>-10000</c:v>
                </c:pt>
                <c:pt idx="1329">
                  <c:v>-10000</c:v>
                </c:pt>
                <c:pt idx="1330">
                  <c:v>-10000</c:v>
                </c:pt>
                <c:pt idx="1331">
                  <c:v>-10000</c:v>
                </c:pt>
                <c:pt idx="1332">
                  <c:v>-10000</c:v>
                </c:pt>
                <c:pt idx="1333">
                  <c:v>-10000</c:v>
                </c:pt>
                <c:pt idx="1334">
                  <c:v>-10000</c:v>
                </c:pt>
                <c:pt idx="1335">
                  <c:v>-10000</c:v>
                </c:pt>
                <c:pt idx="1336">
                  <c:v>-10000</c:v>
                </c:pt>
                <c:pt idx="1337">
                  <c:v>-10000</c:v>
                </c:pt>
                <c:pt idx="1338">
                  <c:v>-10000</c:v>
                </c:pt>
                <c:pt idx="1339">
                  <c:v>-10000</c:v>
                </c:pt>
                <c:pt idx="1340">
                  <c:v>-10000</c:v>
                </c:pt>
                <c:pt idx="1341">
                  <c:v>-10000</c:v>
                </c:pt>
                <c:pt idx="1342">
                  <c:v>-10000</c:v>
                </c:pt>
                <c:pt idx="1343">
                  <c:v>-10000</c:v>
                </c:pt>
                <c:pt idx="1344">
                  <c:v>-10000</c:v>
                </c:pt>
                <c:pt idx="1345">
                  <c:v>-10000</c:v>
                </c:pt>
                <c:pt idx="1346">
                  <c:v>-10000</c:v>
                </c:pt>
                <c:pt idx="1347">
                  <c:v>-10000</c:v>
                </c:pt>
                <c:pt idx="1348">
                  <c:v>-10000</c:v>
                </c:pt>
                <c:pt idx="1349">
                  <c:v>-10000</c:v>
                </c:pt>
                <c:pt idx="1350">
                  <c:v>-10000</c:v>
                </c:pt>
                <c:pt idx="1351">
                  <c:v>-10000</c:v>
                </c:pt>
                <c:pt idx="1352">
                  <c:v>-10000</c:v>
                </c:pt>
                <c:pt idx="1353">
                  <c:v>-10000</c:v>
                </c:pt>
                <c:pt idx="1354">
                  <c:v>-10000</c:v>
                </c:pt>
                <c:pt idx="1355">
                  <c:v>-10000</c:v>
                </c:pt>
                <c:pt idx="1356">
                  <c:v>-10000</c:v>
                </c:pt>
                <c:pt idx="1357">
                  <c:v>-10000</c:v>
                </c:pt>
                <c:pt idx="1358">
                  <c:v>-10000</c:v>
                </c:pt>
                <c:pt idx="1359">
                  <c:v>-10000</c:v>
                </c:pt>
                <c:pt idx="1360">
                  <c:v>-10000</c:v>
                </c:pt>
                <c:pt idx="1361">
                  <c:v>-10000</c:v>
                </c:pt>
                <c:pt idx="1362">
                  <c:v>-10000</c:v>
                </c:pt>
                <c:pt idx="1363">
                  <c:v>-10000</c:v>
                </c:pt>
                <c:pt idx="1364">
                  <c:v>-10000</c:v>
                </c:pt>
                <c:pt idx="1365">
                  <c:v>-10000</c:v>
                </c:pt>
                <c:pt idx="1366">
                  <c:v>-10000</c:v>
                </c:pt>
                <c:pt idx="1367">
                  <c:v>-10000</c:v>
                </c:pt>
                <c:pt idx="1368">
                  <c:v>-10000</c:v>
                </c:pt>
                <c:pt idx="1369">
                  <c:v>-10000</c:v>
                </c:pt>
                <c:pt idx="1370">
                  <c:v>-10000</c:v>
                </c:pt>
                <c:pt idx="1371">
                  <c:v>-10000</c:v>
                </c:pt>
                <c:pt idx="1372">
                  <c:v>-10000</c:v>
                </c:pt>
                <c:pt idx="1373">
                  <c:v>-10000</c:v>
                </c:pt>
                <c:pt idx="1374">
                  <c:v>-10000</c:v>
                </c:pt>
                <c:pt idx="1375">
                  <c:v>-10000</c:v>
                </c:pt>
                <c:pt idx="1376">
                  <c:v>-10000</c:v>
                </c:pt>
                <c:pt idx="1377">
                  <c:v>-10000</c:v>
                </c:pt>
                <c:pt idx="1378">
                  <c:v>-10000</c:v>
                </c:pt>
                <c:pt idx="1379">
                  <c:v>-10000</c:v>
                </c:pt>
                <c:pt idx="1380">
                  <c:v>-10000</c:v>
                </c:pt>
                <c:pt idx="1381">
                  <c:v>-10000</c:v>
                </c:pt>
                <c:pt idx="1382">
                  <c:v>-10000</c:v>
                </c:pt>
                <c:pt idx="1383">
                  <c:v>-10000</c:v>
                </c:pt>
                <c:pt idx="1384">
                  <c:v>-10000</c:v>
                </c:pt>
                <c:pt idx="1385">
                  <c:v>-10000</c:v>
                </c:pt>
                <c:pt idx="1386">
                  <c:v>-10000</c:v>
                </c:pt>
                <c:pt idx="1387">
                  <c:v>-10000</c:v>
                </c:pt>
                <c:pt idx="1388">
                  <c:v>-10000</c:v>
                </c:pt>
                <c:pt idx="1389">
                  <c:v>-10000</c:v>
                </c:pt>
                <c:pt idx="1390">
                  <c:v>-10000</c:v>
                </c:pt>
                <c:pt idx="1391">
                  <c:v>-10000</c:v>
                </c:pt>
                <c:pt idx="1392">
                  <c:v>-10000</c:v>
                </c:pt>
                <c:pt idx="1393">
                  <c:v>-10000</c:v>
                </c:pt>
                <c:pt idx="1394">
                  <c:v>-10000</c:v>
                </c:pt>
                <c:pt idx="1395">
                  <c:v>-10000</c:v>
                </c:pt>
                <c:pt idx="1396">
                  <c:v>-10000</c:v>
                </c:pt>
                <c:pt idx="1397">
                  <c:v>-10000</c:v>
                </c:pt>
                <c:pt idx="1398">
                  <c:v>-10000</c:v>
                </c:pt>
                <c:pt idx="1399">
                  <c:v>-10000</c:v>
                </c:pt>
                <c:pt idx="1400">
                  <c:v>-10000</c:v>
                </c:pt>
                <c:pt idx="1401">
                  <c:v>-10000</c:v>
                </c:pt>
                <c:pt idx="1402">
                  <c:v>-10000</c:v>
                </c:pt>
                <c:pt idx="1403">
                  <c:v>-10000</c:v>
                </c:pt>
                <c:pt idx="1404">
                  <c:v>-10000</c:v>
                </c:pt>
                <c:pt idx="1405">
                  <c:v>-10000</c:v>
                </c:pt>
                <c:pt idx="1406">
                  <c:v>-10000</c:v>
                </c:pt>
                <c:pt idx="1407">
                  <c:v>-10000</c:v>
                </c:pt>
                <c:pt idx="1408">
                  <c:v>-10000</c:v>
                </c:pt>
                <c:pt idx="1409">
                  <c:v>-10000</c:v>
                </c:pt>
                <c:pt idx="1410">
                  <c:v>-10000</c:v>
                </c:pt>
                <c:pt idx="1411">
                  <c:v>-10000</c:v>
                </c:pt>
                <c:pt idx="1412">
                  <c:v>-10000</c:v>
                </c:pt>
                <c:pt idx="1413">
                  <c:v>-10000</c:v>
                </c:pt>
                <c:pt idx="1414">
                  <c:v>-10000</c:v>
                </c:pt>
                <c:pt idx="1415">
                  <c:v>-10000</c:v>
                </c:pt>
                <c:pt idx="1416">
                  <c:v>-10000</c:v>
                </c:pt>
                <c:pt idx="1417">
                  <c:v>-10000</c:v>
                </c:pt>
                <c:pt idx="1418">
                  <c:v>-10000</c:v>
                </c:pt>
                <c:pt idx="1419">
                  <c:v>-10000</c:v>
                </c:pt>
                <c:pt idx="1420">
                  <c:v>-10000</c:v>
                </c:pt>
                <c:pt idx="1421">
                  <c:v>-10000</c:v>
                </c:pt>
                <c:pt idx="1422">
                  <c:v>-10000</c:v>
                </c:pt>
                <c:pt idx="1423">
                  <c:v>-10000</c:v>
                </c:pt>
                <c:pt idx="1424">
                  <c:v>-10000</c:v>
                </c:pt>
                <c:pt idx="1425">
                  <c:v>-10000</c:v>
                </c:pt>
                <c:pt idx="1426">
                  <c:v>-10000</c:v>
                </c:pt>
                <c:pt idx="1427">
                  <c:v>-10000</c:v>
                </c:pt>
                <c:pt idx="1428">
                  <c:v>-10000</c:v>
                </c:pt>
                <c:pt idx="1429">
                  <c:v>-10000</c:v>
                </c:pt>
                <c:pt idx="1430">
                  <c:v>-10000</c:v>
                </c:pt>
                <c:pt idx="1431">
                  <c:v>-10000</c:v>
                </c:pt>
                <c:pt idx="1432">
                  <c:v>-10000</c:v>
                </c:pt>
                <c:pt idx="1433">
                  <c:v>-10000</c:v>
                </c:pt>
                <c:pt idx="1434">
                  <c:v>-10000</c:v>
                </c:pt>
                <c:pt idx="1435">
                  <c:v>-10000</c:v>
                </c:pt>
                <c:pt idx="1436">
                  <c:v>-10000</c:v>
                </c:pt>
                <c:pt idx="1437">
                  <c:v>-10000</c:v>
                </c:pt>
                <c:pt idx="1438">
                  <c:v>-10000</c:v>
                </c:pt>
                <c:pt idx="1439">
                  <c:v>-10000</c:v>
                </c:pt>
                <c:pt idx="1440">
                  <c:v>-10000</c:v>
                </c:pt>
                <c:pt idx="1441">
                  <c:v>-10000</c:v>
                </c:pt>
                <c:pt idx="1442">
                  <c:v>-10000</c:v>
                </c:pt>
                <c:pt idx="1443">
                  <c:v>-10000</c:v>
                </c:pt>
                <c:pt idx="1444">
                  <c:v>-10000</c:v>
                </c:pt>
                <c:pt idx="1445">
                  <c:v>-10000</c:v>
                </c:pt>
                <c:pt idx="1446">
                  <c:v>-10000</c:v>
                </c:pt>
                <c:pt idx="1447">
                  <c:v>-10000</c:v>
                </c:pt>
                <c:pt idx="1448">
                  <c:v>-10000</c:v>
                </c:pt>
                <c:pt idx="1449">
                  <c:v>-10000</c:v>
                </c:pt>
                <c:pt idx="1450">
                  <c:v>-10000</c:v>
                </c:pt>
                <c:pt idx="1451">
                  <c:v>-10000</c:v>
                </c:pt>
                <c:pt idx="1452">
                  <c:v>-10000</c:v>
                </c:pt>
                <c:pt idx="1453">
                  <c:v>-10000</c:v>
                </c:pt>
                <c:pt idx="1454">
                  <c:v>-10000</c:v>
                </c:pt>
                <c:pt idx="1455">
                  <c:v>-10000</c:v>
                </c:pt>
                <c:pt idx="1456">
                  <c:v>-10000</c:v>
                </c:pt>
                <c:pt idx="1457">
                  <c:v>-10000</c:v>
                </c:pt>
                <c:pt idx="1458">
                  <c:v>-10000</c:v>
                </c:pt>
                <c:pt idx="1459">
                  <c:v>-10000</c:v>
                </c:pt>
                <c:pt idx="1460">
                  <c:v>-10000</c:v>
                </c:pt>
                <c:pt idx="1461">
                  <c:v>-10000</c:v>
                </c:pt>
                <c:pt idx="1462">
                  <c:v>-10000</c:v>
                </c:pt>
                <c:pt idx="1463">
                  <c:v>-10000</c:v>
                </c:pt>
                <c:pt idx="1464">
                  <c:v>-10000</c:v>
                </c:pt>
                <c:pt idx="1465">
                  <c:v>-10000</c:v>
                </c:pt>
                <c:pt idx="1466">
                  <c:v>-10000</c:v>
                </c:pt>
                <c:pt idx="1467">
                  <c:v>-10000</c:v>
                </c:pt>
                <c:pt idx="1468">
                  <c:v>-10000</c:v>
                </c:pt>
                <c:pt idx="1469">
                  <c:v>-10000</c:v>
                </c:pt>
                <c:pt idx="1470">
                  <c:v>-10000</c:v>
                </c:pt>
                <c:pt idx="1471">
                  <c:v>-10000</c:v>
                </c:pt>
                <c:pt idx="1472">
                  <c:v>-10000</c:v>
                </c:pt>
                <c:pt idx="1473">
                  <c:v>-10000</c:v>
                </c:pt>
                <c:pt idx="1474">
                  <c:v>-10000</c:v>
                </c:pt>
                <c:pt idx="1475">
                  <c:v>-10000</c:v>
                </c:pt>
                <c:pt idx="1476">
                  <c:v>-10000</c:v>
                </c:pt>
                <c:pt idx="1477">
                  <c:v>-10000</c:v>
                </c:pt>
                <c:pt idx="1478">
                  <c:v>-10000</c:v>
                </c:pt>
                <c:pt idx="1479">
                  <c:v>-10000</c:v>
                </c:pt>
                <c:pt idx="1480">
                  <c:v>-10000</c:v>
                </c:pt>
                <c:pt idx="1481">
                  <c:v>-10000</c:v>
                </c:pt>
                <c:pt idx="1482">
                  <c:v>-10000</c:v>
                </c:pt>
                <c:pt idx="1483">
                  <c:v>-10000</c:v>
                </c:pt>
                <c:pt idx="1484">
                  <c:v>-10000</c:v>
                </c:pt>
                <c:pt idx="1485">
                  <c:v>-10000</c:v>
                </c:pt>
                <c:pt idx="1486">
                  <c:v>-10000</c:v>
                </c:pt>
                <c:pt idx="1487">
                  <c:v>-10000</c:v>
                </c:pt>
                <c:pt idx="1488">
                  <c:v>-10000</c:v>
                </c:pt>
                <c:pt idx="1489">
                  <c:v>-10000</c:v>
                </c:pt>
                <c:pt idx="1490">
                  <c:v>-10000</c:v>
                </c:pt>
                <c:pt idx="1491">
                  <c:v>-10000</c:v>
                </c:pt>
                <c:pt idx="1492">
                  <c:v>-10000</c:v>
                </c:pt>
                <c:pt idx="1493">
                  <c:v>-10000</c:v>
                </c:pt>
                <c:pt idx="1494">
                  <c:v>-10000</c:v>
                </c:pt>
                <c:pt idx="1495">
                  <c:v>-10000</c:v>
                </c:pt>
                <c:pt idx="1496">
                  <c:v>-10000</c:v>
                </c:pt>
                <c:pt idx="1497">
                  <c:v>-10000</c:v>
                </c:pt>
                <c:pt idx="1498">
                  <c:v>-10000</c:v>
                </c:pt>
                <c:pt idx="1499">
                  <c:v>-10000</c:v>
                </c:pt>
                <c:pt idx="1500">
                  <c:v>-10000</c:v>
                </c:pt>
                <c:pt idx="1501">
                  <c:v>-10000</c:v>
                </c:pt>
                <c:pt idx="1502">
                  <c:v>-10000</c:v>
                </c:pt>
                <c:pt idx="1503">
                  <c:v>-10000</c:v>
                </c:pt>
                <c:pt idx="1504">
                  <c:v>-10000</c:v>
                </c:pt>
                <c:pt idx="1505">
                  <c:v>-10000</c:v>
                </c:pt>
                <c:pt idx="1506">
                  <c:v>-10000</c:v>
                </c:pt>
                <c:pt idx="1507">
                  <c:v>-10000</c:v>
                </c:pt>
                <c:pt idx="1508">
                  <c:v>-10000</c:v>
                </c:pt>
                <c:pt idx="1509">
                  <c:v>-10000</c:v>
                </c:pt>
                <c:pt idx="1510">
                  <c:v>-10000</c:v>
                </c:pt>
                <c:pt idx="1511">
                  <c:v>-10000</c:v>
                </c:pt>
                <c:pt idx="1512">
                  <c:v>-10000</c:v>
                </c:pt>
                <c:pt idx="1513">
                  <c:v>-10000</c:v>
                </c:pt>
                <c:pt idx="1514">
                  <c:v>-10000</c:v>
                </c:pt>
                <c:pt idx="1515">
                  <c:v>-10000</c:v>
                </c:pt>
                <c:pt idx="1516">
                  <c:v>-10000</c:v>
                </c:pt>
                <c:pt idx="1517">
                  <c:v>-10000</c:v>
                </c:pt>
                <c:pt idx="1518">
                  <c:v>-10000</c:v>
                </c:pt>
                <c:pt idx="1519">
                  <c:v>-10000</c:v>
                </c:pt>
                <c:pt idx="1520">
                  <c:v>-10000</c:v>
                </c:pt>
                <c:pt idx="1521">
                  <c:v>-10000</c:v>
                </c:pt>
                <c:pt idx="1522">
                  <c:v>-10000</c:v>
                </c:pt>
                <c:pt idx="1523">
                  <c:v>-10000</c:v>
                </c:pt>
                <c:pt idx="1524">
                  <c:v>-10000</c:v>
                </c:pt>
                <c:pt idx="1525">
                  <c:v>-10000</c:v>
                </c:pt>
                <c:pt idx="1526">
                  <c:v>-10000</c:v>
                </c:pt>
                <c:pt idx="1527">
                  <c:v>-10000</c:v>
                </c:pt>
                <c:pt idx="1528">
                  <c:v>-10000</c:v>
                </c:pt>
                <c:pt idx="1529">
                  <c:v>-10000</c:v>
                </c:pt>
                <c:pt idx="1530">
                  <c:v>-10000</c:v>
                </c:pt>
                <c:pt idx="1531">
                  <c:v>-10000</c:v>
                </c:pt>
                <c:pt idx="1532">
                  <c:v>-10000</c:v>
                </c:pt>
                <c:pt idx="1533">
                  <c:v>-10000</c:v>
                </c:pt>
                <c:pt idx="1534">
                  <c:v>-10000</c:v>
                </c:pt>
                <c:pt idx="1535">
                  <c:v>-10000</c:v>
                </c:pt>
                <c:pt idx="1536">
                  <c:v>-10000</c:v>
                </c:pt>
                <c:pt idx="1537">
                  <c:v>-10000</c:v>
                </c:pt>
                <c:pt idx="1538">
                  <c:v>-10000</c:v>
                </c:pt>
                <c:pt idx="1539">
                  <c:v>-10000</c:v>
                </c:pt>
                <c:pt idx="1540">
                  <c:v>-10000</c:v>
                </c:pt>
                <c:pt idx="1541">
                  <c:v>-10000</c:v>
                </c:pt>
                <c:pt idx="1542">
                  <c:v>-10000</c:v>
                </c:pt>
                <c:pt idx="1543">
                  <c:v>-10000</c:v>
                </c:pt>
                <c:pt idx="1544">
                  <c:v>-10000</c:v>
                </c:pt>
                <c:pt idx="1545">
                  <c:v>-10000</c:v>
                </c:pt>
                <c:pt idx="1546">
                  <c:v>-10000</c:v>
                </c:pt>
                <c:pt idx="1547">
                  <c:v>-10000</c:v>
                </c:pt>
                <c:pt idx="1548">
                  <c:v>-10000</c:v>
                </c:pt>
                <c:pt idx="1549">
                  <c:v>-10000</c:v>
                </c:pt>
                <c:pt idx="1550">
                  <c:v>-10000</c:v>
                </c:pt>
                <c:pt idx="1551">
                  <c:v>-10000</c:v>
                </c:pt>
                <c:pt idx="1552">
                  <c:v>-10000</c:v>
                </c:pt>
                <c:pt idx="1553">
                  <c:v>-10000</c:v>
                </c:pt>
                <c:pt idx="1554">
                  <c:v>-10000</c:v>
                </c:pt>
                <c:pt idx="1555">
                  <c:v>-10000</c:v>
                </c:pt>
                <c:pt idx="1556">
                  <c:v>-10000</c:v>
                </c:pt>
                <c:pt idx="1557">
                  <c:v>-10000</c:v>
                </c:pt>
                <c:pt idx="1558">
                  <c:v>-10000</c:v>
                </c:pt>
                <c:pt idx="1559">
                  <c:v>-10000</c:v>
                </c:pt>
                <c:pt idx="1560">
                  <c:v>-10000</c:v>
                </c:pt>
                <c:pt idx="1561">
                  <c:v>-10000</c:v>
                </c:pt>
                <c:pt idx="1562">
                  <c:v>-10000</c:v>
                </c:pt>
                <c:pt idx="1563">
                  <c:v>-10000</c:v>
                </c:pt>
                <c:pt idx="1564">
                  <c:v>-10000</c:v>
                </c:pt>
                <c:pt idx="1565">
                  <c:v>-10000</c:v>
                </c:pt>
                <c:pt idx="1566">
                  <c:v>-10000</c:v>
                </c:pt>
                <c:pt idx="1567">
                  <c:v>-10000</c:v>
                </c:pt>
                <c:pt idx="1568">
                  <c:v>-10000</c:v>
                </c:pt>
                <c:pt idx="1569">
                  <c:v>-10000</c:v>
                </c:pt>
                <c:pt idx="1570">
                  <c:v>-10000</c:v>
                </c:pt>
                <c:pt idx="1571">
                  <c:v>-10000</c:v>
                </c:pt>
                <c:pt idx="1572">
                  <c:v>-10000</c:v>
                </c:pt>
                <c:pt idx="1573">
                  <c:v>-10000</c:v>
                </c:pt>
                <c:pt idx="1574">
                  <c:v>-10000</c:v>
                </c:pt>
                <c:pt idx="1575">
                  <c:v>-10000</c:v>
                </c:pt>
                <c:pt idx="1576">
                  <c:v>-10000</c:v>
                </c:pt>
                <c:pt idx="1577">
                  <c:v>-10000</c:v>
                </c:pt>
                <c:pt idx="1578">
                  <c:v>-10000</c:v>
                </c:pt>
                <c:pt idx="1579">
                  <c:v>-10000</c:v>
                </c:pt>
                <c:pt idx="1580">
                  <c:v>-10000</c:v>
                </c:pt>
                <c:pt idx="1581">
                  <c:v>-10000</c:v>
                </c:pt>
                <c:pt idx="1582">
                  <c:v>-10000</c:v>
                </c:pt>
                <c:pt idx="1583">
                  <c:v>-10000</c:v>
                </c:pt>
                <c:pt idx="1584">
                  <c:v>-10000</c:v>
                </c:pt>
                <c:pt idx="1585">
                  <c:v>-10000</c:v>
                </c:pt>
                <c:pt idx="1586">
                  <c:v>-10000</c:v>
                </c:pt>
                <c:pt idx="1587">
                  <c:v>-10000</c:v>
                </c:pt>
                <c:pt idx="1588">
                  <c:v>-10000</c:v>
                </c:pt>
                <c:pt idx="1589">
                  <c:v>-10000</c:v>
                </c:pt>
                <c:pt idx="1590">
                  <c:v>-10000</c:v>
                </c:pt>
                <c:pt idx="1591">
                  <c:v>-10000</c:v>
                </c:pt>
                <c:pt idx="1592">
                  <c:v>-10000</c:v>
                </c:pt>
                <c:pt idx="1593">
                  <c:v>-10000</c:v>
                </c:pt>
                <c:pt idx="1594">
                  <c:v>-10000</c:v>
                </c:pt>
                <c:pt idx="1595">
                  <c:v>-10000</c:v>
                </c:pt>
                <c:pt idx="1596">
                  <c:v>-10000</c:v>
                </c:pt>
                <c:pt idx="1597">
                  <c:v>-10000</c:v>
                </c:pt>
                <c:pt idx="1598">
                  <c:v>-10000</c:v>
                </c:pt>
                <c:pt idx="1599">
                  <c:v>-10000</c:v>
                </c:pt>
                <c:pt idx="1600">
                  <c:v>-10000</c:v>
                </c:pt>
                <c:pt idx="1601">
                  <c:v>-10000</c:v>
                </c:pt>
                <c:pt idx="1602">
                  <c:v>-10000</c:v>
                </c:pt>
                <c:pt idx="1603">
                  <c:v>-10000</c:v>
                </c:pt>
                <c:pt idx="1604">
                  <c:v>-10000</c:v>
                </c:pt>
                <c:pt idx="1605">
                  <c:v>-10000</c:v>
                </c:pt>
                <c:pt idx="1606">
                  <c:v>-10000</c:v>
                </c:pt>
                <c:pt idx="1607">
                  <c:v>-10000</c:v>
                </c:pt>
                <c:pt idx="1608">
                  <c:v>-10000</c:v>
                </c:pt>
                <c:pt idx="1609">
                  <c:v>-10000</c:v>
                </c:pt>
                <c:pt idx="1610">
                  <c:v>-10000</c:v>
                </c:pt>
                <c:pt idx="1611">
                  <c:v>-10000</c:v>
                </c:pt>
                <c:pt idx="1612">
                  <c:v>-10000</c:v>
                </c:pt>
                <c:pt idx="1613">
                  <c:v>-10000</c:v>
                </c:pt>
                <c:pt idx="1614">
                  <c:v>-10000</c:v>
                </c:pt>
                <c:pt idx="1615">
                  <c:v>-10000</c:v>
                </c:pt>
                <c:pt idx="1616">
                  <c:v>-10000</c:v>
                </c:pt>
                <c:pt idx="1617">
                  <c:v>-10000</c:v>
                </c:pt>
                <c:pt idx="1618">
                  <c:v>-10000</c:v>
                </c:pt>
                <c:pt idx="1619">
                  <c:v>-10000</c:v>
                </c:pt>
                <c:pt idx="1620">
                  <c:v>-10000</c:v>
                </c:pt>
                <c:pt idx="1621">
                  <c:v>-10000</c:v>
                </c:pt>
                <c:pt idx="1622">
                  <c:v>-10000</c:v>
                </c:pt>
                <c:pt idx="1623">
                  <c:v>-10000</c:v>
                </c:pt>
                <c:pt idx="1624">
                  <c:v>-10000</c:v>
                </c:pt>
                <c:pt idx="1625">
                  <c:v>-10000</c:v>
                </c:pt>
                <c:pt idx="1626">
                  <c:v>-10000</c:v>
                </c:pt>
                <c:pt idx="1627">
                  <c:v>-10000</c:v>
                </c:pt>
                <c:pt idx="1628">
                  <c:v>-10000</c:v>
                </c:pt>
                <c:pt idx="1629">
                  <c:v>-10000</c:v>
                </c:pt>
                <c:pt idx="1630">
                  <c:v>-10000</c:v>
                </c:pt>
                <c:pt idx="1631">
                  <c:v>-10000</c:v>
                </c:pt>
                <c:pt idx="1632">
                  <c:v>-10000</c:v>
                </c:pt>
                <c:pt idx="1633">
                  <c:v>-10000</c:v>
                </c:pt>
                <c:pt idx="1634">
                  <c:v>-10000</c:v>
                </c:pt>
                <c:pt idx="1635">
                  <c:v>-10000</c:v>
                </c:pt>
                <c:pt idx="1636">
                  <c:v>-10000</c:v>
                </c:pt>
                <c:pt idx="1637">
                  <c:v>-10000</c:v>
                </c:pt>
                <c:pt idx="1638">
                  <c:v>-10000</c:v>
                </c:pt>
                <c:pt idx="1639">
                  <c:v>-10000</c:v>
                </c:pt>
                <c:pt idx="1640">
                  <c:v>-10000</c:v>
                </c:pt>
                <c:pt idx="1641">
                  <c:v>-10000</c:v>
                </c:pt>
                <c:pt idx="1642">
                  <c:v>-10000</c:v>
                </c:pt>
                <c:pt idx="1643">
                  <c:v>-10000</c:v>
                </c:pt>
                <c:pt idx="1644">
                  <c:v>-10000</c:v>
                </c:pt>
                <c:pt idx="1645">
                  <c:v>-10000</c:v>
                </c:pt>
                <c:pt idx="1646">
                  <c:v>-10000</c:v>
                </c:pt>
                <c:pt idx="1647">
                  <c:v>-10000</c:v>
                </c:pt>
                <c:pt idx="1648">
                  <c:v>-10000</c:v>
                </c:pt>
                <c:pt idx="1649">
                  <c:v>-10000</c:v>
                </c:pt>
                <c:pt idx="1650">
                  <c:v>-10000</c:v>
                </c:pt>
                <c:pt idx="1651">
                  <c:v>-10000</c:v>
                </c:pt>
                <c:pt idx="1652">
                  <c:v>-10000</c:v>
                </c:pt>
                <c:pt idx="1653">
                  <c:v>-10000</c:v>
                </c:pt>
                <c:pt idx="1654">
                  <c:v>-10000</c:v>
                </c:pt>
                <c:pt idx="1655">
                  <c:v>-10000</c:v>
                </c:pt>
                <c:pt idx="1656">
                  <c:v>-10000</c:v>
                </c:pt>
                <c:pt idx="1657">
                  <c:v>-10000</c:v>
                </c:pt>
                <c:pt idx="1658">
                  <c:v>-10000</c:v>
                </c:pt>
                <c:pt idx="1659">
                  <c:v>-10000</c:v>
                </c:pt>
                <c:pt idx="1660">
                  <c:v>-10000</c:v>
                </c:pt>
                <c:pt idx="1661">
                  <c:v>-10000</c:v>
                </c:pt>
                <c:pt idx="1662">
                  <c:v>-10000</c:v>
                </c:pt>
                <c:pt idx="1663">
                  <c:v>-10000</c:v>
                </c:pt>
                <c:pt idx="1664">
                  <c:v>-10000</c:v>
                </c:pt>
                <c:pt idx="1665">
                  <c:v>-10000</c:v>
                </c:pt>
                <c:pt idx="1666">
                  <c:v>-10000</c:v>
                </c:pt>
                <c:pt idx="1667">
                  <c:v>-10000</c:v>
                </c:pt>
                <c:pt idx="1668">
                  <c:v>-10000</c:v>
                </c:pt>
                <c:pt idx="1669">
                  <c:v>-10000</c:v>
                </c:pt>
                <c:pt idx="1670">
                  <c:v>-10000</c:v>
                </c:pt>
                <c:pt idx="1671">
                  <c:v>-10000</c:v>
                </c:pt>
                <c:pt idx="1672">
                  <c:v>-10000</c:v>
                </c:pt>
                <c:pt idx="1673">
                  <c:v>-10000</c:v>
                </c:pt>
                <c:pt idx="1674">
                  <c:v>-10000</c:v>
                </c:pt>
                <c:pt idx="1675">
                  <c:v>-10000</c:v>
                </c:pt>
                <c:pt idx="1676">
                  <c:v>-10000</c:v>
                </c:pt>
                <c:pt idx="1677">
                  <c:v>-10000</c:v>
                </c:pt>
                <c:pt idx="1678">
                  <c:v>-10000</c:v>
                </c:pt>
                <c:pt idx="1679">
                  <c:v>-10000</c:v>
                </c:pt>
                <c:pt idx="1680">
                  <c:v>-10000</c:v>
                </c:pt>
                <c:pt idx="1681">
                  <c:v>-10000</c:v>
                </c:pt>
                <c:pt idx="1682">
                  <c:v>-10000</c:v>
                </c:pt>
                <c:pt idx="1683">
                  <c:v>-10000</c:v>
                </c:pt>
                <c:pt idx="1684">
                  <c:v>-10000</c:v>
                </c:pt>
                <c:pt idx="1685">
                  <c:v>-10000</c:v>
                </c:pt>
                <c:pt idx="1686">
                  <c:v>-10000</c:v>
                </c:pt>
                <c:pt idx="1687">
                  <c:v>-10000</c:v>
                </c:pt>
                <c:pt idx="1688">
                  <c:v>-10000</c:v>
                </c:pt>
                <c:pt idx="1689">
                  <c:v>-10000</c:v>
                </c:pt>
                <c:pt idx="1690">
                  <c:v>-10000</c:v>
                </c:pt>
                <c:pt idx="1691">
                  <c:v>-10000</c:v>
                </c:pt>
                <c:pt idx="1692">
                  <c:v>-10000</c:v>
                </c:pt>
                <c:pt idx="1693">
                  <c:v>-10000</c:v>
                </c:pt>
                <c:pt idx="1694">
                  <c:v>-10000</c:v>
                </c:pt>
                <c:pt idx="1695">
                  <c:v>-10000</c:v>
                </c:pt>
                <c:pt idx="1696">
                  <c:v>-10000</c:v>
                </c:pt>
                <c:pt idx="1697">
                  <c:v>-10000</c:v>
                </c:pt>
                <c:pt idx="1698">
                  <c:v>-10000</c:v>
                </c:pt>
                <c:pt idx="1699">
                  <c:v>-10000</c:v>
                </c:pt>
                <c:pt idx="1700">
                  <c:v>-10000</c:v>
                </c:pt>
                <c:pt idx="1701">
                  <c:v>-10000</c:v>
                </c:pt>
                <c:pt idx="1702">
                  <c:v>-10000</c:v>
                </c:pt>
                <c:pt idx="1703">
                  <c:v>-10000</c:v>
                </c:pt>
                <c:pt idx="1704">
                  <c:v>-10000</c:v>
                </c:pt>
                <c:pt idx="1705">
                  <c:v>-10000</c:v>
                </c:pt>
                <c:pt idx="1706">
                  <c:v>-10000</c:v>
                </c:pt>
                <c:pt idx="1707">
                  <c:v>-10000</c:v>
                </c:pt>
                <c:pt idx="1708">
                  <c:v>-10000</c:v>
                </c:pt>
                <c:pt idx="1709">
                  <c:v>-10000</c:v>
                </c:pt>
                <c:pt idx="1710">
                  <c:v>-10000</c:v>
                </c:pt>
                <c:pt idx="1711">
                  <c:v>-10000</c:v>
                </c:pt>
                <c:pt idx="1712">
                  <c:v>-10000</c:v>
                </c:pt>
                <c:pt idx="1713">
                  <c:v>-10000</c:v>
                </c:pt>
                <c:pt idx="1714">
                  <c:v>-10000</c:v>
                </c:pt>
                <c:pt idx="1715">
                  <c:v>-10000</c:v>
                </c:pt>
                <c:pt idx="1716">
                  <c:v>-10000</c:v>
                </c:pt>
                <c:pt idx="1717">
                  <c:v>-10000</c:v>
                </c:pt>
                <c:pt idx="1718">
                  <c:v>-10000</c:v>
                </c:pt>
                <c:pt idx="1719">
                  <c:v>-10000</c:v>
                </c:pt>
                <c:pt idx="1720">
                  <c:v>-10000</c:v>
                </c:pt>
                <c:pt idx="1721">
                  <c:v>-10000</c:v>
                </c:pt>
                <c:pt idx="1722">
                  <c:v>-10000</c:v>
                </c:pt>
                <c:pt idx="1723">
                  <c:v>-10000</c:v>
                </c:pt>
                <c:pt idx="1724">
                  <c:v>-10000</c:v>
                </c:pt>
                <c:pt idx="1725">
                  <c:v>-10000</c:v>
                </c:pt>
                <c:pt idx="1726">
                  <c:v>-10000</c:v>
                </c:pt>
                <c:pt idx="1727">
                  <c:v>-10000</c:v>
                </c:pt>
                <c:pt idx="1728">
                  <c:v>-10000</c:v>
                </c:pt>
                <c:pt idx="1729">
                  <c:v>-10000</c:v>
                </c:pt>
                <c:pt idx="1730">
                  <c:v>-10000</c:v>
                </c:pt>
                <c:pt idx="1731">
                  <c:v>-10000</c:v>
                </c:pt>
                <c:pt idx="1732">
                  <c:v>-10000</c:v>
                </c:pt>
                <c:pt idx="1733">
                  <c:v>-10000</c:v>
                </c:pt>
                <c:pt idx="1734">
                  <c:v>-10000</c:v>
                </c:pt>
                <c:pt idx="1735">
                  <c:v>-10000</c:v>
                </c:pt>
                <c:pt idx="1736">
                  <c:v>-10000</c:v>
                </c:pt>
                <c:pt idx="1737">
                  <c:v>-10000</c:v>
                </c:pt>
                <c:pt idx="1738">
                  <c:v>-10000</c:v>
                </c:pt>
                <c:pt idx="1739">
                  <c:v>-10000</c:v>
                </c:pt>
                <c:pt idx="1740">
                  <c:v>-10000</c:v>
                </c:pt>
                <c:pt idx="1741">
                  <c:v>-10000</c:v>
                </c:pt>
                <c:pt idx="1742">
                  <c:v>-10000</c:v>
                </c:pt>
                <c:pt idx="1743">
                  <c:v>-10000</c:v>
                </c:pt>
                <c:pt idx="1744">
                  <c:v>-10000</c:v>
                </c:pt>
                <c:pt idx="1745">
                  <c:v>-10000</c:v>
                </c:pt>
                <c:pt idx="1746">
                  <c:v>-10000</c:v>
                </c:pt>
                <c:pt idx="1747">
                  <c:v>-10000</c:v>
                </c:pt>
                <c:pt idx="1748">
                  <c:v>-10000</c:v>
                </c:pt>
                <c:pt idx="1749">
                  <c:v>-10000</c:v>
                </c:pt>
                <c:pt idx="1750">
                  <c:v>-10000</c:v>
                </c:pt>
                <c:pt idx="1751">
                  <c:v>-10000</c:v>
                </c:pt>
                <c:pt idx="1752">
                  <c:v>-10000</c:v>
                </c:pt>
                <c:pt idx="1753">
                  <c:v>-10000</c:v>
                </c:pt>
                <c:pt idx="1754">
                  <c:v>-10000</c:v>
                </c:pt>
                <c:pt idx="1755">
                  <c:v>-10000</c:v>
                </c:pt>
                <c:pt idx="1756">
                  <c:v>-10000</c:v>
                </c:pt>
                <c:pt idx="1757">
                  <c:v>-10000</c:v>
                </c:pt>
                <c:pt idx="1758">
                  <c:v>-10000</c:v>
                </c:pt>
                <c:pt idx="1759">
                  <c:v>-10000</c:v>
                </c:pt>
                <c:pt idx="1760">
                  <c:v>-10000</c:v>
                </c:pt>
                <c:pt idx="1761">
                  <c:v>-10000</c:v>
                </c:pt>
                <c:pt idx="1762">
                  <c:v>-10000</c:v>
                </c:pt>
                <c:pt idx="1763">
                  <c:v>-10000</c:v>
                </c:pt>
                <c:pt idx="1764">
                  <c:v>-10000</c:v>
                </c:pt>
                <c:pt idx="1765">
                  <c:v>-10000</c:v>
                </c:pt>
                <c:pt idx="1766">
                  <c:v>-10000</c:v>
                </c:pt>
                <c:pt idx="1767">
                  <c:v>-10000</c:v>
                </c:pt>
                <c:pt idx="1768">
                  <c:v>-10000</c:v>
                </c:pt>
                <c:pt idx="1769">
                  <c:v>-10000</c:v>
                </c:pt>
                <c:pt idx="1770">
                  <c:v>-10000</c:v>
                </c:pt>
                <c:pt idx="1771">
                  <c:v>-10000</c:v>
                </c:pt>
                <c:pt idx="1772">
                  <c:v>-10000</c:v>
                </c:pt>
                <c:pt idx="1773">
                  <c:v>-10000</c:v>
                </c:pt>
                <c:pt idx="1774">
                  <c:v>-10000</c:v>
                </c:pt>
                <c:pt idx="1775">
                  <c:v>-10000</c:v>
                </c:pt>
                <c:pt idx="1776">
                  <c:v>-10000</c:v>
                </c:pt>
                <c:pt idx="1777">
                  <c:v>-10000</c:v>
                </c:pt>
                <c:pt idx="1778">
                  <c:v>-10000</c:v>
                </c:pt>
                <c:pt idx="1779">
                  <c:v>-10000</c:v>
                </c:pt>
                <c:pt idx="1780">
                  <c:v>-10000</c:v>
                </c:pt>
                <c:pt idx="1781">
                  <c:v>-10000</c:v>
                </c:pt>
                <c:pt idx="1782">
                  <c:v>-10000</c:v>
                </c:pt>
                <c:pt idx="1783">
                  <c:v>-10000</c:v>
                </c:pt>
                <c:pt idx="1784">
                  <c:v>-10000</c:v>
                </c:pt>
                <c:pt idx="1785">
                  <c:v>-10000</c:v>
                </c:pt>
                <c:pt idx="1786">
                  <c:v>-10000</c:v>
                </c:pt>
                <c:pt idx="1787">
                  <c:v>-10000</c:v>
                </c:pt>
                <c:pt idx="1788">
                  <c:v>-10000</c:v>
                </c:pt>
                <c:pt idx="1789">
                  <c:v>-10000</c:v>
                </c:pt>
                <c:pt idx="1790">
                  <c:v>-10000</c:v>
                </c:pt>
                <c:pt idx="1791">
                  <c:v>-10000</c:v>
                </c:pt>
                <c:pt idx="1792">
                  <c:v>-10000</c:v>
                </c:pt>
                <c:pt idx="1793">
                  <c:v>-10000</c:v>
                </c:pt>
                <c:pt idx="1794">
                  <c:v>-10000</c:v>
                </c:pt>
                <c:pt idx="1795">
                  <c:v>-10000</c:v>
                </c:pt>
                <c:pt idx="1796">
                  <c:v>-10000</c:v>
                </c:pt>
                <c:pt idx="1797">
                  <c:v>-10000</c:v>
                </c:pt>
                <c:pt idx="1798">
                  <c:v>-10000</c:v>
                </c:pt>
                <c:pt idx="1799">
                  <c:v>-10000</c:v>
                </c:pt>
                <c:pt idx="1800">
                  <c:v>-10000</c:v>
                </c:pt>
                <c:pt idx="1801">
                  <c:v>-10000</c:v>
                </c:pt>
                <c:pt idx="1802">
                  <c:v>-10000</c:v>
                </c:pt>
                <c:pt idx="1803">
                  <c:v>-10000</c:v>
                </c:pt>
                <c:pt idx="1804">
                  <c:v>-10000</c:v>
                </c:pt>
                <c:pt idx="1805">
                  <c:v>-10000</c:v>
                </c:pt>
                <c:pt idx="1806">
                  <c:v>-10000</c:v>
                </c:pt>
                <c:pt idx="1807">
                  <c:v>-10000</c:v>
                </c:pt>
                <c:pt idx="1808">
                  <c:v>-10000</c:v>
                </c:pt>
                <c:pt idx="1809">
                  <c:v>-10000</c:v>
                </c:pt>
                <c:pt idx="1810">
                  <c:v>-10000</c:v>
                </c:pt>
                <c:pt idx="1811">
                  <c:v>-10000</c:v>
                </c:pt>
                <c:pt idx="1812">
                  <c:v>-10000</c:v>
                </c:pt>
                <c:pt idx="1813">
                  <c:v>-10000</c:v>
                </c:pt>
                <c:pt idx="1814">
                  <c:v>-10000</c:v>
                </c:pt>
                <c:pt idx="1815">
                  <c:v>-10000</c:v>
                </c:pt>
                <c:pt idx="1816">
                  <c:v>-10000</c:v>
                </c:pt>
                <c:pt idx="1817">
                  <c:v>-10000</c:v>
                </c:pt>
                <c:pt idx="1818">
                  <c:v>-10000</c:v>
                </c:pt>
                <c:pt idx="1819">
                  <c:v>-10000</c:v>
                </c:pt>
                <c:pt idx="1820">
                  <c:v>-10000</c:v>
                </c:pt>
                <c:pt idx="1821">
                  <c:v>-10000</c:v>
                </c:pt>
                <c:pt idx="1822">
                  <c:v>-10000</c:v>
                </c:pt>
                <c:pt idx="1823">
                  <c:v>-10000</c:v>
                </c:pt>
                <c:pt idx="1824">
                  <c:v>-10000</c:v>
                </c:pt>
                <c:pt idx="1825">
                  <c:v>-10000</c:v>
                </c:pt>
                <c:pt idx="1826">
                  <c:v>-10000</c:v>
                </c:pt>
                <c:pt idx="1827">
                  <c:v>-10000</c:v>
                </c:pt>
                <c:pt idx="1828">
                  <c:v>-10000</c:v>
                </c:pt>
                <c:pt idx="1829">
                  <c:v>-10000</c:v>
                </c:pt>
                <c:pt idx="1830">
                  <c:v>-10000</c:v>
                </c:pt>
                <c:pt idx="1831">
                  <c:v>-10000</c:v>
                </c:pt>
                <c:pt idx="1832">
                  <c:v>-10000</c:v>
                </c:pt>
                <c:pt idx="1833">
                  <c:v>-10000</c:v>
                </c:pt>
                <c:pt idx="1834">
                  <c:v>-10000</c:v>
                </c:pt>
                <c:pt idx="1835">
                  <c:v>-10000</c:v>
                </c:pt>
                <c:pt idx="1836">
                  <c:v>-10000</c:v>
                </c:pt>
                <c:pt idx="1837">
                  <c:v>-10000</c:v>
                </c:pt>
                <c:pt idx="1838">
                  <c:v>-10000</c:v>
                </c:pt>
                <c:pt idx="1839">
                  <c:v>-10000</c:v>
                </c:pt>
                <c:pt idx="1840">
                  <c:v>-10000</c:v>
                </c:pt>
                <c:pt idx="1841">
                  <c:v>-10000</c:v>
                </c:pt>
                <c:pt idx="1842">
                  <c:v>-10000</c:v>
                </c:pt>
                <c:pt idx="1843">
                  <c:v>-10000</c:v>
                </c:pt>
                <c:pt idx="1844">
                  <c:v>-10000</c:v>
                </c:pt>
                <c:pt idx="1845">
                  <c:v>-10000</c:v>
                </c:pt>
                <c:pt idx="1846">
                  <c:v>-10000</c:v>
                </c:pt>
                <c:pt idx="1847">
                  <c:v>-10000</c:v>
                </c:pt>
                <c:pt idx="1848">
                  <c:v>-10000</c:v>
                </c:pt>
                <c:pt idx="1849">
                  <c:v>-10000</c:v>
                </c:pt>
                <c:pt idx="1850">
                  <c:v>-10000</c:v>
                </c:pt>
                <c:pt idx="1851">
                  <c:v>-10000</c:v>
                </c:pt>
                <c:pt idx="1852">
                  <c:v>-10000</c:v>
                </c:pt>
                <c:pt idx="1853">
                  <c:v>-10000</c:v>
                </c:pt>
                <c:pt idx="1854">
                  <c:v>-10000</c:v>
                </c:pt>
                <c:pt idx="1855">
                  <c:v>-10000</c:v>
                </c:pt>
                <c:pt idx="1856">
                  <c:v>-10000</c:v>
                </c:pt>
                <c:pt idx="1857">
                  <c:v>-10000</c:v>
                </c:pt>
                <c:pt idx="1858">
                  <c:v>-10000</c:v>
                </c:pt>
                <c:pt idx="1859">
                  <c:v>-10000</c:v>
                </c:pt>
                <c:pt idx="1860">
                  <c:v>-10000</c:v>
                </c:pt>
                <c:pt idx="1861">
                  <c:v>-10000</c:v>
                </c:pt>
                <c:pt idx="1862">
                  <c:v>-10000</c:v>
                </c:pt>
                <c:pt idx="1863">
                  <c:v>-10000</c:v>
                </c:pt>
                <c:pt idx="1864">
                  <c:v>-10000</c:v>
                </c:pt>
                <c:pt idx="1865">
                  <c:v>-10000</c:v>
                </c:pt>
                <c:pt idx="1866">
                  <c:v>-10000</c:v>
                </c:pt>
                <c:pt idx="1867">
                  <c:v>-10000</c:v>
                </c:pt>
                <c:pt idx="1868">
                  <c:v>-10000</c:v>
                </c:pt>
                <c:pt idx="1869">
                  <c:v>-10000</c:v>
                </c:pt>
                <c:pt idx="1870">
                  <c:v>-10000</c:v>
                </c:pt>
                <c:pt idx="1871">
                  <c:v>-10000</c:v>
                </c:pt>
                <c:pt idx="1872">
                  <c:v>-10000</c:v>
                </c:pt>
                <c:pt idx="1873">
                  <c:v>-10000</c:v>
                </c:pt>
                <c:pt idx="1874">
                  <c:v>-10000</c:v>
                </c:pt>
                <c:pt idx="1875">
                  <c:v>-10000</c:v>
                </c:pt>
                <c:pt idx="1876">
                  <c:v>-10000</c:v>
                </c:pt>
                <c:pt idx="1877">
                  <c:v>-10000</c:v>
                </c:pt>
                <c:pt idx="1878">
                  <c:v>-10000</c:v>
                </c:pt>
                <c:pt idx="1879">
                  <c:v>-10000</c:v>
                </c:pt>
                <c:pt idx="1880">
                  <c:v>-10000</c:v>
                </c:pt>
                <c:pt idx="1881">
                  <c:v>-10000</c:v>
                </c:pt>
                <c:pt idx="1882">
                  <c:v>-10000</c:v>
                </c:pt>
                <c:pt idx="1883">
                  <c:v>-10000</c:v>
                </c:pt>
                <c:pt idx="1884">
                  <c:v>-10000</c:v>
                </c:pt>
                <c:pt idx="1885">
                  <c:v>-10000</c:v>
                </c:pt>
                <c:pt idx="1886">
                  <c:v>-10000</c:v>
                </c:pt>
                <c:pt idx="1887">
                  <c:v>-10000</c:v>
                </c:pt>
                <c:pt idx="1888">
                  <c:v>-10000</c:v>
                </c:pt>
                <c:pt idx="1889">
                  <c:v>-10000</c:v>
                </c:pt>
                <c:pt idx="1890">
                  <c:v>-10000</c:v>
                </c:pt>
                <c:pt idx="1891">
                  <c:v>-10000</c:v>
                </c:pt>
                <c:pt idx="1892">
                  <c:v>-10000</c:v>
                </c:pt>
                <c:pt idx="1893">
                  <c:v>-10000</c:v>
                </c:pt>
                <c:pt idx="1894">
                  <c:v>-10000</c:v>
                </c:pt>
                <c:pt idx="1895">
                  <c:v>-10000</c:v>
                </c:pt>
                <c:pt idx="1896">
                  <c:v>-10000</c:v>
                </c:pt>
                <c:pt idx="1897">
                  <c:v>-10000</c:v>
                </c:pt>
                <c:pt idx="1898">
                  <c:v>-10000</c:v>
                </c:pt>
                <c:pt idx="1899">
                  <c:v>-10000</c:v>
                </c:pt>
                <c:pt idx="1900">
                  <c:v>-10000</c:v>
                </c:pt>
                <c:pt idx="1901">
                  <c:v>-10000</c:v>
                </c:pt>
                <c:pt idx="1902">
                  <c:v>-10000</c:v>
                </c:pt>
                <c:pt idx="1903">
                  <c:v>-10000</c:v>
                </c:pt>
                <c:pt idx="1904">
                  <c:v>-10000</c:v>
                </c:pt>
                <c:pt idx="1905">
                  <c:v>-10000</c:v>
                </c:pt>
                <c:pt idx="1906">
                  <c:v>-10000</c:v>
                </c:pt>
                <c:pt idx="1907">
                  <c:v>-10000</c:v>
                </c:pt>
                <c:pt idx="1908">
                  <c:v>-10000</c:v>
                </c:pt>
                <c:pt idx="1909">
                  <c:v>-10000</c:v>
                </c:pt>
                <c:pt idx="1910">
                  <c:v>-10000</c:v>
                </c:pt>
                <c:pt idx="1911">
                  <c:v>-10000</c:v>
                </c:pt>
                <c:pt idx="1912">
                  <c:v>-10000</c:v>
                </c:pt>
                <c:pt idx="1913">
                  <c:v>-10000</c:v>
                </c:pt>
                <c:pt idx="1914">
                  <c:v>-10000</c:v>
                </c:pt>
                <c:pt idx="1915">
                  <c:v>-10000</c:v>
                </c:pt>
                <c:pt idx="1916">
                  <c:v>-10000</c:v>
                </c:pt>
                <c:pt idx="1917">
                  <c:v>-10000</c:v>
                </c:pt>
                <c:pt idx="1918">
                  <c:v>-10000</c:v>
                </c:pt>
                <c:pt idx="1919">
                  <c:v>-10000</c:v>
                </c:pt>
                <c:pt idx="1920">
                  <c:v>-10000</c:v>
                </c:pt>
                <c:pt idx="1921">
                  <c:v>-10000</c:v>
                </c:pt>
                <c:pt idx="1922">
                  <c:v>-10000</c:v>
                </c:pt>
                <c:pt idx="1923">
                  <c:v>-10000</c:v>
                </c:pt>
                <c:pt idx="1924">
                  <c:v>-10000</c:v>
                </c:pt>
                <c:pt idx="1925">
                  <c:v>-10000</c:v>
                </c:pt>
                <c:pt idx="1926">
                  <c:v>-10000</c:v>
                </c:pt>
                <c:pt idx="1927">
                  <c:v>-10000</c:v>
                </c:pt>
                <c:pt idx="1928">
                  <c:v>-10000</c:v>
                </c:pt>
                <c:pt idx="1929">
                  <c:v>-10000</c:v>
                </c:pt>
                <c:pt idx="1930">
                  <c:v>-10000</c:v>
                </c:pt>
                <c:pt idx="1931">
                  <c:v>-10000</c:v>
                </c:pt>
                <c:pt idx="1932">
                  <c:v>-10000</c:v>
                </c:pt>
                <c:pt idx="1933">
                  <c:v>-10000</c:v>
                </c:pt>
                <c:pt idx="1934">
                  <c:v>-10000</c:v>
                </c:pt>
                <c:pt idx="1935">
                  <c:v>-10000</c:v>
                </c:pt>
                <c:pt idx="1936">
                  <c:v>-10000</c:v>
                </c:pt>
                <c:pt idx="1937">
                  <c:v>-10000</c:v>
                </c:pt>
                <c:pt idx="1938">
                  <c:v>-10000</c:v>
                </c:pt>
                <c:pt idx="1939">
                  <c:v>-10000</c:v>
                </c:pt>
                <c:pt idx="1940">
                  <c:v>-10000</c:v>
                </c:pt>
                <c:pt idx="1941">
                  <c:v>-10000</c:v>
                </c:pt>
                <c:pt idx="1942">
                  <c:v>-10000</c:v>
                </c:pt>
                <c:pt idx="1943">
                  <c:v>-10000</c:v>
                </c:pt>
                <c:pt idx="1944">
                  <c:v>-10000</c:v>
                </c:pt>
                <c:pt idx="1945">
                  <c:v>-10000</c:v>
                </c:pt>
                <c:pt idx="1946">
                  <c:v>-10000</c:v>
                </c:pt>
                <c:pt idx="1947">
                  <c:v>-10000</c:v>
                </c:pt>
                <c:pt idx="1948">
                  <c:v>-10000</c:v>
                </c:pt>
                <c:pt idx="1949">
                  <c:v>-10000</c:v>
                </c:pt>
                <c:pt idx="1950">
                  <c:v>-10000</c:v>
                </c:pt>
                <c:pt idx="1951">
                  <c:v>-10000</c:v>
                </c:pt>
                <c:pt idx="1952">
                  <c:v>-10000</c:v>
                </c:pt>
                <c:pt idx="1953">
                  <c:v>-10000</c:v>
                </c:pt>
                <c:pt idx="1954">
                  <c:v>-10000</c:v>
                </c:pt>
                <c:pt idx="1955">
                  <c:v>-10000</c:v>
                </c:pt>
                <c:pt idx="1956">
                  <c:v>-10000</c:v>
                </c:pt>
                <c:pt idx="1957">
                  <c:v>-10000</c:v>
                </c:pt>
                <c:pt idx="1958">
                  <c:v>-10000</c:v>
                </c:pt>
                <c:pt idx="1959">
                  <c:v>-10000</c:v>
                </c:pt>
                <c:pt idx="1960">
                  <c:v>-10000</c:v>
                </c:pt>
                <c:pt idx="1961">
                  <c:v>-10000</c:v>
                </c:pt>
                <c:pt idx="1962">
                  <c:v>-10000</c:v>
                </c:pt>
                <c:pt idx="1963">
                  <c:v>-10000</c:v>
                </c:pt>
                <c:pt idx="1964">
                  <c:v>-10000</c:v>
                </c:pt>
                <c:pt idx="1965">
                  <c:v>-10000</c:v>
                </c:pt>
                <c:pt idx="1966">
                  <c:v>-10000</c:v>
                </c:pt>
                <c:pt idx="1967">
                  <c:v>-10000</c:v>
                </c:pt>
                <c:pt idx="1968">
                  <c:v>-10000</c:v>
                </c:pt>
                <c:pt idx="1969">
                  <c:v>-10000</c:v>
                </c:pt>
                <c:pt idx="1970">
                  <c:v>-10000</c:v>
                </c:pt>
                <c:pt idx="1971">
                  <c:v>-10000</c:v>
                </c:pt>
                <c:pt idx="1972">
                  <c:v>-10000</c:v>
                </c:pt>
                <c:pt idx="1973">
                  <c:v>-10000</c:v>
                </c:pt>
                <c:pt idx="1974">
                  <c:v>-10000</c:v>
                </c:pt>
                <c:pt idx="1975">
                  <c:v>-10000</c:v>
                </c:pt>
                <c:pt idx="1976">
                  <c:v>-10000</c:v>
                </c:pt>
                <c:pt idx="1977">
                  <c:v>-10000</c:v>
                </c:pt>
                <c:pt idx="1978">
                  <c:v>-10000</c:v>
                </c:pt>
                <c:pt idx="1979">
                  <c:v>-10000</c:v>
                </c:pt>
                <c:pt idx="1980">
                  <c:v>-10000</c:v>
                </c:pt>
                <c:pt idx="1981">
                  <c:v>-10000</c:v>
                </c:pt>
                <c:pt idx="1982">
                  <c:v>-10000</c:v>
                </c:pt>
                <c:pt idx="1983">
                  <c:v>-10000</c:v>
                </c:pt>
                <c:pt idx="1984">
                  <c:v>-10000</c:v>
                </c:pt>
                <c:pt idx="1985">
                  <c:v>-10000</c:v>
                </c:pt>
                <c:pt idx="1986">
                  <c:v>-10000</c:v>
                </c:pt>
                <c:pt idx="1987">
                  <c:v>-10000</c:v>
                </c:pt>
                <c:pt idx="1988">
                  <c:v>-10000</c:v>
                </c:pt>
                <c:pt idx="1989">
                  <c:v>-10000</c:v>
                </c:pt>
                <c:pt idx="1990">
                  <c:v>-10000</c:v>
                </c:pt>
                <c:pt idx="1991">
                  <c:v>-10000</c:v>
                </c:pt>
                <c:pt idx="1992">
                  <c:v>-10000</c:v>
                </c:pt>
                <c:pt idx="1993">
                  <c:v>-10000</c:v>
                </c:pt>
                <c:pt idx="1994">
                  <c:v>-10000</c:v>
                </c:pt>
                <c:pt idx="1995">
                  <c:v>-10000</c:v>
                </c:pt>
                <c:pt idx="1996">
                  <c:v>-10000</c:v>
                </c:pt>
                <c:pt idx="1997">
                  <c:v>-10000</c:v>
                </c:pt>
                <c:pt idx="1998">
                  <c:v>-10000</c:v>
                </c:pt>
                <c:pt idx="1999">
                  <c:v>-10000</c:v>
                </c:pt>
                <c:pt idx="2000">
                  <c:v>-10000</c:v>
                </c:pt>
                <c:pt idx="2001">
                  <c:v>-10000</c:v>
                </c:pt>
                <c:pt idx="2002">
                  <c:v>-10000</c:v>
                </c:pt>
                <c:pt idx="2003">
                  <c:v>-10000</c:v>
                </c:pt>
                <c:pt idx="2004">
                  <c:v>-10000</c:v>
                </c:pt>
                <c:pt idx="2005">
                  <c:v>-10000</c:v>
                </c:pt>
                <c:pt idx="2006">
                  <c:v>-10000</c:v>
                </c:pt>
                <c:pt idx="2007">
                  <c:v>-10000</c:v>
                </c:pt>
                <c:pt idx="2008">
                  <c:v>-10000</c:v>
                </c:pt>
                <c:pt idx="2009">
                  <c:v>-10000</c:v>
                </c:pt>
                <c:pt idx="2010">
                  <c:v>-10000</c:v>
                </c:pt>
                <c:pt idx="2011">
                  <c:v>-10000</c:v>
                </c:pt>
                <c:pt idx="2012">
                  <c:v>-10000</c:v>
                </c:pt>
                <c:pt idx="2013">
                  <c:v>-10000</c:v>
                </c:pt>
                <c:pt idx="2014">
                  <c:v>-10000</c:v>
                </c:pt>
                <c:pt idx="2015">
                  <c:v>-10000</c:v>
                </c:pt>
                <c:pt idx="2016">
                  <c:v>-10000</c:v>
                </c:pt>
                <c:pt idx="2017">
                  <c:v>-10000</c:v>
                </c:pt>
                <c:pt idx="2018">
                  <c:v>-10000</c:v>
                </c:pt>
                <c:pt idx="2019">
                  <c:v>-10000</c:v>
                </c:pt>
                <c:pt idx="2020">
                  <c:v>-10000</c:v>
                </c:pt>
                <c:pt idx="2021">
                  <c:v>-10000</c:v>
                </c:pt>
                <c:pt idx="2022">
                  <c:v>-10000</c:v>
                </c:pt>
                <c:pt idx="2023">
                  <c:v>-10000</c:v>
                </c:pt>
                <c:pt idx="2024">
                  <c:v>-10000</c:v>
                </c:pt>
                <c:pt idx="2025">
                  <c:v>-10000</c:v>
                </c:pt>
                <c:pt idx="2026">
                  <c:v>-10000</c:v>
                </c:pt>
                <c:pt idx="2027">
                  <c:v>-10000</c:v>
                </c:pt>
                <c:pt idx="2028">
                  <c:v>-10000</c:v>
                </c:pt>
                <c:pt idx="2029">
                  <c:v>-10000</c:v>
                </c:pt>
                <c:pt idx="2030">
                  <c:v>-10000</c:v>
                </c:pt>
                <c:pt idx="2031">
                  <c:v>-10000</c:v>
                </c:pt>
                <c:pt idx="2032">
                  <c:v>-10000</c:v>
                </c:pt>
                <c:pt idx="2033">
                  <c:v>-10000</c:v>
                </c:pt>
                <c:pt idx="2034">
                  <c:v>-10000</c:v>
                </c:pt>
                <c:pt idx="2035">
                  <c:v>-10000</c:v>
                </c:pt>
                <c:pt idx="2036">
                  <c:v>-10000</c:v>
                </c:pt>
                <c:pt idx="2037">
                  <c:v>-10000</c:v>
                </c:pt>
                <c:pt idx="2038">
                  <c:v>-10000</c:v>
                </c:pt>
                <c:pt idx="2039">
                  <c:v>-10000</c:v>
                </c:pt>
                <c:pt idx="2040">
                  <c:v>-10000</c:v>
                </c:pt>
                <c:pt idx="2041">
                  <c:v>-10000</c:v>
                </c:pt>
                <c:pt idx="2042">
                  <c:v>-10000</c:v>
                </c:pt>
                <c:pt idx="2043">
                  <c:v>-10000</c:v>
                </c:pt>
                <c:pt idx="2044">
                  <c:v>-10000</c:v>
                </c:pt>
                <c:pt idx="2045">
                  <c:v>-10000</c:v>
                </c:pt>
                <c:pt idx="2046">
                  <c:v>-10000</c:v>
                </c:pt>
                <c:pt idx="2047">
                  <c:v>-10000</c:v>
                </c:pt>
                <c:pt idx="2048">
                  <c:v>-10000</c:v>
                </c:pt>
                <c:pt idx="2049">
                  <c:v>-10000</c:v>
                </c:pt>
                <c:pt idx="2050">
                  <c:v>-10000</c:v>
                </c:pt>
                <c:pt idx="2051">
                  <c:v>-10000</c:v>
                </c:pt>
                <c:pt idx="2052">
                  <c:v>-10000</c:v>
                </c:pt>
                <c:pt idx="2053">
                  <c:v>-10000</c:v>
                </c:pt>
                <c:pt idx="2054">
                  <c:v>-10000</c:v>
                </c:pt>
                <c:pt idx="2055">
                  <c:v>-10000</c:v>
                </c:pt>
                <c:pt idx="2056">
                  <c:v>-10000</c:v>
                </c:pt>
                <c:pt idx="2057">
                  <c:v>-10000</c:v>
                </c:pt>
                <c:pt idx="2058">
                  <c:v>-10000</c:v>
                </c:pt>
                <c:pt idx="2059">
                  <c:v>-10000</c:v>
                </c:pt>
                <c:pt idx="2060">
                  <c:v>-10000</c:v>
                </c:pt>
                <c:pt idx="2061">
                  <c:v>10000</c:v>
                </c:pt>
                <c:pt idx="2062">
                  <c:v>10000</c:v>
                </c:pt>
                <c:pt idx="2063">
                  <c:v>10000</c:v>
                </c:pt>
                <c:pt idx="2064">
                  <c:v>10000</c:v>
                </c:pt>
                <c:pt idx="2065">
                  <c:v>10000</c:v>
                </c:pt>
                <c:pt idx="2066">
                  <c:v>10000</c:v>
                </c:pt>
                <c:pt idx="2067">
                  <c:v>10000</c:v>
                </c:pt>
                <c:pt idx="2068">
                  <c:v>10000</c:v>
                </c:pt>
                <c:pt idx="2069">
                  <c:v>10000</c:v>
                </c:pt>
                <c:pt idx="2070">
                  <c:v>10000</c:v>
                </c:pt>
                <c:pt idx="2071">
                  <c:v>10000</c:v>
                </c:pt>
                <c:pt idx="2072">
                  <c:v>10000</c:v>
                </c:pt>
                <c:pt idx="2073">
                  <c:v>10000</c:v>
                </c:pt>
                <c:pt idx="2074">
                  <c:v>10000</c:v>
                </c:pt>
                <c:pt idx="2075">
                  <c:v>10000</c:v>
                </c:pt>
                <c:pt idx="2076">
                  <c:v>10000</c:v>
                </c:pt>
                <c:pt idx="2077">
                  <c:v>10000</c:v>
                </c:pt>
                <c:pt idx="2078">
                  <c:v>10000</c:v>
                </c:pt>
                <c:pt idx="2079">
                  <c:v>10000</c:v>
                </c:pt>
                <c:pt idx="2080">
                  <c:v>10000</c:v>
                </c:pt>
                <c:pt idx="2081">
                  <c:v>10000</c:v>
                </c:pt>
                <c:pt idx="2082">
                  <c:v>10000</c:v>
                </c:pt>
                <c:pt idx="2083">
                  <c:v>10000</c:v>
                </c:pt>
                <c:pt idx="2084">
                  <c:v>10000</c:v>
                </c:pt>
                <c:pt idx="2085">
                  <c:v>10000</c:v>
                </c:pt>
                <c:pt idx="2086">
                  <c:v>10000</c:v>
                </c:pt>
                <c:pt idx="2087">
                  <c:v>10000</c:v>
                </c:pt>
                <c:pt idx="2088">
                  <c:v>10000</c:v>
                </c:pt>
                <c:pt idx="2089">
                  <c:v>10000</c:v>
                </c:pt>
                <c:pt idx="2090">
                  <c:v>10000</c:v>
                </c:pt>
                <c:pt idx="2091">
                  <c:v>10000</c:v>
                </c:pt>
                <c:pt idx="2092">
                  <c:v>10000</c:v>
                </c:pt>
                <c:pt idx="2093">
                  <c:v>10000</c:v>
                </c:pt>
                <c:pt idx="2094">
                  <c:v>10000</c:v>
                </c:pt>
                <c:pt idx="2095">
                  <c:v>10000</c:v>
                </c:pt>
                <c:pt idx="2096">
                  <c:v>10000</c:v>
                </c:pt>
                <c:pt idx="2097">
                  <c:v>10000</c:v>
                </c:pt>
                <c:pt idx="2098">
                  <c:v>10000</c:v>
                </c:pt>
                <c:pt idx="2099">
                  <c:v>10000</c:v>
                </c:pt>
                <c:pt idx="2100">
                  <c:v>10000</c:v>
                </c:pt>
                <c:pt idx="2101">
                  <c:v>10000</c:v>
                </c:pt>
                <c:pt idx="2102">
                  <c:v>10000</c:v>
                </c:pt>
                <c:pt idx="2103">
                  <c:v>10000</c:v>
                </c:pt>
                <c:pt idx="2104">
                  <c:v>10000</c:v>
                </c:pt>
                <c:pt idx="2105">
                  <c:v>10000</c:v>
                </c:pt>
                <c:pt idx="2106">
                  <c:v>10000</c:v>
                </c:pt>
                <c:pt idx="2107">
                  <c:v>10000</c:v>
                </c:pt>
                <c:pt idx="2108">
                  <c:v>10000</c:v>
                </c:pt>
                <c:pt idx="2109">
                  <c:v>10000</c:v>
                </c:pt>
                <c:pt idx="2110">
                  <c:v>10000</c:v>
                </c:pt>
                <c:pt idx="2111">
                  <c:v>10000</c:v>
                </c:pt>
                <c:pt idx="2112">
                  <c:v>10000</c:v>
                </c:pt>
                <c:pt idx="2113">
                  <c:v>10000</c:v>
                </c:pt>
                <c:pt idx="2114">
                  <c:v>10000</c:v>
                </c:pt>
                <c:pt idx="2115">
                  <c:v>10000</c:v>
                </c:pt>
                <c:pt idx="2116">
                  <c:v>10000</c:v>
                </c:pt>
                <c:pt idx="2117">
                  <c:v>10000</c:v>
                </c:pt>
                <c:pt idx="2118">
                  <c:v>10000</c:v>
                </c:pt>
                <c:pt idx="2119">
                  <c:v>10000</c:v>
                </c:pt>
                <c:pt idx="2120">
                  <c:v>10000</c:v>
                </c:pt>
                <c:pt idx="2121">
                  <c:v>10000</c:v>
                </c:pt>
                <c:pt idx="2122">
                  <c:v>10000</c:v>
                </c:pt>
                <c:pt idx="2123">
                  <c:v>10000</c:v>
                </c:pt>
                <c:pt idx="2124">
                  <c:v>10000</c:v>
                </c:pt>
                <c:pt idx="2125">
                  <c:v>10000</c:v>
                </c:pt>
                <c:pt idx="2126">
                  <c:v>10000</c:v>
                </c:pt>
                <c:pt idx="2127">
                  <c:v>10000</c:v>
                </c:pt>
                <c:pt idx="2128">
                  <c:v>10000</c:v>
                </c:pt>
                <c:pt idx="2129">
                  <c:v>10000</c:v>
                </c:pt>
                <c:pt idx="2130">
                  <c:v>10000</c:v>
                </c:pt>
                <c:pt idx="2131">
                  <c:v>10000</c:v>
                </c:pt>
                <c:pt idx="2132">
                  <c:v>10000</c:v>
                </c:pt>
                <c:pt idx="2133">
                  <c:v>10000</c:v>
                </c:pt>
                <c:pt idx="2134">
                  <c:v>10000</c:v>
                </c:pt>
                <c:pt idx="2135">
                  <c:v>10000</c:v>
                </c:pt>
                <c:pt idx="2136">
                  <c:v>10000</c:v>
                </c:pt>
                <c:pt idx="2137">
                  <c:v>10000</c:v>
                </c:pt>
                <c:pt idx="2138">
                  <c:v>10000</c:v>
                </c:pt>
                <c:pt idx="2139">
                  <c:v>10000</c:v>
                </c:pt>
                <c:pt idx="2140">
                  <c:v>10000</c:v>
                </c:pt>
                <c:pt idx="2141">
                  <c:v>10000</c:v>
                </c:pt>
                <c:pt idx="2142">
                  <c:v>10000</c:v>
                </c:pt>
                <c:pt idx="2143">
                  <c:v>10000</c:v>
                </c:pt>
                <c:pt idx="2144">
                  <c:v>10000</c:v>
                </c:pt>
                <c:pt idx="2145">
                  <c:v>10000</c:v>
                </c:pt>
                <c:pt idx="2146">
                  <c:v>10000</c:v>
                </c:pt>
                <c:pt idx="2147">
                  <c:v>10000</c:v>
                </c:pt>
                <c:pt idx="2148">
                  <c:v>10000</c:v>
                </c:pt>
                <c:pt idx="2149">
                  <c:v>10000</c:v>
                </c:pt>
                <c:pt idx="2150">
                  <c:v>10000</c:v>
                </c:pt>
                <c:pt idx="2151">
                  <c:v>10000</c:v>
                </c:pt>
                <c:pt idx="2152">
                  <c:v>10000</c:v>
                </c:pt>
                <c:pt idx="2153">
                  <c:v>10000</c:v>
                </c:pt>
                <c:pt idx="2154">
                  <c:v>10000</c:v>
                </c:pt>
                <c:pt idx="2155">
                  <c:v>10000</c:v>
                </c:pt>
                <c:pt idx="2156">
                  <c:v>10000</c:v>
                </c:pt>
                <c:pt idx="2157">
                  <c:v>10000</c:v>
                </c:pt>
                <c:pt idx="2158">
                  <c:v>10000</c:v>
                </c:pt>
                <c:pt idx="2159">
                  <c:v>10000</c:v>
                </c:pt>
                <c:pt idx="2160">
                  <c:v>10000</c:v>
                </c:pt>
                <c:pt idx="2161">
                  <c:v>10000</c:v>
                </c:pt>
                <c:pt idx="2162">
                  <c:v>10000</c:v>
                </c:pt>
                <c:pt idx="2163">
                  <c:v>10000</c:v>
                </c:pt>
                <c:pt idx="2164">
                  <c:v>10000</c:v>
                </c:pt>
                <c:pt idx="2165">
                  <c:v>10000</c:v>
                </c:pt>
                <c:pt idx="2166">
                  <c:v>10000</c:v>
                </c:pt>
                <c:pt idx="2167">
                  <c:v>10000</c:v>
                </c:pt>
                <c:pt idx="2168">
                  <c:v>10000</c:v>
                </c:pt>
                <c:pt idx="2169">
                  <c:v>10000</c:v>
                </c:pt>
                <c:pt idx="2170">
                  <c:v>10000</c:v>
                </c:pt>
                <c:pt idx="2171">
                  <c:v>10000</c:v>
                </c:pt>
                <c:pt idx="2172">
                  <c:v>10000</c:v>
                </c:pt>
                <c:pt idx="2173">
                  <c:v>10000</c:v>
                </c:pt>
                <c:pt idx="2174">
                  <c:v>10000</c:v>
                </c:pt>
                <c:pt idx="2175">
                  <c:v>10000</c:v>
                </c:pt>
                <c:pt idx="2176">
                  <c:v>10000</c:v>
                </c:pt>
                <c:pt idx="2177">
                  <c:v>10000</c:v>
                </c:pt>
                <c:pt idx="2178">
                  <c:v>10000</c:v>
                </c:pt>
                <c:pt idx="2179">
                  <c:v>10000</c:v>
                </c:pt>
                <c:pt idx="2180">
                  <c:v>10000</c:v>
                </c:pt>
                <c:pt idx="2181">
                  <c:v>10000</c:v>
                </c:pt>
                <c:pt idx="2182">
                  <c:v>10000</c:v>
                </c:pt>
                <c:pt idx="2183">
                  <c:v>10000</c:v>
                </c:pt>
                <c:pt idx="2184">
                  <c:v>10000</c:v>
                </c:pt>
                <c:pt idx="2185">
                  <c:v>10000</c:v>
                </c:pt>
                <c:pt idx="2186">
                  <c:v>10000</c:v>
                </c:pt>
                <c:pt idx="2187">
                  <c:v>10000</c:v>
                </c:pt>
                <c:pt idx="2188">
                  <c:v>10000</c:v>
                </c:pt>
                <c:pt idx="2189">
                  <c:v>10000</c:v>
                </c:pt>
                <c:pt idx="2190">
                  <c:v>10000</c:v>
                </c:pt>
                <c:pt idx="2191">
                  <c:v>10000</c:v>
                </c:pt>
                <c:pt idx="2192">
                  <c:v>10000</c:v>
                </c:pt>
                <c:pt idx="2193">
                  <c:v>10000</c:v>
                </c:pt>
                <c:pt idx="2194">
                  <c:v>10000</c:v>
                </c:pt>
                <c:pt idx="2195">
                  <c:v>10000</c:v>
                </c:pt>
                <c:pt idx="2196">
                  <c:v>10000</c:v>
                </c:pt>
                <c:pt idx="2197">
                  <c:v>10000</c:v>
                </c:pt>
                <c:pt idx="2198">
                  <c:v>10000</c:v>
                </c:pt>
                <c:pt idx="2199">
                  <c:v>10000</c:v>
                </c:pt>
                <c:pt idx="2200">
                  <c:v>10000</c:v>
                </c:pt>
                <c:pt idx="2201">
                  <c:v>10000</c:v>
                </c:pt>
                <c:pt idx="2202">
                  <c:v>10000</c:v>
                </c:pt>
                <c:pt idx="2203">
                  <c:v>10000</c:v>
                </c:pt>
                <c:pt idx="2204">
                  <c:v>10000</c:v>
                </c:pt>
                <c:pt idx="2205">
                  <c:v>10000</c:v>
                </c:pt>
                <c:pt idx="2206">
                  <c:v>10000</c:v>
                </c:pt>
                <c:pt idx="2207">
                  <c:v>10000</c:v>
                </c:pt>
                <c:pt idx="2208">
                  <c:v>10000</c:v>
                </c:pt>
                <c:pt idx="2209">
                  <c:v>10000</c:v>
                </c:pt>
                <c:pt idx="2210">
                  <c:v>10000</c:v>
                </c:pt>
                <c:pt idx="2211">
                  <c:v>10000</c:v>
                </c:pt>
                <c:pt idx="2212">
                  <c:v>10000</c:v>
                </c:pt>
                <c:pt idx="2213">
                  <c:v>10000</c:v>
                </c:pt>
                <c:pt idx="2214">
                  <c:v>10000</c:v>
                </c:pt>
                <c:pt idx="2215">
                  <c:v>10000</c:v>
                </c:pt>
                <c:pt idx="2216">
                  <c:v>10000</c:v>
                </c:pt>
                <c:pt idx="2217">
                  <c:v>10000</c:v>
                </c:pt>
                <c:pt idx="2218">
                  <c:v>10000</c:v>
                </c:pt>
                <c:pt idx="2219">
                  <c:v>10000</c:v>
                </c:pt>
                <c:pt idx="2220">
                  <c:v>10000</c:v>
                </c:pt>
                <c:pt idx="2221">
                  <c:v>10000</c:v>
                </c:pt>
                <c:pt idx="2222">
                  <c:v>10000</c:v>
                </c:pt>
                <c:pt idx="2223">
                  <c:v>10000</c:v>
                </c:pt>
                <c:pt idx="2224">
                  <c:v>10000</c:v>
                </c:pt>
                <c:pt idx="2225">
                  <c:v>10000</c:v>
                </c:pt>
                <c:pt idx="2226">
                  <c:v>10000</c:v>
                </c:pt>
                <c:pt idx="2227">
                  <c:v>10000</c:v>
                </c:pt>
                <c:pt idx="2228">
                  <c:v>10000</c:v>
                </c:pt>
                <c:pt idx="2229">
                  <c:v>10000</c:v>
                </c:pt>
                <c:pt idx="2230">
                  <c:v>10000</c:v>
                </c:pt>
                <c:pt idx="2231">
                  <c:v>10000</c:v>
                </c:pt>
                <c:pt idx="2232">
                  <c:v>10000</c:v>
                </c:pt>
                <c:pt idx="2233">
                  <c:v>10000</c:v>
                </c:pt>
                <c:pt idx="2234">
                  <c:v>10000</c:v>
                </c:pt>
                <c:pt idx="2235">
                  <c:v>10000</c:v>
                </c:pt>
                <c:pt idx="2236">
                  <c:v>10000</c:v>
                </c:pt>
                <c:pt idx="2237">
                  <c:v>10000</c:v>
                </c:pt>
                <c:pt idx="2238">
                  <c:v>10000</c:v>
                </c:pt>
                <c:pt idx="2239">
                  <c:v>10000</c:v>
                </c:pt>
                <c:pt idx="2240">
                  <c:v>10000</c:v>
                </c:pt>
                <c:pt idx="2241">
                  <c:v>10000</c:v>
                </c:pt>
                <c:pt idx="2242">
                  <c:v>10000</c:v>
                </c:pt>
                <c:pt idx="2243">
                  <c:v>10000</c:v>
                </c:pt>
                <c:pt idx="2244">
                  <c:v>10000</c:v>
                </c:pt>
                <c:pt idx="2245">
                  <c:v>10000</c:v>
                </c:pt>
                <c:pt idx="2246">
                  <c:v>10000</c:v>
                </c:pt>
                <c:pt idx="2247">
                  <c:v>10000</c:v>
                </c:pt>
                <c:pt idx="2248">
                  <c:v>10000</c:v>
                </c:pt>
                <c:pt idx="2249">
                  <c:v>10000</c:v>
                </c:pt>
                <c:pt idx="2250">
                  <c:v>10000</c:v>
                </c:pt>
                <c:pt idx="2251">
                  <c:v>10000</c:v>
                </c:pt>
                <c:pt idx="2252">
                  <c:v>10000</c:v>
                </c:pt>
                <c:pt idx="2253">
                  <c:v>10000</c:v>
                </c:pt>
                <c:pt idx="2254">
                  <c:v>10000</c:v>
                </c:pt>
                <c:pt idx="2255">
                  <c:v>10000</c:v>
                </c:pt>
                <c:pt idx="2256">
                  <c:v>10000</c:v>
                </c:pt>
                <c:pt idx="2257">
                  <c:v>10000</c:v>
                </c:pt>
                <c:pt idx="2258">
                  <c:v>10000</c:v>
                </c:pt>
                <c:pt idx="2259">
                  <c:v>10000</c:v>
                </c:pt>
                <c:pt idx="2260">
                  <c:v>10000</c:v>
                </c:pt>
                <c:pt idx="2261">
                  <c:v>10000</c:v>
                </c:pt>
                <c:pt idx="2262">
                  <c:v>10000</c:v>
                </c:pt>
                <c:pt idx="2263">
                  <c:v>10000</c:v>
                </c:pt>
                <c:pt idx="2264">
                  <c:v>10000</c:v>
                </c:pt>
                <c:pt idx="2265">
                  <c:v>10000</c:v>
                </c:pt>
                <c:pt idx="2266">
                  <c:v>10000</c:v>
                </c:pt>
                <c:pt idx="2267">
                  <c:v>10000</c:v>
                </c:pt>
                <c:pt idx="2268">
                  <c:v>10000</c:v>
                </c:pt>
                <c:pt idx="2269">
                  <c:v>10000</c:v>
                </c:pt>
                <c:pt idx="2270">
                  <c:v>10000</c:v>
                </c:pt>
                <c:pt idx="2271">
                  <c:v>10000</c:v>
                </c:pt>
                <c:pt idx="2272">
                  <c:v>10000</c:v>
                </c:pt>
                <c:pt idx="2273">
                  <c:v>10000</c:v>
                </c:pt>
                <c:pt idx="2274">
                  <c:v>10000</c:v>
                </c:pt>
                <c:pt idx="2275">
                  <c:v>10000</c:v>
                </c:pt>
                <c:pt idx="2276">
                  <c:v>10000</c:v>
                </c:pt>
                <c:pt idx="2277">
                  <c:v>10000</c:v>
                </c:pt>
                <c:pt idx="2278">
                  <c:v>10000</c:v>
                </c:pt>
                <c:pt idx="2279">
                  <c:v>10000</c:v>
                </c:pt>
                <c:pt idx="2280">
                  <c:v>10000</c:v>
                </c:pt>
                <c:pt idx="2281">
                  <c:v>10000</c:v>
                </c:pt>
                <c:pt idx="2282">
                  <c:v>10000</c:v>
                </c:pt>
                <c:pt idx="2283">
                  <c:v>10000</c:v>
                </c:pt>
                <c:pt idx="2284">
                  <c:v>10000</c:v>
                </c:pt>
                <c:pt idx="2285">
                  <c:v>10000</c:v>
                </c:pt>
                <c:pt idx="2286">
                  <c:v>10000</c:v>
                </c:pt>
                <c:pt idx="2287">
                  <c:v>10000</c:v>
                </c:pt>
                <c:pt idx="2288">
                  <c:v>10000</c:v>
                </c:pt>
                <c:pt idx="2289">
                  <c:v>10000</c:v>
                </c:pt>
                <c:pt idx="2290">
                  <c:v>10000</c:v>
                </c:pt>
                <c:pt idx="2291">
                  <c:v>10000</c:v>
                </c:pt>
                <c:pt idx="2292">
                  <c:v>10000</c:v>
                </c:pt>
                <c:pt idx="2293">
                  <c:v>10000</c:v>
                </c:pt>
                <c:pt idx="2294">
                  <c:v>10000</c:v>
                </c:pt>
                <c:pt idx="2295">
                  <c:v>10000</c:v>
                </c:pt>
                <c:pt idx="2296">
                  <c:v>10000</c:v>
                </c:pt>
                <c:pt idx="2297">
                  <c:v>10000</c:v>
                </c:pt>
                <c:pt idx="2298">
                  <c:v>10000</c:v>
                </c:pt>
                <c:pt idx="2299">
                  <c:v>10000</c:v>
                </c:pt>
                <c:pt idx="2300">
                  <c:v>10000</c:v>
                </c:pt>
                <c:pt idx="2301">
                  <c:v>10000</c:v>
                </c:pt>
                <c:pt idx="2302">
                  <c:v>10000</c:v>
                </c:pt>
                <c:pt idx="2303">
                  <c:v>10000</c:v>
                </c:pt>
                <c:pt idx="2304">
                  <c:v>10000</c:v>
                </c:pt>
                <c:pt idx="2305">
                  <c:v>10000</c:v>
                </c:pt>
                <c:pt idx="2306">
                  <c:v>10000</c:v>
                </c:pt>
                <c:pt idx="2307">
                  <c:v>10000</c:v>
                </c:pt>
                <c:pt idx="2308">
                  <c:v>10000</c:v>
                </c:pt>
                <c:pt idx="2309">
                  <c:v>10000</c:v>
                </c:pt>
                <c:pt idx="2310">
                  <c:v>10000</c:v>
                </c:pt>
                <c:pt idx="2311">
                  <c:v>10000</c:v>
                </c:pt>
                <c:pt idx="2312">
                  <c:v>10000</c:v>
                </c:pt>
                <c:pt idx="2313">
                  <c:v>10000</c:v>
                </c:pt>
                <c:pt idx="2314">
                  <c:v>10000</c:v>
                </c:pt>
                <c:pt idx="2315">
                  <c:v>10000</c:v>
                </c:pt>
                <c:pt idx="2316">
                  <c:v>10000</c:v>
                </c:pt>
                <c:pt idx="2317">
                  <c:v>10000</c:v>
                </c:pt>
                <c:pt idx="2318">
                  <c:v>10000</c:v>
                </c:pt>
                <c:pt idx="2319">
                  <c:v>10000</c:v>
                </c:pt>
                <c:pt idx="2320">
                  <c:v>10000</c:v>
                </c:pt>
                <c:pt idx="2321">
                  <c:v>10000</c:v>
                </c:pt>
                <c:pt idx="2322">
                  <c:v>-10000</c:v>
                </c:pt>
                <c:pt idx="2323">
                  <c:v>-10000</c:v>
                </c:pt>
                <c:pt idx="2324">
                  <c:v>-10000</c:v>
                </c:pt>
                <c:pt idx="2325">
                  <c:v>-10000</c:v>
                </c:pt>
                <c:pt idx="2326">
                  <c:v>-10000</c:v>
                </c:pt>
                <c:pt idx="2327">
                  <c:v>-10000</c:v>
                </c:pt>
                <c:pt idx="2328">
                  <c:v>-10000</c:v>
                </c:pt>
                <c:pt idx="2329">
                  <c:v>-10000</c:v>
                </c:pt>
                <c:pt idx="2330">
                  <c:v>-10000</c:v>
                </c:pt>
                <c:pt idx="2331">
                  <c:v>-10000</c:v>
                </c:pt>
                <c:pt idx="2332">
                  <c:v>-10000</c:v>
                </c:pt>
                <c:pt idx="2333">
                  <c:v>-10000</c:v>
                </c:pt>
                <c:pt idx="2334">
                  <c:v>-10000</c:v>
                </c:pt>
                <c:pt idx="2335">
                  <c:v>-10000</c:v>
                </c:pt>
                <c:pt idx="2336">
                  <c:v>-10000</c:v>
                </c:pt>
                <c:pt idx="2337">
                  <c:v>-10000</c:v>
                </c:pt>
                <c:pt idx="2338">
                  <c:v>-10000</c:v>
                </c:pt>
                <c:pt idx="2339">
                  <c:v>-10000</c:v>
                </c:pt>
                <c:pt idx="2340">
                  <c:v>-10000</c:v>
                </c:pt>
                <c:pt idx="2341">
                  <c:v>-10000</c:v>
                </c:pt>
                <c:pt idx="2342">
                  <c:v>-10000</c:v>
                </c:pt>
                <c:pt idx="2343">
                  <c:v>-10000</c:v>
                </c:pt>
                <c:pt idx="2344">
                  <c:v>-10000</c:v>
                </c:pt>
                <c:pt idx="2345">
                  <c:v>-10000</c:v>
                </c:pt>
                <c:pt idx="2346">
                  <c:v>-10000</c:v>
                </c:pt>
                <c:pt idx="2347">
                  <c:v>-10000</c:v>
                </c:pt>
                <c:pt idx="2348">
                  <c:v>-10000</c:v>
                </c:pt>
                <c:pt idx="2349">
                  <c:v>-10000</c:v>
                </c:pt>
                <c:pt idx="2350">
                  <c:v>-10000</c:v>
                </c:pt>
                <c:pt idx="2351">
                  <c:v>-10000</c:v>
                </c:pt>
                <c:pt idx="2352">
                  <c:v>-10000</c:v>
                </c:pt>
                <c:pt idx="2353">
                  <c:v>-10000</c:v>
                </c:pt>
                <c:pt idx="2354">
                  <c:v>-10000</c:v>
                </c:pt>
                <c:pt idx="2355">
                  <c:v>-10000</c:v>
                </c:pt>
                <c:pt idx="2356">
                  <c:v>-10000</c:v>
                </c:pt>
                <c:pt idx="2357">
                  <c:v>-10000</c:v>
                </c:pt>
                <c:pt idx="2358">
                  <c:v>-10000</c:v>
                </c:pt>
                <c:pt idx="2359">
                  <c:v>-10000</c:v>
                </c:pt>
                <c:pt idx="2360">
                  <c:v>-10000</c:v>
                </c:pt>
                <c:pt idx="2361">
                  <c:v>-10000</c:v>
                </c:pt>
                <c:pt idx="2362">
                  <c:v>-10000</c:v>
                </c:pt>
                <c:pt idx="2363">
                  <c:v>-10000</c:v>
                </c:pt>
                <c:pt idx="2364">
                  <c:v>-10000</c:v>
                </c:pt>
                <c:pt idx="2365">
                  <c:v>-10000</c:v>
                </c:pt>
                <c:pt idx="2366">
                  <c:v>-10000</c:v>
                </c:pt>
                <c:pt idx="2367">
                  <c:v>-10000</c:v>
                </c:pt>
                <c:pt idx="2368">
                  <c:v>-10000</c:v>
                </c:pt>
                <c:pt idx="2369">
                  <c:v>-10000</c:v>
                </c:pt>
                <c:pt idx="2370">
                  <c:v>-10000</c:v>
                </c:pt>
                <c:pt idx="2371">
                  <c:v>-10000</c:v>
                </c:pt>
                <c:pt idx="2372">
                  <c:v>-10000</c:v>
                </c:pt>
                <c:pt idx="2373">
                  <c:v>-10000</c:v>
                </c:pt>
                <c:pt idx="2374">
                  <c:v>-10000</c:v>
                </c:pt>
                <c:pt idx="2375">
                  <c:v>-10000</c:v>
                </c:pt>
                <c:pt idx="2376">
                  <c:v>-10000</c:v>
                </c:pt>
                <c:pt idx="2377">
                  <c:v>-10000</c:v>
                </c:pt>
                <c:pt idx="2378">
                  <c:v>-10000</c:v>
                </c:pt>
                <c:pt idx="2379">
                  <c:v>-10000</c:v>
                </c:pt>
                <c:pt idx="2380">
                  <c:v>-10000</c:v>
                </c:pt>
                <c:pt idx="2381">
                  <c:v>-10000</c:v>
                </c:pt>
                <c:pt idx="2382">
                  <c:v>-10000</c:v>
                </c:pt>
                <c:pt idx="2383">
                  <c:v>-10000</c:v>
                </c:pt>
                <c:pt idx="2384">
                  <c:v>-10000</c:v>
                </c:pt>
                <c:pt idx="2385">
                  <c:v>-10000</c:v>
                </c:pt>
                <c:pt idx="2386">
                  <c:v>-10000</c:v>
                </c:pt>
                <c:pt idx="2387">
                  <c:v>-10000</c:v>
                </c:pt>
                <c:pt idx="2388">
                  <c:v>-10000</c:v>
                </c:pt>
                <c:pt idx="2389">
                  <c:v>-10000</c:v>
                </c:pt>
                <c:pt idx="2390">
                  <c:v>-10000</c:v>
                </c:pt>
                <c:pt idx="2391">
                  <c:v>-10000</c:v>
                </c:pt>
                <c:pt idx="2392">
                  <c:v>-10000</c:v>
                </c:pt>
                <c:pt idx="2393">
                  <c:v>-10000</c:v>
                </c:pt>
                <c:pt idx="2394">
                  <c:v>-10000</c:v>
                </c:pt>
                <c:pt idx="2395">
                  <c:v>-10000</c:v>
                </c:pt>
                <c:pt idx="2396">
                  <c:v>-10000</c:v>
                </c:pt>
                <c:pt idx="2397">
                  <c:v>-10000</c:v>
                </c:pt>
                <c:pt idx="2398">
                  <c:v>-10000</c:v>
                </c:pt>
                <c:pt idx="2399">
                  <c:v>-10000</c:v>
                </c:pt>
                <c:pt idx="2400">
                  <c:v>-10000</c:v>
                </c:pt>
                <c:pt idx="2401">
                  <c:v>-10000</c:v>
                </c:pt>
                <c:pt idx="2402">
                  <c:v>-10000</c:v>
                </c:pt>
                <c:pt idx="2403">
                  <c:v>-10000</c:v>
                </c:pt>
                <c:pt idx="2404">
                  <c:v>-10000</c:v>
                </c:pt>
                <c:pt idx="2405">
                  <c:v>-10000</c:v>
                </c:pt>
                <c:pt idx="2406">
                  <c:v>-10000</c:v>
                </c:pt>
                <c:pt idx="2407">
                  <c:v>-10000</c:v>
                </c:pt>
                <c:pt idx="2408">
                  <c:v>-10000</c:v>
                </c:pt>
                <c:pt idx="2409">
                  <c:v>-10000</c:v>
                </c:pt>
                <c:pt idx="2410">
                  <c:v>-10000</c:v>
                </c:pt>
                <c:pt idx="2411">
                  <c:v>-10000</c:v>
                </c:pt>
                <c:pt idx="2412">
                  <c:v>-10000</c:v>
                </c:pt>
                <c:pt idx="2413">
                  <c:v>-10000</c:v>
                </c:pt>
                <c:pt idx="2414">
                  <c:v>-10000</c:v>
                </c:pt>
                <c:pt idx="2415">
                  <c:v>-10000</c:v>
                </c:pt>
                <c:pt idx="2416">
                  <c:v>-10000</c:v>
                </c:pt>
                <c:pt idx="2417">
                  <c:v>-10000</c:v>
                </c:pt>
                <c:pt idx="2418">
                  <c:v>-10000</c:v>
                </c:pt>
                <c:pt idx="2419">
                  <c:v>-10000</c:v>
                </c:pt>
                <c:pt idx="2420">
                  <c:v>-10000</c:v>
                </c:pt>
                <c:pt idx="2421">
                  <c:v>-10000</c:v>
                </c:pt>
                <c:pt idx="2422">
                  <c:v>-10000</c:v>
                </c:pt>
                <c:pt idx="2423">
                  <c:v>-10000</c:v>
                </c:pt>
                <c:pt idx="2424">
                  <c:v>-10000</c:v>
                </c:pt>
                <c:pt idx="2425">
                  <c:v>-10000</c:v>
                </c:pt>
                <c:pt idx="2426">
                  <c:v>-10000</c:v>
                </c:pt>
                <c:pt idx="2427">
                  <c:v>-10000</c:v>
                </c:pt>
                <c:pt idx="2428">
                  <c:v>-10000</c:v>
                </c:pt>
                <c:pt idx="2429">
                  <c:v>-10000</c:v>
                </c:pt>
                <c:pt idx="2430">
                  <c:v>-10000</c:v>
                </c:pt>
                <c:pt idx="2431">
                  <c:v>-10000</c:v>
                </c:pt>
                <c:pt idx="2432">
                  <c:v>-10000</c:v>
                </c:pt>
                <c:pt idx="2433">
                  <c:v>-10000</c:v>
                </c:pt>
                <c:pt idx="2434">
                  <c:v>-10000</c:v>
                </c:pt>
                <c:pt idx="2435">
                  <c:v>-10000</c:v>
                </c:pt>
                <c:pt idx="2436">
                  <c:v>-10000</c:v>
                </c:pt>
                <c:pt idx="2437">
                  <c:v>-10000</c:v>
                </c:pt>
                <c:pt idx="2438">
                  <c:v>-10000</c:v>
                </c:pt>
                <c:pt idx="2439">
                  <c:v>-10000</c:v>
                </c:pt>
                <c:pt idx="2440">
                  <c:v>-10000</c:v>
                </c:pt>
                <c:pt idx="2441">
                  <c:v>-10000</c:v>
                </c:pt>
                <c:pt idx="2442">
                  <c:v>-10000</c:v>
                </c:pt>
                <c:pt idx="2443">
                  <c:v>-10000</c:v>
                </c:pt>
                <c:pt idx="2444">
                  <c:v>-10000</c:v>
                </c:pt>
                <c:pt idx="2445">
                  <c:v>-10000</c:v>
                </c:pt>
                <c:pt idx="2446">
                  <c:v>-10000</c:v>
                </c:pt>
                <c:pt idx="2447">
                  <c:v>-10000</c:v>
                </c:pt>
                <c:pt idx="2448">
                  <c:v>-10000</c:v>
                </c:pt>
                <c:pt idx="2449">
                  <c:v>-10000</c:v>
                </c:pt>
                <c:pt idx="2450">
                  <c:v>-10000</c:v>
                </c:pt>
                <c:pt idx="2451">
                  <c:v>-10000</c:v>
                </c:pt>
                <c:pt idx="2452">
                  <c:v>-10000</c:v>
                </c:pt>
                <c:pt idx="2453">
                  <c:v>-10000</c:v>
                </c:pt>
                <c:pt idx="2454">
                  <c:v>-10000</c:v>
                </c:pt>
                <c:pt idx="2455">
                  <c:v>-10000</c:v>
                </c:pt>
                <c:pt idx="2456">
                  <c:v>-10000</c:v>
                </c:pt>
                <c:pt idx="2457">
                  <c:v>-10000</c:v>
                </c:pt>
                <c:pt idx="2458">
                  <c:v>-10000</c:v>
                </c:pt>
                <c:pt idx="2459">
                  <c:v>-10000</c:v>
                </c:pt>
                <c:pt idx="2460">
                  <c:v>-10000</c:v>
                </c:pt>
                <c:pt idx="2461">
                  <c:v>-10000</c:v>
                </c:pt>
                <c:pt idx="2462">
                  <c:v>-10000</c:v>
                </c:pt>
                <c:pt idx="2463">
                  <c:v>-10000</c:v>
                </c:pt>
                <c:pt idx="2464">
                  <c:v>-10000</c:v>
                </c:pt>
                <c:pt idx="2465">
                  <c:v>-10000</c:v>
                </c:pt>
                <c:pt idx="2466">
                  <c:v>-10000</c:v>
                </c:pt>
                <c:pt idx="2467">
                  <c:v>-10000</c:v>
                </c:pt>
                <c:pt idx="2468">
                  <c:v>-10000</c:v>
                </c:pt>
                <c:pt idx="2469">
                  <c:v>-10000</c:v>
                </c:pt>
                <c:pt idx="2470">
                  <c:v>-10000</c:v>
                </c:pt>
                <c:pt idx="2471">
                  <c:v>-10000</c:v>
                </c:pt>
                <c:pt idx="2472">
                  <c:v>-10000</c:v>
                </c:pt>
                <c:pt idx="2473">
                  <c:v>-10000</c:v>
                </c:pt>
                <c:pt idx="2474">
                  <c:v>-10000</c:v>
                </c:pt>
                <c:pt idx="2475">
                  <c:v>-10000</c:v>
                </c:pt>
                <c:pt idx="2476">
                  <c:v>-10000</c:v>
                </c:pt>
                <c:pt idx="2477">
                  <c:v>-10000</c:v>
                </c:pt>
                <c:pt idx="2478">
                  <c:v>-10000</c:v>
                </c:pt>
                <c:pt idx="2479">
                  <c:v>-10000</c:v>
                </c:pt>
                <c:pt idx="2480">
                  <c:v>-10000</c:v>
                </c:pt>
                <c:pt idx="2481">
                  <c:v>-10000</c:v>
                </c:pt>
                <c:pt idx="2482">
                  <c:v>-10000</c:v>
                </c:pt>
                <c:pt idx="2483">
                  <c:v>-10000</c:v>
                </c:pt>
                <c:pt idx="2484">
                  <c:v>-10000</c:v>
                </c:pt>
                <c:pt idx="2485">
                  <c:v>-10000</c:v>
                </c:pt>
                <c:pt idx="2486">
                  <c:v>-10000</c:v>
                </c:pt>
                <c:pt idx="2487">
                  <c:v>-10000</c:v>
                </c:pt>
                <c:pt idx="2488">
                  <c:v>-10000</c:v>
                </c:pt>
                <c:pt idx="2489">
                  <c:v>-10000</c:v>
                </c:pt>
                <c:pt idx="2490">
                  <c:v>-10000</c:v>
                </c:pt>
                <c:pt idx="2491">
                  <c:v>-10000</c:v>
                </c:pt>
                <c:pt idx="2492">
                  <c:v>-10000</c:v>
                </c:pt>
                <c:pt idx="2493">
                  <c:v>-10000</c:v>
                </c:pt>
                <c:pt idx="2494">
                  <c:v>-10000</c:v>
                </c:pt>
                <c:pt idx="2495">
                  <c:v>-10000</c:v>
                </c:pt>
                <c:pt idx="2496">
                  <c:v>-10000</c:v>
                </c:pt>
                <c:pt idx="2497">
                  <c:v>-10000</c:v>
                </c:pt>
                <c:pt idx="2498">
                  <c:v>-10000</c:v>
                </c:pt>
                <c:pt idx="2499">
                  <c:v>-10000</c:v>
                </c:pt>
                <c:pt idx="2500">
                  <c:v>-10000</c:v>
                </c:pt>
                <c:pt idx="2501">
                  <c:v>-10000</c:v>
                </c:pt>
                <c:pt idx="2502">
                  <c:v>-10000</c:v>
                </c:pt>
                <c:pt idx="2503">
                  <c:v>-10000</c:v>
                </c:pt>
                <c:pt idx="2504">
                  <c:v>-10000</c:v>
                </c:pt>
                <c:pt idx="2505">
                  <c:v>-10000</c:v>
                </c:pt>
                <c:pt idx="2506">
                  <c:v>-10000</c:v>
                </c:pt>
                <c:pt idx="2507">
                  <c:v>-10000</c:v>
                </c:pt>
                <c:pt idx="2508">
                  <c:v>-10000</c:v>
                </c:pt>
                <c:pt idx="2509">
                  <c:v>-10000</c:v>
                </c:pt>
                <c:pt idx="2510">
                  <c:v>-10000</c:v>
                </c:pt>
                <c:pt idx="2511">
                  <c:v>-10000</c:v>
                </c:pt>
                <c:pt idx="2512">
                  <c:v>-10000</c:v>
                </c:pt>
                <c:pt idx="2513">
                  <c:v>-10000</c:v>
                </c:pt>
                <c:pt idx="2514">
                  <c:v>-10000</c:v>
                </c:pt>
                <c:pt idx="2515">
                  <c:v>-10000</c:v>
                </c:pt>
                <c:pt idx="2516">
                  <c:v>-10000</c:v>
                </c:pt>
                <c:pt idx="2517">
                  <c:v>-10000</c:v>
                </c:pt>
                <c:pt idx="2518">
                  <c:v>-10000</c:v>
                </c:pt>
                <c:pt idx="2519">
                  <c:v>-10000</c:v>
                </c:pt>
                <c:pt idx="2520">
                  <c:v>-10000</c:v>
                </c:pt>
                <c:pt idx="2521">
                  <c:v>-10000</c:v>
                </c:pt>
                <c:pt idx="2522">
                  <c:v>-10000</c:v>
                </c:pt>
                <c:pt idx="2523">
                  <c:v>-10000</c:v>
                </c:pt>
                <c:pt idx="2524">
                  <c:v>-10000</c:v>
                </c:pt>
                <c:pt idx="2525">
                  <c:v>-10000</c:v>
                </c:pt>
                <c:pt idx="2526">
                  <c:v>-10000</c:v>
                </c:pt>
                <c:pt idx="2527">
                  <c:v>-10000</c:v>
                </c:pt>
                <c:pt idx="2528">
                  <c:v>-10000</c:v>
                </c:pt>
                <c:pt idx="2529">
                  <c:v>-10000</c:v>
                </c:pt>
                <c:pt idx="2530">
                  <c:v>-10000</c:v>
                </c:pt>
                <c:pt idx="2531">
                  <c:v>-10000</c:v>
                </c:pt>
                <c:pt idx="2532">
                  <c:v>-10000</c:v>
                </c:pt>
                <c:pt idx="2533">
                  <c:v>-10000</c:v>
                </c:pt>
                <c:pt idx="2534">
                  <c:v>-10000</c:v>
                </c:pt>
                <c:pt idx="2535">
                  <c:v>-10000</c:v>
                </c:pt>
                <c:pt idx="2536">
                  <c:v>-10000</c:v>
                </c:pt>
                <c:pt idx="2537">
                  <c:v>-10000</c:v>
                </c:pt>
                <c:pt idx="2538">
                  <c:v>-10000</c:v>
                </c:pt>
                <c:pt idx="2539">
                  <c:v>-10000</c:v>
                </c:pt>
                <c:pt idx="2540">
                  <c:v>-10000</c:v>
                </c:pt>
                <c:pt idx="2541">
                  <c:v>-10000</c:v>
                </c:pt>
                <c:pt idx="2542">
                  <c:v>-10000</c:v>
                </c:pt>
                <c:pt idx="2543">
                  <c:v>-10000</c:v>
                </c:pt>
                <c:pt idx="2544">
                  <c:v>-10000</c:v>
                </c:pt>
                <c:pt idx="2545">
                  <c:v>-10000</c:v>
                </c:pt>
                <c:pt idx="2546">
                  <c:v>-10000</c:v>
                </c:pt>
                <c:pt idx="2547">
                  <c:v>-10000</c:v>
                </c:pt>
                <c:pt idx="2548">
                  <c:v>-10000</c:v>
                </c:pt>
                <c:pt idx="2549">
                  <c:v>-10000</c:v>
                </c:pt>
                <c:pt idx="2550">
                  <c:v>-10000</c:v>
                </c:pt>
                <c:pt idx="2551">
                  <c:v>-10000</c:v>
                </c:pt>
                <c:pt idx="2552">
                  <c:v>-10000</c:v>
                </c:pt>
                <c:pt idx="2553">
                  <c:v>-10000</c:v>
                </c:pt>
                <c:pt idx="2554">
                  <c:v>-10000</c:v>
                </c:pt>
                <c:pt idx="2555">
                  <c:v>-10000</c:v>
                </c:pt>
                <c:pt idx="2556">
                  <c:v>-10000</c:v>
                </c:pt>
                <c:pt idx="2557">
                  <c:v>-10000</c:v>
                </c:pt>
                <c:pt idx="2558">
                  <c:v>-10000</c:v>
                </c:pt>
                <c:pt idx="2559">
                  <c:v>-10000</c:v>
                </c:pt>
                <c:pt idx="2560">
                  <c:v>-10000</c:v>
                </c:pt>
                <c:pt idx="2561">
                  <c:v>-10000</c:v>
                </c:pt>
                <c:pt idx="2562">
                  <c:v>-10000</c:v>
                </c:pt>
                <c:pt idx="2563">
                  <c:v>-10000</c:v>
                </c:pt>
                <c:pt idx="2564">
                  <c:v>-10000</c:v>
                </c:pt>
                <c:pt idx="2565">
                  <c:v>-10000</c:v>
                </c:pt>
                <c:pt idx="2566">
                  <c:v>-10000</c:v>
                </c:pt>
                <c:pt idx="2567">
                  <c:v>-10000</c:v>
                </c:pt>
                <c:pt idx="2568">
                  <c:v>-10000</c:v>
                </c:pt>
                <c:pt idx="2569">
                  <c:v>-10000</c:v>
                </c:pt>
                <c:pt idx="2570">
                  <c:v>-10000</c:v>
                </c:pt>
                <c:pt idx="2571">
                  <c:v>-10000</c:v>
                </c:pt>
                <c:pt idx="2572">
                  <c:v>-10000</c:v>
                </c:pt>
                <c:pt idx="2573">
                  <c:v>-10000</c:v>
                </c:pt>
                <c:pt idx="2574">
                  <c:v>-10000</c:v>
                </c:pt>
                <c:pt idx="2575">
                  <c:v>-10000</c:v>
                </c:pt>
                <c:pt idx="2576">
                  <c:v>-10000</c:v>
                </c:pt>
                <c:pt idx="2577">
                  <c:v>-10000</c:v>
                </c:pt>
                <c:pt idx="2578">
                  <c:v>-10000</c:v>
                </c:pt>
                <c:pt idx="2579">
                  <c:v>-10000</c:v>
                </c:pt>
                <c:pt idx="2580">
                  <c:v>-10000</c:v>
                </c:pt>
                <c:pt idx="2581">
                  <c:v>-10000</c:v>
                </c:pt>
                <c:pt idx="2582">
                  <c:v>-10000</c:v>
                </c:pt>
                <c:pt idx="2583">
                  <c:v>-10000</c:v>
                </c:pt>
                <c:pt idx="2584">
                  <c:v>-10000</c:v>
                </c:pt>
                <c:pt idx="2585">
                  <c:v>-10000</c:v>
                </c:pt>
                <c:pt idx="2586">
                  <c:v>-10000</c:v>
                </c:pt>
                <c:pt idx="2587">
                  <c:v>-10000</c:v>
                </c:pt>
                <c:pt idx="2588">
                  <c:v>-10000</c:v>
                </c:pt>
                <c:pt idx="2589">
                  <c:v>-10000</c:v>
                </c:pt>
                <c:pt idx="2590">
                  <c:v>-10000</c:v>
                </c:pt>
                <c:pt idx="2591">
                  <c:v>-10000</c:v>
                </c:pt>
                <c:pt idx="2592">
                  <c:v>-10000</c:v>
                </c:pt>
                <c:pt idx="2593">
                  <c:v>-10000</c:v>
                </c:pt>
                <c:pt idx="2594">
                  <c:v>-10000</c:v>
                </c:pt>
                <c:pt idx="2595">
                  <c:v>-10000</c:v>
                </c:pt>
                <c:pt idx="2596">
                  <c:v>-10000</c:v>
                </c:pt>
                <c:pt idx="2597">
                  <c:v>-10000</c:v>
                </c:pt>
                <c:pt idx="2598">
                  <c:v>-10000</c:v>
                </c:pt>
                <c:pt idx="2599">
                  <c:v>-10000</c:v>
                </c:pt>
                <c:pt idx="2600">
                  <c:v>-10000</c:v>
                </c:pt>
                <c:pt idx="2601">
                  <c:v>-10000</c:v>
                </c:pt>
                <c:pt idx="2602">
                  <c:v>-10000</c:v>
                </c:pt>
                <c:pt idx="2603">
                  <c:v>-10000</c:v>
                </c:pt>
                <c:pt idx="2604">
                  <c:v>-10000</c:v>
                </c:pt>
                <c:pt idx="2605">
                  <c:v>-10000</c:v>
                </c:pt>
                <c:pt idx="2606">
                  <c:v>-10000</c:v>
                </c:pt>
                <c:pt idx="2607">
                  <c:v>-10000</c:v>
                </c:pt>
                <c:pt idx="2608">
                  <c:v>-10000</c:v>
                </c:pt>
                <c:pt idx="2609">
                  <c:v>-10000</c:v>
                </c:pt>
                <c:pt idx="2610">
                  <c:v>-10000</c:v>
                </c:pt>
                <c:pt idx="2611">
                  <c:v>-10000</c:v>
                </c:pt>
                <c:pt idx="2612">
                  <c:v>-10000</c:v>
                </c:pt>
                <c:pt idx="2613">
                  <c:v>-10000</c:v>
                </c:pt>
                <c:pt idx="2614">
                  <c:v>-10000</c:v>
                </c:pt>
                <c:pt idx="2615">
                  <c:v>-10000</c:v>
                </c:pt>
                <c:pt idx="2616">
                  <c:v>-10000</c:v>
                </c:pt>
                <c:pt idx="2617">
                  <c:v>-10000</c:v>
                </c:pt>
                <c:pt idx="2618">
                  <c:v>-10000</c:v>
                </c:pt>
                <c:pt idx="2619">
                  <c:v>-10000</c:v>
                </c:pt>
                <c:pt idx="2620">
                  <c:v>-10000</c:v>
                </c:pt>
                <c:pt idx="2621">
                  <c:v>-10000</c:v>
                </c:pt>
                <c:pt idx="2622">
                  <c:v>-10000</c:v>
                </c:pt>
                <c:pt idx="2623">
                  <c:v>-10000</c:v>
                </c:pt>
                <c:pt idx="2624">
                  <c:v>-10000</c:v>
                </c:pt>
                <c:pt idx="2625">
                  <c:v>-10000</c:v>
                </c:pt>
                <c:pt idx="2626">
                  <c:v>-10000</c:v>
                </c:pt>
                <c:pt idx="2627">
                  <c:v>-10000</c:v>
                </c:pt>
                <c:pt idx="2628">
                  <c:v>-10000</c:v>
                </c:pt>
                <c:pt idx="2629">
                  <c:v>-10000</c:v>
                </c:pt>
                <c:pt idx="2630">
                  <c:v>-10000</c:v>
                </c:pt>
                <c:pt idx="2631">
                  <c:v>-10000</c:v>
                </c:pt>
                <c:pt idx="2632">
                  <c:v>-10000</c:v>
                </c:pt>
                <c:pt idx="2633">
                  <c:v>-10000</c:v>
                </c:pt>
                <c:pt idx="2634">
                  <c:v>-10000</c:v>
                </c:pt>
                <c:pt idx="2635">
                  <c:v>-10000</c:v>
                </c:pt>
                <c:pt idx="2636">
                  <c:v>-10000</c:v>
                </c:pt>
                <c:pt idx="2637">
                  <c:v>-10000</c:v>
                </c:pt>
                <c:pt idx="2638">
                  <c:v>-10000</c:v>
                </c:pt>
                <c:pt idx="2639">
                  <c:v>-10000</c:v>
                </c:pt>
                <c:pt idx="2640">
                  <c:v>-10000</c:v>
                </c:pt>
                <c:pt idx="2641">
                  <c:v>-10000</c:v>
                </c:pt>
                <c:pt idx="2642">
                  <c:v>-10000</c:v>
                </c:pt>
                <c:pt idx="2643">
                  <c:v>-10000</c:v>
                </c:pt>
                <c:pt idx="2644">
                  <c:v>-10000</c:v>
                </c:pt>
                <c:pt idx="2645">
                  <c:v>-10000</c:v>
                </c:pt>
                <c:pt idx="2646">
                  <c:v>-10000</c:v>
                </c:pt>
                <c:pt idx="2647">
                  <c:v>-10000</c:v>
                </c:pt>
                <c:pt idx="2648">
                  <c:v>-10000</c:v>
                </c:pt>
                <c:pt idx="2649">
                  <c:v>-10000</c:v>
                </c:pt>
                <c:pt idx="2650">
                  <c:v>-10000</c:v>
                </c:pt>
                <c:pt idx="2651">
                  <c:v>-10000</c:v>
                </c:pt>
                <c:pt idx="2652">
                  <c:v>-10000</c:v>
                </c:pt>
                <c:pt idx="2653">
                  <c:v>-10000</c:v>
                </c:pt>
                <c:pt idx="2654">
                  <c:v>-10000</c:v>
                </c:pt>
                <c:pt idx="2655">
                  <c:v>-10000</c:v>
                </c:pt>
                <c:pt idx="2656">
                  <c:v>-10000</c:v>
                </c:pt>
                <c:pt idx="2657">
                  <c:v>-10000</c:v>
                </c:pt>
                <c:pt idx="2658">
                  <c:v>-10000</c:v>
                </c:pt>
                <c:pt idx="2659">
                  <c:v>-10000</c:v>
                </c:pt>
                <c:pt idx="2660">
                  <c:v>-10000</c:v>
                </c:pt>
                <c:pt idx="2661">
                  <c:v>-10000</c:v>
                </c:pt>
                <c:pt idx="2662">
                  <c:v>-10000</c:v>
                </c:pt>
                <c:pt idx="2663">
                  <c:v>-10000</c:v>
                </c:pt>
                <c:pt idx="2664">
                  <c:v>-10000</c:v>
                </c:pt>
                <c:pt idx="2665">
                  <c:v>-10000</c:v>
                </c:pt>
                <c:pt idx="2666">
                  <c:v>-10000</c:v>
                </c:pt>
                <c:pt idx="2667">
                  <c:v>-10000</c:v>
                </c:pt>
                <c:pt idx="2668">
                  <c:v>-10000</c:v>
                </c:pt>
                <c:pt idx="2669">
                  <c:v>-10000</c:v>
                </c:pt>
                <c:pt idx="2670">
                  <c:v>-10000</c:v>
                </c:pt>
                <c:pt idx="2671">
                  <c:v>-10000</c:v>
                </c:pt>
                <c:pt idx="2672">
                  <c:v>-10000</c:v>
                </c:pt>
                <c:pt idx="2673">
                  <c:v>-10000</c:v>
                </c:pt>
                <c:pt idx="2674">
                  <c:v>-10000</c:v>
                </c:pt>
                <c:pt idx="2675">
                  <c:v>-10000</c:v>
                </c:pt>
                <c:pt idx="2676">
                  <c:v>-10000</c:v>
                </c:pt>
                <c:pt idx="2677">
                  <c:v>-10000</c:v>
                </c:pt>
                <c:pt idx="2678">
                  <c:v>-10000</c:v>
                </c:pt>
                <c:pt idx="2679">
                  <c:v>-10000</c:v>
                </c:pt>
                <c:pt idx="2680">
                  <c:v>-10000</c:v>
                </c:pt>
                <c:pt idx="2681">
                  <c:v>-10000</c:v>
                </c:pt>
                <c:pt idx="2682">
                  <c:v>-10000</c:v>
                </c:pt>
                <c:pt idx="2683">
                  <c:v>-10000</c:v>
                </c:pt>
                <c:pt idx="2684">
                  <c:v>-10000</c:v>
                </c:pt>
                <c:pt idx="2685">
                  <c:v>-10000</c:v>
                </c:pt>
                <c:pt idx="2686">
                  <c:v>-10000</c:v>
                </c:pt>
                <c:pt idx="2687">
                  <c:v>-10000</c:v>
                </c:pt>
                <c:pt idx="2688">
                  <c:v>-10000</c:v>
                </c:pt>
                <c:pt idx="2689">
                  <c:v>-10000</c:v>
                </c:pt>
                <c:pt idx="2690">
                  <c:v>-10000</c:v>
                </c:pt>
                <c:pt idx="2691">
                  <c:v>-10000</c:v>
                </c:pt>
                <c:pt idx="2692">
                  <c:v>-10000</c:v>
                </c:pt>
                <c:pt idx="2693">
                  <c:v>-10000</c:v>
                </c:pt>
                <c:pt idx="2694">
                  <c:v>-10000</c:v>
                </c:pt>
                <c:pt idx="2695">
                  <c:v>-10000</c:v>
                </c:pt>
                <c:pt idx="2696">
                  <c:v>-10000</c:v>
                </c:pt>
                <c:pt idx="2697">
                  <c:v>-10000</c:v>
                </c:pt>
                <c:pt idx="2698">
                  <c:v>-10000</c:v>
                </c:pt>
                <c:pt idx="2699">
                  <c:v>-10000</c:v>
                </c:pt>
                <c:pt idx="2700">
                  <c:v>-10000</c:v>
                </c:pt>
                <c:pt idx="2701">
                  <c:v>-10000</c:v>
                </c:pt>
                <c:pt idx="2702">
                  <c:v>-10000</c:v>
                </c:pt>
                <c:pt idx="2703">
                  <c:v>-10000</c:v>
                </c:pt>
                <c:pt idx="2704">
                  <c:v>-10000</c:v>
                </c:pt>
                <c:pt idx="2705">
                  <c:v>-10000</c:v>
                </c:pt>
                <c:pt idx="2706">
                  <c:v>-10000</c:v>
                </c:pt>
                <c:pt idx="2707">
                  <c:v>-10000</c:v>
                </c:pt>
                <c:pt idx="2708">
                  <c:v>-10000</c:v>
                </c:pt>
                <c:pt idx="2709">
                  <c:v>-10000</c:v>
                </c:pt>
                <c:pt idx="2710">
                  <c:v>-10000</c:v>
                </c:pt>
                <c:pt idx="2711">
                  <c:v>-10000</c:v>
                </c:pt>
                <c:pt idx="2712">
                  <c:v>-10000</c:v>
                </c:pt>
                <c:pt idx="2713">
                  <c:v>-10000</c:v>
                </c:pt>
                <c:pt idx="2714">
                  <c:v>-10000</c:v>
                </c:pt>
                <c:pt idx="2715">
                  <c:v>-10000</c:v>
                </c:pt>
                <c:pt idx="2716">
                  <c:v>-10000</c:v>
                </c:pt>
                <c:pt idx="2717">
                  <c:v>-10000</c:v>
                </c:pt>
                <c:pt idx="2718">
                  <c:v>-10000</c:v>
                </c:pt>
                <c:pt idx="2719">
                  <c:v>-10000</c:v>
                </c:pt>
                <c:pt idx="2720">
                  <c:v>-10000</c:v>
                </c:pt>
                <c:pt idx="2721">
                  <c:v>-10000</c:v>
                </c:pt>
                <c:pt idx="2722">
                  <c:v>-10000</c:v>
                </c:pt>
                <c:pt idx="2723">
                  <c:v>-10000</c:v>
                </c:pt>
                <c:pt idx="2724">
                  <c:v>-10000</c:v>
                </c:pt>
                <c:pt idx="2725">
                  <c:v>-10000</c:v>
                </c:pt>
                <c:pt idx="2726">
                  <c:v>-10000</c:v>
                </c:pt>
                <c:pt idx="2727">
                  <c:v>-10000</c:v>
                </c:pt>
                <c:pt idx="2728">
                  <c:v>-10000</c:v>
                </c:pt>
                <c:pt idx="2729">
                  <c:v>-10000</c:v>
                </c:pt>
                <c:pt idx="2730">
                  <c:v>-10000</c:v>
                </c:pt>
                <c:pt idx="2731">
                  <c:v>-10000</c:v>
                </c:pt>
                <c:pt idx="2732">
                  <c:v>-10000</c:v>
                </c:pt>
                <c:pt idx="2733">
                  <c:v>-10000</c:v>
                </c:pt>
                <c:pt idx="2734">
                  <c:v>-10000</c:v>
                </c:pt>
                <c:pt idx="2735">
                  <c:v>-10000</c:v>
                </c:pt>
                <c:pt idx="2736">
                  <c:v>-10000</c:v>
                </c:pt>
                <c:pt idx="2737">
                  <c:v>-10000</c:v>
                </c:pt>
                <c:pt idx="2738">
                  <c:v>-10000</c:v>
                </c:pt>
                <c:pt idx="2739">
                  <c:v>-10000</c:v>
                </c:pt>
                <c:pt idx="2740">
                  <c:v>-10000</c:v>
                </c:pt>
                <c:pt idx="2741">
                  <c:v>-10000</c:v>
                </c:pt>
                <c:pt idx="2742">
                  <c:v>-10000</c:v>
                </c:pt>
                <c:pt idx="2743">
                  <c:v>-10000</c:v>
                </c:pt>
                <c:pt idx="2744">
                  <c:v>-10000</c:v>
                </c:pt>
                <c:pt idx="2745">
                  <c:v>-10000</c:v>
                </c:pt>
                <c:pt idx="2746">
                  <c:v>-10000</c:v>
                </c:pt>
                <c:pt idx="2747">
                  <c:v>-10000</c:v>
                </c:pt>
                <c:pt idx="2748">
                  <c:v>-10000</c:v>
                </c:pt>
                <c:pt idx="2749">
                  <c:v>-10000</c:v>
                </c:pt>
                <c:pt idx="2750">
                  <c:v>-10000</c:v>
                </c:pt>
                <c:pt idx="2751">
                  <c:v>-10000</c:v>
                </c:pt>
                <c:pt idx="2752">
                  <c:v>-10000</c:v>
                </c:pt>
                <c:pt idx="2753">
                  <c:v>-10000</c:v>
                </c:pt>
                <c:pt idx="2754">
                  <c:v>-10000</c:v>
                </c:pt>
                <c:pt idx="2755">
                  <c:v>-10000</c:v>
                </c:pt>
                <c:pt idx="2756">
                  <c:v>-10000</c:v>
                </c:pt>
                <c:pt idx="2757">
                  <c:v>-10000</c:v>
                </c:pt>
                <c:pt idx="2758">
                  <c:v>-10000</c:v>
                </c:pt>
                <c:pt idx="2759">
                  <c:v>-10000</c:v>
                </c:pt>
                <c:pt idx="2760">
                  <c:v>-10000</c:v>
                </c:pt>
                <c:pt idx="2761">
                  <c:v>-10000</c:v>
                </c:pt>
                <c:pt idx="2762">
                  <c:v>-10000</c:v>
                </c:pt>
                <c:pt idx="2763">
                  <c:v>-10000</c:v>
                </c:pt>
                <c:pt idx="2764">
                  <c:v>-10000</c:v>
                </c:pt>
                <c:pt idx="2765">
                  <c:v>-10000</c:v>
                </c:pt>
                <c:pt idx="2766">
                  <c:v>-10000</c:v>
                </c:pt>
                <c:pt idx="2767">
                  <c:v>-10000</c:v>
                </c:pt>
                <c:pt idx="2768">
                  <c:v>-10000</c:v>
                </c:pt>
                <c:pt idx="2769">
                  <c:v>-10000</c:v>
                </c:pt>
                <c:pt idx="2770">
                  <c:v>-10000</c:v>
                </c:pt>
                <c:pt idx="2771">
                  <c:v>-10000</c:v>
                </c:pt>
                <c:pt idx="2772">
                  <c:v>-10000</c:v>
                </c:pt>
                <c:pt idx="2773">
                  <c:v>-10000</c:v>
                </c:pt>
                <c:pt idx="2774">
                  <c:v>-10000</c:v>
                </c:pt>
                <c:pt idx="2775">
                  <c:v>-10000</c:v>
                </c:pt>
                <c:pt idx="2776">
                  <c:v>-10000</c:v>
                </c:pt>
                <c:pt idx="2777">
                  <c:v>-10000</c:v>
                </c:pt>
                <c:pt idx="2778">
                  <c:v>-10000</c:v>
                </c:pt>
                <c:pt idx="2779">
                  <c:v>-10000</c:v>
                </c:pt>
                <c:pt idx="2780">
                  <c:v>-10000</c:v>
                </c:pt>
                <c:pt idx="2781">
                  <c:v>-10000</c:v>
                </c:pt>
                <c:pt idx="2782">
                  <c:v>-10000</c:v>
                </c:pt>
                <c:pt idx="2783">
                  <c:v>-10000</c:v>
                </c:pt>
                <c:pt idx="2784">
                  <c:v>-10000</c:v>
                </c:pt>
                <c:pt idx="2785">
                  <c:v>-10000</c:v>
                </c:pt>
                <c:pt idx="2786">
                  <c:v>-10000</c:v>
                </c:pt>
                <c:pt idx="2787">
                  <c:v>-10000</c:v>
                </c:pt>
                <c:pt idx="2788">
                  <c:v>-10000</c:v>
                </c:pt>
                <c:pt idx="2789">
                  <c:v>-10000</c:v>
                </c:pt>
                <c:pt idx="2790">
                  <c:v>-10000</c:v>
                </c:pt>
                <c:pt idx="2791">
                  <c:v>-10000</c:v>
                </c:pt>
                <c:pt idx="2792">
                  <c:v>-10000</c:v>
                </c:pt>
                <c:pt idx="2793">
                  <c:v>-10000</c:v>
                </c:pt>
                <c:pt idx="2794">
                  <c:v>-10000</c:v>
                </c:pt>
                <c:pt idx="2795">
                  <c:v>-10000</c:v>
                </c:pt>
                <c:pt idx="2796">
                  <c:v>-10000</c:v>
                </c:pt>
                <c:pt idx="2797">
                  <c:v>-10000</c:v>
                </c:pt>
                <c:pt idx="2798">
                  <c:v>-10000</c:v>
                </c:pt>
                <c:pt idx="2799">
                  <c:v>-10000</c:v>
                </c:pt>
                <c:pt idx="2800">
                  <c:v>-10000</c:v>
                </c:pt>
                <c:pt idx="2801">
                  <c:v>-10000</c:v>
                </c:pt>
                <c:pt idx="2802">
                  <c:v>-10000</c:v>
                </c:pt>
                <c:pt idx="2803">
                  <c:v>-10000</c:v>
                </c:pt>
                <c:pt idx="2804">
                  <c:v>-10000</c:v>
                </c:pt>
                <c:pt idx="2805">
                  <c:v>-10000</c:v>
                </c:pt>
                <c:pt idx="2806">
                  <c:v>-10000</c:v>
                </c:pt>
                <c:pt idx="2807">
                  <c:v>-10000</c:v>
                </c:pt>
                <c:pt idx="2808">
                  <c:v>-10000</c:v>
                </c:pt>
                <c:pt idx="2809">
                  <c:v>-10000</c:v>
                </c:pt>
                <c:pt idx="2810">
                  <c:v>-10000</c:v>
                </c:pt>
                <c:pt idx="2811">
                  <c:v>-10000</c:v>
                </c:pt>
                <c:pt idx="2812">
                  <c:v>-10000</c:v>
                </c:pt>
                <c:pt idx="2813">
                  <c:v>-10000</c:v>
                </c:pt>
                <c:pt idx="2814">
                  <c:v>-10000</c:v>
                </c:pt>
                <c:pt idx="2815">
                  <c:v>-10000</c:v>
                </c:pt>
                <c:pt idx="2816">
                  <c:v>-10000</c:v>
                </c:pt>
                <c:pt idx="2817">
                  <c:v>-10000</c:v>
                </c:pt>
                <c:pt idx="2818">
                  <c:v>-10000</c:v>
                </c:pt>
                <c:pt idx="2819">
                  <c:v>-10000</c:v>
                </c:pt>
                <c:pt idx="2820">
                  <c:v>-10000</c:v>
                </c:pt>
                <c:pt idx="2821">
                  <c:v>-10000</c:v>
                </c:pt>
                <c:pt idx="2822">
                  <c:v>-10000</c:v>
                </c:pt>
                <c:pt idx="2823">
                  <c:v>-10000</c:v>
                </c:pt>
                <c:pt idx="2824">
                  <c:v>-10000</c:v>
                </c:pt>
                <c:pt idx="2825">
                  <c:v>-10000</c:v>
                </c:pt>
                <c:pt idx="2826">
                  <c:v>-10000</c:v>
                </c:pt>
                <c:pt idx="2827">
                  <c:v>-10000</c:v>
                </c:pt>
                <c:pt idx="2828">
                  <c:v>-10000</c:v>
                </c:pt>
                <c:pt idx="2829">
                  <c:v>-10000</c:v>
                </c:pt>
                <c:pt idx="2830">
                  <c:v>-10000</c:v>
                </c:pt>
                <c:pt idx="2831">
                  <c:v>-10000</c:v>
                </c:pt>
                <c:pt idx="2832">
                  <c:v>-10000</c:v>
                </c:pt>
                <c:pt idx="2833">
                  <c:v>-10000</c:v>
                </c:pt>
                <c:pt idx="2834">
                  <c:v>-10000</c:v>
                </c:pt>
                <c:pt idx="2835">
                  <c:v>-10000</c:v>
                </c:pt>
                <c:pt idx="2836">
                  <c:v>-10000</c:v>
                </c:pt>
                <c:pt idx="2837">
                  <c:v>-10000</c:v>
                </c:pt>
                <c:pt idx="2838">
                  <c:v>-10000</c:v>
                </c:pt>
                <c:pt idx="2839">
                  <c:v>-10000</c:v>
                </c:pt>
                <c:pt idx="2840">
                  <c:v>-10000</c:v>
                </c:pt>
                <c:pt idx="2841">
                  <c:v>-10000</c:v>
                </c:pt>
                <c:pt idx="2842">
                  <c:v>-10000</c:v>
                </c:pt>
                <c:pt idx="2843">
                  <c:v>-10000</c:v>
                </c:pt>
                <c:pt idx="2844">
                  <c:v>-10000</c:v>
                </c:pt>
                <c:pt idx="2845">
                  <c:v>-10000</c:v>
                </c:pt>
                <c:pt idx="2846">
                  <c:v>-10000</c:v>
                </c:pt>
                <c:pt idx="2847">
                  <c:v>-10000</c:v>
                </c:pt>
                <c:pt idx="2848">
                  <c:v>-10000</c:v>
                </c:pt>
                <c:pt idx="2849">
                  <c:v>-10000</c:v>
                </c:pt>
                <c:pt idx="2850">
                  <c:v>-10000</c:v>
                </c:pt>
                <c:pt idx="2851">
                  <c:v>-10000</c:v>
                </c:pt>
                <c:pt idx="2852">
                  <c:v>-10000</c:v>
                </c:pt>
                <c:pt idx="2853">
                  <c:v>-10000</c:v>
                </c:pt>
                <c:pt idx="2854">
                  <c:v>-10000</c:v>
                </c:pt>
                <c:pt idx="2855">
                  <c:v>-10000</c:v>
                </c:pt>
                <c:pt idx="2856">
                  <c:v>-10000</c:v>
                </c:pt>
                <c:pt idx="2857">
                  <c:v>-10000</c:v>
                </c:pt>
                <c:pt idx="2858">
                  <c:v>-10000</c:v>
                </c:pt>
                <c:pt idx="2859">
                  <c:v>-10000</c:v>
                </c:pt>
                <c:pt idx="2860">
                  <c:v>-10000</c:v>
                </c:pt>
                <c:pt idx="2861">
                  <c:v>-10000</c:v>
                </c:pt>
                <c:pt idx="2862">
                  <c:v>-10000</c:v>
                </c:pt>
                <c:pt idx="2863">
                  <c:v>-10000</c:v>
                </c:pt>
                <c:pt idx="2864">
                  <c:v>-10000</c:v>
                </c:pt>
                <c:pt idx="2865">
                  <c:v>-10000</c:v>
                </c:pt>
                <c:pt idx="2866">
                  <c:v>-10000</c:v>
                </c:pt>
                <c:pt idx="2867">
                  <c:v>-10000</c:v>
                </c:pt>
                <c:pt idx="2868">
                  <c:v>-10000</c:v>
                </c:pt>
                <c:pt idx="2869">
                  <c:v>-10000</c:v>
                </c:pt>
                <c:pt idx="2870">
                  <c:v>-10000</c:v>
                </c:pt>
                <c:pt idx="2871">
                  <c:v>-10000</c:v>
                </c:pt>
                <c:pt idx="2872">
                  <c:v>-10000</c:v>
                </c:pt>
                <c:pt idx="2873">
                  <c:v>-10000</c:v>
                </c:pt>
                <c:pt idx="2874">
                  <c:v>-10000</c:v>
                </c:pt>
                <c:pt idx="2875">
                  <c:v>-10000</c:v>
                </c:pt>
                <c:pt idx="2876">
                  <c:v>-10000</c:v>
                </c:pt>
                <c:pt idx="2877">
                  <c:v>-10000</c:v>
                </c:pt>
                <c:pt idx="2878">
                  <c:v>-10000</c:v>
                </c:pt>
                <c:pt idx="2879">
                  <c:v>-10000</c:v>
                </c:pt>
                <c:pt idx="2880">
                  <c:v>-10000</c:v>
                </c:pt>
                <c:pt idx="2881">
                  <c:v>-10000</c:v>
                </c:pt>
                <c:pt idx="2882">
                  <c:v>-10000</c:v>
                </c:pt>
                <c:pt idx="2883">
                  <c:v>-10000</c:v>
                </c:pt>
                <c:pt idx="2884">
                  <c:v>-10000</c:v>
                </c:pt>
                <c:pt idx="2885">
                  <c:v>-10000</c:v>
                </c:pt>
                <c:pt idx="2886">
                  <c:v>-10000</c:v>
                </c:pt>
                <c:pt idx="2887">
                  <c:v>-10000</c:v>
                </c:pt>
                <c:pt idx="2888">
                  <c:v>-10000</c:v>
                </c:pt>
                <c:pt idx="2889">
                  <c:v>-10000</c:v>
                </c:pt>
                <c:pt idx="2890">
                  <c:v>-10000</c:v>
                </c:pt>
                <c:pt idx="2891">
                  <c:v>-10000</c:v>
                </c:pt>
                <c:pt idx="2892">
                  <c:v>-10000</c:v>
                </c:pt>
                <c:pt idx="2893">
                  <c:v>-10000</c:v>
                </c:pt>
                <c:pt idx="2894">
                  <c:v>-10000</c:v>
                </c:pt>
                <c:pt idx="2895">
                  <c:v>-10000</c:v>
                </c:pt>
                <c:pt idx="2896">
                  <c:v>-10000</c:v>
                </c:pt>
                <c:pt idx="2897">
                  <c:v>-10000</c:v>
                </c:pt>
                <c:pt idx="2898">
                  <c:v>-10000</c:v>
                </c:pt>
                <c:pt idx="2899">
                  <c:v>-10000</c:v>
                </c:pt>
                <c:pt idx="2900">
                  <c:v>-10000</c:v>
                </c:pt>
                <c:pt idx="2901">
                  <c:v>-10000</c:v>
                </c:pt>
                <c:pt idx="2902">
                  <c:v>-10000</c:v>
                </c:pt>
                <c:pt idx="2903">
                  <c:v>-10000</c:v>
                </c:pt>
                <c:pt idx="2904">
                  <c:v>-10000</c:v>
                </c:pt>
                <c:pt idx="2905">
                  <c:v>-10000</c:v>
                </c:pt>
                <c:pt idx="2906">
                  <c:v>-10000</c:v>
                </c:pt>
                <c:pt idx="2907">
                  <c:v>-10000</c:v>
                </c:pt>
                <c:pt idx="2908">
                  <c:v>-10000</c:v>
                </c:pt>
                <c:pt idx="2909">
                  <c:v>-10000</c:v>
                </c:pt>
                <c:pt idx="2910">
                  <c:v>-10000</c:v>
                </c:pt>
                <c:pt idx="2911">
                  <c:v>-10000</c:v>
                </c:pt>
                <c:pt idx="2912">
                  <c:v>-10000</c:v>
                </c:pt>
                <c:pt idx="2913">
                  <c:v>-10000</c:v>
                </c:pt>
                <c:pt idx="2914">
                  <c:v>-10000</c:v>
                </c:pt>
                <c:pt idx="2915">
                  <c:v>-10000</c:v>
                </c:pt>
                <c:pt idx="2916">
                  <c:v>-10000</c:v>
                </c:pt>
                <c:pt idx="2917">
                  <c:v>-10000</c:v>
                </c:pt>
                <c:pt idx="2918">
                  <c:v>-10000</c:v>
                </c:pt>
                <c:pt idx="2919">
                  <c:v>-10000</c:v>
                </c:pt>
                <c:pt idx="2920">
                  <c:v>-10000</c:v>
                </c:pt>
                <c:pt idx="2921">
                  <c:v>-10000</c:v>
                </c:pt>
                <c:pt idx="2922">
                  <c:v>-10000</c:v>
                </c:pt>
                <c:pt idx="2923">
                  <c:v>-10000</c:v>
                </c:pt>
                <c:pt idx="2924">
                  <c:v>-10000</c:v>
                </c:pt>
                <c:pt idx="2925">
                  <c:v>-10000</c:v>
                </c:pt>
                <c:pt idx="2926">
                  <c:v>-10000</c:v>
                </c:pt>
                <c:pt idx="2927">
                  <c:v>-10000</c:v>
                </c:pt>
                <c:pt idx="2928">
                  <c:v>-10000</c:v>
                </c:pt>
                <c:pt idx="2929">
                  <c:v>-10000</c:v>
                </c:pt>
                <c:pt idx="2930">
                  <c:v>-10000</c:v>
                </c:pt>
                <c:pt idx="2931">
                  <c:v>-10000</c:v>
                </c:pt>
                <c:pt idx="2932">
                  <c:v>-10000</c:v>
                </c:pt>
                <c:pt idx="2933">
                  <c:v>-10000</c:v>
                </c:pt>
                <c:pt idx="2934">
                  <c:v>-10000</c:v>
                </c:pt>
                <c:pt idx="2935">
                  <c:v>-10000</c:v>
                </c:pt>
                <c:pt idx="2936">
                  <c:v>-10000</c:v>
                </c:pt>
                <c:pt idx="2937">
                  <c:v>-10000</c:v>
                </c:pt>
                <c:pt idx="2938">
                  <c:v>-10000</c:v>
                </c:pt>
                <c:pt idx="2939">
                  <c:v>-10000</c:v>
                </c:pt>
                <c:pt idx="2940">
                  <c:v>-10000</c:v>
                </c:pt>
                <c:pt idx="2941">
                  <c:v>-10000</c:v>
                </c:pt>
                <c:pt idx="2942">
                  <c:v>-10000</c:v>
                </c:pt>
                <c:pt idx="2943">
                  <c:v>-10000</c:v>
                </c:pt>
                <c:pt idx="2944">
                  <c:v>-10000</c:v>
                </c:pt>
                <c:pt idx="2945">
                  <c:v>-10000</c:v>
                </c:pt>
                <c:pt idx="2946">
                  <c:v>-10000</c:v>
                </c:pt>
                <c:pt idx="2947">
                  <c:v>-10000</c:v>
                </c:pt>
                <c:pt idx="2948">
                  <c:v>-10000</c:v>
                </c:pt>
                <c:pt idx="2949">
                  <c:v>-10000</c:v>
                </c:pt>
                <c:pt idx="2950">
                  <c:v>-10000</c:v>
                </c:pt>
                <c:pt idx="2951">
                  <c:v>-10000</c:v>
                </c:pt>
                <c:pt idx="2952">
                  <c:v>-10000</c:v>
                </c:pt>
                <c:pt idx="2953">
                  <c:v>-10000</c:v>
                </c:pt>
                <c:pt idx="2954">
                  <c:v>-10000</c:v>
                </c:pt>
                <c:pt idx="2955">
                  <c:v>-10000</c:v>
                </c:pt>
                <c:pt idx="2956">
                  <c:v>-10000</c:v>
                </c:pt>
                <c:pt idx="2957">
                  <c:v>-10000</c:v>
                </c:pt>
                <c:pt idx="2958">
                  <c:v>-10000</c:v>
                </c:pt>
                <c:pt idx="2959">
                  <c:v>-10000</c:v>
                </c:pt>
                <c:pt idx="2960">
                  <c:v>-10000</c:v>
                </c:pt>
                <c:pt idx="2961">
                  <c:v>-10000</c:v>
                </c:pt>
                <c:pt idx="2962">
                  <c:v>-10000</c:v>
                </c:pt>
                <c:pt idx="2963">
                  <c:v>-10000</c:v>
                </c:pt>
                <c:pt idx="2964">
                  <c:v>-10000</c:v>
                </c:pt>
                <c:pt idx="2965">
                  <c:v>-10000</c:v>
                </c:pt>
                <c:pt idx="2966">
                  <c:v>-10000</c:v>
                </c:pt>
                <c:pt idx="2967">
                  <c:v>-10000</c:v>
                </c:pt>
                <c:pt idx="2968">
                  <c:v>-10000</c:v>
                </c:pt>
                <c:pt idx="2969">
                  <c:v>-10000</c:v>
                </c:pt>
                <c:pt idx="2970">
                  <c:v>-10000</c:v>
                </c:pt>
                <c:pt idx="2971">
                  <c:v>-10000</c:v>
                </c:pt>
                <c:pt idx="2972">
                  <c:v>-10000</c:v>
                </c:pt>
                <c:pt idx="2973">
                  <c:v>-10000</c:v>
                </c:pt>
                <c:pt idx="2974">
                  <c:v>-10000</c:v>
                </c:pt>
                <c:pt idx="2975">
                  <c:v>-10000</c:v>
                </c:pt>
                <c:pt idx="2976">
                  <c:v>-10000</c:v>
                </c:pt>
                <c:pt idx="2977">
                  <c:v>-10000</c:v>
                </c:pt>
                <c:pt idx="2978">
                  <c:v>-10000</c:v>
                </c:pt>
                <c:pt idx="2979">
                  <c:v>-10000</c:v>
                </c:pt>
                <c:pt idx="2980">
                  <c:v>-10000</c:v>
                </c:pt>
                <c:pt idx="2981">
                  <c:v>-10000</c:v>
                </c:pt>
                <c:pt idx="2982">
                  <c:v>-10000</c:v>
                </c:pt>
                <c:pt idx="2983">
                  <c:v>-10000</c:v>
                </c:pt>
                <c:pt idx="2984">
                  <c:v>-10000</c:v>
                </c:pt>
                <c:pt idx="2985">
                  <c:v>-10000</c:v>
                </c:pt>
                <c:pt idx="2986">
                  <c:v>-10000</c:v>
                </c:pt>
                <c:pt idx="2987">
                  <c:v>-10000</c:v>
                </c:pt>
                <c:pt idx="2988">
                  <c:v>-10000</c:v>
                </c:pt>
                <c:pt idx="2989">
                  <c:v>-10000</c:v>
                </c:pt>
                <c:pt idx="2990">
                  <c:v>-10000</c:v>
                </c:pt>
                <c:pt idx="2991">
                  <c:v>-10000</c:v>
                </c:pt>
                <c:pt idx="2992">
                  <c:v>-10000</c:v>
                </c:pt>
                <c:pt idx="2993">
                  <c:v>-10000</c:v>
                </c:pt>
                <c:pt idx="2994">
                  <c:v>-10000</c:v>
                </c:pt>
                <c:pt idx="2995">
                  <c:v>-10000</c:v>
                </c:pt>
                <c:pt idx="2996">
                  <c:v>-10000</c:v>
                </c:pt>
                <c:pt idx="2997">
                  <c:v>-10000</c:v>
                </c:pt>
                <c:pt idx="2998">
                  <c:v>-10000</c:v>
                </c:pt>
                <c:pt idx="2999">
                  <c:v>-10000</c:v>
                </c:pt>
                <c:pt idx="3000">
                  <c:v>-10000</c:v>
                </c:pt>
                <c:pt idx="3001">
                  <c:v>-10000</c:v>
                </c:pt>
                <c:pt idx="3002">
                  <c:v>-10000</c:v>
                </c:pt>
                <c:pt idx="3003">
                  <c:v>-10000</c:v>
                </c:pt>
                <c:pt idx="3004">
                  <c:v>-10000</c:v>
                </c:pt>
                <c:pt idx="3005">
                  <c:v>-10000</c:v>
                </c:pt>
                <c:pt idx="3006">
                  <c:v>-10000</c:v>
                </c:pt>
                <c:pt idx="3007">
                  <c:v>-10000</c:v>
                </c:pt>
                <c:pt idx="3008">
                  <c:v>-10000</c:v>
                </c:pt>
                <c:pt idx="3009">
                  <c:v>-10000</c:v>
                </c:pt>
                <c:pt idx="3010">
                  <c:v>-10000</c:v>
                </c:pt>
                <c:pt idx="3011">
                  <c:v>-10000</c:v>
                </c:pt>
                <c:pt idx="3012">
                  <c:v>-10000</c:v>
                </c:pt>
                <c:pt idx="3013">
                  <c:v>-10000</c:v>
                </c:pt>
                <c:pt idx="3014">
                  <c:v>-10000</c:v>
                </c:pt>
                <c:pt idx="3015">
                  <c:v>-10000</c:v>
                </c:pt>
                <c:pt idx="3016">
                  <c:v>-10000</c:v>
                </c:pt>
                <c:pt idx="3017">
                  <c:v>-10000</c:v>
                </c:pt>
                <c:pt idx="3018">
                  <c:v>-10000</c:v>
                </c:pt>
                <c:pt idx="3019">
                  <c:v>-10000</c:v>
                </c:pt>
                <c:pt idx="3020">
                  <c:v>-10000</c:v>
                </c:pt>
                <c:pt idx="3021">
                  <c:v>-10000</c:v>
                </c:pt>
                <c:pt idx="3022">
                  <c:v>-10000</c:v>
                </c:pt>
                <c:pt idx="3023">
                  <c:v>-10000</c:v>
                </c:pt>
                <c:pt idx="3024">
                  <c:v>-10000</c:v>
                </c:pt>
                <c:pt idx="3025">
                  <c:v>-10000</c:v>
                </c:pt>
                <c:pt idx="3026">
                  <c:v>-10000</c:v>
                </c:pt>
                <c:pt idx="3027">
                  <c:v>-10000</c:v>
                </c:pt>
                <c:pt idx="3028">
                  <c:v>-10000</c:v>
                </c:pt>
                <c:pt idx="3029">
                  <c:v>-10000</c:v>
                </c:pt>
                <c:pt idx="3030">
                  <c:v>-10000</c:v>
                </c:pt>
                <c:pt idx="3031">
                  <c:v>-10000</c:v>
                </c:pt>
                <c:pt idx="3032">
                  <c:v>-10000</c:v>
                </c:pt>
                <c:pt idx="3033">
                  <c:v>-10000</c:v>
                </c:pt>
                <c:pt idx="3034">
                  <c:v>-10000</c:v>
                </c:pt>
                <c:pt idx="3035">
                  <c:v>-10000</c:v>
                </c:pt>
                <c:pt idx="3036">
                  <c:v>-10000</c:v>
                </c:pt>
                <c:pt idx="3037">
                  <c:v>-10000</c:v>
                </c:pt>
                <c:pt idx="3038">
                  <c:v>-10000</c:v>
                </c:pt>
                <c:pt idx="3039">
                  <c:v>-10000</c:v>
                </c:pt>
                <c:pt idx="3040">
                  <c:v>-10000</c:v>
                </c:pt>
                <c:pt idx="3041">
                  <c:v>-10000</c:v>
                </c:pt>
                <c:pt idx="3042">
                  <c:v>-10000</c:v>
                </c:pt>
                <c:pt idx="3043">
                  <c:v>-10000</c:v>
                </c:pt>
                <c:pt idx="3044">
                  <c:v>-10000</c:v>
                </c:pt>
                <c:pt idx="3045">
                  <c:v>-10000</c:v>
                </c:pt>
                <c:pt idx="3046">
                  <c:v>-10000</c:v>
                </c:pt>
                <c:pt idx="3047">
                  <c:v>-10000</c:v>
                </c:pt>
                <c:pt idx="3048">
                  <c:v>-10000</c:v>
                </c:pt>
                <c:pt idx="3049">
                  <c:v>-10000</c:v>
                </c:pt>
                <c:pt idx="3050">
                  <c:v>-10000</c:v>
                </c:pt>
                <c:pt idx="3051">
                  <c:v>-10000</c:v>
                </c:pt>
                <c:pt idx="3052">
                  <c:v>-10000</c:v>
                </c:pt>
                <c:pt idx="3053">
                  <c:v>-10000</c:v>
                </c:pt>
                <c:pt idx="3054">
                  <c:v>-10000</c:v>
                </c:pt>
                <c:pt idx="3055">
                  <c:v>-10000</c:v>
                </c:pt>
                <c:pt idx="3056">
                  <c:v>-10000</c:v>
                </c:pt>
                <c:pt idx="3057">
                  <c:v>-10000</c:v>
                </c:pt>
                <c:pt idx="3058">
                  <c:v>-10000</c:v>
                </c:pt>
                <c:pt idx="3059">
                  <c:v>-10000</c:v>
                </c:pt>
                <c:pt idx="3060">
                  <c:v>-10000</c:v>
                </c:pt>
                <c:pt idx="3061">
                  <c:v>-10000</c:v>
                </c:pt>
                <c:pt idx="3062">
                  <c:v>-10000</c:v>
                </c:pt>
                <c:pt idx="3063">
                  <c:v>-10000</c:v>
                </c:pt>
                <c:pt idx="3064">
                  <c:v>-10000</c:v>
                </c:pt>
                <c:pt idx="3065">
                  <c:v>-10000</c:v>
                </c:pt>
                <c:pt idx="3066">
                  <c:v>-10000</c:v>
                </c:pt>
                <c:pt idx="3067">
                  <c:v>-10000</c:v>
                </c:pt>
                <c:pt idx="3068">
                  <c:v>-10000</c:v>
                </c:pt>
                <c:pt idx="3069">
                  <c:v>-10000</c:v>
                </c:pt>
                <c:pt idx="3070">
                  <c:v>-10000</c:v>
                </c:pt>
                <c:pt idx="3071">
                  <c:v>-10000</c:v>
                </c:pt>
                <c:pt idx="3072">
                  <c:v>-10000</c:v>
                </c:pt>
                <c:pt idx="3073">
                  <c:v>-10000</c:v>
                </c:pt>
                <c:pt idx="3074">
                  <c:v>-10000</c:v>
                </c:pt>
                <c:pt idx="3075">
                  <c:v>-10000</c:v>
                </c:pt>
                <c:pt idx="3076">
                  <c:v>-10000</c:v>
                </c:pt>
                <c:pt idx="3077">
                  <c:v>-10000</c:v>
                </c:pt>
                <c:pt idx="3078">
                  <c:v>-10000</c:v>
                </c:pt>
                <c:pt idx="3079">
                  <c:v>-10000</c:v>
                </c:pt>
                <c:pt idx="3080">
                  <c:v>-10000</c:v>
                </c:pt>
                <c:pt idx="3081">
                  <c:v>-10000</c:v>
                </c:pt>
                <c:pt idx="3082">
                  <c:v>-10000</c:v>
                </c:pt>
                <c:pt idx="3083">
                  <c:v>-10000</c:v>
                </c:pt>
                <c:pt idx="3084">
                  <c:v>10000</c:v>
                </c:pt>
                <c:pt idx="3085">
                  <c:v>10000</c:v>
                </c:pt>
                <c:pt idx="3086">
                  <c:v>10000</c:v>
                </c:pt>
                <c:pt idx="3087">
                  <c:v>10000</c:v>
                </c:pt>
                <c:pt idx="3088">
                  <c:v>10000</c:v>
                </c:pt>
                <c:pt idx="3089">
                  <c:v>10000</c:v>
                </c:pt>
                <c:pt idx="3090">
                  <c:v>10000</c:v>
                </c:pt>
                <c:pt idx="3091">
                  <c:v>10000</c:v>
                </c:pt>
                <c:pt idx="3092">
                  <c:v>10000</c:v>
                </c:pt>
                <c:pt idx="3093">
                  <c:v>10000</c:v>
                </c:pt>
                <c:pt idx="3094">
                  <c:v>10000</c:v>
                </c:pt>
                <c:pt idx="3095">
                  <c:v>10000</c:v>
                </c:pt>
                <c:pt idx="3096">
                  <c:v>10000</c:v>
                </c:pt>
                <c:pt idx="3097">
                  <c:v>10000</c:v>
                </c:pt>
                <c:pt idx="3098">
                  <c:v>10000</c:v>
                </c:pt>
                <c:pt idx="3099">
                  <c:v>10000</c:v>
                </c:pt>
                <c:pt idx="3100">
                  <c:v>10000</c:v>
                </c:pt>
                <c:pt idx="3101">
                  <c:v>10000</c:v>
                </c:pt>
                <c:pt idx="3102">
                  <c:v>10000</c:v>
                </c:pt>
                <c:pt idx="3103">
                  <c:v>10000</c:v>
                </c:pt>
                <c:pt idx="3104">
                  <c:v>10000</c:v>
                </c:pt>
                <c:pt idx="3105">
                  <c:v>10000</c:v>
                </c:pt>
                <c:pt idx="3106">
                  <c:v>10000</c:v>
                </c:pt>
                <c:pt idx="3107">
                  <c:v>10000</c:v>
                </c:pt>
                <c:pt idx="3108">
                  <c:v>10000</c:v>
                </c:pt>
                <c:pt idx="3109">
                  <c:v>10000</c:v>
                </c:pt>
                <c:pt idx="3110">
                  <c:v>10000</c:v>
                </c:pt>
                <c:pt idx="3111">
                  <c:v>10000</c:v>
                </c:pt>
                <c:pt idx="3112">
                  <c:v>10000</c:v>
                </c:pt>
                <c:pt idx="3113">
                  <c:v>10000</c:v>
                </c:pt>
                <c:pt idx="3114">
                  <c:v>10000</c:v>
                </c:pt>
                <c:pt idx="3115">
                  <c:v>10000</c:v>
                </c:pt>
                <c:pt idx="3116">
                  <c:v>10000</c:v>
                </c:pt>
                <c:pt idx="3117">
                  <c:v>10000</c:v>
                </c:pt>
                <c:pt idx="3118">
                  <c:v>10000</c:v>
                </c:pt>
                <c:pt idx="3119">
                  <c:v>10000</c:v>
                </c:pt>
                <c:pt idx="3120">
                  <c:v>10000</c:v>
                </c:pt>
                <c:pt idx="3121">
                  <c:v>10000</c:v>
                </c:pt>
                <c:pt idx="3122">
                  <c:v>10000</c:v>
                </c:pt>
                <c:pt idx="3123">
                  <c:v>10000</c:v>
                </c:pt>
                <c:pt idx="3124">
                  <c:v>10000</c:v>
                </c:pt>
                <c:pt idx="3125">
                  <c:v>10000</c:v>
                </c:pt>
                <c:pt idx="3126">
                  <c:v>10000</c:v>
                </c:pt>
                <c:pt idx="3127">
                  <c:v>10000</c:v>
                </c:pt>
                <c:pt idx="3128">
                  <c:v>10000</c:v>
                </c:pt>
                <c:pt idx="3129">
                  <c:v>10000</c:v>
                </c:pt>
                <c:pt idx="3130">
                  <c:v>10000</c:v>
                </c:pt>
                <c:pt idx="3131">
                  <c:v>10000</c:v>
                </c:pt>
                <c:pt idx="3132">
                  <c:v>10000</c:v>
                </c:pt>
                <c:pt idx="3133">
                  <c:v>10000</c:v>
                </c:pt>
                <c:pt idx="3134">
                  <c:v>10000</c:v>
                </c:pt>
                <c:pt idx="3135">
                  <c:v>10000</c:v>
                </c:pt>
                <c:pt idx="3136">
                  <c:v>10000</c:v>
                </c:pt>
                <c:pt idx="3137">
                  <c:v>10000</c:v>
                </c:pt>
                <c:pt idx="3138">
                  <c:v>10000</c:v>
                </c:pt>
                <c:pt idx="3139">
                  <c:v>10000</c:v>
                </c:pt>
                <c:pt idx="3140">
                  <c:v>10000</c:v>
                </c:pt>
                <c:pt idx="3141">
                  <c:v>10000</c:v>
                </c:pt>
                <c:pt idx="3142">
                  <c:v>10000</c:v>
                </c:pt>
                <c:pt idx="3143">
                  <c:v>10000</c:v>
                </c:pt>
                <c:pt idx="3144">
                  <c:v>10000</c:v>
                </c:pt>
                <c:pt idx="3145">
                  <c:v>10000</c:v>
                </c:pt>
                <c:pt idx="3146">
                  <c:v>10000</c:v>
                </c:pt>
                <c:pt idx="3147">
                  <c:v>10000</c:v>
                </c:pt>
                <c:pt idx="3148">
                  <c:v>10000</c:v>
                </c:pt>
                <c:pt idx="3149">
                  <c:v>10000</c:v>
                </c:pt>
                <c:pt idx="3150">
                  <c:v>10000</c:v>
                </c:pt>
                <c:pt idx="3151">
                  <c:v>10000</c:v>
                </c:pt>
                <c:pt idx="3152">
                  <c:v>10000</c:v>
                </c:pt>
                <c:pt idx="3153">
                  <c:v>10000</c:v>
                </c:pt>
                <c:pt idx="3154">
                  <c:v>10000</c:v>
                </c:pt>
                <c:pt idx="3155">
                  <c:v>10000</c:v>
                </c:pt>
                <c:pt idx="3156">
                  <c:v>10000</c:v>
                </c:pt>
                <c:pt idx="3157">
                  <c:v>10000</c:v>
                </c:pt>
                <c:pt idx="3158">
                  <c:v>10000</c:v>
                </c:pt>
                <c:pt idx="3159">
                  <c:v>10000</c:v>
                </c:pt>
                <c:pt idx="3160">
                  <c:v>10000</c:v>
                </c:pt>
                <c:pt idx="3161">
                  <c:v>10000</c:v>
                </c:pt>
                <c:pt idx="3162">
                  <c:v>10000</c:v>
                </c:pt>
                <c:pt idx="3163">
                  <c:v>10000</c:v>
                </c:pt>
                <c:pt idx="3164">
                  <c:v>10000</c:v>
                </c:pt>
                <c:pt idx="3165">
                  <c:v>10000</c:v>
                </c:pt>
                <c:pt idx="3166">
                  <c:v>10000</c:v>
                </c:pt>
                <c:pt idx="3167">
                  <c:v>10000</c:v>
                </c:pt>
                <c:pt idx="3168">
                  <c:v>10000</c:v>
                </c:pt>
                <c:pt idx="3169">
                  <c:v>10000</c:v>
                </c:pt>
                <c:pt idx="3170">
                  <c:v>10000</c:v>
                </c:pt>
                <c:pt idx="3171">
                  <c:v>10000</c:v>
                </c:pt>
                <c:pt idx="3172">
                  <c:v>10000</c:v>
                </c:pt>
                <c:pt idx="3173">
                  <c:v>10000</c:v>
                </c:pt>
                <c:pt idx="3174">
                  <c:v>10000</c:v>
                </c:pt>
                <c:pt idx="3175">
                  <c:v>10000</c:v>
                </c:pt>
                <c:pt idx="3176">
                  <c:v>10000</c:v>
                </c:pt>
                <c:pt idx="3177">
                  <c:v>10000</c:v>
                </c:pt>
                <c:pt idx="3178">
                  <c:v>10000</c:v>
                </c:pt>
                <c:pt idx="3179">
                  <c:v>10000</c:v>
                </c:pt>
                <c:pt idx="3180">
                  <c:v>10000</c:v>
                </c:pt>
                <c:pt idx="3181">
                  <c:v>10000</c:v>
                </c:pt>
                <c:pt idx="3182">
                  <c:v>10000</c:v>
                </c:pt>
                <c:pt idx="3183">
                  <c:v>10000</c:v>
                </c:pt>
                <c:pt idx="3184">
                  <c:v>10000</c:v>
                </c:pt>
                <c:pt idx="3185">
                  <c:v>10000</c:v>
                </c:pt>
                <c:pt idx="3186">
                  <c:v>10000</c:v>
                </c:pt>
                <c:pt idx="3187">
                  <c:v>10000</c:v>
                </c:pt>
                <c:pt idx="3188">
                  <c:v>10000</c:v>
                </c:pt>
                <c:pt idx="3189">
                  <c:v>10000</c:v>
                </c:pt>
                <c:pt idx="3190">
                  <c:v>10000</c:v>
                </c:pt>
                <c:pt idx="3191">
                  <c:v>10000</c:v>
                </c:pt>
                <c:pt idx="3192">
                  <c:v>10000</c:v>
                </c:pt>
                <c:pt idx="3193">
                  <c:v>10000</c:v>
                </c:pt>
                <c:pt idx="3194">
                  <c:v>10000</c:v>
                </c:pt>
                <c:pt idx="3195">
                  <c:v>10000</c:v>
                </c:pt>
                <c:pt idx="3196">
                  <c:v>10000</c:v>
                </c:pt>
                <c:pt idx="3197">
                  <c:v>10000</c:v>
                </c:pt>
                <c:pt idx="3198">
                  <c:v>10000</c:v>
                </c:pt>
                <c:pt idx="3199">
                  <c:v>10000</c:v>
                </c:pt>
                <c:pt idx="3200">
                  <c:v>10000</c:v>
                </c:pt>
                <c:pt idx="3201">
                  <c:v>10000</c:v>
                </c:pt>
                <c:pt idx="3202">
                  <c:v>10000</c:v>
                </c:pt>
                <c:pt idx="3203">
                  <c:v>10000</c:v>
                </c:pt>
                <c:pt idx="3204">
                  <c:v>10000</c:v>
                </c:pt>
                <c:pt idx="3205">
                  <c:v>10000</c:v>
                </c:pt>
                <c:pt idx="3206">
                  <c:v>10000</c:v>
                </c:pt>
                <c:pt idx="3207">
                  <c:v>10000</c:v>
                </c:pt>
                <c:pt idx="3208">
                  <c:v>10000</c:v>
                </c:pt>
                <c:pt idx="3209">
                  <c:v>10000</c:v>
                </c:pt>
                <c:pt idx="3210">
                  <c:v>10000</c:v>
                </c:pt>
                <c:pt idx="3211">
                  <c:v>10000</c:v>
                </c:pt>
                <c:pt idx="3212">
                  <c:v>10000</c:v>
                </c:pt>
                <c:pt idx="3213">
                  <c:v>10000</c:v>
                </c:pt>
                <c:pt idx="3214">
                  <c:v>10000</c:v>
                </c:pt>
                <c:pt idx="3215">
                  <c:v>10000</c:v>
                </c:pt>
                <c:pt idx="3216">
                  <c:v>10000</c:v>
                </c:pt>
                <c:pt idx="3217">
                  <c:v>10000</c:v>
                </c:pt>
                <c:pt idx="3218">
                  <c:v>10000</c:v>
                </c:pt>
                <c:pt idx="3219">
                  <c:v>10000</c:v>
                </c:pt>
                <c:pt idx="3220">
                  <c:v>10000</c:v>
                </c:pt>
                <c:pt idx="3221">
                  <c:v>10000</c:v>
                </c:pt>
                <c:pt idx="3222">
                  <c:v>10000</c:v>
                </c:pt>
                <c:pt idx="3223">
                  <c:v>10000</c:v>
                </c:pt>
                <c:pt idx="3224">
                  <c:v>10000</c:v>
                </c:pt>
                <c:pt idx="3225">
                  <c:v>10000</c:v>
                </c:pt>
                <c:pt idx="3226">
                  <c:v>10000</c:v>
                </c:pt>
                <c:pt idx="3227">
                  <c:v>10000</c:v>
                </c:pt>
                <c:pt idx="3228">
                  <c:v>10000</c:v>
                </c:pt>
                <c:pt idx="3229">
                  <c:v>10000</c:v>
                </c:pt>
                <c:pt idx="3230">
                  <c:v>10000</c:v>
                </c:pt>
                <c:pt idx="3231">
                  <c:v>10000</c:v>
                </c:pt>
                <c:pt idx="3232">
                  <c:v>10000</c:v>
                </c:pt>
                <c:pt idx="3233">
                  <c:v>10000</c:v>
                </c:pt>
                <c:pt idx="3234">
                  <c:v>10000</c:v>
                </c:pt>
                <c:pt idx="3235">
                  <c:v>10000</c:v>
                </c:pt>
                <c:pt idx="3236">
                  <c:v>10000</c:v>
                </c:pt>
                <c:pt idx="3237">
                  <c:v>10000</c:v>
                </c:pt>
                <c:pt idx="3238">
                  <c:v>10000</c:v>
                </c:pt>
                <c:pt idx="3239">
                  <c:v>10000</c:v>
                </c:pt>
                <c:pt idx="3240">
                  <c:v>10000</c:v>
                </c:pt>
                <c:pt idx="3241">
                  <c:v>10000</c:v>
                </c:pt>
                <c:pt idx="3242">
                  <c:v>10000</c:v>
                </c:pt>
                <c:pt idx="3243">
                  <c:v>10000</c:v>
                </c:pt>
                <c:pt idx="3244">
                  <c:v>10000</c:v>
                </c:pt>
                <c:pt idx="3245">
                  <c:v>10000</c:v>
                </c:pt>
                <c:pt idx="3246">
                  <c:v>10000</c:v>
                </c:pt>
                <c:pt idx="3247">
                  <c:v>10000</c:v>
                </c:pt>
                <c:pt idx="3248">
                  <c:v>10000</c:v>
                </c:pt>
                <c:pt idx="3249">
                  <c:v>10000</c:v>
                </c:pt>
                <c:pt idx="3250">
                  <c:v>10000</c:v>
                </c:pt>
                <c:pt idx="3251">
                  <c:v>10000</c:v>
                </c:pt>
                <c:pt idx="3252">
                  <c:v>10000</c:v>
                </c:pt>
                <c:pt idx="3253">
                  <c:v>10000</c:v>
                </c:pt>
                <c:pt idx="3254">
                  <c:v>10000</c:v>
                </c:pt>
                <c:pt idx="3255">
                  <c:v>10000</c:v>
                </c:pt>
                <c:pt idx="3256">
                  <c:v>10000</c:v>
                </c:pt>
                <c:pt idx="3257">
                  <c:v>10000</c:v>
                </c:pt>
                <c:pt idx="3258">
                  <c:v>10000</c:v>
                </c:pt>
                <c:pt idx="3259">
                  <c:v>10000</c:v>
                </c:pt>
                <c:pt idx="3260">
                  <c:v>10000</c:v>
                </c:pt>
                <c:pt idx="3261">
                  <c:v>10000</c:v>
                </c:pt>
                <c:pt idx="3262">
                  <c:v>10000</c:v>
                </c:pt>
                <c:pt idx="3263">
                  <c:v>10000</c:v>
                </c:pt>
                <c:pt idx="3264">
                  <c:v>10000</c:v>
                </c:pt>
                <c:pt idx="3265">
                  <c:v>10000</c:v>
                </c:pt>
                <c:pt idx="3266">
                  <c:v>10000</c:v>
                </c:pt>
                <c:pt idx="3267">
                  <c:v>10000</c:v>
                </c:pt>
                <c:pt idx="3268">
                  <c:v>10000</c:v>
                </c:pt>
                <c:pt idx="3269">
                  <c:v>10000</c:v>
                </c:pt>
                <c:pt idx="3270">
                  <c:v>10000</c:v>
                </c:pt>
                <c:pt idx="3271">
                  <c:v>10000</c:v>
                </c:pt>
                <c:pt idx="3272">
                  <c:v>10000</c:v>
                </c:pt>
                <c:pt idx="3273">
                  <c:v>10000</c:v>
                </c:pt>
                <c:pt idx="3274">
                  <c:v>10000</c:v>
                </c:pt>
                <c:pt idx="3275">
                  <c:v>10000</c:v>
                </c:pt>
                <c:pt idx="3276">
                  <c:v>10000</c:v>
                </c:pt>
                <c:pt idx="3277">
                  <c:v>10000</c:v>
                </c:pt>
                <c:pt idx="3278">
                  <c:v>10000</c:v>
                </c:pt>
                <c:pt idx="3279">
                  <c:v>10000</c:v>
                </c:pt>
                <c:pt idx="3280">
                  <c:v>10000</c:v>
                </c:pt>
                <c:pt idx="3281">
                  <c:v>10000</c:v>
                </c:pt>
                <c:pt idx="3282">
                  <c:v>10000</c:v>
                </c:pt>
                <c:pt idx="3283">
                  <c:v>10000</c:v>
                </c:pt>
                <c:pt idx="3284">
                  <c:v>10000</c:v>
                </c:pt>
                <c:pt idx="3285">
                  <c:v>10000</c:v>
                </c:pt>
                <c:pt idx="3286">
                  <c:v>10000</c:v>
                </c:pt>
                <c:pt idx="3287">
                  <c:v>10000</c:v>
                </c:pt>
                <c:pt idx="3288">
                  <c:v>10000</c:v>
                </c:pt>
                <c:pt idx="3289">
                  <c:v>10000</c:v>
                </c:pt>
                <c:pt idx="3290">
                  <c:v>10000</c:v>
                </c:pt>
                <c:pt idx="3291">
                  <c:v>10000</c:v>
                </c:pt>
                <c:pt idx="3292">
                  <c:v>10000</c:v>
                </c:pt>
                <c:pt idx="3293">
                  <c:v>10000</c:v>
                </c:pt>
                <c:pt idx="3294">
                  <c:v>10000</c:v>
                </c:pt>
                <c:pt idx="3295">
                  <c:v>10000</c:v>
                </c:pt>
                <c:pt idx="3296">
                  <c:v>10000</c:v>
                </c:pt>
                <c:pt idx="3297">
                  <c:v>10000</c:v>
                </c:pt>
                <c:pt idx="3298">
                  <c:v>10000</c:v>
                </c:pt>
                <c:pt idx="3299">
                  <c:v>10000</c:v>
                </c:pt>
                <c:pt idx="3300">
                  <c:v>10000</c:v>
                </c:pt>
                <c:pt idx="3301">
                  <c:v>10000</c:v>
                </c:pt>
                <c:pt idx="3302">
                  <c:v>10000</c:v>
                </c:pt>
                <c:pt idx="3303">
                  <c:v>10000</c:v>
                </c:pt>
                <c:pt idx="3304">
                  <c:v>10000</c:v>
                </c:pt>
                <c:pt idx="3305">
                  <c:v>10000</c:v>
                </c:pt>
                <c:pt idx="3306">
                  <c:v>10000</c:v>
                </c:pt>
                <c:pt idx="3307">
                  <c:v>10000</c:v>
                </c:pt>
                <c:pt idx="3308">
                  <c:v>10000</c:v>
                </c:pt>
                <c:pt idx="3309">
                  <c:v>10000</c:v>
                </c:pt>
                <c:pt idx="3310">
                  <c:v>10000</c:v>
                </c:pt>
                <c:pt idx="3311">
                  <c:v>10000</c:v>
                </c:pt>
                <c:pt idx="3312">
                  <c:v>10000</c:v>
                </c:pt>
                <c:pt idx="3313">
                  <c:v>10000</c:v>
                </c:pt>
                <c:pt idx="3314">
                  <c:v>10000</c:v>
                </c:pt>
                <c:pt idx="3315">
                  <c:v>10000</c:v>
                </c:pt>
                <c:pt idx="3316">
                  <c:v>10000</c:v>
                </c:pt>
                <c:pt idx="3317">
                  <c:v>10000</c:v>
                </c:pt>
                <c:pt idx="3318">
                  <c:v>10000</c:v>
                </c:pt>
                <c:pt idx="3319">
                  <c:v>10000</c:v>
                </c:pt>
                <c:pt idx="3320">
                  <c:v>10000</c:v>
                </c:pt>
                <c:pt idx="3321">
                  <c:v>10000</c:v>
                </c:pt>
                <c:pt idx="3322">
                  <c:v>10000</c:v>
                </c:pt>
                <c:pt idx="3323">
                  <c:v>10000</c:v>
                </c:pt>
                <c:pt idx="3324">
                  <c:v>10000</c:v>
                </c:pt>
                <c:pt idx="3325">
                  <c:v>10000</c:v>
                </c:pt>
                <c:pt idx="3326">
                  <c:v>10000</c:v>
                </c:pt>
                <c:pt idx="3327">
                  <c:v>10000</c:v>
                </c:pt>
                <c:pt idx="3328">
                  <c:v>10000</c:v>
                </c:pt>
                <c:pt idx="3329">
                  <c:v>10000</c:v>
                </c:pt>
                <c:pt idx="3330">
                  <c:v>10000</c:v>
                </c:pt>
                <c:pt idx="3331">
                  <c:v>10000</c:v>
                </c:pt>
                <c:pt idx="3332">
                  <c:v>10000</c:v>
                </c:pt>
                <c:pt idx="3333">
                  <c:v>10000</c:v>
                </c:pt>
                <c:pt idx="3334">
                  <c:v>10000</c:v>
                </c:pt>
                <c:pt idx="3335">
                  <c:v>10000</c:v>
                </c:pt>
                <c:pt idx="3336">
                  <c:v>10000</c:v>
                </c:pt>
                <c:pt idx="3337">
                  <c:v>10000</c:v>
                </c:pt>
                <c:pt idx="3338">
                  <c:v>10000</c:v>
                </c:pt>
                <c:pt idx="3339">
                  <c:v>10000</c:v>
                </c:pt>
                <c:pt idx="3340">
                  <c:v>10000</c:v>
                </c:pt>
                <c:pt idx="3341">
                  <c:v>10000</c:v>
                </c:pt>
                <c:pt idx="3342">
                  <c:v>10000</c:v>
                </c:pt>
                <c:pt idx="3343">
                  <c:v>10000</c:v>
                </c:pt>
                <c:pt idx="3344">
                  <c:v>10000</c:v>
                </c:pt>
                <c:pt idx="3345">
                  <c:v>10000</c:v>
                </c:pt>
                <c:pt idx="3346">
                  <c:v>10000</c:v>
                </c:pt>
                <c:pt idx="3347">
                  <c:v>10000</c:v>
                </c:pt>
                <c:pt idx="3348">
                  <c:v>10000</c:v>
                </c:pt>
                <c:pt idx="3349">
                  <c:v>10000</c:v>
                </c:pt>
                <c:pt idx="3350">
                  <c:v>10000</c:v>
                </c:pt>
                <c:pt idx="3351">
                  <c:v>10000</c:v>
                </c:pt>
                <c:pt idx="3352">
                  <c:v>10000</c:v>
                </c:pt>
                <c:pt idx="3353">
                  <c:v>10000</c:v>
                </c:pt>
                <c:pt idx="3354">
                  <c:v>10000</c:v>
                </c:pt>
                <c:pt idx="3355">
                  <c:v>10000</c:v>
                </c:pt>
                <c:pt idx="3356">
                  <c:v>10000</c:v>
                </c:pt>
                <c:pt idx="3357">
                  <c:v>10000</c:v>
                </c:pt>
                <c:pt idx="3358">
                  <c:v>10000</c:v>
                </c:pt>
                <c:pt idx="3359">
                  <c:v>10000</c:v>
                </c:pt>
                <c:pt idx="3360">
                  <c:v>10000</c:v>
                </c:pt>
                <c:pt idx="3361">
                  <c:v>10000</c:v>
                </c:pt>
                <c:pt idx="3362">
                  <c:v>10000</c:v>
                </c:pt>
                <c:pt idx="3363">
                  <c:v>10000</c:v>
                </c:pt>
                <c:pt idx="3364">
                  <c:v>10000</c:v>
                </c:pt>
                <c:pt idx="3365">
                  <c:v>10000</c:v>
                </c:pt>
                <c:pt idx="3366">
                  <c:v>10000</c:v>
                </c:pt>
                <c:pt idx="3367">
                  <c:v>10000</c:v>
                </c:pt>
                <c:pt idx="3368">
                  <c:v>10000</c:v>
                </c:pt>
                <c:pt idx="3369">
                  <c:v>10000</c:v>
                </c:pt>
                <c:pt idx="3370">
                  <c:v>10000</c:v>
                </c:pt>
                <c:pt idx="3371">
                  <c:v>10000</c:v>
                </c:pt>
                <c:pt idx="3372">
                  <c:v>10000</c:v>
                </c:pt>
                <c:pt idx="3373">
                  <c:v>10000</c:v>
                </c:pt>
                <c:pt idx="3374">
                  <c:v>10000</c:v>
                </c:pt>
                <c:pt idx="3375">
                  <c:v>10000</c:v>
                </c:pt>
                <c:pt idx="3376">
                  <c:v>10000</c:v>
                </c:pt>
                <c:pt idx="3377">
                  <c:v>10000</c:v>
                </c:pt>
                <c:pt idx="3378">
                  <c:v>10000</c:v>
                </c:pt>
                <c:pt idx="3379">
                  <c:v>10000</c:v>
                </c:pt>
                <c:pt idx="3380">
                  <c:v>10000</c:v>
                </c:pt>
                <c:pt idx="3381">
                  <c:v>10000</c:v>
                </c:pt>
                <c:pt idx="3382">
                  <c:v>10000</c:v>
                </c:pt>
                <c:pt idx="3383">
                  <c:v>10000</c:v>
                </c:pt>
                <c:pt idx="3384">
                  <c:v>10000</c:v>
                </c:pt>
                <c:pt idx="3385">
                  <c:v>10000</c:v>
                </c:pt>
                <c:pt idx="3386">
                  <c:v>10000</c:v>
                </c:pt>
                <c:pt idx="3387">
                  <c:v>10000</c:v>
                </c:pt>
                <c:pt idx="3388">
                  <c:v>10000</c:v>
                </c:pt>
                <c:pt idx="3389">
                  <c:v>10000</c:v>
                </c:pt>
                <c:pt idx="3390">
                  <c:v>10000</c:v>
                </c:pt>
                <c:pt idx="3391">
                  <c:v>10000</c:v>
                </c:pt>
                <c:pt idx="3392">
                  <c:v>10000</c:v>
                </c:pt>
                <c:pt idx="3393">
                  <c:v>10000</c:v>
                </c:pt>
                <c:pt idx="3394">
                  <c:v>10000</c:v>
                </c:pt>
                <c:pt idx="3395">
                  <c:v>10000</c:v>
                </c:pt>
                <c:pt idx="3396">
                  <c:v>10000</c:v>
                </c:pt>
                <c:pt idx="3397">
                  <c:v>10000</c:v>
                </c:pt>
                <c:pt idx="3398">
                  <c:v>10000</c:v>
                </c:pt>
                <c:pt idx="3399">
                  <c:v>10000</c:v>
                </c:pt>
                <c:pt idx="3400">
                  <c:v>10000</c:v>
                </c:pt>
                <c:pt idx="3401">
                  <c:v>10000</c:v>
                </c:pt>
                <c:pt idx="3402">
                  <c:v>10000</c:v>
                </c:pt>
                <c:pt idx="3403">
                  <c:v>10000</c:v>
                </c:pt>
                <c:pt idx="3404">
                  <c:v>10000</c:v>
                </c:pt>
                <c:pt idx="3405">
                  <c:v>10000</c:v>
                </c:pt>
                <c:pt idx="3406">
                  <c:v>10000</c:v>
                </c:pt>
                <c:pt idx="3407">
                  <c:v>10000</c:v>
                </c:pt>
                <c:pt idx="3408">
                  <c:v>10000</c:v>
                </c:pt>
                <c:pt idx="3409">
                  <c:v>10000</c:v>
                </c:pt>
                <c:pt idx="3410">
                  <c:v>10000</c:v>
                </c:pt>
                <c:pt idx="3411">
                  <c:v>10000</c:v>
                </c:pt>
                <c:pt idx="3412">
                  <c:v>10000</c:v>
                </c:pt>
                <c:pt idx="3413">
                  <c:v>10000</c:v>
                </c:pt>
                <c:pt idx="3414">
                  <c:v>10000</c:v>
                </c:pt>
                <c:pt idx="3415">
                  <c:v>10000</c:v>
                </c:pt>
                <c:pt idx="3416">
                  <c:v>10000</c:v>
                </c:pt>
                <c:pt idx="3417">
                  <c:v>10000</c:v>
                </c:pt>
                <c:pt idx="3418">
                  <c:v>10000</c:v>
                </c:pt>
                <c:pt idx="3419">
                  <c:v>10000</c:v>
                </c:pt>
                <c:pt idx="3420">
                  <c:v>10000</c:v>
                </c:pt>
                <c:pt idx="3421">
                  <c:v>10000</c:v>
                </c:pt>
                <c:pt idx="3422">
                  <c:v>10000</c:v>
                </c:pt>
                <c:pt idx="3423">
                  <c:v>10000</c:v>
                </c:pt>
                <c:pt idx="3424">
                  <c:v>10000</c:v>
                </c:pt>
                <c:pt idx="3425">
                  <c:v>10000</c:v>
                </c:pt>
                <c:pt idx="3426">
                  <c:v>10000</c:v>
                </c:pt>
                <c:pt idx="3427">
                  <c:v>10000</c:v>
                </c:pt>
                <c:pt idx="3428">
                  <c:v>10000</c:v>
                </c:pt>
                <c:pt idx="3429">
                  <c:v>10000</c:v>
                </c:pt>
                <c:pt idx="3430">
                  <c:v>10000</c:v>
                </c:pt>
                <c:pt idx="3431">
                  <c:v>10000</c:v>
                </c:pt>
                <c:pt idx="3432">
                  <c:v>10000</c:v>
                </c:pt>
                <c:pt idx="3433">
                  <c:v>10000</c:v>
                </c:pt>
                <c:pt idx="3434">
                  <c:v>10000</c:v>
                </c:pt>
                <c:pt idx="3435">
                  <c:v>10000</c:v>
                </c:pt>
                <c:pt idx="3436">
                  <c:v>10000</c:v>
                </c:pt>
                <c:pt idx="3437">
                  <c:v>10000</c:v>
                </c:pt>
                <c:pt idx="3438">
                  <c:v>10000</c:v>
                </c:pt>
                <c:pt idx="3439">
                  <c:v>10000</c:v>
                </c:pt>
                <c:pt idx="3440">
                  <c:v>10000</c:v>
                </c:pt>
                <c:pt idx="3441">
                  <c:v>10000</c:v>
                </c:pt>
                <c:pt idx="3442">
                  <c:v>10000</c:v>
                </c:pt>
                <c:pt idx="3443">
                  <c:v>10000</c:v>
                </c:pt>
                <c:pt idx="3444">
                  <c:v>10000</c:v>
                </c:pt>
                <c:pt idx="3445">
                  <c:v>10000</c:v>
                </c:pt>
                <c:pt idx="3446">
                  <c:v>10000</c:v>
                </c:pt>
                <c:pt idx="3447">
                  <c:v>10000</c:v>
                </c:pt>
                <c:pt idx="3448">
                  <c:v>10000</c:v>
                </c:pt>
                <c:pt idx="3449">
                  <c:v>10000</c:v>
                </c:pt>
                <c:pt idx="3450">
                  <c:v>10000</c:v>
                </c:pt>
                <c:pt idx="3451">
                  <c:v>10000</c:v>
                </c:pt>
                <c:pt idx="3452">
                  <c:v>-10000</c:v>
                </c:pt>
                <c:pt idx="3453">
                  <c:v>-10000</c:v>
                </c:pt>
                <c:pt idx="3454">
                  <c:v>-10000</c:v>
                </c:pt>
                <c:pt idx="3455">
                  <c:v>-10000</c:v>
                </c:pt>
                <c:pt idx="3456">
                  <c:v>-10000</c:v>
                </c:pt>
                <c:pt idx="3457">
                  <c:v>-10000</c:v>
                </c:pt>
                <c:pt idx="3458">
                  <c:v>-10000</c:v>
                </c:pt>
                <c:pt idx="3459">
                  <c:v>-10000</c:v>
                </c:pt>
                <c:pt idx="3460">
                  <c:v>-10000</c:v>
                </c:pt>
                <c:pt idx="3461">
                  <c:v>-10000</c:v>
                </c:pt>
                <c:pt idx="3462">
                  <c:v>-10000</c:v>
                </c:pt>
                <c:pt idx="3463">
                  <c:v>-10000</c:v>
                </c:pt>
                <c:pt idx="3464">
                  <c:v>-10000</c:v>
                </c:pt>
                <c:pt idx="3465">
                  <c:v>-10000</c:v>
                </c:pt>
                <c:pt idx="3466">
                  <c:v>-10000</c:v>
                </c:pt>
                <c:pt idx="3467">
                  <c:v>-10000</c:v>
                </c:pt>
                <c:pt idx="3468">
                  <c:v>-10000</c:v>
                </c:pt>
                <c:pt idx="3469">
                  <c:v>-10000</c:v>
                </c:pt>
                <c:pt idx="3470">
                  <c:v>-10000</c:v>
                </c:pt>
                <c:pt idx="3471">
                  <c:v>-10000</c:v>
                </c:pt>
                <c:pt idx="3472">
                  <c:v>-10000</c:v>
                </c:pt>
                <c:pt idx="3473">
                  <c:v>-10000</c:v>
                </c:pt>
                <c:pt idx="3474">
                  <c:v>-10000</c:v>
                </c:pt>
                <c:pt idx="3475">
                  <c:v>-10000</c:v>
                </c:pt>
                <c:pt idx="3476">
                  <c:v>-10000</c:v>
                </c:pt>
                <c:pt idx="3477">
                  <c:v>-10000</c:v>
                </c:pt>
                <c:pt idx="3478">
                  <c:v>-10000</c:v>
                </c:pt>
                <c:pt idx="3479">
                  <c:v>-10000</c:v>
                </c:pt>
                <c:pt idx="3480">
                  <c:v>-10000</c:v>
                </c:pt>
                <c:pt idx="3481">
                  <c:v>-10000</c:v>
                </c:pt>
                <c:pt idx="3482">
                  <c:v>-10000</c:v>
                </c:pt>
                <c:pt idx="3483">
                  <c:v>-10000</c:v>
                </c:pt>
                <c:pt idx="3484">
                  <c:v>-10000</c:v>
                </c:pt>
                <c:pt idx="3485">
                  <c:v>-10000</c:v>
                </c:pt>
                <c:pt idx="3486">
                  <c:v>-10000</c:v>
                </c:pt>
                <c:pt idx="3487">
                  <c:v>-10000</c:v>
                </c:pt>
                <c:pt idx="3488">
                  <c:v>-10000</c:v>
                </c:pt>
                <c:pt idx="3489">
                  <c:v>-10000</c:v>
                </c:pt>
                <c:pt idx="3490">
                  <c:v>-10000</c:v>
                </c:pt>
                <c:pt idx="3491">
                  <c:v>-10000</c:v>
                </c:pt>
                <c:pt idx="3492">
                  <c:v>-10000</c:v>
                </c:pt>
                <c:pt idx="3493">
                  <c:v>-10000</c:v>
                </c:pt>
                <c:pt idx="3494">
                  <c:v>-10000</c:v>
                </c:pt>
                <c:pt idx="3495">
                  <c:v>-10000</c:v>
                </c:pt>
                <c:pt idx="3496">
                  <c:v>-10000</c:v>
                </c:pt>
                <c:pt idx="3497">
                  <c:v>-10000</c:v>
                </c:pt>
                <c:pt idx="3498">
                  <c:v>-10000</c:v>
                </c:pt>
                <c:pt idx="3499">
                  <c:v>-10000</c:v>
                </c:pt>
                <c:pt idx="3500">
                  <c:v>-10000</c:v>
                </c:pt>
                <c:pt idx="3501">
                  <c:v>-10000</c:v>
                </c:pt>
                <c:pt idx="3502">
                  <c:v>-10000</c:v>
                </c:pt>
                <c:pt idx="3503">
                  <c:v>-10000</c:v>
                </c:pt>
                <c:pt idx="3504">
                  <c:v>-10000</c:v>
                </c:pt>
                <c:pt idx="3505">
                  <c:v>-10000</c:v>
                </c:pt>
                <c:pt idx="3506">
                  <c:v>-10000</c:v>
                </c:pt>
                <c:pt idx="3507">
                  <c:v>-10000</c:v>
                </c:pt>
                <c:pt idx="3508">
                  <c:v>-10000</c:v>
                </c:pt>
                <c:pt idx="3509">
                  <c:v>-10000</c:v>
                </c:pt>
                <c:pt idx="3510">
                  <c:v>-10000</c:v>
                </c:pt>
                <c:pt idx="3511">
                  <c:v>-10000</c:v>
                </c:pt>
                <c:pt idx="3512">
                  <c:v>-10000</c:v>
                </c:pt>
                <c:pt idx="3513">
                  <c:v>-10000</c:v>
                </c:pt>
                <c:pt idx="3514">
                  <c:v>-10000</c:v>
                </c:pt>
                <c:pt idx="3515">
                  <c:v>-10000</c:v>
                </c:pt>
                <c:pt idx="3516">
                  <c:v>-10000</c:v>
                </c:pt>
                <c:pt idx="3517">
                  <c:v>-10000</c:v>
                </c:pt>
                <c:pt idx="3518">
                  <c:v>-10000</c:v>
                </c:pt>
                <c:pt idx="3519">
                  <c:v>-10000</c:v>
                </c:pt>
                <c:pt idx="3520">
                  <c:v>-10000</c:v>
                </c:pt>
                <c:pt idx="3521">
                  <c:v>-10000</c:v>
                </c:pt>
                <c:pt idx="3522">
                  <c:v>-10000</c:v>
                </c:pt>
                <c:pt idx="3523">
                  <c:v>-10000</c:v>
                </c:pt>
                <c:pt idx="3524">
                  <c:v>-10000</c:v>
                </c:pt>
                <c:pt idx="3525">
                  <c:v>-10000</c:v>
                </c:pt>
                <c:pt idx="3526">
                  <c:v>-10000</c:v>
                </c:pt>
                <c:pt idx="3527">
                  <c:v>-10000</c:v>
                </c:pt>
                <c:pt idx="3528">
                  <c:v>-10000</c:v>
                </c:pt>
                <c:pt idx="3529">
                  <c:v>-10000</c:v>
                </c:pt>
                <c:pt idx="3530">
                  <c:v>-10000</c:v>
                </c:pt>
                <c:pt idx="3531">
                  <c:v>-10000</c:v>
                </c:pt>
                <c:pt idx="3532">
                  <c:v>-10000</c:v>
                </c:pt>
                <c:pt idx="3533">
                  <c:v>-10000</c:v>
                </c:pt>
                <c:pt idx="3534">
                  <c:v>-10000</c:v>
                </c:pt>
                <c:pt idx="3535">
                  <c:v>-10000</c:v>
                </c:pt>
                <c:pt idx="3536">
                  <c:v>-10000</c:v>
                </c:pt>
                <c:pt idx="3537">
                  <c:v>-10000</c:v>
                </c:pt>
                <c:pt idx="3538">
                  <c:v>-10000</c:v>
                </c:pt>
                <c:pt idx="3539">
                  <c:v>-10000</c:v>
                </c:pt>
                <c:pt idx="3540">
                  <c:v>-10000</c:v>
                </c:pt>
                <c:pt idx="3541">
                  <c:v>-10000</c:v>
                </c:pt>
                <c:pt idx="3542">
                  <c:v>-10000</c:v>
                </c:pt>
                <c:pt idx="3543">
                  <c:v>-10000</c:v>
                </c:pt>
                <c:pt idx="3544">
                  <c:v>-10000</c:v>
                </c:pt>
                <c:pt idx="3545">
                  <c:v>-10000</c:v>
                </c:pt>
                <c:pt idx="3546">
                  <c:v>-10000</c:v>
                </c:pt>
                <c:pt idx="3547">
                  <c:v>-10000</c:v>
                </c:pt>
                <c:pt idx="3548">
                  <c:v>-10000</c:v>
                </c:pt>
                <c:pt idx="3549">
                  <c:v>-10000</c:v>
                </c:pt>
                <c:pt idx="3550">
                  <c:v>-10000</c:v>
                </c:pt>
                <c:pt idx="3551">
                  <c:v>-10000</c:v>
                </c:pt>
                <c:pt idx="3552">
                  <c:v>-10000</c:v>
                </c:pt>
                <c:pt idx="3553">
                  <c:v>-10000</c:v>
                </c:pt>
                <c:pt idx="3554">
                  <c:v>-10000</c:v>
                </c:pt>
                <c:pt idx="3555">
                  <c:v>-10000</c:v>
                </c:pt>
                <c:pt idx="3556">
                  <c:v>-10000</c:v>
                </c:pt>
                <c:pt idx="3557">
                  <c:v>-10000</c:v>
                </c:pt>
                <c:pt idx="3558">
                  <c:v>-10000</c:v>
                </c:pt>
                <c:pt idx="3559">
                  <c:v>-10000</c:v>
                </c:pt>
                <c:pt idx="3560">
                  <c:v>-10000</c:v>
                </c:pt>
                <c:pt idx="3561">
                  <c:v>-10000</c:v>
                </c:pt>
                <c:pt idx="3562">
                  <c:v>-10000</c:v>
                </c:pt>
                <c:pt idx="3563">
                  <c:v>-10000</c:v>
                </c:pt>
                <c:pt idx="3564">
                  <c:v>-10000</c:v>
                </c:pt>
                <c:pt idx="3565">
                  <c:v>-10000</c:v>
                </c:pt>
                <c:pt idx="3566">
                  <c:v>-10000</c:v>
                </c:pt>
                <c:pt idx="3567">
                  <c:v>-10000</c:v>
                </c:pt>
                <c:pt idx="3568">
                  <c:v>-10000</c:v>
                </c:pt>
                <c:pt idx="3569">
                  <c:v>-10000</c:v>
                </c:pt>
                <c:pt idx="3570">
                  <c:v>-10000</c:v>
                </c:pt>
                <c:pt idx="3571">
                  <c:v>-10000</c:v>
                </c:pt>
                <c:pt idx="3572">
                  <c:v>-10000</c:v>
                </c:pt>
                <c:pt idx="3573">
                  <c:v>-10000</c:v>
                </c:pt>
                <c:pt idx="3574">
                  <c:v>-10000</c:v>
                </c:pt>
                <c:pt idx="3575">
                  <c:v>-10000</c:v>
                </c:pt>
                <c:pt idx="3576">
                  <c:v>-10000</c:v>
                </c:pt>
                <c:pt idx="3577">
                  <c:v>-10000</c:v>
                </c:pt>
                <c:pt idx="3578">
                  <c:v>-10000</c:v>
                </c:pt>
                <c:pt idx="3579">
                  <c:v>-10000</c:v>
                </c:pt>
                <c:pt idx="3580">
                  <c:v>-10000</c:v>
                </c:pt>
                <c:pt idx="3581">
                  <c:v>-10000</c:v>
                </c:pt>
                <c:pt idx="3582">
                  <c:v>-10000</c:v>
                </c:pt>
                <c:pt idx="3583">
                  <c:v>-10000</c:v>
                </c:pt>
                <c:pt idx="3584">
                  <c:v>-10000</c:v>
                </c:pt>
                <c:pt idx="3585">
                  <c:v>-10000</c:v>
                </c:pt>
                <c:pt idx="3586">
                  <c:v>-10000</c:v>
                </c:pt>
                <c:pt idx="3587">
                  <c:v>-10000</c:v>
                </c:pt>
                <c:pt idx="3588">
                  <c:v>-10000</c:v>
                </c:pt>
                <c:pt idx="3589">
                  <c:v>-10000</c:v>
                </c:pt>
                <c:pt idx="3590">
                  <c:v>-10000</c:v>
                </c:pt>
                <c:pt idx="3591">
                  <c:v>-10000</c:v>
                </c:pt>
                <c:pt idx="3592">
                  <c:v>-10000</c:v>
                </c:pt>
                <c:pt idx="3593">
                  <c:v>-10000</c:v>
                </c:pt>
                <c:pt idx="3594">
                  <c:v>-10000</c:v>
                </c:pt>
                <c:pt idx="3595">
                  <c:v>-10000</c:v>
                </c:pt>
                <c:pt idx="3596">
                  <c:v>-10000</c:v>
                </c:pt>
                <c:pt idx="3597">
                  <c:v>-10000</c:v>
                </c:pt>
                <c:pt idx="3598">
                  <c:v>-10000</c:v>
                </c:pt>
                <c:pt idx="3599">
                  <c:v>-10000</c:v>
                </c:pt>
                <c:pt idx="3600">
                  <c:v>-10000</c:v>
                </c:pt>
                <c:pt idx="3601">
                  <c:v>-10000</c:v>
                </c:pt>
                <c:pt idx="3602">
                  <c:v>-10000</c:v>
                </c:pt>
                <c:pt idx="3603">
                  <c:v>-10000</c:v>
                </c:pt>
                <c:pt idx="3604">
                  <c:v>-10000</c:v>
                </c:pt>
                <c:pt idx="3605">
                  <c:v>-10000</c:v>
                </c:pt>
                <c:pt idx="3606">
                  <c:v>-10000</c:v>
                </c:pt>
                <c:pt idx="3607">
                  <c:v>-10000</c:v>
                </c:pt>
                <c:pt idx="3608">
                  <c:v>-10000</c:v>
                </c:pt>
                <c:pt idx="3609">
                  <c:v>-10000</c:v>
                </c:pt>
                <c:pt idx="3610">
                  <c:v>-10000</c:v>
                </c:pt>
                <c:pt idx="3611">
                  <c:v>-10000</c:v>
                </c:pt>
                <c:pt idx="3612">
                  <c:v>-10000</c:v>
                </c:pt>
                <c:pt idx="3613">
                  <c:v>-10000</c:v>
                </c:pt>
                <c:pt idx="3614">
                  <c:v>-10000</c:v>
                </c:pt>
                <c:pt idx="3615">
                  <c:v>-10000</c:v>
                </c:pt>
                <c:pt idx="3616">
                  <c:v>-10000</c:v>
                </c:pt>
                <c:pt idx="3617">
                  <c:v>-10000</c:v>
                </c:pt>
                <c:pt idx="3618">
                  <c:v>-10000</c:v>
                </c:pt>
                <c:pt idx="3619">
                  <c:v>-10000</c:v>
                </c:pt>
                <c:pt idx="3620">
                  <c:v>-10000</c:v>
                </c:pt>
                <c:pt idx="3621">
                  <c:v>-10000</c:v>
                </c:pt>
                <c:pt idx="3622">
                  <c:v>-10000</c:v>
                </c:pt>
                <c:pt idx="3623">
                  <c:v>-10000</c:v>
                </c:pt>
                <c:pt idx="3624">
                  <c:v>-10000</c:v>
                </c:pt>
                <c:pt idx="3625">
                  <c:v>-10000</c:v>
                </c:pt>
                <c:pt idx="3626">
                  <c:v>-10000</c:v>
                </c:pt>
                <c:pt idx="3627">
                  <c:v>-10000</c:v>
                </c:pt>
                <c:pt idx="3628">
                  <c:v>-10000</c:v>
                </c:pt>
                <c:pt idx="3629">
                  <c:v>-10000</c:v>
                </c:pt>
                <c:pt idx="3630">
                  <c:v>-10000</c:v>
                </c:pt>
                <c:pt idx="3631">
                  <c:v>-10000</c:v>
                </c:pt>
                <c:pt idx="3632">
                  <c:v>-10000</c:v>
                </c:pt>
                <c:pt idx="3633">
                  <c:v>-10000</c:v>
                </c:pt>
                <c:pt idx="3634">
                  <c:v>-10000</c:v>
                </c:pt>
                <c:pt idx="3635">
                  <c:v>-10000</c:v>
                </c:pt>
                <c:pt idx="3636">
                  <c:v>-10000</c:v>
                </c:pt>
                <c:pt idx="3637">
                  <c:v>-10000</c:v>
                </c:pt>
                <c:pt idx="3638">
                  <c:v>-10000</c:v>
                </c:pt>
                <c:pt idx="3639">
                  <c:v>-10000</c:v>
                </c:pt>
                <c:pt idx="3640">
                  <c:v>-10000</c:v>
                </c:pt>
                <c:pt idx="3641">
                  <c:v>-10000</c:v>
                </c:pt>
                <c:pt idx="3642">
                  <c:v>-10000</c:v>
                </c:pt>
                <c:pt idx="3643">
                  <c:v>-10000</c:v>
                </c:pt>
                <c:pt idx="3644">
                  <c:v>-10000</c:v>
                </c:pt>
                <c:pt idx="3645">
                  <c:v>-10000</c:v>
                </c:pt>
                <c:pt idx="3646">
                  <c:v>-10000</c:v>
                </c:pt>
                <c:pt idx="3647">
                  <c:v>-10000</c:v>
                </c:pt>
                <c:pt idx="3648">
                  <c:v>-10000</c:v>
                </c:pt>
                <c:pt idx="3649">
                  <c:v>-10000</c:v>
                </c:pt>
                <c:pt idx="3650">
                  <c:v>-10000</c:v>
                </c:pt>
                <c:pt idx="3651">
                  <c:v>-10000</c:v>
                </c:pt>
                <c:pt idx="3652">
                  <c:v>-10000</c:v>
                </c:pt>
                <c:pt idx="3653">
                  <c:v>-10000</c:v>
                </c:pt>
                <c:pt idx="3654">
                  <c:v>-10000</c:v>
                </c:pt>
                <c:pt idx="3655">
                  <c:v>-10000</c:v>
                </c:pt>
                <c:pt idx="3656">
                  <c:v>-10000</c:v>
                </c:pt>
                <c:pt idx="3657">
                  <c:v>-10000</c:v>
                </c:pt>
                <c:pt idx="3658">
                  <c:v>-10000</c:v>
                </c:pt>
                <c:pt idx="3659">
                  <c:v>-10000</c:v>
                </c:pt>
                <c:pt idx="3660">
                  <c:v>-10000</c:v>
                </c:pt>
                <c:pt idx="3661">
                  <c:v>-10000</c:v>
                </c:pt>
                <c:pt idx="3662">
                  <c:v>-10000</c:v>
                </c:pt>
                <c:pt idx="3663">
                  <c:v>-10000</c:v>
                </c:pt>
                <c:pt idx="3664">
                  <c:v>-10000</c:v>
                </c:pt>
                <c:pt idx="3665">
                  <c:v>-10000</c:v>
                </c:pt>
                <c:pt idx="3666">
                  <c:v>-10000</c:v>
                </c:pt>
                <c:pt idx="3667">
                  <c:v>-10000</c:v>
                </c:pt>
                <c:pt idx="3668">
                  <c:v>-10000</c:v>
                </c:pt>
                <c:pt idx="3669">
                  <c:v>-10000</c:v>
                </c:pt>
                <c:pt idx="3670">
                  <c:v>-10000</c:v>
                </c:pt>
                <c:pt idx="3671">
                  <c:v>-10000</c:v>
                </c:pt>
                <c:pt idx="3672">
                  <c:v>-10000</c:v>
                </c:pt>
                <c:pt idx="3673">
                  <c:v>-10000</c:v>
                </c:pt>
                <c:pt idx="3674">
                  <c:v>-10000</c:v>
                </c:pt>
                <c:pt idx="3675">
                  <c:v>-10000</c:v>
                </c:pt>
                <c:pt idx="3676">
                  <c:v>-10000</c:v>
                </c:pt>
                <c:pt idx="3677">
                  <c:v>-10000</c:v>
                </c:pt>
                <c:pt idx="3678">
                  <c:v>-10000</c:v>
                </c:pt>
                <c:pt idx="3679">
                  <c:v>-10000</c:v>
                </c:pt>
                <c:pt idx="3680">
                  <c:v>-10000</c:v>
                </c:pt>
                <c:pt idx="3681">
                  <c:v>-10000</c:v>
                </c:pt>
                <c:pt idx="3682">
                  <c:v>-10000</c:v>
                </c:pt>
                <c:pt idx="3683">
                  <c:v>-10000</c:v>
                </c:pt>
                <c:pt idx="3684">
                  <c:v>-10000</c:v>
                </c:pt>
                <c:pt idx="3685">
                  <c:v>-10000</c:v>
                </c:pt>
                <c:pt idx="3686">
                  <c:v>-10000</c:v>
                </c:pt>
                <c:pt idx="3687">
                  <c:v>-10000</c:v>
                </c:pt>
                <c:pt idx="3688">
                  <c:v>-10000</c:v>
                </c:pt>
                <c:pt idx="3689">
                  <c:v>-10000</c:v>
                </c:pt>
                <c:pt idx="3690">
                  <c:v>-10000</c:v>
                </c:pt>
                <c:pt idx="3691">
                  <c:v>-10000</c:v>
                </c:pt>
                <c:pt idx="3692">
                  <c:v>-10000</c:v>
                </c:pt>
                <c:pt idx="3693">
                  <c:v>-10000</c:v>
                </c:pt>
                <c:pt idx="3694">
                  <c:v>-10000</c:v>
                </c:pt>
                <c:pt idx="3695">
                  <c:v>-10000</c:v>
                </c:pt>
                <c:pt idx="3696">
                  <c:v>-10000</c:v>
                </c:pt>
                <c:pt idx="3697">
                  <c:v>-10000</c:v>
                </c:pt>
                <c:pt idx="3698">
                  <c:v>-10000</c:v>
                </c:pt>
                <c:pt idx="3699">
                  <c:v>-10000</c:v>
                </c:pt>
                <c:pt idx="3700">
                  <c:v>-10000</c:v>
                </c:pt>
                <c:pt idx="3701">
                  <c:v>-10000</c:v>
                </c:pt>
                <c:pt idx="3702">
                  <c:v>-10000</c:v>
                </c:pt>
                <c:pt idx="3703">
                  <c:v>-10000</c:v>
                </c:pt>
                <c:pt idx="3704">
                  <c:v>-10000</c:v>
                </c:pt>
                <c:pt idx="3705">
                  <c:v>-10000</c:v>
                </c:pt>
                <c:pt idx="3706">
                  <c:v>-10000</c:v>
                </c:pt>
                <c:pt idx="3707">
                  <c:v>-10000</c:v>
                </c:pt>
                <c:pt idx="3708">
                  <c:v>-10000</c:v>
                </c:pt>
                <c:pt idx="3709">
                  <c:v>-10000</c:v>
                </c:pt>
                <c:pt idx="3710">
                  <c:v>-10000</c:v>
                </c:pt>
                <c:pt idx="3711">
                  <c:v>-10000</c:v>
                </c:pt>
                <c:pt idx="3712">
                  <c:v>-10000</c:v>
                </c:pt>
                <c:pt idx="3713">
                  <c:v>-10000</c:v>
                </c:pt>
                <c:pt idx="3714">
                  <c:v>-10000</c:v>
                </c:pt>
                <c:pt idx="3715">
                  <c:v>-10000</c:v>
                </c:pt>
                <c:pt idx="3716">
                  <c:v>-10000</c:v>
                </c:pt>
                <c:pt idx="3717">
                  <c:v>-10000</c:v>
                </c:pt>
                <c:pt idx="3718">
                  <c:v>-10000</c:v>
                </c:pt>
                <c:pt idx="3719">
                  <c:v>-10000</c:v>
                </c:pt>
                <c:pt idx="3720">
                  <c:v>-10000</c:v>
                </c:pt>
                <c:pt idx="3721">
                  <c:v>-10000</c:v>
                </c:pt>
                <c:pt idx="3722">
                  <c:v>-10000</c:v>
                </c:pt>
                <c:pt idx="3723">
                  <c:v>-10000</c:v>
                </c:pt>
                <c:pt idx="3724">
                  <c:v>-10000</c:v>
                </c:pt>
                <c:pt idx="3725">
                  <c:v>-10000</c:v>
                </c:pt>
                <c:pt idx="3726">
                  <c:v>-10000</c:v>
                </c:pt>
                <c:pt idx="3727">
                  <c:v>-10000</c:v>
                </c:pt>
                <c:pt idx="3728">
                  <c:v>-10000</c:v>
                </c:pt>
                <c:pt idx="3729">
                  <c:v>-10000</c:v>
                </c:pt>
                <c:pt idx="3730">
                  <c:v>-10000</c:v>
                </c:pt>
                <c:pt idx="3731">
                  <c:v>-10000</c:v>
                </c:pt>
                <c:pt idx="3732">
                  <c:v>-10000</c:v>
                </c:pt>
                <c:pt idx="3733">
                  <c:v>-10000</c:v>
                </c:pt>
                <c:pt idx="3734">
                  <c:v>-10000</c:v>
                </c:pt>
                <c:pt idx="3735">
                  <c:v>-10000</c:v>
                </c:pt>
                <c:pt idx="3736">
                  <c:v>-10000</c:v>
                </c:pt>
                <c:pt idx="3737">
                  <c:v>-10000</c:v>
                </c:pt>
                <c:pt idx="3738">
                  <c:v>-10000</c:v>
                </c:pt>
                <c:pt idx="3739">
                  <c:v>-10000</c:v>
                </c:pt>
                <c:pt idx="3740">
                  <c:v>-10000</c:v>
                </c:pt>
                <c:pt idx="3741">
                  <c:v>-10000</c:v>
                </c:pt>
                <c:pt idx="3742">
                  <c:v>-10000</c:v>
                </c:pt>
                <c:pt idx="3743">
                  <c:v>-10000</c:v>
                </c:pt>
                <c:pt idx="3744">
                  <c:v>-10000</c:v>
                </c:pt>
                <c:pt idx="3745">
                  <c:v>-10000</c:v>
                </c:pt>
                <c:pt idx="3746">
                  <c:v>-10000</c:v>
                </c:pt>
                <c:pt idx="3747">
                  <c:v>-10000</c:v>
                </c:pt>
                <c:pt idx="3748">
                  <c:v>-10000</c:v>
                </c:pt>
                <c:pt idx="3749">
                  <c:v>-10000</c:v>
                </c:pt>
                <c:pt idx="3750">
                  <c:v>-10000</c:v>
                </c:pt>
                <c:pt idx="3751">
                  <c:v>-10000</c:v>
                </c:pt>
                <c:pt idx="3752">
                  <c:v>-10000</c:v>
                </c:pt>
                <c:pt idx="3753">
                  <c:v>-10000</c:v>
                </c:pt>
                <c:pt idx="3754">
                  <c:v>-10000</c:v>
                </c:pt>
                <c:pt idx="3755">
                  <c:v>-10000</c:v>
                </c:pt>
                <c:pt idx="3756">
                  <c:v>-10000</c:v>
                </c:pt>
                <c:pt idx="3757">
                  <c:v>-10000</c:v>
                </c:pt>
                <c:pt idx="3758">
                  <c:v>-10000</c:v>
                </c:pt>
                <c:pt idx="3759">
                  <c:v>-10000</c:v>
                </c:pt>
                <c:pt idx="3760">
                  <c:v>-10000</c:v>
                </c:pt>
                <c:pt idx="3761">
                  <c:v>-10000</c:v>
                </c:pt>
                <c:pt idx="3762">
                  <c:v>-10000</c:v>
                </c:pt>
                <c:pt idx="3763">
                  <c:v>-10000</c:v>
                </c:pt>
                <c:pt idx="3764">
                  <c:v>-10000</c:v>
                </c:pt>
                <c:pt idx="3765">
                  <c:v>-10000</c:v>
                </c:pt>
                <c:pt idx="3766">
                  <c:v>-10000</c:v>
                </c:pt>
                <c:pt idx="3767">
                  <c:v>-10000</c:v>
                </c:pt>
                <c:pt idx="3768">
                  <c:v>-10000</c:v>
                </c:pt>
                <c:pt idx="3769">
                  <c:v>-10000</c:v>
                </c:pt>
                <c:pt idx="3770">
                  <c:v>-10000</c:v>
                </c:pt>
                <c:pt idx="3771">
                  <c:v>-10000</c:v>
                </c:pt>
                <c:pt idx="3772">
                  <c:v>-10000</c:v>
                </c:pt>
                <c:pt idx="3773">
                  <c:v>-10000</c:v>
                </c:pt>
                <c:pt idx="3774">
                  <c:v>-10000</c:v>
                </c:pt>
                <c:pt idx="3775">
                  <c:v>-10000</c:v>
                </c:pt>
                <c:pt idx="3776">
                  <c:v>-10000</c:v>
                </c:pt>
                <c:pt idx="3777">
                  <c:v>-10000</c:v>
                </c:pt>
                <c:pt idx="3778">
                  <c:v>-10000</c:v>
                </c:pt>
                <c:pt idx="3779">
                  <c:v>-10000</c:v>
                </c:pt>
                <c:pt idx="3780">
                  <c:v>-10000</c:v>
                </c:pt>
                <c:pt idx="3781">
                  <c:v>-10000</c:v>
                </c:pt>
                <c:pt idx="3782">
                  <c:v>-10000</c:v>
                </c:pt>
                <c:pt idx="3783">
                  <c:v>-10000</c:v>
                </c:pt>
                <c:pt idx="3784">
                  <c:v>-10000</c:v>
                </c:pt>
                <c:pt idx="3785">
                  <c:v>-10000</c:v>
                </c:pt>
                <c:pt idx="3786">
                  <c:v>-10000</c:v>
                </c:pt>
                <c:pt idx="3787">
                  <c:v>-10000</c:v>
                </c:pt>
                <c:pt idx="3788">
                  <c:v>-10000</c:v>
                </c:pt>
                <c:pt idx="3789">
                  <c:v>-10000</c:v>
                </c:pt>
                <c:pt idx="3790">
                  <c:v>-10000</c:v>
                </c:pt>
                <c:pt idx="3791">
                  <c:v>-10000</c:v>
                </c:pt>
                <c:pt idx="3792">
                  <c:v>-10000</c:v>
                </c:pt>
                <c:pt idx="3793">
                  <c:v>-10000</c:v>
                </c:pt>
                <c:pt idx="3794">
                  <c:v>-10000</c:v>
                </c:pt>
                <c:pt idx="3795">
                  <c:v>-10000</c:v>
                </c:pt>
                <c:pt idx="3796">
                  <c:v>-10000</c:v>
                </c:pt>
                <c:pt idx="3797">
                  <c:v>-10000</c:v>
                </c:pt>
                <c:pt idx="3798">
                  <c:v>-10000</c:v>
                </c:pt>
                <c:pt idx="3799">
                  <c:v>-10000</c:v>
                </c:pt>
                <c:pt idx="3800">
                  <c:v>-10000</c:v>
                </c:pt>
                <c:pt idx="3801">
                  <c:v>-10000</c:v>
                </c:pt>
                <c:pt idx="3802">
                  <c:v>-10000</c:v>
                </c:pt>
                <c:pt idx="3803">
                  <c:v>-10000</c:v>
                </c:pt>
                <c:pt idx="3804">
                  <c:v>-10000</c:v>
                </c:pt>
                <c:pt idx="3805">
                  <c:v>-10000</c:v>
                </c:pt>
                <c:pt idx="3806">
                  <c:v>-10000</c:v>
                </c:pt>
                <c:pt idx="3807">
                  <c:v>-10000</c:v>
                </c:pt>
                <c:pt idx="3808">
                  <c:v>-10000</c:v>
                </c:pt>
                <c:pt idx="3809">
                  <c:v>-10000</c:v>
                </c:pt>
                <c:pt idx="3810">
                  <c:v>-10000</c:v>
                </c:pt>
                <c:pt idx="3811">
                  <c:v>-10000</c:v>
                </c:pt>
                <c:pt idx="3812">
                  <c:v>-10000</c:v>
                </c:pt>
                <c:pt idx="3813">
                  <c:v>-10000</c:v>
                </c:pt>
                <c:pt idx="3814">
                  <c:v>-10000</c:v>
                </c:pt>
                <c:pt idx="3815">
                  <c:v>-10000</c:v>
                </c:pt>
                <c:pt idx="3816">
                  <c:v>-10000</c:v>
                </c:pt>
                <c:pt idx="3817">
                  <c:v>-10000</c:v>
                </c:pt>
                <c:pt idx="3818">
                  <c:v>-10000</c:v>
                </c:pt>
                <c:pt idx="3819">
                  <c:v>-10000</c:v>
                </c:pt>
                <c:pt idx="3820">
                  <c:v>-10000</c:v>
                </c:pt>
                <c:pt idx="3821">
                  <c:v>-10000</c:v>
                </c:pt>
                <c:pt idx="3822">
                  <c:v>-10000</c:v>
                </c:pt>
                <c:pt idx="3823">
                  <c:v>-10000</c:v>
                </c:pt>
                <c:pt idx="3824">
                  <c:v>-10000</c:v>
                </c:pt>
                <c:pt idx="3825">
                  <c:v>-10000</c:v>
                </c:pt>
                <c:pt idx="3826">
                  <c:v>-10000</c:v>
                </c:pt>
                <c:pt idx="3827">
                  <c:v>-10000</c:v>
                </c:pt>
                <c:pt idx="3828">
                  <c:v>-10000</c:v>
                </c:pt>
                <c:pt idx="3829">
                  <c:v>-10000</c:v>
                </c:pt>
                <c:pt idx="3830">
                  <c:v>-10000</c:v>
                </c:pt>
                <c:pt idx="3831">
                  <c:v>-10000</c:v>
                </c:pt>
                <c:pt idx="3832">
                  <c:v>-10000</c:v>
                </c:pt>
                <c:pt idx="3833">
                  <c:v>-10000</c:v>
                </c:pt>
                <c:pt idx="3834">
                  <c:v>-10000</c:v>
                </c:pt>
                <c:pt idx="3835">
                  <c:v>-10000</c:v>
                </c:pt>
                <c:pt idx="3836">
                  <c:v>-10000</c:v>
                </c:pt>
                <c:pt idx="3837">
                  <c:v>-10000</c:v>
                </c:pt>
                <c:pt idx="3838">
                  <c:v>-10000</c:v>
                </c:pt>
                <c:pt idx="3839">
                  <c:v>-10000</c:v>
                </c:pt>
                <c:pt idx="3840">
                  <c:v>-10000</c:v>
                </c:pt>
                <c:pt idx="3841">
                  <c:v>-10000</c:v>
                </c:pt>
                <c:pt idx="3842">
                  <c:v>-10000</c:v>
                </c:pt>
                <c:pt idx="3843">
                  <c:v>-10000</c:v>
                </c:pt>
                <c:pt idx="3844">
                  <c:v>-10000</c:v>
                </c:pt>
                <c:pt idx="3845">
                  <c:v>-10000</c:v>
                </c:pt>
                <c:pt idx="3846">
                  <c:v>-10000</c:v>
                </c:pt>
                <c:pt idx="3847">
                  <c:v>-10000</c:v>
                </c:pt>
                <c:pt idx="3848">
                  <c:v>-10000</c:v>
                </c:pt>
                <c:pt idx="3849">
                  <c:v>-10000</c:v>
                </c:pt>
                <c:pt idx="3850">
                  <c:v>-10000</c:v>
                </c:pt>
                <c:pt idx="3851">
                  <c:v>-10000</c:v>
                </c:pt>
                <c:pt idx="3852">
                  <c:v>-10000</c:v>
                </c:pt>
                <c:pt idx="3853">
                  <c:v>-10000</c:v>
                </c:pt>
                <c:pt idx="3854">
                  <c:v>-10000</c:v>
                </c:pt>
                <c:pt idx="3855">
                  <c:v>-10000</c:v>
                </c:pt>
                <c:pt idx="3856">
                  <c:v>-10000</c:v>
                </c:pt>
                <c:pt idx="3857">
                  <c:v>-10000</c:v>
                </c:pt>
                <c:pt idx="3858">
                  <c:v>-10000</c:v>
                </c:pt>
                <c:pt idx="3859">
                  <c:v>-10000</c:v>
                </c:pt>
                <c:pt idx="3860">
                  <c:v>-10000</c:v>
                </c:pt>
                <c:pt idx="3861">
                  <c:v>-10000</c:v>
                </c:pt>
                <c:pt idx="3862">
                  <c:v>-10000</c:v>
                </c:pt>
                <c:pt idx="3863">
                  <c:v>-10000</c:v>
                </c:pt>
                <c:pt idx="3864">
                  <c:v>-10000</c:v>
                </c:pt>
                <c:pt idx="3865">
                  <c:v>-10000</c:v>
                </c:pt>
                <c:pt idx="3866">
                  <c:v>-10000</c:v>
                </c:pt>
                <c:pt idx="3867">
                  <c:v>-10000</c:v>
                </c:pt>
                <c:pt idx="3868">
                  <c:v>-10000</c:v>
                </c:pt>
                <c:pt idx="3869">
                  <c:v>-10000</c:v>
                </c:pt>
                <c:pt idx="3870">
                  <c:v>-10000</c:v>
                </c:pt>
                <c:pt idx="3871">
                  <c:v>-10000</c:v>
                </c:pt>
                <c:pt idx="3872">
                  <c:v>-10000</c:v>
                </c:pt>
                <c:pt idx="3873">
                  <c:v>-10000</c:v>
                </c:pt>
                <c:pt idx="3874">
                  <c:v>-10000</c:v>
                </c:pt>
                <c:pt idx="3875">
                  <c:v>-10000</c:v>
                </c:pt>
                <c:pt idx="3876">
                  <c:v>-10000</c:v>
                </c:pt>
                <c:pt idx="3877">
                  <c:v>-10000</c:v>
                </c:pt>
                <c:pt idx="3878">
                  <c:v>-10000</c:v>
                </c:pt>
                <c:pt idx="3879">
                  <c:v>-10000</c:v>
                </c:pt>
                <c:pt idx="3880">
                  <c:v>-10000</c:v>
                </c:pt>
                <c:pt idx="3881">
                  <c:v>-10000</c:v>
                </c:pt>
                <c:pt idx="3882">
                  <c:v>-10000</c:v>
                </c:pt>
                <c:pt idx="3883">
                  <c:v>-10000</c:v>
                </c:pt>
                <c:pt idx="3884">
                  <c:v>-10000</c:v>
                </c:pt>
                <c:pt idx="3885">
                  <c:v>-10000</c:v>
                </c:pt>
                <c:pt idx="3886">
                  <c:v>-10000</c:v>
                </c:pt>
                <c:pt idx="3887">
                  <c:v>-10000</c:v>
                </c:pt>
                <c:pt idx="3888">
                  <c:v>-10000</c:v>
                </c:pt>
                <c:pt idx="3889">
                  <c:v>-10000</c:v>
                </c:pt>
                <c:pt idx="3890">
                  <c:v>-10000</c:v>
                </c:pt>
                <c:pt idx="3891">
                  <c:v>-10000</c:v>
                </c:pt>
                <c:pt idx="3892">
                  <c:v>-10000</c:v>
                </c:pt>
                <c:pt idx="3893">
                  <c:v>-10000</c:v>
                </c:pt>
                <c:pt idx="3894">
                  <c:v>-10000</c:v>
                </c:pt>
                <c:pt idx="3895">
                  <c:v>-10000</c:v>
                </c:pt>
                <c:pt idx="3896">
                  <c:v>-10000</c:v>
                </c:pt>
                <c:pt idx="3897">
                  <c:v>-10000</c:v>
                </c:pt>
                <c:pt idx="3898">
                  <c:v>-10000</c:v>
                </c:pt>
                <c:pt idx="3899">
                  <c:v>-10000</c:v>
                </c:pt>
                <c:pt idx="3900">
                  <c:v>-10000</c:v>
                </c:pt>
                <c:pt idx="3901">
                  <c:v>-10000</c:v>
                </c:pt>
                <c:pt idx="3902">
                  <c:v>-10000</c:v>
                </c:pt>
                <c:pt idx="3903">
                  <c:v>-10000</c:v>
                </c:pt>
                <c:pt idx="3904">
                  <c:v>-10000</c:v>
                </c:pt>
                <c:pt idx="3905">
                  <c:v>-10000</c:v>
                </c:pt>
                <c:pt idx="3906">
                  <c:v>-10000</c:v>
                </c:pt>
                <c:pt idx="3907">
                  <c:v>-10000</c:v>
                </c:pt>
                <c:pt idx="3908">
                  <c:v>-10000</c:v>
                </c:pt>
                <c:pt idx="3909">
                  <c:v>-10000</c:v>
                </c:pt>
                <c:pt idx="3910">
                  <c:v>-10000</c:v>
                </c:pt>
                <c:pt idx="3911">
                  <c:v>-10000</c:v>
                </c:pt>
                <c:pt idx="3912">
                  <c:v>-10000</c:v>
                </c:pt>
                <c:pt idx="3913">
                  <c:v>-10000</c:v>
                </c:pt>
                <c:pt idx="3914">
                  <c:v>-10000</c:v>
                </c:pt>
                <c:pt idx="3915">
                  <c:v>-10000</c:v>
                </c:pt>
                <c:pt idx="3916">
                  <c:v>-10000</c:v>
                </c:pt>
                <c:pt idx="3917">
                  <c:v>-10000</c:v>
                </c:pt>
                <c:pt idx="3918">
                  <c:v>-10000</c:v>
                </c:pt>
                <c:pt idx="3919">
                  <c:v>-10000</c:v>
                </c:pt>
                <c:pt idx="3920">
                  <c:v>-10000</c:v>
                </c:pt>
                <c:pt idx="3921">
                  <c:v>-10000</c:v>
                </c:pt>
                <c:pt idx="3922">
                  <c:v>-10000</c:v>
                </c:pt>
                <c:pt idx="3923">
                  <c:v>-10000</c:v>
                </c:pt>
                <c:pt idx="3924">
                  <c:v>-10000</c:v>
                </c:pt>
                <c:pt idx="3925">
                  <c:v>-10000</c:v>
                </c:pt>
                <c:pt idx="3926">
                  <c:v>-10000</c:v>
                </c:pt>
                <c:pt idx="3927">
                  <c:v>-10000</c:v>
                </c:pt>
                <c:pt idx="3928">
                  <c:v>-10000</c:v>
                </c:pt>
                <c:pt idx="3929">
                  <c:v>-10000</c:v>
                </c:pt>
                <c:pt idx="3930">
                  <c:v>-10000</c:v>
                </c:pt>
                <c:pt idx="3931">
                  <c:v>-10000</c:v>
                </c:pt>
                <c:pt idx="3932">
                  <c:v>-10000</c:v>
                </c:pt>
                <c:pt idx="3933">
                  <c:v>-10000</c:v>
                </c:pt>
                <c:pt idx="3934">
                  <c:v>-10000</c:v>
                </c:pt>
                <c:pt idx="3935">
                  <c:v>-10000</c:v>
                </c:pt>
                <c:pt idx="3936">
                  <c:v>-10000</c:v>
                </c:pt>
                <c:pt idx="3937">
                  <c:v>-10000</c:v>
                </c:pt>
                <c:pt idx="3938">
                  <c:v>-10000</c:v>
                </c:pt>
                <c:pt idx="3939">
                  <c:v>-10000</c:v>
                </c:pt>
                <c:pt idx="3940">
                  <c:v>-10000</c:v>
                </c:pt>
                <c:pt idx="3941">
                  <c:v>-10000</c:v>
                </c:pt>
                <c:pt idx="3942">
                  <c:v>-10000</c:v>
                </c:pt>
                <c:pt idx="3943">
                  <c:v>-10000</c:v>
                </c:pt>
                <c:pt idx="3944">
                  <c:v>-10000</c:v>
                </c:pt>
                <c:pt idx="3945">
                  <c:v>-10000</c:v>
                </c:pt>
                <c:pt idx="3946">
                  <c:v>-10000</c:v>
                </c:pt>
                <c:pt idx="3947">
                  <c:v>-10000</c:v>
                </c:pt>
                <c:pt idx="3948">
                  <c:v>-10000</c:v>
                </c:pt>
                <c:pt idx="3949">
                  <c:v>-10000</c:v>
                </c:pt>
                <c:pt idx="3950">
                  <c:v>-10000</c:v>
                </c:pt>
                <c:pt idx="3951">
                  <c:v>-10000</c:v>
                </c:pt>
                <c:pt idx="3952">
                  <c:v>-10000</c:v>
                </c:pt>
                <c:pt idx="3953">
                  <c:v>-10000</c:v>
                </c:pt>
                <c:pt idx="3954">
                  <c:v>-10000</c:v>
                </c:pt>
                <c:pt idx="3955">
                  <c:v>-10000</c:v>
                </c:pt>
                <c:pt idx="3956">
                  <c:v>-10000</c:v>
                </c:pt>
                <c:pt idx="3957">
                  <c:v>-10000</c:v>
                </c:pt>
                <c:pt idx="3958">
                  <c:v>-10000</c:v>
                </c:pt>
                <c:pt idx="3959">
                  <c:v>-10000</c:v>
                </c:pt>
                <c:pt idx="3960">
                  <c:v>-10000</c:v>
                </c:pt>
                <c:pt idx="3961">
                  <c:v>-10000</c:v>
                </c:pt>
                <c:pt idx="3962">
                  <c:v>-10000</c:v>
                </c:pt>
                <c:pt idx="3963">
                  <c:v>-10000</c:v>
                </c:pt>
                <c:pt idx="3964">
                  <c:v>-10000</c:v>
                </c:pt>
                <c:pt idx="3965">
                  <c:v>-10000</c:v>
                </c:pt>
                <c:pt idx="3966">
                  <c:v>-10000</c:v>
                </c:pt>
                <c:pt idx="3967">
                  <c:v>-10000</c:v>
                </c:pt>
                <c:pt idx="3968">
                  <c:v>-10000</c:v>
                </c:pt>
                <c:pt idx="3969">
                  <c:v>-10000</c:v>
                </c:pt>
                <c:pt idx="3970">
                  <c:v>-10000</c:v>
                </c:pt>
                <c:pt idx="3971">
                  <c:v>-10000</c:v>
                </c:pt>
                <c:pt idx="3972">
                  <c:v>-10000</c:v>
                </c:pt>
                <c:pt idx="3973">
                  <c:v>-10000</c:v>
                </c:pt>
                <c:pt idx="3974">
                  <c:v>-10000</c:v>
                </c:pt>
                <c:pt idx="3975">
                  <c:v>-10000</c:v>
                </c:pt>
                <c:pt idx="3976">
                  <c:v>-10000</c:v>
                </c:pt>
                <c:pt idx="3977">
                  <c:v>-10000</c:v>
                </c:pt>
                <c:pt idx="3978">
                  <c:v>-10000</c:v>
                </c:pt>
                <c:pt idx="3979">
                  <c:v>-10000</c:v>
                </c:pt>
                <c:pt idx="3980">
                  <c:v>-10000</c:v>
                </c:pt>
                <c:pt idx="3981">
                  <c:v>-10000</c:v>
                </c:pt>
                <c:pt idx="3982">
                  <c:v>-10000</c:v>
                </c:pt>
                <c:pt idx="3983">
                  <c:v>-10000</c:v>
                </c:pt>
                <c:pt idx="3984">
                  <c:v>-10000</c:v>
                </c:pt>
                <c:pt idx="3985">
                  <c:v>-10000</c:v>
                </c:pt>
                <c:pt idx="3986">
                  <c:v>-10000</c:v>
                </c:pt>
                <c:pt idx="3987">
                  <c:v>-10000</c:v>
                </c:pt>
                <c:pt idx="3988">
                  <c:v>-10000</c:v>
                </c:pt>
                <c:pt idx="3989">
                  <c:v>-10000</c:v>
                </c:pt>
                <c:pt idx="3990">
                  <c:v>-10000</c:v>
                </c:pt>
                <c:pt idx="3991">
                  <c:v>-10000</c:v>
                </c:pt>
                <c:pt idx="3992">
                  <c:v>-10000</c:v>
                </c:pt>
                <c:pt idx="3993">
                  <c:v>-10000</c:v>
                </c:pt>
                <c:pt idx="3994">
                  <c:v>-10000</c:v>
                </c:pt>
                <c:pt idx="3995">
                  <c:v>-10000</c:v>
                </c:pt>
                <c:pt idx="3996">
                  <c:v>-10000</c:v>
                </c:pt>
                <c:pt idx="3997">
                  <c:v>-10000</c:v>
                </c:pt>
                <c:pt idx="3998">
                  <c:v>-10000</c:v>
                </c:pt>
                <c:pt idx="3999">
                  <c:v>-10000</c:v>
                </c:pt>
                <c:pt idx="4000">
                  <c:v>-10000</c:v>
                </c:pt>
                <c:pt idx="4001">
                  <c:v>-10000</c:v>
                </c:pt>
                <c:pt idx="4002">
                  <c:v>-10000</c:v>
                </c:pt>
                <c:pt idx="4003">
                  <c:v>-10000</c:v>
                </c:pt>
                <c:pt idx="4004">
                  <c:v>-10000</c:v>
                </c:pt>
                <c:pt idx="4005">
                  <c:v>-10000</c:v>
                </c:pt>
                <c:pt idx="4006">
                  <c:v>-10000</c:v>
                </c:pt>
                <c:pt idx="4007">
                  <c:v>-10000</c:v>
                </c:pt>
                <c:pt idx="4008">
                  <c:v>-10000</c:v>
                </c:pt>
                <c:pt idx="4009">
                  <c:v>-10000</c:v>
                </c:pt>
                <c:pt idx="4010">
                  <c:v>-10000</c:v>
                </c:pt>
                <c:pt idx="4011">
                  <c:v>-10000</c:v>
                </c:pt>
                <c:pt idx="4012">
                  <c:v>-10000</c:v>
                </c:pt>
                <c:pt idx="4013">
                  <c:v>-10000</c:v>
                </c:pt>
                <c:pt idx="4014">
                  <c:v>-10000</c:v>
                </c:pt>
                <c:pt idx="4015">
                  <c:v>-10000</c:v>
                </c:pt>
                <c:pt idx="4016">
                  <c:v>-10000</c:v>
                </c:pt>
                <c:pt idx="4017">
                  <c:v>-10000</c:v>
                </c:pt>
                <c:pt idx="4018">
                  <c:v>-10000</c:v>
                </c:pt>
                <c:pt idx="4019">
                  <c:v>-10000</c:v>
                </c:pt>
                <c:pt idx="4020">
                  <c:v>-10000</c:v>
                </c:pt>
                <c:pt idx="4021">
                  <c:v>-10000</c:v>
                </c:pt>
                <c:pt idx="4022">
                  <c:v>-10000</c:v>
                </c:pt>
                <c:pt idx="4023">
                  <c:v>-10000</c:v>
                </c:pt>
                <c:pt idx="4024">
                  <c:v>-10000</c:v>
                </c:pt>
                <c:pt idx="4025">
                  <c:v>-10000</c:v>
                </c:pt>
                <c:pt idx="4026">
                  <c:v>-10000</c:v>
                </c:pt>
                <c:pt idx="4027">
                  <c:v>-10000</c:v>
                </c:pt>
                <c:pt idx="4028">
                  <c:v>-10000</c:v>
                </c:pt>
                <c:pt idx="4029">
                  <c:v>-10000</c:v>
                </c:pt>
                <c:pt idx="4030">
                  <c:v>-10000</c:v>
                </c:pt>
                <c:pt idx="4031">
                  <c:v>-10000</c:v>
                </c:pt>
                <c:pt idx="4032">
                  <c:v>-10000</c:v>
                </c:pt>
                <c:pt idx="4033">
                  <c:v>-10000</c:v>
                </c:pt>
                <c:pt idx="4034">
                  <c:v>-10000</c:v>
                </c:pt>
                <c:pt idx="4035">
                  <c:v>-10000</c:v>
                </c:pt>
                <c:pt idx="4036">
                  <c:v>-10000</c:v>
                </c:pt>
                <c:pt idx="4037">
                  <c:v>-10000</c:v>
                </c:pt>
                <c:pt idx="4038">
                  <c:v>-10000</c:v>
                </c:pt>
                <c:pt idx="4039">
                  <c:v>-10000</c:v>
                </c:pt>
                <c:pt idx="4040">
                  <c:v>-10000</c:v>
                </c:pt>
                <c:pt idx="4041">
                  <c:v>-10000</c:v>
                </c:pt>
                <c:pt idx="4042">
                  <c:v>-10000</c:v>
                </c:pt>
                <c:pt idx="4043">
                  <c:v>-10000</c:v>
                </c:pt>
                <c:pt idx="4044">
                  <c:v>-10000</c:v>
                </c:pt>
                <c:pt idx="4045">
                  <c:v>-10000</c:v>
                </c:pt>
                <c:pt idx="4046">
                  <c:v>-10000</c:v>
                </c:pt>
                <c:pt idx="4047">
                  <c:v>-10000</c:v>
                </c:pt>
                <c:pt idx="4048">
                  <c:v>-10000</c:v>
                </c:pt>
                <c:pt idx="4049">
                  <c:v>-10000</c:v>
                </c:pt>
                <c:pt idx="4050">
                  <c:v>-10000</c:v>
                </c:pt>
                <c:pt idx="4051">
                  <c:v>-10000</c:v>
                </c:pt>
                <c:pt idx="4052">
                  <c:v>-10000</c:v>
                </c:pt>
                <c:pt idx="4053">
                  <c:v>-10000</c:v>
                </c:pt>
                <c:pt idx="4054">
                  <c:v>-10000</c:v>
                </c:pt>
                <c:pt idx="4055">
                  <c:v>-10000</c:v>
                </c:pt>
                <c:pt idx="4056">
                  <c:v>-10000</c:v>
                </c:pt>
                <c:pt idx="4057">
                  <c:v>-10000</c:v>
                </c:pt>
                <c:pt idx="4058">
                  <c:v>-10000</c:v>
                </c:pt>
                <c:pt idx="4059">
                  <c:v>-10000</c:v>
                </c:pt>
                <c:pt idx="4060">
                  <c:v>-10000</c:v>
                </c:pt>
                <c:pt idx="4061">
                  <c:v>-10000</c:v>
                </c:pt>
                <c:pt idx="4062">
                  <c:v>-10000</c:v>
                </c:pt>
                <c:pt idx="4063">
                  <c:v>-10000</c:v>
                </c:pt>
                <c:pt idx="4064">
                  <c:v>-10000</c:v>
                </c:pt>
                <c:pt idx="4065">
                  <c:v>-10000</c:v>
                </c:pt>
                <c:pt idx="4066">
                  <c:v>-10000</c:v>
                </c:pt>
                <c:pt idx="4067">
                  <c:v>-10000</c:v>
                </c:pt>
                <c:pt idx="4068">
                  <c:v>-10000</c:v>
                </c:pt>
                <c:pt idx="4069">
                  <c:v>-10000</c:v>
                </c:pt>
                <c:pt idx="4070">
                  <c:v>-10000</c:v>
                </c:pt>
                <c:pt idx="4071">
                  <c:v>-10000</c:v>
                </c:pt>
                <c:pt idx="4072">
                  <c:v>-10000</c:v>
                </c:pt>
                <c:pt idx="4073">
                  <c:v>-10000</c:v>
                </c:pt>
                <c:pt idx="4074">
                  <c:v>-10000</c:v>
                </c:pt>
                <c:pt idx="4075">
                  <c:v>-10000</c:v>
                </c:pt>
                <c:pt idx="4076">
                  <c:v>-10000</c:v>
                </c:pt>
                <c:pt idx="4077">
                  <c:v>-10000</c:v>
                </c:pt>
                <c:pt idx="4078">
                  <c:v>-10000</c:v>
                </c:pt>
                <c:pt idx="4079">
                  <c:v>-10000</c:v>
                </c:pt>
                <c:pt idx="4080">
                  <c:v>-10000</c:v>
                </c:pt>
                <c:pt idx="4081">
                  <c:v>-10000</c:v>
                </c:pt>
                <c:pt idx="4082">
                  <c:v>-10000</c:v>
                </c:pt>
                <c:pt idx="4083">
                  <c:v>-10000</c:v>
                </c:pt>
                <c:pt idx="4084">
                  <c:v>-10000</c:v>
                </c:pt>
                <c:pt idx="4085">
                  <c:v>-10000</c:v>
                </c:pt>
                <c:pt idx="4086">
                  <c:v>-10000</c:v>
                </c:pt>
                <c:pt idx="4087">
                  <c:v>-10000</c:v>
                </c:pt>
                <c:pt idx="4088">
                  <c:v>-10000</c:v>
                </c:pt>
                <c:pt idx="4089">
                  <c:v>-10000</c:v>
                </c:pt>
                <c:pt idx="4090">
                  <c:v>-10000</c:v>
                </c:pt>
                <c:pt idx="4091">
                  <c:v>-10000</c:v>
                </c:pt>
                <c:pt idx="4092">
                  <c:v>-10000</c:v>
                </c:pt>
                <c:pt idx="4093">
                  <c:v>-10000</c:v>
                </c:pt>
                <c:pt idx="4094">
                  <c:v>-10000</c:v>
                </c:pt>
                <c:pt idx="4095">
                  <c:v>-10000</c:v>
                </c:pt>
                <c:pt idx="4096">
                  <c:v>-10000</c:v>
                </c:pt>
                <c:pt idx="4097">
                  <c:v>-10000</c:v>
                </c:pt>
                <c:pt idx="4098">
                  <c:v>-10000</c:v>
                </c:pt>
                <c:pt idx="4099">
                  <c:v>-10000</c:v>
                </c:pt>
                <c:pt idx="4100">
                  <c:v>-10000</c:v>
                </c:pt>
                <c:pt idx="4101">
                  <c:v>-10000</c:v>
                </c:pt>
                <c:pt idx="4102">
                  <c:v>-10000</c:v>
                </c:pt>
                <c:pt idx="4103">
                  <c:v>-10000</c:v>
                </c:pt>
                <c:pt idx="4104">
                  <c:v>-10000</c:v>
                </c:pt>
                <c:pt idx="4105">
                  <c:v>-10000</c:v>
                </c:pt>
                <c:pt idx="4106">
                  <c:v>-10000</c:v>
                </c:pt>
                <c:pt idx="4107">
                  <c:v>-10000</c:v>
                </c:pt>
                <c:pt idx="4108">
                  <c:v>-10000</c:v>
                </c:pt>
                <c:pt idx="4109">
                  <c:v>-10000</c:v>
                </c:pt>
                <c:pt idx="4110">
                  <c:v>-10000</c:v>
                </c:pt>
                <c:pt idx="4111">
                  <c:v>-10000</c:v>
                </c:pt>
                <c:pt idx="4112">
                  <c:v>-10000</c:v>
                </c:pt>
                <c:pt idx="4113">
                  <c:v>-10000</c:v>
                </c:pt>
                <c:pt idx="4114">
                  <c:v>-10000</c:v>
                </c:pt>
                <c:pt idx="4115">
                  <c:v>-10000</c:v>
                </c:pt>
                <c:pt idx="4116">
                  <c:v>-10000</c:v>
                </c:pt>
                <c:pt idx="4117">
                  <c:v>-10000</c:v>
                </c:pt>
                <c:pt idx="4118">
                  <c:v>-10000</c:v>
                </c:pt>
                <c:pt idx="4119">
                  <c:v>-10000</c:v>
                </c:pt>
                <c:pt idx="4120">
                  <c:v>-10000</c:v>
                </c:pt>
                <c:pt idx="4121">
                  <c:v>-10000</c:v>
                </c:pt>
                <c:pt idx="4122">
                  <c:v>-10000</c:v>
                </c:pt>
                <c:pt idx="4123">
                  <c:v>-10000</c:v>
                </c:pt>
                <c:pt idx="4124">
                  <c:v>-10000</c:v>
                </c:pt>
                <c:pt idx="4125">
                  <c:v>-10000</c:v>
                </c:pt>
                <c:pt idx="4126">
                  <c:v>-10000</c:v>
                </c:pt>
                <c:pt idx="4127">
                  <c:v>-10000</c:v>
                </c:pt>
                <c:pt idx="4128">
                  <c:v>-10000</c:v>
                </c:pt>
                <c:pt idx="4129">
                  <c:v>-10000</c:v>
                </c:pt>
                <c:pt idx="4130">
                  <c:v>-10000</c:v>
                </c:pt>
                <c:pt idx="4131">
                  <c:v>-10000</c:v>
                </c:pt>
                <c:pt idx="4132">
                  <c:v>-10000</c:v>
                </c:pt>
                <c:pt idx="4133">
                  <c:v>-10000</c:v>
                </c:pt>
                <c:pt idx="4134">
                  <c:v>-10000</c:v>
                </c:pt>
                <c:pt idx="4135">
                  <c:v>-10000</c:v>
                </c:pt>
                <c:pt idx="4136">
                  <c:v>-10000</c:v>
                </c:pt>
                <c:pt idx="4137">
                  <c:v>-10000</c:v>
                </c:pt>
                <c:pt idx="4138">
                  <c:v>-10000</c:v>
                </c:pt>
                <c:pt idx="4139">
                  <c:v>-10000</c:v>
                </c:pt>
                <c:pt idx="4140">
                  <c:v>-10000</c:v>
                </c:pt>
                <c:pt idx="4141">
                  <c:v>-10000</c:v>
                </c:pt>
                <c:pt idx="4142">
                  <c:v>-10000</c:v>
                </c:pt>
                <c:pt idx="4143">
                  <c:v>-10000</c:v>
                </c:pt>
                <c:pt idx="4144">
                  <c:v>-10000</c:v>
                </c:pt>
                <c:pt idx="4145">
                  <c:v>-10000</c:v>
                </c:pt>
                <c:pt idx="4146">
                  <c:v>-10000</c:v>
                </c:pt>
                <c:pt idx="4147">
                  <c:v>-10000</c:v>
                </c:pt>
                <c:pt idx="4148">
                  <c:v>-10000</c:v>
                </c:pt>
                <c:pt idx="4149">
                  <c:v>-10000</c:v>
                </c:pt>
                <c:pt idx="4150">
                  <c:v>-10000</c:v>
                </c:pt>
                <c:pt idx="4151">
                  <c:v>-10000</c:v>
                </c:pt>
                <c:pt idx="4152">
                  <c:v>-10000</c:v>
                </c:pt>
                <c:pt idx="4153">
                  <c:v>-10000</c:v>
                </c:pt>
                <c:pt idx="4154">
                  <c:v>-10000</c:v>
                </c:pt>
                <c:pt idx="4155">
                  <c:v>-10000</c:v>
                </c:pt>
                <c:pt idx="4156">
                  <c:v>-10000</c:v>
                </c:pt>
                <c:pt idx="4157">
                  <c:v>-10000</c:v>
                </c:pt>
                <c:pt idx="4158">
                  <c:v>-10000</c:v>
                </c:pt>
                <c:pt idx="4159">
                  <c:v>-10000</c:v>
                </c:pt>
                <c:pt idx="4160">
                  <c:v>-10000</c:v>
                </c:pt>
                <c:pt idx="4161">
                  <c:v>-10000</c:v>
                </c:pt>
                <c:pt idx="4162">
                  <c:v>-10000</c:v>
                </c:pt>
                <c:pt idx="4163">
                  <c:v>-10000</c:v>
                </c:pt>
                <c:pt idx="4164">
                  <c:v>-10000</c:v>
                </c:pt>
                <c:pt idx="4165">
                  <c:v>-10000</c:v>
                </c:pt>
                <c:pt idx="4166">
                  <c:v>-10000</c:v>
                </c:pt>
                <c:pt idx="4167">
                  <c:v>-10000</c:v>
                </c:pt>
                <c:pt idx="4168">
                  <c:v>-10000</c:v>
                </c:pt>
                <c:pt idx="4169">
                  <c:v>-10000</c:v>
                </c:pt>
                <c:pt idx="4170">
                  <c:v>-10000</c:v>
                </c:pt>
                <c:pt idx="4171">
                  <c:v>-10000</c:v>
                </c:pt>
                <c:pt idx="4172">
                  <c:v>-10000</c:v>
                </c:pt>
                <c:pt idx="4173">
                  <c:v>-10000</c:v>
                </c:pt>
                <c:pt idx="4174">
                  <c:v>-10000</c:v>
                </c:pt>
                <c:pt idx="4175">
                  <c:v>-10000</c:v>
                </c:pt>
                <c:pt idx="4176">
                  <c:v>-10000</c:v>
                </c:pt>
                <c:pt idx="4177">
                  <c:v>-10000</c:v>
                </c:pt>
                <c:pt idx="4178">
                  <c:v>-10000</c:v>
                </c:pt>
                <c:pt idx="4179">
                  <c:v>-10000</c:v>
                </c:pt>
                <c:pt idx="4180">
                  <c:v>-10000</c:v>
                </c:pt>
                <c:pt idx="4181">
                  <c:v>-10000</c:v>
                </c:pt>
                <c:pt idx="4182">
                  <c:v>-10000</c:v>
                </c:pt>
                <c:pt idx="4183">
                  <c:v>-10000</c:v>
                </c:pt>
                <c:pt idx="4184">
                  <c:v>-10000</c:v>
                </c:pt>
                <c:pt idx="4185">
                  <c:v>-10000</c:v>
                </c:pt>
                <c:pt idx="4186">
                  <c:v>-10000</c:v>
                </c:pt>
                <c:pt idx="4187">
                  <c:v>-10000</c:v>
                </c:pt>
                <c:pt idx="4188">
                  <c:v>-10000</c:v>
                </c:pt>
                <c:pt idx="4189">
                  <c:v>-10000</c:v>
                </c:pt>
                <c:pt idx="4190">
                  <c:v>-10000</c:v>
                </c:pt>
                <c:pt idx="4191">
                  <c:v>-10000</c:v>
                </c:pt>
                <c:pt idx="4192">
                  <c:v>-10000</c:v>
                </c:pt>
                <c:pt idx="4193">
                  <c:v>-10000</c:v>
                </c:pt>
                <c:pt idx="4194">
                  <c:v>-10000</c:v>
                </c:pt>
                <c:pt idx="4195">
                  <c:v>-10000</c:v>
                </c:pt>
                <c:pt idx="4196">
                  <c:v>-10000</c:v>
                </c:pt>
                <c:pt idx="4197">
                  <c:v>-10000</c:v>
                </c:pt>
                <c:pt idx="4198">
                  <c:v>-10000</c:v>
                </c:pt>
                <c:pt idx="4199">
                  <c:v>-10000</c:v>
                </c:pt>
                <c:pt idx="4200">
                  <c:v>-10000</c:v>
                </c:pt>
                <c:pt idx="4201">
                  <c:v>-10000</c:v>
                </c:pt>
                <c:pt idx="4202">
                  <c:v>-10000</c:v>
                </c:pt>
                <c:pt idx="4203">
                  <c:v>-10000</c:v>
                </c:pt>
                <c:pt idx="4204">
                  <c:v>-10000</c:v>
                </c:pt>
                <c:pt idx="4205">
                  <c:v>-10000</c:v>
                </c:pt>
                <c:pt idx="4206">
                  <c:v>-10000</c:v>
                </c:pt>
                <c:pt idx="4207">
                  <c:v>-10000</c:v>
                </c:pt>
                <c:pt idx="4208">
                  <c:v>-10000</c:v>
                </c:pt>
                <c:pt idx="4209">
                  <c:v>-10000</c:v>
                </c:pt>
                <c:pt idx="4210">
                  <c:v>-10000</c:v>
                </c:pt>
                <c:pt idx="4211">
                  <c:v>-10000</c:v>
                </c:pt>
                <c:pt idx="4212">
                  <c:v>-10000</c:v>
                </c:pt>
                <c:pt idx="4213">
                  <c:v>-10000</c:v>
                </c:pt>
                <c:pt idx="4214">
                  <c:v>-10000</c:v>
                </c:pt>
                <c:pt idx="4215">
                  <c:v>-10000</c:v>
                </c:pt>
                <c:pt idx="4216">
                  <c:v>-10000</c:v>
                </c:pt>
                <c:pt idx="4217">
                  <c:v>-10000</c:v>
                </c:pt>
                <c:pt idx="4218">
                  <c:v>-10000</c:v>
                </c:pt>
                <c:pt idx="4219">
                  <c:v>-10000</c:v>
                </c:pt>
                <c:pt idx="4220">
                  <c:v>-10000</c:v>
                </c:pt>
                <c:pt idx="4221">
                  <c:v>-10000</c:v>
                </c:pt>
                <c:pt idx="4222">
                  <c:v>-10000</c:v>
                </c:pt>
                <c:pt idx="4223">
                  <c:v>-10000</c:v>
                </c:pt>
                <c:pt idx="4224">
                  <c:v>-10000</c:v>
                </c:pt>
                <c:pt idx="4225">
                  <c:v>-10000</c:v>
                </c:pt>
                <c:pt idx="4226">
                  <c:v>-10000</c:v>
                </c:pt>
                <c:pt idx="4227">
                  <c:v>-10000</c:v>
                </c:pt>
                <c:pt idx="4228">
                  <c:v>-10000</c:v>
                </c:pt>
                <c:pt idx="4229">
                  <c:v>-10000</c:v>
                </c:pt>
                <c:pt idx="4230">
                  <c:v>-10000</c:v>
                </c:pt>
                <c:pt idx="4231">
                  <c:v>-10000</c:v>
                </c:pt>
                <c:pt idx="4232">
                  <c:v>-10000</c:v>
                </c:pt>
                <c:pt idx="4233">
                  <c:v>-10000</c:v>
                </c:pt>
                <c:pt idx="4234">
                  <c:v>-10000</c:v>
                </c:pt>
                <c:pt idx="4235">
                  <c:v>-10000</c:v>
                </c:pt>
                <c:pt idx="4236">
                  <c:v>-10000</c:v>
                </c:pt>
                <c:pt idx="4237">
                  <c:v>-10000</c:v>
                </c:pt>
                <c:pt idx="4238">
                  <c:v>-10000</c:v>
                </c:pt>
                <c:pt idx="4239">
                  <c:v>-10000</c:v>
                </c:pt>
                <c:pt idx="4240">
                  <c:v>-10000</c:v>
                </c:pt>
                <c:pt idx="4241">
                  <c:v>-10000</c:v>
                </c:pt>
                <c:pt idx="4242">
                  <c:v>-10000</c:v>
                </c:pt>
                <c:pt idx="4243">
                  <c:v>-10000</c:v>
                </c:pt>
                <c:pt idx="4244">
                  <c:v>-10000</c:v>
                </c:pt>
                <c:pt idx="4245">
                  <c:v>-10000</c:v>
                </c:pt>
                <c:pt idx="4246">
                  <c:v>-10000</c:v>
                </c:pt>
                <c:pt idx="4247">
                  <c:v>-10000</c:v>
                </c:pt>
                <c:pt idx="4248">
                  <c:v>-10000</c:v>
                </c:pt>
                <c:pt idx="4249">
                  <c:v>-10000</c:v>
                </c:pt>
                <c:pt idx="4250">
                  <c:v>-10000</c:v>
                </c:pt>
                <c:pt idx="4251">
                  <c:v>-10000</c:v>
                </c:pt>
                <c:pt idx="4252">
                  <c:v>-10000</c:v>
                </c:pt>
                <c:pt idx="4253">
                  <c:v>-10000</c:v>
                </c:pt>
                <c:pt idx="4254">
                  <c:v>-10000</c:v>
                </c:pt>
                <c:pt idx="4255">
                  <c:v>-10000</c:v>
                </c:pt>
                <c:pt idx="4256">
                  <c:v>-10000</c:v>
                </c:pt>
                <c:pt idx="4257">
                  <c:v>-10000</c:v>
                </c:pt>
                <c:pt idx="4258">
                  <c:v>-10000</c:v>
                </c:pt>
                <c:pt idx="4259">
                  <c:v>-10000</c:v>
                </c:pt>
                <c:pt idx="4260">
                  <c:v>-10000</c:v>
                </c:pt>
                <c:pt idx="4261">
                  <c:v>-10000</c:v>
                </c:pt>
                <c:pt idx="4262">
                  <c:v>-10000</c:v>
                </c:pt>
                <c:pt idx="4263">
                  <c:v>-10000</c:v>
                </c:pt>
                <c:pt idx="4264">
                  <c:v>-10000</c:v>
                </c:pt>
                <c:pt idx="4265">
                  <c:v>-10000</c:v>
                </c:pt>
                <c:pt idx="4266">
                  <c:v>-10000</c:v>
                </c:pt>
                <c:pt idx="4267">
                  <c:v>-10000</c:v>
                </c:pt>
                <c:pt idx="4268">
                  <c:v>-10000</c:v>
                </c:pt>
                <c:pt idx="4269">
                  <c:v>-10000</c:v>
                </c:pt>
                <c:pt idx="4270">
                  <c:v>-10000</c:v>
                </c:pt>
                <c:pt idx="4271">
                  <c:v>-10000</c:v>
                </c:pt>
                <c:pt idx="4272">
                  <c:v>-10000</c:v>
                </c:pt>
                <c:pt idx="4273">
                  <c:v>-10000</c:v>
                </c:pt>
                <c:pt idx="4274">
                  <c:v>-10000</c:v>
                </c:pt>
                <c:pt idx="4275">
                  <c:v>-10000</c:v>
                </c:pt>
                <c:pt idx="4276">
                  <c:v>-10000</c:v>
                </c:pt>
                <c:pt idx="4277">
                  <c:v>-10000</c:v>
                </c:pt>
                <c:pt idx="4278">
                  <c:v>-10000</c:v>
                </c:pt>
                <c:pt idx="4279">
                  <c:v>-10000</c:v>
                </c:pt>
                <c:pt idx="4280">
                  <c:v>-10000</c:v>
                </c:pt>
                <c:pt idx="4281">
                  <c:v>-10000</c:v>
                </c:pt>
                <c:pt idx="4282">
                  <c:v>-10000</c:v>
                </c:pt>
                <c:pt idx="4283">
                  <c:v>-10000</c:v>
                </c:pt>
                <c:pt idx="4284">
                  <c:v>-10000</c:v>
                </c:pt>
                <c:pt idx="4285">
                  <c:v>-10000</c:v>
                </c:pt>
                <c:pt idx="4286">
                  <c:v>-10000</c:v>
                </c:pt>
                <c:pt idx="4287">
                  <c:v>-10000</c:v>
                </c:pt>
                <c:pt idx="4288">
                  <c:v>-10000</c:v>
                </c:pt>
                <c:pt idx="4289">
                  <c:v>-10000</c:v>
                </c:pt>
                <c:pt idx="4290">
                  <c:v>-10000</c:v>
                </c:pt>
                <c:pt idx="4291">
                  <c:v>-10000</c:v>
                </c:pt>
                <c:pt idx="4292">
                  <c:v>-10000</c:v>
                </c:pt>
                <c:pt idx="4293">
                  <c:v>-10000</c:v>
                </c:pt>
                <c:pt idx="4294">
                  <c:v>-10000</c:v>
                </c:pt>
                <c:pt idx="4295">
                  <c:v>-10000</c:v>
                </c:pt>
                <c:pt idx="4296">
                  <c:v>-10000</c:v>
                </c:pt>
                <c:pt idx="4297">
                  <c:v>-10000</c:v>
                </c:pt>
                <c:pt idx="4298">
                  <c:v>-10000</c:v>
                </c:pt>
                <c:pt idx="4299">
                  <c:v>-10000</c:v>
                </c:pt>
                <c:pt idx="4300">
                  <c:v>-10000</c:v>
                </c:pt>
                <c:pt idx="4301">
                  <c:v>-10000</c:v>
                </c:pt>
                <c:pt idx="4302">
                  <c:v>-10000</c:v>
                </c:pt>
                <c:pt idx="4303">
                  <c:v>-10000</c:v>
                </c:pt>
                <c:pt idx="4304">
                  <c:v>-10000</c:v>
                </c:pt>
                <c:pt idx="4305">
                  <c:v>-10000</c:v>
                </c:pt>
                <c:pt idx="4306">
                  <c:v>-10000</c:v>
                </c:pt>
                <c:pt idx="4307">
                  <c:v>-10000</c:v>
                </c:pt>
                <c:pt idx="4308">
                  <c:v>-10000</c:v>
                </c:pt>
                <c:pt idx="4309">
                  <c:v>-10000</c:v>
                </c:pt>
                <c:pt idx="4310">
                  <c:v>-10000</c:v>
                </c:pt>
                <c:pt idx="4311">
                  <c:v>-10000</c:v>
                </c:pt>
                <c:pt idx="4312">
                  <c:v>-10000</c:v>
                </c:pt>
                <c:pt idx="4313">
                  <c:v>-10000</c:v>
                </c:pt>
                <c:pt idx="4314">
                  <c:v>-10000</c:v>
                </c:pt>
                <c:pt idx="4315">
                  <c:v>-10000</c:v>
                </c:pt>
                <c:pt idx="4316">
                  <c:v>-10000</c:v>
                </c:pt>
                <c:pt idx="4317">
                  <c:v>-10000</c:v>
                </c:pt>
                <c:pt idx="4318">
                  <c:v>-10000</c:v>
                </c:pt>
                <c:pt idx="4319">
                  <c:v>-10000</c:v>
                </c:pt>
                <c:pt idx="4320">
                  <c:v>-10000</c:v>
                </c:pt>
                <c:pt idx="4321">
                  <c:v>-10000</c:v>
                </c:pt>
                <c:pt idx="4322">
                  <c:v>-10000</c:v>
                </c:pt>
                <c:pt idx="4323">
                  <c:v>-10000</c:v>
                </c:pt>
                <c:pt idx="4324">
                  <c:v>-10000</c:v>
                </c:pt>
                <c:pt idx="4325">
                  <c:v>-10000</c:v>
                </c:pt>
                <c:pt idx="4326">
                  <c:v>-10000</c:v>
                </c:pt>
                <c:pt idx="4327">
                  <c:v>-10000</c:v>
                </c:pt>
                <c:pt idx="4328">
                  <c:v>-10000</c:v>
                </c:pt>
                <c:pt idx="4329">
                  <c:v>-10000</c:v>
                </c:pt>
                <c:pt idx="4330">
                  <c:v>-10000</c:v>
                </c:pt>
                <c:pt idx="4331">
                  <c:v>-10000</c:v>
                </c:pt>
                <c:pt idx="4332">
                  <c:v>-10000</c:v>
                </c:pt>
                <c:pt idx="4333">
                  <c:v>-10000</c:v>
                </c:pt>
                <c:pt idx="4334">
                  <c:v>-10000</c:v>
                </c:pt>
                <c:pt idx="4335">
                  <c:v>-10000</c:v>
                </c:pt>
                <c:pt idx="4336">
                  <c:v>-10000</c:v>
                </c:pt>
                <c:pt idx="4337">
                  <c:v>-10000</c:v>
                </c:pt>
                <c:pt idx="4338">
                  <c:v>-10000</c:v>
                </c:pt>
                <c:pt idx="4339">
                  <c:v>-10000</c:v>
                </c:pt>
                <c:pt idx="4340">
                  <c:v>-10000</c:v>
                </c:pt>
                <c:pt idx="4341">
                  <c:v>-10000</c:v>
                </c:pt>
                <c:pt idx="4342">
                  <c:v>-10000</c:v>
                </c:pt>
                <c:pt idx="4343">
                  <c:v>-10000</c:v>
                </c:pt>
                <c:pt idx="4344">
                  <c:v>-10000</c:v>
                </c:pt>
                <c:pt idx="4345">
                  <c:v>-10000</c:v>
                </c:pt>
                <c:pt idx="4346">
                  <c:v>-10000</c:v>
                </c:pt>
                <c:pt idx="4347">
                  <c:v>-10000</c:v>
                </c:pt>
                <c:pt idx="4348">
                  <c:v>-10000</c:v>
                </c:pt>
                <c:pt idx="4349">
                  <c:v>-10000</c:v>
                </c:pt>
                <c:pt idx="4350">
                  <c:v>-10000</c:v>
                </c:pt>
                <c:pt idx="4351">
                  <c:v>-10000</c:v>
                </c:pt>
                <c:pt idx="4352">
                  <c:v>-10000</c:v>
                </c:pt>
                <c:pt idx="4353">
                  <c:v>-10000</c:v>
                </c:pt>
                <c:pt idx="4354">
                  <c:v>-10000</c:v>
                </c:pt>
                <c:pt idx="4355">
                  <c:v>-10000</c:v>
                </c:pt>
                <c:pt idx="4356">
                  <c:v>-10000</c:v>
                </c:pt>
                <c:pt idx="4357">
                  <c:v>-10000</c:v>
                </c:pt>
                <c:pt idx="4358">
                  <c:v>-10000</c:v>
                </c:pt>
                <c:pt idx="4359">
                  <c:v>-10000</c:v>
                </c:pt>
                <c:pt idx="4360">
                  <c:v>-10000</c:v>
                </c:pt>
                <c:pt idx="4361">
                  <c:v>-10000</c:v>
                </c:pt>
                <c:pt idx="4362">
                  <c:v>-10000</c:v>
                </c:pt>
                <c:pt idx="4363">
                  <c:v>-10000</c:v>
                </c:pt>
                <c:pt idx="4364">
                  <c:v>-10000</c:v>
                </c:pt>
                <c:pt idx="4365">
                  <c:v>-10000</c:v>
                </c:pt>
                <c:pt idx="4366">
                  <c:v>-10000</c:v>
                </c:pt>
                <c:pt idx="4367">
                  <c:v>-10000</c:v>
                </c:pt>
                <c:pt idx="4368">
                  <c:v>-10000</c:v>
                </c:pt>
                <c:pt idx="4369">
                  <c:v>-10000</c:v>
                </c:pt>
                <c:pt idx="4370">
                  <c:v>-10000</c:v>
                </c:pt>
                <c:pt idx="4371">
                  <c:v>-10000</c:v>
                </c:pt>
                <c:pt idx="4372">
                  <c:v>-10000</c:v>
                </c:pt>
                <c:pt idx="4373">
                  <c:v>-10000</c:v>
                </c:pt>
                <c:pt idx="4374">
                  <c:v>-10000</c:v>
                </c:pt>
                <c:pt idx="4375">
                  <c:v>-10000</c:v>
                </c:pt>
                <c:pt idx="4376">
                  <c:v>-10000</c:v>
                </c:pt>
                <c:pt idx="4377">
                  <c:v>-10000</c:v>
                </c:pt>
                <c:pt idx="4378">
                  <c:v>-10000</c:v>
                </c:pt>
                <c:pt idx="4379">
                  <c:v>-10000</c:v>
                </c:pt>
                <c:pt idx="4380">
                  <c:v>-10000</c:v>
                </c:pt>
                <c:pt idx="4381">
                  <c:v>-10000</c:v>
                </c:pt>
                <c:pt idx="4382">
                  <c:v>-10000</c:v>
                </c:pt>
                <c:pt idx="4383">
                  <c:v>-10000</c:v>
                </c:pt>
                <c:pt idx="4384">
                  <c:v>-10000</c:v>
                </c:pt>
                <c:pt idx="4385">
                  <c:v>-10000</c:v>
                </c:pt>
                <c:pt idx="4386">
                  <c:v>-10000</c:v>
                </c:pt>
                <c:pt idx="4387">
                  <c:v>-10000</c:v>
                </c:pt>
                <c:pt idx="4388">
                  <c:v>-10000</c:v>
                </c:pt>
                <c:pt idx="4389">
                  <c:v>-10000</c:v>
                </c:pt>
                <c:pt idx="4390">
                  <c:v>-10000</c:v>
                </c:pt>
                <c:pt idx="4391">
                  <c:v>-10000</c:v>
                </c:pt>
                <c:pt idx="4392">
                  <c:v>-10000</c:v>
                </c:pt>
                <c:pt idx="4393">
                  <c:v>-10000</c:v>
                </c:pt>
                <c:pt idx="4394">
                  <c:v>-10000</c:v>
                </c:pt>
                <c:pt idx="4395">
                  <c:v>-10000</c:v>
                </c:pt>
                <c:pt idx="4396">
                  <c:v>-10000</c:v>
                </c:pt>
                <c:pt idx="4397">
                  <c:v>-10000</c:v>
                </c:pt>
                <c:pt idx="4398">
                  <c:v>-10000</c:v>
                </c:pt>
                <c:pt idx="4399">
                  <c:v>-10000</c:v>
                </c:pt>
                <c:pt idx="4400">
                  <c:v>-10000</c:v>
                </c:pt>
                <c:pt idx="4401">
                  <c:v>-10000</c:v>
                </c:pt>
                <c:pt idx="4402">
                  <c:v>-10000</c:v>
                </c:pt>
                <c:pt idx="4403">
                  <c:v>-10000</c:v>
                </c:pt>
                <c:pt idx="4404">
                  <c:v>-10000</c:v>
                </c:pt>
                <c:pt idx="4405">
                  <c:v>-10000</c:v>
                </c:pt>
                <c:pt idx="4406">
                  <c:v>-10000</c:v>
                </c:pt>
                <c:pt idx="4407">
                  <c:v>-10000</c:v>
                </c:pt>
                <c:pt idx="4408">
                  <c:v>-10000</c:v>
                </c:pt>
                <c:pt idx="4409">
                  <c:v>-10000</c:v>
                </c:pt>
                <c:pt idx="4410">
                  <c:v>-10000</c:v>
                </c:pt>
                <c:pt idx="4411">
                  <c:v>-10000</c:v>
                </c:pt>
                <c:pt idx="4412">
                  <c:v>-10000</c:v>
                </c:pt>
                <c:pt idx="4413">
                  <c:v>-10000</c:v>
                </c:pt>
                <c:pt idx="4414">
                  <c:v>-10000</c:v>
                </c:pt>
                <c:pt idx="4415">
                  <c:v>-10000</c:v>
                </c:pt>
                <c:pt idx="4416">
                  <c:v>-10000</c:v>
                </c:pt>
                <c:pt idx="4417">
                  <c:v>-10000</c:v>
                </c:pt>
                <c:pt idx="4418">
                  <c:v>-10000</c:v>
                </c:pt>
                <c:pt idx="4419">
                  <c:v>-10000</c:v>
                </c:pt>
                <c:pt idx="4420">
                  <c:v>-10000</c:v>
                </c:pt>
                <c:pt idx="4421">
                  <c:v>-10000</c:v>
                </c:pt>
                <c:pt idx="4422">
                  <c:v>-10000</c:v>
                </c:pt>
                <c:pt idx="4423">
                  <c:v>-10000</c:v>
                </c:pt>
                <c:pt idx="4424">
                  <c:v>-10000</c:v>
                </c:pt>
                <c:pt idx="4425">
                  <c:v>-10000</c:v>
                </c:pt>
                <c:pt idx="4426">
                  <c:v>-10000</c:v>
                </c:pt>
                <c:pt idx="4427">
                  <c:v>-10000</c:v>
                </c:pt>
                <c:pt idx="4428">
                  <c:v>-10000</c:v>
                </c:pt>
                <c:pt idx="4429">
                  <c:v>-10000</c:v>
                </c:pt>
                <c:pt idx="4430">
                  <c:v>-10000</c:v>
                </c:pt>
                <c:pt idx="4431">
                  <c:v>-10000</c:v>
                </c:pt>
                <c:pt idx="4432">
                  <c:v>-10000</c:v>
                </c:pt>
                <c:pt idx="4433">
                  <c:v>-10000</c:v>
                </c:pt>
                <c:pt idx="4434">
                  <c:v>-10000</c:v>
                </c:pt>
                <c:pt idx="4435">
                  <c:v>-10000</c:v>
                </c:pt>
                <c:pt idx="4436">
                  <c:v>-10000</c:v>
                </c:pt>
                <c:pt idx="4437">
                  <c:v>-10000</c:v>
                </c:pt>
                <c:pt idx="4438">
                  <c:v>-10000</c:v>
                </c:pt>
                <c:pt idx="4439">
                  <c:v>-10000</c:v>
                </c:pt>
                <c:pt idx="4440">
                  <c:v>-10000</c:v>
                </c:pt>
                <c:pt idx="4441">
                  <c:v>-10000</c:v>
                </c:pt>
                <c:pt idx="4442">
                  <c:v>-10000</c:v>
                </c:pt>
                <c:pt idx="4443">
                  <c:v>-10000</c:v>
                </c:pt>
                <c:pt idx="4444">
                  <c:v>-10000</c:v>
                </c:pt>
                <c:pt idx="4445">
                  <c:v>-10000</c:v>
                </c:pt>
                <c:pt idx="4446">
                  <c:v>-10000</c:v>
                </c:pt>
                <c:pt idx="4447">
                  <c:v>-10000</c:v>
                </c:pt>
                <c:pt idx="4448">
                  <c:v>-10000</c:v>
                </c:pt>
                <c:pt idx="4449">
                  <c:v>-10000</c:v>
                </c:pt>
                <c:pt idx="4450">
                  <c:v>-10000</c:v>
                </c:pt>
                <c:pt idx="4451">
                  <c:v>-10000</c:v>
                </c:pt>
                <c:pt idx="4452">
                  <c:v>-10000</c:v>
                </c:pt>
                <c:pt idx="4453">
                  <c:v>-10000</c:v>
                </c:pt>
                <c:pt idx="4454">
                  <c:v>-10000</c:v>
                </c:pt>
                <c:pt idx="4455">
                  <c:v>-10000</c:v>
                </c:pt>
                <c:pt idx="4456">
                  <c:v>-10000</c:v>
                </c:pt>
                <c:pt idx="4457">
                  <c:v>-10000</c:v>
                </c:pt>
                <c:pt idx="4458">
                  <c:v>-10000</c:v>
                </c:pt>
                <c:pt idx="4459">
                  <c:v>-10000</c:v>
                </c:pt>
                <c:pt idx="4460">
                  <c:v>-10000</c:v>
                </c:pt>
                <c:pt idx="4461">
                  <c:v>-10000</c:v>
                </c:pt>
                <c:pt idx="4462">
                  <c:v>-10000</c:v>
                </c:pt>
                <c:pt idx="4463">
                  <c:v>-10000</c:v>
                </c:pt>
                <c:pt idx="4464">
                  <c:v>-10000</c:v>
                </c:pt>
                <c:pt idx="4465">
                  <c:v>-10000</c:v>
                </c:pt>
                <c:pt idx="4466">
                  <c:v>-10000</c:v>
                </c:pt>
                <c:pt idx="4467">
                  <c:v>-10000</c:v>
                </c:pt>
                <c:pt idx="4468">
                  <c:v>-10000</c:v>
                </c:pt>
                <c:pt idx="4469">
                  <c:v>-10000</c:v>
                </c:pt>
                <c:pt idx="4470">
                  <c:v>-10000</c:v>
                </c:pt>
                <c:pt idx="4471">
                  <c:v>-10000</c:v>
                </c:pt>
                <c:pt idx="4472">
                  <c:v>-10000</c:v>
                </c:pt>
                <c:pt idx="4473">
                  <c:v>-10000</c:v>
                </c:pt>
                <c:pt idx="4474">
                  <c:v>-10000</c:v>
                </c:pt>
                <c:pt idx="4475">
                  <c:v>-10000</c:v>
                </c:pt>
                <c:pt idx="4476">
                  <c:v>-10000</c:v>
                </c:pt>
                <c:pt idx="4477">
                  <c:v>-10000</c:v>
                </c:pt>
                <c:pt idx="4478">
                  <c:v>-10000</c:v>
                </c:pt>
                <c:pt idx="4479">
                  <c:v>-10000</c:v>
                </c:pt>
                <c:pt idx="4480">
                  <c:v>-10000</c:v>
                </c:pt>
                <c:pt idx="4481">
                  <c:v>-10000</c:v>
                </c:pt>
                <c:pt idx="4482">
                  <c:v>-10000</c:v>
                </c:pt>
                <c:pt idx="4483">
                  <c:v>-10000</c:v>
                </c:pt>
                <c:pt idx="4484">
                  <c:v>-10000</c:v>
                </c:pt>
                <c:pt idx="4485">
                  <c:v>-10000</c:v>
                </c:pt>
                <c:pt idx="4486">
                  <c:v>-10000</c:v>
                </c:pt>
                <c:pt idx="4487">
                  <c:v>-10000</c:v>
                </c:pt>
                <c:pt idx="4488">
                  <c:v>-10000</c:v>
                </c:pt>
                <c:pt idx="4489">
                  <c:v>-10000</c:v>
                </c:pt>
                <c:pt idx="4490">
                  <c:v>-10000</c:v>
                </c:pt>
                <c:pt idx="4491">
                  <c:v>-10000</c:v>
                </c:pt>
                <c:pt idx="4492">
                  <c:v>-10000</c:v>
                </c:pt>
                <c:pt idx="4493">
                  <c:v>-10000</c:v>
                </c:pt>
                <c:pt idx="4494">
                  <c:v>-10000</c:v>
                </c:pt>
                <c:pt idx="4495">
                  <c:v>-10000</c:v>
                </c:pt>
                <c:pt idx="4496">
                  <c:v>-10000</c:v>
                </c:pt>
                <c:pt idx="4497">
                  <c:v>-10000</c:v>
                </c:pt>
                <c:pt idx="4498">
                  <c:v>-10000</c:v>
                </c:pt>
                <c:pt idx="4499">
                  <c:v>-10000</c:v>
                </c:pt>
                <c:pt idx="4500">
                  <c:v>-10000</c:v>
                </c:pt>
                <c:pt idx="4501">
                  <c:v>-10000</c:v>
                </c:pt>
                <c:pt idx="4502">
                  <c:v>-10000</c:v>
                </c:pt>
                <c:pt idx="4503">
                  <c:v>-10000</c:v>
                </c:pt>
                <c:pt idx="4504">
                  <c:v>-10000</c:v>
                </c:pt>
                <c:pt idx="4505">
                  <c:v>-10000</c:v>
                </c:pt>
                <c:pt idx="4506">
                  <c:v>-10000</c:v>
                </c:pt>
                <c:pt idx="4507">
                  <c:v>-10000</c:v>
                </c:pt>
                <c:pt idx="4508">
                  <c:v>-10000</c:v>
                </c:pt>
                <c:pt idx="4509">
                  <c:v>-10000</c:v>
                </c:pt>
                <c:pt idx="4510">
                  <c:v>-10000</c:v>
                </c:pt>
                <c:pt idx="4511">
                  <c:v>-10000</c:v>
                </c:pt>
                <c:pt idx="4512">
                  <c:v>-10000</c:v>
                </c:pt>
                <c:pt idx="4513">
                  <c:v>-10000</c:v>
                </c:pt>
                <c:pt idx="4514">
                  <c:v>-10000</c:v>
                </c:pt>
                <c:pt idx="4515">
                  <c:v>-10000</c:v>
                </c:pt>
                <c:pt idx="4516">
                  <c:v>-10000</c:v>
                </c:pt>
                <c:pt idx="4517">
                  <c:v>-10000</c:v>
                </c:pt>
                <c:pt idx="4518">
                  <c:v>-10000</c:v>
                </c:pt>
                <c:pt idx="4519">
                  <c:v>-10000</c:v>
                </c:pt>
                <c:pt idx="4520">
                  <c:v>-10000</c:v>
                </c:pt>
                <c:pt idx="4521">
                  <c:v>-10000</c:v>
                </c:pt>
                <c:pt idx="4522">
                  <c:v>-10000</c:v>
                </c:pt>
                <c:pt idx="4523">
                  <c:v>-10000</c:v>
                </c:pt>
                <c:pt idx="4524">
                  <c:v>-10000</c:v>
                </c:pt>
                <c:pt idx="4525">
                  <c:v>-10000</c:v>
                </c:pt>
                <c:pt idx="4526">
                  <c:v>-10000</c:v>
                </c:pt>
                <c:pt idx="4527">
                  <c:v>-10000</c:v>
                </c:pt>
                <c:pt idx="4528">
                  <c:v>-10000</c:v>
                </c:pt>
                <c:pt idx="4529">
                  <c:v>-10000</c:v>
                </c:pt>
                <c:pt idx="4530">
                  <c:v>-10000</c:v>
                </c:pt>
                <c:pt idx="4531">
                  <c:v>-10000</c:v>
                </c:pt>
                <c:pt idx="4532">
                  <c:v>-10000</c:v>
                </c:pt>
                <c:pt idx="4533">
                  <c:v>-10000</c:v>
                </c:pt>
                <c:pt idx="4534">
                  <c:v>-10000</c:v>
                </c:pt>
                <c:pt idx="4535">
                  <c:v>-10000</c:v>
                </c:pt>
                <c:pt idx="4536">
                  <c:v>-10000</c:v>
                </c:pt>
                <c:pt idx="4537">
                  <c:v>-10000</c:v>
                </c:pt>
                <c:pt idx="4538">
                  <c:v>-10000</c:v>
                </c:pt>
                <c:pt idx="4539">
                  <c:v>-10000</c:v>
                </c:pt>
                <c:pt idx="4540">
                  <c:v>-10000</c:v>
                </c:pt>
                <c:pt idx="4541">
                  <c:v>-10000</c:v>
                </c:pt>
                <c:pt idx="4542">
                  <c:v>-10000</c:v>
                </c:pt>
                <c:pt idx="4543">
                  <c:v>-10000</c:v>
                </c:pt>
                <c:pt idx="4544">
                  <c:v>-10000</c:v>
                </c:pt>
                <c:pt idx="4545">
                  <c:v>-10000</c:v>
                </c:pt>
                <c:pt idx="4546">
                  <c:v>-10000</c:v>
                </c:pt>
                <c:pt idx="4547">
                  <c:v>-10000</c:v>
                </c:pt>
                <c:pt idx="4548">
                  <c:v>-10000</c:v>
                </c:pt>
                <c:pt idx="4549">
                  <c:v>-10000</c:v>
                </c:pt>
                <c:pt idx="4550">
                  <c:v>-10000</c:v>
                </c:pt>
                <c:pt idx="4551">
                  <c:v>-10000</c:v>
                </c:pt>
                <c:pt idx="4552">
                  <c:v>-10000</c:v>
                </c:pt>
                <c:pt idx="4553">
                  <c:v>-10000</c:v>
                </c:pt>
                <c:pt idx="4554">
                  <c:v>-10000</c:v>
                </c:pt>
                <c:pt idx="4555">
                  <c:v>-10000</c:v>
                </c:pt>
                <c:pt idx="4556">
                  <c:v>-10000</c:v>
                </c:pt>
                <c:pt idx="4557">
                  <c:v>-10000</c:v>
                </c:pt>
                <c:pt idx="4558">
                  <c:v>-10000</c:v>
                </c:pt>
                <c:pt idx="4559">
                  <c:v>-10000</c:v>
                </c:pt>
                <c:pt idx="4560">
                  <c:v>-10000</c:v>
                </c:pt>
                <c:pt idx="4561">
                  <c:v>-10000</c:v>
                </c:pt>
                <c:pt idx="4562">
                  <c:v>-10000</c:v>
                </c:pt>
                <c:pt idx="4563">
                  <c:v>-10000</c:v>
                </c:pt>
                <c:pt idx="4564">
                  <c:v>-10000</c:v>
                </c:pt>
                <c:pt idx="4565">
                  <c:v>-10000</c:v>
                </c:pt>
                <c:pt idx="4566">
                  <c:v>-10000</c:v>
                </c:pt>
                <c:pt idx="4567">
                  <c:v>-10000</c:v>
                </c:pt>
                <c:pt idx="4568">
                  <c:v>-10000</c:v>
                </c:pt>
                <c:pt idx="4569">
                  <c:v>-10000</c:v>
                </c:pt>
                <c:pt idx="4570">
                  <c:v>-10000</c:v>
                </c:pt>
                <c:pt idx="4571">
                  <c:v>-10000</c:v>
                </c:pt>
                <c:pt idx="4572">
                  <c:v>-10000</c:v>
                </c:pt>
                <c:pt idx="4573">
                  <c:v>-10000</c:v>
                </c:pt>
                <c:pt idx="4574">
                  <c:v>-10000</c:v>
                </c:pt>
                <c:pt idx="4575">
                  <c:v>-10000</c:v>
                </c:pt>
                <c:pt idx="4576">
                  <c:v>-10000</c:v>
                </c:pt>
                <c:pt idx="4577">
                  <c:v>-10000</c:v>
                </c:pt>
                <c:pt idx="4578">
                  <c:v>-10000</c:v>
                </c:pt>
                <c:pt idx="4579">
                  <c:v>-10000</c:v>
                </c:pt>
                <c:pt idx="4580">
                  <c:v>-10000</c:v>
                </c:pt>
                <c:pt idx="4581">
                  <c:v>-10000</c:v>
                </c:pt>
                <c:pt idx="4582">
                  <c:v>-10000</c:v>
                </c:pt>
                <c:pt idx="4583">
                  <c:v>-10000</c:v>
                </c:pt>
                <c:pt idx="4584">
                  <c:v>-10000</c:v>
                </c:pt>
                <c:pt idx="4585">
                  <c:v>-10000</c:v>
                </c:pt>
                <c:pt idx="4586">
                  <c:v>-10000</c:v>
                </c:pt>
                <c:pt idx="4587">
                  <c:v>-10000</c:v>
                </c:pt>
                <c:pt idx="4588">
                  <c:v>-10000</c:v>
                </c:pt>
                <c:pt idx="4589">
                  <c:v>-10000</c:v>
                </c:pt>
                <c:pt idx="4590">
                  <c:v>-10000</c:v>
                </c:pt>
                <c:pt idx="4591">
                  <c:v>-10000</c:v>
                </c:pt>
                <c:pt idx="4592">
                  <c:v>-10000</c:v>
                </c:pt>
                <c:pt idx="4593">
                  <c:v>-10000</c:v>
                </c:pt>
                <c:pt idx="4594">
                  <c:v>-10000</c:v>
                </c:pt>
                <c:pt idx="4595">
                  <c:v>-10000</c:v>
                </c:pt>
                <c:pt idx="4596">
                  <c:v>-10000</c:v>
                </c:pt>
                <c:pt idx="4597">
                  <c:v>-10000</c:v>
                </c:pt>
                <c:pt idx="4598">
                  <c:v>-10000</c:v>
                </c:pt>
                <c:pt idx="4599">
                  <c:v>-10000</c:v>
                </c:pt>
                <c:pt idx="4600">
                  <c:v>-10000</c:v>
                </c:pt>
                <c:pt idx="4601">
                  <c:v>-10000</c:v>
                </c:pt>
                <c:pt idx="4602">
                  <c:v>-10000</c:v>
                </c:pt>
                <c:pt idx="4603">
                  <c:v>-10000</c:v>
                </c:pt>
                <c:pt idx="4604">
                  <c:v>-10000</c:v>
                </c:pt>
                <c:pt idx="4605">
                  <c:v>-10000</c:v>
                </c:pt>
                <c:pt idx="4606">
                  <c:v>-10000</c:v>
                </c:pt>
                <c:pt idx="4607">
                  <c:v>-10000</c:v>
                </c:pt>
                <c:pt idx="4608">
                  <c:v>-10000</c:v>
                </c:pt>
                <c:pt idx="4609">
                  <c:v>-10000</c:v>
                </c:pt>
                <c:pt idx="4610">
                  <c:v>-10000</c:v>
                </c:pt>
                <c:pt idx="4611">
                  <c:v>-10000</c:v>
                </c:pt>
                <c:pt idx="4612">
                  <c:v>-10000</c:v>
                </c:pt>
                <c:pt idx="4613">
                  <c:v>-10000</c:v>
                </c:pt>
                <c:pt idx="4614">
                  <c:v>-10000</c:v>
                </c:pt>
                <c:pt idx="4615">
                  <c:v>-10000</c:v>
                </c:pt>
                <c:pt idx="4616">
                  <c:v>-10000</c:v>
                </c:pt>
                <c:pt idx="4617">
                  <c:v>-10000</c:v>
                </c:pt>
                <c:pt idx="4618">
                  <c:v>-10000</c:v>
                </c:pt>
                <c:pt idx="4619">
                  <c:v>-10000</c:v>
                </c:pt>
                <c:pt idx="4620">
                  <c:v>-10000</c:v>
                </c:pt>
                <c:pt idx="4621">
                  <c:v>-10000</c:v>
                </c:pt>
                <c:pt idx="4622">
                  <c:v>-10000</c:v>
                </c:pt>
                <c:pt idx="4623">
                  <c:v>-10000</c:v>
                </c:pt>
                <c:pt idx="4624">
                  <c:v>-10000</c:v>
                </c:pt>
                <c:pt idx="4625">
                  <c:v>-10000</c:v>
                </c:pt>
                <c:pt idx="4626">
                  <c:v>-10000</c:v>
                </c:pt>
                <c:pt idx="4627">
                  <c:v>-10000</c:v>
                </c:pt>
                <c:pt idx="4628">
                  <c:v>-10000</c:v>
                </c:pt>
                <c:pt idx="4629">
                  <c:v>-10000</c:v>
                </c:pt>
                <c:pt idx="4630">
                  <c:v>-10000</c:v>
                </c:pt>
                <c:pt idx="4631">
                  <c:v>-10000</c:v>
                </c:pt>
                <c:pt idx="4632">
                  <c:v>-10000</c:v>
                </c:pt>
                <c:pt idx="4633">
                  <c:v>-10000</c:v>
                </c:pt>
                <c:pt idx="4634">
                  <c:v>-10000</c:v>
                </c:pt>
                <c:pt idx="4635">
                  <c:v>-10000</c:v>
                </c:pt>
                <c:pt idx="4636">
                  <c:v>-10000</c:v>
                </c:pt>
                <c:pt idx="4637">
                  <c:v>-10000</c:v>
                </c:pt>
                <c:pt idx="4638">
                  <c:v>-10000</c:v>
                </c:pt>
                <c:pt idx="4639">
                  <c:v>-10000</c:v>
                </c:pt>
                <c:pt idx="4640">
                  <c:v>-10000</c:v>
                </c:pt>
                <c:pt idx="4641">
                  <c:v>-10000</c:v>
                </c:pt>
                <c:pt idx="4642">
                  <c:v>-10000</c:v>
                </c:pt>
                <c:pt idx="4643">
                  <c:v>-10000</c:v>
                </c:pt>
                <c:pt idx="4644">
                  <c:v>-10000</c:v>
                </c:pt>
                <c:pt idx="4645">
                  <c:v>-10000</c:v>
                </c:pt>
                <c:pt idx="4646">
                  <c:v>-10000</c:v>
                </c:pt>
                <c:pt idx="4647">
                  <c:v>-10000</c:v>
                </c:pt>
                <c:pt idx="4648">
                  <c:v>-10000</c:v>
                </c:pt>
                <c:pt idx="4649">
                  <c:v>-10000</c:v>
                </c:pt>
                <c:pt idx="4650">
                  <c:v>-10000</c:v>
                </c:pt>
                <c:pt idx="4651">
                  <c:v>-10000</c:v>
                </c:pt>
                <c:pt idx="4652">
                  <c:v>-10000</c:v>
                </c:pt>
                <c:pt idx="4653">
                  <c:v>-10000</c:v>
                </c:pt>
                <c:pt idx="4654">
                  <c:v>-10000</c:v>
                </c:pt>
                <c:pt idx="4655">
                  <c:v>-10000</c:v>
                </c:pt>
                <c:pt idx="4656">
                  <c:v>-10000</c:v>
                </c:pt>
                <c:pt idx="4657">
                  <c:v>-10000</c:v>
                </c:pt>
                <c:pt idx="4658">
                  <c:v>-10000</c:v>
                </c:pt>
                <c:pt idx="4659">
                  <c:v>-10000</c:v>
                </c:pt>
                <c:pt idx="4660">
                  <c:v>-10000</c:v>
                </c:pt>
                <c:pt idx="4661">
                  <c:v>-10000</c:v>
                </c:pt>
                <c:pt idx="4662">
                  <c:v>-10000</c:v>
                </c:pt>
                <c:pt idx="4663">
                  <c:v>-10000</c:v>
                </c:pt>
                <c:pt idx="4664">
                  <c:v>-10000</c:v>
                </c:pt>
                <c:pt idx="4665">
                  <c:v>-10000</c:v>
                </c:pt>
                <c:pt idx="4666">
                  <c:v>-10000</c:v>
                </c:pt>
                <c:pt idx="4667">
                  <c:v>-10000</c:v>
                </c:pt>
                <c:pt idx="4668">
                  <c:v>-10000</c:v>
                </c:pt>
                <c:pt idx="4669">
                  <c:v>-10000</c:v>
                </c:pt>
                <c:pt idx="4670">
                  <c:v>-10000</c:v>
                </c:pt>
                <c:pt idx="4671">
                  <c:v>-10000</c:v>
                </c:pt>
                <c:pt idx="4672">
                  <c:v>-10000</c:v>
                </c:pt>
                <c:pt idx="4673">
                  <c:v>-10000</c:v>
                </c:pt>
                <c:pt idx="4674">
                  <c:v>-10000</c:v>
                </c:pt>
                <c:pt idx="4675">
                  <c:v>-10000</c:v>
                </c:pt>
                <c:pt idx="4676">
                  <c:v>-10000</c:v>
                </c:pt>
                <c:pt idx="4677">
                  <c:v>-10000</c:v>
                </c:pt>
                <c:pt idx="4678">
                  <c:v>-10000</c:v>
                </c:pt>
                <c:pt idx="4679">
                  <c:v>-10000</c:v>
                </c:pt>
                <c:pt idx="4680">
                  <c:v>-10000</c:v>
                </c:pt>
                <c:pt idx="4681">
                  <c:v>-10000</c:v>
                </c:pt>
                <c:pt idx="4682">
                  <c:v>-10000</c:v>
                </c:pt>
                <c:pt idx="4683">
                  <c:v>-10000</c:v>
                </c:pt>
                <c:pt idx="4684">
                  <c:v>-10000</c:v>
                </c:pt>
                <c:pt idx="4685">
                  <c:v>-10000</c:v>
                </c:pt>
                <c:pt idx="4686">
                  <c:v>-10000</c:v>
                </c:pt>
                <c:pt idx="4687">
                  <c:v>-10000</c:v>
                </c:pt>
                <c:pt idx="4688">
                  <c:v>-10000</c:v>
                </c:pt>
                <c:pt idx="4689">
                  <c:v>-10000</c:v>
                </c:pt>
                <c:pt idx="4690">
                  <c:v>-10000</c:v>
                </c:pt>
                <c:pt idx="4691">
                  <c:v>-10000</c:v>
                </c:pt>
                <c:pt idx="4692">
                  <c:v>10000</c:v>
                </c:pt>
                <c:pt idx="4693">
                  <c:v>10000</c:v>
                </c:pt>
                <c:pt idx="4694">
                  <c:v>10000</c:v>
                </c:pt>
                <c:pt idx="4695">
                  <c:v>10000</c:v>
                </c:pt>
                <c:pt idx="4696">
                  <c:v>10000</c:v>
                </c:pt>
                <c:pt idx="4697">
                  <c:v>10000</c:v>
                </c:pt>
                <c:pt idx="4698">
                  <c:v>10000</c:v>
                </c:pt>
                <c:pt idx="4699">
                  <c:v>10000</c:v>
                </c:pt>
                <c:pt idx="4700">
                  <c:v>10000</c:v>
                </c:pt>
                <c:pt idx="4701">
                  <c:v>10000</c:v>
                </c:pt>
                <c:pt idx="4702">
                  <c:v>10000</c:v>
                </c:pt>
                <c:pt idx="4703">
                  <c:v>10000</c:v>
                </c:pt>
                <c:pt idx="4704">
                  <c:v>10000</c:v>
                </c:pt>
                <c:pt idx="4705">
                  <c:v>10000</c:v>
                </c:pt>
                <c:pt idx="4706">
                  <c:v>10000</c:v>
                </c:pt>
                <c:pt idx="4707">
                  <c:v>10000</c:v>
                </c:pt>
                <c:pt idx="4708">
                  <c:v>10000</c:v>
                </c:pt>
                <c:pt idx="4709">
                  <c:v>10000</c:v>
                </c:pt>
                <c:pt idx="4710">
                  <c:v>10000</c:v>
                </c:pt>
                <c:pt idx="4711">
                  <c:v>10000</c:v>
                </c:pt>
                <c:pt idx="4712">
                  <c:v>10000</c:v>
                </c:pt>
                <c:pt idx="4713">
                  <c:v>10000</c:v>
                </c:pt>
                <c:pt idx="4714">
                  <c:v>10000</c:v>
                </c:pt>
                <c:pt idx="4715">
                  <c:v>10000</c:v>
                </c:pt>
                <c:pt idx="4716">
                  <c:v>10000</c:v>
                </c:pt>
                <c:pt idx="4717">
                  <c:v>10000</c:v>
                </c:pt>
                <c:pt idx="4718">
                  <c:v>10000</c:v>
                </c:pt>
                <c:pt idx="4719">
                  <c:v>10000</c:v>
                </c:pt>
                <c:pt idx="4720">
                  <c:v>10000</c:v>
                </c:pt>
                <c:pt idx="4721">
                  <c:v>10000</c:v>
                </c:pt>
                <c:pt idx="4722">
                  <c:v>10000</c:v>
                </c:pt>
                <c:pt idx="4723">
                  <c:v>10000</c:v>
                </c:pt>
                <c:pt idx="4724">
                  <c:v>10000</c:v>
                </c:pt>
                <c:pt idx="4725">
                  <c:v>10000</c:v>
                </c:pt>
                <c:pt idx="4726">
                  <c:v>10000</c:v>
                </c:pt>
                <c:pt idx="4727">
                  <c:v>10000</c:v>
                </c:pt>
                <c:pt idx="4728">
                  <c:v>10000</c:v>
                </c:pt>
                <c:pt idx="4729">
                  <c:v>10000</c:v>
                </c:pt>
                <c:pt idx="4730">
                  <c:v>10000</c:v>
                </c:pt>
                <c:pt idx="4731">
                  <c:v>10000</c:v>
                </c:pt>
                <c:pt idx="4732">
                  <c:v>10000</c:v>
                </c:pt>
                <c:pt idx="4733">
                  <c:v>10000</c:v>
                </c:pt>
                <c:pt idx="4734">
                  <c:v>10000</c:v>
                </c:pt>
                <c:pt idx="4735">
                  <c:v>10000</c:v>
                </c:pt>
                <c:pt idx="4736">
                  <c:v>10000</c:v>
                </c:pt>
                <c:pt idx="4737">
                  <c:v>10000</c:v>
                </c:pt>
                <c:pt idx="4738">
                  <c:v>10000</c:v>
                </c:pt>
                <c:pt idx="4739">
                  <c:v>10000</c:v>
                </c:pt>
                <c:pt idx="4740">
                  <c:v>10000</c:v>
                </c:pt>
                <c:pt idx="4741">
                  <c:v>10000</c:v>
                </c:pt>
                <c:pt idx="4742">
                  <c:v>10000</c:v>
                </c:pt>
                <c:pt idx="4743">
                  <c:v>10000</c:v>
                </c:pt>
                <c:pt idx="4744">
                  <c:v>10000</c:v>
                </c:pt>
                <c:pt idx="4745">
                  <c:v>10000</c:v>
                </c:pt>
                <c:pt idx="4746">
                  <c:v>10000</c:v>
                </c:pt>
                <c:pt idx="4747">
                  <c:v>10000</c:v>
                </c:pt>
                <c:pt idx="4748">
                  <c:v>10000</c:v>
                </c:pt>
                <c:pt idx="4749">
                  <c:v>10000</c:v>
                </c:pt>
                <c:pt idx="4750">
                  <c:v>10000</c:v>
                </c:pt>
                <c:pt idx="4751">
                  <c:v>10000</c:v>
                </c:pt>
                <c:pt idx="4752">
                  <c:v>10000</c:v>
                </c:pt>
                <c:pt idx="4753">
                  <c:v>10000</c:v>
                </c:pt>
                <c:pt idx="4754">
                  <c:v>10000</c:v>
                </c:pt>
                <c:pt idx="4755">
                  <c:v>10000</c:v>
                </c:pt>
                <c:pt idx="4756">
                  <c:v>10000</c:v>
                </c:pt>
                <c:pt idx="4757">
                  <c:v>10000</c:v>
                </c:pt>
                <c:pt idx="4758">
                  <c:v>10000</c:v>
                </c:pt>
                <c:pt idx="4759">
                  <c:v>10000</c:v>
                </c:pt>
                <c:pt idx="4760">
                  <c:v>10000</c:v>
                </c:pt>
                <c:pt idx="4761">
                  <c:v>10000</c:v>
                </c:pt>
                <c:pt idx="4762">
                  <c:v>10000</c:v>
                </c:pt>
                <c:pt idx="4763">
                  <c:v>10000</c:v>
                </c:pt>
                <c:pt idx="4764">
                  <c:v>10000</c:v>
                </c:pt>
                <c:pt idx="4765">
                  <c:v>10000</c:v>
                </c:pt>
                <c:pt idx="4766">
                  <c:v>10000</c:v>
                </c:pt>
                <c:pt idx="4767">
                  <c:v>10000</c:v>
                </c:pt>
                <c:pt idx="4768">
                  <c:v>10000</c:v>
                </c:pt>
                <c:pt idx="4769">
                  <c:v>10000</c:v>
                </c:pt>
                <c:pt idx="4770">
                  <c:v>10000</c:v>
                </c:pt>
                <c:pt idx="4771">
                  <c:v>10000</c:v>
                </c:pt>
                <c:pt idx="4772">
                  <c:v>10000</c:v>
                </c:pt>
                <c:pt idx="4773">
                  <c:v>10000</c:v>
                </c:pt>
                <c:pt idx="4774">
                  <c:v>10000</c:v>
                </c:pt>
                <c:pt idx="4775">
                  <c:v>10000</c:v>
                </c:pt>
                <c:pt idx="4776">
                  <c:v>10000</c:v>
                </c:pt>
                <c:pt idx="4777">
                  <c:v>10000</c:v>
                </c:pt>
                <c:pt idx="4778">
                  <c:v>10000</c:v>
                </c:pt>
                <c:pt idx="4779">
                  <c:v>10000</c:v>
                </c:pt>
                <c:pt idx="4780">
                  <c:v>10000</c:v>
                </c:pt>
                <c:pt idx="4781">
                  <c:v>10000</c:v>
                </c:pt>
                <c:pt idx="4782">
                  <c:v>10000</c:v>
                </c:pt>
                <c:pt idx="4783">
                  <c:v>10000</c:v>
                </c:pt>
                <c:pt idx="4784">
                  <c:v>10000</c:v>
                </c:pt>
                <c:pt idx="4785">
                  <c:v>10000</c:v>
                </c:pt>
                <c:pt idx="4786">
                  <c:v>10000</c:v>
                </c:pt>
                <c:pt idx="4787">
                  <c:v>10000</c:v>
                </c:pt>
                <c:pt idx="4788">
                  <c:v>10000</c:v>
                </c:pt>
                <c:pt idx="4789">
                  <c:v>10000</c:v>
                </c:pt>
                <c:pt idx="4790">
                  <c:v>10000</c:v>
                </c:pt>
                <c:pt idx="4791">
                  <c:v>10000</c:v>
                </c:pt>
                <c:pt idx="4792">
                  <c:v>10000</c:v>
                </c:pt>
                <c:pt idx="4793">
                  <c:v>10000</c:v>
                </c:pt>
                <c:pt idx="4794">
                  <c:v>10000</c:v>
                </c:pt>
                <c:pt idx="4795">
                  <c:v>10000</c:v>
                </c:pt>
                <c:pt idx="4796">
                  <c:v>10000</c:v>
                </c:pt>
                <c:pt idx="4797">
                  <c:v>10000</c:v>
                </c:pt>
                <c:pt idx="4798">
                  <c:v>10000</c:v>
                </c:pt>
                <c:pt idx="4799">
                  <c:v>10000</c:v>
                </c:pt>
                <c:pt idx="4800">
                  <c:v>10000</c:v>
                </c:pt>
                <c:pt idx="4801">
                  <c:v>10000</c:v>
                </c:pt>
                <c:pt idx="4802">
                  <c:v>10000</c:v>
                </c:pt>
                <c:pt idx="4803">
                  <c:v>10000</c:v>
                </c:pt>
                <c:pt idx="4804">
                  <c:v>10000</c:v>
                </c:pt>
                <c:pt idx="4805">
                  <c:v>10000</c:v>
                </c:pt>
                <c:pt idx="4806">
                  <c:v>10000</c:v>
                </c:pt>
                <c:pt idx="4807">
                  <c:v>10000</c:v>
                </c:pt>
                <c:pt idx="4808">
                  <c:v>10000</c:v>
                </c:pt>
                <c:pt idx="4809">
                  <c:v>10000</c:v>
                </c:pt>
                <c:pt idx="4810">
                  <c:v>10000</c:v>
                </c:pt>
                <c:pt idx="4811">
                  <c:v>10000</c:v>
                </c:pt>
                <c:pt idx="4812">
                  <c:v>10000</c:v>
                </c:pt>
                <c:pt idx="4813">
                  <c:v>10000</c:v>
                </c:pt>
                <c:pt idx="4814">
                  <c:v>10000</c:v>
                </c:pt>
                <c:pt idx="4815">
                  <c:v>10000</c:v>
                </c:pt>
                <c:pt idx="4816">
                  <c:v>10000</c:v>
                </c:pt>
                <c:pt idx="4817">
                  <c:v>10000</c:v>
                </c:pt>
                <c:pt idx="4818">
                  <c:v>10000</c:v>
                </c:pt>
                <c:pt idx="4819">
                  <c:v>10000</c:v>
                </c:pt>
                <c:pt idx="4820">
                  <c:v>10000</c:v>
                </c:pt>
                <c:pt idx="4821">
                  <c:v>10000</c:v>
                </c:pt>
                <c:pt idx="4822">
                  <c:v>10000</c:v>
                </c:pt>
                <c:pt idx="4823">
                  <c:v>10000</c:v>
                </c:pt>
                <c:pt idx="4824">
                  <c:v>10000</c:v>
                </c:pt>
                <c:pt idx="4825">
                  <c:v>10000</c:v>
                </c:pt>
                <c:pt idx="4826">
                  <c:v>10000</c:v>
                </c:pt>
                <c:pt idx="4827">
                  <c:v>10000</c:v>
                </c:pt>
                <c:pt idx="4828">
                  <c:v>10000</c:v>
                </c:pt>
                <c:pt idx="4829">
                  <c:v>10000</c:v>
                </c:pt>
                <c:pt idx="4830">
                  <c:v>10000</c:v>
                </c:pt>
                <c:pt idx="4831">
                  <c:v>10000</c:v>
                </c:pt>
                <c:pt idx="4832">
                  <c:v>10000</c:v>
                </c:pt>
                <c:pt idx="4833">
                  <c:v>10000</c:v>
                </c:pt>
                <c:pt idx="4834">
                  <c:v>10000</c:v>
                </c:pt>
                <c:pt idx="4835">
                  <c:v>10000</c:v>
                </c:pt>
                <c:pt idx="4836">
                  <c:v>10000</c:v>
                </c:pt>
                <c:pt idx="4837">
                  <c:v>10000</c:v>
                </c:pt>
                <c:pt idx="4838">
                  <c:v>10000</c:v>
                </c:pt>
                <c:pt idx="4839">
                  <c:v>10000</c:v>
                </c:pt>
                <c:pt idx="4840">
                  <c:v>10000</c:v>
                </c:pt>
                <c:pt idx="4841">
                  <c:v>10000</c:v>
                </c:pt>
                <c:pt idx="4842">
                  <c:v>10000</c:v>
                </c:pt>
                <c:pt idx="4843">
                  <c:v>10000</c:v>
                </c:pt>
                <c:pt idx="4844">
                  <c:v>10000</c:v>
                </c:pt>
                <c:pt idx="4845">
                  <c:v>-10000</c:v>
                </c:pt>
                <c:pt idx="4846">
                  <c:v>-10000</c:v>
                </c:pt>
                <c:pt idx="4847">
                  <c:v>-10000</c:v>
                </c:pt>
                <c:pt idx="4848">
                  <c:v>-10000</c:v>
                </c:pt>
                <c:pt idx="4849">
                  <c:v>-10000</c:v>
                </c:pt>
                <c:pt idx="4850">
                  <c:v>-10000</c:v>
                </c:pt>
                <c:pt idx="4851">
                  <c:v>-10000</c:v>
                </c:pt>
                <c:pt idx="4852">
                  <c:v>-10000</c:v>
                </c:pt>
                <c:pt idx="4853">
                  <c:v>-10000</c:v>
                </c:pt>
                <c:pt idx="4854">
                  <c:v>-10000</c:v>
                </c:pt>
                <c:pt idx="4855">
                  <c:v>-10000</c:v>
                </c:pt>
                <c:pt idx="4856">
                  <c:v>-10000</c:v>
                </c:pt>
                <c:pt idx="4857">
                  <c:v>-10000</c:v>
                </c:pt>
                <c:pt idx="4858">
                  <c:v>-10000</c:v>
                </c:pt>
                <c:pt idx="4859">
                  <c:v>-10000</c:v>
                </c:pt>
                <c:pt idx="4860">
                  <c:v>-10000</c:v>
                </c:pt>
                <c:pt idx="4861">
                  <c:v>-10000</c:v>
                </c:pt>
                <c:pt idx="4862">
                  <c:v>-10000</c:v>
                </c:pt>
                <c:pt idx="4863">
                  <c:v>-10000</c:v>
                </c:pt>
                <c:pt idx="4864">
                  <c:v>-10000</c:v>
                </c:pt>
                <c:pt idx="4865">
                  <c:v>-10000</c:v>
                </c:pt>
                <c:pt idx="4866">
                  <c:v>-10000</c:v>
                </c:pt>
                <c:pt idx="4867">
                  <c:v>-10000</c:v>
                </c:pt>
                <c:pt idx="4868">
                  <c:v>-10000</c:v>
                </c:pt>
                <c:pt idx="4869">
                  <c:v>-10000</c:v>
                </c:pt>
                <c:pt idx="4870">
                  <c:v>-10000</c:v>
                </c:pt>
                <c:pt idx="4871">
                  <c:v>-10000</c:v>
                </c:pt>
                <c:pt idx="4872">
                  <c:v>-10000</c:v>
                </c:pt>
                <c:pt idx="4873">
                  <c:v>-10000</c:v>
                </c:pt>
                <c:pt idx="4874">
                  <c:v>-10000</c:v>
                </c:pt>
                <c:pt idx="4875">
                  <c:v>-10000</c:v>
                </c:pt>
                <c:pt idx="4876">
                  <c:v>-10000</c:v>
                </c:pt>
                <c:pt idx="4877">
                  <c:v>-10000</c:v>
                </c:pt>
                <c:pt idx="4878">
                  <c:v>-10000</c:v>
                </c:pt>
                <c:pt idx="4879">
                  <c:v>-10000</c:v>
                </c:pt>
                <c:pt idx="4880">
                  <c:v>-10000</c:v>
                </c:pt>
                <c:pt idx="4881">
                  <c:v>-10000</c:v>
                </c:pt>
                <c:pt idx="4882">
                  <c:v>-10000</c:v>
                </c:pt>
                <c:pt idx="4883">
                  <c:v>-10000</c:v>
                </c:pt>
                <c:pt idx="4884">
                  <c:v>-10000</c:v>
                </c:pt>
                <c:pt idx="4885">
                  <c:v>-10000</c:v>
                </c:pt>
                <c:pt idx="4886">
                  <c:v>-10000</c:v>
                </c:pt>
                <c:pt idx="4887">
                  <c:v>-10000</c:v>
                </c:pt>
                <c:pt idx="4888">
                  <c:v>-10000</c:v>
                </c:pt>
                <c:pt idx="4889">
                  <c:v>-10000</c:v>
                </c:pt>
                <c:pt idx="4890">
                  <c:v>-10000</c:v>
                </c:pt>
                <c:pt idx="4891">
                  <c:v>-10000</c:v>
                </c:pt>
                <c:pt idx="4892">
                  <c:v>-10000</c:v>
                </c:pt>
                <c:pt idx="4893">
                  <c:v>-10000</c:v>
                </c:pt>
                <c:pt idx="4894">
                  <c:v>-10000</c:v>
                </c:pt>
                <c:pt idx="4895">
                  <c:v>-10000</c:v>
                </c:pt>
                <c:pt idx="4896">
                  <c:v>-10000</c:v>
                </c:pt>
                <c:pt idx="4897">
                  <c:v>-10000</c:v>
                </c:pt>
                <c:pt idx="4898">
                  <c:v>-10000</c:v>
                </c:pt>
                <c:pt idx="4899">
                  <c:v>-10000</c:v>
                </c:pt>
                <c:pt idx="4900">
                  <c:v>-10000</c:v>
                </c:pt>
                <c:pt idx="4901">
                  <c:v>-10000</c:v>
                </c:pt>
                <c:pt idx="4902">
                  <c:v>-10000</c:v>
                </c:pt>
                <c:pt idx="4903">
                  <c:v>-10000</c:v>
                </c:pt>
                <c:pt idx="4904">
                  <c:v>-10000</c:v>
                </c:pt>
                <c:pt idx="4905">
                  <c:v>-10000</c:v>
                </c:pt>
                <c:pt idx="4906">
                  <c:v>-10000</c:v>
                </c:pt>
                <c:pt idx="4907">
                  <c:v>-10000</c:v>
                </c:pt>
                <c:pt idx="4908">
                  <c:v>-10000</c:v>
                </c:pt>
                <c:pt idx="4909">
                  <c:v>-10000</c:v>
                </c:pt>
                <c:pt idx="4910">
                  <c:v>-10000</c:v>
                </c:pt>
                <c:pt idx="4911">
                  <c:v>-10000</c:v>
                </c:pt>
                <c:pt idx="4912">
                  <c:v>-10000</c:v>
                </c:pt>
                <c:pt idx="4913">
                  <c:v>-10000</c:v>
                </c:pt>
                <c:pt idx="4914">
                  <c:v>-10000</c:v>
                </c:pt>
                <c:pt idx="4915">
                  <c:v>-10000</c:v>
                </c:pt>
                <c:pt idx="4916">
                  <c:v>-10000</c:v>
                </c:pt>
                <c:pt idx="4917">
                  <c:v>-10000</c:v>
                </c:pt>
                <c:pt idx="4918">
                  <c:v>-10000</c:v>
                </c:pt>
                <c:pt idx="4919">
                  <c:v>-10000</c:v>
                </c:pt>
                <c:pt idx="4920">
                  <c:v>-10000</c:v>
                </c:pt>
                <c:pt idx="4921">
                  <c:v>-10000</c:v>
                </c:pt>
                <c:pt idx="4922">
                  <c:v>-10000</c:v>
                </c:pt>
                <c:pt idx="4923">
                  <c:v>-10000</c:v>
                </c:pt>
                <c:pt idx="4924">
                  <c:v>-10000</c:v>
                </c:pt>
                <c:pt idx="4925">
                  <c:v>-10000</c:v>
                </c:pt>
                <c:pt idx="4926">
                  <c:v>-10000</c:v>
                </c:pt>
                <c:pt idx="4927">
                  <c:v>-10000</c:v>
                </c:pt>
                <c:pt idx="4928">
                  <c:v>-10000</c:v>
                </c:pt>
                <c:pt idx="4929">
                  <c:v>-10000</c:v>
                </c:pt>
                <c:pt idx="4930">
                  <c:v>-10000</c:v>
                </c:pt>
                <c:pt idx="4931">
                  <c:v>-10000</c:v>
                </c:pt>
                <c:pt idx="4932">
                  <c:v>-10000</c:v>
                </c:pt>
                <c:pt idx="4933">
                  <c:v>-10000</c:v>
                </c:pt>
                <c:pt idx="4934">
                  <c:v>-10000</c:v>
                </c:pt>
                <c:pt idx="4935">
                  <c:v>-10000</c:v>
                </c:pt>
                <c:pt idx="4936">
                  <c:v>-10000</c:v>
                </c:pt>
                <c:pt idx="4937">
                  <c:v>-10000</c:v>
                </c:pt>
                <c:pt idx="4938">
                  <c:v>-10000</c:v>
                </c:pt>
                <c:pt idx="4939">
                  <c:v>-10000</c:v>
                </c:pt>
                <c:pt idx="4940">
                  <c:v>-10000</c:v>
                </c:pt>
                <c:pt idx="4941">
                  <c:v>-10000</c:v>
                </c:pt>
                <c:pt idx="4942">
                  <c:v>-10000</c:v>
                </c:pt>
                <c:pt idx="4943">
                  <c:v>-10000</c:v>
                </c:pt>
                <c:pt idx="4944">
                  <c:v>-10000</c:v>
                </c:pt>
                <c:pt idx="4945">
                  <c:v>-10000</c:v>
                </c:pt>
                <c:pt idx="4946">
                  <c:v>-10000</c:v>
                </c:pt>
                <c:pt idx="4947">
                  <c:v>-10000</c:v>
                </c:pt>
                <c:pt idx="4948">
                  <c:v>-10000</c:v>
                </c:pt>
                <c:pt idx="4949">
                  <c:v>-10000</c:v>
                </c:pt>
                <c:pt idx="4950">
                  <c:v>-10000</c:v>
                </c:pt>
                <c:pt idx="4951">
                  <c:v>-10000</c:v>
                </c:pt>
                <c:pt idx="4952">
                  <c:v>-10000</c:v>
                </c:pt>
                <c:pt idx="4953">
                  <c:v>-10000</c:v>
                </c:pt>
                <c:pt idx="4954">
                  <c:v>-10000</c:v>
                </c:pt>
                <c:pt idx="4955">
                  <c:v>-10000</c:v>
                </c:pt>
                <c:pt idx="4956">
                  <c:v>-10000</c:v>
                </c:pt>
                <c:pt idx="4957">
                  <c:v>-10000</c:v>
                </c:pt>
                <c:pt idx="4958">
                  <c:v>-10000</c:v>
                </c:pt>
                <c:pt idx="4959">
                  <c:v>-10000</c:v>
                </c:pt>
                <c:pt idx="4960">
                  <c:v>-10000</c:v>
                </c:pt>
                <c:pt idx="4961">
                  <c:v>-10000</c:v>
                </c:pt>
                <c:pt idx="4962">
                  <c:v>-10000</c:v>
                </c:pt>
                <c:pt idx="4963">
                  <c:v>-10000</c:v>
                </c:pt>
                <c:pt idx="4964">
                  <c:v>-10000</c:v>
                </c:pt>
                <c:pt idx="4965">
                  <c:v>-10000</c:v>
                </c:pt>
                <c:pt idx="4966">
                  <c:v>-10000</c:v>
                </c:pt>
                <c:pt idx="4967">
                  <c:v>-10000</c:v>
                </c:pt>
                <c:pt idx="4968">
                  <c:v>-10000</c:v>
                </c:pt>
                <c:pt idx="4969">
                  <c:v>-10000</c:v>
                </c:pt>
                <c:pt idx="4970">
                  <c:v>-10000</c:v>
                </c:pt>
                <c:pt idx="4971">
                  <c:v>-10000</c:v>
                </c:pt>
                <c:pt idx="4972">
                  <c:v>-10000</c:v>
                </c:pt>
                <c:pt idx="4973">
                  <c:v>-10000</c:v>
                </c:pt>
                <c:pt idx="4974">
                  <c:v>-10000</c:v>
                </c:pt>
                <c:pt idx="4975">
                  <c:v>-10000</c:v>
                </c:pt>
                <c:pt idx="4976">
                  <c:v>-10000</c:v>
                </c:pt>
                <c:pt idx="4977">
                  <c:v>-10000</c:v>
                </c:pt>
                <c:pt idx="4978">
                  <c:v>-10000</c:v>
                </c:pt>
                <c:pt idx="4979">
                  <c:v>-10000</c:v>
                </c:pt>
                <c:pt idx="4980">
                  <c:v>-10000</c:v>
                </c:pt>
                <c:pt idx="4981">
                  <c:v>-10000</c:v>
                </c:pt>
                <c:pt idx="4982">
                  <c:v>-10000</c:v>
                </c:pt>
                <c:pt idx="4983">
                  <c:v>-10000</c:v>
                </c:pt>
                <c:pt idx="4984">
                  <c:v>-10000</c:v>
                </c:pt>
                <c:pt idx="4985">
                  <c:v>-10000</c:v>
                </c:pt>
                <c:pt idx="4986">
                  <c:v>-10000</c:v>
                </c:pt>
                <c:pt idx="4987">
                  <c:v>-10000</c:v>
                </c:pt>
                <c:pt idx="4988">
                  <c:v>-10000</c:v>
                </c:pt>
                <c:pt idx="4989">
                  <c:v>-10000</c:v>
                </c:pt>
                <c:pt idx="4990">
                  <c:v>-10000</c:v>
                </c:pt>
                <c:pt idx="4991">
                  <c:v>-10000</c:v>
                </c:pt>
                <c:pt idx="4992">
                  <c:v>-10000</c:v>
                </c:pt>
                <c:pt idx="4993">
                  <c:v>-10000</c:v>
                </c:pt>
                <c:pt idx="4994">
                  <c:v>-10000</c:v>
                </c:pt>
                <c:pt idx="4995">
                  <c:v>-10000</c:v>
                </c:pt>
                <c:pt idx="4996">
                  <c:v>-10000</c:v>
                </c:pt>
                <c:pt idx="4997">
                  <c:v>-10000</c:v>
                </c:pt>
                <c:pt idx="4998">
                  <c:v>-10000</c:v>
                </c:pt>
                <c:pt idx="4999">
                  <c:v>-10000</c:v>
                </c:pt>
                <c:pt idx="5000">
                  <c:v>-10000</c:v>
                </c:pt>
                <c:pt idx="5001">
                  <c:v>-10000</c:v>
                </c:pt>
                <c:pt idx="5002">
                  <c:v>-10000</c:v>
                </c:pt>
                <c:pt idx="5003">
                  <c:v>-10000</c:v>
                </c:pt>
                <c:pt idx="5004">
                  <c:v>-10000</c:v>
                </c:pt>
                <c:pt idx="5005">
                  <c:v>-10000</c:v>
                </c:pt>
                <c:pt idx="5006">
                  <c:v>-10000</c:v>
                </c:pt>
                <c:pt idx="5007">
                  <c:v>-10000</c:v>
                </c:pt>
                <c:pt idx="5008">
                  <c:v>-10000</c:v>
                </c:pt>
                <c:pt idx="5009">
                  <c:v>-10000</c:v>
                </c:pt>
                <c:pt idx="5010">
                  <c:v>-10000</c:v>
                </c:pt>
                <c:pt idx="5011">
                  <c:v>-10000</c:v>
                </c:pt>
                <c:pt idx="5012">
                  <c:v>-10000</c:v>
                </c:pt>
                <c:pt idx="5013">
                  <c:v>-10000</c:v>
                </c:pt>
                <c:pt idx="5014">
                  <c:v>-10000</c:v>
                </c:pt>
                <c:pt idx="5015">
                  <c:v>-10000</c:v>
                </c:pt>
                <c:pt idx="5016">
                  <c:v>-10000</c:v>
                </c:pt>
                <c:pt idx="5017">
                  <c:v>-10000</c:v>
                </c:pt>
                <c:pt idx="5018">
                  <c:v>-10000</c:v>
                </c:pt>
                <c:pt idx="5019">
                  <c:v>-10000</c:v>
                </c:pt>
                <c:pt idx="5020">
                  <c:v>-10000</c:v>
                </c:pt>
                <c:pt idx="5021">
                  <c:v>-10000</c:v>
                </c:pt>
                <c:pt idx="5022">
                  <c:v>-10000</c:v>
                </c:pt>
                <c:pt idx="5023">
                  <c:v>-10000</c:v>
                </c:pt>
                <c:pt idx="5024">
                  <c:v>-10000</c:v>
                </c:pt>
                <c:pt idx="5025">
                  <c:v>-10000</c:v>
                </c:pt>
                <c:pt idx="5026">
                  <c:v>-10000</c:v>
                </c:pt>
                <c:pt idx="5027">
                  <c:v>-10000</c:v>
                </c:pt>
                <c:pt idx="5028">
                  <c:v>-10000</c:v>
                </c:pt>
                <c:pt idx="5029">
                  <c:v>-10000</c:v>
                </c:pt>
                <c:pt idx="5030">
                  <c:v>-10000</c:v>
                </c:pt>
                <c:pt idx="5031">
                  <c:v>-10000</c:v>
                </c:pt>
                <c:pt idx="5032">
                  <c:v>-10000</c:v>
                </c:pt>
                <c:pt idx="5033">
                  <c:v>-10000</c:v>
                </c:pt>
                <c:pt idx="5034">
                  <c:v>-10000</c:v>
                </c:pt>
                <c:pt idx="5035">
                  <c:v>-10000</c:v>
                </c:pt>
                <c:pt idx="5036">
                  <c:v>-10000</c:v>
                </c:pt>
                <c:pt idx="5037">
                  <c:v>-10000</c:v>
                </c:pt>
                <c:pt idx="5038">
                  <c:v>-10000</c:v>
                </c:pt>
                <c:pt idx="5039">
                  <c:v>-10000</c:v>
                </c:pt>
                <c:pt idx="5040">
                  <c:v>-10000</c:v>
                </c:pt>
                <c:pt idx="5041">
                  <c:v>-10000</c:v>
                </c:pt>
                <c:pt idx="5042">
                  <c:v>-10000</c:v>
                </c:pt>
                <c:pt idx="5043">
                  <c:v>-10000</c:v>
                </c:pt>
                <c:pt idx="5044">
                  <c:v>-10000</c:v>
                </c:pt>
                <c:pt idx="5045">
                  <c:v>-10000</c:v>
                </c:pt>
                <c:pt idx="5046">
                  <c:v>-10000</c:v>
                </c:pt>
                <c:pt idx="5047">
                  <c:v>-10000</c:v>
                </c:pt>
                <c:pt idx="5048">
                  <c:v>-10000</c:v>
                </c:pt>
                <c:pt idx="5049">
                  <c:v>-10000</c:v>
                </c:pt>
                <c:pt idx="5050">
                  <c:v>-10000</c:v>
                </c:pt>
                <c:pt idx="5051">
                  <c:v>-10000</c:v>
                </c:pt>
                <c:pt idx="5052">
                  <c:v>-10000</c:v>
                </c:pt>
                <c:pt idx="5053">
                  <c:v>-10000</c:v>
                </c:pt>
                <c:pt idx="5054">
                  <c:v>-10000</c:v>
                </c:pt>
                <c:pt idx="5055">
                  <c:v>-10000</c:v>
                </c:pt>
                <c:pt idx="5056">
                  <c:v>-10000</c:v>
                </c:pt>
                <c:pt idx="5057">
                  <c:v>-10000</c:v>
                </c:pt>
                <c:pt idx="5058">
                  <c:v>-10000</c:v>
                </c:pt>
                <c:pt idx="5059">
                  <c:v>-10000</c:v>
                </c:pt>
                <c:pt idx="5060">
                  <c:v>-10000</c:v>
                </c:pt>
                <c:pt idx="5061">
                  <c:v>-10000</c:v>
                </c:pt>
                <c:pt idx="5062">
                  <c:v>-10000</c:v>
                </c:pt>
                <c:pt idx="5063">
                  <c:v>-10000</c:v>
                </c:pt>
                <c:pt idx="5064">
                  <c:v>-10000</c:v>
                </c:pt>
                <c:pt idx="5065">
                  <c:v>-10000</c:v>
                </c:pt>
                <c:pt idx="5066">
                  <c:v>-10000</c:v>
                </c:pt>
                <c:pt idx="5067">
                  <c:v>-10000</c:v>
                </c:pt>
                <c:pt idx="5068">
                  <c:v>-10000</c:v>
                </c:pt>
                <c:pt idx="5069">
                  <c:v>-10000</c:v>
                </c:pt>
                <c:pt idx="5070">
                  <c:v>-10000</c:v>
                </c:pt>
                <c:pt idx="5071">
                  <c:v>-10000</c:v>
                </c:pt>
                <c:pt idx="5072">
                  <c:v>-10000</c:v>
                </c:pt>
                <c:pt idx="5073">
                  <c:v>-10000</c:v>
                </c:pt>
                <c:pt idx="5074">
                  <c:v>-10000</c:v>
                </c:pt>
                <c:pt idx="5075">
                  <c:v>-10000</c:v>
                </c:pt>
                <c:pt idx="5076">
                  <c:v>-10000</c:v>
                </c:pt>
                <c:pt idx="5077">
                  <c:v>-10000</c:v>
                </c:pt>
                <c:pt idx="5078">
                  <c:v>-10000</c:v>
                </c:pt>
                <c:pt idx="5079">
                  <c:v>-10000</c:v>
                </c:pt>
                <c:pt idx="5080">
                  <c:v>-10000</c:v>
                </c:pt>
                <c:pt idx="5081">
                  <c:v>-10000</c:v>
                </c:pt>
                <c:pt idx="5082">
                  <c:v>-10000</c:v>
                </c:pt>
                <c:pt idx="5083">
                  <c:v>10000</c:v>
                </c:pt>
                <c:pt idx="5084">
                  <c:v>10000</c:v>
                </c:pt>
                <c:pt idx="5085">
                  <c:v>10000</c:v>
                </c:pt>
                <c:pt idx="5086">
                  <c:v>10000</c:v>
                </c:pt>
                <c:pt idx="5087">
                  <c:v>10000</c:v>
                </c:pt>
                <c:pt idx="5088">
                  <c:v>10000</c:v>
                </c:pt>
                <c:pt idx="5089">
                  <c:v>10000</c:v>
                </c:pt>
                <c:pt idx="5090">
                  <c:v>10000</c:v>
                </c:pt>
                <c:pt idx="5091">
                  <c:v>10000</c:v>
                </c:pt>
                <c:pt idx="5092">
                  <c:v>10000</c:v>
                </c:pt>
                <c:pt idx="5093">
                  <c:v>10000</c:v>
                </c:pt>
                <c:pt idx="5094">
                  <c:v>10000</c:v>
                </c:pt>
                <c:pt idx="5095">
                  <c:v>10000</c:v>
                </c:pt>
                <c:pt idx="5096">
                  <c:v>10000</c:v>
                </c:pt>
                <c:pt idx="5097">
                  <c:v>10000</c:v>
                </c:pt>
                <c:pt idx="5098">
                  <c:v>10000</c:v>
                </c:pt>
                <c:pt idx="5099">
                  <c:v>10000</c:v>
                </c:pt>
                <c:pt idx="5100">
                  <c:v>10000</c:v>
                </c:pt>
                <c:pt idx="5101">
                  <c:v>10000</c:v>
                </c:pt>
                <c:pt idx="5102">
                  <c:v>10000</c:v>
                </c:pt>
                <c:pt idx="5103">
                  <c:v>10000</c:v>
                </c:pt>
                <c:pt idx="5104">
                  <c:v>10000</c:v>
                </c:pt>
                <c:pt idx="5105">
                  <c:v>10000</c:v>
                </c:pt>
                <c:pt idx="5106">
                  <c:v>10000</c:v>
                </c:pt>
                <c:pt idx="5107">
                  <c:v>10000</c:v>
                </c:pt>
                <c:pt idx="5108">
                  <c:v>10000</c:v>
                </c:pt>
                <c:pt idx="5109">
                  <c:v>10000</c:v>
                </c:pt>
                <c:pt idx="5110">
                  <c:v>10000</c:v>
                </c:pt>
                <c:pt idx="5111">
                  <c:v>10000</c:v>
                </c:pt>
                <c:pt idx="5112">
                  <c:v>10000</c:v>
                </c:pt>
                <c:pt idx="5113">
                  <c:v>10000</c:v>
                </c:pt>
                <c:pt idx="5114">
                  <c:v>10000</c:v>
                </c:pt>
                <c:pt idx="5115">
                  <c:v>10000</c:v>
                </c:pt>
                <c:pt idx="5116">
                  <c:v>10000</c:v>
                </c:pt>
                <c:pt idx="5117">
                  <c:v>10000</c:v>
                </c:pt>
                <c:pt idx="5118">
                  <c:v>10000</c:v>
                </c:pt>
                <c:pt idx="5119">
                  <c:v>10000</c:v>
                </c:pt>
                <c:pt idx="5120">
                  <c:v>10000</c:v>
                </c:pt>
                <c:pt idx="5121">
                  <c:v>10000</c:v>
                </c:pt>
                <c:pt idx="5122">
                  <c:v>10000</c:v>
                </c:pt>
                <c:pt idx="5123">
                  <c:v>10000</c:v>
                </c:pt>
                <c:pt idx="5124">
                  <c:v>10000</c:v>
                </c:pt>
                <c:pt idx="5125">
                  <c:v>10000</c:v>
                </c:pt>
                <c:pt idx="5126">
                  <c:v>10000</c:v>
                </c:pt>
                <c:pt idx="5127">
                  <c:v>10000</c:v>
                </c:pt>
                <c:pt idx="5128">
                  <c:v>10000</c:v>
                </c:pt>
                <c:pt idx="5129">
                  <c:v>10000</c:v>
                </c:pt>
                <c:pt idx="5130">
                  <c:v>10000</c:v>
                </c:pt>
                <c:pt idx="5131">
                  <c:v>10000</c:v>
                </c:pt>
                <c:pt idx="5132">
                  <c:v>10000</c:v>
                </c:pt>
                <c:pt idx="5133">
                  <c:v>10000</c:v>
                </c:pt>
                <c:pt idx="5134">
                  <c:v>10000</c:v>
                </c:pt>
                <c:pt idx="5135">
                  <c:v>10000</c:v>
                </c:pt>
                <c:pt idx="5136">
                  <c:v>10000</c:v>
                </c:pt>
                <c:pt idx="5137">
                  <c:v>10000</c:v>
                </c:pt>
                <c:pt idx="5138">
                  <c:v>10000</c:v>
                </c:pt>
                <c:pt idx="5139">
                  <c:v>10000</c:v>
                </c:pt>
                <c:pt idx="5140">
                  <c:v>10000</c:v>
                </c:pt>
                <c:pt idx="5141">
                  <c:v>10000</c:v>
                </c:pt>
                <c:pt idx="5142">
                  <c:v>10000</c:v>
                </c:pt>
                <c:pt idx="5143">
                  <c:v>10000</c:v>
                </c:pt>
                <c:pt idx="5144">
                  <c:v>10000</c:v>
                </c:pt>
                <c:pt idx="5145">
                  <c:v>10000</c:v>
                </c:pt>
                <c:pt idx="5146">
                  <c:v>10000</c:v>
                </c:pt>
                <c:pt idx="5147">
                  <c:v>10000</c:v>
                </c:pt>
                <c:pt idx="5148">
                  <c:v>10000</c:v>
                </c:pt>
                <c:pt idx="5149">
                  <c:v>10000</c:v>
                </c:pt>
                <c:pt idx="5150">
                  <c:v>10000</c:v>
                </c:pt>
                <c:pt idx="5151">
                  <c:v>10000</c:v>
                </c:pt>
                <c:pt idx="5152">
                  <c:v>10000</c:v>
                </c:pt>
                <c:pt idx="5153">
                  <c:v>10000</c:v>
                </c:pt>
                <c:pt idx="5154">
                  <c:v>10000</c:v>
                </c:pt>
                <c:pt idx="5155">
                  <c:v>10000</c:v>
                </c:pt>
                <c:pt idx="5156">
                  <c:v>10000</c:v>
                </c:pt>
                <c:pt idx="5157">
                  <c:v>10000</c:v>
                </c:pt>
                <c:pt idx="5158">
                  <c:v>10000</c:v>
                </c:pt>
                <c:pt idx="5159">
                  <c:v>10000</c:v>
                </c:pt>
                <c:pt idx="5160">
                  <c:v>10000</c:v>
                </c:pt>
                <c:pt idx="5161">
                  <c:v>10000</c:v>
                </c:pt>
                <c:pt idx="5162">
                  <c:v>10000</c:v>
                </c:pt>
                <c:pt idx="5163">
                  <c:v>10000</c:v>
                </c:pt>
                <c:pt idx="5164">
                  <c:v>10000</c:v>
                </c:pt>
                <c:pt idx="5165">
                  <c:v>10000</c:v>
                </c:pt>
                <c:pt idx="5166">
                  <c:v>10000</c:v>
                </c:pt>
                <c:pt idx="5167">
                  <c:v>10000</c:v>
                </c:pt>
                <c:pt idx="5168">
                  <c:v>10000</c:v>
                </c:pt>
                <c:pt idx="5169">
                  <c:v>10000</c:v>
                </c:pt>
                <c:pt idx="5170">
                  <c:v>10000</c:v>
                </c:pt>
                <c:pt idx="5171">
                  <c:v>10000</c:v>
                </c:pt>
                <c:pt idx="5172">
                  <c:v>10000</c:v>
                </c:pt>
                <c:pt idx="5173">
                  <c:v>10000</c:v>
                </c:pt>
                <c:pt idx="5174">
                  <c:v>10000</c:v>
                </c:pt>
                <c:pt idx="5175">
                  <c:v>10000</c:v>
                </c:pt>
                <c:pt idx="5176">
                  <c:v>10000</c:v>
                </c:pt>
                <c:pt idx="5177">
                  <c:v>10000</c:v>
                </c:pt>
                <c:pt idx="5178">
                  <c:v>10000</c:v>
                </c:pt>
                <c:pt idx="5179">
                  <c:v>10000</c:v>
                </c:pt>
                <c:pt idx="5180">
                  <c:v>10000</c:v>
                </c:pt>
                <c:pt idx="5181">
                  <c:v>10000</c:v>
                </c:pt>
                <c:pt idx="5182">
                  <c:v>10000</c:v>
                </c:pt>
                <c:pt idx="5183">
                  <c:v>10000</c:v>
                </c:pt>
                <c:pt idx="5184">
                  <c:v>10000</c:v>
                </c:pt>
                <c:pt idx="5185">
                  <c:v>10000</c:v>
                </c:pt>
                <c:pt idx="5186">
                  <c:v>10000</c:v>
                </c:pt>
                <c:pt idx="5187">
                  <c:v>10000</c:v>
                </c:pt>
                <c:pt idx="5188">
                  <c:v>10000</c:v>
                </c:pt>
                <c:pt idx="5189">
                  <c:v>10000</c:v>
                </c:pt>
                <c:pt idx="5190">
                  <c:v>10000</c:v>
                </c:pt>
                <c:pt idx="5191">
                  <c:v>10000</c:v>
                </c:pt>
                <c:pt idx="5192">
                  <c:v>10000</c:v>
                </c:pt>
                <c:pt idx="5193">
                  <c:v>10000</c:v>
                </c:pt>
                <c:pt idx="5194">
                  <c:v>10000</c:v>
                </c:pt>
                <c:pt idx="5195">
                  <c:v>10000</c:v>
                </c:pt>
                <c:pt idx="5196">
                  <c:v>10000</c:v>
                </c:pt>
                <c:pt idx="5197">
                  <c:v>10000</c:v>
                </c:pt>
                <c:pt idx="5198">
                  <c:v>10000</c:v>
                </c:pt>
                <c:pt idx="5199">
                  <c:v>10000</c:v>
                </c:pt>
                <c:pt idx="5200">
                  <c:v>10000</c:v>
                </c:pt>
                <c:pt idx="5201">
                  <c:v>10000</c:v>
                </c:pt>
                <c:pt idx="5202">
                  <c:v>10000</c:v>
                </c:pt>
                <c:pt idx="5203">
                  <c:v>10000</c:v>
                </c:pt>
                <c:pt idx="5204">
                  <c:v>10000</c:v>
                </c:pt>
                <c:pt idx="5205">
                  <c:v>10000</c:v>
                </c:pt>
                <c:pt idx="5206">
                  <c:v>10000</c:v>
                </c:pt>
                <c:pt idx="5207">
                  <c:v>10000</c:v>
                </c:pt>
                <c:pt idx="5208">
                  <c:v>10000</c:v>
                </c:pt>
                <c:pt idx="5209">
                  <c:v>10000</c:v>
                </c:pt>
                <c:pt idx="5210">
                  <c:v>10000</c:v>
                </c:pt>
                <c:pt idx="5211">
                  <c:v>10000</c:v>
                </c:pt>
                <c:pt idx="5212">
                  <c:v>10000</c:v>
                </c:pt>
                <c:pt idx="5213">
                  <c:v>10000</c:v>
                </c:pt>
                <c:pt idx="5214">
                  <c:v>10000</c:v>
                </c:pt>
                <c:pt idx="5215">
                  <c:v>10000</c:v>
                </c:pt>
                <c:pt idx="5216">
                  <c:v>10000</c:v>
                </c:pt>
                <c:pt idx="5217">
                  <c:v>10000</c:v>
                </c:pt>
                <c:pt idx="5218">
                  <c:v>10000</c:v>
                </c:pt>
                <c:pt idx="5219">
                  <c:v>10000</c:v>
                </c:pt>
                <c:pt idx="5220">
                  <c:v>10000</c:v>
                </c:pt>
                <c:pt idx="5221">
                  <c:v>10000</c:v>
                </c:pt>
                <c:pt idx="5222">
                  <c:v>10000</c:v>
                </c:pt>
                <c:pt idx="5223">
                  <c:v>10000</c:v>
                </c:pt>
                <c:pt idx="5224">
                  <c:v>10000</c:v>
                </c:pt>
                <c:pt idx="5225">
                  <c:v>10000</c:v>
                </c:pt>
                <c:pt idx="5226">
                  <c:v>10000</c:v>
                </c:pt>
                <c:pt idx="5227">
                  <c:v>10000</c:v>
                </c:pt>
                <c:pt idx="5228">
                  <c:v>10000</c:v>
                </c:pt>
                <c:pt idx="5229">
                  <c:v>10000</c:v>
                </c:pt>
                <c:pt idx="5230">
                  <c:v>10000</c:v>
                </c:pt>
                <c:pt idx="5231">
                  <c:v>10000</c:v>
                </c:pt>
                <c:pt idx="5232">
                  <c:v>10000</c:v>
                </c:pt>
                <c:pt idx="5233">
                  <c:v>10000</c:v>
                </c:pt>
                <c:pt idx="5234">
                  <c:v>10000</c:v>
                </c:pt>
                <c:pt idx="5235">
                  <c:v>10000</c:v>
                </c:pt>
                <c:pt idx="5236">
                  <c:v>10000</c:v>
                </c:pt>
                <c:pt idx="5237">
                  <c:v>10000</c:v>
                </c:pt>
                <c:pt idx="5238">
                  <c:v>10000</c:v>
                </c:pt>
                <c:pt idx="5239">
                  <c:v>10000</c:v>
                </c:pt>
                <c:pt idx="5240">
                  <c:v>10000</c:v>
                </c:pt>
                <c:pt idx="5241">
                  <c:v>10000</c:v>
                </c:pt>
                <c:pt idx="5242">
                  <c:v>10000</c:v>
                </c:pt>
                <c:pt idx="5243">
                  <c:v>10000</c:v>
                </c:pt>
                <c:pt idx="5244">
                  <c:v>10000</c:v>
                </c:pt>
                <c:pt idx="5245">
                  <c:v>10000</c:v>
                </c:pt>
                <c:pt idx="5246">
                  <c:v>10000</c:v>
                </c:pt>
                <c:pt idx="5247">
                  <c:v>10000</c:v>
                </c:pt>
                <c:pt idx="5248">
                  <c:v>10000</c:v>
                </c:pt>
                <c:pt idx="5249">
                  <c:v>10000</c:v>
                </c:pt>
                <c:pt idx="5250">
                  <c:v>10000</c:v>
                </c:pt>
                <c:pt idx="5251">
                  <c:v>10000</c:v>
                </c:pt>
                <c:pt idx="5252">
                  <c:v>10000</c:v>
                </c:pt>
                <c:pt idx="5253">
                  <c:v>10000</c:v>
                </c:pt>
                <c:pt idx="5254">
                  <c:v>10000</c:v>
                </c:pt>
                <c:pt idx="5255">
                  <c:v>10000</c:v>
                </c:pt>
                <c:pt idx="5256">
                  <c:v>10000</c:v>
                </c:pt>
                <c:pt idx="5257">
                  <c:v>10000</c:v>
                </c:pt>
                <c:pt idx="5258">
                  <c:v>10000</c:v>
                </c:pt>
                <c:pt idx="5259">
                  <c:v>10000</c:v>
                </c:pt>
                <c:pt idx="5260">
                  <c:v>10000</c:v>
                </c:pt>
                <c:pt idx="5261">
                  <c:v>10000</c:v>
                </c:pt>
                <c:pt idx="5262">
                  <c:v>10000</c:v>
                </c:pt>
                <c:pt idx="5263">
                  <c:v>10000</c:v>
                </c:pt>
                <c:pt idx="5264">
                  <c:v>10000</c:v>
                </c:pt>
                <c:pt idx="5265">
                  <c:v>10000</c:v>
                </c:pt>
                <c:pt idx="5266">
                  <c:v>10000</c:v>
                </c:pt>
                <c:pt idx="5267">
                  <c:v>10000</c:v>
                </c:pt>
                <c:pt idx="5268">
                  <c:v>10000</c:v>
                </c:pt>
                <c:pt idx="5269">
                  <c:v>10000</c:v>
                </c:pt>
                <c:pt idx="5270">
                  <c:v>10000</c:v>
                </c:pt>
                <c:pt idx="5271">
                  <c:v>10000</c:v>
                </c:pt>
                <c:pt idx="5272">
                  <c:v>10000</c:v>
                </c:pt>
                <c:pt idx="5273">
                  <c:v>10000</c:v>
                </c:pt>
                <c:pt idx="5274">
                  <c:v>10000</c:v>
                </c:pt>
                <c:pt idx="5275">
                  <c:v>10000</c:v>
                </c:pt>
                <c:pt idx="5276">
                  <c:v>10000</c:v>
                </c:pt>
                <c:pt idx="5277">
                  <c:v>10000</c:v>
                </c:pt>
                <c:pt idx="5278">
                  <c:v>10000</c:v>
                </c:pt>
                <c:pt idx="5279">
                  <c:v>10000</c:v>
                </c:pt>
                <c:pt idx="5280">
                  <c:v>10000</c:v>
                </c:pt>
                <c:pt idx="5281">
                  <c:v>10000</c:v>
                </c:pt>
                <c:pt idx="5282">
                  <c:v>10000</c:v>
                </c:pt>
                <c:pt idx="5283">
                  <c:v>10000</c:v>
                </c:pt>
                <c:pt idx="5284">
                  <c:v>10000</c:v>
                </c:pt>
                <c:pt idx="5285">
                  <c:v>10000</c:v>
                </c:pt>
                <c:pt idx="5286">
                  <c:v>10000</c:v>
                </c:pt>
                <c:pt idx="5287">
                  <c:v>10000</c:v>
                </c:pt>
                <c:pt idx="5288">
                  <c:v>10000</c:v>
                </c:pt>
                <c:pt idx="5289">
                  <c:v>10000</c:v>
                </c:pt>
                <c:pt idx="5290">
                  <c:v>10000</c:v>
                </c:pt>
                <c:pt idx="5291">
                  <c:v>10000</c:v>
                </c:pt>
                <c:pt idx="5292">
                  <c:v>10000</c:v>
                </c:pt>
                <c:pt idx="5293">
                  <c:v>10000</c:v>
                </c:pt>
                <c:pt idx="5294">
                  <c:v>10000</c:v>
                </c:pt>
                <c:pt idx="5295">
                  <c:v>10000</c:v>
                </c:pt>
                <c:pt idx="5296">
                  <c:v>10000</c:v>
                </c:pt>
                <c:pt idx="5297">
                  <c:v>10000</c:v>
                </c:pt>
                <c:pt idx="5298">
                  <c:v>10000</c:v>
                </c:pt>
                <c:pt idx="5299">
                  <c:v>10000</c:v>
                </c:pt>
                <c:pt idx="5300">
                  <c:v>10000</c:v>
                </c:pt>
                <c:pt idx="5301">
                  <c:v>10000</c:v>
                </c:pt>
                <c:pt idx="5302">
                  <c:v>10000</c:v>
                </c:pt>
                <c:pt idx="5303">
                  <c:v>10000</c:v>
                </c:pt>
                <c:pt idx="5304">
                  <c:v>10000</c:v>
                </c:pt>
                <c:pt idx="5305">
                  <c:v>10000</c:v>
                </c:pt>
                <c:pt idx="5306">
                  <c:v>10000</c:v>
                </c:pt>
                <c:pt idx="5307">
                  <c:v>10000</c:v>
                </c:pt>
                <c:pt idx="5308">
                  <c:v>10000</c:v>
                </c:pt>
                <c:pt idx="5309">
                  <c:v>10000</c:v>
                </c:pt>
                <c:pt idx="5310">
                  <c:v>10000</c:v>
                </c:pt>
                <c:pt idx="5311">
                  <c:v>10000</c:v>
                </c:pt>
                <c:pt idx="5312">
                  <c:v>10000</c:v>
                </c:pt>
                <c:pt idx="5313">
                  <c:v>10000</c:v>
                </c:pt>
                <c:pt idx="5314">
                  <c:v>10000</c:v>
                </c:pt>
                <c:pt idx="5315">
                  <c:v>10000</c:v>
                </c:pt>
                <c:pt idx="5316">
                  <c:v>10000</c:v>
                </c:pt>
                <c:pt idx="5317">
                  <c:v>10000</c:v>
                </c:pt>
                <c:pt idx="5318">
                  <c:v>10000</c:v>
                </c:pt>
                <c:pt idx="5319">
                  <c:v>10000</c:v>
                </c:pt>
                <c:pt idx="5320">
                  <c:v>10000</c:v>
                </c:pt>
                <c:pt idx="5321">
                  <c:v>10000</c:v>
                </c:pt>
                <c:pt idx="5322">
                  <c:v>10000</c:v>
                </c:pt>
                <c:pt idx="5323">
                  <c:v>10000</c:v>
                </c:pt>
                <c:pt idx="5324">
                  <c:v>10000</c:v>
                </c:pt>
                <c:pt idx="5325">
                  <c:v>10000</c:v>
                </c:pt>
                <c:pt idx="5326">
                  <c:v>10000</c:v>
                </c:pt>
                <c:pt idx="5327">
                  <c:v>10000</c:v>
                </c:pt>
                <c:pt idx="5328">
                  <c:v>10000</c:v>
                </c:pt>
                <c:pt idx="5329">
                  <c:v>10000</c:v>
                </c:pt>
                <c:pt idx="5330">
                  <c:v>10000</c:v>
                </c:pt>
                <c:pt idx="5331">
                  <c:v>10000</c:v>
                </c:pt>
                <c:pt idx="5332">
                  <c:v>10000</c:v>
                </c:pt>
                <c:pt idx="5333">
                  <c:v>10000</c:v>
                </c:pt>
                <c:pt idx="5334">
                  <c:v>10000</c:v>
                </c:pt>
                <c:pt idx="5335">
                  <c:v>10000</c:v>
                </c:pt>
                <c:pt idx="5336">
                  <c:v>10000</c:v>
                </c:pt>
                <c:pt idx="5337">
                  <c:v>10000</c:v>
                </c:pt>
                <c:pt idx="5338">
                  <c:v>10000</c:v>
                </c:pt>
                <c:pt idx="5339">
                  <c:v>10000</c:v>
                </c:pt>
                <c:pt idx="5340">
                  <c:v>10000</c:v>
                </c:pt>
                <c:pt idx="5341">
                  <c:v>10000</c:v>
                </c:pt>
                <c:pt idx="5342">
                  <c:v>10000</c:v>
                </c:pt>
                <c:pt idx="5343">
                  <c:v>10000</c:v>
                </c:pt>
                <c:pt idx="5344">
                  <c:v>10000</c:v>
                </c:pt>
                <c:pt idx="5345">
                  <c:v>10000</c:v>
                </c:pt>
                <c:pt idx="5346">
                  <c:v>10000</c:v>
                </c:pt>
                <c:pt idx="5347">
                  <c:v>10000</c:v>
                </c:pt>
                <c:pt idx="5348">
                  <c:v>10000</c:v>
                </c:pt>
                <c:pt idx="5349">
                  <c:v>10000</c:v>
                </c:pt>
                <c:pt idx="5350">
                  <c:v>10000</c:v>
                </c:pt>
                <c:pt idx="5351">
                  <c:v>10000</c:v>
                </c:pt>
                <c:pt idx="5352">
                  <c:v>10000</c:v>
                </c:pt>
                <c:pt idx="5353">
                  <c:v>10000</c:v>
                </c:pt>
                <c:pt idx="5354">
                  <c:v>10000</c:v>
                </c:pt>
                <c:pt idx="5355">
                  <c:v>10000</c:v>
                </c:pt>
                <c:pt idx="5356">
                  <c:v>10000</c:v>
                </c:pt>
                <c:pt idx="5357">
                  <c:v>10000</c:v>
                </c:pt>
                <c:pt idx="5358">
                  <c:v>10000</c:v>
                </c:pt>
                <c:pt idx="5359">
                  <c:v>10000</c:v>
                </c:pt>
                <c:pt idx="5360">
                  <c:v>10000</c:v>
                </c:pt>
                <c:pt idx="5361">
                  <c:v>10000</c:v>
                </c:pt>
                <c:pt idx="5362">
                  <c:v>10000</c:v>
                </c:pt>
                <c:pt idx="5363">
                  <c:v>10000</c:v>
                </c:pt>
                <c:pt idx="5364">
                  <c:v>10000</c:v>
                </c:pt>
                <c:pt idx="5365">
                  <c:v>10000</c:v>
                </c:pt>
                <c:pt idx="5366">
                  <c:v>10000</c:v>
                </c:pt>
                <c:pt idx="5367">
                  <c:v>10000</c:v>
                </c:pt>
                <c:pt idx="5368">
                  <c:v>10000</c:v>
                </c:pt>
                <c:pt idx="5369">
                  <c:v>10000</c:v>
                </c:pt>
                <c:pt idx="5370">
                  <c:v>10000</c:v>
                </c:pt>
                <c:pt idx="5371">
                  <c:v>10000</c:v>
                </c:pt>
                <c:pt idx="5372">
                  <c:v>10000</c:v>
                </c:pt>
                <c:pt idx="5373">
                  <c:v>10000</c:v>
                </c:pt>
                <c:pt idx="5374">
                  <c:v>10000</c:v>
                </c:pt>
                <c:pt idx="5375">
                  <c:v>10000</c:v>
                </c:pt>
                <c:pt idx="5376">
                  <c:v>10000</c:v>
                </c:pt>
                <c:pt idx="5377">
                  <c:v>10000</c:v>
                </c:pt>
                <c:pt idx="5378">
                  <c:v>10000</c:v>
                </c:pt>
                <c:pt idx="5379">
                  <c:v>10000</c:v>
                </c:pt>
                <c:pt idx="5380">
                  <c:v>10000</c:v>
                </c:pt>
                <c:pt idx="5381">
                  <c:v>10000</c:v>
                </c:pt>
                <c:pt idx="5382">
                  <c:v>10000</c:v>
                </c:pt>
                <c:pt idx="5383">
                  <c:v>10000</c:v>
                </c:pt>
                <c:pt idx="5384">
                  <c:v>10000</c:v>
                </c:pt>
                <c:pt idx="5385">
                  <c:v>10000</c:v>
                </c:pt>
                <c:pt idx="5386">
                  <c:v>10000</c:v>
                </c:pt>
                <c:pt idx="5387">
                  <c:v>10000</c:v>
                </c:pt>
                <c:pt idx="5388">
                  <c:v>10000</c:v>
                </c:pt>
                <c:pt idx="5389">
                  <c:v>10000</c:v>
                </c:pt>
                <c:pt idx="5390">
                  <c:v>10000</c:v>
                </c:pt>
                <c:pt idx="5391">
                  <c:v>10000</c:v>
                </c:pt>
                <c:pt idx="5392">
                  <c:v>10000</c:v>
                </c:pt>
                <c:pt idx="5393">
                  <c:v>10000</c:v>
                </c:pt>
                <c:pt idx="5394">
                  <c:v>10000</c:v>
                </c:pt>
                <c:pt idx="5395">
                  <c:v>10000</c:v>
                </c:pt>
                <c:pt idx="5396">
                  <c:v>10000</c:v>
                </c:pt>
                <c:pt idx="5397">
                  <c:v>10000</c:v>
                </c:pt>
                <c:pt idx="5398">
                  <c:v>10000</c:v>
                </c:pt>
                <c:pt idx="5399">
                  <c:v>10000</c:v>
                </c:pt>
                <c:pt idx="5400">
                  <c:v>10000</c:v>
                </c:pt>
                <c:pt idx="5401">
                  <c:v>10000</c:v>
                </c:pt>
                <c:pt idx="5402">
                  <c:v>10000</c:v>
                </c:pt>
                <c:pt idx="5403">
                  <c:v>10000</c:v>
                </c:pt>
                <c:pt idx="5404">
                  <c:v>10000</c:v>
                </c:pt>
                <c:pt idx="5405">
                  <c:v>10000</c:v>
                </c:pt>
                <c:pt idx="5406">
                  <c:v>10000</c:v>
                </c:pt>
                <c:pt idx="5407">
                  <c:v>10000</c:v>
                </c:pt>
                <c:pt idx="5408">
                  <c:v>10000</c:v>
                </c:pt>
                <c:pt idx="5409">
                  <c:v>10000</c:v>
                </c:pt>
                <c:pt idx="5410">
                  <c:v>10000</c:v>
                </c:pt>
                <c:pt idx="5411">
                  <c:v>10000</c:v>
                </c:pt>
                <c:pt idx="5412">
                  <c:v>10000</c:v>
                </c:pt>
                <c:pt idx="5413">
                  <c:v>10000</c:v>
                </c:pt>
                <c:pt idx="5414">
                  <c:v>10000</c:v>
                </c:pt>
                <c:pt idx="5415">
                  <c:v>10000</c:v>
                </c:pt>
                <c:pt idx="5416">
                  <c:v>10000</c:v>
                </c:pt>
                <c:pt idx="5417">
                  <c:v>10000</c:v>
                </c:pt>
                <c:pt idx="5418">
                  <c:v>10000</c:v>
                </c:pt>
                <c:pt idx="5419">
                  <c:v>10000</c:v>
                </c:pt>
                <c:pt idx="5420">
                  <c:v>10000</c:v>
                </c:pt>
                <c:pt idx="5421">
                  <c:v>10000</c:v>
                </c:pt>
                <c:pt idx="5422">
                  <c:v>10000</c:v>
                </c:pt>
                <c:pt idx="5423">
                  <c:v>10000</c:v>
                </c:pt>
                <c:pt idx="5424">
                  <c:v>10000</c:v>
                </c:pt>
                <c:pt idx="5425">
                  <c:v>10000</c:v>
                </c:pt>
                <c:pt idx="5426">
                  <c:v>10000</c:v>
                </c:pt>
                <c:pt idx="5427">
                  <c:v>10000</c:v>
                </c:pt>
                <c:pt idx="5428">
                  <c:v>10000</c:v>
                </c:pt>
                <c:pt idx="5429">
                  <c:v>10000</c:v>
                </c:pt>
                <c:pt idx="5430">
                  <c:v>10000</c:v>
                </c:pt>
                <c:pt idx="5431">
                  <c:v>10000</c:v>
                </c:pt>
                <c:pt idx="5432">
                  <c:v>10000</c:v>
                </c:pt>
                <c:pt idx="5433">
                  <c:v>10000</c:v>
                </c:pt>
                <c:pt idx="5434">
                  <c:v>10000</c:v>
                </c:pt>
                <c:pt idx="5435">
                  <c:v>10000</c:v>
                </c:pt>
                <c:pt idx="5436">
                  <c:v>10000</c:v>
                </c:pt>
                <c:pt idx="5437">
                  <c:v>10000</c:v>
                </c:pt>
                <c:pt idx="5438">
                  <c:v>10000</c:v>
                </c:pt>
                <c:pt idx="5439">
                  <c:v>10000</c:v>
                </c:pt>
                <c:pt idx="5440">
                  <c:v>10000</c:v>
                </c:pt>
                <c:pt idx="5441">
                  <c:v>10000</c:v>
                </c:pt>
                <c:pt idx="5442">
                  <c:v>10000</c:v>
                </c:pt>
                <c:pt idx="5443">
                  <c:v>10000</c:v>
                </c:pt>
                <c:pt idx="5444">
                  <c:v>10000</c:v>
                </c:pt>
                <c:pt idx="5445">
                  <c:v>10000</c:v>
                </c:pt>
                <c:pt idx="5446">
                  <c:v>10000</c:v>
                </c:pt>
                <c:pt idx="5447">
                  <c:v>10000</c:v>
                </c:pt>
                <c:pt idx="5448">
                  <c:v>10000</c:v>
                </c:pt>
                <c:pt idx="5449">
                  <c:v>10000</c:v>
                </c:pt>
                <c:pt idx="5450">
                  <c:v>10000</c:v>
                </c:pt>
                <c:pt idx="5451">
                  <c:v>10000</c:v>
                </c:pt>
                <c:pt idx="5452">
                  <c:v>10000</c:v>
                </c:pt>
                <c:pt idx="5453">
                  <c:v>-10000</c:v>
                </c:pt>
                <c:pt idx="5454">
                  <c:v>-10000</c:v>
                </c:pt>
                <c:pt idx="5455">
                  <c:v>-10000</c:v>
                </c:pt>
                <c:pt idx="5456">
                  <c:v>-10000</c:v>
                </c:pt>
                <c:pt idx="5457">
                  <c:v>-10000</c:v>
                </c:pt>
                <c:pt idx="5458">
                  <c:v>-10000</c:v>
                </c:pt>
                <c:pt idx="5459">
                  <c:v>-10000</c:v>
                </c:pt>
                <c:pt idx="5460">
                  <c:v>-10000</c:v>
                </c:pt>
                <c:pt idx="5461">
                  <c:v>-10000</c:v>
                </c:pt>
                <c:pt idx="5462">
                  <c:v>-10000</c:v>
                </c:pt>
                <c:pt idx="5463">
                  <c:v>-10000</c:v>
                </c:pt>
                <c:pt idx="5464">
                  <c:v>-10000</c:v>
                </c:pt>
                <c:pt idx="5465">
                  <c:v>-10000</c:v>
                </c:pt>
                <c:pt idx="5466">
                  <c:v>-10000</c:v>
                </c:pt>
                <c:pt idx="5467">
                  <c:v>-10000</c:v>
                </c:pt>
                <c:pt idx="5468">
                  <c:v>-10000</c:v>
                </c:pt>
                <c:pt idx="5469">
                  <c:v>-10000</c:v>
                </c:pt>
                <c:pt idx="5470">
                  <c:v>-10000</c:v>
                </c:pt>
                <c:pt idx="5471">
                  <c:v>-10000</c:v>
                </c:pt>
                <c:pt idx="5472">
                  <c:v>-10000</c:v>
                </c:pt>
                <c:pt idx="5473">
                  <c:v>-10000</c:v>
                </c:pt>
                <c:pt idx="5474">
                  <c:v>-10000</c:v>
                </c:pt>
                <c:pt idx="5475">
                  <c:v>-10000</c:v>
                </c:pt>
                <c:pt idx="5476">
                  <c:v>-10000</c:v>
                </c:pt>
                <c:pt idx="5477">
                  <c:v>-10000</c:v>
                </c:pt>
                <c:pt idx="5478">
                  <c:v>-10000</c:v>
                </c:pt>
                <c:pt idx="5479">
                  <c:v>-10000</c:v>
                </c:pt>
                <c:pt idx="5480">
                  <c:v>-10000</c:v>
                </c:pt>
                <c:pt idx="5481">
                  <c:v>-10000</c:v>
                </c:pt>
                <c:pt idx="5482">
                  <c:v>-10000</c:v>
                </c:pt>
                <c:pt idx="5483">
                  <c:v>-10000</c:v>
                </c:pt>
                <c:pt idx="5484">
                  <c:v>-10000</c:v>
                </c:pt>
                <c:pt idx="5485">
                  <c:v>-10000</c:v>
                </c:pt>
                <c:pt idx="5486">
                  <c:v>-10000</c:v>
                </c:pt>
                <c:pt idx="5487">
                  <c:v>-10000</c:v>
                </c:pt>
                <c:pt idx="5488">
                  <c:v>-10000</c:v>
                </c:pt>
                <c:pt idx="5489">
                  <c:v>-10000</c:v>
                </c:pt>
                <c:pt idx="5490">
                  <c:v>-10000</c:v>
                </c:pt>
                <c:pt idx="5491">
                  <c:v>-10000</c:v>
                </c:pt>
                <c:pt idx="5492">
                  <c:v>-10000</c:v>
                </c:pt>
                <c:pt idx="5493">
                  <c:v>-10000</c:v>
                </c:pt>
                <c:pt idx="5494">
                  <c:v>-10000</c:v>
                </c:pt>
                <c:pt idx="5495">
                  <c:v>-10000</c:v>
                </c:pt>
                <c:pt idx="5496">
                  <c:v>-10000</c:v>
                </c:pt>
                <c:pt idx="5497">
                  <c:v>-10000</c:v>
                </c:pt>
                <c:pt idx="5498">
                  <c:v>-10000</c:v>
                </c:pt>
                <c:pt idx="5499">
                  <c:v>-10000</c:v>
                </c:pt>
                <c:pt idx="5500">
                  <c:v>-10000</c:v>
                </c:pt>
                <c:pt idx="5501">
                  <c:v>-10000</c:v>
                </c:pt>
                <c:pt idx="5502">
                  <c:v>-10000</c:v>
                </c:pt>
                <c:pt idx="5503">
                  <c:v>-10000</c:v>
                </c:pt>
                <c:pt idx="5504">
                  <c:v>-10000</c:v>
                </c:pt>
                <c:pt idx="5505">
                  <c:v>-10000</c:v>
                </c:pt>
                <c:pt idx="5506">
                  <c:v>-10000</c:v>
                </c:pt>
                <c:pt idx="5507">
                  <c:v>-10000</c:v>
                </c:pt>
                <c:pt idx="5508">
                  <c:v>-10000</c:v>
                </c:pt>
                <c:pt idx="5509">
                  <c:v>-10000</c:v>
                </c:pt>
                <c:pt idx="5510">
                  <c:v>-10000</c:v>
                </c:pt>
                <c:pt idx="5511">
                  <c:v>-10000</c:v>
                </c:pt>
                <c:pt idx="5512">
                  <c:v>-10000</c:v>
                </c:pt>
                <c:pt idx="5513">
                  <c:v>-10000</c:v>
                </c:pt>
                <c:pt idx="5514">
                  <c:v>-10000</c:v>
                </c:pt>
                <c:pt idx="5515">
                  <c:v>-10000</c:v>
                </c:pt>
                <c:pt idx="5516">
                  <c:v>-10000</c:v>
                </c:pt>
                <c:pt idx="5517">
                  <c:v>-10000</c:v>
                </c:pt>
                <c:pt idx="5518">
                  <c:v>-10000</c:v>
                </c:pt>
                <c:pt idx="5519">
                  <c:v>-10000</c:v>
                </c:pt>
                <c:pt idx="5520">
                  <c:v>-10000</c:v>
                </c:pt>
                <c:pt idx="5521">
                  <c:v>-10000</c:v>
                </c:pt>
                <c:pt idx="5522">
                  <c:v>-10000</c:v>
                </c:pt>
                <c:pt idx="5523">
                  <c:v>-10000</c:v>
                </c:pt>
                <c:pt idx="5524">
                  <c:v>-10000</c:v>
                </c:pt>
                <c:pt idx="5525">
                  <c:v>-10000</c:v>
                </c:pt>
                <c:pt idx="5526">
                  <c:v>-10000</c:v>
                </c:pt>
                <c:pt idx="5527">
                  <c:v>-10000</c:v>
                </c:pt>
                <c:pt idx="5528">
                  <c:v>-10000</c:v>
                </c:pt>
                <c:pt idx="5529">
                  <c:v>-10000</c:v>
                </c:pt>
                <c:pt idx="5530">
                  <c:v>-10000</c:v>
                </c:pt>
                <c:pt idx="5531">
                  <c:v>-10000</c:v>
                </c:pt>
                <c:pt idx="5532">
                  <c:v>-10000</c:v>
                </c:pt>
                <c:pt idx="5533">
                  <c:v>-10000</c:v>
                </c:pt>
                <c:pt idx="5534">
                  <c:v>-10000</c:v>
                </c:pt>
                <c:pt idx="5535">
                  <c:v>-10000</c:v>
                </c:pt>
                <c:pt idx="5536">
                  <c:v>-10000</c:v>
                </c:pt>
                <c:pt idx="5537">
                  <c:v>-10000</c:v>
                </c:pt>
                <c:pt idx="5538">
                  <c:v>-10000</c:v>
                </c:pt>
                <c:pt idx="5539">
                  <c:v>-10000</c:v>
                </c:pt>
                <c:pt idx="5540">
                  <c:v>-10000</c:v>
                </c:pt>
                <c:pt idx="5541">
                  <c:v>-10000</c:v>
                </c:pt>
                <c:pt idx="5542">
                  <c:v>-10000</c:v>
                </c:pt>
                <c:pt idx="5543">
                  <c:v>-10000</c:v>
                </c:pt>
                <c:pt idx="5544">
                  <c:v>-10000</c:v>
                </c:pt>
                <c:pt idx="5545">
                  <c:v>-10000</c:v>
                </c:pt>
                <c:pt idx="5546">
                  <c:v>-10000</c:v>
                </c:pt>
                <c:pt idx="5547">
                  <c:v>-10000</c:v>
                </c:pt>
                <c:pt idx="5548">
                  <c:v>-10000</c:v>
                </c:pt>
                <c:pt idx="5549">
                  <c:v>-10000</c:v>
                </c:pt>
                <c:pt idx="5550">
                  <c:v>-10000</c:v>
                </c:pt>
                <c:pt idx="5551">
                  <c:v>-10000</c:v>
                </c:pt>
                <c:pt idx="5552">
                  <c:v>-10000</c:v>
                </c:pt>
                <c:pt idx="5553">
                  <c:v>-10000</c:v>
                </c:pt>
                <c:pt idx="5554">
                  <c:v>-10000</c:v>
                </c:pt>
                <c:pt idx="5555">
                  <c:v>-10000</c:v>
                </c:pt>
                <c:pt idx="5556">
                  <c:v>-10000</c:v>
                </c:pt>
                <c:pt idx="5557">
                  <c:v>-10000</c:v>
                </c:pt>
                <c:pt idx="5558">
                  <c:v>-10000</c:v>
                </c:pt>
                <c:pt idx="5559">
                  <c:v>-10000</c:v>
                </c:pt>
                <c:pt idx="5560">
                  <c:v>-10000</c:v>
                </c:pt>
                <c:pt idx="5561">
                  <c:v>-10000</c:v>
                </c:pt>
                <c:pt idx="5562">
                  <c:v>-10000</c:v>
                </c:pt>
                <c:pt idx="5563">
                  <c:v>-10000</c:v>
                </c:pt>
                <c:pt idx="5564">
                  <c:v>-10000</c:v>
                </c:pt>
                <c:pt idx="5565">
                  <c:v>-10000</c:v>
                </c:pt>
                <c:pt idx="5566">
                  <c:v>-10000</c:v>
                </c:pt>
                <c:pt idx="5567">
                  <c:v>-10000</c:v>
                </c:pt>
                <c:pt idx="5568">
                  <c:v>-10000</c:v>
                </c:pt>
                <c:pt idx="5569">
                  <c:v>-10000</c:v>
                </c:pt>
                <c:pt idx="5570">
                  <c:v>-10000</c:v>
                </c:pt>
                <c:pt idx="5571">
                  <c:v>-10000</c:v>
                </c:pt>
                <c:pt idx="5572">
                  <c:v>-10000</c:v>
                </c:pt>
                <c:pt idx="5573">
                  <c:v>-10000</c:v>
                </c:pt>
                <c:pt idx="5574">
                  <c:v>-10000</c:v>
                </c:pt>
                <c:pt idx="5575">
                  <c:v>-10000</c:v>
                </c:pt>
                <c:pt idx="5576">
                  <c:v>-10000</c:v>
                </c:pt>
                <c:pt idx="5577">
                  <c:v>-10000</c:v>
                </c:pt>
                <c:pt idx="5578">
                  <c:v>-10000</c:v>
                </c:pt>
                <c:pt idx="5579">
                  <c:v>-10000</c:v>
                </c:pt>
                <c:pt idx="5580">
                  <c:v>-10000</c:v>
                </c:pt>
                <c:pt idx="5581">
                  <c:v>-10000</c:v>
                </c:pt>
                <c:pt idx="5582">
                  <c:v>-10000</c:v>
                </c:pt>
                <c:pt idx="5583">
                  <c:v>-10000</c:v>
                </c:pt>
                <c:pt idx="5584">
                  <c:v>-10000</c:v>
                </c:pt>
                <c:pt idx="5585">
                  <c:v>-10000</c:v>
                </c:pt>
                <c:pt idx="5586">
                  <c:v>-10000</c:v>
                </c:pt>
                <c:pt idx="5587">
                  <c:v>-10000</c:v>
                </c:pt>
                <c:pt idx="5588">
                  <c:v>-10000</c:v>
                </c:pt>
                <c:pt idx="5589">
                  <c:v>-10000</c:v>
                </c:pt>
                <c:pt idx="5590">
                  <c:v>-10000</c:v>
                </c:pt>
                <c:pt idx="5591">
                  <c:v>-10000</c:v>
                </c:pt>
                <c:pt idx="5592">
                  <c:v>-10000</c:v>
                </c:pt>
                <c:pt idx="5593">
                  <c:v>-10000</c:v>
                </c:pt>
                <c:pt idx="5594">
                  <c:v>-10000</c:v>
                </c:pt>
                <c:pt idx="5595">
                  <c:v>-10000</c:v>
                </c:pt>
                <c:pt idx="5596">
                  <c:v>-10000</c:v>
                </c:pt>
                <c:pt idx="5597">
                  <c:v>-10000</c:v>
                </c:pt>
                <c:pt idx="5598">
                  <c:v>-10000</c:v>
                </c:pt>
                <c:pt idx="5599">
                  <c:v>-10000</c:v>
                </c:pt>
                <c:pt idx="5600">
                  <c:v>-10000</c:v>
                </c:pt>
                <c:pt idx="5601">
                  <c:v>-10000</c:v>
                </c:pt>
                <c:pt idx="5602">
                  <c:v>-10000</c:v>
                </c:pt>
                <c:pt idx="5603">
                  <c:v>-10000</c:v>
                </c:pt>
                <c:pt idx="5604">
                  <c:v>-10000</c:v>
                </c:pt>
                <c:pt idx="5605">
                  <c:v>-10000</c:v>
                </c:pt>
                <c:pt idx="5606">
                  <c:v>-10000</c:v>
                </c:pt>
                <c:pt idx="5607">
                  <c:v>-10000</c:v>
                </c:pt>
                <c:pt idx="5608">
                  <c:v>-10000</c:v>
                </c:pt>
                <c:pt idx="5609">
                  <c:v>-10000</c:v>
                </c:pt>
                <c:pt idx="5610">
                  <c:v>-10000</c:v>
                </c:pt>
                <c:pt idx="5611">
                  <c:v>-10000</c:v>
                </c:pt>
                <c:pt idx="5612">
                  <c:v>-10000</c:v>
                </c:pt>
                <c:pt idx="5613">
                  <c:v>-10000</c:v>
                </c:pt>
                <c:pt idx="5614">
                  <c:v>-10000</c:v>
                </c:pt>
                <c:pt idx="5615">
                  <c:v>-10000</c:v>
                </c:pt>
                <c:pt idx="5616">
                  <c:v>-10000</c:v>
                </c:pt>
                <c:pt idx="5617">
                  <c:v>-10000</c:v>
                </c:pt>
                <c:pt idx="5618">
                  <c:v>-10000</c:v>
                </c:pt>
                <c:pt idx="5619">
                  <c:v>-10000</c:v>
                </c:pt>
                <c:pt idx="5620">
                  <c:v>-10000</c:v>
                </c:pt>
                <c:pt idx="5621">
                  <c:v>-10000</c:v>
                </c:pt>
                <c:pt idx="5622">
                  <c:v>-10000</c:v>
                </c:pt>
                <c:pt idx="5623">
                  <c:v>-10000</c:v>
                </c:pt>
                <c:pt idx="5624">
                  <c:v>-10000</c:v>
                </c:pt>
                <c:pt idx="5625">
                  <c:v>-10000</c:v>
                </c:pt>
                <c:pt idx="5626">
                  <c:v>-10000</c:v>
                </c:pt>
                <c:pt idx="5627">
                  <c:v>-10000</c:v>
                </c:pt>
                <c:pt idx="5628">
                  <c:v>-10000</c:v>
                </c:pt>
                <c:pt idx="5629">
                  <c:v>-10000</c:v>
                </c:pt>
                <c:pt idx="5630">
                  <c:v>-10000</c:v>
                </c:pt>
                <c:pt idx="5631">
                  <c:v>-10000</c:v>
                </c:pt>
                <c:pt idx="5632">
                  <c:v>-10000</c:v>
                </c:pt>
                <c:pt idx="5633">
                  <c:v>-10000</c:v>
                </c:pt>
                <c:pt idx="5634">
                  <c:v>-10000</c:v>
                </c:pt>
                <c:pt idx="5635">
                  <c:v>-10000</c:v>
                </c:pt>
                <c:pt idx="5636">
                  <c:v>-10000</c:v>
                </c:pt>
                <c:pt idx="5637">
                  <c:v>-10000</c:v>
                </c:pt>
                <c:pt idx="5638">
                  <c:v>-10000</c:v>
                </c:pt>
                <c:pt idx="5639">
                  <c:v>-10000</c:v>
                </c:pt>
                <c:pt idx="5640">
                  <c:v>-10000</c:v>
                </c:pt>
                <c:pt idx="5641">
                  <c:v>-10000</c:v>
                </c:pt>
                <c:pt idx="5642">
                  <c:v>-10000</c:v>
                </c:pt>
                <c:pt idx="5643">
                  <c:v>-10000</c:v>
                </c:pt>
                <c:pt idx="5644">
                  <c:v>-10000</c:v>
                </c:pt>
                <c:pt idx="5645">
                  <c:v>-10000</c:v>
                </c:pt>
                <c:pt idx="5646">
                  <c:v>-10000</c:v>
                </c:pt>
                <c:pt idx="5647">
                  <c:v>-10000</c:v>
                </c:pt>
                <c:pt idx="5648">
                  <c:v>-10000</c:v>
                </c:pt>
                <c:pt idx="5649">
                  <c:v>-10000</c:v>
                </c:pt>
                <c:pt idx="5650">
                  <c:v>-10000</c:v>
                </c:pt>
                <c:pt idx="5651">
                  <c:v>-10000</c:v>
                </c:pt>
                <c:pt idx="5652">
                  <c:v>-10000</c:v>
                </c:pt>
                <c:pt idx="5653">
                  <c:v>-10000</c:v>
                </c:pt>
                <c:pt idx="5654">
                  <c:v>-10000</c:v>
                </c:pt>
                <c:pt idx="5655">
                  <c:v>-10000</c:v>
                </c:pt>
                <c:pt idx="5656">
                  <c:v>-10000</c:v>
                </c:pt>
                <c:pt idx="5657">
                  <c:v>-10000</c:v>
                </c:pt>
                <c:pt idx="5658">
                  <c:v>-10000</c:v>
                </c:pt>
                <c:pt idx="5659">
                  <c:v>-10000</c:v>
                </c:pt>
                <c:pt idx="5660">
                  <c:v>-10000</c:v>
                </c:pt>
                <c:pt idx="5661">
                  <c:v>-10000</c:v>
                </c:pt>
                <c:pt idx="5662">
                  <c:v>-10000</c:v>
                </c:pt>
                <c:pt idx="5663">
                  <c:v>-10000</c:v>
                </c:pt>
                <c:pt idx="5664">
                  <c:v>-10000</c:v>
                </c:pt>
                <c:pt idx="5665">
                  <c:v>-10000</c:v>
                </c:pt>
                <c:pt idx="5666">
                  <c:v>-10000</c:v>
                </c:pt>
                <c:pt idx="5667">
                  <c:v>-10000</c:v>
                </c:pt>
                <c:pt idx="5668">
                  <c:v>-10000</c:v>
                </c:pt>
                <c:pt idx="5669">
                  <c:v>-10000</c:v>
                </c:pt>
                <c:pt idx="5670">
                  <c:v>-10000</c:v>
                </c:pt>
                <c:pt idx="5671">
                  <c:v>-10000</c:v>
                </c:pt>
                <c:pt idx="5672">
                  <c:v>-10000</c:v>
                </c:pt>
                <c:pt idx="5673">
                  <c:v>-10000</c:v>
                </c:pt>
                <c:pt idx="5674">
                  <c:v>-10000</c:v>
                </c:pt>
                <c:pt idx="5675">
                  <c:v>-10000</c:v>
                </c:pt>
                <c:pt idx="5676">
                  <c:v>-10000</c:v>
                </c:pt>
                <c:pt idx="5677">
                  <c:v>-10000</c:v>
                </c:pt>
                <c:pt idx="5678">
                  <c:v>-10000</c:v>
                </c:pt>
                <c:pt idx="5679">
                  <c:v>-10000</c:v>
                </c:pt>
                <c:pt idx="5680">
                  <c:v>-10000</c:v>
                </c:pt>
                <c:pt idx="5681">
                  <c:v>-10000</c:v>
                </c:pt>
                <c:pt idx="5682">
                  <c:v>-10000</c:v>
                </c:pt>
                <c:pt idx="5683">
                  <c:v>-10000</c:v>
                </c:pt>
                <c:pt idx="5684">
                  <c:v>-10000</c:v>
                </c:pt>
                <c:pt idx="5685">
                  <c:v>-10000</c:v>
                </c:pt>
                <c:pt idx="5686">
                  <c:v>-10000</c:v>
                </c:pt>
                <c:pt idx="5687">
                  <c:v>-10000</c:v>
                </c:pt>
                <c:pt idx="5688">
                  <c:v>-10000</c:v>
                </c:pt>
                <c:pt idx="5689">
                  <c:v>-10000</c:v>
                </c:pt>
                <c:pt idx="5690">
                  <c:v>-10000</c:v>
                </c:pt>
                <c:pt idx="5691">
                  <c:v>-10000</c:v>
                </c:pt>
                <c:pt idx="5692">
                  <c:v>-10000</c:v>
                </c:pt>
                <c:pt idx="5693">
                  <c:v>-10000</c:v>
                </c:pt>
                <c:pt idx="5694">
                  <c:v>-10000</c:v>
                </c:pt>
                <c:pt idx="5695">
                  <c:v>-10000</c:v>
                </c:pt>
                <c:pt idx="5696">
                  <c:v>-10000</c:v>
                </c:pt>
                <c:pt idx="5697">
                  <c:v>-10000</c:v>
                </c:pt>
                <c:pt idx="5698">
                  <c:v>-10000</c:v>
                </c:pt>
                <c:pt idx="5699">
                  <c:v>-10000</c:v>
                </c:pt>
                <c:pt idx="5700">
                  <c:v>-10000</c:v>
                </c:pt>
                <c:pt idx="5701">
                  <c:v>-10000</c:v>
                </c:pt>
                <c:pt idx="5702">
                  <c:v>-10000</c:v>
                </c:pt>
                <c:pt idx="5703">
                  <c:v>-10000</c:v>
                </c:pt>
                <c:pt idx="5704">
                  <c:v>-10000</c:v>
                </c:pt>
                <c:pt idx="5705">
                  <c:v>-10000</c:v>
                </c:pt>
                <c:pt idx="5706">
                  <c:v>-10000</c:v>
                </c:pt>
                <c:pt idx="5707">
                  <c:v>-10000</c:v>
                </c:pt>
                <c:pt idx="5708">
                  <c:v>-10000</c:v>
                </c:pt>
                <c:pt idx="5709">
                  <c:v>-10000</c:v>
                </c:pt>
                <c:pt idx="5710">
                  <c:v>-10000</c:v>
                </c:pt>
                <c:pt idx="5711">
                  <c:v>-10000</c:v>
                </c:pt>
                <c:pt idx="5712">
                  <c:v>-10000</c:v>
                </c:pt>
                <c:pt idx="5713">
                  <c:v>-10000</c:v>
                </c:pt>
                <c:pt idx="5714">
                  <c:v>-10000</c:v>
                </c:pt>
                <c:pt idx="5715">
                  <c:v>-10000</c:v>
                </c:pt>
                <c:pt idx="5716">
                  <c:v>-10000</c:v>
                </c:pt>
                <c:pt idx="5717">
                  <c:v>-10000</c:v>
                </c:pt>
                <c:pt idx="5718">
                  <c:v>-10000</c:v>
                </c:pt>
                <c:pt idx="5719">
                  <c:v>-10000</c:v>
                </c:pt>
                <c:pt idx="5720">
                  <c:v>-10000</c:v>
                </c:pt>
                <c:pt idx="5721">
                  <c:v>-10000</c:v>
                </c:pt>
                <c:pt idx="5722">
                  <c:v>-10000</c:v>
                </c:pt>
                <c:pt idx="5723">
                  <c:v>-10000</c:v>
                </c:pt>
                <c:pt idx="5724">
                  <c:v>-10000</c:v>
                </c:pt>
                <c:pt idx="5725">
                  <c:v>-10000</c:v>
                </c:pt>
                <c:pt idx="5726">
                  <c:v>-10000</c:v>
                </c:pt>
                <c:pt idx="5727">
                  <c:v>-10000</c:v>
                </c:pt>
                <c:pt idx="5728">
                  <c:v>-10000</c:v>
                </c:pt>
                <c:pt idx="5729">
                  <c:v>-10000</c:v>
                </c:pt>
                <c:pt idx="5730">
                  <c:v>-10000</c:v>
                </c:pt>
                <c:pt idx="5731">
                  <c:v>-10000</c:v>
                </c:pt>
                <c:pt idx="5732">
                  <c:v>-10000</c:v>
                </c:pt>
                <c:pt idx="5733">
                  <c:v>-10000</c:v>
                </c:pt>
                <c:pt idx="5734">
                  <c:v>-10000</c:v>
                </c:pt>
                <c:pt idx="5735">
                  <c:v>-10000</c:v>
                </c:pt>
                <c:pt idx="5736">
                  <c:v>-10000</c:v>
                </c:pt>
                <c:pt idx="5737">
                  <c:v>-10000</c:v>
                </c:pt>
                <c:pt idx="5738">
                  <c:v>-10000</c:v>
                </c:pt>
                <c:pt idx="5739">
                  <c:v>-10000</c:v>
                </c:pt>
                <c:pt idx="5740">
                  <c:v>-10000</c:v>
                </c:pt>
                <c:pt idx="5741">
                  <c:v>-10000</c:v>
                </c:pt>
                <c:pt idx="5742">
                  <c:v>-10000</c:v>
                </c:pt>
                <c:pt idx="5743">
                  <c:v>-10000</c:v>
                </c:pt>
                <c:pt idx="5744">
                  <c:v>-10000</c:v>
                </c:pt>
                <c:pt idx="5745">
                  <c:v>-10000</c:v>
                </c:pt>
                <c:pt idx="5746">
                  <c:v>-10000</c:v>
                </c:pt>
                <c:pt idx="5747">
                  <c:v>-10000</c:v>
                </c:pt>
                <c:pt idx="5748">
                  <c:v>-10000</c:v>
                </c:pt>
                <c:pt idx="5749">
                  <c:v>-10000</c:v>
                </c:pt>
                <c:pt idx="5750">
                  <c:v>-10000</c:v>
                </c:pt>
                <c:pt idx="5751">
                  <c:v>-10000</c:v>
                </c:pt>
                <c:pt idx="5752">
                  <c:v>-10000</c:v>
                </c:pt>
                <c:pt idx="5753">
                  <c:v>-10000</c:v>
                </c:pt>
                <c:pt idx="5754">
                  <c:v>-10000</c:v>
                </c:pt>
                <c:pt idx="5755">
                  <c:v>-10000</c:v>
                </c:pt>
                <c:pt idx="5756">
                  <c:v>-10000</c:v>
                </c:pt>
                <c:pt idx="5757">
                  <c:v>-10000</c:v>
                </c:pt>
                <c:pt idx="5758">
                  <c:v>-10000</c:v>
                </c:pt>
                <c:pt idx="5759">
                  <c:v>-10000</c:v>
                </c:pt>
                <c:pt idx="5760">
                  <c:v>-10000</c:v>
                </c:pt>
                <c:pt idx="5761">
                  <c:v>-10000</c:v>
                </c:pt>
                <c:pt idx="5762">
                  <c:v>-10000</c:v>
                </c:pt>
                <c:pt idx="5763">
                  <c:v>-10000</c:v>
                </c:pt>
                <c:pt idx="5764">
                  <c:v>-10000</c:v>
                </c:pt>
                <c:pt idx="5765">
                  <c:v>-10000</c:v>
                </c:pt>
                <c:pt idx="5766">
                  <c:v>-10000</c:v>
                </c:pt>
                <c:pt idx="5767">
                  <c:v>-10000</c:v>
                </c:pt>
                <c:pt idx="5768">
                  <c:v>-10000</c:v>
                </c:pt>
                <c:pt idx="5769">
                  <c:v>-10000</c:v>
                </c:pt>
                <c:pt idx="5770">
                  <c:v>-10000</c:v>
                </c:pt>
                <c:pt idx="5771">
                  <c:v>-10000</c:v>
                </c:pt>
                <c:pt idx="5772">
                  <c:v>-10000</c:v>
                </c:pt>
                <c:pt idx="5773">
                  <c:v>-10000</c:v>
                </c:pt>
                <c:pt idx="5774">
                  <c:v>-10000</c:v>
                </c:pt>
                <c:pt idx="5775">
                  <c:v>-10000</c:v>
                </c:pt>
                <c:pt idx="5776">
                  <c:v>-10000</c:v>
                </c:pt>
                <c:pt idx="5777">
                  <c:v>-10000</c:v>
                </c:pt>
                <c:pt idx="5778">
                  <c:v>-10000</c:v>
                </c:pt>
                <c:pt idx="5779">
                  <c:v>-10000</c:v>
                </c:pt>
                <c:pt idx="5780">
                  <c:v>-10000</c:v>
                </c:pt>
                <c:pt idx="5781">
                  <c:v>-10000</c:v>
                </c:pt>
                <c:pt idx="5782">
                  <c:v>-10000</c:v>
                </c:pt>
                <c:pt idx="5783">
                  <c:v>-10000</c:v>
                </c:pt>
                <c:pt idx="5784">
                  <c:v>-10000</c:v>
                </c:pt>
                <c:pt idx="5785">
                  <c:v>-10000</c:v>
                </c:pt>
                <c:pt idx="5786">
                  <c:v>-10000</c:v>
                </c:pt>
                <c:pt idx="5787">
                  <c:v>-10000</c:v>
                </c:pt>
                <c:pt idx="5788">
                  <c:v>-10000</c:v>
                </c:pt>
                <c:pt idx="5789">
                  <c:v>-10000</c:v>
                </c:pt>
                <c:pt idx="5790">
                  <c:v>-10000</c:v>
                </c:pt>
                <c:pt idx="5791">
                  <c:v>-10000</c:v>
                </c:pt>
                <c:pt idx="5792">
                  <c:v>-10000</c:v>
                </c:pt>
                <c:pt idx="5793">
                  <c:v>-10000</c:v>
                </c:pt>
                <c:pt idx="5794">
                  <c:v>-10000</c:v>
                </c:pt>
                <c:pt idx="5795">
                  <c:v>-10000</c:v>
                </c:pt>
                <c:pt idx="5796">
                  <c:v>-10000</c:v>
                </c:pt>
                <c:pt idx="5797">
                  <c:v>-10000</c:v>
                </c:pt>
                <c:pt idx="5798">
                  <c:v>-10000</c:v>
                </c:pt>
                <c:pt idx="5799">
                  <c:v>-10000</c:v>
                </c:pt>
                <c:pt idx="5800">
                  <c:v>-10000</c:v>
                </c:pt>
                <c:pt idx="5801">
                  <c:v>-10000</c:v>
                </c:pt>
                <c:pt idx="5802">
                  <c:v>-10000</c:v>
                </c:pt>
                <c:pt idx="5803">
                  <c:v>-10000</c:v>
                </c:pt>
                <c:pt idx="5804">
                  <c:v>-10000</c:v>
                </c:pt>
                <c:pt idx="5805">
                  <c:v>-10000</c:v>
                </c:pt>
                <c:pt idx="5806">
                  <c:v>-10000</c:v>
                </c:pt>
                <c:pt idx="5807">
                  <c:v>-10000</c:v>
                </c:pt>
                <c:pt idx="5808">
                  <c:v>-10000</c:v>
                </c:pt>
                <c:pt idx="5809">
                  <c:v>-10000</c:v>
                </c:pt>
                <c:pt idx="5810">
                  <c:v>-10000</c:v>
                </c:pt>
                <c:pt idx="5811">
                  <c:v>-10000</c:v>
                </c:pt>
                <c:pt idx="5812">
                  <c:v>-10000</c:v>
                </c:pt>
                <c:pt idx="5813">
                  <c:v>-10000</c:v>
                </c:pt>
                <c:pt idx="5814">
                  <c:v>-10000</c:v>
                </c:pt>
                <c:pt idx="5815">
                  <c:v>-10000</c:v>
                </c:pt>
                <c:pt idx="5816">
                  <c:v>-10000</c:v>
                </c:pt>
                <c:pt idx="5817">
                  <c:v>-10000</c:v>
                </c:pt>
                <c:pt idx="5818">
                  <c:v>-10000</c:v>
                </c:pt>
                <c:pt idx="5819">
                  <c:v>-10000</c:v>
                </c:pt>
                <c:pt idx="5820">
                  <c:v>-10000</c:v>
                </c:pt>
                <c:pt idx="5821">
                  <c:v>-10000</c:v>
                </c:pt>
                <c:pt idx="5822">
                  <c:v>-10000</c:v>
                </c:pt>
                <c:pt idx="5823">
                  <c:v>-10000</c:v>
                </c:pt>
                <c:pt idx="5824">
                  <c:v>-10000</c:v>
                </c:pt>
                <c:pt idx="5825">
                  <c:v>-10000</c:v>
                </c:pt>
                <c:pt idx="5826">
                  <c:v>-10000</c:v>
                </c:pt>
                <c:pt idx="5827">
                  <c:v>-10000</c:v>
                </c:pt>
                <c:pt idx="5828">
                  <c:v>-10000</c:v>
                </c:pt>
                <c:pt idx="5829">
                  <c:v>-10000</c:v>
                </c:pt>
                <c:pt idx="5830">
                  <c:v>-10000</c:v>
                </c:pt>
                <c:pt idx="5831">
                  <c:v>-10000</c:v>
                </c:pt>
                <c:pt idx="5832">
                  <c:v>-10000</c:v>
                </c:pt>
                <c:pt idx="5833">
                  <c:v>-10000</c:v>
                </c:pt>
                <c:pt idx="5834">
                  <c:v>-10000</c:v>
                </c:pt>
                <c:pt idx="5835">
                  <c:v>-10000</c:v>
                </c:pt>
                <c:pt idx="5836">
                  <c:v>-10000</c:v>
                </c:pt>
                <c:pt idx="5837">
                  <c:v>-10000</c:v>
                </c:pt>
                <c:pt idx="5838">
                  <c:v>-10000</c:v>
                </c:pt>
                <c:pt idx="5839">
                  <c:v>-10000</c:v>
                </c:pt>
                <c:pt idx="5840">
                  <c:v>-10000</c:v>
                </c:pt>
                <c:pt idx="5841">
                  <c:v>-10000</c:v>
                </c:pt>
                <c:pt idx="5842">
                  <c:v>-10000</c:v>
                </c:pt>
                <c:pt idx="5843">
                  <c:v>-10000</c:v>
                </c:pt>
                <c:pt idx="5844">
                  <c:v>-10000</c:v>
                </c:pt>
                <c:pt idx="5845">
                  <c:v>-10000</c:v>
                </c:pt>
                <c:pt idx="5846">
                  <c:v>-10000</c:v>
                </c:pt>
                <c:pt idx="5847">
                  <c:v>-10000</c:v>
                </c:pt>
                <c:pt idx="5848">
                  <c:v>-10000</c:v>
                </c:pt>
                <c:pt idx="5849">
                  <c:v>-10000</c:v>
                </c:pt>
                <c:pt idx="5850">
                  <c:v>-10000</c:v>
                </c:pt>
                <c:pt idx="5851">
                  <c:v>-10000</c:v>
                </c:pt>
                <c:pt idx="5852">
                  <c:v>-10000</c:v>
                </c:pt>
                <c:pt idx="5853">
                  <c:v>-10000</c:v>
                </c:pt>
                <c:pt idx="5854">
                  <c:v>-10000</c:v>
                </c:pt>
                <c:pt idx="5855">
                  <c:v>-10000</c:v>
                </c:pt>
                <c:pt idx="5856">
                  <c:v>-10000</c:v>
                </c:pt>
                <c:pt idx="5857">
                  <c:v>-10000</c:v>
                </c:pt>
                <c:pt idx="5858">
                  <c:v>-10000</c:v>
                </c:pt>
                <c:pt idx="5859">
                  <c:v>-10000</c:v>
                </c:pt>
                <c:pt idx="5860">
                  <c:v>-10000</c:v>
                </c:pt>
                <c:pt idx="5861">
                  <c:v>-10000</c:v>
                </c:pt>
                <c:pt idx="5862">
                  <c:v>-10000</c:v>
                </c:pt>
                <c:pt idx="5863">
                  <c:v>-10000</c:v>
                </c:pt>
                <c:pt idx="5864">
                  <c:v>-10000</c:v>
                </c:pt>
                <c:pt idx="5865">
                  <c:v>-10000</c:v>
                </c:pt>
                <c:pt idx="5866">
                  <c:v>-10000</c:v>
                </c:pt>
                <c:pt idx="5867">
                  <c:v>-10000</c:v>
                </c:pt>
                <c:pt idx="5868">
                  <c:v>-10000</c:v>
                </c:pt>
                <c:pt idx="5869">
                  <c:v>-10000</c:v>
                </c:pt>
                <c:pt idx="5870">
                  <c:v>-10000</c:v>
                </c:pt>
                <c:pt idx="5871">
                  <c:v>-10000</c:v>
                </c:pt>
                <c:pt idx="5872">
                  <c:v>-10000</c:v>
                </c:pt>
                <c:pt idx="5873">
                  <c:v>-10000</c:v>
                </c:pt>
                <c:pt idx="5874">
                  <c:v>-10000</c:v>
                </c:pt>
                <c:pt idx="5875">
                  <c:v>-10000</c:v>
                </c:pt>
                <c:pt idx="5876">
                  <c:v>-10000</c:v>
                </c:pt>
                <c:pt idx="5877">
                  <c:v>-10000</c:v>
                </c:pt>
                <c:pt idx="5878">
                  <c:v>-10000</c:v>
                </c:pt>
                <c:pt idx="5879">
                  <c:v>-10000</c:v>
                </c:pt>
                <c:pt idx="5880">
                  <c:v>-10000</c:v>
                </c:pt>
                <c:pt idx="5881">
                  <c:v>-10000</c:v>
                </c:pt>
                <c:pt idx="5882">
                  <c:v>-10000</c:v>
                </c:pt>
                <c:pt idx="5883">
                  <c:v>-10000</c:v>
                </c:pt>
                <c:pt idx="5884">
                  <c:v>-10000</c:v>
                </c:pt>
                <c:pt idx="5885">
                  <c:v>-10000</c:v>
                </c:pt>
                <c:pt idx="5886">
                  <c:v>-10000</c:v>
                </c:pt>
                <c:pt idx="5887">
                  <c:v>-10000</c:v>
                </c:pt>
                <c:pt idx="5888">
                  <c:v>-10000</c:v>
                </c:pt>
                <c:pt idx="5889">
                  <c:v>-10000</c:v>
                </c:pt>
                <c:pt idx="5890">
                  <c:v>-10000</c:v>
                </c:pt>
                <c:pt idx="5891">
                  <c:v>-10000</c:v>
                </c:pt>
                <c:pt idx="5892">
                  <c:v>-10000</c:v>
                </c:pt>
                <c:pt idx="5893">
                  <c:v>-10000</c:v>
                </c:pt>
                <c:pt idx="5894">
                  <c:v>-10000</c:v>
                </c:pt>
                <c:pt idx="5895">
                  <c:v>-10000</c:v>
                </c:pt>
                <c:pt idx="5896">
                  <c:v>-10000</c:v>
                </c:pt>
                <c:pt idx="5897">
                  <c:v>-10000</c:v>
                </c:pt>
                <c:pt idx="5898">
                  <c:v>-10000</c:v>
                </c:pt>
                <c:pt idx="5899">
                  <c:v>-10000</c:v>
                </c:pt>
                <c:pt idx="5900">
                  <c:v>-10000</c:v>
                </c:pt>
                <c:pt idx="5901">
                  <c:v>-10000</c:v>
                </c:pt>
                <c:pt idx="5902">
                  <c:v>-10000</c:v>
                </c:pt>
                <c:pt idx="5903">
                  <c:v>-10000</c:v>
                </c:pt>
                <c:pt idx="5904">
                  <c:v>-10000</c:v>
                </c:pt>
                <c:pt idx="5905">
                  <c:v>-10000</c:v>
                </c:pt>
                <c:pt idx="5906">
                  <c:v>-10000</c:v>
                </c:pt>
                <c:pt idx="5907">
                  <c:v>-10000</c:v>
                </c:pt>
                <c:pt idx="5908">
                  <c:v>-10000</c:v>
                </c:pt>
                <c:pt idx="5909">
                  <c:v>-10000</c:v>
                </c:pt>
                <c:pt idx="5910">
                  <c:v>-10000</c:v>
                </c:pt>
                <c:pt idx="5911">
                  <c:v>-10000</c:v>
                </c:pt>
                <c:pt idx="5912">
                  <c:v>-10000</c:v>
                </c:pt>
                <c:pt idx="5913">
                  <c:v>-10000</c:v>
                </c:pt>
                <c:pt idx="5914">
                  <c:v>-10000</c:v>
                </c:pt>
                <c:pt idx="5915">
                  <c:v>-10000</c:v>
                </c:pt>
                <c:pt idx="5916">
                  <c:v>-10000</c:v>
                </c:pt>
                <c:pt idx="5917">
                  <c:v>-10000</c:v>
                </c:pt>
                <c:pt idx="5918">
                  <c:v>-10000</c:v>
                </c:pt>
                <c:pt idx="5919">
                  <c:v>-10000</c:v>
                </c:pt>
                <c:pt idx="5920">
                  <c:v>-10000</c:v>
                </c:pt>
                <c:pt idx="5921">
                  <c:v>-10000</c:v>
                </c:pt>
                <c:pt idx="5922">
                  <c:v>-10000</c:v>
                </c:pt>
                <c:pt idx="5923">
                  <c:v>-10000</c:v>
                </c:pt>
                <c:pt idx="5924">
                  <c:v>-10000</c:v>
                </c:pt>
                <c:pt idx="5925">
                  <c:v>-10000</c:v>
                </c:pt>
                <c:pt idx="5926">
                  <c:v>-10000</c:v>
                </c:pt>
                <c:pt idx="5927">
                  <c:v>-10000</c:v>
                </c:pt>
                <c:pt idx="5928">
                  <c:v>-10000</c:v>
                </c:pt>
                <c:pt idx="5929">
                  <c:v>-10000</c:v>
                </c:pt>
                <c:pt idx="5930">
                  <c:v>-10000</c:v>
                </c:pt>
                <c:pt idx="5931">
                  <c:v>-10000</c:v>
                </c:pt>
                <c:pt idx="5932">
                  <c:v>-10000</c:v>
                </c:pt>
                <c:pt idx="5933">
                  <c:v>-10000</c:v>
                </c:pt>
                <c:pt idx="5934">
                  <c:v>-10000</c:v>
                </c:pt>
                <c:pt idx="5935">
                  <c:v>-10000</c:v>
                </c:pt>
                <c:pt idx="5936">
                  <c:v>-10000</c:v>
                </c:pt>
                <c:pt idx="5937">
                  <c:v>-10000</c:v>
                </c:pt>
                <c:pt idx="5938">
                  <c:v>-10000</c:v>
                </c:pt>
                <c:pt idx="5939">
                  <c:v>-10000</c:v>
                </c:pt>
                <c:pt idx="5940">
                  <c:v>-10000</c:v>
                </c:pt>
                <c:pt idx="5941">
                  <c:v>-10000</c:v>
                </c:pt>
                <c:pt idx="5942">
                  <c:v>-10000</c:v>
                </c:pt>
                <c:pt idx="5943">
                  <c:v>-10000</c:v>
                </c:pt>
                <c:pt idx="5944">
                  <c:v>-10000</c:v>
                </c:pt>
                <c:pt idx="5945">
                  <c:v>-10000</c:v>
                </c:pt>
                <c:pt idx="5946">
                  <c:v>-10000</c:v>
                </c:pt>
                <c:pt idx="5947">
                  <c:v>-10000</c:v>
                </c:pt>
                <c:pt idx="5948">
                  <c:v>-10000</c:v>
                </c:pt>
                <c:pt idx="5949">
                  <c:v>-10000</c:v>
                </c:pt>
                <c:pt idx="5950">
                  <c:v>-10000</c:v>
                </c:pt>
                <c:pt idx="5951">
                  <c:v>-10000</c:v>
                </c:pt>
                <c:pt idx="5952">
                  <c:v>-10000</c:v>
                </c:pt>
                <c:pt idx="5953">
                  <c:v>-10000</c:v>
                </c:pt>
                <c:pt idx="5954">
                  <c:v>-10000</c:v>
                </c:pt>
                <c:pt idx="5955">
                  <c:v>-10000</c:v>
                </c:pt>
                <c:pt idx="5956">
                  <c:v>-10000</c:v>
                </c:pt>
                <c:pt idx="5957">
                  <c:v>-10000</c:v>
                </c:pt>
                <c:pt idx="5958">
                  <c:v>-10000</c:v>
                </c:pt>
                <c:pt idx="5959">
                  <c:v>-10000</c:v>
                </c:pt>
                <c:pt idx="5960">
                  <c:v>-10000</c:v>
                </c:pt>
                <c:pt idx="5961">
                  <c:v>-10000</c:v>
                </c:pt>
                <c:pt idx="5962">
                  <c:v>-10000</c:v>
                </c:pt>
                <c:pt idx="5963">
                  <c:v>-10000</c:v>
                </c:pt>
                <c:pt idx="5964">
                  <c:v>-10000</c:v>
                </c:pt>
                <c:pt idx="5965">
                  <c:v>-10000</c:v>
                </c:pt>
                <c:pt idx="5966">
                  <c:v>-10000</c:v>
                </c:pt>
                <c:pt idx="5967">
                  <c:v>-10000</c:v>
                </c:pt>
                <c:pt idx="5968">
                  <c:v>-10000</c:v>
                </c:pt>
                <c:pt idx="5969">
                  <c:v>-10000</c:v>
                </c:pt>
                <c:pt idx="5970">
                  <c:v>-10000</c:v>
                </c:pt>
                <c:pt idx="5971">
                  <c:v>-10000</c:v>
                </c:pt>
                <c:pt idx="5972">
                  <c:v>-10000</c:v>
                </c:pt>
                <c:pt idx="5973">
                  <c:v>-10000</c:v>
                </c:pt>
                <c:pt idx="5974">
                  <c:v>-10000</c:v>
                </c:pt>
                <c:pt idx="5975">
                  <c:v>-10000</c:v>
                </c:pt>
                <c:pt idx="5976">
                  <c:v>-10000</c:v>
                </c:pt>
                <c:pt idx="5977">
                  <c:v>-10000</c:v>
                </c:pt>
                <c:pt idx="5978">
                  <c:v>-10000</c:v>
                </c:pt>
                <c:pt idx="5979">
                  <c:v>-10000</c:v>
                </c:pt>
                <c:pt idx="5980">
                  <c:v>-10000</c:v>
                </c:pt>
                <c:pt idx="5981">
                  <c:v>-10000</c:v>
                </c:pt>
                <c:pt idx="5982">
                  <c:v>-10000</c:v>
                </c:pt>
                <c:pt idx="5983">
                  <c:v>-10000</c:v>
                </c:pt>
                <c:pt idx="5984">
                  <c:v>-10000</c:v>
                </c:pt>
                <c:pt idx="5985">
                  <c:v>-10000</c:v>
                </c:pt>
                <c:pt idx="5986">
                  <c:v>-10000</c:v>
                </c:pt>
                <c:pt idx="5987">
                  <c:v>-10000</c:v>
                </c:pt>
                <c:pt idx="5988">
                  <c:v>-10000</c:v>
                </c:pt>
                <c:pt idx="5989">
                  <c:v>-10000</c:v>
                </c:pt>
                <c:pt idx="5990">
                  <c:v>-10000</c:v>
                </c:pt>
                <c:pt idx="5991">
                  <c:v>-10000</c:v>
                </c:pt>
                <c:pt idx="5992">
                  <c:v>-10000</c:v>
                </c:pt>
                <c:pt idx="5993">
                  <c:v>-10000</c:v>
                </c:pt>
                <c:pt idx="5994">
                  <c:v>-10000</c:v>
                </c:pt>
                <c:pt idx="5995">
                  <c:v>-10000</c:v>
                </c:pt>
                <c:pt idx="5996">
                  <c:v>-10000</c:v>
                </c:pt>
                <c:pt idx="5997">
                  <c:v>-10000</c:v>
                </c:pt>
                <c:pt idx="5998">
                  <c:v>-10000</c:v>
                </c:pt>
                <c:pt idx="5999">
                  <c:v>-10000</c:v>
                </c:pt>
                <c:pt idx="6000">
                  <c:v>-10000</c:v>
                </c:pt>
                <c:pt idx="6001">
                  <c:v>-10000</c:v>
                </c:pt>
                <c:pt idx="6002">
                  <c:v>-10000</c:v>
                </c:pt>
                <c:pt idx="6003">
                  <c:v>-10000</c:v>
                </c:pt>
                <c:pt idx="6004">
                  <c:v>-10000</c:v>
                </c:pt>
                <c:pt idx="6005">
                  <c:v>-10000</c:v>
                </c:pt>
                <c:pt idx="6006">
                  <c:v>-10000</c:v>
                </c:pt>
                <c:pt idx="6007">
                  <c:v>-10000</c:v>
                </c:pt>
                <c:pt idx="6008">
                  <c:v>-10000</c:v>
                </c:pt>
                <c:pt idx="6009">
                  <c:v>-10000</c:v>
                </c:pt>
                <c:pt idx="6010">
                  <c:v>-10000</c:v>
                </c:pt>
                <c:pt idx="6011">
                  <c:v>-10000</c:v>
                </c:pt>
                <c:pt idx="6012">
                  <c:v>-10000</c:v>
                </c:pt>
                <c:pt idx="6013">
                  <c:v>-10000</c:v>
                </c:pt>
                <c:pt idx="6014">
                  <c:v>-10000</c:v>
                </c:pt>
                <c:pt idx="6015">
                  <c:v>-10000</c:v>
                </c:pt>
                <c:pt idx="6016">
                  <c:v>-10000</c:v>
                </c:pt>
                <c:pt idx="6017">
                  <c:v>-10000</c:v>
                </c:pt>
                <c:pt idx="6018">
                  <c:v>-10000</c:v>
                </c:pt>
                <c:pt idx="6019">
                  <c:v>-10000</c:v>
                </c:pt>
                <c:pt idx="6020">
                  <c:v>-10000</c:v>
                </c:pt>
                <c:pt idx="6021">
                  <c:v>-10000</c:v>
                </c:pt>
                <c:pt idx="6022">
                  <c:v>-10000</c:v>
                </c:pt>
                <c:pt idx="6023">
                  <c:v>-10000</c:v>
                </c:pt>
                <c:pt idx="6024">
                  <c:v>-10000</c:v>
                </c:pt>
                <c:pt idx="6025">
                  <c:v>-10000</c:v>
                </c:pt>
                <c:pt idx="6026">
                  <c:v>-10000</c:v>
                </c:pt>
                <c:pt idx="6027">
                  <c:v>-10000</c:v>
                </c:pt>
                <c:pt idx="6028">
                  <c:v>-10000</c:v>
                </c:pt>
                <c:pt idx="6029">
                  <c:v>-10000</c:v>
                </c:pt>
                <c:pt idx="6030">
                  <c:v>-10000</c:v>
                </c:pt>
                <c:pt idx="6031">
                  <c:v>-10000</c:v>
                </c:pt>
                <c:pt idx="6032">
                  <c:v>-10000</c:v>
                </c:pt>
                <c:pt idx="6033">
                  <c:v>-10000</c:v>
                </c:pt>
                <c:pt idx="6034">
                  <c:v>-10000</c:v>
                </c:pt>
                <c:pt idx="6035">
                  <c:v>-10000</c:v>
                </c:pt>
                <c:pt idx="6036">
                  <c:v>-10000</c:v>
                </c:pt>
                <c:pt idx="6037">
                  <c:v>-10000</c:v>
                </c:pt>
                <c:pt idx="6038">
                  <c:v>-10000</c:v>
                </c:pt>
                <c:pt idx="6039">
                  <c:v>-10000</c:v>
                </c:pt>
                <c:pt idx="6040">
                  <c:v>-10000</c:v>
                </c:pt>
                <c:pt idx="6041">
                  <c:v>-10000</c:v>
                </c:pt>
                <c:pt idx="6042">
                  <c:v>-10000</c:v>
                </c:pt>
                <c:pt idx="6043">
                  <c:v>-10000</c:v>
                </c:pt>
                <c:pt idx="6044">
                  <c:v>-10000</c:v>
                </c:pt>
                <c:pt idx="6045">
                  <c:v>-10000</c:v>
                </c:pt>
                <c:pt idx="6046">
                  <c:v>-10000</c:v>
                </c:pt>
                <c:pt idx="6047">
                  <c:v>-10000</c:v>
                </c:pt>
                <c:pt idx="6048">
                  <c:v>-10000</c:v>
                </c:pt>
                <c:pt idx="6049">
                  <c:v>-10000</c:v>
                </c:pt>
                <c:pt idx="6050">
                  <c:v>-10000</c:v>
                </c:pt>
                <c:pt idx="6051">
                  <c:v>-10000</c:v>
                </c:pt>
                <c:pt idx="6052">
                  <c:v>-10000</c:v>
                </c:pt>
                <c:pt idx="6053">
                  <c:v>-10000</c:v>
                </c:pt>
                <c:pt idx="6054">
                  <c:v>-10000</c:v>
                </c:pt>
                <c:pt idx="6055">
                  <c:v>-10000</c:v>
                </c:pt>
                <c:pt idx="6056">
                  <c:v>-10000</c:v>
                </c:pt>
                <c:pt idx="6057">
                  <c:v>-10000</c:v>
                </c:pt>
                <c:pt idx="6058">
                  <c:v>-10000</c:v>
                </c:pt>
                <c:pt idx="6059">
                  <c:v>-10000</c:v>
                </c:pt>
                <c:pt idx="6060">
                  <c:v>-10000</c:v>
                </c:pt>
                <c:pt idx="6061">
                  <c:v>-10000</c:v>
                </c:pt>
                <c:pt idx="6062">
                  <c:v>-10000</c:v>
                </c:pt>
                <c:pt idx="6063">
                  <c:v>-10000</c:v>
                </c:pt>
                <c:pt idx="6064">
                  <c:v>-10000</c:v>
                </c:pt>
                <c:pt idx="6065">
                  <c:v>-10000</c:v>
                </c:pt>
                <c:pt idx="6066">
                  <c:v>-10000</c:v>
                </c:pt>
                <c:pt idx="6067">
                  <c:v>-10000</c:v>
                </c:pt>
                <c:pt idx="6068">
                  <c:v>-10000</c:v>
                </c:pt>
                <c:pt idx="6069">
                  <c:v>-10000</c:v>
                </c:pt>
                <c:pt idx="6070">
                  <c:v>-10000</c:v>
                </c:pt>
                <c:pt idx="6071">
                  <c:v>-10000</c:v>
                </c:pt>
                <c:pt idx="6072">
                  <c:v>-10000</c:v>
                </c:pt>
                <c:pt idx="6073">
                  <c:v>-10000</c:v>
                </c:pt>
                <c:pt idx="6074">
                  <c:v>-10000</c:v>
                </c:pt>
                <c:pt idx="6075">
                  <c:v>-10000</c:v>
                </c:pt>
                <c:pt idx="6076">
                  <c:v>-10000</c:v>
                </c:pt>
                <c:pt idx="6077">
                  <c:v>-10000</c:v>
                </c:pt>
                <c:pt idx="6078">
                  <c:v>-10000</c:v>
                </c:pt>
                <c:pt idx="6079">
                  <c:v>-10000</c:v>
                </c:pt>
                <c:pt idx="6080">
                  <c:v>-10000</c:v>
                </c:pt>
                <c:pt idx="6081">
                  <c:v>-10000</c:v>
                </c:pt>
                <c:pt idx="6082">
                  <c:v>-10000</c:v>
                </c:pt>
                <c:pt idx="6083">
                  <c:v>-10000</c:v>
                </c:pt>
                <c:pt idx="6084">
                  <c:v>-10000</c:v>
                </c:pt>
                <c:pt idx="6085">
                  <c:v>-10000</c:v>
                </c:pt>
                <c:pt idx="6086">
                  <c:v>-10000</c:v>
                </c:pt>
                <c:pt idx="6087">
                  <c:v>-10000</c:v>
                </c:pt>
                <c:pt idx="6088">
                  <c:v>-10000</c:v>
                </c:pt>
                <c:pt idx="6089">
                  <c:v>-10000</c:v>
                </c:pt>
                <c:pt idx="6090">
                  <c:v>-10000</c:v>
                </c:pt>
                <c:pt idx="6091">
                  <c:v>-10000</c:v>
                </c:pt>
                <c:pt idx="6092">
                  <c:v>-10000</c:v>
                </c:pt>
                <c:pt idx="6093">
                  <c:v>-10000</c:v>
                </c:pt>
                <c:pt idx="6094">
                  <c:v>-10000</c:v>
                </c:pt>
                <c:pt idx="6095">
                  <c:v>-10000</c:v>
                </c:pt>
                <c:pt idx="6096">
                  <c:v>-10000</c:v>
                </c:pt>
                <c:pt idx="6097">
                  <c:v>-10000</c:v>
                </c:pt>
                <c:pt idx="6098">
                  <c:v>-10000</c:v>
                </c:pt>
                <c:pt idx="6099">
                  <c:v>-10000</c:v>
                </c:pt>
                <c:pt idx="6100">
                  <c:v>-10000</c:v>
                </c:pt>
                <c:pt idx="6101">
                  <c:v>-10000</c:v>
                </c:pt>
                <c:pt idx="6102">
                  <c:v>-10000</c:v>
                </c:pt>
                <c:pt idx="6103">
                  <c:v>-10000</c:v>
                </c:pt>
                <c:pt idx="6104">
                  <c:v>-10000</c:v>
                </c:pt>
                <c:pt idx="6105">
                  <c:v>-10000</c:v>
                </c:pt>
                <c:pt idx="6106">
                  <c:v>-10000</c:v>
                </c:pt>
                <c:pt idx="6107">
                  <c:v>-10000</c:v>
                </c:pt>
                <c:pt idx="6108">
                  <c:v>-10000</c:v>
                </c:pt>
                <c:pt idx="6109">
                  <c:v>-10000</c:v>
                </c:pt>
                <c:pt idx="6110">
                  <c:v>-10000</c:v>
                </c:pt>
                <c:pt idx="6111">
                  <c:v>-10000</c:v>
                </c:pt>
                <c:pt idx="6112">
                  <c:v>-10000</c:v>
                </c:pt>
                <c:pt idx="6113">
                  <c:v>-10000</c:v>
                </c:pt>
                <c:pt idx="6114">
                  <c:v>-10000</c:v>
                </c:pt>
                <c:pt idx="6115">
                  <c:v>-10000</c:v>
                </c:pt>
                <c:pt idx="6116">
                  <c:v>-10000</c:v>
                </c:pt>
                <c:pt idx="6117">
                  <c:v>-10000</c:v>
                </c:pt>
                <c:pt idx="6118">
                  <c:v>-10000</c:v>
                </c:pt>
                <c:pt idx="6119">
                  <c:v>-10000</c:v>
                </c:pt>
                <c:pt idx="6120">
                  <c:v>-10000</c:v>
                </c:pt>
                <c:pt idx="6121">
                  <c:v>-10000</c:v>
                </c:pt>
                <c:pt idx="6122">
                  <c:v>-10000</c:v>
                </c:pt>
                <c:pt idx="6123">
                  <c:v>-10000</c:v>
                </c:pt>
                <c:pt idx="6124">
                  <c:v>-10000</c:v>
                </c:pt>
                <c:pt idx="6125">
                  <c:v>-10000</c:v>
                </c:pt>
                <c:pt idx="6126">
                  <c:v>-10000</c:v>
                </c:pt>
                <c:pt idx="6127">
                  <c:v>-10000</c:v>
                </c:pt>
                <c:pt idx="6128">
                  <c:v>-10000</c:v>
                </c:pt>
                <c:pt idx="6129">
                  <c:v>-10000</c:v>
                </c:pt>
                <c:pt idx="6130">
                  <c:v>-10000</c:v>
                </c:pt>
                <c:pt idx="6131">
                  <c:v>-10000</c:v>
                </c:pt>
                <c:pt idx="6132">
                  <c:v>-10000</c:v>
                </c:pt>
                <c:pt idx="6133">
                  <c:v>-10000</c:v>
                </c:pt>
                <c:pt idx="6134">
                  <c:v>-10000</c:v>
                </c:pt>
                <c:pt idx="6135">
                  <c:v>-10000</c:v>
                </c:pt>
                <c:pt idx="6136">
                  <c:v>-10000</c:v>
                </c:pt>
                <c:pt idx="6137">
                  <c:v>-10000</c:v>
                </c:pt>
                <c:pt idx="6138">
                  <c:v>-10000</c:v>
                </c:pt>
                <c:pt idx="6139">
                  <c:v>-10000</c:v>
                </c:pt>
                <c:pt idx="6140">
                  <c:v>-10000</c:v>
                </c:pt>
                <c:pt idx="6141">
                  <c:v>-10000</c:v>
                </c:pt>
                <c:pt idx="6142">
                  <c:v>-10000</c:v>
                </c:pt>
                <c:pt idx="6143">
                  <c:v>-10000</c:v>
                </c:pt>
                <c:pt idx="6144">
                  <c:v>-10000</c:v>
                </c:pt>
                <c:pt idx="6145">
                  <c:v>-10000</c:v>
                </c:pt>
                <c:pt idx="6146">
                  <c:v>-10000</c:v>
                </c:pt>
                <c:pt idx="6147">
                  <c:v>-10000</c:v>
                </c:pt>
                <c:pt idx="6148">
                  <c:v>-10000</c:v>
                </c:pt>
                <c:pt idx="6149">
                  <c:v>-10000</c:v>
                </c:pt>
                <c:pt idx="6150">
                  <c:v>-10000</c:v>
                </c:pt>
                <c:pt idx="6151">
                  <c:v>-10000</c:v>
                </c:pt>
                <c:pt idx="6152">
                  <c:v>-10000</c:v>
                </c:pt>
                <c:pt idx="6153">
                  <c:v>-10000</c:v>
                </c:pt>
                <c:pt idx="6154">
                  <c:v>-10000</c:v>
                </c:pt>
                <c:pt idx="6155">
                  <c:v>-10000</c:v>
                </c:pt>
                <c:pt idx="6156">
                  <c:v>-10000</c:v>
                </c:pt>
                <c:pt idx="6157">
                  <c:v>-10000</c:v>
                </c:pt>
                <c:pt idx="6158">
                  <c:v>-10000</c:v>
                </c:pt>
                <c:pt idx="6159">
                  <c:v>-10000</c:v>
                </c:pt>
                <c:pt idx="6160">
                  <c:v>-10000</c:v>
                </c:pt>
                <c:pt idx="6161">
                  <c:v>-10000</c:v>
                </c:pt>
                <c:pt idx="6162">
                  <c:v>-10000</c:v>
                </c:pt>
                <c:pt idx="6163">
                  <c:v>-10000</c:v>
                </c:pt>
                <c:pt idx="6164">
                  <c:v>-10000</c:v>
                </c:pt>
                <c:pt idx="6165">
                  <c:v>-10000</c:v>
                </c:pt>
                <c:pt idx="6166">
                  <c:v>-10000</c:v>
                </c:pt>
                <c:pt idx="6167">
                  <c:v>-10000</c:v>
                </c:pt>
                <c:pt idx="6168">
                  <c:v>-10000</c:v>
                </c:pt>
                <c:pt idx="6169">
                  <c:v>-10000</c:v>
                </c:pt>
                <c:pt idx="6170">
                  <c:v>-10000</c:v>
                </c:pt>
                <c:pt idx="6171">
                  <c:v>-10000</c:v>
                </c:pt>
                <c:pt idx="6172">
                  <c:v>-10000</c:v>
                </c:pt>
                <c:pt idx="6173">
                  <c:v>-10000</c:v>
                </c:pt>
                <c:pt idx="6174">
                  <c:v>-10000</c:v>
                </c:pt>
                <c:pt idx="6175">
                  <c:v>-10000</c:v>
                </c:pt>
                <c:pt idx="6176">
                  <c:v>-10000</c:v>
                </c:pt>
                <c:pt idx="6177">
                  <c:v>-10000</c:v>
                </c:pt>
                <c:pt idx="6178">
                  <c:v>-10000</c:v>
                </c:pt>
                <c:pt idx="6179">
                  <c:v>-10000</c:v>
                </c:pt>
                <c:pt idx="6180">
                  <c:v>-10000</c:v>
                </c:pt>
                <c:pt idx="6181">
                  <c:v>-10000</c:v>
                </c:pt>
                <c:pt idx="6182">
                  <c:v>-10000</c:v>
                </c:pt>
                <c:pt idx="6183">
                  <c:v>-10000</c:v>
                </c:pt>
                <c:pt idx="6184">
                  <c:v>-10000</c:v>
                </c:pt>
                <c:pt idx="6185">
                  <c:v>-10000</c:v>
                </c:pt>
                <c:pt idx="6186">
                  <c:v>-10000</c:v>
                </c:pt>
                <c:pt idx="6187">
                  <c:v>-10000</c:v>
                </c:pt>
                <c:pt idx="6188">
                  <c:v>-10000</c:v>
                </c:pt>
                <c:pt idx="6189">
                  <c:v>-10000</c:v>
                </c:pt>
                <c:pt idx="6190">
                  <c:v>-10000</c:v>
                </c:pt>
                <c:pt idx="6191">
                  <c:v>-10000</c:v>
                </c:pt>
                <c:pt idx="6192">
                  <c:v>-10000</c:v>
                </c:pt>
                <c:pt idx="6193">
                  <c:v>-10000</c:v>
                </c:pt>
                <c:pt idx="6194">
                  <c:v>-10000</c:v>
                </c:pt>
                <c:pt idx="6195">
                  <c:v>-10000</c:v>
                </c:pt>
                <c:pt idx="6196">
                  <c:v>-10000</c:v>
                </c:pt>
                <c:pt idx="6197">
                  <c:v>-10000</c:v>
                </c:pt>
                <c:pt idx="6198">
                  <c:v>-10000</c:v>
                </c:pt>
                <c:pt idx="6199">
                  <c:v>-10000</c:v>
                </c:pt>
                <c:pt idx="6200">
                  <c:v>-10000</c:v>
                </c:pt>
                <c:pt idx="6201">
                  <c:v>-10000</c:v>
                </c:pt>
                <c:pt idx="6202">
                  <c:v>-10000</c:v>
                </c:pt>
                <c:pt idx="6203">
                  <c:v>-10000</c:v>
                </c:pt>
                <c:pt idx="6204">
                  <c:v>-10000</c:v>
                </c:pt>
                <c:pt idx="6205">
                  <c:v>-10000</c:v>
                </c:pt>
                <c:pt idx="6206">
                  <c:v>-10000</c:v>
                </c:pt>
                <c:pt idx="6207">
                  <c:v>-10000</c:v>
                </c:pt>
                <c:pt idx="6208">
                  <c:v>-10000</c:v>
                </c:pt>
                <c:pt idx="6209">
                  <c:v>-10000</c:v>
                </c:pt>
                <c:pt idx="6210">
                  <c:v>-10000</c:v>
                </c:pt>
                <c:pt idx="6211">
                  <c:v>-10000</c:v>
                </c:pt>
                <c:pt idx="6212">
                  <c:v>-10000</c:v>
                </c:pt>
                <c:pt idx="6213">
                  <c:v>-10000</c:v>
                </c:pt>
                <c:pt idx="6214">
                  <c:v>-10000</c:v>
                </c:pt>
                <c:pt idx="6215">
                  <c:v>-10000</c:v>
                </c:pt>
                <c:pt idx="6216">
                  <c:v>-10000</c:v>
                </c:pt>
                <c:pt idx="6217">
                  <c:v>-10000</c:v>
                </c:pt>
                <c:pt idx="6218">
                  <c:v>-10000</c:v>
                </c:pt>
                <c:pt idx="6219">
                  <c:v>-10000</c:v>
                </c:pt>
                <c:pt idx="6220">
                  <c:v>-10000</c:v>
                </c:pt>
                <c:pt idx="6221">
                  <c:v>-10000</c:v>
                </c:pt>
                <c:pt idx="6222">
                  <c:v>-10000</c:v>
                </c:pt>
                <c:pt idx="6223">
                  <c:v>-10000</c:v>
                </c:pt>
                <c:pt idx="6224">
                  <c:v>-10000</c:v>
                </c:pt>
                <c:pt idx="6225">
                  <c:v>-10000</c:v>
                </c:pt>
                <c:pt idx="6226">
                  <c:v>-10000</c:v>
                </c:pt>
                <c:pt idx="6227">
                  <c:v>-10000</c:v>
                </c:pt>
                <c:pt idx="6228">
                  <c:v>-10000</c:v>
                </c:pt>
                <c:pt idx="6229">
                  <c:v>-10000</c:v>
                </c:pt>
                <c:pt idx="6230">
                  <c:v>-10000</c:v>
                </c:pt>
                <c:pt idx="6231">
                  <c:v>-10000</c:v>
                </c:pt>
                <c:pt idx="6232">
                  <c:v>-10000</c:v>
                </c:pt>
                <c:pt idx="6233">
                  <c:v>-10000</c:v>
                </c:pt>
                <c:pt idx="6234">
                  <c:v>-10000</c:v>
                </c:pt>
                <c:pt idx="6235">
                  <c:v>-10000</c:v>
                </c:pt>
                <c:pt idx="6236">
                  <c:v>-10000</c:v>
                </c:pt>
                <c:pt idx="6237">
                  <c:v>-10000</c:v>
                </c:pt>
                <c:pt idx="6238">
                  <c:v>-10000</c:v>
                </c:pt>
                <c:pt idx="6239">
                  <c:v>-10000</c:v>
                </c:pt>
                <c:pt idx="6240">
                  <c:v>-10000</c:v>
                </c:pt>
                <c:pt idx="6241">
                  <c:v>-10000</c:v>
                </c:pt>
                <c:pt idx="6242">
                  <c:v>-10000</c:v>
                </c:pt>
                <c:pt idx="6243">
                  <c:v>-10000</c:v>
                </c:pt>
                <c:pt idx="6244">
                  <c:v>-10000</c:v>
                </c:pt>
                <c:pt idx="6245">
                  <c:v>-10000</c:v>
                </c:pt>
                <c:pt idx="6246">
                  <c:v>-10000</c:v>
                </c:pt>
                <c:pt idx="6247">
                  <c:v>-10000</c:v>
                </c:pt>
                <c:pt idx="6248">
                  <c:v>-10000</c:v>
                </c:pt>
                <c:pt idx="6249">
                  <c:v>-10000</c:v>
                </c:pt>
                <c:pt idx="6250">
                  <c:v>-10000</c:v>
                </c:pt>
                <c:pt idx="6251">
                  <c:v>-10000</c:v>
                </c:pt>
                <c:pt idx="6252">
                  <c:v>-10000</c:v>
                </c:pt>
                <c:pt idx="6253">
                  <c:v>-10000</c:v>
                </c:pt>
                <c:pt idx="6254">
                  <c:v>-10000</c:v>
                </c:pt>
                <c:pt idx="6255">
                  <c:v>-10000</c:v>
                </c:pt>
                <c:pt idx="6256">
                  <c:v>-10000</c:v>
                </c:pt>
                <c:pt idx="6257">
                  <c:v>-10000</c:v>
                </c:pt>
                <c:pt idx="6258">
                  <c:v>-10000</c:v>
                </c:pt>
                <c:pt idx="6259">
                  <c:v>-10000</c:v>
                </c:pt>
                <c:pt idx="6260">
                  <c:v>-10000</c:v>
                </c:pt>
                <c:pt idx="6261">
                  <c:v>-10000</c:v>
                </c:pt>
                <c:pt idx="6262">
                  <c:v>-10000</c:v>
                </c:pt>
                <c:pt idx="6263">
                  <c:v>-10000</c:v>
                </c:pt>
                <c:pt idx="6264">
                  <c:v>-10000</c:v>
                </c:pt>
                <c:pt idx="6265">
                  <c:v>-10000</c:v>
                </c:pt>
                <c:pt idx="6266">
                  <c:v>-10000</c:v>
                </c:pt>
                <c:pt idx="6267">
                  <c:v>-10000</c:v>
                </c:pt>
                <c:pt idx="6268">
                  <c:v>-10000</c:v>
                </c:pt>
                <c:pt idx="6269">
                  <c:v>-10000</c:v>
                </c:pt>
                <c:pt idx="6270">
                  <c:v>-10000</c:v>
                </c:pt>
                <c:pt idx="6271">
                  <c:v>-10000</c:v>
                </c:pt>
                <c:pt idx="6272">
                  <c:v>-10000</c:v>
                </c:pt>
                <c:pt idx="6273">
                  <c:v>-10000</c:v>
                </c:pt>
                <c:pt idx="6274">
                  <c:v>-10000</c:v>
                </c:pt>
                <c:pt idx="6275">
                  <c:v>-10000</c:v>
                </c:pt>
                <c:pt idx="6276">
                  <c:v>-10000</c:v>
                </c:pt>
                <c:pt idx="6277">
                  <c:v>-10000</c:v>
                </c:pt>
                <c:pt idx="6278">
                  <c:v>-10000</c:v>
                </c:pt>
                <c:pt idx="6279">
                  <c:v>-10000</c:v>
                </c:pt>
                <c:pt idx="6280">
                  <c:v>-10000</c:v>
                </c:pt>
                <c:pt idx="6281">
                  <c:v>-10000</c:v>
                </c:pt>
                <c:pt idx="6282">
                  <c:v>-10000</c:v>
                </c:pt>
                <c:pt idx="6283">
                  <c:v>-10000</c:v>
                </c:pt>
                <c:pt idx="6284">
                  <c:v>-10000</c:v>
                </c:pt>
                <c:pt idx="6285">
                  <c:v>-10000</c:v>
                </c:pt>
                <c:pt idx="6286">
                  <c:v>-10000</c:v>
                </c:pt>
                <c:pt idx="6287">
                  <c:v>-10000</c:v>
                </c:pt>
                <c:pt idx="6288">
                  <c:v>-10000</c:v>
                </c:pt>
                <c:pt idx="6289">
                  <c:v>-10000</c:v>
                </c:pt>
                <c:pt idx="6290">
                  <c:v>-10000</c:v>
                </c:pt>
                <c:pt idx="6291">
                  <c:v>-10000</c:v>
                </c:pt>
                <c:pt idx="6292">
                  <c:v>-10000</c:v>
                </c:pt>
                <c:pt idx="6293">
                  <c:v>-10000</c:v>
                </c:pt>
                <c:pt idx="6294">
                  <c:v>-10000</c:v>
                </c:pt>
                <c:pt idx="6295">
                  <c:v>-10000</c:v>
                </c:pt>
                <c:pt idx="6296">
                  <c:v>-10000</c:v>
                </c:pt>
                <c:pt idx="6297">
                  <c:v>-10000</c:v>
                </c:pt>
                <c:pt idx="6298">
                  <c:v>-10000</c:v>
                </c:pt>
                <c:pt idx="6299">
                  <c:v>-10000</c:v>
                </c:pt>
                <c:pt idx="6300">
                  <c:v>-10000</c:v>
                </c:pt>
                <c:pt idx="6301">
                  <c:v>-10000</c:v>
                </c:pt>
                <c:pt idx="6302">
                  <c:v>-10000</c:v>
                </c:pt>
                <c:pt idx="6303">
                  <c:v>-10000</c:v>
                </c:pt>
                <c:pt idx="6304">
                  <c:v>-10000</c:v>
                </c:pt>
                <c:pt idx="6305">
                  <c:v>-10000</c:v>
                </c:pt>
                <c:pt idx="6306">
                  <c:v>-10000</c:v>
                </c:pt>
                <c:pt idx="6307">
                  <c:v>-10000</c:v>
                </c:pt>
                <c:pt idx="6308">
                  <c:v>-10000</c:v>
                </c:pt>
                <c:pt idx="6309">
                  <c:v>-10000</c:v>
                </c:pt>
                <c:pt idx="6310">
                  <c:v>-10000</c:v>
                </c:pt>
                <c:pt idx="6311">
                  <c:v>-10000</c:v>
                </c:pt>
                <c:pt idx="6312">
                  <c:v>-10000</c:v>
                </c:pt>
                <c:pt idx="6313">
                  <c:v>-10000</c:v>
                </c:pt>
                <c:pt idx="6314">
                  <c:v>-10000</c:v>
                </c:pt>
                <c:pt idx="6315">
                  <c:v>-10000</c:v>
                </c:pt>
                <c:pt idx="6316">
                  <c:v>-10000</c:v>
                </c:pt>
                <c:pt idx="6317">
                  <c:v>-10000</c:v>
                </c:pt>
                <c:pt idx="6318">
                  <c:v>-10000</c:v>
                </c:pt>
                <c:pt idx="6319">
                  <c:v>-10000</c:v>
                </c:pt>
                <c:pt idx="6320">
                  <c:v>-10000</c:v>
                </c:pt>
                <c:pt idx="6321">
                  <c:v>-10000</c:v>
                </c:pt>
                <c:pt idx="6322">
                  <c:v>-10000</c:v>
                </c:pt>
                <c:pt idx="6323">
                  <c:v>-10000</c:v>
                </c:pt>
                <c:pt idx="6324">
                  <c:v>-10000</c:v>
                </c:pt>
                <c:pt idx="6325">
                  <c:v>-10000</c:v>
                </c:pt>
                <c:pt idx="6326">
                  <c:v>-10000</c:v>
                </c:pt>
                <c:pt idx="6327">
                  <c:v>-10000</c:v>
                </c:pt>
                <c:pt idx="6328">
                  <c:v>-10000</c:v>
                </c:pt>
                <c:pt idx="6329">
                  <c:v>-10000</c:v>
                </c:pt>
                <c:pt idx="6330">
                  <c:v>-10000</c:v>
                </c:pt>
                <c:pt idx="6331">
                  <c:v>-10000</c:v>
                </c:pt>
                <c:pt idx="6332">
                  <c:v>-10000</c:v>
                </c:pt>
                <c:pt idx="6333">
                  <c:v>-10000</c:v>
                </c:pt>
                <c:pt idx="6334">
                  <c:v>-10000</c:v>
                </c:pt>
                <c:pt idx="6335">
                  <c:v>-10000</c:v>
                </c:pt>
                <c:pt idx="6336">
                  <c:v>-10000</c:v>
                </c:pt>
                <c:pt idx="6337">
                  <c:v>-10000</c:v>
                </c:pt>
                <c:pt idx="6338">
                  <c:v>-10000</c:v>
                </c:pt>
                <c:pt idx="6339">
                  <c:v>-10000</c:v>
                </c:pt>
                <c:pt idx="6340">
                  <c:v>-10000</c:v>
                </c:pt>
                <c:pt idx="6341">
                  <c:v>-10000</c:v>
                </c:pt>
                <c:pt idx="6342">
                  <c:v>-10000</c:v>
                </c:pt>
                <c:pt idx="6343">
                  <c:v>-10000</c:v>
                </c:pt>
                <c:pt idx="6344">
                  <c:v>-10000</c:v>
                </c:pt>
                <c:pt idx="6345">
                  <c:v>-10000</c:v>
                </c:pt>
                <c:pt idx="6346">
                  <c:v>-10000</c:v>
                </c:pt>
                <c:pt idx="6347">
                  <c:v>-10000</c:v>
                </c:pt>
                <c:pt idx="6348">
                  <c:v>-10000</c:v>
                </c:pt>
                <c:pt idx="6349">
                  <c:v>-10000</c:v>
                </c:pt>
                <c:pt idx="6350">
                  <c:v>-10000</c:v>
                </c:pt>
                <c:pt idx="6351">
                  <c:v>-10000</c:v>
                </c:pt>
                <c:pt idx="6352">
                  <c:v>-10000</c:v>
                </c:pt>
                <c:pt idx="6353">
                  <c:v>-10000</c:v>
                </c:pt>
                <c:pt idx="6354">
                  <c:v>-10000</c:v>
                </c:pt>
                <c:pt idx="6355">
                  <c:v>-10000</c:v>
                </c:pt>
                <c:pt idx="6356">
                  <c:v>-10000</c:v>
                </c:pt>
                <c:pt idx="6357">
                  <c:v>-10000</c:v>
                </c:pt>
                <c:pt idx="6358">
                  <c:v>-10000</c:v>
                </c:pt>
                <c:pt idx="6359">
                  <c:v>-10000</c:v>
                </c:pt>
                <c:pt idx="6360">
                  <c:v>-10000</c:v>
                </c:pt>
                <c:pt idx="6361">
                  <c:v>-10000</c:v>
                </c:pt>
                <c:pt idx="6362">
                  <c:v>-10000</c:v>
                </c:pt>
                <c:pt idx="6363">
                  <c:v>-10000</c:v>
                </c:pt>
                <c:pt idx="6364">
                  <c:v>-10000</c:v>
                </c:pt>
                <c:pt idx="6365">
                  <c:v>-10000</c:v>
                </c:pt>
                <c:pt idx="6366">
                  <c:v>-10000</c:v>
                </c:pt>
                <c:pt idx="6367">
                  <c:v>-10000</c:v>
                </c:pt>
                <c:pt idx="6368">
                  <c:v>-10000</c:v>
                </c:pt>
                <c:pt idx="6369">
                  <c:v>-10000</c:v>
                </c:pt>
                <c:pt idx="6370">
                  <c:v>-10000</c:v>
                </c:pt>
                <c:pt idx="6371">
                  <c:v>-10000</c:v>
                </c:pt>
                <c:pt idx="6372">
                  <c:v>-10000</c:v>
                </c:pt>
                <c:pt idx="6373">
                  <c:v>-10000</c:v>
                </c:pt>
                <c:pt idx="6374">
                  <c:v>-10000</c:v>
                </c:pt>
                <c:pt idx="6375">
                  <c:v>-10000</c:v>
                </c:pt>
                <c:pt idx="6376">
                  <c:v>-10000</c:v>
                </c:pt>
                <c:pt idx="6377">
                  <c:v>-10000</c:v>
                </c:pt>
                <c:pt idx="6378">
                  <c:v>-10000</c:v>
                </c:pt>
                <c:pt idx="6379">
                  <c:v>-10000</c:v>
                </c:pt>
                <c:pt idx="6380">
                  <c:v>-10000</c:v>
                </c:pt>
                <c:pt idx="6381">
                  <c:v>-10000</c:v>
                </c:pt>
                <c:pt idx="6382">
                  <c:v>-10000</c:v>
                </c:pt>
                <c:pt idx="6383">
                  <c:v>-10000</c:v>
                </c:pt>
                <c:pt idx="6384">
                  <c:v>-10000</c:v>
                </c:pt>
                <c:pt idx="6385">
                  <c:v>-10000</c:v>
                </c:pt>
                <c:pt idx="6386">
                  <c:v>-10000</c:v>
                </c:pt>
                <c:pt idx="6387">
                  <c:v>-10000</c:v>
                </c:pt>
                <c:pt idx="6388">
                  <c:v>-10000</c:v>
                </c:pt>
                <c:pt idx="6389">
                  <c:v>-10000</c:v>
                </c:pt>
                <c:pt idx="6390">
                  <c:v>-10000</c:v>
                </c:pt>
                <c:pt idx="6391">
                  <c:v>-10000</c:v>
                </c:pt>
                <c:pt idx="6392">
                  <c:v>-10000</c:v>
                </c:pt>
                <c:pt idx="6393">
                  <c:v>-10000</c:v>
                </c:pt>
                <c:pt idx="6394">
                  <c:v>-10000</c:v>
                </c:pt>
                <c:pt idx="6395">
                  <c:v>-10000</c:v>
                </c:pt>
                <c:pt idx="6396">
                  <c:v>-10000</c:v>
                </c:pt>
                <c:pt idx="6397">
                  <c:v>-10000</c:v>
                </c:pt>
                <c:pt idx="6398">
                  <c:v>-10000</c:v>
                </c:pt>
                <c:pt idx="6399">
                  <c:v>-10000</c:v>
                </c:pt>
                <c:pt idx="6400">
                  <c:v>-10000</c:v>
                </c:pt>
                <c:pt idx="6401">
                  <c:v>-10000</c:v>
                </c:pt>
                <c:pt idx="6402">
                  <c:v>-10000</c:v>
                </c:pt>
                <c:pt idx="6403">
                  <c:v>-10000</c:v>
                </c:pt>
                <c:pt idx="6404">
                  <c:v>-10000</c:v>
                </c:pt>
                <c:pt idx="6405">
                  <c:v>-10000</c:v>
                </c:pt>
                <c:pt idx="6406">
                  <c:v>-10000</c:v>
                </c:pt>
                <c:pt idx="6407">
                  <c:v>-10000</c:v>
                </c:pt>
                <c:pt idx="6408">
                  <c:v>-10000</c:v>
                </c:pt>
                <c:pt idx="6409">
                  <c:v>-10000</c:v>
                </c:pt>
                <c:pt idx="6410">
                  <c:v>-10000</c:v>
                </c:pt>
                <c:pt idx="6411">
                  <c:v>-10000</c:v>
                </c:pt>
                <c:pt idx="6412">
                  <c:v>-10000</c:v>
                </c:pt>
                <c:pt idx="6413">
                  <c:v>-10000</c:v>
                </c:pt>
                <c:pt idx="6414">
                  <c:v>-10000</c:v>
                </c:pt>
                <c:pt idx="6415">
                  <c:v>-10000</c:v>
                </c:pt>
                <c:pt idx="6416">
                  <c:v>-10000</c:v>
                </c:pt>
                <c:pt idx="6417">
                  <c:v>-10000</c:v>
                </c:pt>
                <c:pt idx="6418">
                  <c:v>-10000</c:v>
                </c:pt>
                <c:pt idx="6419">
                  <c:v>-10000</c:v>
                </c:pt>
                <c:pt idx="6420">
                  <c:v>-10000</c:v>
                </c:pt>
                <c:pt idx="6421">
                  <c:v>-10000</c:v>
                </c:pt>
                <c:pt idx="6422">
                  <c:v>-10000</c:v>
                </c:pt>
                <c:pt idx="6423">
                  <c:v>-10000</c:v>
                </c:pt>
                <c:pt idx="6424">
                  <c:v>-10000</c:v>
                </c:pt>
                <c:pt idx="6425">
                  <c:v>-10000</c:v>
                </c:pt>
                <c:pt idx="6426">
                  <c:v>-10000</c:v>
                </c:pt>
                <c:pt idx="6427">
                  <c:v>-10000</c:v>
                </c:pt>
                <c:pt idx="6428">
                  <c:v>-10000</c:v>
                </c:pt>
                <c:pt idx="6429">
                  <c:v>-10000</c:v>
                </c:pt>
                <c:pt idx="6430">
                  <c:v>-10000</c:v>
                </c:pt>
                <c:pt idx="6431">
                  <c:v>-10000</c:v>
                </c:pt>
                <c:pt idx="6432">
                  <c:v>-10000</c:v>
                </c:pt>
                <c:pt idx="6433">
                  <c:v>-10000</c:v>
                </c:pt>
                <c:pt idx="6434">
                  <c:v>-10000</c:v>
                </c:pt>
                <c:pt idx="6435">
                  <c:v>-10000</c:v>
                </c:pt>
                <c:pt idx="6436">
                  <c:v>-10000</c:v>
                </c:pt>
                <c:pt idx="6437">
                  <c:v>-10000</c:v>
                </c:pt>
                <c:pt idx="6438">
                  <c:v>-10000</c:v>
                </c:pt>
                <c:pt idx="6439">
                  <c:v>-10000</c:v>
                </c:pt>
                <c:pt idx="6440">
                  <c:v>-10000</c:v>
                </c:pt>
                <c:pt idx="6441">
                  <c:v>-10000</c:v>
                </c:pt>
                <c:pt idx="6442">
                  <c:v>-10000</c:v>
                </c:pt>
                <c:pt idx="6443">
                  <c:v>-10000</c:v>
                </c:pt>
                <c:pt idx="6444">
                  <c:v>-10000</c:v>
                </c:pt>
                <c:pt idx="6445">
                  <c:v>-10000</c:v>
                </c:pt>
                <c:pt idx="6446">
                  <c:v>-10000</c:v>
                </c:pt>
                <c:pt idx="6447">
                  <c:v>-10000</c:v>
                </c:pt>
                <c:pt idx="6448">
                  <c:v>-10000</c:v>
                </c:pt>
                <c:pt idx="6449">
                  <c:v>-10000</c:v>
                </c:pt>
                <c:pt idx="6450">
                  <c:v>-10000</c:v>
                </c:pt>
                <c:pt idx="6451">
                  <c:v>-10000</c:v>
                </c:pt>
                <c:pt idx="6452">
                  <c:v>-10000</c:v>
                </c:pt>
                <c:pt idx="6453">
                  <c:v>-10000</c:v>
                </c:pt>
                <c:pt idx="6454">
                  <c:v>-10000</c:v>
                </c:pt>
                <c:pt idx="6455">
                  <c:v>-10000</c:v>
                </c:pt>
                <c:pt idx="6456">
                  <c:v>-10000</c:v>
                </c:pt>
                <c:pt idx="6457">
                  <c:v>-10000</c:v>
                </c:pt>
                <c:pt idx="6458">
                  <c:v>-10000</c:v>
                </c:pt>
                <c:pt idx="6459">
                  <c:v>-10000</c:v>
                </c:pt>
                <c:pt idx="6460">
                  <c:v>-10000</c:v>
                </c:pt>
                <c:pt idx="6461">
                  <c:v>-10000</c:v>
                </c:pt>
                <c:pt idx="6462">
                  <c:v>-10000</c:v>
                </c:pt>
                <c:pt idx="6463">
                  <c:v>-10000</c:v>
                </c:pt>
                <c:pt idx="6464">
                  <c:v>-10000</c:v>
                </c:pt>
                <c:pt idx="6465">
                  <c:v>-10000</c:v>
                </c:pt>
                <c:pt idx="6466">
                  <c:v>-10000</c:v>
                </c:pt>
                <c:pt idx="6467">
                  <c:v>-10000</c:v>
                </c:pt>
                <c:pt idx="6468">
                  <c:v>-10000</c:v>
                </c:pt>
                <c:pt idx="6469">
                  <c:v>-10000</c:v>
                </c:pt>
                <c:pt idx="6470">
                  <c:v>-10000</c:v>
                </c:pt>
                <c:pt idx="6471">
                  <c:v>-10000</c:v>
                </c:pt>
                <c:pt idx="6472">
                  <c:v>-10000</c:v>
                </c:pt>
                <c:pt idx="6473">
                  <c:v>-10000</c:v>
                </c:pt>
                <c:pt idx="6474">
                  <c:v>-10000</c:v>
                </c:pt>
                <c:pt idx="6475">
                  <c:v>-10000</c:v>
                </c:pt>
                <c:pt idx="6476">
                  <c:v>-10000</c:v>
                </c:pt>
                <c:pt idx="6477">
                  <c:v>-10000</c:v>
                </c:pt>
                <c:pt idx="6478">
                  <c:v>-10000</c:v>
                </c:pt>
                <c:pt idx="6479">
                  <c:v>-10000</c:v>
                </c:pt>
                <c:pt idx="6480">
                  <c:v>-10000</c:v>
                </c:pt>
                <c:pt idx="6481">
                  <c:v>-10000</c:v>
                </c:pt>
                <c:pt idx="6482">
                  <c:v>-10000</c:v>
                </c:pt>
                <c:pt idx="6483">
                  <c:v>-10000</c:v>
                </c:pt>
                <c:pt idx="6484">
                  <c:v>-10000</c:v>
                </c:pt>
                <c:pt idx="6485">
                  <c:v>-10000</c:v>
                </c:pt>
                <c:pt idx="6486">
                  <c:v>-10000</c:v>
                </c:pt>
                <c:pt idx="6487">
                  <c:v>-10000</c:v>
                </c:pt>
                <c:pt idx="6488">
                  <c:v>-10000</c:v>
                </c:pt>
                <c:pt idx="6489">
                  <c:v>-10000</c:v>
                </c:pt>
                <c:pt idx="6490">
                  <c:v>-10000</c:v>
                </c:pt>
                <c:pt idx="6491">
                  <c:v>-10000</c:v>
                </c:pt>
                <c:pt idx="6492">
                  <c:v>-10000</c:v>
                </c:pt>
                <c:pt idx="6493">
                  <c:v>-10000</c:v>
                </c:pt>
                <c:pt idx="6494">
                  <c:v>-10000</c:v>
                </c:pt>
                <c:pt idx="6495">
                  <c:v>-10000</c:v>
                </c:pt>
                <c:pt idx="6496">
                  <c:v>-10000</c:v>
                </c:pt>
                <c:pt idx="6497">
                  <c:v>-10000</c:v>
                </c:pt>
                <c:pt idx="6498">
                  <c:v>-10000</c:v>
                </c:pt>
                <c:pt idx="6499">
                  <c:v>-10000</c:v>
                </c:pt>
                <c:pt idx="6500">
                  <c:v>-10000</c:v>
                </c:pt>
                <c:pt idx="6501">
                  <c:v>-10000</c:v>
                </c:pt>
                <c:pt idx="6502">
                  <c:v>-10000</c:v>
                </c:pt>
                <c:pt idx="6503">
                  <c:v>-10000</c:v>
                </c:pt>
                <c:pt idx="6504">
                  <c:v>-10000</c:v>
                </c:pt>
                <c:pt idx="6505">
                  <c:v>-10000</c:v>
                </c:pt>
                <c:pt idx="6506">
                  <c:v>-10000</c:v>
                </c:pt>
                <c:pt idx="6507">
                  <c:v>-10000</c:v>
                </c:pt>
                <c:pt idx="6508">
                  <c:v>-10000</c:v>
                </c:pt>
                <c:pt idx="6509">
                  <c:v>-10000</c:v>
                </c:pt>
                <c:pt idx="6510">
                  <c:v>-10000</c:v>
                </c:pt>
                <c:pt idx="6511">
                  <c:v>-10000</c:v>
                </c:pt>
                <c:pt idx="6512">
                  <c:v>-10000</c:v>
                </c:pt>
                <c:pt idx="6513">
                  <c:v>-10000</c:v>
                </c:pt>
                <c:pt idx="6514">
                  <c:v>-10000</c:v>
                </c:pt>
                <c:pt idx="6515">
                  <c:v>-10000</c:v>
                </c:pt>
                <c:pt idx="6516">
                  <c:v>-10000</c:v>
                </c:pt>
                <c:pt idx="6517">
                  <c:v>-10000</c:v>
                </c:pt>
                <c:pt idx="6518">
                  <c:v>-10000</c:v>
                </c:pt>
                <c:pt idx="6519">
                  <c:v>-10000</c:v>
                </c:pt>
                <c:pt idx="6520">
                  <c:v>-10000</c:v>
                </c:pt>
                <c:pt idx="6521">
                  <c:v>-10000</c:v>
                </c:pt>
                <c:pt idx="6522">
                  <c:v>-10000</c:v>
                </c:pt>
                <c:pt idx="6523">
                  <c:v>-10000</c:v>
                </c:pt>
                <c:pt idx="6524">
                  <c:v>-10000</c:v>
                </c:pt>
                <c:pt idx="6525">
                  <c:v>-10000</c:v>
                </c:pt>
                <c:pt idx="6526">
                  <c:v>-10000</c:v>
                </c:pt>
                <c:pt idx="6527">
                  <c:v>-10000</c:v>
                </c:pt>
                <c:pt idx="6528">
                  <c:v>-10000</c:v>
                </c:pt>
                <c:pt idx="6529">
                  <c:v>-10000</c:v>
                </c:pt>
                <c:pt idx="6530">
                  <c:v>-10000</c:v>
                </c:pt>
                <c:pt idx="6531">
                  <c:v>-10000</c:v>
                </c:pt>
                <c:pt idx="6532">
                  <c:v>-10000</c:v>
                </c:pt>
                <c:pt idx="6533">
                  <c:v>-10000</c:v>
                </c:pt>
                <c:pt idx="6534">
                  <c:v>-10000</c:v>
                </c:pt>
                <c:pt idx="6535">
                  <c:v>-10000</c:v>
                </c:pt>
                <c:pt idx="6536">
                  <c:v>-10000</c:v>
                </c:pt>
                <c:pt idx="6537">
                  <c:v>-10000</c:v>
                </c:pt>
                <c:pt idx="6538">
                  <c:v>-10000</c:v>
                </c:pt>
                <c:pt idx="6539">
                  <c:v>-10000</c:v>
                </c:pt>
                <c:pt idx="6540">
                  <c:v>-10000</c:v>
                </c:pt>
                <c:pt idx="6541">
                  <c:v>-10000</c:v>
                </c:pt>
                <c:pt idx="6542">
                  <c:v>-10000</c:v>
                </c:pt>
                <c:pt idx="6543">
                  <c:v>-10000</c:v>
                </c:pt>
                <c:pt idx="6544">
                  <c:v>-10000</c:v>
                </c:pt>
                <c:pt idx="6545">
                  <c:v>-10000</c:v>
                </c:pt>
                <c:pt idx="6546">
                  <c:v>-10000</c:v>
                </c:pt>
                <c:pt idx="6547">
                  <c:v>-10000</c:v>
                </c:pt>
                <c:pt idx="6548">
                  <c:v>-10000</c:v>
                </c:pt>
                <c:pt idx="6549">
                  <c:v>-10000</c:v>
                </c:pt>
                <c:pt idx="6550">
                  <c:v>-10000</c:v>
                </c:pt>
                <c:pt idx="6551">
                  <c:v>-10000</c:v>
                </c:pt>
                <c:pt idx="6552">
                  <c:v>-10000</c:v>
                </c:pt>
                <c:pt idx="6553">
                  <c:v>-10000</c:v>
                </c:pt>
                <c:pt idx="6554">
                  <c:v>-10000</c:v>
                </c:pt>
                <c:pt idx="6555">
                  <c:v>-10000</c:v>
                </c:pt>
                <c:pt idx="6556">
                  <c:v>-10000</c:v>
                </c:pt>
                <c:pt idx="6557">
                  <c:v>-10000</c:v>
                </c:pt>
                <c:pt idx="6558">
                  <c:v>-10000</c:v>
                </c:pt>
                <c:pt idx="6559">
                  <c:v>-10000</c:v>
                </c:pt>
                <c:pt idx="6560">
                  <c:v>-10000</c:v>
                </c:pt>
                <c:pt idx="6561">
                  <c:v>-10000</c:v>
                </c:pt>
                <c:pt idx="6562">
                  <c:v>-10000</c:v>
                </c:pt>
                <c:pt idx="6563">
                  <c:v>-10000</c:v>
                </c:pt>
                <c:pt idx="6564">
                  <c:v>-10000</c:v>
                </c:pt>
                <c:pt idx="6565">
                  <c:v>-10000</c:v>
                </c:pt>
                <c:pt idx="6566">
                  <c:v>-10000</c:v>
                </c:pt>
                <c:pt idx="6567">
                  <c:v>-10000</c:v>
                </c:pt>
                <c:pt idx="6568">
                  <c:v>-10000</c:v>
                </c:pt>
                <c:pt idx="6569">
                  <c:v>-10000</c:v>
                </c:pt>
                <c:pt idx="6570">
                  <c:v>-10000</c:v>
                </c:pt>
                <c:pt idx="6571">
                  <c:v>-10000</c:v>
                </c:pt>
                <c:pt idx="6572">
                  <c:v>-10000</c:v>
                </c:pt>
                <c:pt idx="6573">
                  <c:v>-10000</c:v>
                </c:pt>
                <c:pt idx="6574">
                  <c:v>-10000</c:v>
                </c:pt>
                <c:pt idx="6575">
                  <c:v>-10000</c:v>
                </c:pt>
                <c:pt idx="6576">
                  <c:v>-10000</c:v>
                </c:pt>
                <c:pt idx="6577">
                  <c:v>-10000</c:v>
                </c:pt>
                <c:pt idx="6578">
                  <c:v>-10000</c:v>
                </c:pt>
                <c:pt idx="6579">
                  <c:v>-10000</c:v>
                </c:pt>
                <c:pt idx="6580">
                  <c:v>-10000</c:v>
                </c:pt>
                <c:pt idx="6581">
                  <c:v>-10000</c:v>
                </c:pt>
                <c:pt idx="6582">
                  <c:v>-10000</c:v>
                </c:pt>
                <c:pt idx="6583">
                  <c:v>-10000</c:v>
                </c:pt>
                <c:pt idx="6584">
                  <c:v>-10000</c:v>
                </c:pt>
                <c:pt idx="6585">
                  <c:v>-10000</c:v>
                </c:pt>
                <c:pt idx="6586">
                  <c:v>-10000</c:v>
                </c:pt>
                <c:pt idx="6587">
                  <c:v>-10000</c:v>
                </c:pt>
                <c:pt idx="6588">
                  <c:v>-10000</c:v>
                </c:pt>
                <c:pt idx="6589">
                  <c:v>-10000</c:v>
                </c:pt>
                <c:pt idx="6590">
                  <c:v>-10000</c:v>
                </c:pt>
                <c:pt idx="6591">
                  <c:v>-10000</c:v>
                </c:pt>
                <c:pt idx="6592">
                  <c:v>-10000</c:v>
                </c:pt>
                <c:pt idx="6593">
                  <c:v>-10000</c:v>
                </c:pt>
                <c:pt idx="6594">
                  <c:v>-10000</c:v>
                </c:pt>
                <c:pt idx="6595">
                  <c:v>-10000</c:v>
                </c:pt>
                <c:pt idx="6596">
                  <c:v>-10000</c:v>
                </c:pt>
                <c:pt idx="6597">
                  <c:v>-10000</c:v>
                </c:pt>
                <c:pt idx="6598">
                  <c:v>-10000</c:v>
                </c:pt>
                <c:pt idx="6599">
                  <c:v>-10000</c:v>
                </c:pt>
                <c:pt idx="6600">
                  <c:v>-10000</c:v>
                </c:pt>
                <c:pt idx="6601">
                  <c:v>-10000</c:v>
                </c:pt>
                <c:pt idx="6602">
                  <c:v>-10000</c:v>
                </c:pt>
                <c:pt idx="6603">
                  <c:v>-10000</c:v>
                </c:pt>
                <c:pt idx="6604">
                  <c:v>-10000</c:v>
                </c:pt>
                <c:pt idx="6605">
                  <c:v>-10000</c:v>
                </c:pt>
                <c:pt idx="6606">
                  <c:v>-10000</c:v>
                </c:pt>
                <c:pt idx="6607">
                  <c:v>-10000</c:v>
                </c:pt>
                <c:pt idx="6608">
                  <c:v>-10000</c:v>
                </c:pt>
                <c:pt idx="6609">
                  <c:v>-10000</c:v>
                </c:pt>
                <c:pt idx="6610">
                  <c:v>-10000</c:v>
                </c:pt>
                <c:pt idx="6611">
                  <c:v>-10000</c:v>
                </c:pt>
                <c:pt idx="6612">
                  <c:v>-10000</c:v>
                </c:pt>
                <c:pt idx="6613">
                  <c:v>-10000</c:v>
                </c:pt>
                <c:pt idx="6614">
                  <c:v>-10000</c:v>
                </c:pt>
                <c:pt idx="6615">
                  <c:v>-10000</c:v>
                </c:pt>
                <c:pt idx="6616">
                  <c:v>-10000</c:v>
                </c:pt>
                <c:pt idx="6617">
                  <c:v>-10000</c:v>
                </c:pt>
                <c:pt idx="6618">
                  <c:v>-10000</c:v>
                </c:pt>
                <c:pt idx="6619">
                  <c:v>-10000</c:v>
                </c:pt>
                <c:pt idx="6620">
                  <c:v>-10000</c:v>
                </c:pt>
                <c:pt idx="6621">
                  <c:v>-10000</c:v>
                </c:pt>
                <c:pt idx="6622">
                  <c:v>-10000</c:v>
                </c:pt>
                <c:pt idx="6623">
                  <c:v>-10000</c:v>
                </c:pt>
                <c:pt idx="6624">
                  <c:v>-10000</c:v>
                </c:pt>
                <c:pt idx="6625">
                  <c:v>-10000</c:v>
                </c:pt>
                <c:pt idx="6626">
                  <c:v>-10000</c:v>
                </c:pt>
                <c:pt idx="6627">
                  <c:v>-10000</c:v>
                </c:pt>
                <c:pt idx="6628">
                  <c:v>-10000</c:v>
                </c:pt>
                <c:pt idx="6629">
                  <c:v>-10000</c:v>
                </c:pt>
                <c:pt idx="6630">
                  <c:v>-10000</c:v>
                </c:pt>
                <c:pt idx="6631">
                  <c:v>-10000</c:v>
                </c:pt>
                <c:pt idx="6632">
                  <c:v>-10000</c:v>
                </c:pt>
                <c:pt idx="6633">
                  <c:v>-10000</c:v>
                </c:pt>
                <c:pt idx="6634">
                  <c:v>-10000</c:v>
                </c:pt>
                <c:pt idx="6635">
                  <c:v>-10000</c:v>
                </c:pt>
                <c:pt idx="6636">
                  <c:v>-10000</c:v>
                </c:pt>
                <c:pt idx="6637">
                  <c:v>-10000</c:v>
                </c:pt>
                <c:pt idx="6638">
                  <c:v>-10000</c:v>
                </c:pt>
                <c:pt idx="6639">
                  <c:v>-10000</c:v>
                </c:pt>
                <c:pt idx="6640">
                  <c:v>-10000</c:v>
                </c:pt>
                <c:pt idx="6641">
                  <c:v>-10000</c:v>
                </c:pt>
                <c:pt idx="6642">
                  <c:v>-10000</c:v>
                </c:pt>
                <c:pt idx="6643">
                  <c:v>-10000</c:v>
                </c:pt>
                <c:pt idx="6644">
                  <c:v>-10000</c:v>
                </c:pt>
                <c:pt idx="6645">
                  <c:v>-10000</c:v>
                </c:pt>
                <c:pt idx="6646">
                  <c:v>-10000</c:v>
                </c:pt>
                <c:pt idx="6647">
                  <c:v>-10000</c:v>
                </c:pt>
                <c:pt idx="6648">
                  <c:v>-10000</c:v>
                </c:pt>
                <c:pt idx="6649">
                  <c:v>-10000</c:v>
                </c:pt>
                <c:pt idx="6650">
                  <c:v>-10000</c:v>
                </c:pt>
                <c:pt idx="6651">
                  <c:v>-10000</c:v>
                </c:pt>
                <c:pt idx="6652">
                  <c:v>-10000</c:v>
                </c:pt>
                <c:pt idx="6653">
                  <c:v>-10000</c:v>
                </c:pt>
                <c:pt idx="6654">
                  <c:v>-10000</c:v>
                </c:pt>
                <c:pt idx="6655">
                  <c:v>-10000</c:v>
                </c:pt>
                <c:pt idx="6656">
                  <c:v>-10000</c:v>
                </c:pt>
                <c:pt idx="6657">
                  <c:v>-10000</c:v>
                </c:pt>
                <c:pt idx="6658">
                  <c:v>-10000</c:v>
                </c:pt>
                <c:pt idx="6659">
                  <c:v>-10000</c:v>
                </c:pt>
                <c:pt idx="6660">
                  <c:v>-10000</c:v>
                </c:pt>
                <c:pt idx="6661">
                  <c:v>-10000</c:v>
                </c:pt>
                <c:pt idx="6662">
                  <c:v>-10000</c:v>
                </c:pt>
                <c:pt idx="6663">
                  <c:v>-10000</c:v>
                </c:pt>
                <c:pt idx="6664">
                  <c:v>-10000</c:v>
                </c:pt>
                <c:pt idx="6665">
                  <c:v>-10000</c:v>
                </c:pt>
                <c:pt idx="6666">
                  <c:v>-10000</c:v>
                </c:pt>
                <c:pt idx="6667">
                  <c:v>-10000</c:v>
                </c:pt>
                <c:pt idx="6668">
                  <c:v>-10000</c:v>
                </c:pt>
                <c:pt idx="6669">
                  <c:v>-10000</c:v>
                </c:pt>
                <c:pt idx="6670">
                  <c:v>-10000</c:v>
                </c:pt>
                <c:pt idx="6671">
                  <c:v>-10000</c:v>
                </c:pt>
                <c:pt idx="6672">
                  <c:v>-10000</c:v>
                </c:pt>
                <c:pt idx="6673">
                  <c:v>-10000</c:v>
                </c:pt>
                <c:pt idx="6674">
                  <c:v>-10000</c:v>
                </c:pt>
                <c:pt idx="6675">
                  <c:v>-10000</c:v>
                </c:pt>
                <c:pt idx="6676">
                  <c:v>-10000</c:v>
                </c:pt>
                <c:pt idx="6677">
                  <c:v>-10000</c:v>
                </c:pt>
                <c:pt idx="6678">
                  <c:v>-10000</c:v>
                </c:pt>
                <c:pt idx="6679">
                  <c:v>-10000</c:v>
                </c:pt>
                <c:pt idx="6680">
                  <c:v>-10000</c:v>
                </c:pt>
                <c:pt idx="6681">
                  <c:v>-10000</c:v>
                </c:pt>
                <c:pt idx="6682">
                  <c:v>-10000</c:v>
                </c:pt>
                <c:pt idx="6683">
                  <c:v>-10000</c:v>
                </c:pt>
                <c:pt idx="6684">
                  <c:v>-10000</c:v>
                </c:pt>
                <c:pt idx="6685">
                  <c:v>-10000</c:v>
                </c:pt>
                <c:pt idx="6686">
                  <c:v>-10000</c:v>
                </c:pt>
                <c:pt idx="6687">
                  <c:v>-10000</c:v>
                </c:pt>
                <c:pt idx="6688">
                  <c:v>-10000</c:v>
                </c:pt>
                <c:pt idx="6689">
                  <c:v>-10000</c:v>
                </c:pt>
                <c:pt idx="6690">
                  <c:v>-10000</c:v>
                </c:pt>
                <c:pt idx="6691">
                  <c:v>-10000</c:v>
                </c:pt>
                <c:pt idx="6692">
                  <c:v>-10000</c:v>
                </c:pt>
                <c:pt idx="6693">
                  <c:v>-10000</c:v>
                </c:pt>
                <c:pt idx="6694">
                  <c:v>-10000</c:v>
                </c:pt>
                <c:pt idx="6695">
                  <c:v>-10000</c:v>
                </c:pt>
                <c:pt idx="6696">
                  <c:v>-10000</c:v>
                </c:pt>
                <c:pt idx="6697">
                  <c:v>-10000</c:v>
                </c:pt>
                <c:pt idx="6698">
                  <c:v>-10000</c:v>
                </c:pt>
                <c:pt idx="6699">
                  <c:v>-10000</c:v>
                </c:pt>
                <c:pt idx="6700">
                  <c:v>-10000</c:v>
                </c:pt>
                <c:pt idx="6701">
                  <c:v>-10000</c:v>
                </c:pt>
                <c:pt idx="6702">
                  <c:v>-10000</c:v>
                </c:pt>
                <c:pt idx="6703">
                  <c:v>-10000</c:v>
                </c:pt>
                <c:pt idx="6704">
                  <c:v>-10000</c:v>
                </c:pt>
                <c:pt idx="6705">
                  <c:v>-10000</c:v>
                </c:pt>
                <c:pt idx="6706">
                  <c:v>-10000</c:v>
                </c:pt>
                <c:pt idx="6707">
                  <c:v>-10000</c:v>
                </c:pt>
                <c:pt idx="6708">
                  <c:v>-10000</c:v>
                </c:pt>
                <c:pt idx="6709">
                  <c:v>-10000</c:v>
                </c:pt>
                <c:pt idx="6710">
                  <c:v>-10000</c:v>
                </c:pt>
                <c:pt idx="6711">
                  <c:v>-10000</c:v>
                </c:pt>
                <c:pt idx="6712">
                  <c:v>-10000</c:v>
                </c:pt>
                <c:pt idx="6713">
                  <c:v>-10000</c:v>
                </c:pt>
                <c:pt idx="6714">
                  <c:v>-10000</c:v>
                </c:pt>
                <c:pt idx="6715">
                  <c:v>-10000</c:v>
                </c:pt>
                <c:pt idx="6716">
                  <c:v>-10000</c:v>
                </c:pt>
                <c:pt idx="6717">
                  <c:v>-10000</c:v>
                </c:pt>
                <c:pt idx="6718">
                  <c:v>-10000</c:v>
                </c:pt>
                <c:pt idx="6719">
                  <c:v>-10000</c:v>
                </c:pt>
                <c:pt idx="6720">
                  <c:v>-10000</c:v>
                </c:pt>
                <c:pt idx="6721">
                  <c:v>-10000</c:v>
                </c:pt>
                <c:pt idx="6722">
                  <c:v>-10000</c:v>
                </c:pt>
                <c:pt idx="6723">
                  <c:v>-10000</c:v>
                </c:pt>
                <c:pt idx="6724">
                  <c:v>-10000</c:v>
                </c:pt>
                <c:pt idx="6725">
                  <c:v>-10000</c:v>
                </c:pt>
                <c:pt idx="6726">
                  <c:v>-10000</c:v>
                </c:pt>
                <c:pt idx="6727">
                  <c:v>-10000</c:v>
                </c:pt>
                <c:pt idx="6728">
                  <c:v>-10000</c:v>
                </c:pt>
                <c:pt idx="6729">
                  <c:v>-10000</c:v>
                </c:pt>
                <c:pt idx="6730">
                  <c:v>-10000</c:v>
                </c:pt>
                <c:pt idx="6731">
                  <c:v>-10000</c:v>
                </c:pt>
                <c:pt idx="6732">
                  <c:v>-10000</c:v>
                </c:pt>
                <c:pt idx="6733">
                  <c:v>-10000</c:v>
                </c:pt>
                <c:pt idx="6734">
                  <c:v>-10000</c:v>
                </c:pt>
                <c:pt idx="6735">
                  <c:v>-10000</c:v>
                </c:pt>
                <c:pt idx="6736">
                  <c:v>-10000</c:v>
                </c:pt>
                <c:pt idx="6737">
                  <c:v>-10000</c:v>
                </c:pt>
                <c:pt idx="6738">
                  <c:v>-10000</c:v>
                </c:pt>
                <c:pt idx="6739">
                  <c:v>-10000</c:v>
                </c:pt>
                <c:pt idx="6740">
                  <c:v>-10000</c:v>
                </c:pt>
                <c:pt idx="6741">
                  <c:v>-10000</c:v>
                </c:pt>
                <c:pt idx="6742">
                  <c:v>-10000</c:v>
                </c:pt>
                <c:pt idx="6743">
                  <c:v>-10000</c:v>
                </c:pt>
                <c:pt idx="6744">
                  <c:v>-10000</c:v>
                </c:pt>
                <c:pt idx="6745">
                  <c:v>-10000</c:v>
                </c:pt>
                <c:pt idx="6746">
                  <c:v>-10000</c:v>
                </c:pt>
                <c:pt idx="6747">
                  <c:v>-10000</c:v>
                </c:pt>
                <c:pt idx="6748">
                  <c:v>-10000</c:v>
                </c:pt>
                <c:pt idx="6749">
                  <c:v>-10000</c:v>
                </c:pt>
                <c:pt idx="6750">
                  <c:v>-10000</c:v>
                </c:pt>
                <c:pt idx="6751">
                  <c:v>-10000</c:v>
                </c:pt>
                <c:pt idx="6752">
                  <c:v>-10000</c:v>
                </c:pt>
                <c:pt idx="6753">
                  <c:v>-10000</c:v>
                </c:pt>
                <c:pt idx="6754">
                  <c:v>-10000</c:v>
                </c:pt>
                <c:pt idx="6755">
                  <c:v>-10000</c:v>
                </c:pt>
                <c:pt idx="6756">
                  <c:v>-10000</c:v>
                </c:pt>
                <c:pt idx="6757">
                  <c:v>-10000</c:v>
                </c:pt>
                <c:pt idx="6758">
                  <c:v>-10000</c:v>
                </c:pt>
                <c:pt idx="6759">
                  <c:v>-10000</c:v>
                </c:pt>
                <c:pt idx="6760">
                  <c:v>-10000</c:v>
                </c:pt>
                <c:pt idx="6761">
                  <c:v>-10000</c:v>
                </c:pt>
                <c:pt idx="6762">
                  <c:v>-10000</c:v>
                </c:pt>
                <c:pt idx="6763">
                  <c:v>-10000</c:v>
                </c:pt>
                <c:pt idx="6764">
                  <c:v>-10000</c:v>
                </c:pt>
                <c:pt idx="6765">
                  <c:v>-10000</c:v>
                </c:pt>
                <c:pt idx="6766">
                  <c:v>-10000</c:v>
                </c:pt>
                <c:pt idx="6767">
                  <c:v>-10000</c:v>
                </c:pt>
                <c:pt idx="6768">
                  <c:v>-10000</c:v>
                </c:pt>
                <c:pt idx="6769">
                  <c:v>-10000</c:v>
                </c:pt>
                <c:pt idx="6770">
                  <c:v>-10000</c:v>
                </c:pt>
                <c:pt idx="6771">
                  <c:v>-10000</c:v>
                </c:pt>
                <c:pt idx="6772">
                  <c:v>-10000</c:v>
                </c:pt>
                <c:pt idx="6773">
                  <c:v>-10000</c:v>
                </c:pt>
                <c:pt idx="6774">
                  <c:v>-10000</c:v>
                </c:pt>
                <c:pt idx="6775">
                  <c:v>-10000</c:v>
                </c:pt>
                <c:pt idx="6776">
                  <c:v>-10000</c:v>
                </c:pt>
                <c:pt idx="6777">
                  <c:v>-10000</c:v>
                </c:pt>
                <c:pt idx="6778">
                  <c:v>-10000</c:v>
                </c:pt>
                <c:pt idx="6779">
                  <c:v>-10000</c:v>
                </c:pt>
                <c:pt idx="6780">
                  <c:v>-10000</c:v>
                </c:pt>
                <c:pt idx="6781">
                  <c:v>-10000</c:v>
                </c:pt>
                <c:pt idx="6782">
                  <c:v>-10000</c:v>
                </c:pt>
                <c:pt idx="6783">
                  <c:v>-10000</c:v>
                </c:pt>
                <c:pt idx="6784">
                  <c:v>-10000</c:v>
                </c:pt>
                <c:pt idx="6785">
                  <c:v>-10000</c:v>
                </c:pt>
                <c:pt idx="6786">
                  <c:v>-10000</c:v>
                </c:pt>
                <c:pt idx="6787">
                  <c:v>-10000</c:v>
                </c:pt>
                <c:pt idx="6788">
                  <c:v>-10000</c:v>
                </c:pt>
                <c:pt idx="6789">
                  <c:v>-10000</c:v>
                </c:pt>
                <c:pt idx="6790">
                  <c:v>-10000</c:v>
                </c:pt>
                <c:pt idx="6791">
                  <c:v>-10000</c:v>
                </c:pt>
                <c:pt idx="6792">
                  <c:v>-10000</c:v>
                </c:pt>
                <c:pt idx="6793">
                  <c:v>-10000</c:v>
                </c:pt>
                <c:pt idx="6794">
                  <c:v>-10000</c:v>
                </c:pt>
                <c:pt idx="6795">
                  <c:v>-10000</c:v>
                </c:pt>
                <c:pt idx="6796">
                  <c:v>-10000</c:v>
                </c:pt>
                <c:pt idx="6797">
                  <c:v>-10000</c:v>
                </c:pt>
                <c:pt idx="6798">
                  <c:v>-10000</c:v>
                </c:pt>
                <c:pt idx="6799">
                  <c:v>-10000</c:v>
                </c:pt>
                <c:pt idx="6800">
                  <c:v>-10000</c:v>
                </c:pt>
                <c:pt idx="6801">
                  <c:v>-10000</c:v>
                </c:pt>
                <c:pt idx="6802">
                  <c:v>-10000</c:v>
                </c:pt>
                <c:pt idx="6803">
                  <c:v>-10000</c:v>
                </c:pt>
                <c:pt idx="6804">
                  <c:v>-10000</c:v>
                </c:pt>
                <c:pt idx="6805">
                  <c:v>-10000</c:v>
                </c:pt>
                <c:pt idx="6806">
                  <c:v>-10000</c:v>
                </c:pt>
                <c:pt idx="6807">
                  <c:v>-10000</c:v>
                </c:pt>
                <c:pt idx="6808">
                  <c:v>-10000</c:v>
                </c:pt>
                <c:pt idx="6809">
                  <c:v>-10000</c:v>
                </c:pt>
                <c:pt idx="6810">
                  <c:v>-10000</c:v>
                </c:pt>
                <c:pt idx="6811">
                  <c:v>-10000</c:v>
                </c:pt>
                <c:pt idx="6812">
                  <c:v>-10000</c:v>
                </c:pt>
                <c:pt idx="6813">
                  <c:v>-10000</c:v>
                </c:pt>
                <c:pt idx="6814">
                  <c:v>-10000</c:v>
                </c:pt>
                <c:pt idx="6815">
                  <c:v>-10000</c:v>
                </c:pt>
                <c:pt idx="6816">
                  <c:v>-10000</c:v>
                </c:pt>
                <c:pt idx="6817">
                  <c:v>-10000</c:v>
                </c:pt>
                <c:pt idx="6818">
                  <c:v>-10000</c:v>
                </c:pt>
                <c:pt idx="6819">
                  <c:v>-10000</c:v>
                </c:pt>
                <c:pt idx="6820">
                  <c:v>-10000</c:v>
                </c:pt>
                <c:pt idx="6821">
                  <c:v>-10000</c:v>
                </c:pt>
                <c:pt idx="6822">
                  <c:v>-10000</c:v>
                </c:pt>
                <c:pt idx="6823">
                  <c:v>-10000</c:v>
                </c:pt>
                <c:pt idx="6824">
                  <c:v>-10000</c:v>
                </c:pt>
                <c:pt idx="6825">
                  <c:v>-10000</c:v>
                </c:pt>
                <c:pt idx="6826">
                  <c:v>-10000</c:v>
                </c:pt>
                <c:pt idx="6827">
                  <c:v>-10000</c:v>
                </c:pt>
                <c:pt idx="6828">
                  <c:v>-10000</c:v>
                </c:pt>
                <c:pt idx="6829">
                  <c:v>-10000</c:v>
                </c:pt>
                <c:pt idx="6830">
                  <c:v>-10000</c:v>
                </c:pt>
                <c:pt idx="6831">
                  <c:v>-10000</c:v>
                </c:pt>
                <c:pt idx="6832">
                  <c:v>-10000</c:v>
                </c:pt>
                <c:pt idx="6833">
                  <c:v>-10000</c:v>
                </c:pt>
                <c:pt idx="6834">
                  <c:v>-10000</c:v>
                </c:pt>
                <c:pt idx="6835">
                  <c:v>-10000</c:v>
                </c:pt>
                <c:pt idx="6836">
                  <c:v>-10000</c:v>
                </c:pt>
                <c:pt idx="6837">
                  <c:v>-10000</c:v>
                </c:pt>
                <c:pt idx="6838">
                  <c:v>-10000</c:v>
                </c:pt>
                <c:pt idx="6839">
                  <c:v>-10000</c:v>
                </c:pt>
                <c:pt idx="6840">
                  <c:v>-10000</c:v>
                </c:pt>
                <c:pt idx="6841">
                  <c:v>-10000</c:v>
                </c:pt>
                <c:pt idx="6842">
                  <c:v>-10000</c:v>
                </c:pt>
                <c:pt idx="6843">
                  <c:v>-10000</c:v>
                </c:pt>
                <c:pt idx="6844">
                  <c:v>-10000</c:v>
                </c:pt>
                <c:pt idx="6845">
                  <c:v>-10000</c:v>
                </c:pt>
                <c:pt idx="6846">
                  <c:v>-10000</c:v>
                </c:pt>
                <c:pt idx="6847">
                  <c:v>-10000</c:v>
                </c:pt>
                <c:pt idx="6848">
                  <c:v>-10000</c:v>
                </c:pt>
                <c:pt idx="6849">
                  <c:v>-10000</c:v>
                </c:pt>
                <c:pt idx="6850">
                  <c:v>-10000</c:v>
                </c:pt>
                <c:pt idx="6851">
                  <c:v>-10000</c:v>
                </c:pt>
                <c:pt idx="6852">
                  <c:v>-10000</c:v>
                </c:pt>
                <c:pt idx="6853">
                  <c:v>-10000</c:v>
                </c:pt>
                <c:pt idx="6854">
                  <c:v>-10000</c:v>
                </c:pt>
                <c:pt idx="6855">
                  <c:v>-10000</c:v>
                </c:pt>
                <c:pt idx="6856">
                  <c:v>-10000</c:v>
                </c:pt>
                <c:pt idx="6857">
                  <c:v>-10000</c:v>
                </c:pt>
                <c:pt idx="6858">
                  <c:v>-10000</c:v>
                </c:pt>
                <c:pt idx="6859">
                  <c:v>-10000</c:v>
                </c:pt>
                <c:pt idx="6860">
                  <c:v>-10000</c:v>
                </c:pt>
                <c:pt idx="6861">
                  <c:v>-10000</c:v>
                </c:pt>
                <c:pt idx="6862">
                  <c:v>-10000</c:v>
                </c:pt>
                <c:pt idx="6863">
                  <c:v>-10000</c:v>
                </c:pt>
                <c:pt idx="6864">
                  <c:v>-10000</c:v>
                </c:pt>
                <c:pt idx="6865">
                  <c:v>-10000</c:v>
                </c:pt>
                <c:pt idx="6866">
                  <c:v>-10000</c:v>
                </c:pt>
                <c:pt idx="6867">
                  <c:v>-10000</c:v>
                </c:pt>
                <c:pt idx="6868">
                  <c:v>-10000</c:v>
                </c:pt>
                <c:pt idx="6869">
                  <c:v>-10000</c:v>
                </c:pt>
                <c:pt idx="6870">
                  <c:v>-10000</c:v>
                </c:pt>
                <c:pt idx="6871">
                  <c:v>-10000</c:v>
                </c:pt>
                <c:pt idx="6872">
                  <c:v>-10000</c:v>
                </c:pt>
                <c:pt idx="6873">
                  <c:v>-10000</c:v>
                </c:pt>
                <c:pt idx="6874">
                  <c:v>-10000</c:v>
                </c:pt>
                <c:pt idx="6875">
                  <c:v>-10000</c:v>
                </c:pt>
                <c:pt idx="6876">
                  <c:v>-10000</c:v>
                </c:pt>
                <c:pt idx="6877">
                  <c:v>-10000</c:v>
                </c:pt>
                <c:pt idx="6878">
                  <c:v>-10000</c:v>
                </c:pt>
                <c:pt idx="6879">
                  <c:v>-10000</c:v>
                </c:pt>
                <c:pt idx="6880">
                  <c:v>-10000</c:v>
                </c:pt>
                <c:pt idx="6881">
                  <c:v>-10000</c:v>
                </c:pt>
                <c:pt idx="6882">
                  <c:v>-10000</c:v>
                </c:pt>
                <c:pt idx="6883">
                  <c:v>-10000</c:v>
                </c:pt>
                <c:pt idx="6884">
                  <c:v>-10000</c:v>
                </c:pt>
                <c:pt idx="6885">
                  <c:v>-10000</c:v>
                </c:pt>
                <c:pt idx="6886">
                  <c:v>-10000</c:v>
                </c:pt>
                <c:pt idx="6887">
                  <c:v>-10000</c:v>
                </c:pt>
                <c:pt idx="6888">
                  <c:v>-10000</c:v>
                </c:pt>
                <c:pt idx="6889">
                  <c:v>-10000</c:v>
                </c:pt>
                <c:pt idx="6890">
                  <c:v>-10000</c:v>
                </c:pt>
                <c:pt idx="6891">
                  <c:v>-10000</c:v>
                </c:pt>
                <c:pt idx="6892">
                  <c:v>-10000</c:v>
                </c:pt>
                <c:pt idx="6893">
                  <c:v>-10000</c:v>
                </c:pt>
                <c:pt idx="6894">
                  <c:v>-10000</c:v>
                </c:pt>
                <c:pt idx="6895">
                  <c:v>-10000</c:v>
                </c:pt>
                <c:pt idx="6896">
                  <c:v>-10000</c:v>
                </c:pt>
                <c:pt idx="6897">
                  <c:v>-10000</c:v>
                </c:pt>
                <c:pt idx="6898">
                  <c:v>-10000</c:v>
                </c:pt>
                <c:pt idx="6899">
                  <c:v>-10000</c:v>
                </c:pt>
                <c:pt idx="6900">
                  <c:v>-10000</c:v>
                </c:pt>
                <c:pt idx="6901">
                  <c:v>-10000</c:v>
                </c:pt>
                <c:pt idx="6902">
                  <c:v>-10000</c:v>
                </c:pt>
                <c:pt idx="6903">
                  <c:v>-10000</c:v>
                </c:pt>
                <c:pt idx="6904">
                  <c:v>-10000</c:v>
                </c:pt>
                <c:pt idx="6905">
                  <c:v>-10000</c:v>
                </c:pt>
                <c:pt idx="6906">
                  <c:v>-10000</c:v>
                </c:pt>
                <c:pt idx="6907">
                  <c:v>-10000</c:v>
                </c:pt>
                <c:pt idx="6908">
                  <c:v>-10000</c:v>
                </c:pt>
                <c:pt idx="6909">
                  <c:v>-10000</c:v>
                </c:pt>
                <c:pt idx="6910">
                  <c:v>-10000</c:v>
                </c:pt>
                <c:pt idx="6911">
                  <c:v>-10000</c:v>
                </c:pt>
                <c:pt idx="6912">
                  <c:v>-10000</c:v>
                </c:pt>
                <c:pt idx="6913">
                  <c:v>-10000</c:v>
                </c:pt>
                <c:pt idx="6914">
                  <c:v>-10000</c:v>
                </c:pt>
                <c:pt idx="6915">
                  <c:v>-10000</c:v>
                </c:pt>
                <c:pt idx="6916">
                  <c:v>-10000</c:v>
                </c:pt>
                <c:pt idx="6917">
                  <c:v>-10000</c:v>
                </c:pt>
                <c:pt idx="6918">
                  <c:v>-10000</c:v>
                </c:pt>
                <c:pt idx="6919">
                  <c:v>-10000</c:v>
                </c:pt>
                <c:pt idx="6920">
                  <c:v>-10000</c:v>
                </c:pt>
                <c:pt idx="6921">
                  <c:v>-10000</c:v>
                </c:pt>
                <c:pt idx="6922">
                  <c:v>-10000</c:v>
                </c:pt>
                <c:pt idx="6923">
                  <c:v>-10000</c:v>
                </c:pt>
                <c:pt idx="6924">
                  <c:v>-10000</c:v>
                </c:pt>
                <c:pt idx="6925">
                  <c:v>-10000</c:v>
                </c:pt>
                <c:pt idx="6926">
                  <c:v>-10000</c:v>
                </c:pt>
                <c:pt idx="6927">
                  <c:v>-10000</c:v>
                </c:pt>
                <c:pt idx="6928">
                  <c:v>-10000</c:v>
                </c:pt>
                <c:pt idx="6929">
                  <c:v>-10000</c:v>
                </c:pt>
                <c:pt idx="6930">
                  <c:v>-10000</c:v>
                </c:pt>
                <c:pt idx="6931">
                  <c:v>-10000</c:v>
                </c:pt>
                <c:pt idx="6932">
                  <c:v>-10000</c:v>
                </c:pt>
                <c:pt idx="6933">
                  <c:v>-10000</c:v>
                </c:pt>
                <c:pt idx="6934">
                  <c:v>-10000</c:v>
                </c:pt>
                <c:pt idx="6935">
                  <c:v>-10000</c:v>
                </c:pt>
                <c:pt idx="6936">
                  <c:v>-10000</c:v>
                </c:pt>
                <c:pt idx="6937">
                  <c:v>-10000</c:v>
                </c:pt>
                <c:pt idx="6938">
                  <c:v>-10000</c:v>
                </c:pt>
                <c:pt idx="6939">
                  <c:v>-10000</c:v>
                </c:pt>
                <c:pt idx="6940">
                  <c:v>-10000</c:v>
                </c:pt>
                <c:pt idx="6941">
                  <c:v>-10000</c:v>
                </c:pt>
                <c:pt idx="6942">
                  <c:v>-10000</c:v>
                </c:pt>
                <c:pt idx="6943">
                  <c:v>-10000</c:v>
                </c:pt>
                <c:pt idx="6944">
                  <c:v>-10000</c:v>
                </c:pt>
                <c:pt idx="6945">
                  <c:v>-10000</c:v>
                </c:pt>
                <c:pt idx="6946">
                  <c:v>-10000</c:v>
                </c:pt>
                <c:pt idx="6947">
                  <c:v>-10000</c:v>
                </c:pt>
                <c:pt idx="6948">
                  <c:v>-10000</c:v>
                </c:pt>
                <c:pt idx="6949">
                  <c:v>-10000</c:v>
                </c:pt>
                <c:pt idx="6950">
                  <c:v>-10000</c:v>
                </c:pt>
                <c:pt idx="6951">
                  <c:v>-10000</c:v>
                </c:pt>
                <c:pt idx="6952">
                  <c:v>-10000</c:v>
                </c:pt>
                <c:pt idx="6953">
                  <c:v>-10000</c:v>
                </c:pt>
                <c:pt idx="6954">
                  <c:v>-10000</c:v>
                </c:pt>
                <c:pt idx="6955">
                  <c:v>-10000</c:v>
                </c:pt>
                <c:pt idx="6956">
                  <c:v>-10000</c:v>
                </c:pt>
                <c:pt idx="6957">
                  <c:v>-10000</c:v>
                </c:pt>
                <c:pt idx="6958">
                  <c:v>-10000</c:v>
                </c:pt>
                <c:pt idx="6959">
                  <c:v>-10000</c:v>
                </c:pt>
                <c:pt idx="6960">
                  <c:v>-10000</c:v>
                </c:pt>
                <c:pt idx="6961">
                  <c:v>-10000</c:v>
                </c:pt>
                <c:pt idx="6962">
                  <c:v>-10000</c:v>
                </c:pt>
                <c:pt idx="6963">
                  <c:v>-10000</c:v>
                </c:pt>
                <c:pt idx="6964">
                  <c:v>-10000</c:v>
                </c:pt>
                <c:pt idx="6965">
                  <c:v>-10000</c:v>
                </c:pt>
                <c:pt idx="6966">
                  <c:v>-10000</c:v>
                </c:pt>
                <c:pt idx="6967">
                  <c:v>-10000</c:v>
                </c:pt>
                <c:pt idx="6968">
                  <c:v>-10000</c:v>
                </c:pt>
                <c:pt idx="6969">
                  <c:v>-10000</c:v>
                </c:pt>
                <c:pt idx="6970">
                  <c:v>-10000</c:v>
                </c:pt>
                <c:pt idx="6971">
                  <c:v>-10000</c:v>
                </c:pt>
                <c:pt idx="6972">
                  <c:v>-10000</c:v>
                </c:pt>
                <c:pt idx="6973">
                  <c:v>-10000</c:v>
                </c:pt>
                <c:pt idx="6974">
                  <c:v>-10000</c:v>
                </c:pt>
                <c:pt idx="6975">
                  <c:v>-10000</c:v>
                </c:pt>
                <c:pt idx="6976">
                  <c:v>-10000</c:v>
                </c:pt>
                <c:pt idx="6977">
                  <c:v>-10000</c:v>
                </c:pt>
                <c:pt idx="6978">
                  <c:v>-10000</c:v>
                </c:pt>
                <c:pt idx="6979">
                  <c:v>-10000</c:v>
                </c:pt>
                <c:pt idx="6980">
                  <c:v>-10000</c:v>
                </c:pt>
                <c:pt idx="6981">
                  <c:v>-10000</c:v>
                </c:pt>
                <c:pt idx="6982">
                  <c:v>-10000</c:v>
                </c:pt>
                <c:pt idx="6983">
                  <c:v>-10000</c:v>
                </c:pt>
                <c:pt idx="6984">
                  <c:v>-10000</c:v>
                </c:pt>
                <c:pt idx="6985">
                  <c:v>-10000</c:v>
                </c:pt>
                <c:pt idx="6986">
                  <c:v>-10000</c:v>
                </c:pt>
                <c:pt idx="6987">
                  <c:v>-10000</c:v>
                </c:pt>
                <c:pt idx="6988">
                  <c:v>-10000</c:v>
                </c:pt>
                <c:pt idx="6989">
                  <c:v>-10000</c:v>
                </c:pt>
                <c:pt idx="6990">
                  <c:v>-10000</c:v>
                </c:pt>
                <c:pt idx="6991">
                  <c:v>-10000</c:v>
                </c:pt>
                <c:pt idx="6992">
                  <c:v>-10000</c:v>
                </c:pt>
                <c:pt idx="6993">
                  <c:v>-10000</c:v>
                </c:pt>
                <c:pt idx="6994">
                  <c:v>-10000</c:v>
                </c:pt>
                <c:pt idx="6995">
                  <c:v>-10000</c:v>
                </c:pt>
                <c:pt idx="6996">
                  <c:v>-10000</c:v>
                </c:pt>
                <c:pt idx="6997">
                  <c:v>-10000</c:v>
                </c:pt>
                <c:pt idx="6998">
                  <c:v>-10000</c:v>
                </c:pt>
                <c:pt idx="6999">
                  <c:v>-10000</c:v>
                </c:pt>
                <c:pt idx="7000">
                  <c:v>-10000</c:v>
                </c:pt>
                <c:pt idx="7001">
                  <c:v>-10000</c:v>
                </c:pt>
                <c:pt idx="7002">
                  <c:v>-10000</c:v>
                </c:pt>
                <c:pt idx="7003">
                  <c:v>-10000</c:v>
                </c:pt>
                <c:pt idx="7004">
                  <c:v>-10000</c:v>
                </c:pt>
                <c:pt idx="7005">
                  <c:v>-10000</c:v>
                </c:pt>
                <c:pt idx="7006">
                  <c:v>-10000</c:v>
                </c:pt>
                <c:pt idx="7007">
                  <c:v>-10000</c:v>
                </c:pt>
                <c:pt idx="7008">
                  <c:v>-10000</c:v>
                </c:pt>
                <c:pt idx="7009">
                  <c:v>-10000</c:v>
                </c:pt>
                <c:pt idx="7010">
                  <c:v>-10000</c:v>
                </c:pt>
                <c:pt idx="7011">
                  <c:v>-10000</c:v>
                </c:pt>
                <c:pt idx="7012">
                  <c:v>-10000</c:v>
                </c:pt>
                <c:pt idx="7013">
                  <c:v>-10000</c:v>
                </c:pt>
                <c:pt idx="7014">
                  <c:v>-10000</c:v>
                </c:pt>
                <c:pt idx="7015">
                  <c:v>-10000</c:v>
                </c:pt>
                <c:pt idx="7016">
                  <c:v>-10000</c:v>
                </c:pt>
                <c:pt idx="7017">
                  <c:v>-10000</c:v>
                </c:pt>
                <c:pt idx="7018">
                  <c:v>-10000</c:v>
                </c:pt>
                <c:pt idx="7019">
                  <c:v>-10000</c:v>
                </c:pt>
                <c:pt idx="7020">
                  <c:v>-10000</c:v>
                </c:pt>
                <c:pt idx="7021">
                  <c:v>-10000</c:v>
                </c:pt>
                <c:pt idx="7022">
                  <c:v>-10000</c:v>
                </c:pt>
                <c:pt idx="7023">
                  <c:v>-10000</c:v>
                </c:pt>
                <c:pt idx="7024">
                  <c:v>-10000</c:v>
                </c:pt>
                <c:pt idx="7025">
                  <c:v>-10000</c:v>
                </c:pt>
                <c:pt idx="7026">
                  <c:v>-10000</c:v>
                </c:pt>
                <c:pt idx="7027">
                  <c:v>-10000</c:v>
                </c:pt>
                <c:pt idx="7028">
                  <c:v>-10000</c:v>
                </c:pt>
                <c:pt idx="7029">
                  <c:v>-10000</c:v>
                </c:pt>
                <c:pt idx="7030">
                  <c:v>-10000</c:v>
                </c:pt>
                <c:pt idx="7031">
                  <c:v>-10000</c:v>
                </c:pt>
                <c:pt idx="7032">
                  <c:v>-10000</c:v>
                </c:pt>
                <c:pt idx="7033">
                  <c:v>-10000</c:v>
                </c:pt>
                <c:pt idx="7034">
                  <c:v>-10000</c:v>
                </c:pt>
                <c:pt idx="7035">
                  <c:v>-10000</c:v>
                </c:pt>
                <c:pt idx="7036">
                  <c:v>-10000</c:v>
                </c:pt>
                <c:pt idx="7037">
                  <c:v>-10000</c:v>
                </c:pt>
                <c:pt idx="7038">
                  <c:v>-10000</c:v>
                </c:pt>
                <c:pt idx="7039">
                  <c:v>-10000</c:v>
                </c:pt>
                <c:pt idx="7040">
                  <c:v>-10000</c:v>
                </c:pt>
                <c:pt idx="7041">
                  <c:v>-10000</c:v>
                </c:pt>
                <c:pt idx="7042">
                  <c:v>-10000</c:v>
                </c:pt>
                <c:pt idx="7043">
                  <c:v>-10000</c:v>
                </c:pt>
                <c:pt idx="7044">
                  <c:v>-10000</c:v>
                </c:pt>
                <c:pt idx="7045">
                  <c:v>-10000</c:v>
                </c:pt>
                <c:pt idx="7046">
                  <c:v>-10000</c:v>
                </c:pt>
                <c:pt idx="7047">
                  <c:v>-10000</c:v>
                </c:pt>
                <c:pt idx="7048">
                  <c:v>-10000</c:v>
                </c:pt>
                <c:pt idx="7049">
                  <c:v>-10000</c:v>
                </c:pt>
                <c:pt idx="7050">
                  <c:v>-10000</c:v>
                </c:pt>
                <c:pt idx="7051">
                  <c:v>-10000</c:v>
                </c:pt>
                <c:pt idx="7052">
                  <c:v>-10000</c:v>
                </c:pt>
                <c:pt idx="7053">
                  <c:v>-10000</c:v>
                </c:pt>
                <c:pt idx="7054">
                  <c:v>-10000</c:v>
                </c:pt>
                <c:pt idx="7055">
                  <c:v>-10000</c:v>
                </c:pt>
                <c:pt idx="7056">
                  <c:v>-10000</c:v>
                </c:pt>
                <c:pt idx="7057">
                  <c:v>-10000</c:v>
                </c:pt>
                <c:pt idx="7058">
                  <c:v>-10000</c:v>
                </c:pt>
                <c:pt idx="7059">
                  <c:v>-10000</c:v>
                </c:pt>
                <c:pt idx="7060">
                  <c:v>-10000</c:v>
                </c:pt>
                <c:pt idx="7061">
                  <c:v>-10000</c:v>
                </c:pt>
                <c:pt idx="7062">
                  <c:v>-10000</c:v>
                </c:pt>
                <c:pt idx="7063">
                  <c:v>-10000</c:v>
                </c:pt>
                <c:pt idx="7064">
                  <c:v>-10000</c:v>
                </c:pt>
                <c:pt idx="7065">
                  <c:v>-10000</c:v>
                </c:pt>
                <c:pt idx="7066">
                  <c:v>-10000</c:v>
                </c:pt>
                <c:pt idx="7067">
                  <c:v>-10000</c:v>
                </c:pt>
                <c:pt idx="7068">
                  <c:v>-10000</c:v>
                </c:pt>
                <c:pt idx="7069">
                  <c:v>-10000</c:v>
                </c:pt>
                <c:pt idx="7070">
                  <c:v>-10000</c:v>
                </c:pt>
                <c:pt idx="7071">
                  <c:v>-10000</c:v>
                </c:pt>
                <c:pt idx="7072">
                  <c:v>-10000</c:v>
                </c:pt>
                <c:pt idx="7073">
                  <c:v>-10000</c:v>
                </c:pt>
                <c:pt idx="7074">
                  <c:v>-10000</c:v>
                </c:pt>
                <c:pt idx="7075">
                  <c:v>-10000</c:v>
                </c:pt>
                <c:pt idx="7076">
                  <c:v>-10000</c:v>
                </c:pt>
                <c:pt idx="7077">
                  <c:v>-10000</c:v>
                </c:pt>
                <c:pt idx="7078">
                  <c:v>-10000</c:v>
                </c:pt>
                <c:pt idx="7079">
                  <c:v>-10000</c:v>
                </c:pt>
                <c:pt idx="7080">
                  <c:v>-10000</c:v>
                </c:pt>
                <c:pt idx="7081">
                  <c:v>-10000</c:v>
                </c:pt>
                <c:pt idx="7082">
                  <c:v>-10000</c:v>
                </c:pt>
                <c:pt idx="7083">
                  <c:v>-10000</c:v>
                </c:pt>
                <c:pt idx="7084">
                  <c:v>-10000</c:v>
                </c:pt>
                <c:pt idx="7085">
                  <c:v>-10000</c:v>
                </c:pt>
                <c:pt idx="7086">
                  <c:v>-10000</c:v>
                </c:pt>
                <c:pt idx="7087">
                  <c:v>-10000</c:v>
                </c:pt>
                <c:pt idx="7088">
                  <c:v>-10000</c:v>
                </c:pt>
                <c:pt idx="7089">
                  <c:v>-10000</c:v>
                </c:pt>
                <c:pt idx="7090">
                  <c:v>-10000</c:v>
                </c:pt>
                <c:pt idx="7091">
                  <c:v>-10000</c:v>
                </c:pt>
                <c:pt idx="7092">
                  <c:v>-10000</c:v>
                </c:pt>
                <c:pt idx="7093">
                  <c:v>-10000</c:v>
                </c:pt>
                <c:pt idx="7094">
                  <c:v>-10000</c:v>
                </c:pt>
                <c:pt idx="7095">
                  <c:v>-10000</c:v>
                </c:pt>
                <c:pt idx="7096">
                  <c:v>-10000</c:v>
                </c:pt>
                <c:pt idx="7097">
                  <c:v>-10000</c:v>
                </c:pt>
                <c:pt idx="7098">
                  <c:v>-10000</c:v>
                </c:pt>
                <c:pt idx="7099">
                  <c:v>-10000</c:v>
                </c:pt>
                <c:pt idx="7100">
                  <c:v>-10000</c:v>
                </c:pt>
                <c:pt idx="7101">
                  <c:v>-10000</c:v>
                </c:pt>
                <c:pt idx="7102">
                  <c:v>-10000</c:v>
                </c:pt>
                <c:pt idx="7103">
                  <c:v>-10000</c:v>
                </c:pt>
                <c:pt idx="7104">
                  <c:v>-10000</c:v>
                </c:pt>
                <c:pt idx="7105">
                  <c:v>-10000</c:v>
                </c:pt>
                <c:pt idx="7106">
                  <c:v>-10000</c:v>
                </c:pt>
                <c:pt idx="7107">
                  <c:v>-10000</c:v>
                </c:pt>
                <c:pt idx="7108">
                  <c:v>-10000</c:v>
                </c:pt>
                <c:pt idx="7109">
                  <c:v>-10000</c:v>
                </c:pt>
                <c:pt idx="7110">
                  <c:v>-10000</c:v>
                </c:pt>
                <c:pt idx="7111">
                  <c:v>-10000</c:v>
                </c:pt>
                <c:pt idx="7112">
                  <c:v>-10000</c:v>
                </c:pt>
                <c:pt idx="7113">
                  <c:v>-10000</c:v>
                </c:pt>
                <c:pt idx="7114">
                  <c:v>-10000</c:v>
                </c:pt>
                <c:pt idx="7115">
                  <c:v>-10000</c:v>
                </c:pt>
                <c:pt idx="7116">
                  <c:v>-10000</c:v>
                </c:pt>
                <c:pt idx="7117">
                  <c:v>-10000</c:v>
                </c:pt>
                <c:pt idx="7118">
                  <c:v>-10000</c:v>
                </c:pt>
                <c:pt idx="7119">
                  <c:v>-10000</c:v>
                </c:pt>
                <c:pt idx="7120">
                  <c:v>-10000</c:v>
                </c:pt>
                <c:pt idx="7121">
                  <c:v>-10000</c:v>
                </c:pt>
                <c:pt idx="7122">
                  <c:v>-10000</c:v>
                </c:pt>
                <c:pt idx="7123">
                  <c:v>-10000</c:v>
                </c:pt>
                <c:pt idx="7124">
                  <c:v>-10000</c:v>
                </c:pt>
                <c:pt idx="7125">
                  <c:v>-10000</c:v>
                </c:pt>
                <c:pt idx="7126">
                  <c:v>-10000</c:v>
                </c:pt>
                <c:pt idx="7127">
                  <c:v>-10000</c:v>
                </c:pt>
                <c:pt idx="7128">
                  <c:v>-10000</c:v>
                </c:pt>
                <c:pt idx="7129">
                  <c:v>-10000</c:v>
                </c:pt>
                <c:pt idx="7130">
                  <c:v>-10000</c:v>
                </c:pt>
                <c:pt idx="7131">
                  <c:v>-10000</c:v>
                </c:pt>
                <c:pt idx="7132">
                  <c:v>-10000</c:v>
                </c:pt>
                <c:pt idx="7133">
                  <c:v>-10000</c:v>
                </c:pt>
                <c:pt idx="7134">
                  <c:v>-10000</c:v>
                </c:pt>
                <c:pt idx="7135">
                  <c:v>-10000</c:v>
                </c:pt>
                <c:pt idx="7136">
                  <c:v>-10000</c:v>
                </c:pt>
                <c:pt idx="7137">
                  <c:v>-10000</c:v>
                </c:pt>
                <c:pt idx="7138">
                  <c:v>-10000</c:v>
                </c:pt>
                <c:pt idx="7139">
                  <c:v>-10000</c:v>
                </c:pt>
                <c:pt idx="7140">
                  <c:v>-10000</c:v>
                </c:pt>
                <c:pt idx="7141">
                  <c:v>-10000</c:v>
                </c:pt>
                <c:pt idx="7142">
                  <c:v>-10000</c:v>
                </c:pt>
                <c:pt idx="7143">
                  <c:v>-10000</c:v>
                </c:pt>
                <c:pt idx="7144">
                  <c:v>-10000</c:v>
                </c:pt>
                <c:pt idx="7145">
                  <c:v>-10000</c:v>
                </c:pt>
                <c:pt idx="7146">
                  <c:v>-10000</c:v>
                </c:pt>
                <c:pt idx="7147">
                  <c:v>-10000</c:v>
                </c:pt>
                <c:pt idx="7148">
                  <c:v>-10000</c:v>
                </c:pt>
                <c:pt idx="7149">
                  <c:v>-10000</c:v>
                </c:pt>
                <c:pt idx="7150">
                  <c:v>-10000</c:v>
                </c:pt>
                <c:pt idx="7151">
                  <c:v>-10000</c:v>
                </c:pt>
                <c:pt idx="7152">
                  <c:v>-10000</c:v>
                </c:pt>
                <c:pt idx="7153">
                  <c:v>-10000</c:v>
                </c:pt>
                <c:pt idx="7154">
                  <c:v>-10000</c:v>
                </c:pt>
                <c:pt idx="7155">
                  <c:v>-10000</c:v>
                </c:pt>
                <c:pt idx="7156">
                  <c:v>-10000</c:v>
                </c:pt>
                <c:pt idx="7157">
                  <c:v>-10000</c:v>
                </c:pt>
                <c:pt idx="7158">
                  <c:v>-10000</c:v>
                </c:pt>
                <c:pt idx="7159">
                  <c:v>-10000</c:v>
                </c:pt>
                <c:pt idx="7160">
                  <c:v>-10000</c:v>
                </c:pt>
                <c:pt idx="7161">
                  <c:v>-10000</c:v>
                </c:pt>
                <c:pt idx="7162">
                  <c:v>-10000</c:v>
                </c:pt>
                <c:pt idx="7163">
                  <c:v>-10000</c:v>
                </c:pt>
                <c:pt idx="7164">
                  <c:v>-10000</c:v>
                </c:pt>
                <c:pt idx="7165">
                  <c:v>-10000</c:v>
                </c:pt>
                <c:pt idx="7166">
                  <c:v>-10000</c:v>
                </c:pt>
                <c:pt idx="7167">
                  <c:v>-10000</c:v>
                </c:pt>
                <c:pt idx="7168">
                  <c:v>-10000</c:v>
                </c:pt>
                <c:pt idx="7169">
                  <c:v>-10000</c:v>
                </c:pt>
                <c:pt idx="7170">
                  <c:v>-10000</c:v>
                </c:pt>
                <c:pt idx="7171">
                  <c:v>-10000</c:v>
                </c:pt>
                <c:pt idx="7172">
                  <c:v>-10000</c:v>
                </c:pt>
                <c:pt idx="7173">
                  <c:v>-10000</c:v>
                </c:pt>
                <c:pt idx="7174">
                  <c:v>-10000</c:v>
                </c:pt>
                <c:pt idx="7175">
                  <c:v>-10000</c:v>
                </c:pt>
                <c:pt idx="7176">
                  <c:v>-10000</c:v>
                </c:pt>
                <c:pt idx="7177">
                  <c:v>-10000</c:v>
                </c:pt>
                <c:pt idx="7178">
                  <c:v>-10000</c:v>
                </c:pt>
                <c:pt idx="7179">
                  <c:v>-10000</c:v>
                </c:pt>
                <c:pt idx="7180">
                  <c:v>-10000</c:v>
                </c:pt>
                <c:pt idx="7181">
                  <c:v>-10000</c:v>
                </c:pt>
                <c:pt idx="7182">
                  <c:v>-10000</c:v>
                </c:pt>
                <c:pt idx="7183">
                  <c:v>-10000</c:v>
                </c:pt>
                <c:pt idx="7184">
                  <c:v>-10000</c:v>
                </c:pt>
                <c:pt idx="7185">
                  <c:v>-10000</c:v>
                </c:pt>
                <c:pt idx="7186">
                  <c:v>-10000</c:v>
                </c:pt>
                <c:pt idx="7187">
                  <c:v>-10000</c:v>
                </c:pt>
                <c:pt idx="7188">
                  <c:v>-10000</c:v>
                </c:pt>
                <c:pt idx="7189">
                  <c:v>-10000</c:v>
                </c:pt>
                <c:pt idx="7190">
                  <c:v>-10000</c:v>
                </c:pt>
                <c:pt idx="7191">
                  <c:v>-10000</c:v>
                </c:pt>
                <c:pt idx="7192">
                  <c:v>-10000</c:v>
                </c:pt>
                <c:pt idx="7193">
                  <c:v>-10000</c:v>
                </c:pt>
                <c:pt idx="7194">
                  <c:v>-10000</c:v>
                </c:pt>
                <c:pt idx="7195">
                  <c:v>-10000</c:v>
                </c:pt>
                <c:pt idx="7196">
                  <c:v>-10000</c:v>
                </c:pt>
                <c:pt idx="7197">
                  <c:v>-10000</c:v>
                </c:pt>
                <c:pt idx="7198">
                  <c:v>-10000</c:v>
                </c:pt>
                <c:pt idx="7199">
                  <c:v>-10000</c:v>
                </c:pt>
                <c:pt idx="7200">
                  <c:v>-10000</c:v>
                </c:pt>
                <c:pt idx="7201">
                  <c:v>-10000</c:v>
                </c:pt>
                <c:pt idx="7202">
                  <c:v>-10000</c:v>
                </c:pt>
                <c:pt idx="7203">
                  <c:v>-10000</c:v>
                </c:pt>
                <c:pt idx="7204">
                  <c:v>-10000</c:v>
                </c:pt>
                <c:pt idx="7205">
                  <c:v>-10000</c:v>
                </c:pt>
                <c:pt idx="7206">
                  <c:v>-10000</c:v>
                </c:pt>
                <c:pt idx="7207">
                  <c:v>-10000</c:v>
                </c:pt>
                <c:pt idx="7208">
                  <c:v>-10000</c:v>
                </c:pt>
                <c:pt idx="7209">
                  <c:v>-10000</c:v>
                </c:pt>
                <c:pt idx="7210">
                  <c:v>-10000</c:v>
                </c:pt>
                <c:pt idx="7211">
                  <c:v>-10000</c:v>
                </c:pt>
                <c:pt idx="7212">
                  <c:v>-10000</c:v>
                </c:pt>
                <c:pt idx="7213">
                  <c:v>-10000</c:v>
                </c:pt>
                <c:pt idx="7214">
                  <c:v>-10000</c:v>
                </c:pt>
                <c:pt idx="7215">
                  <c:v>-10000</c:v>
                </c:pt>
                <c:pt idx="7216">
                  <c:v>-10000</c:v>
                </c:pt>
                <c:pt idx="7217">
                  <c:v>-10000</c:v>
                </c:pt>
                <c:pt idx="7218">
                  <c:v>-10000</c:v>
                </c:pt>
                <c:pt idx="7219">
                  <c:v>-10000</c:v>
                </c:pt>
                <c:pt idx="7220">
                  <c:v>-10000</c:v>
                </c:pt>
                <c:pt idx="7221">
                  <c:v>-10000</c:v>
                </c:pt>
                <c:pt idx="7222">
                  <c:v>-10000</c:v>
                </c:pt>
                <c:pt idx="7223">
                  <c:v>-10000</c:v>
                </c:pt>
                <c:pt idx="7224">
                  <c:v>-10000</c:v>
                </c:pt>
                <c:pt idx="7225">
                  <c:v>-10000</c:v>
                </c:pt>
                <c:pt idx="7226">
                  <c:v>-10000</c:v>
                </c:pt>
                <c:pt idx="7227">
                  <c:v>-10000</c:v>
                </c:pt>
                <c:pt idx="7228">
                  <c:v>-10000</c:v>
                </c:pt>
                <c:pt idx="7229">
                  <c:v>-10000</c:v>
                </c:pt>
                <c:pt idx="7230">
                  <c:v>-10000</c:v>
                </c:pt>
                <c:pt idx="7231">
                  <c:v>-10000</c:v>
                </c:pt>
                <c:pt idx="7232">
                  <c:v>-10000</c:v>
                </c:pt>
                <c:pt idx="7233">
                  <c:v>-10000</c:v>
                </c:pt>
                <c:pt idx="7234">
                  <c:v>-10000</c:v>
                </c:pt>
                <c:pt idx="7235">
                  <c:v>-10000</c:v>
                </c:pt>
                <c:pt idx="7236">
                  <c:v>-10000</c:v>
                </c:pt>
                <c:pt idx="7237">
                  <c:v>-10000</c:v>
                </c:pt>
                <c:pt idx="7238">
                  <c:v>-10000</c:v>
                </c:pt>
                <c:pt idx="7239">
                  <c:v>-10000</c:v>
                </c:pt>
                <c:pt idx="7240">
                  <c:v>-10000</c:v>
                </c:pt>
                <c:pt idx="7241">
                  <c:v>-10000</c:v>
                </c:pt>
                <c:pt idx="7242">
                  <c:v>-10000</c:v>
                </c:pt>
                <c:pt idx="7243">
                  <c:v>-10000</c:v>
                </c:pt>
                <c:pt idx="7244">
                  <c:v>-10000</c:v>
                </c:pt>
                <c:pt idx="7245">
                  <c:v>-10000</c:v>
                </c:pt>
                <c:pt idx="7246">
                  <c:v>-10000</c:v>
                </c:pt>
                <c:pt idx="7247">
                  <c:v>-10000</c:v>
                </c:pt>
                <c:pt idx="7248">
                  <c:v>-10000</c:v>
                </c:pt>
                <c:pt idx="7249">
                  <c:v>-10000</c:v>
                </c:pt>
                <c:pt idx="7250">
                  <c:v>-10000</c:v>
                </c:pt>
                <c:pt idx="7251">
                  <c:v>-10000</c:v>
                </c:pt>
                <c:pt idx="7252">
                  <c:v>-10000</c:v>
                </c:pt>
                <c:pt idx="7253">
                  <c:v>-10000</c:v>
                </c:pt>
                <c:pt idx="7254">
                  <c:v>-10000</c:v>
                </c:pt>
                <c:pt idx="7255">
                  <c:v>-10000</c:v>
                </c:pt>
                <c:pt idx="7256">
                  <c:v>-10000</c:v>
                </c:pt>
                <c:pt idx="7257">
                  <c:v>-10000</c:v>
                </c:pt>
                <c:pt idx="7258">
                  <c:v>-10000</c:v>
                </c:pt>
                <c:pt idx="7259">
                  <c:v>-10000</c:v>
                </c:pt>
                <c:pt idx="7260">
                  <c:v>-10000</c:v>
                </c:pt>
                <c:pt idx="7261">
                  <c:v>-10000</c:v>
                </c:pt>
                <c:pt idx="7262">
                  <c:v>-10000</c:v>
                </c:pt>
                <c:pt idx="7263">
                  <c:v>-10000</c:v>
                </c:pt>
                <c:pt idx="7264">
                  <c:v>-10000</c:v>
                </c:pt>
                <c:pt idx="7265">
                  <c:v>-10000</c:v>
                </c:pt>
                <c:pt idx="7266">
                  <c:v>-10000</c:v>
                </c:pt>
                <c:pt idx="7267">
                  <c:v>-10000</c:v>
                </c:pt>
                <c:pt idx="7268">
                  <c:v>-10000</c:v>
                </c:pt>
                <c:pt idx="7269">
                  <c:v>-10000</c:v>
                </c:pt>
                <c:pt idx="7270">
                  <c:v>-10000</c:v>
                </c:pt>
                <c:pt idx="7271">
                  <c:v>-10000</c:v>
                </c:pt>
                <c:pt idx="7272">
                  <c:v>-10000</c:v>
                </c:pt>
                <c:pt idx="7273">
                  <c:v>-10000</c:v>
                </c:pt>
                <c:pt idx="7274">
                  <c:v>-10000</c:v>
                </c:pt>
                <c:pt idx="7275">
                  <c:v>-10000</c:v>
                </c:pt>
                <c:pt idx="7276">
                  <c:v>-10000</c:v>
                </c:pt>
                <c:pt idx="7277">
                  <c:v>-10000</c:v>
                </c:pt>
                <c:pt idx="7278">
                  <c:v>-10000</c:v>
                </c:pt>
                <c:pt idx="7279">
                  <c:v>-10000</c:v>
                </c:pt>
                <c:pt idx="7280">
                  <c:v>-10000</c:v>
                </c:pt>
                <c:pt idx="7281">
                  <c:v>-10000</c:v>
                </c:pt>
                <c:pt idx="7282">
                  <c:v>-10000</c:v>
                </c:pt>
                <c:pt idx="7283">
                  <c:v>-10000</c:v>
                </c:pt>
                <c:pt idx="7284">
                  <c:v>-10000</c:v>
                </c:pt>
                <c:pt idx="7285">
                  <c:v>-10000</c:v>
                </c:pt>
                <c:pt idx="7286">
                  <c:v>-10000</c:v>
                </c:pt>
                <c:pt idx="7287">
                  <c:v>-10000</c:v>
                </c:pt>
                <c:pt idx="7288">
                  <c:v>-10000</c:v>
                </c:pt>
                <c:pt idx="7289">
                  <c:v>-10000</c:v>
                </c:pt>
                <c:pt idx="7290">
                  <c:v>-10000</c:v>
                </c:pt>
                <c:pt idx="7291">
                  <c:v>-10000</c:v>
                </c:pt>
                <c:pt idx="7292">
                  <c:v>-10000</c:v>
                </c:pt>
                <c:pt idx="7293">
                  <c:v>-10000</c:v>
                </c:pt>
                <c:pt idx="7294">
                  <c:v>-10000</c:v>
                </c:pt>
                <c:pt idx="7295">
                  <c:v>-10000</c:v>
                </c:pt>
                <c:pt idx="7296">
                  <c:v>-10000</c:v>
                </c:pt>
                <c:pt idx="7297">
                  <c:v>-10000</c:v>
                </c:pt>
                <c:pt idx="7298">
                  <c:v>-10000</c:v>
                </c:pt>
                <c:pt idx="7299">
                  <c:v>-10000</c:v>
                </c:pt>
                <c:pt idx="7300">
                  <c:v>-10000</c:v>
                </c:pt>
                <c:pt idx="7301">
                  <c:v>-10000</c:v>
                </c:pt>
                <c:pt idx="7302">
                  <c:v>-10000</c:v>
                </c:pt>
                <c:pt idx="7303">
                  <c:v>-10000</c:v>
                </c:pt>
                <c:pt idx="7304">
                  <c:v>-10000</c:v>
                </c:pt>
                <c:pt idx="7305">
                  <c:v>-10000</c:v>
                </c:pt>
                <c:pt idx="7306">
                  <c:v>-10000</c:v>
                </c:pt>
                <c:pt idx="7307">
                  <c:v>-10000</c:v>
                </c:pt>
                <c:pt idx="7308">
                  <c:v>-10000</c:v>
                </c:pt>
                <c:pt idx="7309">
                  <c:v>-10000</c:v>
                </c:pt>
                <c:pt idx="7310">
                  <c:v>-10000</c:v>
                </c:pt>
                <c:pt idx="7311">
                  <c:v>-10000</c:v>
                </c:pt>
                <c:pt idx="7312">
                  <c:v>-10000</c:v>
                </c:pt>
                <c:pt idx="7313">
                  <c:v>-10000</c:v>
                </c:pt>
                <c:pt idx="7314">
                  <c:v>-10000</c:v>
                </c:pt>
                <c:pt idx="7315">
                  <c:v>-10000</c:v>
                </c:pt>
                <c:pt idx="7316">
                  <c:v>-10000</c:v>
                </c:pt>
                <c:pt idx="7317">
                  <c:v>-10000</c:v>
                </c:pt>
                <c:pt idx="7318">
                  <c:v>-10000</c:v>
                </c:pt>
                <c:pt idx="7319">
                  <c:v>-10000</c:v>
                </c:pt>
                <c:pt idx="7320">
                  <c:v>-10000</c:v>
                </c:pt>
                <c:pt idx="7321">
                  <c:v>-10000</c:v>
                </c:pt>
                <c:pt idx="7322">
                  <c:v>-10000</c:v>
                </c:pt>
                <c:pt idx="7323">
                  <c:v>-10000</c:v>
                </c:pt>
                <c:pt idx="7324">
                  <c:v>-10000</c:v>
                </c:pt>
                <c:pt idx="7325">
                  <c:v>-10000</c:v>
                </c:pt>
                <c:pt idx="7326">
                  <c:v>-10000</c:v>
                </c:pt>
                <c:pt idx="7327">
                  <c:v>-10000</c:v>
                </c:pt>
                <c:pt idx="7328">
                  <c:v>-10000</c:v>
                </c:pt>
                <c:pt idx="7329">
                  <c:v>-10000</c:v>
                </c:pt>
                <c:pt idx="7330">
                  <c:v>-10000</c:v>
                </c:pt>
                <c:pt idx="7331">
                  <c:v>-10000</c:v>
                </c:pt>
                <c:pt idx="7332">
                  <c:v>-10000</c:v>
                </c:pt>
                <c:pt idx="7333">
                  <c:v>-10000</c:v>
                </c:pt>
                <c:pt idx="7334">
                  <c:v>-10000</c:v>
                </c:pt>
                <c:pt idx="7335">
                  <c:v>-10000</c:v>
                </c:pt>
                <c:pt idx="7336">
                  <c:v>-10000</c:v>
                </c:pt>
                <c:pt idx="7337">
                  <c:v>-10000</c:v>
                </c:pt>
                <c:pt idx="7338">
                  <c:v>-10000</c:v>
                </c:pt>
                <c:pt idx="7339">
                  <c:v>-10000</c:v>
                </c:pt>
                <c:pt idx="7340">
                  <c:v>-10000</c:v>
                </c:pt>
                <c:pt idx="7341">
                  <c:v>-10000</c:v>
                </c:pt>
                <c:pt idx="7342">
                  <c:v>-10000</c:v>
                </c:pt>
                <c:pt idx="7343">
                  <c:v>-10000</c:v>
                </c:pt>
                <c:pt idx="7344">
                  <c:v>-10000</c:v>
                </c:pt>
                <c:pt idx="7345">
                  <c:v>-10000</c:v>
                </c:pt>
                <c:pt idx="7346">
                  <c:v>-10000</c:v>
                </c:pt>
                <c:pt idx="7347">
                  <c:v>-10000</c:v>
                </c:pt>
                <c:pt idx="7348">
                  <c:v>-10000</c:v>
                </c:pt>
                <c:pt idx="7349">
                  <c:v>-10000</c:v>
                </c:pt>
                <c:pt idx="7350">
                  <c:v>-10000</c:v>
                </c:pt>
                <c:pt idx="7351">
                  <c:v>-10000</c:v>
                </c:pt>
                <c:pt idx="7352">
                  <c:v>-10000</c:v>
                </c:pt>
                <c:pt idx="7353">
                  <c:v>-10000</c:v>
                </c:pt>
                <c:pt idx="7354">
                  <c:v>-10000</c:v>
                </c:pt>
                <c:pt idx="7355">
                  <c:v>-10000</c:v>
                </c:pt>
                <c:pt idx="7356">
                  <c:v>-10000</c:v>
                </c:pt>
                <c:pt idx="7357">
                  <c:v>-10000</c:v>
                </c:pt>
                <c:pt idx="7358">
                  <c:v>-10000</c:v>
                </c:pt>
                <c:pt idx="7359">
                  <c:v>-10000</c:v>
                </c:pt>
                <c:pt idx="7360">
                  <c:v>-10000</c:v>
                </c:pt>
                <c:pt idx="7361">
                  <c:v>-10000</c:v>
                </c:pt>
                <c:pt idx="7362">
                  <c:v>-10000</c:v>
                </c:pt>
                <c:pt idx="7363">
                  <c:v>-10000</c:v>
                </c:pt>
                <c:pt idx="7364">
                  <c:v>-10000</c:v>
                </c:pt>
                <c:pt idx="7365">
                  <c:v>-10000</c:v>
                </c:pt>
                <c:pt idx="7366">
                  <c:v>-10000</c:v>
                </c:pt>
                <c:pt idx="7367">
                  <c:v>-10000</c:v>
                </c:pt>
                <c:pt idx="7368">
                  <c:v>-10000</c:v>
                </c:pt>
                <c:pt idx="7369">
                  <c:v>-10000</c:v>
                </c:pt>
                <c:pt idx="7370">
                  <c:v>-10000</c:v>
                </c:pt>
                <c:pt idx="7371">
                  <c:v>-10000</c:v>
                </c:pt>
                <c:pt idx="7372">
                  <c:v>-10000</c:v>
                </c:pt>
                <c:pt idx="7373">
                  <c:v>-10000</c:v>
                </c:pt>
                <c:pt idx="7374">
                  <c:v>-10000</c:v>
                </c:pt>
                <c:pt idx="7375">
                  <c:v>-10000</c:v>
                </c:pt>
                <c:pt idx="7376">
                  <c:v>-10000</c:v>
                </c:pt>
                <c:pt idx="7377">
                  <c:v>-10000</c:v>
                </c:pt>
                <c:pt idx="7378">
                  <c:v>-10000</c:v>
                </c:pt>
                <c:pt idx="7379">
                  <c:v>-10000</c:v>
                </c:pt>
                <c:pt idx="7380">
                  <c:v>-10000</c:v>
                </c:pt>
                <c:pt idx="7381">
                  <c:v>-10000</c:v>
                </c:pt>
                <c:pt idx="7382">
                  <c:v>-10000</c:v>
                </c:pt>
                <c:pt idx="7383">
                  <c:v>-10000</c:v>
                </c:pt>
                <c:pt idx="7384">
                  <c:v>-10000</c:v>
                </c:pt>
                <c:pt idx="7385">
                  <c:v>-10000</c:v>
                </c:pt>
                <c:pt idx="7386">
                  <c:v>-10000</c:v>
                </c:pt>
                <c:pt idx="7387">
                  <c:v>-10000</c:v>
                </c:pt>
                <c:pt idx="7388">
                  <c:v>-10000</c:v>
                </c:pt>
                <c:pt idx="7389">
                  <c:v>-10000</c:v>
                </c:pt>
                <c:pt idx="7390">
                  <c:v>-10000</c:v>
                </c:pt>
                <c:pt idx="7391">
                  <c:v>-10000</c:v>
                </c:pt>
                <c:pt idx="7392">
                  <c:v>-10000</c:v>
                </c:pt>
                <c:pt idx="7393">
                  <c:v>-10000</c:v>
                </c:pt>
                <c:pt idx="7394">
                  <c:v>-10000</c:v>
                </c:pt>
                <c:pt idx="7395">
                  <c:v>-10000</c:v>
                </c:pt>
                <c:pt idx="7396">
                  <c:v>-10000</c:v>
                </c:pt>
                <c:pt idx="7397">
                  <c:v>-10000</c:v>
                </c:pt>
                <c:pt idx="7398">
                  <c:v>-10000</c:v>
                </c:pt>
                <c:pt idx="7399">
                  <c:v>-10000</c:v>
                </c:pt>
                <c:pt idx="7400">
                  <c:v>-10000</c:v>
                </c:pt>
                <c:pt idx="7401">
                  <c:v>-10000</c:v>
                </c:pt>
                <c:pt idx="7402">
                  <c:v>-10000</c:v>
                </c:pt>
                <c:pt idx="7403">
                  <c:v>-10000</c:v>
                </c:pt>
                <c:pt idx="7404">
                  <c:v>-10000</c:v>
                </c:pt>
                <c:pt idx="7405">
                  <c:v>-10000</c:v>
                </c:pt>
                <c:pt idx="7406">
                  <c:v>-10000</c:v>
                </c:pt>
                <c:pt idx="7407">
                  <c:v>-10000</c:v>
                </c:pt>
                <c:pt idx="7408">
                  <c:v>-10000</c:v>
                </c:pt>
                <c:pt idx="7409">
                  <c:v>-10000</c:v>
                </c:pt>
                <c:pt idx="7410">
                  <c:v>-10000</c:v>
                </c:pt>
                <c:pt idx="7411">
                  <c:v>-10000</c:v>
                </c:pt>
                <c:pt idx="7412">
                  <c:v>-10000</c:v>
                </c:pt>
                <c:pt idx="7413">
                  <c:v>-10000</c:v>
                </c:pt>
                <c:pt idx="7414">
                  <c:v>-10000</c:v>
                </c:pt>
                <c:pt idx="7415">
                  <c:v>-10000</c:v>
                </c:pt>
                <c:pt idx="7416">
                  <c:v>-10000</c:v>
                </c:pt>
                <c:pt idx="7417">
                  <c:v>-10000</c:v>
                </c:pt>
                <c:pt idx="7418">
                  <c:v>-10000</c:v>
                </c:pt>
                <c:pt idx="7419">
                  <c:v>-10000</c:v>
                </c:pt>
                <c:pt idx="7420">
                  <c:v>-10000</c:v>
                </c:pt>
                <c:pt idx="7421">
                  <c:v>-10000</c:v>
                </c:pt>
                <c:pt idx="7422">
                  <c:v>-10000</c:v>
                </c:pt>
                <c:pt idx="7423">
                  <c:v>-10000</c:v>
                </c:pt>
                <c:pt idx="7424">
                  <c:v>-10000</c:v>
                </c:pt>
                <c:pt idx="7425">
                  <c:v>-10000</c:v>
                </c:pt>
                <c:pt idx="7426">
                  <c:v>-10000</c:v>
                </c:pt>
                <c:pt idx="7427">
                  <c:v>-10000</c:v>
                </c:pt>
                <c:pt idx="7428">
                  <c:v>-10000</c:v>
                </c:pt>
                <c:pt idx="7429">
                  <c:v>-10000</c:v>
                </c:pt>
                <c:pt idx="7430">
                  <c:v>-10000</c:v>
                </c:pt>
                <c:pt idx="7431">
                  <c:v>10000</c:v>
                </c:pt>
                <c:pt idx="7432">
                  <c:v>10000</c:v>
                </c:pt>
                <c:pt idx="7433">
                  <c:v>10000</c:v>
                </c:pt>
                <c:pt idx="7434">
                  <c:v>10000</c:v>
                </c:pt>
                <c:pt idx="7435">
                  <c:v>10000</c:v>
                </c:pt>
                <c:pt idx="7436">
                  <c:v>10000</c:v>
                </c:pt>
                <c:pt idx="7437">
                  <c:v>10000</c:v>
                </c:pt>
                <c:pt idx="7438">
                  <c:v>10000</c:v>
                </c:pt>
                <c:pt idx="7439">
                  <c:v>10000</c:v>
                </c:pt>
                <c:pt idx="7440">
                  <c:v>10000</c:v>
                </c:pt>
                <c:pt idx="7441">
                  <c:v>10000</c:v>
                </c:pt>
                <c:pt idx="7442">
                  <c:v>10000</c:v>
                </c:pt>
                <c:pt idx="7443">
                  <c:v>10000</c:v>
                </c:pt>
                <c:pt idx="7444">
                  <c:v>10000</c:v>
                </c:pt>
                <c:pt idx="7445">
                  <c:v>10000</c:v>
                </c:pt>
                <c:pt idx="7446">
                  <c:v>10000</c:v>
                </c:pt>
                <c:pt idx="7447">
                  <c:v>10000</c:v>
                </c:pt>
                <c:pt idx="7448">
                  <c:v>10000</c:v>
                </c:pt>
                <c:pt idx="7449">
                  <c:v>10000</c:v>
                </c:pt>
                <c:pt idx="7450">
                  <c:v>10000</c:v>
                </c:pt>
                <c:pt idx="7451">
                  <c:v>10000</c:v>
                </c:pt>
                <c:pt idx="7452">
                  <c:v>10000</c:v>
                </c:pt>
                <c:pt idx="7453">
                  <c:v>10000</c:v>
                </c:pt>
                <c:pt idx="7454">
                  <c:v>10000</c:v>
                </c:pt>
                <c:pt idx="7455">
                  <c:v>10000</c:v>
                </c:pt>
                <c:pt idx="7456">
                  <c:v>10000</c:v>
                </c:pt>
                <c:pt idx="7457">
                  <c:v>10000</c:v>
                </c:pt>
                <c:pt idx="7458">
                  <c:v>10000</c:v>
                </c:pt>
                <c:pt idx="7459">
                  <c:v>10000</c:v>
                </c:pt>
                <c:pt idx="7460">
                  <c:v>10000</c:v>
                </c:pt>
                <c:pt idx="7461">
                  <c:v>10000</c:v>
                </c:pt>
                <c:pt idx="7462">
                  <c:v>10000</c:v>
                </c:pt>
                <c:pt idx="7463">
                  <c:v>10000</c:v>
                </c:pt>
                <c:pt idx="7464">
                  <c:v>10000</c:v>
                </c:pt>
                <c:pt idx="7465">
                  <c:v>10000</c:v>
                </c:pt>
                <c:pt idx="7466">
                  <c:v>10000</c:v>
                </c:pt>
                <c:pt idx="7467">
                  <c:v>10000</c:v>
                </c:pt>
                <c:pt idx="7468">
                  <c:v>10000</c:v>
                </c:pt>
                <c:pt idx="7469">
                  <c:v>10000</c:v>
                </c:pt>
                <c:pt idx="7470">
                  <c:v>10000</c:v>
                </c:pt>
                <c:pt idx="7471">
                  <c:v>10000</c:v>
                </c:pt>
                <c:pt idx="7472">
                  <c:v>10000</c:v>
                </c:pt>
                <c:pt idx="7473">
                  <c:v>10000</c:v>
                </c:pt>
                <c:pt idx="7474">
                  <c:v>10000</c:v>
                </c:pt>
                <c:pt idx="7475">
                  <c:v>10000</c:v>
                </c:pt>
                <c:pt idx="7476">
                  <c:v>10000</c:v>
                </c:pt>
                <c:pt idx="7477">
                  <c:v>10000</c:v>
                </c:pt>
                <c:pt idx="7478">
                  <c:v>10000</c:v>
                </c:pt>
                <c:pt idx="7479">
                  <c:v>10000</c:v>
                </c:pt>
                <c:pt idx="7480">
                  <c:v>10000</c:v>
                </c:pt>
                <c:pt idx="7481">
                  <c:v>10000</c:v>
                </c:pt>
                <c:pt idx="7482">
                  <c:v>10000</c:v>
                </c:pt>
                <c:pt idx="7483">
                  <c:v>10000</c:v>
                </c:pt>
                <c:pt idx="7484">
                  <c:v>10000</c:v>
                </c:pt>
                <c:pt idx="7485">
                  <c:v>10000</c:v>
                </c:pt>
                <c:pt idx="7486">
                  <c:v>10000</c:v>
                </c:pt>
                <c:pt idx="7487">
                  <c:v>10000</c:v>
                </c:pt>
                <c:pt idx="7488">
                  <c:v>10000</c:v>
                </c:pt>
                <c:pt idx="7489">
                  <c:v>10000</c:v>
                </c:pt>
                <c:pt idx="7490">
                  <c:v>10000</c:v>
                </c:pt>
                <c:pt idx="7491">
                  <c:v>10000</c:v>
                </c:pt>
                <c:pt idx="7492">
                  <c:v>10000</c:v>
                </c:pt>
                <c:pt idx="7493">
                  <c:v>10000</c:v>
                </c:pt>
                <c:pt idx="7494">
                  <c:v>10000</c:v>
                </c:pt>
                <c:pt idx="7495">
                  <c:v>10000</c:v>
                </c:pt>
                <c:pt idx="7496">
                  <c:v>10000</c:v>
                </c:pt>
                <c:pt idx="7497">
                  <c:v>10000</c:v>
                </c:pt>
                <c:pt idx="7498">
                  <c:v>10000</c:v>
                </c:pt>
                <c:pt idx="7499">
                  <c:v>10000</c:v>
                </c:pt>
                <c:pt idx="7500">
                  <c:v>10000</c:v>
                </c:pt>
                <c:pt idx="7501">
                  <c:v>10000</c:v>
                </c:pt>
                <c:pt idx="7502">
                  <c:v>10000</c:v>
                </c:pt>
                <c:pt idx="7503">
                  <c:v>10000</c:v>
                </c:pt>
                <c:pt idx="7504">
                  <c:v>10000</c:v>
                </c:pt>
                <c:pt idx="7505">
                  <c:v>10000</c:v>
                </c:pt>
                <c:pt idx="7506">
                  <c:v>10000</c:v>
                </c:pt>
                <c:pt idx="7507">
                  <c:v>10000</c:v>
                </c:pt>
                <c:pt idx="7508">
                  <c:v>10000</c:v>
                </c:pt>
                <c:pt idx="7509">
                  <c:v>10000</c:v>
                </c:pt>
                <c:pt idx="7510">
                  <c:v>10000</c:v>
                </c:pt>
                <c:pt idx="7511">
                  <c:v>10000</c:v>
                </c:pt>
                <c:pt idx="7512">
                  <c:v>10000</c:v>
                </c:pt>
                <c:pt idx="7513">
                  <c:v>10000</c:v>
                </c:pt>
                <c:pt idx="7514">
                  <c:v>10000</c:v>
                </c:pt>
                <c:pt idx="7515">
                  <c:v>10000</c:v>
                </c:pt>
                <c:pt idx="7516">
                  <c:v>10000</c:v>
                </c:pt>
                <c:pt idx="7517">
                  <c:v>10000</c:v>
                </c:pt>
                <c:pt idx="7518">
                  <c:v>10000</c:v>
                </c:pt>
                <c:pt idx="7519">
                  <c:v>10000</c:v>
                </c:pt>
                <c:pt idx="7520">
                  <c:v>10000</c:v>
                </c:pt>
                <c:pt idx="7521">
                  <c:v>10000</c:v>
                </c:pt>
                <c:pt idx="7522">
                  <c:v>10000</c:v>
                </c:pt>
                <c:pt idx="7523">
                  <c:v>10000</c:v>
                </c:pt>
                <c:pt idx="7524">
                  <c:v>10000</c:v>
                </c:pt>
                <c:pt idx="7525">
                  <c:v>10000</c:v>
                </c:pt>
                <c:pt idx="7526">
                  <c:v>10000</c:v>
                </c:pt>
                <c:pt idx="7527">
                  <c:v>10000</c:v>
                </c:pt>
                <c:pt idx="7528">
                  <c:v>10000</c:v>
                </c:pt>
                <c:pt idx="7529">
                  <c:v>10000</c:v>
                </c:pt>
                <c:pt idx="7530">
                  <c:v>10000</c:v>
                </c:pt>
                <c:pt idx="7531">
                  <c:v>10000</c:v>
                </c:pt>
                <c:pt idx="7532">
                  <c:v>10000</c:v>
                </c:pt>
                <c:pt idx="7533">
                  <c:v>10000</c:v>
                </c:pt>
                <c:pt idx="7534">
                  <c:v>10000</c:v>
                </c:pt>
                <c:pt idx="7535">
                  <c:v>10000</c:v>
                </c:pt>
                <c:pt idx="7536">
                  <c:v>10000</c:v>
                </c:pt>
                <c:pt idx="7537">
                  <c:v>10000</c:v>
                </c:pt>
                <c:pt idx="7538">
                  <c:v>10000</c:v>
                </c:pt>
                <c:pt idx="7539">
                  <c:v>10000</c:v>
                </c:pt>
                <c:pt idx="7540">
                  <c:v>10000</c:v>
                </c:pt>
                <c:pt idx="7541">
                  <c:v>10000</c:v>
                </c:pt>
                <c:pt idx="7542">
                  <c:v>10000</c:v>
                </c:pt>
                <c:pt idx="7543">
                  <c:v>10000</c:v>
                </c:pt>
                <c:pt idx="7544">
                  <c:v>10000</c:v>
                </c:pt>
                <c:pt idx="7545">
                  <c:v>10000</c:v>
                </c:pt>
                <c:pt idx="7546">
                  <c:v>10000</c:v>
                </c:pt>
                <c:pt idx="7547">
                  <c:v>10000</c:v>
                </c:pt>
                <c:pt idx="7548">
                  <c:v>10000</c:v>
                </c:pt>
                <c:pt idx="7549">
                  <c:v>10000</c:v>
                </c:pt>
                <c:pt idx="7550">
                  <c:v>10000</c:v>
                </c:pt>
                <c:pt idx="7551">
                  <c:v>10000</c:v>
                </c:pt>
                <c:pt idx="7552">
                  <c:v>10000</c:v>
                </c:pt>
                <c:pt idx="7553">
                  <c:v>10000</c:v>
                </c:pt>
                <c:pt idx="7554">
                  <c:v>10000</c:v>
                </c:pt>
                <c:pt idx="7555">
                  <c:v>10000</c:v>
                </c:pt>
                <c:pt idx="7556">
                  <c:v>10000</c:v>
                </c:pt>
                <c:pt idx="7557">
                  <c:v>10000</c:v>
                </c:pt>
                <c:pt idx="7558">
                  <c:v>10000</c:v>
                </c:pt>
                <c:pt idx="7559">
                  <c:v>10000</c:v>
                </c:pt>
                <c:pt idx="7560">
                  <c:v>10000</c:v>
                </c:pt>
                <c:pt idx="7561">
                  <c:v>10000</c:v>
                </c:pt>
                <c:pt idx="7562">
                  <c:v>10000</c:v>
                </c:pt>
                <c:pt idx="7563">
                  <c:v>10000</c:v>
                </c:pt>
                <c:pt idx="7564">
                  <c:v>10000</c:v>
                </c:pt>
                <c:pt idx="7565">
                  <c:v>10000</c:v>
                </c:pt>
                <c:pt idx="7566">
                  <c:v>10000</c:v>
                </c:pt>
                <c:pt idx="7567">
                  <c:v>10000</c:v>
                </c:pt>
                <c:pt idx="7568">
                  <c:v>10000</c:v>
                </c:pt>
                <c:pt idx="7569">
                  <c:v>10000</c:v>
                </c:pt>
                <c:pt idx="7570">
                  <c:v>10000</c:v>
                </c:pt>
                <c:pt idx="7571">
                  <c:v>10000</c:v>
                </c:pt>
                <c:pt idx="7572">
                  <c:v>10000</c:v>
                </c:pt>
                <c:pt idx="7573">
                  <c:v>10000</c:v>
                </c:pt>
                <c:pt idx="7574">
                  <c:v>10000</c:v>
                </c:pt>
                <c:pt idx="7575">
                  <c:v>10000</c:v>
                </c:pt>
                <c:pt idx="7576">
                  <c:v>10000</c:v>
                </c:pt>
                <c:pt idx="7577">
                  <c:v>10000</c:v>
                </c:pt>
                <c:pt idx="7578">
                  <c:v>10000</c:v>
                </c:pt>
                <c:pt idx="7579">
                  <c:v>10000</c:v>
                </c:pt>
                <c:pt idx="7580">
                  <c:v>10000</c:v>
                </c:pt>
                <c:pt idx="7581">
                  <c:v>10000</c:v>
                </c:pt>
                <c:pt idx="7582">
                  <c:v>10000</c:v>
                </c:pt>
                <c:pt idx="7583">
                  <c:v>10000</c:v>
                </c:pt>
                <c:pt idx="7584">
                  <c:v>10000</c:v>
                </c:pt>
                <c:pt idx="7585">
                  <c:v>10000</c:v>
                </c:pt>
                <c:pt idx="7586">
                  <c:v>10000</c:v>
                </c:pt>
                <c:pt idx="7587">
                  <c:v>10000</c:v>
                </c:pt>
                <c:pt idx="7588">
                  <c:v>10000</c:v>
                </c:pt>
                <c:pt idx="7589">
                  <c:v>10000</c:v>
                </c:pt>
                <c:pt idx="7590">
                  <c:v>10000</c:v>
                </c:pt>
                <c:pt idx="7591">
                  <c:v>10000</c:v>
                </c:pt>
                <c:pt idx="7592">
                  <c:v>10000</c:v>
                </c:pt>
                <c:pt idx="7593">
                  <c:v>10000</c:v>
                </c:pt>
                <c:pt idx="7594">
                  <c:v>10000</c:v>
                </c:pt>
                <c:pt idx="7595">
                  <c:v>10000</c:v>
                </c:pt>
                <c:pt idx="7596">
                  <c:v>10000</c:v>
                </c:pt>
                <c:pt idx="7597">
                  <c:v>10000</c:v>
                </c:pt>
                <c:pt idx="7598">
                  <c:v>10000</c:v>
                </c:pt>
                <c:pt idx="7599">
                  <c:v>10000</c:v>
                </c:pt>
                <c:pt idx="7600">
                  <c:v>10000</c:v>
                </c:pt>
                <c:pt idx="7601">
                  <c:v>10000</c:v>
                </c:pt>
                <c:pt idx="7602">
                  <c:v>10000</c:v>
                </c:pt>
                <c:pt idx="7603">
                  <c:v>10000</c:v>
                </c:pt>
                <c:pt idx="7604">
                  <c:v>10000</c:v>
                </c:pt>
                <c:pt idx="7605">
                  <c:v>10000</c:v>
                </c:pt>
                <c:pt idx="7606">
                  <c:v>10000</c:v>
                </c:pt>
                <c:pt idx="7607">
                  <c:v>10000</c:v>
                </c:pt>
                <c:pt idx="7608">
                  <c:v>10000</c:v>
                </c:pt>
                <c:pt idx="7609">
                  <c:v>10000</c:v>
                </c:pt>
                <c:pt idx="7610">
                  <c:v>10000</c:v>
                </c:pt>
                <c:pt idx="7611">
                  <c:v>10000</c:v>
                </c:pt>
                <c:pt idx="7612">
                  <c:v>10000</c:v>
                </c:pt>
                <c:pt idx="7613">
                  <c:v>10000</c:v>
                </c:pt>
                <c:pt idx="7614">
                  <c:v>10000</c:v>
                </c:pt>
                <c:pt idx="7615">
                  <c:v>10000</c:v>
                </c:pt>
                <c:pt idx="7616">
                  <c:v>10000</c:v>
                </c:pt>
                <c:pt idx="7617">
                  <c:v>10000</c:v>
                </c:pt>
                <c:pt idx="7618">
                  <c:v>10000</c:v>
                </c:pt>
                <c:pt idx="7619">
                  <c:v>10000</c:v>
                </c:pt>
                <c:pt idx="7620">
                  <c:v>10000</c:v>
                </c:pt>
                <c:pt idx="7621">
                  <c:v>10000</c:v>
                </c:pt>
                <c:pt idx="7622">
                  <c:v>10000</c:v>
                </c:pt>
                <c:pt idx="7623">
                  <c:v>10000</c:v>
                </c:pt>
                <c:pt idx="7624">
                  <c:v>10000</c:v>
                </c:pt>
                <c:pt idx="7625">
                  <c:v>10000</c:v>
                </c:pt>
                <c:pt idx="7626">
                  <c:v>-10000</c:v>
                </c:pt>
                <c:pt idx="7627">
                  <c:v>-10000</c:v>
                </c:pt>
                <c:pt idx="7628">
                  <c:v>-10000</c:v>
                </c:pt>
                <c:pt idx="7629">
                  <c:v>-10000</c:v>
                </c:pt>
                <c:pt idx="7630">
                  <c:v>-10000</c:v>
                </c:pt>
                <c:pt idx="7631">
                  <c:v>-10000</c:v>
                </c:pt>
                <c:pt idx="7632">
                  <c:v>-10000</c:v>
                </c:pt>
                <c:pt idx="7633">
                  <c:v>-10000</c:v>
                </c:pt>
                <c:pt idx="7634">
                  <c:v>-10000</c:v>
                </c:pt>
                <c:pt idx="7635">
                  <c:v>-10000</c:v>
                </c:pt>
                <c:pt idx="7636">
                  <c:v>-10000</c:v>
                </c:pt>
                <c:pt idx="7637">
                  <c:v>-10000</c:v>
                </c:pt>
                <c:pt idx="7638">
                  <c:v>-10000</c:v>
                </c:pt>
                <c:pt idx="7639">
                  <c:v>-10000</c:v>
                </c:pt>
                <c:pt idx="7640">
                  <c:v>-10000</c:v>
                </c:pt>
                <c:pt idx="7641">
                  <c:v>-10000</c:v>
                </c:pt>
                <c:pt idx="7642">
                  <c:v>-10000</c:v>
                </c:pt>
                <c:pt idx="7643">
                  <c:v>-10000</c:v>
                </c:pt>
                <c:pt idx="7644">
                  <c:v>-10000</c:v>
                </c:pt>
                <c:pt idx="7645">
                  <c:v>-10000</c:v>
                </c:pt>
                <c:pt idx="7646">
                  <c:v>-10000</c:v>
                </c:pt>
                <c:pt idx="7647">
                  <c:v>-10000</c:v>
                </c:pt>
                <c:pt idx="7648">
                  <c:v>-10000</c:v>
                </c:pt>
                <c:pt idx="7649">
                  <c:v>-10000</c:v>
                </c:pt>
                <c:pt idx="7650">
                  <c:v>-10000</c:v>
                </c:pt>
                <c:pt idx="7651">
                  <c:v>-10000</c:v>
                </c:pt>
                <c:pt idx="7652">
                  <c:v>-10000</c:v>
                </c:pt>
                <c:pt idx="7653">
                  <c:v>-10000</c:v>
                </c:pt>
                <c:pt idx="7654">
                  <c:v>-10000</c:v>
                </c:pt>
                <c:pt idx="7655">
                  <c:v>-10000</c:v>
                </c:pt>
                <c:pt idx="7656">
                  <c:v>-10000</c:v>
                </c:pt>
                <c:pt idx="7657">
                  <c:v>-10000</c:v>
                </c:pt>
                <c:pt idx="7658">
                  <c:v>-10000</c:v>
                </c:pt>
                <c:pt idx="7659">
                  <c:v>-10000</c:v>
                </c:pt>
                <c:pt idx="7660">
                  <c:v>-10000</c:v>
                </c:pt>
                <c:pt idx="7661">
                  <c:v>-10000</c:v>
                </c:pt>
                <c:pt idx="7662">
                  <c:v>-10000</c:v>
                </c:pt>
                <c:pt idx="7663">
                  <c:v>-10000</c:v>
                </c:pt>
                <c:pt idx="7664">
                  <c:v>-10000</c:v>
                </c:pt>
                <c:pt idx="7665">
                  <c:v>-10000</c:v>
                </c:pt>
                <c:pt idx="7666">
                  <c:v>-10000</c:v>
                </c:pt>
                <c:pt idx="7667">
                  <c:v>-10000</c:v>
                </c:pt>
                <c:pt idx="7668">
                  <c:v>-10000</c:v>
                </c:pt>
                <c:pt idx="7669">
                  <c:v>-10000</c:v>
                </c:pt>
                <c:pt idx="7670">
                  <c:v>-10000</c:v>
                </c:pt>
                <c:pt idx="7671">
                  <c:v>-10000</c:v>
                </c:pt>
                <c:pt idx="7672">
                  <c:v>-10000</c:v>
                </c:pt>
                <c:pt idx="7673">
                  <c:v>-10000</c:v>
                </c:pt>
                <c:pt idx="7674">
                  <c:v>-10000</c:v>
                </c:pt>
                <c:pt idx="7675">
                  <c:v>-10000</c:v>
                </c:pt>
                <c:pt idx="7676">
                  <c:v>-10000</c:v>
                </c:pt>
                <c:pt idx="7677">
                  <c:v>-10000</c:v>
                </c:pt>
                <c:pt idx="7678">
                  <c:v>-10000</c:v>
                </c:pt>
                <c:pt idx="7679">
                  <c:v>-10000</c:v>
                </c:pt>
                <c:pt idx="7680">
                  <c:v>-10000</c:v>
                </c:pt>
                <c:pt idx="7681">
                  <c:v>-10000</c:v>
                </c:pt>
                <c:pt idx="7682">
                  <c:v>-10000</c:v>
                </c:pt>
                <c:pt idx="7683">
                  <c:v>-10000</c:v>
                </c:pt>
                <c:pt idx="7684">
                  <c:v>-10000</c:v>
                </c:pt>
                <c:pt idx="7685">
                  <c:v>-10000</c:v>
                </c:pt>
                <c:pt idx="7686">
                  <c:v>-10000</c:v>
                </c:pt>
                <c:pt idx="7687">
                  <c:v>-10000</c:v>
                </c:pt>
                <c:pt idx="7688">
                  <c:v>-10000</c:v>
                </c:pt>
                <c:pt idx="7689">
                  <c:v>-10000</c:v>
                </c:pt>
                <c:pt idx="7690">
                  <c:v>-10000</c:v>
                </c:pt>
                <c:pt idx="7691">
                  <c:v>-10000</c:v>
                </c:pt>
                <c:pt idx="7692">
                  <c:v>-10000</c:v>
                </c:pt>
                <c:pt idx="7693">
                  <c:v>-10000</c:v>
                </c:pt>
                <c:pt idx="7694">
                  <c:v>-10000</c:v>
                </c:pt>
                <c:pt idx="7695">
                  <c:v>-10000</c:v>
                </c:pt>
                <c:pt idx="7696">
                  <c:v>-10000</c:v>
                </c:pt>
                <c:pt idx="7697">
                  <c:v>-10000</c:v>
                </c:pt>
                <c:pt idx="7698">
                  <c:v>-10000</c:v>
                </c:pt>
                <c:pt idx="7699">
                  <c:v>-10000</c:v>
                </c:pt>
                <c:pt idx="7700">
                  <c:v>-10000</c:v>
                </c:pt>
                <c:pt idx="7701">
                  <c:v>-10000</c:v>
                </c:pt>
                <c:pt idx="7702">
                  <c:v>-10000</c:v>
                </c:pt>
                <c:pt idx="7703">
                  <c:v>-10000</c:v>
                </c:pt>
                <c:pt idx="7704">
                  <c:v>-10000</c:v>
                </c:pt>
                <c:pt idx="7705">
                  <c:v>-10000</c:v>
                </c:pt>
                <c:pt idx="7706">
                  <c:v>-10000</c:v>
                </c:pt>
                <c:pt idx="7707">
                  <c:v>-10000</c:v>
                </c:pt>
                <c:pt idx="7708">
                  <c:v>-10000</c:v>
                </c:pt>
                <c:pt idx="7709">
                  <c:v>-10000</c:v>
                </c:pt>
                <c:pt idx="7710">
                  <c:v>-10000</c:v>
                </c:pt>
                <c:pt idx="7711">
                  <c:v>-10000</c:v>
                </c:pt>
                <c:pt idx="7712">
                  <c:v>-10000</c:v>
                </c:pt>
                <c:pt idx="7713">
                  <c:v>-10000</c:v>
                </c:pt>
                <c:pt idx="7714">
                  <c:v>-10000</c:v>
                </c:pt>
                <c:pt idx="7715">
                  <c:v>-10000</c:v>
                </c:pt>
                <c:pt idx="7716">
                  <c:v>-10000</c:v>
                </c:pt>
                <c:pt idx="7717">
                  <c:v>-10000</c:v>
                </c:pt>
                <c:pt idx="7718">
                  <c:v>-10000</c:v>
                </c:pt>
                <c:pt idx="7719">
                  <c:v>-10000</c:v>
                </c:pt>
                <c:pt idx="7720">
                  <c:v>-10000</c:v>
                </c:pt>
                <c:pt idx="7721">
                  <c:v>-10000</c:v>
                </c:pt>
                <c:pt idx="7722">
                  <c:v>-10000</c:v>
                </c:pt>
                <c:pt idx="7723">
                  <c:v>-10000</c:v>
                </c:pt>
                <c:pt idx="7724">
                  <c:v>-10000</c:v>
                </c:pt>
                <c:pt idx="7725">
                  <c:v>-10000</c:v>
                </c:pt>
                <c:pt idx="7726">
                  <c:v>-10000</c:v>
                </c:pt>
                <c:pt idx="7727">
                  <c:v>-10000</c:v>
                </c:pt>
                <c:pt idx="7728">
                  <c:v>-10000</c:v>
                </c:pt>
                <c:pt idx="7729">
                  <c:v>-10000</c:v>
                </c:pt>
                <c:pt idx="7730">
                  <c:v>-10000</c:v>
                </c:pt>
                <c:pt idx="7731">
                  <c:v>-10000</c:v>
                </c:pt>
                <c:pt idx="7732">
                  <c:v>-10000</c:v>
                </c:pt>
                <c:pt idx="7733">
                  <c:v>-10000</c:v>
                </c:pt>
                <c:pt idx="7734">
                  <c:v>-10000</c:v>
                </c:pt>
                <c:pt idx="7735">
                  <c:v>-10000</c:v>
                </c:pt>
                <c:pt idx="7736">
                  <c:v>-10000</c:v>
                </c:pt>
                <c:pt idx="7737">
                  <c:v>-10000</c:v>
                </c:pt>
                <c:pt idx="7738">
                  <c:v>-10000</c:v>
                </c:pt>
                <c:pt idx="7739">
                  <c:v>-10000</c:v>
                </c:pt>
                <c:pt idx="7740">
                  <c:v>-10000</c:v>
                </c:pt>
                <c:pt idx="7741">
                  <c:v>-10000</c:v>
                </c:pt>
                <c:pt idx="7742">
                  <c:v>-10000</c:v>
                </c:pt>
                <c:pt idx="7743">
                  <c:v>-10000</c:v>
                </c:pt>
                <c:pt idx="7744">
                  <c:v>-10000</c:v>
                </c:pt>
                <c:pt idx="7745">
                  <c:v>-10000</c:v>
                </c:pt>
                <c:pt idx="7746">
                  <c:v>-10000</c:v>
                </c:pt>
                <c:pt idx="7747">
                  <c:v>-10000</c:v>
                </c:pt>
                <c:pt idx="7748">
                  <c:v>-10000</c:v>
                </c:pt>
                <c:pt idx="7749">
                  <c:v>-10000</c:v>
                </c:pt>
                <c:pt idx="7750">
                  <c:v>-10000</c:v>
                </c:pt>
                <c:pt idx="7751">
                  <c:v>-10000</c:v>
                </c:pt>
                <c:pt idx="7752">
                  <c:v>-10000</c:v>
                </c:pt>
                <c:pt idx="7753">
                  <c:v>-10000</c:v>
                </c:pt>
                <c:pt idx="7754">
                  <c:v>-10000</c:v>
                </c:pt>
                <c:pt idx="7755">
                  <c:v>-10000</c:v>
                </c:pt>
                <c:pt idx="7756">
                  <c:v>-10000</c:v>
                </c:pt>
                <c:pt idx="7757">
                  <c:v>-10000</c:v>
                </c:pt>
                <c:pt idx="7758">
                  <c:v>-10000</c:v>
                </c:pt>
                <c:pt idx="7759">
                  <c:v>-10000</c:v>
                </c:pt>
                <c:pt idx="7760">
                  <c:v>-10000</c:v>
                </c:pt>
                <c:pt idx="7761">
                  <c:v>-10000</c:v>
                </c:pt>
                <c:pt idx="7762">
                  <c:v>-10000</c:v>
                </c:pt>
                <c:pt idx="7763">
                  <c:v>-10000</c:v>
                </c:pt>
                <c:pt idx="7764">
                  <c:v>-10000</c:v>
                </c:pt>
                <c:pt idx="7765">
                  <c:v>-10000</c:v>
                </c:pt>
                <c:pt idx="7766">
                  <c:v>-10000</c:v>
                </c:pt>
                <c:pt idx="7767">
                  <c:v>-10000</c:v>
                </c:pt>
                <c:pt idx="7768">
                  <c:v>-10000</c:v>
                </c:pt>
                <c:pt idx="7769">
                  <c:v>-10000</c:v>
                </c:pt>
                <c:pt idx="7770">
                  <c:v>-10000</c:v>
                </c:pt>
                <c:pt idx="7771">
                  <c:v>-10000</c:v>
                </c:pt>
                <c:pt idx="7772">
                  <c:v>-10000</c:v>
                </c:pt>
                <c:pt idx="7773">
                  <c:v>-10000</c:v>
                </c:pt>
                <c:pt idx="7774">
                  <c:v>-10000</c:v>
                </c:pt>
                <c:pt idx="7775">
                  <c:v>-10000</c:v>
                </c:pt>
                <c:pt idx="7776">
                  <c:v>-10000</c:v>
                </c:pt>
                <c:pt idx="7777">
                  <c:v>-10000</c:v>
                </c:pt>
                <c:pt idx="7778">
                  <c:v>-10000</c:v>
                </c:pt>
                <c:pt idx="7779">
                  <c:v>-10000</c:v>
                </c:pt>
                <c:pt idx="7780">
                  <c:v>-10000</c:v>
                </c:pt>
                <c:pt idx="7781">
                  <c:v>-10000</c:v>
                </c:pt>
                <c:pt idx="7782">
                  <c:v>-10000</c:v>
                </c:pt>
                <c:pt idx="7783">
                  <c:v>-10000</c:v>
                </c:pt>
                <c:pt idx="7784">
                  <c:v>-10000</c:v>
                </c:pt>
                <c:pt idx="7785">
                  <c:v>-10000</c:v>
                </c:pt>
                <c:pt idx="7786">
                  <c:v>-10000</c:v>
                </c:pt>
                <c:pt idx="7787">
                  <c:v>-10000</c:v>
                </c:pt>
                <c:pt idx="7788">
                  <c:v>-10000</c:v>
                </c:pt>
                <c:pt idx="7789">
                  <c:v>-10000</c:v>
                </c:pt>
                <c:pt idx="7790">
                  <c:v>-10000</c:v>
                </c:pt>
                <c:pt idx="7791">
                  <c:v>-10000</c:v>
                </c:pt>
                <c:pt idx="7792">
                  <c:v>-10000</c:v>
                </c:pt>
                <c:pt idx="7793">
                  <c:v>-10000</c:v>
                </c:pt>
                <c:pt idx="7794">
                  <c:v>-10000</c:v>
                </c:pt>
                <c:pt idx="7795">
                  <c:v>-10000</c:v>
                </c:pt>
                <c:pt idx="7796">
                  <c:v>-10000</c:v>
                </c:pt>
                <c:pt idx="7797">
                  <c:v>-10000</c:v>
                </c:pt>
                <c:pt idx="7798">
                  <c:v>-10000</c:v>
                </c:pt>
                <c:pt idx="7799">
                  <c:v>-10000</c:v>
                </c:pt>
                <c:pt idx="7800">
                  <c:v>-10000</c:v>
                </c:pt>
                <c:pt idx="7801">
                  <c:v>-10000</c:v>
                </c:pt>
                <c:pt idx="7802">
                  <c:v>-10000</c:v>
                </c:pt>
                <c:pt idx="7803">
                  <c:v>-10000</c:v>
                </c:pt>
                <c:pt idx="7804">
                  <c:v>-10000</c:v>
                </c:pt>
                <c:pt idx="7805">
                  <c:v>-10000</c:v>
                </c:pt>
                <c:pt idx="7806">
                  <c:v>-10000</c:v>
                </c:pt>
                <c:pt idx="7807">
                  <c:v>-10000</c:v>
                </c:pt>
                <c:pt idx="7808">
                  <c:v>-10000</c:v>
                </c:pt>
                <c:pt idx="7809">
                  <c:v>-10000</c:v>
                </c:pt>
                <c:pt idx="7810">
                  <c:v>-10000</c:v>
                </c:pt>
                <c:pt idx="7811">
                  <c:v>-10000</c:v>
                </c:pt>
                <c:pt idx="7812">
                  <c:v>-10000</c:v>
                </c:pt>
                <c:pt idx="7813">
                  <c:v>-10000</c:v>
                </c:pt>
                <c:pt idx="7814">
                  <c:v>-10000</c:v>
                </c:pt>
                <c:pt idx="7815">
                  <c:v>-10000</c:v>
                </c:pt>
                <c:pt idx="7816">
                  <c:v>-10000</c:v>
                </c:pt>
                <c:pt idx="7817">
                  <c:v>-10000</c:v>
                </c:pt>
                <c:pt idx="7818">
                  <c:v>-10000</c:v>
                </c:pt>
                <c:pt idx="7819">
                  <c:v>-10000</c:v>
                </c:pt>
                <c:pt idx="7820">
                  <c:v>-10000</c:v>
                </c:pt>
                <c:pt idx="7821">
                  <c:v>-10000</c:v>
                </c:pt>
                <c:pt idx="7822">
                  <c:v>-10000</c:v>
                </c:pt>
                <c:pt idx="7823">
                  <c:v>-10000</c:v>
                </c:pt>
                <c:pt idx="7824">
                  <c:v>-10000</c:v>
                </c:pt>
                <c:pt idx="7825">
                  <c:v>-10000</c:v>
                </c:pt>
                <c:pt idx="7826">
                  <c:v>-10000</c:v>
                </c:pt>
                <c:pt idx="7827">
                  <c:v>-10000</c:v>
                </c:pt>
                <c:pt idx="7828">
                  <c:v>-10000</c:v>
                </c:pt>
                <c:pt idx="7829">
                  <c:v>-10000</c:v>
                </c:pt>
                <c:pt idx="7830">
                  <c:v>-10000</c:v>
                </c:pt>
                <c:pt idx="7831">
                  <c:v>-10000</c:v>
                </c:pt>
                <c:pt idx="7832">
                  <c:v>-10000</c:v>
                </c:pt>
                <c:pt idx="7833">
                  <c:v>-10000</c:v>
                </c:pt>
                <c:pt idx="7834">
                  <c:v>-10000</c:v>
                </c:pt>
                <c:pt idx="7835">
                  <c:v>-10000</c:v>
                </c:pt>
                <c:pt idx="7836">
                  <c:v>-10000</c:v>
                </c:pt>
                <c:pt idx="7837">
                  <c:v>-10000</c:v>
                </c:pt>
                <c:pt idx="7838">
                  <c:v>-10000</c:v>
                </c:pt>
                <c:pt idx="7839">
                  <c:v>-10000</c:v>
                </c:pt>
                <c:pt idx="7840">
                  <c:v>-10000</c:v>
                </c:pt>
                <c:pt idx="7841">
                  <c:v>-10000</c:v>
                </c:pt>
                <c:pt idx="7842">
                  <c:v>-10000</c:v>
                </c:pt>
                <c:pt idx="7843">
                  <c:v>-10000</c:v>
                </c:pt>
                <c:pt idx="7844">
                  <c:v>-10000</c:v>
                </c:pt>
                <c:pt idx="7845">
                  <c:v>-10000</c:v>
                </c:pt>
                <c:pt idx="7846">
                  <c:v>-10000</c:v>
                </c:pt>
                <c:pt idx="7847">
                  <c:v>-10000</c:v>
                </c:pt>
                <c:pt idx="7848">
                  <c:v>-10000</c:v>
                </c:pt>
                <c:pt idx="7849">
                  <c:v>-10000</c:v>
                </c:pt>
                <c:pt idx="7850">
                  <c:v>-10000</c:v>
                </c:pt>
                <c:pt idx="7851">
                  <c:v>-10000</c:v>
                </c:pt>
                <c:pt idx="7852">
                  <c:v>-10000</c:v>
                </c:pt>
                <c:pt idx="7853">
                  <c:v>-10000</c:v>
                </c:pt>
                <c:pt idx="7854">
                  <c:v>-10000</c:v>
                </c:pt>
                <c:pt idx="7855">
                  <c:v>-10000</c:v>
                </c:pt>
                <c:pt idx="7856">
                  <c:v>-10000</c:v>
                </c:pt>
                <c:pt idx="7857">
                  <c:v>-10000</c:v>
                </c:pt>
                <c:pt idx="7858">
                  <c:v>-10000</c:v>
                </c:pt>
                <c:pt idx="7859">
                  <c:v>-10000</c:v>
                </c:pt>
                <c:pt idx="7860">
                  <c:v>-10000</c:v>
                </c:pt>
                <c:pt idx="7861">
                  <c:v>-10000</c:v>
                </c:pt>
                <c:pt idx="7862">
                  <c:v>-10000</c:v>
                </c:pt>
                <c:pt idx="7863">
                  <c:v>-10000</c:v>
                </c:pt>
                <c:pt idx="7864">
                  <c:v>-10000</c:v>
                </c:pt>
                <c:pt idx="7865">
                  <c:v>-10000</c:v>
                </c:pt>
                <c:pt idx="7866">
                  <c:v>-10000</c:v>
                </c:pt>
                <c:pt idx="7867">
                  <c:v>-10000</c:v>
                </c:pt>
                <c:pt idx="7868">
                  <c:v>-10000</c:v>
                </c:pt>
                <c:pt idx="7869">
                  <c:v>-10000</c:v>
                </c:pt>
                <c:pt idx="7870">
                  <c:v>-10000</c:v>
                </c:pt>
                <c:pt idx="7871">
                  <c:v>-10000</c:v>
                </c:pt>
                <c:pt idx="7872">
                  <c:v>-10000</c:v>
                </c:pt>
                <c:pt idx="7873">
                  <c:v>-10000</c:v>
                </c:pt>
                <c:pt idx="7874">
                  <c:v>-10000</c:v>
                </c:pt>
                <c:pt idx="7875">
                  <c:v>-10000</c:v>
                </c:pt>
                <c:pt idx="7876">
                  <c:v>-10000</c:v>
                </c:pt>
                <c:pt idx="7877">
                  <c:v>-10000</c:v>
                </c:pt>
                <c:pt idx="7878">
                  <c:v>-10000</c:v>
                </c:pt>
                <c:pt idx="7879">
                  <c:v>-10000</c:v>
                </c:pt>
                <c:pt idx="7880">
                  <c:v>-10000</c:v>
                </c:pt>
                <c:pt idx="7881">
                  <c:v>-10000</c:v>
                </c:pt>
                <c:pt idx="7882">
                  <c:v>-10000</c:v>
                </c:pt>
                <c:pt idx="7883">
                  <c:v>-10000</c:v>
                </c:pt>
                <c:pt idx="7884">
                  <c:v>-10000</c:v>
                </c:pt>
                <c:pt idx="7885">
                  <c:v>-10000</c:v>
                </c:pt>
                <c:pt idx="7886">
                  <c:v>-10000</c:v>
                </c:pt>
                <c:pt idx="7887">
                  <c:v>-10000</c:v>
                </c:pt>
                <c:pt idx="7888">
                  <c:v>-10000</c:v>
                </c:pt>
                <c:pt idx="7889">
                  <c:v>-10000</c:v>
                </c:pt>
                <c:pt idx="7890">
                  <c:v>-10000</c:v>
                </c:pt>
                <c:pt idx="7891">
                  <c:v>-10000</c:v>
                </c:pt>
                <c:pt idx="7892">
                  <c:v>-10000</c:v>
                </c:pt>
                <c:pt idx="7893">
                  <c:v>-10000</c:v>
                </c:pt>
                <c:pt idx="7894">
                  <c:v>-10000</c:v>
                </c:pt>
                <c:pt idx="7895">
                  <c:v>-10000</c:v>
                </c:pt>
                <c:pt idx="7896">
                  <c:v>-10000</c:v>
                </c:pt>
                <c:pt idx="7897">
                  <c:v>-10000</c:v>
                </c:pt>
                <c:pt idx="7898">
                  <c:v>-10000</c:v>
                </c:pt>
                <c:pt idx="7899">
                  <c:v>-10000</c:v>
                </c:pt>
                <c:pt idx="7900">
                  <c:v>-10000</c:v>
                </c:pt>
                <c:pt idx="7901">
                  <c:v>-10000</c:v>
                </c:pt>
                <c:pt idx="7902">
                  <c:v>-10000</c:v>
                </c:pt>
                <c:pt idx="7903">
                  <c:v>-10000</c:v>
                </c:pt>
                <c:pt idx="7904">
                  <c:v>-10000</c:v>
                </c:pt>
                <c:pt idx="7905">
                  <c:v>-10000</c:v>
                </c:pt>
                <c:pt idx="7906">
                  <c:v>-10000</c:v>
                </c:pt>
                <c:pt idx="7907">
                  <c:v>-10000</c:v>
                </c:pt>
                <c:pt idx="7908">
                  <c:v>-10000</c:v>
                </c:pt>
                <c:pt idx="7909">
                  <c:v>-10000</c:v>
                </c:pt>
                <c:pt idx="7910">
                  <c:v>-10000</c:v>
                </c:pt>
                <c:pt idx="7911">
                  <c:v>-10000</c:v>
                </c:pt>
                <c:pt idx="7912">
                  <c:v>-10000</c:v>
                </c:pt>
                <c:pt idx="7913">
                  <c:v>-10000</c:v>
                </c:pt>
                <c:pt idx="7914">
                  <c:v>-10000</c:v>
                </c:pt>
                <c:pt idx="7915">
                  <c:v>-10000</c:v>
                </c:pt>
                <c:pt idx="7916">
                  <c:v>-10000</c:v>
                </c:pt>
                <c:pt idx="7917">
                  <c:v>-10000</c:v>
                </c:pt>
                <c:pt idx="7918">
                  <c:v>-10000</c:v>
                </c:pt>
                <c:pt idx="7919">
                  <c:v>-10000</c:v>
                </c:pt>
                <c:pt idx="7920">
                  <c:v>-10000</c:v>
                </c:pt>
                <c:pt idx="7921">
                  <c:v>-10000</c:v>
                </c:pt>
                <c:pt idx="7922">
                  <c:v>-10000</c:v>
                </c:pt>
                <c:pt idx="7923">
                  <c:v>-10000</c:v>
                </c:pt>
                <c:pt idx="7924">
                  <c:v>-10000</c:v>
                </c:pt>
                <c:pt idx="7925">
                  <c:v>-10000</c:v>
                </c:pt>
                <c:pt idx="7926">
                  <c:v>-10000</c:v>
                </c:pt>
                <c:pt idx="7927">
                  <c:v>-10000</c:v>
                </c:pt>
                <c:pt idx="7928">
                  <c:v>-10000</c:v>
                </c:pt>
                <c:pt idx="7929">
                  <c:v>-10000</c:v>
                </c:pt>
                <c:pt idx="7930">
                  <c:v>-10000</c:v>
                </c:pt>
                <c:pt idx="7931">
                  <c:v>-10000</c:v>
                </c:pt>
                <c:pt idx="7932">
                  <c:v>-10000</c:v>
                </c:pt>
                <c:pt idx="7933">
                  <c:v>-10000</c:v>
                </c:pt>
                <c:pt idx="7934">
                  <c:v>-10000</c:v>
                </c:pt>
                <c:pt idx="7935">
                  <c:v>-10000</c:v>
                </c:pt>
                <c:pt idx="7936">
                  <c:v>-10000</c:v>
                </c:pt>
                <c:pt idx="7937">
                  <c:v>-10000</c:v>
                </c:pt>
                <c:pt idx="7938">
                  <c:v>-10000</c:v>
                </c:pt>
                <c:pt idx="7939">
                  <c:v>-10000</c:v>
                </c:pt>
                <c:pt idx="7940">
                  <c:v>-10000</c:v>
                </c:pt>
                <c:pt idx="7941">
                  <c:v>-10000</c:v>
                </c:pt>
                <c:pt idx="7942">
                  <c:v>-10000</c:v>
                </c:pt>
                <c:pt idx="7943">
                  <c:v>-10000</c:v>
                </c:pt>
                <c:pt idx="7944">
                  <c:v>-10000</c:v>
                </c:pt>
                <c:pt idx="7945">
                  <c:v>-10000</c:v>
                </c:pt>
                <c:pt idx="7946">
                  <c:v>-10000</c:v>
                </c:pt>
                <c:pt idx="7947">
                  <c:v>-10000</c:v>
                </c:pt>
                <c:pt idx="7948">
                  <c:v>-10000</c:v>
                </c:pt>
                <c:pt idx="7949">
                  <c:v>-10000</c:v>
                </c:pt>
                <c:pt idx="7950">
                  <c:v>-10000</c:v>
                </c:pt>
                <c:pt idx="7951">
                  <c:v>-10000</c:v>
                </c:pt>
                <c:pt idx="7952">
                  <c:v>-10000</c:v>
                </c:pt>
                <c:pt idx="7953">
                  <c:v>-10000</c:v>
                </c:pt>
                <c:pt idx="7954">
                  <c:v>-10000</c:v>
                </c:pt>
                <c:pt idx="7955">
                  <c:v>-10000</c:v>
                </c:pt>
                <c:pt idx="7956">
                  <c:v>-10000</c:v>
                </c:pt>
                <c:pt idx="7957">
                  <c:v>-10000</c:v>
                </c:pt>
                <c:pt idx="7958">
                  <c:v>-10000</c:v>
                </c:pt>
                <c:pt idx="7959">
                  <c:v>-10000</c:v>
                </c:pt>
                <c:pt idx="7960">
                  <c:v>-10000</c:v>
                </c:pt>
                <c:pt idx="7961">
                  <c:v>-10000</c:v>
                </c:pt>
                <c:pt idx="7962">
                  <c:v>-10000</c:v>
                </c:pt>
                <c:pt idx="7963">
                  <c:v>-10000</c:v>
                </c:pt>
                <c:pt idx="7964">
                  <c:v>-10000</c:v>
                </c:pt>
                <c:pt idx="7965">
                  <c:v>-10000</c:v>
                </c:pt>
                <c:pt idx="7966">
                  <c:v>-10000</c:v>
                </c:pt>
                <c:pt idx="7967">
                  <c:v>-10000</c:v>
                </c:pt>
                <c:pt idx="7968">
                  <c:v>-10000</c:v>
                </c:pt>
                <c:pt idx="7969">
                  <c:v>-10000</c:v>
                </c:pt>
                <c:pt idx="7970">
                  <c:v>-10000</c:v>
                </c:pt>
                <c:pt idx="7971">
                  <c:v>-10000</c:v>
                </c:pt>
                <c:pt idx="7972">
                  <c:v>-10000</c:v>
                </c:pt>
                <c:pt idx="7973">
                  <c:v>-10000</c:v>
                </c:pt>
                <c:pt idx="7974">
                  <c:v>-10000</c:v>
                </c:pt>
                <c:pt idx="7975">
                  <c:v>-10000</c:v>
                </c:pt>
                <c:pt idx="7976">
                  <c:v>-10000</c:v>
                </c:pt>
                <c:pt idx="7977">
                  <c:v>-10000</c:v>
                </c:pt>
                <c:pt idx="7978">
                  <c:v>-10000</c:v>
                </c:pt>
                <c:pt idx="7979">
                  <c:v>-10000</c:v>
                </c:pt>
                <c:pt idx="7980">
                  <c:v>-10000</c:v>
                </c:pt>
                <c:pt idx="7981">
                  <c:v>-10000</c:v>
                </c:pt>
                <c:pt idx="7982">
                  <c:v>-10000</c:v>
                </c:pt>
                <c:pt idx="7983">
                  <c:v>-10000</c:v>
                </c:pt>
                <c:pt idx="7984">
                  <c:v>-10000</c:v>
                </c:pt>
                <c:pt idx="7985">
                  <c:v>-10000</c:v>
                </c:pt>
                <c:pt idx="7986">
                  <c:v>-10000</c:v>
                </c:pt>
                <c:pt idx="7987">
                  <c:v>-10000</c:v>
                </c:pt>
                <c:pt idx="7988">
                  <c:v>-10000</c:v>
                </c:pt>
                <c:pt idx="7989">
                  <c:v>-10000</c:v>
                </c:pt>
                <c:pt idx="7990">
                  <c:v>-10000</c:v>
                </c:pt>
                <c:pt idx="7991">
                  <c:v>-10000</c:v>
                </c:pt>
                <c:pt idx="7992">
                  <c:v>-10000</c:v>
                </c:pt>
                <c:pt idx="7993">
                  <c:v>-10000</c:v>
                </c:pt>
                <c:pt idx="7994">
                  <c:v>-10000</c:v>
                </c:pt>
                <c:pt idx="7995">
                  <c:v>-10000</c:v>
                </c:pt>
                <c:pt idx="7996">
                  <c:v>-10000</c:v>
                </c:pt>
                <c:pt idx="7997">
                  <c:v>-10000</c:v>
                </c:pt>
                <c:pt idx="7998">
                  <c:v>-10000</c:v>
                </c:pt>
                <c:pt idx="7999">
                  <c:v>-10000</c:v>
                </c:pt>
                <c:pt idx="8000">
                  <c:v>-10000</c:v>
                </c:pt>
                <c:pt idx="8001">
                  <c:v>-10000</c:v>
                </c:pt>
                <c:pt idx="8002">
                  <c:v>-10000</c:v>
                </c:pt>
                <c:pt idx="8003">
                  <c:v>-10000</c:v>
                </c:pt>
                <c:pt idx="8004">
                  <c:v>-10000</c:v>
                </c:pt>
                <c:pt idx="8005">
                  <c:v>-10000</c:v>
                </c:pt>
                <c:pt idx="8006">
                  <c:v>-10000</c:v>
                </c:pt>
                <c:pt idx="8007">
                  <c:v>-10000</c:v>
                </c:pt>
                <c:pt idx="8008">
                  <c:v>-10000</c:v>
                </c:pt>
                <c:pt idx="8009">
                  <c:v>-10000</c:v>
                </c:pt>
                <c:pt idx="8010">
                  <c:v>-10000</c:v>
                </c:pt>
                <c:pt idx="8011">
                  <c:v>-10000</c:v>
                </c:pt>
                <c:pt idx="8012">
                  <c:v>-10000</c:v>
                </c:pt>
                <c:pt idx="8013">
                  <c:v>-10000</c:v>
                </c:pt>
                <c:pt idx="8014">
                  <c:v>-10000</c:v>
                </c:pt>
                <c:pt idx="8015">
                  <c:v>-10000</c:v>
                </c:pt>
                <c:pt idx="8016">
                  <c:v>-10000</c:v>
                </c:pt>
                <c:pt idx="8017">
                  <c:v>-10000</c:v>
                </c:pt>
                <c:pt idx="8018">
                  <c:v>-10000</c:v>
                </c:pt>
                <c:pt idx="8019">
                  <c:v>-10000</c:v>
                </c:pt>
                <c:pt idx="8020">
                  <c:v>-10000</c:v>
                </c:pt>
                <c:pt idx="8021">
                  <c:v>-10000</c:v>
                </c:pt>
                <c:pt idx="8022">
                  <c:v>-10000</c:v>
                </c:pt>
                <c:pt idx="8023">
                  <c:v>-10000</c:v>
                </c:pt>
                <c:pt idx="8024">
                  <c:v>-10000</c:v>
                </c:pt>
                <c:pt idx="8025">
                  <c:v>-10000</c:v>
                </c:pt>
                <c:pt idx="8026">
                  <c:v>-10000</c:v>
                </c:pt>
                <c:pt idx="8027">
                  <c:v>-10000</c:v>
                </c:pt>
                <c:pt idx="8028">
                  <c:v>-10000</c:v>
                </c:pt>
                <c:pt idx="8029">
                  <c:v>-10000</c:v>
                </c:pt>
                <c:pt idx="8030">
                  <c:v>-10000</c:v>
                </c:pt>
                <c:pt idx="8031">
                  <c:v>-10000</c:v>
                </c:pt>
                <c:pt idx="8032">
                  <c:v>-10000</c:v>
                </c:pt>
                <c:pt idx="8033">
                  <c:v>-10000</c:v>
                </c:pt>
                <c:pt idx="8034">
                  <c:v>-10000</c:v>
                </c:pt>
                <c:pt idx="8035">
                  <c:v>-10000</c:v>
                </c:pt>
                <c:pt idx="8036">
                  <c:v>-10000</c:v>
                </c:pt>
                <c:pt idx="8037">
                  <c:v>-10000</c:v>
                </c:pt>
                <c:pt idx="8038">
                  <c:v>-10000</c:v>
                </c:pt>
                <c:pt idx="8039">
                  <c:v>-10000</c:v>
                </c:pt>
                <c:pt idx="8040">
                  <c:v>-10000</c:v>
                </c:pt>
                <c:pt idx="8041">
                  <c:v>-10000</c:v>
                </c:pt>
                <c:pt idx="8042">
                  <c:v>-10000</c:v>
                </c:pt>
                <c:pt idx="8043">
                  <c:v>-10000</c:v>
                </c:pt>
                <c:pt idx="8044">
                  <c:v>-10000</c:v>
                </c:pt>
                <c:pt idx="8045">
                  <c:v>-10000</c:v>
                </c:pt>
                <c:pt idx="8046">
                  <c:v>-10000</c:v>
                </c:pt>
                <c:pt idx="8047">
                  <c:v>-10000</c:v>
                </c:pt>
                <c:pt idx="8048">
                  <c:v>-10000</c:v>
                </c:pt>
                <c:pt idx="8049">
                  <c:v>-10000</c:v>
                </c:pt>
                <c:pt idx="8050">
                  <c:v>-10000</c:v>
                </c:pt>
                <c:pt idx="8051">
                  <c:v>-10000</c:v>
                </c:pt>
                <c:pt idx="8052">
                  <c:v>-10000</c:v>
                </c:pt>
                <c:pt idx="8053">
                  <c:v>-10000</c:v>
                </c:pt>
                <c:pt idx="8054">
                  <c:v>-10000</c:v>
                </c:pt>
                <c:pt idx="8055">
                  <c:v>-10000</c:v>
                </c:pt>
                <c:pt idx="8056">
                  <c:v>-10000</c:v>
                </c:pt>
                <c:pt idx="8057">
                  <c:v>-10000</c:v>
                </c:pt>
                <c:pt idx="8058">
                  <c:v>-10000</c:v>
                </c:pt>
                <c:pt idx="8059">
                  <c:v>-10000</c:v>
                </c:pt>
                <c:pt idx="8060">
                  <c:v>-10000</c:v>
                </c:pt>
                <c:pt idx="8061">
                  <c:v>-10000</c:v>
                </c:pt>
                <c:pt idx="8062">
                  <c:v>-10000</c:v>
                </c:pt>
                <c:pt idx="8063">
                  <c:v>-10000</c:v>
                </c:pt>
                <c:pt idx="8064">
                  <c:v>-10000</c:v>
                </c:pt>
                <c:pt idx="8065">
                  <c:v>-10000</c:v>
                </c:pt>
                <c:pt idx="8066">
                  <c:v>-10000</c:v>
                </c:pt>
                <c:pt idx="8067">
                  <c:v>-10000</c:v>
                </c:pt>
                <c:pt idx="8068">
                  <c:v>-10000</c:v>
                </c:pt>
                <c:pt idx="8069">
                  <c:v>-10000</c:v>
                </c:pt>
                <c:pt idx="8070">
                  <c:v>-10000</c:v>
                </c:pt>
                <c:pt idx="8071">
                  <c:v>-10000</c:v>
                </c:pt>
                <c:pt idx="8072">
                  <c:v>-10000</c:v>
                </c:pt>
                <c:pt idx="8073">
                  <c:v>-10000</c:v>
                </c:pt>
                <c:pt idx="8074">
                  <c:v>-10000</c:v>
                </c:pt>
                <c:pt idx="8075">
                  <c:v>-10000</c:v>
                </c:pt>
                <c:pt idx="8076">
                  <c:v>-10000</c:v>
                </c:pt>
                <c:pt idx="8077">
                  <c:v>-10000</c:v>
                </c:pt>
                <c:pt idx="8078">
                  <c:v>-10000</c:v>
                </c:pt>
                <c:pt idx="8079">
                  <c:v>-10000</c:v>
                </c:pt>
                <c:pt idx="8080">
                  <c:v>-10000</c:v>
                </c:pt>
                <c:pt idx="8081">
                  <c:v>-10000</c:v>
                </c:pt>
                <c:pt idx="8082">
                  <c:v>-10000</c:v>
                </c:pt>
                <c:pt idx="8083">
                  <c:v>-10000</c:v>
                </c:pt>
                <c:pt idx="8084">
                  <c:v>-10000</c:v>
                </c:pt>
                <c:pt idx="8085">
                  <c:v>-10000</c:v>
                </c:pt>
                <c:pt idx="8086">
                  <c:v>-10000</c:v>
                </c:pt>
                <c:pt idx="8087">
                  <c:v>-10000</c:v>
                </c:pt>
                <c:pt idx="8088">
                  <c:v>-10000</c:v>
                </c:pt>
                <c:pt idx="8089">
                  <c:v>-10000</c:v>
                </c:pt>
                <c:pt idx="8090">
                  <c:v>-10000</c:v>
                </c:pt>
                <c:pt idx="8091">
                  <c:v>-10000</c:v>
                </c:pt>
                <c:pt idx="8092">
                  <c:v>-10000</c:v>
                </c:pt>
                <c:pt idx="8093">
                  <c:v>-10000</c:v>
                </c:pt>
                <c:pt idx="8094">
                  <c:v>-10000</c:v>
                </c:pt>
                <c:pt idx="8095">
                  <c:v>-10000</c:v>
                </c:pt>
                <c:pt idx="8096">
                  <c:v>-10000</c:v>
                </c:pt>
                <c:pt idx="8097">
                  <c:v>-10000</c:v>
                </c:pt>
                <c:pt idx="8098">
                  <c:v>-10000</c:v>
                </c:pt>
                <c:pt idx="8099">
                  <c:v>-10000</c:v>
                </c:pt>
                <c:pt idx="8100">
                  <c:v>-10000</c:v>
                </c:pt>
                <c:pt idx="8101">
                  <c:v>-10000</c:v>
                </c:pt>
                <c:pt idx="8102">
                  <c:v>-10000</c:v>
                </c:pt>
                <c:pt idx="8103">
                  <c:v>-10000</c:v>
                </c:pt>
                <c:pt idx="8104">
                  <c:v>-10000</c:v>
                </c:pt>
                <c:pt idx="8105">
                  <c:v>-10000</c:v>
                </c:pt>
                <c:pt idx="8106">
                  <c:v>-10000</c:v>
                </c:pt>
                <c:pt idx="8107">
                  <c:v>-10000</c:v>
                </c:pt>
                <c:pt idx="8108">
                  <c:v>-10000</c:v>
                </c:pt>
                <c:pt idx="8109">
                  <c:v>-10000</c:v>
                </c:pt>
                <c:pt idx="8110">
                  <c:v>-10000</c:v>
                </c:pt>
                <c:pt idx="8111">
                  <c:v>-10000</c:v>
                </c:pt>
                <c:pt idx="8112">
                  <c:v>-10000</c:v>
                </c:pt>
                <c:pt idx="8113">
                  <c:v>-10000</c:v>
                </c:pt>
                <c:pt idx="8114">
                  <c:v>-10000</c:v>
                </c:pt>
                <c:pt idx="8115">
                  <c:v>-10000</c:v>
                </c:pt>
                <c:pt idx="8116">
                  <c:v>-10000</c:v>
                </c:pt>
                <c:pt idx="8117">
                  <c:v>-10000</c:v>
                </c:pt>
                <c:pt idx="8118">
                  <c:v>-10000</c:v>
                </c:pt>
                <c:pt idx="8119">
                  <c:v>-10000</c:v>
                </c:pt>
                <c:pt idx="8120">
                  <c:v>-10000</c:v>
                </c:pt>
                <c:pt idx="8121">
                  <c:v>-10000</c:v>
                </c:pt>
                <c:pt idx="8122">
                  <c:v>-10000</c:v>
                </c:pt>
                <c:pt idx="8123">
                  <c:v>-10000</c:v>
                </c:pt>
                <c:pt idx="8124">
                  <c:v>-10000</c:v>
                </c:pt>
                <c:pt idx="8125">
                  <c:v>-10000</c:v>
                </c:pt>
                <c:pt idx="8126">
                  <c:v>-10000</c:v>
                </c:pt>
                <c:pt idx="8127">
                  <c:v>-10000</c:v>
                </c:pt>
                <c:pt idx="8128">
                  <c:v>-10000</c:v>
                </c:pt>
                <c:pt idx="8129">
                  <c:v>-10000</c:v>
                </c:pt>
                <c:pt idx="8130">
                  <c:v>-10000</c:v>
                </c:pt>
                <c:pt idx="8131">
                  <c:v>-10000</c:v>
                </c:pt>
                <c:pt idx="8132">
                  <c:v>-10000</c:v>
                </c:pt>
                <c:pt idx="8133">
                  <c:v>-10000</c:v>
                </c:pt>
                <c:pt idx="8134">
                  <c:v>-10000</c:v>
                </c:pt>
                <c:pt idx="8135">
                  <c:v>-10000</c:v>
                </c:pt>
                <c:pt idx="8136">
                  <c:v>-10000</c:v>
                </c:pt>
                <c:pt idx="8137">
                  <c:v>-10000</c:v>
                </c:pt>
                <c:pt idx="8138">
                  <c:v>-10000</c:v>
                </c:pt>
                <c:pt idx="8139">
                  <c:v>-10000</c:v>
                </c:pt>
                <c:pt idx="8140">
                  <c:v>-10000</c:v>
                </c:pt>
                <c:pt idx="8141">
                  <c:v>-10000</c:v>
                </c:pt>
                <c:pt idx="8142">
                  <c:v>-10000</c:v>
                </c:pt>
                <c:pt idx="8143">
                  <c:v>-10000</c:v>
                </c:pt>
                <c:pt idx="8144">
                  <c:v>-10000</c:v>
                </c:pt>
                <c:pt idx="8145">
                  <c:v>-10000</c:v>
                </c:pt>
                <c:pt idx="8146">
                  <c:v>-10000</c:v>
                </c:pt>
                <c:pt idx="8147">
                  <c:v>-10000</c:v>
                </c:pt>
                <c:pt idx="8148">
                  <c:v>-10000</c:v>
                </c:pt>
                <c:pt idx="8149">
                  <c:v>-10000</c:v>
                </c:pt>
                <c:pt idx="8150">
                  <c:v>-10000</c:v>
                </c:pt>
                <c:pt idx="8151">
                  <c:v>-10000</c:v>
                </c:pt>
                <c:pt idx="8152">
                  <c:v>-10000</c:v>
                </c:pt>
                <c:pt idx="8153">
                  <c:v>-10000</c:v>
                </c:pt>
                <c:pt idx="8154">
                  <c:v>-10000</c:v>
                </c:pt>
                <c:pt idx="8155">
                  <c:v>-10000</c:v>
                </c:pt>
                <c:pt idx="8156">
                  <c:v>-10000</c:v>
                </c:pt>
                <c:pt idx="8157">
                  <c:v>-10000</c:v>
                </c:pt>
                <c:pt idx="8158">
                  <c:v>-10000</c:v>
                </c:pt>
                <c:pt idx="8159">
                  <c:v>-10000</c:v>
                </c:pt>
                <c:pt idx="8160">
                  <c:v>-10000</c:v>
                </c:pt>
                <c:pt idx="8161">
                  <c:v>-10000</c:v>
                </c:pt>
                <c:pt idx="8162">
                  <c:v>-10000</c:v>
                </c:pt>
                <c:pt idx="8163">
                  <c:v>-10000</c:v>
                </c:pt>
                <c:pt idx="8164">
                  <c:v>-10000</c:v>
                </c:pt>
                <c:pt idx="8165">
                  <c:v>-10000</c:v>
                </c:pt>
                <c:pt idx="8166">
                  <c:v>-10000</c:v>
                </c:pt>
                <c:pt idx="8167">
                  <c:v>-10000</c:v>
                </c:pt>
                <c:pt idx="8168">
                  <c:v>-10000</c:v>
                </c:pt>
                <c:pt idx="8169">
                  <c:v>-10000</c:v>
                </c:pt>
                <c:pt idx="8170">
                  <c:v>-10000</c:v>
                </c:pt>
                <c:pt idx="8171">
                  <c:v>-10000</c:v>
                </c:pt>
                <c:pt idx="8172">
                  <c:v>-10000</c:v>
                </c:pt>
                <c:pt idx="8173">
                  <c:v>-10000</c:v>
                </c:pt>
                <c:pt idx="8174">
                  <c:v>-10000</c:v>
                </c:pt>
                <c:pt idx="8175">
                  <c:v>-10000</c:v>
                </c:pt>
                <c:pt idx="8176">
                  <c:v>-10000</c:v>
                </c:pt>
                <c:pt idx="8177">
                  <c:v>-10000</c:v>
                </c:pt>
                <c:pt idx="8178">
                  <c:v>-10000</c:v>
                </c:pt>
                <c:pt idx="8179">
                  <c:v>-10000</c:v>
                </c:pt>
                <c:pt idx="8180">
                  <c:v>-10000</c:v>
                </c:pt>
                <c:pt idx="8181">
                  <c:v>-10000</c:v>
                </c:pt>
                <c:pt idx="8182">
                  <c:v>-10000</c:v>
                </c:pt>
                <c:pt idx="8183">
                  <c:v>-10000</c:v>
                </c:pt>
                <c:pt idx="8184">
                  <c:v>-10000</c:v>
                </c:pt>
                <c:pt idx="8185">
                  <c:v>-10000</c:v>
                </c:pt>
                <c:pt idx="8186">
                  <c:v>-10000</c:v>
                </c:pt>
                <c:pt idx="8187">
                  <c:v>-10000</c:v>
                </c:pt>
                <c:pt idx="8188">
                  <c:v>-10000</c:v>
                </c:pt>
                <c:pt idx="8189">
                  <c:v>-10000</c:v>
                </c:pt>
                <c:pt idx="8190">
                  <c:v>-10000</c:v>
                </c:pt>
                <c:pt idx="8191">
                  <c:v>-10000</c:v>
                </c:pt>
                <c:pt idx="8192">
                  <c:v>-10000</c:v>
                </c:pt>
                <c:pt idx="8193">
                  <c:v>-10000</c:v>
                </c:pt>
                <c:pt idx="8194">
                  <c:v>-10000</c:v>
                </c:pt>
                <c:pt idx="8195">
                  <c:v>-10000</c:v>
                </c:pt>
                <c:pt idx="8196">
                  <c:v>-10000</c:v>
                </c:pt>
                <c:pt idx="8197">
                  <c:v>-10000</c:v>
                </c:pt>
                <c:pt idx="8198">
                  <c:v>-10000</c:v>
                </c:pt>
                <c:pt idx="8199">
                  <c:v>-10000</c:v>
                </c:pt>
                <c:pt idx="8200">
                  <c:v>-10000</c:v>
                </c:pt>
                <c:pt idx="8201">
                  <c:v>-10000</c:v>
                </c:pt>
                <c:pt idx="8202">
                  <c:v>-10000</c:v>
                </c:pt>
                <c:pt idx="8203">
                  <c:v>-10000</c:v>
                </c:pt>
                <c:pt idx="8204">
                  <c:v>-10000</c:v>
                </c:pt>
                <c:pt idx="8205">
                  <c:v>-10000</c:v>
                </c:pt>
                <c:pt idx="8206">
                  <c:v>-10000</c:v>
                </c:pt>
                <c:pt idx="8207">
                  <c:v>-10000</c:v>
                </c:pt>
                <c:pt idx="8208">
                  <c:v>-10000</c:v>
                </c:pt>
                <c:pt idx="8209">
                  <c:v>-10000</c:v>
                </c:pt>
                <c:pt idx="8210">
                  <c:v>-10000</c:v>
                </c:pt>
                <c:pt idx="8211">
                  <c:v>-10000</c:v>
                </c:pt>
                <c:pt idx="8212">
                  <c:v>-10000</c:v>
                </c:pt>
                <c:pt idx="8213">
                  <c:v>-10000</c:v>
                </c:pt>
                <c:pt idx="8214">
                  <c:v>-10000</c:v>
                </c:pt>
                <c:pt idx="8215">
                  <c:v>-10000</c:v>
                </c:pt>
                <c:pt idx="8216">
                  <c:v>-10000</c:v>
                </c:pt>
                <c:pt idx="8217">
                  <c:v>-10000</c:v>
                </c:pt>
                <c:pt idx="8218">
                  <c:v>-10000</c:v>
                </c:pt>
                <c:pt idx="8219">
                  <c:v>-10000</c:v>
                </c:pt>
                <c:pt idx="8220">
                  <c:v>-10000</c:v>
                </c:pt>
                <c:pt idx="8221">
                  <c:v>-10000</c:v>
                </c:pt>
                <c:pt idx="8222">
                  <c:v>-10000</c:v>
                </c:pt>
                <c:pt idx="8223">
                  <c:v>-10000</c:v>
                </c:pt>
                <c:pt idx="8224">
                  <c:v>-10000</c:v>
                </c:pt>
                <c:pt idx="8225">
                  <c:v>-10000</c:v>
                </c:pt>
                <c:pt idx="8226">
                  <c:v>-10000</c:v>
                </c:pt>
                <c:pt idx="8227">
                  <c:v>-10000</c:v>
                </c:pt>
                <c:pt idx="8228">
                  <c:v>-10000</c:v>
                </c:pt>
                <c:pt idx="8229">
                  <c:v>-10000</c:v>
                </c:pt>
                <c:pt idx="8230">
                  <c:v>-10000</c:v>
                </c:pt>
                <c:pt idx="8231">
                  <c:v>-10000</c:v>
                </c:pt>
                <c:pt idx="8232">
                  <c:v>-10000</c:v>
                </c:pt>
                <c:pt idx="8233">
                  <c:v>-10000</c:v>
                </c:pt>
                <c:pt idx="8234">
                  <c:v>-10000</c:v>
                </c:pt>
                <c:pt idx="8235">
                  <c:v>-10000</c:v>
                </c:pt>
                <c:pt idx="8236">
                  <c:v>-10000</c:v>
                </c:pt>
                <c:pt idx="8237">
                  <c:v>-10000</c:v>
                </c:pt>
                <c:pt idx="8238">
                  <c:v>-10000</c:v>
                </c:pt>
                <c:pt idx="8239">
                  <c:v>-10000</c:v>
                </c:pt>
                <c:pt idx="8240">
                  <c:v>-10000</c:v>
                </c:pt>
                <c:pt idx="8241">
                  <c:v>-10000</c:v>
                </c:pt>
                <c:pt idx="8242">
                  <c:v>-10000</c:v>
                </c:pt>
                <c:pt idx="8243">
                  <c:v>-10000</c:v>
                </c:pt>
                <c:pt idx="8244">
                  <c:v>-10000</c:v>
                </c:pt>
                <c:pt idx="8245">
                  <c:v>-10000</c:v>
                </c:pt>
                <c:pt idx="8246">
                  <c:v>-10000</c:v>
                </c:pt>
                <c:pt idx="8247">
                  <c:v>-10000</c:v>
                </c:pt>
                <c:pt idx="8248">
                  <c:v>-10000</c:v>
                </c:pt>
                <c:pt idx="8249">
                  <c:v>-10000</c:v>
                </c:pt>
                <c:pt idx="8250">
                  <c:v>-10000</c:v>
                </c:pt>
                <c:pt idx="8251">
                  <c:v>-10000</c:v>
                </c:pt>
                <c:pt idx="8252">
                  <c:v>-10000</c:v>
                </c:pt>
                <c:pt idx="8253">
                  <c:v>-10000</c:v>
                </c:pt>
                <c:pt idx="8254">
                  <c:v>-10000</c:v>
                </c:pt>
                <c:pt idx="8255">
                  <c:v>-10000</c:v>
                </c:pt>
                <c:pt idx="8256">
                  <c:v>-10000</c:v>
                </c:pt>
                <c:pt idx="8257">
                  <c:v>-10000</c:v>
                </c:pt>
                <c:pt idx="8258">
                  <c:v>-10000</c:v>
                </c:pt>
                <c:pt idx="8259">
                  <c:v>-10000</c:v>
                </c:pt>
                <c:pt idx="8260">
                  <c:v>-10000</c:v>
                </c:pt>
                <c:pt idx="8261">
                  <c:v>-10000</c:v>
                </c:pt>
                <c:pt idx="8262">
                  <c:v>-10000</c:v>
                </c:pt>
                <c:pt idx="8263">
                  <c:v>-10000</c:v>
                </c:pt>
                <c:pt idx="8264">
                  <c:v>-10000</c:v>
                </c:pt>
                <c:pt idx="8265">
                  <c:v>-10000</c:v>
                </c:pt>
                <c:pt idx="8266">
                  <c:v>-10000</c:v>
                </c:pt>
                <c:pt idx="8267">
                  <c:v>-10000</c:v>
                </c:pt>
                <c:pt idx="8268">
                  <c:v>-10000</c:v>
                </c:pt>
                <c:pt idx="8269">
                  <c:v>-10000</c:v>
                </c:pt>
                <c:pt idx="8270">
                  <c:v>-10000</c:v>
                </c:pt>
                <c:pt idx="8271">
                  <c:v>-10000</c:v>
                </c:pt>
                <c:pt idx="8272">
                  <c:v>-10000</c:v>
                </c:pt>
                <c:pt idx="8273">
                  <c:v>-10000</c:v>
                </c:pt>
                <c:pt idx="8274">
                  <c:v>-10000</c:v>
                </c:pt>
                <c:pt idx="8275">
                  <c:v>-10000</c:v>
                </c:pt>
                <c:pt idx="8276">
                  <c:v>-10000</c:v>
                </c:pt>
                <c:pt idx="8277">
                  <c:v>-10000</c:v>
                </c:pt>
                <c:pt idx="8278">
                  <c:v>-10000</c:v>
                </c:pt>
                <c:pt idx="8279">
                  <c:v>-10000</c:v>
                </c:pt>
                <c:pt idx="8280">
                  <c:v>-10000</c:v>
                </c:pt>
                <c:pt idx="8281">
                  <c:v>-10000</c:v>
                </c:pt>
                <c:pt idx="8282">
                  <c:v>-10000</c:v>
                </c:pt>
                <c:pt idx="8283">
                  <c:v>-10000</c:v>
                </c:pt>
                <c:pt idx="8284">
                  <c:v>-10000</c:v>
                </c:pt>
                <c:pt idx="8285">
                  <c:v>-10000</c:v>
                </c:pt>
                <c:pt idx="8286">
                  <c:v>-10000</c:v>
                </c:pt>
                <c:pt idx="8287">
                  <c:v>-10000</c:v>
                </c:pt>
                <c:pt idx="8288">
                  <c:v>-10000</c:v>
                </c:pt>
                <c:pt idx="8289">
                  <c:v>-10000</c:v>
                </c:pt>
                <c:pt idx="8290">
                  <c:v>-10000</c:v>
                </c:pt>
                <c:pt idx="8291">
                  <c:v>-10000</c:v>
                </c:pt>
                <c:pt idx="8292">
                  <c:v>-10000</c:v>
                </c:pt>
                <c:pt idx="8293">
                  <c:v>-10000</c:v>
                </c:pt>
                <c:pt idx="8294">
                  <c:v>-10000</c:v>
                </c:pt>
                <c:pt idx="8295">
                  <c:v>-10000</c:v>
                </c:pt>
                <c:pt idx="8296">
                  <c:v>-10000</c:v>
                </c:pt>
                <c:pt idx="8297">
                  <c:v>-10000</c:v>
                </c:pt>
                <c:pt idx="8298">
                  <c:v>-10000</c:v>
                </c:pt>
                <c:pt idx="8299">
                  <c:v>-10000</c:v>
                </c:pt>
                <c:pt idx="8300">
                  <c:v>-10000</c:v>
                </c:pt>
                <c:pt idx="8301">
                  <c:v>-10000</c:v>
                </c:pt>
                <c:pt idx="8302">
                  <c:v>-10000</c:v>
                </c:pt>
                <c:pt idx="8303">
                  <c:v>-10000</c:v>
                </c:pt>
                <c:pt idx="8304">
                  <c:v>-10000</c:v>
                </c:pt>
                <c:pt idx="8305">
                  <c:v>-10000</c:v>
                </c:pt>
                <c:pt idx="8306">
                  <c:v>-10000</c:v>
                </c:pt>
                <c:pt idx="8307">
                  <c:v>-10000</c:v>
                </c:pt>
                <c:pt idx="8308">
                  <c:v>-10000</c:v>
                </c:pt>
                <c:pt idx="8309">
                  <c:v>-10000</c:v>
                </c:pt>
                <c:pt idx="8310">
                  <c:v>-10000</c:v>
                </c:pt>
                <c:pt idx="8311">
                  <c:v>-10000</c:v>
                </c:pt>
                <c:pt idx="8312">
                  <c:v>-10000</c:v>
                </c:pt>
                <c:pt idx="8313">
                  <c:v>-10000</c:v>
                </c:pt>
                <c:pt idx="8314">
                  <c:v>-10000</c:v>
                </c:pt>
                <c:pt idx="8315">
                  <c:v>-10000</c:v>
                </c:pt>
                <c:pt idx="8316">
                  <c:v>-10000</c:v>
                </c:pt>
                <c:pt idx="8317">
                  <c:v>-10000</c:v>
                </c:pt>
                <c:pt idx="8318">
                  <c:v>-10000</c:v>
                </c:pt>
                <c:pt idx="8319">
                  <c:v>-10000</c:v>
                </c:pt>
                <c:pt idx="8320">
                  <c:v>-10000</c:v>
                </c:pt>
                <c:pt idx="8321">
                  <c:v>-10000</c:v>
                </c:pt>
                <c:pt idx="8322">
                  <c:v>-10000</c:v>
                </c:pt>
                <c:pt idx="8323">
                  <c:v>-10000</c:v>
                </c:pt>
                <c:pt idx="8324">
                  <c:v>-10000</c:v>
                </c:pt>
                <c:pt idx="8325">
                  <c:v>-10000</c:v>
                </c:pt>
                <c:pt idx="8326">
                  <c:v>-10000</c:v>
                </c:pt>
                <c:pt idx="8327">
                  <c:v>-10000</c:v>
                </c:pt>
                <c:pt idx="8328">
                  <c:v>-10000</c:v>
                </c:pt>
                <c:pt idx="8329">
                  <c:v>-10000</c:v>
                </c:pt>
                <c:pt idx="8330">
                  <c:v>-10000</c:v>
                </c:pt>
                <c:pt idx="8331">
                  <c:v>-10000</c:v>
                </c:pt>
                <c:pt idx="8332">
                  <c:v>-10000</c:v>
                </c:pt>
                <c:pt idx="8333">
                  <c:v>-10000</c:v>
                </c:pt>
                <c:pt idx="8334">
                  <c:v>-10000</c:v>
                </c:pt>
                <c:pt idx="8335">
                  <c:v>-10000</c:v>
                </c:pt>
                <c:pt idx="8336">
                  <c:v>-10000</c:v>
                </c:pt>
                <c:pt idx="8337">
                  <c:v>-10000</c:v>
                </c:pt>
                <c:pt idx="8338">
                  <c:v>-10000</c:v>
                </c:pt>
                <c:pt idx="8339">
                  <c:v>-10000</c:v>
                </c:pt>
                <c:pt idx="8340">
                  <c:v>-10000</c:v>
                </c:pt>
                <c:pt idx="8341">
                  <c:v>-10000</c:v>
                </c:pt>
                <c:pt idx="8342">
                  <c:v>-10000</c:v>
                </c:pt>
                <c:pt idx="8343">
                  <c:v>-10000</c:v>
                </c:pt>
                <c:pt idx="8344">
                  <c:v>-10000</c:v>
                </c:pt>
                <c:pt idx="8345">
                  <c:v>-10000</c:v>
                </c:pt>
                <c:pt idx="8346">
                  <c:v>-10000</c:v>
                </c:pt>
                <c:pt idx="8347">
                  <c:v>-10000</c:v>
                </c:pt>
                <c:pt idx="8348">
                  <c:v>-10000</c:v>
                </c:pt>
                <c:pt idx="8349">
                  <c:v>-10000</c:v>
                </c:pt>
                <c:pt idx="8350">
                  <c:v>-10000</c:v>
                </c:pt>
                <c:pt idx="8351">
                  <c:v>-10000</c:v>
                </c:pt>
                <c:pt idx="8352">
                  <c:v>-10000</c:v>
                </c:pt>
                <c:pt idx="8353">
                  <c:v>-10000</c:v>
                </c:pt>
                <c:pt idx="8354">
                  <c:v>-10000</c:v>
                </c:pt>
                <c:pt idx="8355">
                  <c:v>-10000</c:v>
                </c:pt>
                <c:pt idx="8356">
                  <c:v>-10000</c:v>
                </c:pt>
                <c:pt idx="8357">
                  <c:v>-10000</c:v>
                </c:pt>
                <c:pt idx="8358">
                  <c:v>-10000</c:v>
                </c:pt>
                <c:pt idx="8359">
                  <c:v>-10000</c:v>
                </c:pt>
                <c:pt idx="8360">
                  <c:v>-10000</c:v>
                </c:pt>
                <c:pt idx="8361">
                  <c:v>-10000</c:v>
                </c:pt>
                <c:pt idx="8362">
                  <c:v>-10000</c:v>
                </c:pt>
                <c:pt idx="8363">
                  <c:v>-10000</c:v>
                </c:pt>
                <c:pt idx="8364">
                  <c:v>-10000</c:v>
                </c:pt>
                <c:pt idx="8365">
                  <c:v>-10000</c:v>
                </c:pt>
                <c:pt idx="8366">
                  <c:v>-10000</c:v>
                </c:pt>
                <c:pt idx="8367">
                  <c:v>-10000</c:v>
                </c:pt>
                <c:pt idx="8368">
                  <c:v>-10000</c:v>
                </c:pt>
                <c:pt idx="8369">
                  <c:v>-10000</c:v>
                </c:pt>
                <c:pt idx="8370">
                  <c:v>-10000</c:v>
                </c:pt>
                <c:pt idx="8371">
                  <c:v>-10000</c:v>
                </c:pt>
                <c:pt idx="8372">
                  <c:v>-10000</c:v>
                </c:pt>
                <c:pt idx="8373">
                  <c:v>-10000</c:v>
                </c:pt>
                <c:pt idx="8374">
                  <c:v>-10000</c:v>
                </c:pt>
                <c:pt idx="8375">
                  <c:v>-10000</c:v>
                </c:pt>
                <c:pt idx="8376">
                  <c:v>-10000</c:v>
                </c:pt>
                <c:pt idx="8377">
                  <c:v>-10000</c:v>
                </c:pt>
                <c:pt idx="8378">
                  <c:v>-10000</c:v>
                </c:pt>
                <c:pt idx="8379">
                  <c:v>-10000</c:v>
                </c:pt>
                <c:pt idx="8380">
                  <c:v>-10000</c:v>
                </c:pt>
                <c:pt idx="8381">
                  <c:v>-10000</c:v>
                </c:pt>
                <c:pt idx="8382">
                  <c:v>-10000</c:v>
                </c:pt>
                <c:pt idx="8383">
                  <c:v>-10000</c:v>
                </c:pt>
                <c:pt idx="8384">
                  <c:v>-10000</c:v>
                </c:pt>
                <c:pt idx="8385">
                  <c:v>-10000</c:v>
                </c:pt>
                <c:pt idx="8386">
                  <c:v>-10000</c:v>
                </c:pt>
                <c:pt idx="8387">
                  <c:v>-10000</c:v>
                </c:pt>
                <c:pt idx="8388">
                  <c:v>-10000</c:v>
                </c:pt>
                <c:pt idx="8389">
                  <c:v>-10000</c:v>
                </c:pt>
                <c:pt idx="8390">
                  <c:v>-10000</c:v>
                </c:pt>
                <c:pt idx="8391">
                  <c:v>-10000</c:v>
                </c:pt>
                <c:pt idx="8392">
                  <c:v>-10000</c:v>
                </c:pt>
                <c:pt idx="8393">
                  <c:v>-10000</c:v>
                </c:pt>
                <c:pt idx="8394">
                  <c:v>-10000</c:v>
                </c:pt>
                <c:pt idx="8395">
                  <c:v>-10000</c:v>
                </c:pt>
                <c:pt idx="8396">
                  <c:v>-10000</c:v>
                </c:pt>
                <c:pt idx="8397">
                  <c:v>-10000</c:v>
                </c:pt>
                <c:pt idx="8398">
                  <c:v>-10000</c:v>
                </c:pt>
                <c:pt idx="8399">
                  <c:v>-10000</c:v>
                </c:pt>
                <c:pt idx="8400">
                  <c:v>-10000</c:v>
                </c:pt>
                <c:pt idx="8401">
                  <c:v>-10000</c:v>
                </c:pt>
                <c:pt idx="8402">
                  <c:v>-10000</c:v>
                </c:pt>
                <c:pt idx="8403">
                  <c:v>-10000</c:v>
                </c:pt>
                <c:pt idx="8404">
                  <c:v>-10000</c:v>
                </c:pt>
                <c:pt idx="8405">
                  <c:v>-10000</c:v>
                </c:pt>
                <c:pt idx="8406">
                  <c:v>-10000</c:v>
                </c:pt>
                <c:pt idx="8407">
                  <c:v>-10000</c:v>
                </c:pt>
                <c:pt idx="8408">
                  <c:v>-10000</c:v>
                </c:pt>
                <c:pt idx="8409">
                  <c:v>-10000</c:v>
                </c:pt>
                <c:pt idx="8410">
                  <c:v>-10000</c:v>
                </c:pt>
                <c:pt idx="8411">
                  <c:v>-10000</c:v>
                </c:pt>
                <c:pt idx="8412">
                  <c:v>-10000</c:v>
                </c:pt>
                <c:pt idx="8413">
                  <c:v>-10000</c:v>
                </c:pt>
                <c:pt idx="8414">
                  <c:v>-10000</c:v>
                </c:pt>
                <c:pt idx="8415">
                  <c:v>-10000</c:v>
                </c:pt>
                <c:pt idx="8416">
                  <c:v>-10000</c:v>
                </c:pt>
                <c:pt idx="8417">
                  <c:v>-10000</c:v>
                </c:pt>
                <c:pt idx="8418">
                  <c:v>-10000</c:v>
                </c:pt>
                <c:pt idx="8419">
                  <c:v>-10000</c:v>
                </c:pt>
                <c:pt idx="8420">
                  <c:v>-10000</c:v>
                </c:pt>
                <c:pt idx="8421">
                  <c:v>-10000</c:v>
                </c:pt>
                <c:pt idx="8422">
                  <c:v>-10000</c:v>
                </c:pt>
                <c:pt idx="8423">
                  <c:v>-10000</c:v>
                </c:pt>
                <c:pt idx="8424">
                  <c:v>-10000</c:v>
                </c:pt>
                <c:pt idx="8425">
                  <c:v>-10000</c:v>
                </c:pt>
                <c:pt idx="8426">
                  <c:v>-10000</c:v>
                </c:pt>
                <c:pt idx="8427">
                  <c:v>-10000</c:v>
                </c:pt>
                <c:pt idx="8428">
                  <c:v>-10000</c:v>
                </c:pt>
                <c:pt idx="8429">
                  <c:v>-10000</c:v>
                </c:pt>
                <c:pt idx="8430">
                  <c:v>-10000</c:v>
                </c:pt>
                <c:pt idx="8431">
                  <c:v>-10000</c:v>
                </c:pt>
                <c:pt idx="8432">
                  <c:v>-10000</c:v>
                </c:pt>
                <c:pt idx="8433">
                  <c:v>-10000</c:v>
                </c:pt>
                <c:pt idx="8434">
                  <c:v>-10000</c:v>
                </c:pt>
                <c:pt idx="8435">
                  <c:v>-10000</c:v>
                </c:pt>
                <c:pt idx="8436">
                  <c:v>-10000</c:v>
                </c:pt>
                <c:pt idx="8437">
                  <c:v>-10000</c:v>
                </c:pt>
                <c:pt idx="8438">
                  <c:v>-10000</c:v>
                </c:pt>
                <c:pt idx="8439">
                  <c:v>-10000</c:v>
                </c:pt>
                <c:pt idx="8440">
                  <c:v>-10000</c:v>
                </c:pt>
                <c:pt idx="8441">
                  <c:v>-10000</c:v>
                </c:pt>
                <c:pt idx="8442">
                  <c:v>-10000</c:v>
                </c:pt>
                <c:pt idx="8443">
                  <c:v>-10000</c:v>
                </c:pt>
                <c:pt idx="8444">
                  <c:v>-10000</c:v>
                </c:pt>
                <c:pt idx="8445">
                  <c:v>-10000</c:v>
                </c:pt>
                <c:pt idx="8446">
                  <c:v>-10000</c:v>
                </c:pt>
                <c:pt idx="8447">
                  <c:v>-10000</c:v>
                </c:pt>
                <c:pt idx="8448">
                  <c:v>-10000</c:v>
                </c:pt>
                <c:pt idx="8449">
                  <c:v>-10000</c:v>
                </c:pt>
                <c:pt idx="8450">
                  <c:v>-10000</c:v>
                </c:pt>
                <c:pt idx="8451">
                  <c:v>-10000</c:v>
                </c:pt>
                <c:pt idx="8452">
                  <c:v>-10000</c:v>
                </c:pt>
                <c:pt idx="8453">
                  <c:v>-10000</c:v>
                </c:pt>
                <c:pt idx="8454">
                  <c:v>-10000</c:v>
                </c:pt>
                <c:pt idx="8455">
                  <c:v>-10000</c:v>
                </c:pt>
                <c:pt idx="8456">
                  <c:v>-10000</c:v>
                </c:pt>
                <c:pt idx="8457">
                  <c:v>-10000</c:v>
                </c:pt>
                <c:pt idx="8458">
                  <c:v>-10000</c:v>
                </c:pt>
                <c:pt idx="8459">
                  <c:v>-10000</c:v>
                </c:pt>
                <c:pt idx="8460">
                  <c:v>-10000</c:v>
                </c:pt>
                <c:pt idx="8461">
                  <c:v>-10000</c:v>
                </c:pt>
                <c:pt idx="8462">
                  <c:v>-10000</c:v>
                </c:pt>
                <c:pt idx="8463">
                  <c:v>-10000</c:v>
                </c:pt>
                <c:pt idx="8464">
                  <c:v>-10000</c:v>
                </c:pt>
                <c:pt idx="8465">
                  <c:v>-10000</c:v>
                </c:pt>
                <c:pt idx="8466">
                  <c:v>-10000</c:v>
                </c:pt>
                <c:pt idx="8467">
                  <c:v>-10000</c:v>
                </c:pt>
                <c:pt idx="8468">
                  <c:v>-10000</c:v>
                </c:pt>
                <c:pt idx="8469">
                  <c:v>-10000</c:v>
                </c:pt>
                <c:pt idx="8470">
                  <c:v>-10000</c:v>
                </c:pt>
                <c:pt idx="8471">
                  <c:v>-10000</c:v>
                </c:pt>
                <c:pt idx="8472">
                  <c:v>-10000</c:v>
                </c:pt>
                <c:pt idx="8473">
                  <c:v>-10000</c:v>
                </c:pt>
                <c:pt idx="8474">
                  <c:v>-10000</c:v>
                </c:pt>
                <c:pt idx="8475">
                  <c:v>-10000</c:v>
                </c:pt>
                <c:pt idx="8476">
                  <c:v>-10000</c:v>
                </c:pt>
                <c:pt idx="8477">
                  <c:v>-10000</c:v>
                </c:pt>
                <c:pt idx="8478">
                  <c:v>-10000</c:v>
                </c:pt>
                <c:pt idx="8479">
                  <c:v>-10000</c:v>
                </c:pt>
                <c:pt idx="8480">
                  <c:v>-10000</c:v>
                </c:pt>
                <c:pt idx="8481">
                  <c:v>-10000</c:v>
                </c:pt>
                <c:pt idx="8482">
                  <c:v>-10000</c:v>
                </c:pt>
                <c:pt idx="8483">
                  <c:v>-10000</c:v>
                </c:pt>
                <c:pt idx="8484">
                  <c:v>-10000</c:v>
                </c:pt>
                <c:pt idx="8485">
                  <c:v>-10000</c:v>
                </c:pt>
                <c:pt idx="8486">
                  <c:v>-10000</c:v>
                </c:pt>
                <c:pt idx="8487">
                  <c:v>-10000</c:v>
                </c:pt>
                <c:pt idx="8488">
                  <c:v>-10000</c:v>
                </c:pt>
                <c:pt idx="8489">
                  <c:v>-10000</c:v>
                </c:pt>
                <c:pt idx="8490">
                  <c:v>-10000</c:v>
                </c:pt>
                <c:pt idx="8491">
                  <c:v>-10000</c:v>
                </c:pt>
                <c:pt idx="8492">
                  <c:v>-10000</c:v>
                </c:pt>
                <c:pt idx="8493">
                  <c:v>-10000</c:v>
                </c:pt>
                <c:pt idx="8494">
                  <c:v>-10000</c:v>
                </c:pt>
                <c:pt idx="8495">
                  <c:v>-10000</c:v>
                </c:pt>
                <c:pt idx="8496">
                  <c:v>-10000</c:v>
                </c:pt>
                <c:pt idx="8497">
                  <c:v>-10000</c:v>
                </c:pt>
                <c:pt idx="8498">
                  <c:v>-10000</c:v>
                </c:pt>
                <c:pt idx="8499">
                  <c:v>-10000</c:v>
                </c:pt>
                <c:pt idx="8500">
                  <c:v>-10000</c:v>
                </c:pt>
                <c:pt idx="8501">
                  <c:v>-10000</c:v>
                </c:pt>
                <c:pt idx="8502">
                  <c:v>-10000</c:v>
                </c:pt>
                <c:pt idx="8503">
                  <c:v>-10000</c:v>
                </c:pt>
                <c:pt idx="8504">
                  <c:v>-10000</c:v>
                </c:pt>
                <c:pt idx="8505">
                  <c:v>-10000</c:v>
                </c:pt>
                <c:pt idx="8506">
                  <c:v>-10000</c:v>
                </c:pt>
                <c:pt idx="8507">
                  <c:v>-10000</c:v>
                </c:pt>
                <c:pt idx="8508">
                  <c:v>-10000</c:v>
                </c:pt>
                <c:pt idx="8509">
                  <c:v>-10000</c:v>
                </c:pt>
                <c:pt idx="8510">
                  <c:v>-10000</c:v>
                </c:pt>
                <c:pt idx="8511">
                  <c:v>-10000</c:v>
                </c:pt>
                <c:pt idx="8512">
                  <c:v>-10000</c:v>
                </c:pt>
                <c:pt idx="8513">
                  <c:v>-10000</c:v>
                </c:pt>
                <c:pt idx="8514">
                  <c:v>-10000</c:v>
                </c:pt>
                <c:pt idx="8515">
                  <c:v>-10000</c:v>
                </c:pt>
                <c:pt idx="8516">
                  <c:v>-10000</c:v>
                </c:pt>
                <c:pt idx="8517">
                  <c:v>-10000</c:v>
                </c:pt>
                <c:pt idx="8518">
                  <c:v>-10000</c:v>
                </c:pt>
                <c:pt idx="8519">
                  <c:v>-10000</c:v>
                </c:pt>
                <c:pt idx="8520">
                  <c:v>-10000</c:v>
                </c:pt>
                <c:pt idx="8521">
                  <c:v>-10000</c:v>
                </c:pt>
                <c:pt idx="8522">
                  <c:v>-10000</c:v>
                </c:pt>
                <c:pt idx="8523">
                  <c:v>-10000</c:v>
                </c:pt>
                <c:pt idx="8524">
                  <c:v>-10000</c:v>
                </c:pt>
                <c:pt idx="8525">
                  <c:v>-10000</c:v>
                </c:pt>
                <c:pt idx="8526">
                  <c:v>-10000</c:v>
                </c:pt>
                <c:pt idx="8527">
                  <c:v>-10000</c:v>
                </c:pt>
                <c:pt idx="8528">
                  <c:v>-10000</c:v>
                </c:pt>
                <c:pt idx="8529">
                  <c:v>-10000</c:v>
                </c:pt>
                <c:pt idx="8530">
                  <c:v>-10000</c:v>
                </c:pt>
                <c:pt idx="8531">
                  <c:v>-10000</c:v>
                </c:pt>
                <c:pt idx="8532">
                  <c:v>-10000</c:v>
                </c:pt>
                <c:pt idx="8533">
                  <c:v>-10000</c:v>
                </c:pt>
                <c:pt idx="8534">
                  <c:v>-10000</c:v>
                </c:pt>
                <c:pt idx="8535">
                  <c:v>-10000</c:v>
                </c:pt>
                <c:pt idx="8536">
                  <c:v>-10000</c:v>
                </c:pt>
                <c:pt idx="8537">
                  <c:v>-10000</c:v>
                </c:pt>
                <c:pt idx="8538">
                  <c:v>-10000</c:v>
                </c:pt>
                <c:pt idx="8539">
                  <c:v>-10000</c:v>
                </c:pt>
                <c:pt idx="8540">
                  <c:v>-10000</c:v>
                </c:pt>
                <c:pt idx="8541">
                  <c:v>-10000</c:v>
                </c:pt>
                <c:pt idx="8542">
                  <c:v>-10000</c:v>
                </c:pt>
                <c:pt idx="8543">
                  <c:v>-10000</c:v>
                </c:pt>
                <c:pt idx="8544">
                  <c:v>-10000</c:v>
                </c:pt>
                <c:pt idx="8545">
                  <c:v>-10000</c:v>
                </c:pt>
                <c:pt idx="8546">
                  <c:v>-10000</c:v>
                </c:pt>
                <c:pt idx="8547">
                  <c:v>-10000</c:v>
                </c:pt>
                <c:pt idx="8548">
                  <c:v>-10000</c:v>
                </c:pt>
                <c:pt idx="8549">
                  <c:v>-10000</c:v>
                </c:pt>
                <c:pt idx="8550">
                  <c:v>-10000</c:v>
                </c:pt>
                <c:pt idx="8551">
                  <c:v>-10000</c:v>
                </c:pt>
                <c:pt idx="8552">
                  <c:v>-10000</c:v>
                </c:pt>
                <c:pt idx="8553">
                  <c:v>-10000</c:v>
                </c:pt>
                <c:pt idx="8554">
                  <c:v>-10000</c:v>
                </c:pt>
                <c:pt idx="8555">
                  <c:v>-10000</c:v>
                </c:pt>
                <c:pt idx="8556">
                  <c:v>-10000</c:v>
                </c:pt>
                <c:pt idx="8557">
                  <c:v>-10000</c:v>
                </c:pt>
                <c:pt idx="8558">
                  <c:v>-10000</c:v>
                </c:pt>
                <c:pt idx="8559">
                  <c:v>-10000</c:v>
                </c:pt>
                <c:pt idx="8560">
                  <c:v>-10000</c:v>
                </c:pt>
                <c:pt idx="8561">
                  <c:v>-10000</c:v>
                </c:pt>
                <c:pt idx="8562">
                  <c:v>-10000</c:v>
                </c:pt>
                <c:pt idx="8563">
                  <c:v>-10000</c:v>
                </c:pt>
                <c:pt idx="8564">
                  <c:v>-10000</c:v>
                </c:pt>
                <c:pt idx="8565">
                  <c:v>-10000</c:v>
                </c:pt>
                <c:pt idx="8566">
                  <c:v>-10000</c:v>
                </c:pt>
                <c:pt idx="8567">
                  <c:v>-10000</c:v>
                </c:pt>
                <c:pt idx="8568">
                  <c:v>-10000</c:v>
                </c:pt>
                <c:pt idx="8569">
                  <c:v>-10000</c:v>
                </c:pt>
                <c:pt idx="8570">
                  <c:v>-10000</c:v>
                </c:pt>
                <c:pt idx="8571">
                  <c:v>-10000</c:v>
                </c:pt>
                <c:pt idx="8572">
                  <c:v>-10000</c:v>
                </c:pt>
                <c:pt idx="8573">
                  <c:v>-10000</c:v>
                </c:pt>
                <c:pt idx="8574">
                  <c:v>-10000</c:v>
                </c:pt>
                <c:pt idx="8575">
                  <c:v>-10000</c:v>
                </c:pt>
                <c:pt idx="8576">
                  <c:v>-10000</c:v>
                </c:pt>
                <c:pt idx="8577">
                  <c:v>-10000</c:v>
                </c:pt>
                <c:pt idx="8578">
                  <c:v>-10000</c:v>
                </c:pt>
                <c:pt idx="8579">
                  <c:v>-10000</c:v>
                </c:pt>
                <c:pt idx="8580">
                  <c:v>-10000</c:v>
                </c:pt>
                <c:pt idx="8581">
                  <c:v>-10000</c:v>
                </c:pt>
                <c:pt idx="8582">
                  <c:v>-10000</c:v>
                </c:pt>
                <c:pt idx="8583">
                  <c:v>-10000</c:v>
                </c:pt>
                <c:pt idx="8584">
                  <c:v>-10000</c:v>
                </c:pt>
                <c:pt idx="8585">
                  <c:v>-10000</c:v>
                </c:pt>
                <c:pt idx="8586">
                  <c:v>-10000</c:v>
                </c:pt>
                <c:pt idx="8587">
                  <c:v>-10000</c:v>
                </c:pt>
                <c:pt idx="8588">
                  <c:v>-10000</c:v>
                </c:pt>
                <c:pt idx="8589">
                  <c:v>-10000</c:v>
                </c:pt>
                <c:pt idx="8590">
                  <c:v>-10000</c:v>
                </c:pt>
                <c:pt idx="8591">
                  <c:v>-10000</c:v>
                </c:pt>
                <c:pt idx="8592">
                  <c:v>-10000</c:v>
                </c:pt>
                <c:pt idx="8593">
                  <c:v>-10000</c:v>
                </c:pt>
                <c:pt idx="8594">
                  <c:v>-10000</c:v>
                </c:pt>
                <c:pt idx="8595">
                  <c:v>-10000</c:v>
                </c:pt>
                <c:pt idx="8596">
                  <c:v>-10000</c:v>
                </c:pt>
                <c:pt idx="8597">
                  <c:v>-10000</c:v>
                </c:pt>
                <c:pt idx="8598">
                  <c:v>-10000</c:v>
                </c:pt>
                <c:pt idx="8599">
                  <c:v>-10000</c:v>
                </c:pt>
                <c:pt idx="8600">
                  <c:v>-10000</c:v>
                </c:pt>
                <c:pt idx="8601">
                  <c:v>-10000</c:v>
                </c:pt>
                <c:pt idx="8602">
                  <c:v>-10000</c:v>
                </c:pt>
                <c:pt idx="8603">
                  <c:v>-10000</c:v>
                </c:pt>
                <c:pt idx="8604">
                  <c:v>-10000</c:v>
                </c:pt>
                <c:pt idx="8605">
                  <c:v>-10000</c:v>
                </c:pt>
                <c:pt idx="8606">
                  <c:v>-10000</c:v>
                </c:pt>
                <c:pt idx="8607">
                  <c:v>-10000</c:v>
                </c:pt>
                <c:pt idx="8608">
                  <c:v>-10000</c:v>
                </c:pt>
                <c:pt idx="8609">
                  <c:v>-10000</c:v>
                </c:pt>
                <c:pt idx="8610">
                  <c:v>-10000</c:v>
                </c:pt>
                <c:pt idx="8611">
                  <c:v>-10000</c:v>
                </c:pt>
                <c:pt idx="8612">
                  <c:v>-10000</c:v>
                </c:pt>
                <c:pt idx="8613">
                  <c:v>-10000</c:v>
                </c:pt>
                <c:pt idx="8614">
                  <c:v>-10000</c:v>
                </c:pt>
                <c:pt idx="8615">
                  <c:v>-10000</c:v>
                </c:pt>
                <c:pt idx="8616">
                  <c:v>-10000</c:v>
                </c:pt>
                <c:pt idx="8617">
                  <c:v>-10000</c:v>
                </c:pt>
                <c:pt idx="8618">
                  <c:v>-10000</c:v>
                </c:pt>
                <c:pt idx="8619">
                  <c:v>-10000</c:v>
                </c:pt>
                <c:pt idx="8620">
                  <c:v>-10000</c:v>
                </c:pt>
                <c:pt idx="8621">
                  <c:v>-10000</c:v>
                </c:pt>
                <c:pt idx="8622">
                  <c:v>-10000</c:v>
                </c:pt>
                <c:pt idx="8623">
                  <c:v>-10000</c:v>
                </c:pt>
                <c:pt idx="8624">
                  <c:v>-10000</c:v>
                </c:pt>
                <c:pt idx="8625">
                  <c:v>-10000</c:v>
                </c:pt>
                <c:pt idx="8626">
                  <c:v>-10000</c:v>
                </c:pt>
                <c:pt idx="8627">
                  <c:v>-10000</c:v>
                </c:pt>
                <c:pt idx="8628">
                  <c:v>-10000</c:v>
                </c:pt>
                <c:pt idx="8629">
                  <c:v>-10000</c:v>
                </c:pt>
                <c:pt idx="8630">
                  <c:v>-10000</c:v>
                </c:pt>
                <c:pt idx="8631">
                  <c:v>-10000</c:v>
                </c:pt>
                <c:pt idx="8632">
                  <c:v>-10000</c:v>
                </c:pt>
                <c:pt idx="8633">
                  <c:v>-10000</c:v>
                </c:pt>
                <c:pt idx="8634">
                  <c:v>-10000</c:v>
                </c:pt>
                <c:pt idx="8635">
                  <c:v>-10000</c:v>
                </c:pt>
                <c:pt idx="8636">
                  <c:v>-10000</c:v>
                </c:pt>
                <c:pt idx="8637">
                  <c:v>-10000</c:v>
                </c:pt>
                <c:pt idx="8638">
                  <c:v>-10000</c:v>
                </c:pt>
                <c:pt idx="8639">
                  <c:v>-10000</c:v>
                </c:pt>
                <c:pt idx="8640">
                  <c:v>-10000</c:v>
                </c:pt>
                <c:pt idx="8641">
                  <c:v>-10000</c:v>
                </c:pt>
                <c:pt idx="8642">
                  <c:v>-10000</c:v>
                </c:pt>
                <c:pt idx="8643">
                  <c:v>-10000</c:v>
                </c:pt>
                <c:pt idx="8644">
                  <c:v>-10000</c:v>
                </c:pt>
                <c:pt idx="8645">
                  <c:v>-10000</c:v>
                </c:pt>
                <c:pt idx="8646">
                  <c:v>-10000</c:v>
                </c:pt>
                <c:pt idx="8647">
                  <c:v>-10000</c:v>
                </c:pt>
                <c:pt idx="8648">
                  <c:v>-10000</c:v>
                </c:pt>
                <c:pt idx="8649">
                  <c:v>-10000</c:v>
                </c:pt>
                <c:pt idx="8650">
                  <c:v>-10000</c:v>
                </c:pt>
                <c:pt idx="8651">
                  <c:v>-10000</c:v>
                </c:pt>
                <c:pt idx="8652">
                  <c:v>-10000</c:v>
                </c:pt>
                <c:pt idx="8653">
                  <c:v>-10000</c:v>
                </c:pt>
                <c:pt idx="8654">
                  <c:v>-10000</c:v>
                </c:pt>
                <c:pt idx="8655">
                  <c:v>-10000</c:v>
                </c:pt>
                <c:pt idx="8656">
                  <c:v>-10000</c:v>
                </c:pt>
                <c:pt idx="8657">
                  <c:v>-10000</c:v>
                </c:pt>
                <c:pt idx="8658">
                  <c:v>-10000</c:v>
                </c:pt>
                <c:pt idx="8659">
                  <c:v>-10000</c:v>
                </c:pt>
                <c:pt idx="8660">
                  <c:v>-10000</c:v>
                </c:pt>
                <c:pt idx="8661">
                  <c:v>-10000</c:v>
                </c:pt>
                <c:pt idx="8662">
                  <c:v>-10000</c:v>
                </c:pt>
                <c:pt idx="8663">
                  <c:v>-10000</c:v>
                </c:pt>
                <c:pt idx="8664">
                  <c:v>-10000</c:v>
                </c:pt>
                <c:pt idx="8665">
                  <c:v>-10000</c:v>
                </c:pt>
                <c:pt idx="8666">
                  <c:v>-10000</c:v>
                </c:pt>
                <c:pt idx="8667">
                  <c:v>-10000</c:v>
                </c:pt>
                <c:pt idx="8668">
                  <c:v>-10000</c:v>
                </c:pt>
                <c:pt idx="8669">
                  <c:v>-10000</c:v>
                </c:pt>
                <c:pt idx="8670">
                  <c:v>-10000</c:v>
                </c:pt>
                <c:pt idx="8671">
                  <c:v>-10000</c:v>
                </c:pt>
                <c:pt idx="8672">
                  <c:v>-10000</c:v>
                </c:pt>
                <c:pt idx="8673">
                  <c:v>-10000</c:v>
                </c:pt>
                <c:pt idx="8674">
                  <c:v>-10000</c:v>
                </c:pt>
                <c:pt idx="8675">
                  <c:v>-10000</c:v>
                </c:pt>
                <c:pt idx="8676">
                  <c:v>-10000</c:v>
                </c:pt>
                <c:pt idx="8677">
                  <c:v>-10000</c:v>
                </c:pt>
                <c:pt idx="8678">
                  <c:v>-10000</c:v>
                </c:pt>
                <c:pt idx="8679">
                  <c:v>-10000</c:v>
                </c:pt>
                <c:pt idx="8680">
                  <c:v>-10000</c:v>
                </c:pt>
                <c:pt idx="8681">
                  <c:v>-10000</c:v>
                </c:pt>
                <c:pt idx="8682">
                  <c:v>-10000</c:v>
                </c:pt>
                <c:pt idx="8683">
                  <c:v>-10000</c:v>
                </c:pt>
                <c:pt idx="8684">
                  <c:v>-10000</c:v>
                </c:pt>
                <c:pt idx="8685">
                  <c:v>-10000</c:v>
                </c:pt>
                <c:pt idx="8686">
                  <c:v>-10000</c:v>
                </c:pt>
                <c:pt idx="8687">
                  <c:v>-10000</c:v>
                </c:pt>
                <c:pt idx="8688">
                  <c:v>-10000</c:v>
                </c:pt>
                <c:pt idx="8689">
                  <c:v>-10000</c:v>
                </c:pt>
                <c:pt idx="8690">
                  <c:v>-10000</c:v>
                </c:pt>
                <c:pt idx="8691">
                  <c:v>-10000</c:v>
                </c:pt>
                <c:pt idx="8692">
                  <c:v>-10000</c:v>
                </c:pt>
                <c:pt idx="8693">
                  <c:v>-10000</c:v>
                </c:pt>
                <c:pt idx="8694">
                  <c:v>-10000</c:v>
                </c:pt>
                <c:pt idx="8695">
                  <c:v>-10000</c:v>
                </c:pt>
                <c:pt idx="8696">
                  <c:v>-10000</c:v>
                </c:pt>
                <c:pt idx="8697">
                  <c:v>-10000</c:v>
                </c:pt>
                <c:pt idx="8698">
                  <c:v>-10000</c:v>
                </c:pt>
                <c:pt idx="8699">
                  <c:v>-10000</c:v>
                </c:pt>
                <c:pt idx="8700">
                  <c:v>-10000</c:v>
                </c:pt>
                <c:pt idx="8701">
                  <c:v>-10000</c:v>
                </c:pt>
                <c:pt idx="8702">
                  <c:v>-10000</c:v>
                </c:pt>
                <c:pt idx="8703">
                  <c:v>-10000</c:v>
                </c:pt>
                <c:pt idx="8704">
                  <c:v>-10000</c:v>
                </c:pt>
                <c:pt idx="8705">
                  <c:v>-10000</c:v>
                </c:pt>
                <c:pt idx="8706">
                  <c:v>-10000</c:v>
                </c:pt>
                <c:pt idx="8707">
                  <c:v>-10000</c:v>
                </c:pt>
                <c:pt idx="8708">
                  <c:v>-10000</c:v>
                </c:pt>
                <c:pt idx="8709">
                  <c:v>-10000</c:v>
                </c:pt>
                <c:pt idx="8710">
                  <c:v>-10000</c:v>
                </c:pt>
                <c:pt idx="8711">
                  <c:v>-10000</c:v>
                </c:pt>
                <c:pt idx="8712">
                  <c:v>-10000</c:v>
                </c:pt>
                <c:pt idx="8713">
                  <c:v>-10000</c:v>
                </c:pt>
                <c:pt idx="8714">
                  <c:v>-10000</c:v>
                </c:pt>
                <c:pt idx="8715">
                  <c:v>-10000</c:v>
                </c:pt>
                <c:pt idx="8716">
                  <c:v>-10000</c:v>
                </c:pt>
                <c:pt idx="8717">
                  <c:v>-10000</c:v>
                </c:pt>
                <c:pt idx="8718">
                  <c:v>-10000</c:v>
                </c:pt>
                <c:pt idx="8719">
                  <c:v>-10000</c:v>
                </c:pt>
                <c:pt idx="8720">
                  <c:v>-10000</c:v>
                </c:pt>
                <c:pt idx="8721">
                  <c:v>-10000</c:v>
                </c:pt>
                <c:pt idx="8722">
                  <c:v>-10000</c:v>
                </c:pt>
                <c:pt idx="8723">
                  <c:v>-10000</c:v>
                </c:pt>
                <c:pt idx="8724">
                  <c:v>-10000</c:v>
                </c:pt>
                <c:pt idx="8725">
                  <c:v>-10000</c:v>
                </c:pt>
                <c:pt idx="8726">
                  <c:v>-10000</c:v>
                </c:pt>
                <c:pt idx="8727">
                  <c:v>-10000</c:v>
                </c:pt>
                <c:pt idx="8728">
                  <c:v>-10000</c:v>
                </c:pt>
                <c:pt idx="8729">
                  <c:v>-10000</c:v>
                </c:pt>
                <c:pt idx="8730">
                  <c:v>-10000</c:v>
                </c:pt>
                <c:pt idx="8731">
                  <c:v>-10000</c:v>
                </c:pt>
                <c:pt idx="8732">
                  <c:v>-10000</c:v>
                </c:pt>
                <c:pt idx="8733">
                  <c:v>-10000</c:v>
                </c:pt>
                <c:pt idx="8734">
                  <c:v>-10000</c:v>
                </c:pt>
                <c:pt idx="8735">
                  <c:v>-10000</c:v>
                </c:pt>
                <c:pt idx="8736">
                  <c:v>-10000</c:v>
                </c:pt>
                <c:pt idx="8737">
                  <c:v>-10000</c:v>
                </c:pt>
                <c:pt idx="8738">
                  <c:v>-10000</c:v>
                </c:pt>
                <c:pt idx="8739">
                  <c:v>-10000</c:v>
                </c:pt>
                <c:pt idx="8740">
                  <c:v>-10000</c:v>
                </c:pt>
                <c:pt idx="8741">
                  <c:v>-10000</c:v>
                </c:pt>
                <c:pt idx="8742">
                  <c:v>-10000</c:v>
                </c:pt>
                <c:pt idx="8743">
                  <c:v>-10000</c:v>
                </c:pt>
                <c:pt idx="8744">
                  <c:v>-10000</c:v>
                </c:pt>
                <c:pt idx="8745">
                  <c:v>-10000</c:v>
                </c:pt>
                <c:pt idx="8746">
                  <c:v>-10000</c:v>
                </c:pt>
                <c:pt idx="8747">
                  <c:v>-10000</c:v>
                </c:pt>
                <c:pt idx="8748">
                  <c:v>-10000</c:v>
                </c:pt>
                <c:pt idx="8749">
                  <c:v>-10000</c:v>
                </c:pt>
                <c:pt idx="8750">
                  <c:v>-10000</c:v>
                </c:pt>
                <c:pt idx="8751">
                  <c:v>-10000</c:v>
                </c:pt>
                <c:pt idx="8752">
                  <c:v>-10000</c:v>
                </c:pt>
                <c:pt idx="8753">
                  <c:v>-10000</c:v>
                </c:pt>
                <c:pt idx="8754">
                  <c:v>-10000</c:v>
                </c:pt>
                <c:pt idx="8755">
                  <c:v>-10000</c:v>
                </c:pt>
                <c:pt idx="8756">
                  <c:v>-10000</c:v>
                </c:pt>
                <c:pt idx="8757">
                  <c:v>-10000</c:v>
                </c:pt>
                <c:pt idx="8758">
                  <c:v>-10000</c:v>
                </c:pt>
                <c:pt idx="8759">
                  <c:v>-10000</c:v>
                </c:pt>
                <c:pt idx="8760">
                  <c:v>-10000</c:v>
                </c:pt>
                <c:pt idx="8761">
                  <c:v>-10000</c:v>
                </c:pt>
                <c:pt idx="8762">
                  <c:v>-10000</c:v>
                </c:pt>
                <c:pt idx="8763">
                  <c:v>-10000</c:v>
                </c:pt>
                <c:pt idx="8764">
                  <c:v>-10000</c:v>
                </c:pt>
                <c:pt idx="8765">
                  <c:v>-10000</c:v>
                </c:pt>
                <c:pt idx="8766">
                  <c:v>-10000</c:v>
                </c:pt>
                <c:pt idx="8767">
                  <c:v>-10000</c:v>
                </c:pt>
                <c:pt idx="8768">
                  <c:v>-10000</c:v>
                </c:pt>
                <c:pt idx="8769">
                  <c:v>-10000</c:v>
                </c:pt>
                <c:pt idx="8770">
                  <c:v>-10000</c:v>
                </c:pt>
                <c:pt idx="8771">
                  <c:v>-10000</c:v>
                </c:pt>
                <c:pt idx="8772">
                  <c:v>-10000</c:v>
                </c:pt>
                <c:pt idx="8773">
                  <c:v>-10000</c:v>
                </c:pt>
                <c:pt idx="8774">
                  <c:v>-10000</c:v>
                </c:pt>
                <c:pt idx="8775">
                  <c:v>-10000</c:v>
                </c:pt>
                <c:pt idx="8776">
                  <c:v>-10000</c:v>
                </c:pt>
                <c:pt idx="8777">
                  <c:v>-10000</c:v>
                </c:pt>
                <c:pt idx="8778">
                  <c:v>-10000</c:v>
                </c:pt>
                <c:pt idx="8779">
                  <c:v>-10000</c:v>
                </c:pt>
                <c:pt idx="8780">
                  <c:v>-10000</c:v>
                </c:pt>
                <c:pt idx="8781">
                  <c:v>-10000</c:v>
                </c:pt>
                <c:pt idx="8782">
                  <c:v>-10000</c:v>
                </c:pt>
                <c:pt idx="8783">
                  <c:v>-10000</c:v>
                </c:pt>
                <c:pt idx="8784">
                  <c:v>-10000</c:v>
                </c:pt>
                <c:pt idx="8785">
                  <c:v>-10000</c:v>
                </c:pt>
                <c:pt idx="8786">
                  <c:v>-10000</c:v>
                </c:pt>
                <c:pt idx="8787">
                  <c:v>-10000</c:v>
                </c:pt>
                <c:pt idx="8788">
                  <c:v>-10000</c:v>
                </c:pt>
                <c:pt idx="8789">
                  <c:v>-10000</c:v>
                </c:pt>
                <c:pt idx="8790">
                  <c:v>-10000</c:v>
                </c:pt>
                <c:pt idx="8791">
                  <c:v>-10000</c:v>
                </c:pt>
                <c:pt idx="8792">
                  <c:v>-10000</c:v>
                </c:pt>
                <c:pt idx="8793">
                  <c:v>-10000</c:v>
                </c:pt>
                <c:pt idx="8794">
                  <c:v>-10000</c:v>
                </c:pt>
                <c:pt idx="8795">
                  <c:v>-10000</c:v>
                </c:pt>
                <c:pt idx="8796">
                  <c:v>-10000</c:v>
                </c:pt>
                <c:pt idx="8797">
                  <c:v>-10000</c:v>
                </c:pt>
                <c:pt idx="8798">
                  <c:v>-10000</c:v>
                </c:pt>
                <c:pt idx="8799">
                  <c:v>-10000</c:v>
                </c:pt>
                <c:pt idx="8800">
                  <c:v>-10000</c:v>
                </c:pt>
                <c:pt idx="8801">
                  <c:v>-10000</c:v>
                </c:pt>
                <c:pt idx="8802">
                  <c:v>-10000</c:v>
                </c:pt>
                <c:pt idx="8803">
                  <c:v>-10000</c:v>
                </c:pt>
                <c:pt idx="8804">
                  <c:v>-10000</c:v>
                </c:pt>
                <c:pt idx="8805">
                  <c:v>-10000</c:v>
                </c:pt>
                <c:pt idx="8806">
                  <c:v>-10000</c:v>
                </c:pt>
                <c:pt idx="8807">
                  <c:v>-10000</c:v>
                </c:pt>
                <c:pt idx="8808">
                  <c:v>-10000</c:v>
                </c:pt>
                <c:pt idx="8809">
                  <c:v>-10000</c:v>
                </c:pt>
                <c:pt idx="8810">
                  <c:v>-10000</c:v>
                </c:pt>
                <c:pt idx="8811">
                  <c:v>-10000</c:v>
                </c:pt>
                <c:pt idx="8812">
                  <c:v>-10000</c:v>
                </c:pt>
                <c:pt idx="8813">
                  <c:v>-10000</c:v>
                </c:pt>
                <c:pt idx="8814">
                  <c:v>-10000</c:v>
                </c:pt>
                <c:pt idx="8815">
                  <c:v>-10000</c:v>
                </c:pt>
                <c:pt idx="8816">
                  <c:v>-10000</c:v>
                </c:pt>
                <c:pt idx="8817">
                  <c:v>-10000</c:v>
                </c:pt>
                <c:pt idx="8818">
                  <c:v>-10000</c:v>
                </c:pt>
                <c:pt idx="8819">
                  <c:v>-10000</c:v>
                </c:pt>
                <c:pt idx="8820">
                  <c:v>-10000</c:v>
                </c:pt>
                <c:pt idx="8821">
                  <c:v>-10000</c:v>
                </c:pt>
                <c:pt idx="8822">
                  <c:v>-10000</c:v>
                </c:pt>
                <c:pt idx="8823">
                  <c:v>-10000</c:v>
                </c:pt>
                <c:pt idx="8824">
                  <c:v>-10000</c:v>
                </c:pt>
                <c:pt idx="8825">
                  <c:v>-10000</c:v>
                </c:pt>
                <c:pt idx="8826">
                  <c:v>-10000</c:v>
                </c:pt>
                <c:pt idx="8827">
                  <c:v>-10000</c:v>
                </c:pt>
                <c:pt idx="8828">
                  <c:v>-10000</c:v>
                </c:pt>
                <c:pt idx="8829">
                  <c:v>-10000</c:v>
                </c:pt>
                <c:pt idx="8830">
                  <c:v>-10000</c:v>
                </c:pt>
                <c:pt idx="8831">
                  <c:v>-10000</c:v>
                </c:pt>
                <c:pt idx="8832">
                  <c:v>-10000</c:v>
                </c:pt>
                <c:pt idx="8833">
                  <c:v>-10000</c:v>
                </c:pt>
                <c:pt idx="8834">
                  <c:v>-10000</c:v>
                </c:pt>
                <c:pt idx="8835">
                  <c:v>-10000</c:v>
                </c:pt>
                <c:pt idx="8836">
                  <c:v>-10000</c:v>
                </c:pt>
                <c:pt idx="8837">
                  <c:v>-10000</c:v>
                </c:pt>
                <c:pt idx="8838">
                  <c:v>-10000</c:v>
                </c:pt>
                <c:pt idx="8839">
                  <c:v>-10000</c:v>
                </c:pt>
                <c:pt idx="8840">
                  <c:v>-10000</c:v>
                </c:pt>
                <c:pt idx="8841">
                  <c:v>-10000</c:v>
                </c:pt>
                <c:pt idx="8842">
                  <c:v>-10000</c:v>
                </c:pt>
                <c:pt idx="8843">
                  <c:v>-10000</c:v>
                </c:pt>
                <c:pt idx="8844">
                  <c:v>-10000</c:v>
                </c:pt>
                <c:pt idx="8845">
                  <c:v>-10000</c:v>
                </c:pt>
                <c:pt idx="8846">
                  <c:v>-10000</c:v>
                </c:pt>
                <c:pt idx="8847">
                  <c:v>-10000</c:v>
                </c:pt>
                <c:pt idx="8848">
                  <c:v>-10000</c:v>
                </c:pt>
                <c:pt idx="8849">
                  <c:v>-10000</c:v>
                </c:pt>
                <c:pt idx="8850">
                  <c:v>-10000</c:v>
                </c:pt>
                <c:pt idx="8851">
                  <c:v>-10000</c:v>
                </c:pt>
                <c:pt idx="8852">
                  <c:v>-10000</c:v>
                </c:pt>
                <c:pt idx="8853">
                  <c:v>-10000</c:v>
                </c:pt>
                <c:pt idx="8854">
                  <c:v>-10000</c:v>
                </c:pt>
                <c:pt idx="8855">
                  <c:v>-10000</c:v>
                </c:pt>
                <c:pt idx="8856">
                  <c:v>-10000</c:v>
                </c:pt>
                <c:pt idx="8857">
                  <c:v>-10000</c:v>
                </c:pt>
                <c:pt idx="8858">
                  <c:v>-10000</c:v>
                </c:pt>
                <c:pt idx="8859">
                  <c:v>-10000</c:v>
                </c:pt>
                <c:pt idx="8860">
                  <c:v>-10000</c:v>
                </c:pt>
                <c:pt idx="8861">
                  <c:v>-10000</c:v>
                </c:pt>
                <c:pt idx="8862">
                  <c:v>-10000</c:v>
                </c:pt>
                <c:pt idx="8863">
                  <c:v>-10000</c:v>
                </c:pt>
                <c:pt idx="8864">
                  <c:v>-10000</c:v>
                </c:pt>
                <c:pt idx="8865">
                  <c:v>-10000</c:v>
                </c:pt>
                <c:pt idx="8866">
                  <c:v>-10000</c:v>
                </c:pt>
                <c:pt idx="8867">
                  <c:v>-10000</c:v>
                </c:pt>
                <c:pt idx="8868">
                  <c:v>-10000</c:v>
                </c:pt>
                <c:pt idx="8869">
                  <c:v>-10000</c:v>
                </c:pt>
                <c:pt idx="8870">
                  <c:v>-10000</c:v>
                </c:pt>
                <c:pt idx="8871">
                  <c:v>-10000</c:v>
                </c:pt>
                <c:pt idx="8872">
                  <c:v>-10000</c:v>
                </c:pt>
                <c:pt idx="8873">
                  <c:v>-10000</c:v>
                </c:pt>
                <c:pt idx="8874">
                  <c:v>-10000</c:v>
                </c:pt>
                <c:pt idx="8875">
                  <c:v>-10000</c:v>
                </c:pt>
                <c:pt idx="8876">
                  <c:v>-10000</c:v>
                </c:pt>
                <c:pt idx="8877">
                  <c:v>-10000</c:v>
                </c:pt>
                <c:pt idx="8878">
                  <c:v>-10000</c:v>
                </c:pt>
                <c:pt idx="8879">
                  <c:v>-10000</c:v>
                </c:pt>
                <c:pt idx="8880">
                  <c:v>-10000</c:v>
                </c:pt>
                <c:pt idx="8881">
                  <c:v>-10000</c:v>
                </c:pt>
                <c:pt idx="8882">
                  <c:v>-10000</c:v>
                </c:pt>
                <c:pt idx="8883">
                  <c:v>-10000</c:v>
                </c:pt>
                <c:pt idx="8884">
                  <c:v>-10000</c:v>
                </c:pt>
                <c:pt idx="8885">
                  <c:v>-10000</c:v>
                </c:pt>
                <c:pt idx="8886">
                  <c:v>-10000</c:v>
                </c:pt>
                <c:pt idx="8887">
                  <c:v>-10000</c:v>
                </c:pt>
                <c:pt idx="8888">
                  <c:v>-10000</c:v>
                </c:pt>
                <c:pt idx="8889">
                  <c:v>-10000</c:v>
                </c:pt>
                <c:pt idx="8890">
                  <c:v>-10000</c:v>
                </c:pt>
                <c:pt idx="8891">
                  <c:v>-10000</c:v>
                </c:pt>
                <c:pt idx="8892">
                  <c:v>-10000</c:v>
                </c:pt>
                <c:pt idx="8893">
                  <c:v>-10000</c:v>
                </c:pt>
                <c:pt idx="8894">
                  <c:v>-10000</c:v>
                </c:pt>
                <c:pt idx="8895">
                  <c:v>-10000</c:v>
                </c:pt>
                <c:pt idx="8896">
                  <c:v>-10000</c:v>
                </c:pt>
                <c:pt idx="8897">
                  <c:v>-10000</c:v>
                </c:pt>
                <c:pt idx="8898">
                  <c:v>-10000</c:v>
                </c:pt>
                <c:pt idx="8899">
                  <c:v>-10000</c:v>
                </c:pt>
                <c:pt idx="8900">
                  <c:v>-10000</c:v>
                </c:pt>
                <c:pt idx="8901">
                  <c:v>-10000</c:v>
                </c:pt>
                <c:pt idx="8902">
                  <c:v>-10000</c:v>
                </c:pt>
                <c:pt idx="8903">
                  <c:v>-10000</c:v>
                </c:pt>
                <c:pt idx="8904">
                  <c:v>-10000</c:v>
                </c:pt>
                <c:pt idx="8905">
                  <c:v>-10000</c:v>
                </c:pt>
                <c:pt idx="8906">
                  <c:v>-10000</c:v>
                </c:pt>
                <c:pt idx="8907">
                  <c:v>-10000</c:v>
                </c:pt>
                <c:pt idx="8908">
                  <c:v>-10000</c:v>
                </c:pt>
                <c:pt idx="8909">
                  <c:v>-10000</c:v>
                </c:pt>
                <c:pt idx="8910">
                  <c:v>-10000</c:v>
                </c:pt>
                <c:pt idx="8911">
                  <c:v>-10000</c:v>
                </c:pt>
                <c:pt idx="8912">
                  <c:v>-10000</c:v>
                </c:pt>
                <c:pt idx="8913">
                  <c:v>-10000</c:v>
                </c:pt>
                <c:pt idx="8914">
                  <c:v>-10000</c:v>
                </c:pt>
                <c:pt idx="8915">
                  <c:v>-10000</c:v>
                </c:pt>
                <c:pt idx="8916">
                  <c:v>-10000</c:v>
                </c:pt>
                <c:pt idx="8917">
                  <c:v>-10000</c:v>
                </c:pt>
                <c:pt idx="8918">
                  <c:v>-10000</c:v>
                </c:pt>
                <c:pt idx="8919">
                  <c:v>-10000</c:v>
                </c:pt>
                <c:pt idx="8920">
                  <c:v>-10000</c:v>
                </c:pt>
                <c:pt idx="8921">
                  <c:v>-10000</c:v>
                </c:pt>
                <c:pt idx="8922">
                  <c:v>-10000</c:v>
                </c:pt>
                <c:pt idx="8923">
                  <c:v>-10000</c:v>
                </c:pt>
                <c:pt idx="8924">
                  <c:v>-10000</c:v>
                </c:pt>
                <c:pt idx="8925">
                  <c:v>-10000</c:v>
                </c:pt>
                <c:pt idx="8926">
                  <c:v>-10000</c:v>
                </c:pt>
                <c:pt idx="8927">
                  <c:v>-10000</c:v>
                </c:pt>
                <c:pt idx="8928">
                  <c:v>-10000</c:v>
                </c:pt>
                <c:pt idx="8929">
                  <c:v>-10000</c:v>
                </c:pt>
                <c:pt idx="8930">
                  <c:v>-10000</c:v>
                </c:pt>
                <c:pt idx="8931">
                  <c:v>-10000</c:v>
                </c:pt>
                <c:pt idx="8932">
                  <c:v>-10000</c:v>
                </c:pt>
                <c:pt idx="8933">
                  <c:v>-10000</c:v>
                </c:pt>
                <c:pt idx="8934">
                  <c:v>-10000</c:v>
                </c:pt>
                <c:pt idx="8935">
                  <c:v>-10000</c:v>
                </c:pt>
                <c:pt idx="8936">
                  <c:v>-10000</c:v>
                </c:pt>
                <c:pt idx="8937">
                  <c:v>-10000</c:v>
                </c:pt>
                <c:pt idx="8938">
                  <c:v>-10000</c:v>
                </c:pt>
                <c:pt idx="8939">
                  <c:v>-10000</c:v>
                </c:pt>
                <c:pt idx="8940">
                  <c:v>-10000</c:v>
                </c:pt>
                <c:pt idx="8941">
                  <c:v>-10000</c:v>
                </c:pt>
                <c:pt idx="8942">
                  <c:v>-10000</c:v>
                </c:pt>
                <c:pt idx="8943">
                  <c:v>-10000</c:v>
                </c:pt>
                <c:pt idx="8944">
                  <c:v>-10000</c:v>
                </c:pt>
                <c:pt idx="8945">
                  <c:v>-10000</c:v>
                </c:pt>
                <c:pt idx="8946">
                  <c:v>-10000</c:v>
                </c:pt>
                <c:pt idx="8947">
                  <c:v>-10000</c:v>
                </c:pt>
                <c:pt idx="8948">
                  <c:v>-10000</c:v>
                </c:pt>
                <c:pt idx="8949">
                  <c:v>-10000</c:v>
                </c:pt>
                <c:pt idx="8950">
                  <c:v>-10000</c:v>
                </c:pt>
                <c:pt idx="8951">
                  <c:v>-10000</c:v>
                </c:pt>
                <c:pt idx="8952">
                  <c:v>-10000</c:v>
                </c:pt>
                <c:pt idx="8953">
                  <c:v>-10000</c:v>
                </c:pt>
                <c:pt idx="8954">
                  <c:v>-10000</c:v>
                </c:pt>
                <c:pt idx="8955">
                  <c:v>-10000</c:v>
                </c:pt>
                <c:pt idx="8956">
                  <c:v>-10000</c:v>
                </c:pt>
                <c:pt idx="8957">
                  <c:v>-10000</c:v>
                </c:pt>
                <c:pt idx="8958">
                  <c:v>-10000</c:v>
                </c:pt>
                <c:pt idx="8959">
                  <c:v>-10000</c:v>
                </c:pt>
                <c:pt idx="8960">
                  <c:v>-10000</c:v>
                </c:pt>
                <c:pt idx="8961">
                  <c:v>-10000</c:v>
                </c:pt>
                <c:pt idx="8962">
                  <c:v>-10000</c:v>
                </c:pt>
                <c:pt idx="8963">
                  <c:v>-10000</c:v>
                </c:pt>
                <c:pt idx="8964">
                  <c:v>-10000</c:v>
                </c:pt>
                <c:pt idx="8965">
                  <c:v>-10000</c:v>
                </c:pt>
                <c:pt idx="8966">
                  <c:v>-10000</c:v>
                </c:pt>
                <c:pt idx="8967">
                  <c:v>-10000</c:v>
                </c:pt>
                <c:pt idx="8968">
                  <c:v>-10000</c:v>
                </c:pt>
                <c:pt idx="8969">
                  <c:v>-10000</c:v>
                </c:pt>
                <c:pt idx="8970">
                  <c:v>-10000</c:v>
                </c:pt>
                <c:pt idx="8971">
                  <c:v>-10000</c:v>
                </c:pt>
                <c:pt idx="8972">
                  <c:v>-10000</c:v>
                </c:pt>
                <c:pt idx="8973">
                  <c:v>-10000</c:v>
                </c:pt>
                <c:pt idx="8974">
                  <c:v>-10000</c:v>
                </c:pt>
                <c:pt idx="8975">
                  <c:v>-10000</c:v>
                </c:pt>
                <c:pt idx="8976">
                  <c:v>-10000</c:v>
                </c:pt>
                <c:pt idx="8977">
                  <c:v>-10000</c:v>
                </c:pt>
                <c:pt idx="8978">
                  <c:v>-10000</c:v>
                </c:pt>
                <c:pt idx="8979">
                  <c:v>-10000</c:v>
                </c:pt>
                <c:pt idx="8980">
                  <c:v>-10000</c:v>
                </c:pt>
                <c:pt idx="8981">
                  <c:v>-10000</c:v>
                </c:pt>
                <c:pt idx="8982">
                  <c:v>-10000</c:v>
                </c:pt>
                <c:pt idx="8983">
                  <c:v>-10000</c:v>
                </c:pt>
                <c:pt idx="8984">
                  <c:v>-10000</c:v>
                </c:pt>
                <c:pt idx="8985">
                  <c:v>-10000</c:v>
                </c:pt>
                <c:pt idx="8986">
                  <c:v>-10000</c:v>
                </c:pt>
                <c:pt idx="8987">
                  <c:v>-10000</c:v>
                </c:pt>
                <c:pt idx="8988">
                  <c:v>-10000</c:v>
                </c:pt>
                <c:pt idx="8989">
                  <c:v>-10000</c:v>
                </c:pt>
                <c:pt idx="8990">
                  <c:v>-10000</c:v>
                </c:pt>
                <c:pt idx="8991">
                  <c:v>-10000</c:v>
                </c:pt>
                <c:pt idx="8992">
                  <c:v>-10000</c:v>
                </c:pt>
                <c:pt idx="8993">
                  <c:v>-10000</c:v>
                </c:pt>
                <c:pt idx="8994">
                  <c:v>-10000</c:v>
                </c:pt>
                <c:pt idx="8995">
                  <c:v>-10000</c:v>
                </c:pt>
                <c:pt idx="8996">
                  <c:v>-10000</c:v>
                </c:pt>
                <c:pt idx="8997">
                  <c:v>-10000</c:v>
                </c:pt>
                <c:pt idx="8998">
                  <c:v>-10000</c:v>
                </c:pt>
                <c:pt idx="8999">
                  <c:v>-10000</c:v>
                </c:pt>
                <c:pt idx="9000">
                  <c:v>-10000</c:v>
                </c:pt>
                <c:pt idx="9001">
                  <c:v>-10000</c:v>
                </c:pt>
                <c:pt idx="9002">
                  <c:v>-10000</c:v>
                </c:pt>
                <c:pt idx="9003">
                  <c:v>-10000</c:v>
                </c:pt>
                <c:pt idx="9004">
                  <c:v>-10000</c:v>
                </c:pt>
                <c:pt idx="9005">
                  <c:v>-10000</c:v>
                </c:pt>
                <c:pt idx="9006">
                  <c:v>-10000</c:v>
                </c:pt>
                <c:pt idx="9007">
                  <c:v>-10000</c:v>
                </c:pt>
                <c:pt idx="9008">
                  <c:v>-10000</c:v>
                </c:pt>
                <c:pt idx="9009">
                  <c:v>-10000</c:v>
                </c:pt>
                <c:pt idx="9010">
                  <c:v>-10000</c:v>
                </c:pt>
                <c:pt idx="9011">
                  <c:v>-10000</c:v>
                </c:pt>
                <c:pt idx="9012">
                  <c:v>-10000</c:v>
                </c:pt>
                <c:pt idx="9013">
                  <c:v>-10000</c:v>
                </c:pt>
                <c:pt idx="9014">
                  <c:v>-10000</c:v>
                </c:pt>
                <c:pt idx="9015">
                  <c:v>-10000</c:v>
                </c:pt>
                <c:pt idx="9016">
                  <c:v>-10000</c:v>
                </c:pt>
                <c:pt idx="9017">
                  <c:v>-10000</c:v>
                </c:pt>
                <c:pt idx="9018">
                  <c:v>-10000</c:v>
                </c:pt>
                <c:pt idx="9019">
                  <c:v>-10000</c:v>
                </c:pt>
                <c:pt idx="9020">
                  <c:v>-10000</c:v>
                </c:pt>
                <c:pt idx="9021">
                  <c:v>-10000</c:v>
                </c:pt>
                <c:pt idx="9022">
                  <c:v>-10000</c:v>
                </c:pt>
                <c:pt idx="9023">
                  <c:v>-10000</c:v>
                </c:pt>
                <c:pt idx="9024">
                  <c:v>-10000</c:v>
                </c:pt>
                <c:pt idx="9025">
                  <c:v>-10000</c:v>
                </c:pt>
                <c:pt idx="9026">
                  <c:v>-10000</c:v>
                </c:pt>
                <c:pt idx="9027">
                  <c:v>-10000</c:v>
                </c:pt>
                <c:pt idx="9028">
                  <c:v>-10000</c:v>
                </c:pt>
                <c:pt idx="9029">
                  <c:v>-10000</c:v>
                </c:pt>
                <c:pt idx="9030">
                  <c:v>-10000</c:v>
                </c:pt>
                <c:pt idx="9031">
                  <c:v>-10000</c:v>
                </c:pt>
                <c:pt idx="9032">
                  <c:v>-10000</c:v>
                </c:pt>
                <c:pt idx="9033">
                  <c:v>-10000</c:v>
                </c:pt>
                <c:pt idx="9034">
                  <c:v>-10000</c:v>
                </c:pt>
                <c:pt idx="9035">
                  <c:v>-10000</c:v>
                </c:pt>
                <c:pt idx="9036">
                  <c:v>-10000</c:v>
                </c:pt>
                <c:pt idx="9037">
                  <c:v>-10000</c:v>
                </c:pt>
                <c:pt idx="9038">
                  <c:v>-10000</c:v>
                </c:pt>
                <c:pt idx="9039">
                  <c:v>-10000</c:v>
                </c:pt>
                <c:pt idx="9040">
                  <c:v>-10000</c:v>
                </c:pt>
                <c:pt idx="9041">
                  <c:v>-10000</c:v>
                </c:pt>
                <c:pt idx="9042">
                  <c:v>-10000</c:v>
                </c:pt>
                <c:pt idx="9043">
                  <c:v>-10000</c:v>
                </c:pt>
                <c:pt idx="9044">
                  <c:v>-10000</c:v>
                </c:pt>
                <c:pt idx="9045">
                  <c:v>-10000</c:v>
                </c:pt>
                <c:pt idx="9046">
                  <c:v>-10000</c:v>
                </c:pt>
                <c:pt idx="9047">
                  <c:v>-10000</c:v>
                </c:pt>
                <c:pt idx="9048">
                  <c:v>-10000</c:v>
                </c:pt>
                <c:pt idx="9049">
                  <c:v>-10000</c:v>
                </c:pt>
                <c:pt idx="9050">
                  <c:v>-10000</c:v>
                </c:pt>
                <c:pt idx="9051">
                  <c:v>-10000</c:v>
                </c:pt>
                <c:pt idx="9052">
                  <c:v>-10000</c:v>
                </c:pt>
                <c:pt idx="9053">
                  <c:v>-10000</c:v>
                </c:pt>
                <c:pt idx="9054">
                  <c:v>-10000</c:v>
                </c:pt>
                <c:pt idx="9055">
                  <c:v>-10000</c:v>
                </c:pt>
                <c:pt idx="9056">
                  <c:v>-10000</c:v>
                </c:pt>
                <c:pt idx="9057">
                  <c:v>-10000</c:v>
                </c:pt>
                <c:pt idx="9058">
                  <c:v>-10000</c:v>
                </c:pt>
                <c:pt idx="9059">
                  <c:v>-10000</c:v>
                </c:pt>
                <c:pt idx="9060">
                  <c:v>-10000</c:v>
                </c:pt>
                <c:pt idx="9061">
                  <c:v>-10000</c:v>
                </c:pt>
                <c:pt idx="9062">
                  <c:v>-10000</c:v>
                </c:pt>
                <c:pt idx="9063">
                  <c:v>-10000</c:v>
                </c:pt>
                <c:pt idx="9064">
                  <c:v>-10000</c:v>
                </c:pt>
                <c:pt idx="9065">
                  <c:v>-10000</c:v>
                </c:pt>
                <c:pt idx="9066">
                  <c:v>-10000</c:v>
                </c:pt>
                <c:pt idx="9067">
                  <c:v>-10000</c:v>
                </c:pt>
                <c:pt idx="9068">
                  <c:v>-10000</c:v>
                </c:pt>
                <c:pt idx="9069">
                  <c:v>-10000</c:v>
                </c:pt>
                <c:pt idx="9070">
                  <c:v>-10000</c:v>
                </c:pt>
                <c:pt idx="9071">
                  <c:v>-10000</c:v>
                </c:pt>
                <c:pt idx="9072">
                  <c:v>-10000</c:v>
                </c:pt>
                <c:pt idx="9073">
                  <c:v>-10000</c:v>
                </c:pt>
                <c:pt idx="9074">
                  <c:v>-10000</c:v>
                </c:pt>
                <c:pt idx="9075">
                  <c:v>-10000</c:v>
                </c:pt>
                <c:pt idx="9076">
                  <c:v>-10000</c:v>
                </c:pt>
                <c:pt idx="9077">
                  <c:v>-10000</c:v>
                </c:pt>
                <c:pt idx="9078">
                  <c:v>-10000</c:v>
                </c:pt>
                <c:pt idx="9079">
                  <c:v>-10000</c:v>
                </c:pt>
                <c:pt idx="9080">
                  <c:v>-10000</c:v>
                </c:pt>
                <c:pt idx="9081">
                  <c:v>-10000</c:v>
                </c:pt>
                <c:pt idx="9082">
                  <c:v>-10000</c:v>
                </c:pt>
                <c:pt idx="9083">
                  <c:v>-10000</c:v>
                </c:pt>
                <c:pt idx="9084">
                  <c:v>-10000</c:v>
                </c:pt>
                <c:pt idx="9085">
                  <c:v>-10000</c:v>
                </c:pt>
                <c:pt idx="9086">
                  <c:v>-10000</c:v>
                </c:pt>
                <c:pt idx="9087">
                  <c:v>-10000</c:v>
                </c:pt>
                <c:pt idx="9088">
                  <c:v>-10000</c:v>
                </c:pt>
                <c:pt idx="9089">
                  <c:v>-10000</c:v>
                </c:pt>
                <c:pt idx="9090">
                  <c:v>-10000</c:v>
                </c:pt>
                <c:pt idx="9091">
                  <c:v>-10000</c:v>
                </c:pt>
                <c:pt idx="9092">
                  <c:v>-10000</c:v>
                </c:pt>
                <c:pt idx="9093">
                  <c:v>-10000</c:v>
                </c:pt>
                <c:pt idx="9094">
                  <c:v>-10000</c:v>
                </c:pt>
                <c:pt idx="9095">
                  <c:v>-10000</c:v>
                </c:pt>
                <c:pt idx="9096">
                  <c:v>-10000</c:v>
                </c:pt>
                <c:pt idx="9097">
                  <c:v>-10000</c:v>
                </c:pt>
                <c:pt idx="9098">
                  <c:v>-10000</c:v>
                </c:pt>
                <c:pt idx="9099">
                  <c:v>-10000</c:v>
                </c:pt>
                <c:pt idx="9100">
                  <c:v>-10000</c:v>
                </c:pt>
                <c:pt idx="9101">
                  <c:v>-10000</c:v>
                </c:pt>
                <c:pt idx="9102">
                  <c:v>-10000</c:v>
                </c:pt>
                <c:pt idx="9103">
                  <c:v>-10000</c:v>
                </c:pt>
                <c:pt idx="9104">
                  <c:v>-10000</c:v>
                </c:pt>
                <c:pt idx="9105">
                  <c:v>-10000</c:v>
                </c:pt>
                <c:pt idx="9106">
                  <c:v>-10000</c:v>
                </c:pt>
                <c:pt idx="9107">
                  <c:v>-10000</c:v>
                </c:pt>
                <c:pt idx="9108">
                  <c:v>-10000</c:v>
                </c:pt>
                <c:pt idx="9109">
                  <c:v>-10000</c:v>
                </c:pt>
                <c:pt idx="9110">
                  <c:v>-10000</c:v>
                </c:pt>
                <c:pt idx="9111">
                  <c:v>-10000</c:v>
                </c:pt>
                <c:pt idx="9112">
                  <c:v>-10000</c:v>
                </c:pt>
                <c:pt idx="9113">
                  <c:v>-10000</c:v>
                </c:pt>
                <c:pt idx="9114">
                  <c:v>-10000</c:v>
                </c:pt>
                <c:pt idx="9115">
                  <c:v>-10000</c:v>
                </c:pt>
                <c:pt idx="9116">
                  <c:v>-10000</c:v>
                </c:pt>
                <c:pt idx="9117">
                  <c:v>-10000</c:v>
                </c:pt>
                <c:pt idx="9118">
                  <c:v>-10000</c:v>
                </c:pt>
                <c:pt idx="9119">
                  <c:v>-10000</c:v>
                </c:pt>
                <c:pt idx="9120">
                  <c:v>-10000</c:v>
                </c:pt>
                <c:pt idx="9121">
                  <c:v>-10000</c:v>
                </c:pt>
                <c:pt idx="9122">
                  <c:v>-10000</c:v>
                </c:pt>
                <c:pt idx="9123">
                  <c:v>-10000</c:v>
                </c:pt>
                <c:pt idx="9124">
                  <c:v>-10000</c:v>
                </c:pt>
                <c:pt idx="9125">
                  <c:v>-10000</c:v>
                </c:pt>
                <c:pt idx="9126">
                  <c:v>-10000</c:v>
                </c:pt>
                <c:pt idx="9127">
                  <c:v>-10000</c:v>
                </c:pt>
                <c:pt idx="9128">
                  <c:v>-10000</c:v>
                </c:pt>
                <c:pt idx="9129">
                  <c:v>-10000</c:v>
                </c:pt>
                <c:pt idx="9130">
                  <c:v>-10000</c:v>
                </c:pt>
                <c:pt idx="9131">
                  <c:v>-10000</c:v>
                </c:pt>
                <c:pt idx="9132">
                  <c:v>-10000</c:v>
                </c:pt>
                <c:pt idx="9133">
                  <c:v>-10000</c:v>
                </c:pt>
                <c:pt idx="9134">
                  <c:v>-10000</c:v>
                </c:pt>
                <c:pt idx="9135">
                  <c:v>-10000</c:v>
                </c:pt>
                <c:pt idx="9136">
                  <c:v>-10000</c:v>
                </c:pt>
                <c:pt idx="9137">
                  <c:v>-10000</c:v>
                </c:pt>
                <c:pt idx="9138">
                  <c:v>-10000</c:v>
                </c:pt>
                <c:pt idx="9139">
                  <c:v>-10000</c:v>
                </c:pt>
                <c:pt idx="9140">
                  <c:v>-10000</c:v>
                </c:pt>
                <c:pt idx="9141">
                  <c:v>-10000</c:v>
                </c:pt>
                <c:pt idx="9142">
                  <c:v>-10000</c:v>
                </c:pt>
                <c:pt idx="9143">
                  <c:v>-10000</c:v>
                </c:pt>
                <c:pt idx="9144">
                  <c:v>-10000</c:v>
                </c:pt>
                <c:pt idx="9145">
                  <c:v>-10000</c:v>
                </c:pt>
                <c:pt idx="9146">
                  <c:v>-10000</c:v>
                </c:pt>
                <c:pt idx="9147">
                  <c:v>-10000</c:v>
                </c:pt>
                <c:pt idx="9148">
                  <c:v>-10000</c:v>
                </c:pt>
                <c:pt idx="9149">
                  <c:v>-10000</c:v>
                </c:pt>
                <c:pt idx="9150">
                  <c:v>-10000</c:v>
                </c:pt>
                <c:pt idx="9151">
                  <c:v>-10000</c:v>
                </c:pt>
                <c:pt idx="9152">
                  <c:v>-10000</c:v>
                </c:pt>
                <c:pt idx="9153">
                  <c:v>-10000</c:v>
                </c:pt>
                <c:pt idx="9154">
                  <c:v>-10000</c:v>
                </c:pt>
                <c:pt idx="9155">
                  <c:v>-10000</c:v>
                </c:pt>
                <c:pt idx="9156">
                  <c:v>-10000</c:v>
                </c:pt>
                <c:pt idx="9157">
                  <c:v>-10000</c:v>
                </c:pt>
                <c:pt idx="9158">
                  <c:v>-10000</c:v>
                </c:pt>
                <c:pt idx="9159">
                  <c:v>-10000</c:v>
                </c:pt>
                <c:pt idx="9160">
                  <c:v>-10000</c:v>
                </c:pt>
                <c:pt idx="9161">
                  <c:v>-10000</c:v>
                </c:pt>
                <c:pt idx="9162">
                  <c:v>-10000</c:v>
                </c:pt>
                <c:pt idx="9163">
                  <c:v>-10000</c:v>
                </c:pt>
                <c:pt idx="9164">
                  <c:v>-10000</c:v>
                </c:pt>
                <c:pt idx="9165">
                  <c:v>-10000</c:v>
                </c:pt>
                <c:pt idx="9166">
                  <c:v>-10000</c:v>
                </c:pt>
                <c:pt idx="9167">
                  <c:v>-10000</c:v>
                </c:pt>
                <c:pt idx="9168">
                  <c:v>-10000</c:v>
                </c:pt>
                <c:pt idx="9169">
                  <c:v>-10000</c:v>
                </c:pt>
                <c:pt idx="9170">
                  <c:v>-10000</c:v>
                </c:pt>
                <c:pt idx="9171">
                  <c:v>-10000</c:v>
                </c:pt>
                <c:pt idx="9172">
                  <c:v>-10000</c:v>
                </c:pt>
                <c:pt idx="9173">
                  <c:v>-10000</c:v>
                </c:pt>
                <c:pt idx="9174">
                  <c:v>-10000</c:v>
                </c:pt>
                <c:pt idx="9175">
                  <c:v>-10000</c:v>
                </c:pt>
                <c:pt idx="9176">
                  <c:v>-10000</c:v>
                </c:pt>
                <c:pt idx="9177">
                  <c:v>-10000</c:v>
                </c:pt>
                <c:pt idx="9178">
                  <c:v>-10000</c:v>
                </c:pt>
                <c:pt idx="9179">
                  <c:v>-10000</c:v>
                </c:pt>
                <c:pt idx="9180">
                  <c:v>-10000</c:v>
                </c:pt>
                <c:pt idx="9181">
                  <c:v>-10000</c:v>
                </c:pt>
                <c:pt idx="9182">
                  <c:v>-10000</c:v>
                </c:pt>
                <c:pt idx="9183">
                  <c:v>-10000</c:v>
                </c:pt>
                <c:pt idx="9184">
                  <c:v>-10000</c:v>
                </c:pt>
                <c:pt idx="9185">
                  <c:v>-10000</c:v>
                </c:pt>
                <c:pt idx="9186">
                  <c:v>-10000</c:v>
                </c:pt>
                <c:pt idx="9187">
                  <c:v>-10000</c:v>
                </c:pt>
                <c:pt idx="9188">
                  <c:v>-10000</c:v>
                </c:pt>
                <c:pt idx="9189">
                  <c:v>-10000</c:v>
                </c:pt>
                <c:pt idx="9190">
                  <c:v>-10000</c:v>
                </c:pt>
                <c:pt idx="9191">
                  <c:v>-10000</c:v>
                </c:pt>
                <c:pt idx="9192">
                  <c:v>-10000</c:v>
                </c:pt>
                <c:pt idx="9193">
                  <c:v>-10000</c:v>
                </c:pt>
                <c:pt idx="9194">
                  <c:v>-10000</c:v>
                </c:pt>
                <c:pt idx="9195">
                  <c:v>-10000</c:v>
                </c:pt>
                <c:pt idx="9196">
                  <c:v>-10000</c:v>
                </c:pt>
                <c:pt idx="9197">
                  <c:v>-10000</c:v>
                </c:pt>
                <c:pt idx="9198">
                  <c:v>-10000</c:v>
                </c:pt>
                <c:pt idx="9199">
                  <c:v>-10000</c:v>
                </c:pt>
                <c:pt idx="9200">
                  <c:v>-10000</c:v>
                </c:pt>
                <c:pt idx="9201">
                  <c:v>-10000</c:v>
                </c:pt>
                <c:pt idx="9202">
                  <c:v>-10000</c:v>
                </c:pt>
                <c:pt idx="9203">
                  <c:v>-10000</c:v>
                </c:pt>
                <c:pt idx="9204">
                  <c:v>-10000</c:v>
                </c:pt>
                <c:pt idx="9205">
                  <c:v>-10000</c:v>
                </c:pt>
                <c:pt idx="9206">
                  <c:v>-10000</c:v>
                </c:pt>
                <c:pt idx="9207">
                  <c:v>-10000</c:v>
                </c:pt>
                <c:pt idx="9208">
                  <c:v>-10000</c:v>
                </c:pt>
                <c:pt idx="9209">
                  <c:v>-10000</c:v>
                </c:pt>
                <c:pt idx="9210">
                  <c:v>-10000</c:v>
                </c:pt>
                <c:pt idx="9211">
                  <c:v>-10000</c:v>
                </c:pt>
                <c:pt idx="9212">
                  <c:v>-10000</c:v>
                </c:pt>
                <c:pt idx="9213">
                  <c:v>-10000</c:v>
                </c:pt>
                <c:pt idx="9214">
                  <c:v>-10000</c:v>
                </c:pt>
                <c:pt idx="9215">
                  <c:v>-10000</c:v>
                </c:pt>
                <c:pt idx="9216">
                  <c:v>-10000</c:v>
                </c:pt>
                <c:pt idx="9217">
                  <c:v>-10000</c:v>
                </c:pt>
                <c:pt idx="9218">
                  <c:v>-10000</c:v>
                </c:pt>
                <c:pt idx="9219">
                  <c:v>-10000</c:v>
                </c:pt>
                <c:pt idx="9220">
                  <c:v>-10000</c:v>
                </c:pt>
                <c:pt idx="9221">
                  <c:v>-10000</c:v>
                </c:pt>
                <c:pt idx="9222">
                  <c:v>-10000</c:v>
                </c:pt>
                <c:pt idx="9223">
                  <c:v>-10000</c:v>
                </c:pt>
                <c:pt idx="9224">
                  <c:v>-10000</c:v>
                </c:pt>
                <c:pt idx="9225">
                  <c:v>-10000</c:v>
                </c:pt>
                <c:pt idx="9226">
                  <c:v>-10000</c:v>
                </c:pt>
                <c:pt idx="9227">
                  <c:v>-10000</c:v>
                </c:pt>
                <c:pt idx="9228">
                  <c:v>-10000</c:v>
                </c:pt>
                <c:pt idx="9229">
                  <c:v>-10000</c:v>
                </c:pt>
                <c:pt idx="9230">
                  <c:v>-10000</c:v>
                </c:pt>
                <c:pt idx="9231">
                  <c:v>-10000</c:v>
                </c:pt>
                <c:pt idx="9232">
                  <c:v>-10000</c:v>
                </c:pt>
                <c:pt idx="9233">
                  <c:v>-10000</c:v>
                </c:pt>
                <c:pt idx="9234">
                  <c:v>-10000</c:v>
                </c:pt>
                <c:pt idx="9235">
                  <c:v>-10000</c:v>
                </c:pt>
                <c:pt idx="9236">
                  <c:v>-10000</c:v>
                </c:pt>
                <c:pt idx="9237">
                  <c:v>-10000</c:v>
                </c:pt>
                <c:pt idx="9238">
                  <c:v>-10000</c:v>
                </c:pt>
                <c:pt idx="9239">
                  <c:v>-10000</c:v>
                </c:pt>
                <c:pt idx="9240">
                  <c:v>-10000</c:v>
                </c:pt>
                <c:pt idx="9241">
                  <c:v>-10000</c:v>
                </c:pt>
                <c:pt idx="9242">
                  <c:v>-10000</c:v>
                </c:pt>
                <c:pt idx="9243">
                  <c:v>-10000</c:v>
                </c:pt>
                <c:pt idx="9244">
                  <c:v>-10000</c:v>
                </c:pt>
                <c:pt idx="9245">
                  <c:v>-10000</c:v>
                </c:pt>
                <c:pt idx="9246">
                  <c:v>-10000</c:v>
                </c:pt>
                <c:pt idx="9247">
                  <c:v>-10000</c:v>
                </c:pt>
                <c:pt idx="9248">
                  <c:v>-10000</c:v>
                </c:pt>
                <c:pt idx="9249">
                  <c:v>-10000</c:v>
                </c:pt>
                <c:pt idx="9250">
                  <c:v>-10000</c:v>
                </c:pt>
                <c:pt idx="9251">
                  <c:v>-10000</c:v>
                </c:pt>
                <c:pt idx="9252">
                  <c:v>-10000</c:v>
                </c:pt>
                <c:pt idx="9253">
                  <c:v>-10000</c:v>
                </c:pt>
                <c:pt idx="9254">
                  <c:v>-10000</c:v>
                </c:pt>
                <c:pt idx="9255">
                  <c:v>-10000</c:v>
                </c:pt>
                <c:pt idx="9256">
                  <c:v>-10000</c:v>
                </c:pt>
                <c:pt idx="9257">
                  <c:v>-10000</c:v>
                </c:pt>
                <c:pt idx="9258">
                  <c:v>-10000</c:v>
                </c:pt>
                <c:pt idx="9259">
                  <c:v>-10000</c:v>
                </c:pt>
                <c:pt idx="9260">
                  <c:v>-10000</c:v>
                </c:pt>
                <c:pt idx="9261">
                  <c:v>-10000</c:v>
                </c:pt>
                <c:pt idx="9262">
                  <c:v>-10000</c:v>
                </c:pt>
                <c:pt idx="9263">
                  <c:v>-10000</c:v>
                </c:pt>
                <c:pt idx="9264">
                  <c:v>-10000</c:v>
                </c:pt>
                <c:pt idx="9265">
                  <c:v>-10000</c:v>
                </c:pt>
                <c:pt idx="9266">
                  <c:v>-10000</c:v>
                </c:pt>
                <c:pt idx="9267">
                  <c:v>-10000</c:v>
                </c:pt>
                <c:pt idx="9268">
                  <c:v>-10000</c:v>
                </c:pt>
                <c:pt idx="9269">
                  <c:v>-10000</c:v>
                </c:pt>
                <c:pt idx="9270">
                  <c:v>-10000</c:v>
                </c:pt>
                <c:pt idx="9271">
                  <c:v>-10000</c:v>
                </c:pt>
                <c:pt idx="9272">
                  <c:v>-10000</c:v>
                </c:pt>
                <c:pt idx="9273">
                  <c:v>-10000</c:v>
                </c:pt>
                <c:pt idx="9274">
                  <c:v>-10000</c:v>
                </c:pt>
                <c:pt idx="9275">
                  <c:v>-10000</c:v>
                </c:pt>
                <c:pt idx="9276">
                  <c:v>-10000</c:v>
                </c:pt>
                <c:pt idx="9277">
                  <c:v>-10000</c:v>
                </c:pt>
                <c:pt idx="9278">
                  <c:v>-10000</c:v>
                </c:pt>
                <c:pt idx="9279">
                  <c:v>-10000</c:v>
                </c:pt>
                <c:pt idx="9280">
                  <c:v>-10000</c:v>
                </c:pt>
                <c:pt idx="9281">
                  <c:v>-10000</c:v>
                </c:pt>
                <c:pt idx="9282">
                  <c:v>-10000</c:v>
                </c:pt>
                <c:pt idx="9283">
                  <c:v>-10000</c:v>
                </c:pt>
                <c:pt idx="9284">
                  <c:v>-10000</c:v>
                </c:pt>
                <c:pt idx="9285">
                  <c:v>-10000</c:v>
                </c:pt>
                <c:pt idx="9286">
                  <c:v>-10000</c:v>
                </c:pt>
                <c:pt idx="9287">
                  <c:v>-10000</c:v>
                </c:pt>
                <c:pt idx="9288">
                  <c:v>-10000</c:v>
                </c:pt>
                <c:pt idx="9289">
                  <c:v>-10000</c:v>
                </c:pt>
                <c:pt idx="9290">
                  <c:v>-10000</c:v>
                </c:pt>
                <c:pt idx="9291">
                  <c:v>-10000</c:v>
                </c:pt>
                <c:pt idx="9292">
                  <c:v>-10000</c:v>
                </c:pt>
                <c:pt idx="9293">
                  <c:v>-10000</c:v>
                </c:pt>
                <c:pt idx="9294">
                  <c:v>-10000</c:v>
                </c:pt>
                <c:pt idx="9295">
                  <c:v>-10000</c:v>
                </c:pt>
                <c:pt idx="9296">
                  <c:v>-10000</c:v>
                </c:pt>
                <c:pt idx="9297">
                  <c:v>-10000</c:v>
                </c:pt>
                <c:pt idx="9298">
                  <c:v>-10000</c:v>
                </c:pt>
                <c:pt idx="9299">
                  <c:v>-10000</c:v>
                </c:pt>
                <c:pt idx="9300">
                  <c:v>-10000</c:v>
                </c:pt>
                <c:pt idx="9301">
                  <c:v>-10000</c:v>
                </c:pt>
                <c:pt idx="9302">
                  <c:v>-10000</c:v>
                </c:pt>
                <c:pt idx="9303">
                  <c:v>-10000</c:v>
                </c:pt>
                <c:pt idx="9304">
                  <c:v>-10000</c:v>
                </c:pt>
                <c:pt idx="9305">
                  <c:v>-10000</c:v>
                </c:pt>
                <c:pt idx="9306">
                  <c:v>-10000</c:v>
                </c:pt>
                <c:pt idx="9307">
                  <c:v>-10000</c:v>
                </c:pt>
                <c:pt idx="9308">
                  <c:v>-10000</c:v>
                </c:pt>
                <c:pt idx="9309">
                  <c:v>-10000</c:v>
                </c:pt>
                <c:pt idx="9310">
                  <c:v>-10000</c:v>
                </c:pt>
                <c:pt idx="9311">
                  <c:v>-10000</c:v>
                </c:pt>
                <c:pt idx="9312">
                  <c:v>-10000</c:v>
                </c:pt>
                <c:pt idx="9313">
                  <c:v>-10000</c:v>
                </c:pt>
                <c:pt idx="9314">
                  <c:v>-10000</c:v>
                </c:pt>
                <c:pt idx="9315">
                  <c:v>-10000</c:v>
                </c:pt>
                <c:pt idx="9316">
                  <c:v>-10000</c:v>
                </c:pt>
                <c:pt idx="9317">
                  <c:v>-10000</c:v>
                </c:pt>
                <c:pt idx="9318">
                  <c:v>-10000</c:v>
                </c:pt>
                <c:pt idx="9319">
                  <c:v>-10000</c:v>
                </c:pt>
                <c:pt idx="9320">
                  <c:v>-10000</c:v>
                </c:pt>
                <c:pt idx="9321">
                  <c:v>-10000</c:v>
                </c:pt>
                <c:pt idx="9322">
                  <c:v>-10000</c:v>
                </c:pt>
                <c:pt idx="9323">
                  <c:v>-10000</c:v>
                </c:pt>
                <c:pt idx="9324">
                  <c:v>-10000</c:v>
                </c:pt>
                <c:pt idx="9325">
                  <c:v>-10000</c:v>
                </c:pt>
                <c:pt idx="9326">
                  <c:v>-10000</c:v>
                </c:pt>
                <c:pt idx="9327">
                  <c:v>-10000</c:v>
                </c:pt>
                <c:pt idx="9328">
                  <c:v>-10000</c:v>
                </c:pt>
                <c:pt idx="9329">
                  <c:v>-10000</c:v>
                </c:pt>
                <c:pt idx="9330">
                  <c:v>-10000</c:v>
                </c:pt>
                <c:pt idx="9331">
                  <c:v>-10000</c:v>
                </c:pt>
                <c:pt idx="9332">
                  <c:v>-10000</c:v>
                </c:pt>
                <c:pt idx="9333">
                  <c:v>-10000</c:v>
                </c:pt>
                <c:pt idx="9334">
                  <c:v>-10000</c:v>
                </c:pt>
                <c:pt idx="9335">
                  <c:v>-10000</c:v>
                </c:pt>
                <c:pt idx="9336">
                  <c:v>-10000</c:v>
                </c:pt>
                <c:pt idx="9337">
                  <c:v>-10000</c:v>
                </c:pt>
                <c:pt idx="9338">
                  <c:v>-10000</c:v>
                </c:pt>
                <c:pt idx="9339">
                  <c:v>-10000</c:v>
                </c:pt>
                <c:pt idx="9340">
                  <c:v>-10000</c:v>
                </c:pt>
                <c:pt idx="9341">
                  <c:v>-10000</c:v>
                </c:pt>
                <c:pt idx="9342">
                  <c:v>-10000</c:v>
                </c:pt>
                <c:pt idx="9343">
                  <c:v>-10000</c:v>
                </c:pt>
                <c:pt idx="9344">
                  <c:v>-10000</c:v>
                </c:pt>
                <c:pt idx="9345">
                  <c:v>-10000</c:v>
                </c:pt>
                <c:pt idx="9346">
                  <c:v>-10000</c:v>
                </c:pt>
                <c:pt idx="9347">
                  <c:v>-10000</c:v>
                </c:pt>
                <c:pt idx="9348">
                  <c:v>-10000</c:v>
                </c:pt>
                <c:pt idx="9349">
                  <c:v>-10000</c:v>
                </c:pt>
                <c:pt idx="9350">
                  <c:v>-10000</c:v>
                </c:pt>
                <c:pt idx="9351">
                  <c:v>-10000</c:v>
                </c:pt>
                <c:pt idx="9352">
                  <c:v>-10000</c:v>
                </c:pt>
                <c:pt idx="9353">
                  <c:v>-10000</c:v>
                </c:pt>
                <c:pt idx="9354">
                  <c:v>-10000</c:v>
                </c:pt>
                <c:pt idx="9355">
                  <c:v>-10000</c:v>
                </c:pt>
                <c:pt idx="9356">
                  <c:v>-10000</c:v>
                </c:pt>
                <c:pt idx="9357">
                  <c:v>-10000</c:v>
                </c:pt>
                <c:pt idx="9358">
                  <c:v>-10000</c:v>
                </c:pt>
                <c:pt idx="9359">
                  <c:v>-10000</c:v>
                </c:pt>
                <c:pt idx="9360">
                  <c:v>-10000</c:v>
                </c:pt>
                <c:pt idx="9361">
                  <c:v>-10000</c:v>
                </c:pt>
                <c:pt idx="9362">
                  <c:v>-10000</c:v>
                </c:pt>
                <c:pt idx="9363">
                  <c:v>-10000</c:v>
                </c:pt>
                <c:pt idx="9364">
                  <c:v>-10000</c:v>
                </c:pt>
                <c:pt idx="9365">
                  <c:v>-10000</c:v>
                </c:pt>
                <c:pt idx="9366">
                  <c:v>-10000</c:v>
                </c:pt>
                <c:pt idx="9367">
                  <c:v>-10000</c:v>
                </c:pt>
                <c:pt idx="9368">
                  <c:v>-10000</c:v>
                </c:pt>
                <c:pt idx="9369">
                  <c:v>-10000</c:v>
                </c:pt>
                <c:pt idx="9370">
                  <c:v>-10000</c:v>
                </c:pt>
                <c:pt idx="9371">
                  <c:v>-10000</c:v>
                </c:pt>
                <c:pt idx="9372">
                  <c:v>-10000</c:v>
                </c:pt>
                <c:pt idx="9373">
                  <c:v>-10000</c:v>
                </c:pt>
                <c:pt idx="9374">
                  <c:v>-10000</c:v>
                </c:pt>
                <c:pt idx="9375">
                  <c:v>-10000</c:v>
                </c:pt>
                <c:pt idx="9376">
                  <c:v>-10000</c:v>
                </c:pt>
                <c:pt idx="9377">
                  <c:v>-10000</c:v>
                </c:pt>
                <c:pt idx="9378">
                  <c:v>-10000</c:v>
                </c:pt>
                <c:pt idx="9379">
                  <c:v>-10000</c:v>
                </c:pt>
                <c:pt idx="9380">
                  <c:v>-10000</c:v>
                </c:pt>
                <c:pt idx="9381">
                  <c:v>-10000</c:v>
                </c:pt>
                <c:pt idx="9382">
                  <c:v>-10000</c:v>
                </c:pt>
                <c:pt idx="9383">
                  <c:v>-10000</c:v>
                </c:pt>
                <c:pt idx="9384">
                  <c:v>-10000</c:v>
                </c:pt>
                <c:pt idx="9385">
                  <c:v>-10000</c:v>
                </c:pt>
                <c:pt idx="9386">
                  <c:v>-10000</c:v>
                </c:pt>
                <c:pt idx="9387">
                  <c:v>-10000</c:v>
                </c:pt>
                <c:pt idx="9388">
                  <c:v>-10000</c:v>
                </c:pt>
                <c:pt idx="9389">
                  <c:v>-10000</c:v>
                </c:pt>
                <c:pt idx="9390">
                  <c:v>-10000</c:v>
                </c:pt>
                <c:pt idx="9391">
                  <c:v>-10000</c:v>
                </c:pt>
                <c:pt idx="9392">
                  <c:v>-10000</c:v>
                </c:pt>
                <c:pt idx="9393">
                  <c:v>-10000</c:v>
                </c:pt>
                <c:pt idx="9394">
                  <c:v>-10000</c:v>
                </c:pt>
                <c:pt idx="9395">
                  <c:v>-10000</c:v>
                </c:pt>
                <c:pt idx="9396">
                  <c:v>-10000</c:v>
                </c:pt>
                <c:pt idx="9397">
                  <c:v>-10000</c:v>
                </c:pt>
                <c:pt idx="9398">
                  <c:v>-10000</c:v>
                </c:pt>
                <c:pt idx="9399">
                  <c:v>-10000</c:v>
                </c:pt>
                <c:pt idx="9400">
                  <c:v>-10000</c:v>
                </c:pt>
                <c:pt idx="9401">
                  <c:v>-10000</c:v>
                </c:pt>
                <c:pt idx="9402">
                  <c:v>-10000</c:v>
                </c:pt>
                <c:pt idx="9403">
                  <c:v>-10000</c:v>
                </c:pt>
                <c:pt idx="9404">
                  <c:v>-10000</c:v>
                </c:pt>
                <c:pt idx="9405">
                  <c:v>-10000</c:v>
                </c:pt>
                <c:pt idx="9406">
                  <c:v>-10000</c:v>
                </c:pt>
                <c:pt idx="9407">
                  <c:v>-10000</c:v>
                </c:pt>
                <c:pt idx="9408">
                  <c:v>-10000</c:v>
                </c:pt>
                <c:pt idx="9409">
                  <c:v>-10000</c:v>
                </c:pt>
                <c:pt idx="9410">
                  <c:v>-10000</c:v>
                </c:pt>
                <c:pt idx="9411">
                  <c:v>-10000</c:v>
                </c:pt>
                <c:pt idx="9412">
                  <c:v>-10000</c:v>
                </c:pt>
                <c:pt idx="9413">
                  <c:v>-10000</c:v>
                </c:pt>
                <c:pt idx="9414">
                  <c:v>-10000</c:v>
                </c:pt>
                <c:pt idx="9415">
                  <c:v>-10000</c:v>
                </c:pt>
                <c:pt idx="9416">
                  <c:v>-10000</c:v>
                </c:pt>
                <c:pt idx="9417">
                  <c:v>-10000</c:v>
                </c:pt>
                <c:pt idx="9418">
                  <c:v>-10000</c:v>
                </c:pt>
                <c:pt idx="9419">
                  <c:v>-10000</c:v>
                </c:pt>
                <c:pt idx="9420">
                  <c:v>-10000</c:v>
                </c:pt>
                <c:pt idx="9421">
                  <c:v>-10000</c:v>
                </c:pt>
                <c:pt idx="9422">
                  <c:v>-10000</c:v>
                </c:pt>
                <c:pt idx="9423">
                  <c:v>-10000</c:v>
                </c:pt>
                <c:pt idx="9424">
                  <c:v>-10000</c:v>
                </c:pt>
                <c:pt idx="9425">
                  <c:v>-10000</c:v>
                </c:pt>
                <c:pt idx="9426">
                  <c:v>-10000</c:v>
                </c:pt>
                <c:pt idx="9427">
                  <c:v>-10000</c:v>
                </c:pt>
                <c:pt idx="9428">
                  <c:v>-10000</c:v>
                </c:pt>
                <c:pt idx="9429">
                  <c:v>-10000</c:v>
                </c:pt>
                <c:pt idx="9430">
                  <c:v>-10000</c:v>
                </c:pt>
                <c:pt idx="9431">
                  <c:v>-10000</c:v>
                </c:pt>
                <c:pt idx="9432">
                  <c:v>-10000</c:v>
                </c:pt>
                <c:pt idx="9433">
                  <c:v>-10000</c:v>
                </c:pt>
                <c:pt idx="9434">
                  <c:v>-10000</c:v>
                </c:pt>
                <c:pt idx="9435">
                  <c:v>-10000</c:v>
                </c:pt>
                <c:pt idx="9436">
                  <c:v>-10000</c:v>
                </c:pt>
                <c:pt idx="9437">
                  <c:v>-10000</c:v>
                </c:pt>
                <c:pt idx="9438">
                  <c:v>-10000</c:v>
                </c:pt>
                <c:pt idx="9439">
                  <c:v>-10000</c:v>
                </c:pt>
                <c:pt idx="9440">
                  <c:v>-10000</c:v>
                </c:pt>
                <c:pt idx="9441">
                  <c:v>-10000</c:v>
                </c:pt>
                <c:pt idx="9442">
                  <c:v>-10000</c:v>
                </c:pt>
                <c:pt idx="9443">
                  <c:v>-10000</c:v>
                </c:pt>
                <c:pt idx="9444">
                  <c:v>-10000</c:v>
                </c:pt>
                <c:pt idx="9445">
                  <c:v>-10000</c:v>
                </c:pt>
                <c:pt idx="9446">
                  <c:v>-10000</c:v>
                </c:pt>
                <c:pt idx="9447">
                  <c:v>-10000</c:v>
                </c:pt>
                <c:pt idx="9448">
                  <c:v>-10000</c:v>
                </c:pt>
                <c:pt idx="9449">
                  <c:v>-10000</c:v>
                </c:pt>
                <c:pt idx="9450">
                  <c:v>-10000</c:v>
                </c:pt>
                <c:pt idx="9451">
                  <c:v>-10000</c:v>
                </c:pt>
                <c:pt idx="9452">
                  <c:v>-10000</c:v>
                </c:pt>
                <c:pt idx="9453">
                  <c:v>-10000</c:v>
                </c:pt>
                <c:pt idx="9454">
                  <c:v>-10000</c:v>
                </c:pt>
                <c:pt idx="9455">
                  <c:v>-10000</c:v>
                </c:pt>
                <c:pt idx="9456">
                  <c:v>-10000</c:v>
                </c:pt>
                <c:pt idx="9457">
                  <c:v>-10000</c:v>
                </c:pt>
                <c:pt idx="9458">
                  <c:v>-10000</c:v>
                </c:pt>
                <c:pt idx="9459">
                  <c:v>-10000</c:v>
                </c:pt>
                <c:pt idx="9460">
                  <c:v>-10000</c:v>
                </c:pt>
                <c:pt idx="9461">
                  <c:v>-10000</c:v>
                </c:pt>
                <c:pt idx="9462">
                  <c:v>-10000</c:v>
                </c:pt>
                <c:pt idx="9463">
                  <c:v>-10000</c:v>
                </c:pt>
                <c:pt idx="9464">
                  <c:v>-10000</c:v>
                </c:pt>
                <c:pt idx="9465">
                  <c:v>-10000</c:v>
                </c:pt>
                <c:pt idx="9466">
                  <c:v>-10000</c:v>
                </c:pt>
                <c:pt idx="9467">
                  <c:v>-10000</c:v>
                </c:pt>
                <c:pt idx="9468">
                  <c:v>-10000</c:v>
                </c:pt>
                <c:pt idx="9469">
                  <c:v>-10000</c:v>
                </c:pt>
                <c:pt idx="9470">
                  <c:v>-10000</c:v>
                </c:pt>
                <c:pt idx="9471">
                  <c:v>-10000</c:v>
                </c:pt>
                <c:pt idx="9472">
                  <c:v>-10000</c:v>
                </c:pt>
                <c:pt idx="9473">
                  <c:v>-10000</c:v>
                </c:pt>
                <c:pt idx="9474">
                  <c:v>-10000</c:v>
                </c:pt>
                <c:pt idx="9475">
                  <c:v>-10000</c:v>
                </c:pt>
                <c:pt idx="9476">
                  <c:v>-10000</c:v>
                </c:pt>
                <c:pt idx="9477">
                  <c:v>-10000</c:v>
                </c:pt>
                <c:pt idx="9478">
                  <c:v>-10000</c:v>
                </c:pt>
                <c:pt idx="9479">
                  <c:v>-10000</c:v>
                </c:pt>
                <c:pt idx="9480">
                  <c:v>-10000</c:v>
                </c:pt>
                <c:pt idx="9481">
                  <c:v>-10000</c:v>
                </c:pt>
                <c:pt idx="9482">
                  <c:v>-10000</c:v>
                </c:pt>
                <c:pt idx="9483">
                  <c:v>-10000</c:v>
                </c:pt>
                <c:pt idx="9484">
                  <c:v>-10000</c:v>
                </c:pt>
                <c:pt idx="9485">
                  <c:v>-10000</c:v>
                </c:pt>
                <c:pt idx="9486">
                  <c:v>-10000</c:v>
                </c:pt>
                <c:pt idx="9487">
                  <c:v>-10000</c:v>
                </c:pt>
                <c:pt idx="9488">
                  <c:v>-10000</c:v>
                </c:pt>
                <c:pt idx="9489">
                  <c:v>-10000</c:v>
                </c:pt>
                <c:pt idx="9490">
                  <c:v>-10000</c:v>
                </c:pt>
                <c:pt idx="9491">
                  <c:v>-10000</c:v>
                </c:pt>
                <c:pt idx="9492">
                  <c:v>-10000</c:v>
                </c:pt>
                <c:pt idx="9493">
                  <c:v>-10000</c:v>
                </c:pt>
                <c:pt idx="9494">
                  <c:v>-10000</c:v>
                </c:pt>
                <c:pt idx="9495">
                  <c:v>-10000</c:v>
                </c:pt>
                <c:pt idx="9496">
                  <c:v>-10000</c:v>
                </c:pt>
                <c:pt idx="9497">
                  <c:v>-10000</c:v>
                </c:pt>
                <c:pt idx="9498">
                  <c:v>-10000</c:v>
                </c:pt>
                <c:pt idx="9499">
                  <c:v>-10000</c:v>
                </c:pt>
                <c:pt idx="9500">
                  <c:v>-10000</c:v>
                </c:pt>
                <c:pt idx="9501">
                  <c:v>-10000</c:v>
                </c:pt>
                <c:pt idx="9502">
                  <c:v>-10000</c:v>
                </c:pt>
                <c:pt idx="9503">
                  <c:v>-10000</c:v>
                </c:pt>
                <c:pt idx="9504">
                  <c:v>-10000</c:v>
                </c:pt>
                <c:pt idx="9505">
                  <c:v>-10000</c:v>
                </c:pt>
                <c:pt idx="9506">
                  <c:v>-10000</c:v>
                </c:pt>
                <c:pt idx="9507">
                  <c:v>-10000</c:v>
                </c:pt>
                <c:pt idx="9508">
                  <c:v>-10000</c:v>
                </c:pt>
                <c:pt idx="9509">
                  <c:v>-10000</c:v>
                </c:pt>
                <c:pt idx="9510">
                  <c:v>-10000</c:v>
                </c:pt>
                <c:pt idx="9511">
                  <c:v>-10000</c:v>
                </c:pt>
                <c:pt idx="9512">
                  <c:v>-10000</c:v>
                </c:pt>
                <c:pt idx="9513">
                  <c:v>-10000</c:v>
                </c:pt>
                <c:pt idx="9514">
                  <c:v>-10000</c:v>
                </c:pt>
                <c:pt idx="9515">
                  <c:v>-10000</c:v>
                </c:pt>
                <c:pt idx="9516">
                  <c:v>-10000</c:v>
                </c:pt>
                <c:pt idx="9517">
                  <c:v>-10000</c:v>
                </c:pt>
                <c:pt idx="9518">
                  <c:v>-10000</c:v>
                </c:pt>
                <c:pt idx="9519">
                  <c:v>-10000</c:v>
                </c:pt>
                <c:pt idx="9520">
                  <c:v>-10000</c:v>
                </c:pt>
                <c:pt idx="9521">
                  <c:v>-10000</c:v>
                </c:pt>
                <c:pt idx="9522">
                  <c:v>-10000</c:v>
                </c:pt>
                <c:pt idx="9523">
                  <c:v>-10000</c:v>
                </c:pt>
                <c:pt idx="9524">
                  <c:v>-10000</c:v>
                </c:pt>
                <c:pt idx="9525">
                  <c:v>-10000</c:v>
                </c:pt>
                <c:pt idx="9526">
                  <c:v>-10000</c:v>
                </c:pt>
                <c:pt idx="9527">
                  <c:v>-10000</c:v>
                </c:pt>
                <c:pt idx="9528">
                  <c:v>-10000</c:v>
                </c:pt>
                <c:pt idx="9529">
                  <c:v>-10000</c:v>
                </c:pt>
                <c:pt idx="9530">
                  <c:v>-10000</c:v>
                </c:pt>
                <c:pt idx="9531">
                  <c:v>-10000</c:v>
                </c:pt>
                <c:pt idx="9532">
                  <c:v>-10000</c:v>
                </c:pt>
                <c:pt idx="9533">
                  <c:v>-10000</c:v>
                </c:pt>
                <c:pt idx="9534">
                  <c:v>-10000</c:v>
                </c:pt>
                <c:pt idx="9535">
                  <c:v>-10000</c:v>
                </c:pt>
                <c:pt idx="9536">
                  <c:v>-10000</c:v>
                </c:pt>
                <c:pt idx="9537">
                  <c:v>-10000</c:v>
                </c:pt>
                <c:pt idx="9538">
                  <c:v>-10000</c:v>
                </c:pt>
                <c:pt idx="9539">
                  <c:v>-10000</c:v>
                </c:pt>
                <c:pt idx="9540">
                  <c:v>-10000</c:v>
                </c:pt>
                <c:pt idx="9541">
                  <c:v>-10000</c:v>
                </c:pt>
                <c:pt idx="9542">
                  <c:v>-10000</c:v>
                </c:pt>
                <c:pt idx="9543">
                  <c:v>-10000</c:v>
                </c:pt>
                <c:pt idx="9544">
                  <c:v>-10000</c:v>
                </c:pt>
                <c:pt idx="9545">
                  <c:v>-10000</c:v>
                </c:pt>
                <c:pt idx="9546">
                  <c:v>-10000</c:v>
                </c:pt>
                <c:pt idx="9547">
                  <c:v>-10000</c:v>
                </c:pt>
                <c:pt idx="9548">
                  <c:v>-10000</c:v>
                </c:pt>
                <c:pt idx="9549">
                  <c:v>-10000</c:v>
                </c:pt>
                <c:pt idx="9550">
                  <c:v>-10000</c:v>
                </c:pt>
                <c:pt idx="9551">
                  <c:v>-10000</c:v>
                </c:pt>
                <c:pt idx="9552">
                  <c:v>-10000</c:v>
                </c:pt>
                <c:pt idx="9553">
                  <c:v>-10000</c:v>
                </c:pt>
                <c:pt idx="9554">
                  <c:v>-10000</c:v>
                </c:pt>
                <c:pt idx="9555">
                  <c:v>-10000</c:v>
                </c:pt>
                <c:pt idx="9556">
                  <c:v>-10000</c:v>
                </c:pt>
                <c:pt idx="9557">
                  <c:v>-10000</c:v>
                </c:pt>
                <c:pt idx="9558">
                  <c:v>-10000</c:v>
                </c:pt>
                <c:pt idx="9559">
                  <c:v>-10000</c:v>
                </c:pt>
                <c:pt idx="9560">
                  <c:v>-10000</c:v>
                </c:pt>
                <c:pt idx="9561">
                  <c:v>-10000</c:v>
                </c:pt>
                <c:pt idx="9562">
                  <c:v>-10000</c:v>
                </c:pt>
                <c:pt idx="9563">
                  <c:v>-10000</c:v>
                </c:pt>
                <c:pt idx="9564">
                  <c:v>-10000</c:v>
                </c:pt>
                <c:pt idx="9565">
                  <c:v>-10000</c:v>
                </c:pt>
                <c:pt idx="9566">
                  <c:v>-10000</c:v>
                </c:pt>
                <c:pt idx="9567">
                  <c:v>-10000</c:v>
                </c:pt>
                <c:pt idx="9568">
                  <c:v>-10000</c:v>
                </c:pt>
                <c:pt idx="9569">
                  <c:v>-10000</c:v>
                </c:pt>
                <c:pt idx="9570">
                  <c:v>-10000</c:v>
                </c:pt>
                <c:pt idx="9571">
                  <c:v>-10000</c:v>
                </c:pt>
                <c:pt idx="9572">
                  <c:v>-10000</c:v>
                </c:pt>
                <c:pt idx="9573">
                  <c:v>-10000</c:v>
                </c:pt>
                <c:pt idx="9574">
                  <c:v>-10000</c:v>
                </c:pt>
                <c:pt idx="9575">
                  <c:v>-10000</c:v>
                </c:pt>
                <c:pt idx="9576">
                  <c:v>-10000</c:v>
                </c:pt>
                <c:pt idx="9577">
                  <c:v>-10000</c:v>
                </c:pt>
                <c:pt idx="9578">
                  <c:v>-10000</c:v>
                </c:pt>
                <c:pt idx="9579">
                  <c:v>-10000</c:v>
                </c:pt>
                <c:pt idx="9580">
                  <c:v>-10000</c:v>
                </c:pt>
                <c:pt idx="9581">
                  <c:v>-10000</c:v>
                </c:pt>
                <c:pt idx="9582">
                  <c:v>-10000</c:v>
                </c:pt>
                <c:pt idx="9583">
                  <c:v>-10000</c:v>
                </c:pt>
                <c:pt idx="9584">
                  <c:v>-10000</c:v>
                </c:pt>
                <c:pt idx="9585">
                  <c:v>-10000</c:v>
                </c:pt>
                <c:pt idx="9586">
                  <c:v>-10000</c:v>
                </c:pt>
                <c:pt idx="9587">
                  <c:v>-10000</c:v>
                </c:pt>
                <c:pt idx="9588">
                  <c:v>-10000</c:v>
                </c:pt>
                <c:pt idx="9589">
                  <c:v>-10000</c:v>
                </c:pt>
                <c:pt idx="9590">
                  <c:v>-10000</c:v>
                </c:pt>
                <c:pt idx="9591">
                  <c:v>-10000</c:v>
                </c:pt>
                <c:pt idx="9592">
                  <c:v>-10000</c:v>
                </c:pt>
                <c:pt idx="9593">
                  <c:v>-10000</c:v>
                </c:pt>
                <c:pt idx="9594">
                  <c:v>-10000</c:v>
                </c:pt>
                <c:pt idx="9595">
                  <c:v>-10000</c:v>
                </c:pt>
                <c:pt idx="9596">
                  <c:v>-10000</c:v>
                </c:pt>
                <c:pt idx="9597">
                  <c:v>-10000</c:v>
                </c:pt>
                <c:pt idx="9598">
                  <c:v>-10000</c:v>
                </c:pt>
                <c:pt idx="9599">
                  <c:v>-10000</c:v>
                </c:pt>
                <c:pt idx="9600">
                  <c:v>-10000</c:v>
                </c:pt>
                <c:pt idx="9601">
                  <c:v>-10000</c:v>
                </c:pt>
                <c:pt idx="9602">
                  <c:v>-10000</c:v>
                </c:pt>
                <c:pt idx="9603">
                  <c:v>-10000</c:v>
                </c:pt>
                <c:pt idx="9604">
                  <c:v>-10000</c:v>
                </c:pt>
                <c:pt idx="9605">
                  <c:v>-10000</c:v>
                </c:pt>
                <c:pt idx="9606">
                  <c:v>-10000</c:v>
                </c:pt>
                <c:pt idx="9607">
                  <c:v>-10000</c:v>
                </c:pt>
                <c:pt idx="9608">
                  <c:v>-10000</c:v>
                </c:pt>
                <c:pt idx="9609">
                  <c:v>-10000</c:v>
                </c:pt>
                <c:pt idx="9610">
                  <c:v>-10000</c:v>
                </c:pt>
                <c:pt idx="9611">
                  <c:v>-10000</c:v>
                </c:pt>
                <c:pt idx="9612">
                  <c:v>-10000</c:v>
                </c:pt>
                <c:pt idx="9613">
                  <c:v>-10000</c:v>
                </c:pt>
                <c:pt idx="9614">
                  <c:v>-10000</c:v>
                </c:pt>
                <c:pt idx="9615">
                  <c:v>-10000</c:v>
                </c:pt>
                <c:pt idx="9616">
                  <c:v>-10000</c:v>
                </c:pt>
                <c:pt idx="9617">
                  <c:v>-10000</c:v>
                </c:pt>
                <c:pt idx="9618">
                  <c:v>-10000</c:v>
                </c:pt>
                <c:pt idx="9619">
                  <c:v>-10000</c:v>
                </c:pt>
                <c:pt idx="9620">
                  <c:v>-10000</c:v>
                </c:pt>
                <c:pt idx="9621">
                  <c:v>-10000</c:v>
                </c:pt>
                <c:pt idx="9622">
                  <c:v>-10000</c:v>
                </c:pt>
                <c:pt idx="9623">
                  <c:v>-10000</c:v>
                </c:pt>
                <c:pt idx="9624">
                  <c:v>-10000</c:v>
                </c:pt>
                <c:pt idx="9625">
                  <c:v>-10000</c:v>
                </c:pt>
                <c:pt idx="9626">
                  <c:v>-10000</c:v>
                </c:pt>
                <c:pt idx="9627">
                  <c:v>-10000</c:v>
                </c:pt>
                <c:pt idx="9628">
                  <c:v>-10000</c:v>
                </c:pt>
                <c:pt idx="9629">
                  <c:v>-10000</c:v>
                </c:pt>
                <c:pt idx="9630">
                  <c:v>-10000</c:v>
                </c:pt>
                <c:pt idx="9631">
                  <c:v>-10000</c:v>
                </c:pt>
                <c:pt idx="9632">
                  <c:v>-10000</c:v>
                </c:pt>
                <c:pt idx="9633">
                  <c:v>-10000</c:v>
                </c:pt>
                <c:pt idx="9634">
                  <c:v>-10000</c:v>
                </c:pt>
                <c:pt idx="9635">
                  <c:v>-10000</c:v>
                </c:pt>
                <c:pt idx="9636">
                  <c:v>-10000</c:v>
                </c:pt>
                <c:pt idx="9637">
                  <c:v>-10000</c:v>
                </c:pt>
                <c:pt idx="9638">
                  <c:v>-10000</c:v>
                </c:pt>
                <c:pt idx="9639">
                  <c:v>-10000</c:v>
                </c:pt>
                <c:pt idx="9640">
                  <c:v>-10000</c:v>
                </c:pt>
                <c:pt idx="9641">
                  <c:v>-10000</c:v>
                </c:pt>
                <c:pt idx="9642">
                  <c:v>-10000</c:v>
                </c:pt>
                <c:pt idx="9643">
                  <c:v>-10000</c:v>
                </c:pt>
                <c:pt idx="9644">
                  <c:v>-10000</c:v>
                </c:pt>
                <c:pt idx="9645">
                  <c:v>-10000</c:v>
                </c:pt>
                <c:pt idx="9646">
                  <c:v>-10000</c:v>
                </c:pt>
                <c:pt idx="9647">
                  <c:v>-10000</c:v>
                </c:pt>
                <c:pt idx="9648">
                  <c:v>-10000</c:v>
                </c:pt>
                <c:pt idx="9649">
                  <c:v>-10000</c:v>
                </c:pt>
                <c:pt idx="9650">
                  <c:v>-10000</c:v>
                </c:pt>
                <c:pt idx="9651">
                  <c:v>-10000</c:v>
                </c:pt>
                <c:pt idx="9652">
                  <c:v>-10000</c:v>
                </c:pt>
                <c:pt idx="9653">
                  <c:v>-10000</c:v>
                </c:pt>
                <c:pt idx="9654">
                  <c:v>-10000</c:v>
                </c:pt>
                <c:pt idx="9655">
                  <c:v>-10000</c:v>
                </c:pt>
                <c:pt idx="9656">
                  <c:v>-10000</c:v>
                </c:pt>
                <c:pt idx="9657">
                  <c:v>-10000</c:v>
                </c:pt>
                <c:pt idx="9658">
                  <c:v>-10000</c:v>
                </c:pt>
                <c:pt idx="9659">
                  <c:v>-10000</c:v>
                </c:pt>
                <c:pt idx="9660">
                  <c:v>-10000</c:v>
                </c:pt>
                <c:pt idx="9661">
                  <c:v>-10000</c:v>
                </c:pt>
                <c:pt idx="9662">
                  <c:v>-10000</c:v>
                </c:pt>
                <c:pt idx="9663">
                  <c:v>-10000</c:v>
                </c:pt>
                <c:pt idx="9664">
                  <c:v>-10000</c:v>
                </c:pt>
                <c:pt idx="9665">
                  <c:v>-10000</c:v>
                </c:pt>
                <c:pt idx="9666">
                  <c:v>-10000</c:v>
                </c:pt>
                <c:pt idx="9667">
                  <c:v>-10000</c:v>
                </c:pt>
                <c:pt idx="9668">
                  <c:v>-10000</c:v>
                </c:pt>
                <c:pt idx="9669">
                  <c:v>-10000</c:v>
                </c:pt>
                <c:pt idx="9670">
                  <c:v>-10000</c:v>
                </c:pt>
                <c:pt idx="9671">
                  <c:v>-10000</c:v>
                </c:pt>
                <c:pt idx="9672">
                  <c:v>-10000</c:v>
                </c:pt>
                <c:pt idx="9673">
                  <c:v>-10000</c:v>
                </c:pt>
                <c:pt idx="9674">
                  <c:v>-10000</c:v>
                </c:pt>
                <c:pt idx="9675">
                  <c:v>-10000</c:v>
                </c:pt>
                <c:pt idx="9676">
                  <c:v>-10000</c:v>
                </c:pt>
                <c:pt idx="9677">
                  <c:v>-10000</c:v>
                </c:pt>
                <c:pt idx="9678">
                  <c:v>-10000</c:v>
                </c:pt>
                <c:pt idx="9679">
                  <c:v>-10000</c:v>
                </c:pt>
                <c:pt idx="9680">
                  <c:v>-10000</c:v>
                </c:pt>
                <c:pt idx="9681">
                  <c:v>-10000</c:v>
                </c:pt>
                <c:pt idx="9682">
                  <c:v>-10000</c:v>
                </c:pt>
                <c:pt idx="9683">
                  <c:v>-10000</c:v>
                </c:pt>
                <c:pt idx="9684">
                  <c:v>-10000</c:v>
                </c:pt>
                <c:pt idx="9685">
                  <c:v>-10000</c:v>
                </c:pt>
                <c:pt idx="9686">
                  <c:v>-10000</c:v>
                </c:pt>
                <c:pt idx="9687">
                  <c:v>-10000</c:v>
                </c:pt>
                <c:pt idx="9688">
                  <c:v>-10000</c:v>
                </c:pt>
                <c:pt idx="9689">
                  <c:v>-10000</c:v>
                </c:pt>
                <c:pt idx="9690">
                  <c:v>-10000</c:v>
                </c:pt>
                <c:pt idx="9691">
                  <c:v>-10000</c:v>
                </c:pt>
                <c:pt idx="9692">
                  <c:v>-10000</c:v>
                </c:pt>
                <c:pt idx="9693">
                  <c:v>-10000</c:v>
                </c:pt>
                <c:pt idx="9694">
                  <c:v>-10000</c:v>
                </c:pt>
                <c:pt idx="9695">
                  <c:v>-10000</c:v>
                </c:pt>
                <c:pt idx="9696">
                  <c:v>-10000</c:v>
                </c:pt>
                <c:pt idx="9697">
                  <c:v>-10000</c:v>
                </c:pt>
                <c:pt idx="9698">
                  <c:v>-10000</c:v>
                </c:pt>
                <c:pt idx="9699">
                  <c:v>-10000</c:v>
                </c:pt>
                <c:pt idx="9700">
                  <c:v>-10000</c:v>
                </c:pt>
                <c:pt idx="9701">
                  <c:v>-10000</c:v>
                </c:pt>
                <c:pt idx="9702">
                  <c:v>-10000</c:v>
                </c:pt>
                <c:pt idx="9703">
                  <c:v>-10000</c:v>
                </c:pt>
                <c:pt idx="9704">
                  <c:v>-10000</c:v>
                </c:pt>
                <c:pt idx="9705">
                  <c:v>-10000</c:v>
                </c:pt>
                <c:pt idx="9706">
                  <c:v>-10000</c:v>
                </c:pt>
                <c:pt idx="9707">
                  <c:v>-10000</c:v>
                </c:pt>
                <c:pt idx="9708">
                  <c:v>-10000</c:v>
                </c:pt>
                <c:pt idx="9709">
                  <c:v>-10000</c:v>
                </c:pt>
                <c:pt idx="9710">
                  <c:v>-10000</c:v>
                </c:pt>
                <c:pt idx="9711">
                  <c:v>-10000</c:v>
                </c:pt>
                <c:pt idx="9712">
                  <c:v>-10000</c:v>
                </c:pt>
                <c:pt idx="9713">
                  <c:v>-10000</c:v>
                </c:pt>
                <c:pt idx="9714">
                  <c:v>-10000</c:v>
                </c:pt>
                <c:pt idx="9715">
                  <c:v>-10000</c:v>
                </c:pt>
                <c:pt idx="9716">
                  <c:v>-10000</c:v>
                </c:pt>
                <c:pt idx="9717">
                  <c:v>-10000</c:v>
                </c:pt>
                <c:pt idx="9718">
                  <c:v>-10000</c:v>
                </c:pt>
                <c:pt idx="9719">
                  <c:v>-10000</c:v>
                </c:pt>
                <c:pt idx="9720">
                  <c:v>-10000</c:v>
                </c:pt>
                <c:pt idx="9721">
                  <c:v>-10000</c:v>
                </c:pt>
                <c:pt idx="9722">
                  <c:v>-10000</c:v>
                </c:pt>
                <c:pt idx="9723">
                  <c:v>-10000</c:v>
                </c:pt>
                <c:pt idx="9724">
                  <c:v>-10000</c:v>
                </c:pt>
                <c:pt idx="9725">
                  <c:v>-10000</c:v>
                </c:pt>
                <c:pt idx="9726">
                  <c:v>-10000</c:v>
                </c:pt>
                <c:pt idx="9727">
                  <c:v>-10000</c:v>
                </c:pt>
                <c:pt idx="9728">
                  <c:v>-10000</c:v>
                </c:pt>
                <c:pt idx="9729">
                  <c:v>-10000</c:v>
                </c:pt>
                <c:pt idx="9730">
                  <c:v>-10000</c:v>
                </c:pt>
                <c:pt idx="9731">
                  <c:v>-10000</c:v>
                </c:pt>
                <c:pt idx="9732">
                  <c:v>-10000</c:v>
                </c:pt>
                <c:pt idx="9733">
                  <c:v>-10000</c:v>
                </c:pt>
                <c:pt idx="9734">
                  <c:v>-10000</c:v>
                </c:pt>
                <c:pt idx="9735">
                  <c:v>-10000</c:v>
                </c:pt>
                <c:pt idx="9736">
                  <c:v>-10000</c:v>
                </c:pt>
                <c:pt idx="9737">
                  <c:v>-10000</c:v>
                </c:pt>
                <c:pt idx="9738">
                  <c:v>-10000</c:v>
                </c:pt>
                <c:pt idx="9739">
                  <c:v>-10000</c:v>
                </c:pt>
                <c:pt idx="9740">
                  <c:v>-10000</c:v>
                </c:pt>
                <c:pt idx="9741">
                  <c:v>-10000</c:v>
                </c:pt>
                <c:pt idx="9742">
                  <c:v>-10000</c:v>
                </c:pt>
                <c:pt idx="9743">
                  <c:v>-10000</c:v>
                </c:pt>
                <c:pt idx="9744">
                  <c:v>-10000</c:v>
                </c:pt>
                <c:pt idx="9745">
                  <c:v>-10000</c:v>
                </c:pt>
                <c:pt idx="9746">
                  <c:v>-10000</c:v>
                </c:pt>
                <c:pt idx="9747">
                  <c:v>-10000</c:v>
                </c:pt>
                <c:pt idx="9748">
                  <c:v>-10000</c:v>
                </c:pt>
                <c:pt idx="9749">
                  <c:v>-10000</c:v>
                </c:pt>
                <c:pt idx="9750">
                  <c:v>-10000</c:v>
                </c:pt>
                <c:pt idx="9751">
                  <c:v>-10000</c:v>
                </c:pt>
                <c:pt idx="9752">
                  <c:v>-10000</c:v>
                </c:pt>
                <c:pt idx="9753">
                  <c:v>-10000</c:v>
                </c:pt>
                <c:pt idx="9754">
                  <c:v>-10000</c:v>
                </c:pt>
                <c:pt idx="9755">
                  <c:v>-10000</c:v>
                </c:pt>
                <c:pt idx="9756">
                  <c:v>-10000</c:v>
                </c:pt>
                <c:pt idx="9757">
                  <c:v>-10000</c:v>
                </c:pt>
                <c:pt idx="9758">
                  <c:v>-10000</c:v>
                </c:pt>
                <c:pt idx="9759">
                  <c:v>-10000</c:v>
                </c:pt>
                <c:pt idx="9760">
                  <c:v>-10000</c:v>
                </c:pt>
                <c:pt idx="9761">
                  <c:v>-10000</c:v>
                </c:pt>
                <c:pt idx="9762">
                  <c:v>-10000</c:v>
                </c:pt>
                <c:pt idx="9763">
                  <c:v>-10000</c:v>
                </c:pt>
                <c:pt idx="9764">
                  <c:v>-10000</c:v>
                </c:pt>
                <c:pt idx="9765">
                  <c:v>-10000</c:v>
                </c:pt>
                <c:pt idx="9766">
                  <c:v>-10000</c:v>
                </c:pt>
                <c:pt idx="9767">
                  <c:v>-10000</c:v>
                </c:pt>
                <c:pt idx="9768">
                  <c:v>-10000</c:v>
                </c:pt>
                <c:pt idx="9769">
                  <c:v>-10000</c:v>
                </c:pt>
                <c:pt idx="9770">
                  <c:v>-10000</c:v>
                </c:pt>
                <c:pt idx="9771">
                  <c:v>-10000</c:v>
                </c:pt>
                <c:pt idx="9772">
                  <c:v>-10000</c:v>
                </c:pt>
                <c:pt idx="9773">
                  <c:v>-10000</c:v>
                </c:pt>
                <c:pt idx="9774">
                  <c:v>-10000</c:v>
                </c:pt>
                <c:pt idx="9775">
                  <c:v>-10000</c:v>
                </c:pt>
                <c:pt idx="9776">
                  <c:v>-10000</c:v>
                </c:pt>
                <c:pt idx="9777">
                  <c:v>-10000</c:v>
                </c:pt>
                <c:pt idx="9778">
                  <c:v>-10000</c:v>
                </c:pt>
                <c:pt idx="9779">
                  <c:v>-10000</c:v>
                </c:pt>
                <c:pt idx="9780">
                  <c:v>-10000</c:v>
                </c:pt>
                <c:pt idx="9781">
                  <c:v>-10000</c:v>
                </c:pt>
                <c:pt idx="9782">
                  <c:v>-10000</c:v>
                </c:pt>
                <c:pt idx="9783">
                  <c:v>-10000</c:v>
                </c:pt>
                <c:pt idx="9784">
                  <c:v>-10000</c:v>
                </c:pt>
                <c:pt idx="9785">
                  <c:v>-10000</c:v>
                </c:pt>
                <c:pt idx="9786">
                  <c:v>-10000</c:v>
                </c:pt>
                <c:pt idx="9787">
                  <c:v>-10000</c:v>
                </c:pt>
                <c:pt idx="9788">
                  <c:v>-10000</c:v>
                </c:pt>
                <c:pt idx="9789">
                  <c:v>-10000</c:v>
                </c:pt>
                <c:pt idx="9790">
                  <c:v>-10000</c:v>
                </c:pt>
                <c:pt idx="9791">
                  <c:v>-10000</c:v>
                </c:pt>
                <c:pt idx="9792">
                  <c:v>-10000</c:v>
                </c:pt>
                <c:pt idx="9793">
                  <c:v>-10000</c:v>
                </c:pt>
                <c:pt idx="9794">
                  <c:v>-10000</c:v>
                </c:pt>
                <c:pt idx="9795">
                  <c:v>-10000</c:v>
                </c:pt>
                <c:pt idx="9796">
                  <c:v>-10000</c:v>
                </c:pt>
                <c:pt idx="9797">
                  <c:v>-10000</c:v>
                </c:pt>
                <c:pt idx="9798">
                  <c:v>-10000</c:v>
                </c:pt>
                <c:pt idx="9799">
                  <c:v>-10000</c:v>
                </c:pt>
                <c:pt idx="9800">
                  <c:v>-10000</c:v>
                </c:pt>
                <c:pt idx="9801">
                  <c:v>-10000</c:v>
                </c:pt>
                <c:pt idx="9802">
                  <c:v>-10000</c:v>
                </c:pt>
                <c:pt idx="9803">
                  <c:v>-10000</c:v>
                </c:pt>
                <c:pt idx="9804">
                  <c:v>-10000</c:v>
                </c:pt>
                <c:pt idx="9805">
                  <c:v>-10000</c:v>
                </c:pt>
                <c:pt idx="9806">
                  <c:v>-10000</c:v>
                </c:pt>
                <c:pt idx="9807">
                  <c:v>-10000</c:v>
                </c:pt>
                <c:pt idx="9808">
                  <c:v>-10000</c:v>
                </c:pt>
                <c:pt idx="9809">
                  <c:v>-10000</c:v>
                </c:pt>
                <c:pt idx="9810">
                  <c:v>-10000</c:v>
                </c:pt>
                <c:pt idx="9811">
                  <c:v>-10000</c:v>
                </c:pt>
                <c:pt idx="9812">
                  <c:v>-10000</c:v>
                </c:pt>
                <c:pt idx="9813">
                  <c:v>-10000</c:v>
                </c:pt>
                <c:pt idx="9814">
                  <c:v>-10000</c:v>
                </c:pt>
                <c:pt idx="9815">
                  <c:v>-10000</c:v>
                </c:pt>
                <c:pt idx="9816">
                  <c:v>-10000</c:v>
                </c:pt>
                <c:pt idx="9817">
                  <c:v>-10000</c:v>
                </c:pt>
                <c:pt idx="9818">
                  <c:v>-10000</c:v>
                </c:pt>
                <c:pt idx="9819">
                  <c:v>-10000</c:v>
                </c:pt>
                <c:pt idx="9820">
                  <c:v>-10000</c:v>
                </c:pt>
                <c:pt idx="9821">
                  <c:v>-10000</c:v>
                </c:pt>
                <c:pt idx="9822">
                  <c:v>-10000</c:v>
                </c:pt>
                <c:pt idx="9823">
                  <c:v>-10000</c:v>
                </c:pt>
                <c:pt idx="9824">
                  <c:v>-10000</c:v>
                </c:pt>
                <c:pt idx="9825">
                  <c:v>-10000</c:v>
                </c:pt>
                <c:pt idx="9826">
                  <c:v>-10000</c:v>
                </c:pt>
                <c:pt idx="9827">
                  <c:v>-10000</c:v>
                </c:pt>
                <c:pt idx="9828">
                  <c:v>-10000</c:v>
                </c:pt>
                <c:pt idx="9829">
                  <c:v>-10000</c:v>
                </c:pt>
                <c:pt idx="9830">
                  <c:v>-10000</c:v>
                </c:pt>
                <c:pt idx="9831">
                  <c:v>-10000</c:v>
                </c:pt>
                <c:pt idx="9832">
                  <c:v>-10000</c:v>
                </c:pt>
                <c:pt idx="9833">
                  <c:v>-10000</c:v>
                </c:pt>
                <c:pt idx="9834">
                  <c:v>-10000</c:v>
                </c:pt>
                <c:pt idx="9835">
                  <c:v>-10000</c:v>
                </c:pt>
                <c:pt idx="9836">
                  <c:v>-10000</c:v>
                </c:pt>
                <c:pt idx="9837">
                  <c:v>-10000</c:v>
                </c:pt>
                <c:pt idx="9838">
                  <c:v>-10000</c:v>
                </c:pt>
                <c:pt idx="9839">
                  <c:v>-10000</c:v>
                </c:pt>
                <c:pt idx="9840">
                  <c:v>-10000</c:v>
                </c:pt>
                <c:pt idx="9841">
                  <c:v>-10000</c:v>
                </c:pt>
                <c:pt idx="9842">
                  <c:v>-10000</c:v>
                </c:pt>
                <c:pt idx="9843">
                  <c:v>-10000</c:v>
                </c:pt>
                <c:pt idx="9844">
                  <c:v>-10000</c:v>
                </c:pt>
                <c:pt idx="9845">
                  <c:v>-10000</c:v>
                </c:pt>
                <c:pt idx="9846">
                  <c:v>-10000</c:v>
                </c:pt>
                <c:pt idx="9847">
                  <c:v>-10000</c:v>
                </c:pt>
                <c:pt idx="9848">
                  <c:v>-10000</c:v>
                </c:pt>
                <c:pt idx="9849">
                  <c:v>-10000</c:v>
                </c:pt>
                <c:pt idx="9850">
                  <c:v>-10000</c:v>
                </c:pt>
                <c:pt idx="9851">
                  <c:v>-10000</c:v>
                </c:pt>
                <c:pt idx="9852">
                  <c:v>-10000</c:v>
                </c:pt>
                <c:pt idx="9853">
                  <c:v>-10000</c:v>
                </c:pt>
                <c:pt idx="9854">
                  <c:v>-10000</c:v>
                </c:pt>
                <c:pt idx="9855">
                  <c:v>-10000</c:v>
                </c:pt>
                <c:pt idx="9856">
                  <c:v>-10000</c:v>
                </c:pt>
                <c:pt idx="9857">
                  <c:v>-10000</c:v>
                </c:pt>
                <c:pt idx="9858">
                  <c:v>-10000</c:v>
                </c:pt>
                <c:pt idx="9859">
                  <c:v>-10000</c:v>
                </c:pt>
                <c:pt idx="9860">
                  <c:v>-10000</c:v>
                </c:pt>
                <c:pt idx="9861">
                  <c:v>-10000</c:v>
                </c:pt>
                <c:pt idx="9862">
                  <c:v>-10000</c:v>
                </c:pt>
                <c:pt idx="9863">
                  <c:v>-10000</c:v>
                </c:pt>
                <c:pt idx="9864">
                  <c:v>-10000</c:v>
                </c:pt>
                <c:pt idx="9865">
                  <c:v>-10000</c:v>
                </c:pt>
                <c:pt idx="9866">
                  <c:v>-10000</c:v>
                </c:pt>
                <c:pt idx="9867">
                  <c:v>-10000</c:v>
                </c:pt>
                <c:pt idx="9868">
                  <c:v>-10000</c:v>
                </c:pt>
                <c:pt idx="9869">
                  <c:v>-10000</c:v>
                </c:pt>
                <c:pt idx="9870">
                  <c:v>-10000</c:v>
                </c:pt>
                <c:pt idx="9871">
                  <c:v>-10000</c:v>
                </c:pt>
                <c:pt idx="9872">
                  <c:v>-10000</c:v>
                </c:pt>
                <c:pt idx="9873">
                  <c:v>-10000</c:v>
                </c:pt>
                <c:pt idx="9874">
                  <c:v>-10000</c:v>
                </c:pt>
                <c:pt idx="9875">
                  <c:v>-10000</c:v>
                </c:pt>
                <c:pt idx="9876">
                  <c:v>-10000</c:v>
                </c:pt>
                <c:pt idx="9877">
                  <c:v>-10000</c:v>
                </c:pt>
                <c:pt idx="9878">
                  <c:v>-10000</c:v>
                </c:pt>
                <c:pt idx="9879">
                  <c:v>-10000</c:v>
                </c:pt>
                <c:pt idx="9880">
                  <c:v>-10000</c:v>
                </c:pt>
                <c:pt idx="9881">
                  <c:v>-10000</c:v>
                </c:pt>
                <c:pt idx="9882">
                  <c:v>-10000</c:v>
                </c:pt>
                <c:pt idx="9883">
                  <c:v>-10000</c:v>
                </c:pt>
                <c:pt idx="9884">
                  <c:v>-10000</c:v>
                </c:pt>
                <c:pt idx="9885">
                  <c:v>-10000</c:v>
                </c:pt>
                <c:pt idx="9886">
                  <c:v>-10000</c:v>
                </c:pt>
                <c:pt idx="9887">
                  <c:v>-10000</c:v>
                </c:pt>
                <c:pt idx="9888">
                  <c:v>-10000</c:v>
                </c:pt>
                <c:pt idx="9889">
                  <c:v>-10000</c:v>
                </c:pt>
                <c:pt idx="9890">
                  <c:v>-10000</c:v>
                </c:pt>
                <c:pt idx="9891">
                  <c:v>-10000</c:v>
                </c:pt>
                <c:pt idx="9892">
                  <c:v>-10000</c:v>
                </c:pt>
                <c:pt idx="9893">
                  <c:v>-10000</c:v>
                </c:pt>
                <c:pt idx="9894">
                  <c:v>-10000</c:v>
                </c:pt>
                <c:pt idx="9895">
                  <c:v>-10000</c:v>
                </c:pt>
                <c:pt idx="9896">
                  <c:v>-10000</c:v>
                </c:pt>
                <c:pt idx="9897">
                  <c:v>-10000</c:v>
                </c:pt>
                <c:pt idx="9898">
                  <c:v>-10000</c:v>
                </c:pt>
                <c:pt idx="9899">
                  <c:v>-10000</c:v>
                </c:pt>
                <c:pt idx="9900">
                  <c:v>-10000</c:v>
                </c:pt>
                <c:pt idx="9901">
                  <c:v>-10000</c:v>
                </c:pt>
                <c:pt idx="9902">
                  <c:v>-10000</c:v>
                </c:pt>
                <c:pt idx="9903">
                  <c:v>-10000</c:v>
                </c:pt>
                <c:pt idx="9904">
                  <c:v>-10000</c:v>
                </c:pt>
                <c:pt idx="9905">
                  <c:v>-10000</c:v>
                </c:pt>
                <c:pt idx="9906">
                  <c:v>-10000</c:v>
                </c:pt>
                <c:pt idx="9907">
                  <c:v>-10000</c:v>
                </c:pt>
                <c:pt idx="9908">
                  <c:v>-10000</c:v>
                </c:pt>
                <c:pt idx="9909">
                  <c:v>-10000</c:v>
                </c:pt>
                <c:pt idx="9910">
                  <c:v>-10000</c:v>
                </c:pt>
                <c:pt idx="9911">
                  <c:v>-10000</c:v>
                </c:pt>
                <c:pt idx="9912">
                  <c:v>-10000</c:v>
                </c:pt>
                <c:pt idx="9913">
                  <c:v>-10000</c:v>
                </c:pt>
                <c:pt idx="9914">
                  <c:v>-10000</c:v>
                </c:pt>
                <c:pt idx="9915">
                  <c:v>-10000</c:v>
                </c:pt>
                <c:pt idx="9916">
                  <c:v>-10000</c:v>
                </c:pt>
                <c:pt idx="9917">
                  <c:v>-10000</c:v>
                </c:pt>
                <c:pt idx="9918">
                  <c:v>-10000</c:v>
                </c:pt>
                <c:pt idx="9919">
                  <c:v>-10000</c:v>
                </c:pt>
                <c:pt idx="9920">
                  <c:v>-10000</c:v>
                </c:pt>
                <c:pt idx="9921">
                  <c:v>-10000</c:v>
                </c:pt>
                <c:pt idx="9922">
                  <c:v>-10000</c:v>
                </c:pt>
                <c:pt idx="9923">
                  <c:v>-10000</c:v>
                </c:pt>
                <c:pt idx="9924">
                  <c:v>-10000</c:v>
                </c:pt>
                <c:pt idx="9925">
                  <c:v>-10000</c:v>
                </c:pt>
                <c:pt idx="9926">
                  <c:v>-10000</c:v>
                </c:pt>
                <c:pt idx="9927">
                  <c:v>-10000</c:v>
                </c:pt>
                <c:pt idx="9928">
                  <c:v>-10000</c:v>
                </c:pt>
                <c:pt idx="9929">
                  <c:v>-10000</c:v>
                </c:pt>
                <c:pt idx="9930">
                  <c:v>-10000</c:v>
                </c:pt>
                <c:pt idx="9931">
                  <c:v>-10000</c:v>
                </c:pt>
                <c:pt idx="9932">
                  <c:v>-10000</c:v>
                </c:pt>
                <c:pt idx="9933">
                  <c:v>-10000</c:v>
                </c:pt>
                <c:pt idx="9934">
                  <c:v>-10000</c:v>
                </c:pt>
                <c:pt idx="9935">
                  <c:v>-10000</c:v>
                </c:pt>
                <c:pt idx="9936">
                  <c:v>-10000</c:v>
                </c:pt>
                <c:pt idx="9937">
                  <c:v>-10000</c:v>
                </c:pt>
                <c:pt idx="9938">
                  <c:v>-10000</c:v>
                </c:pt>
                <c:pt idx="9939">
                  <c:v>-10000</c:v>
                </c:pt>
                <c:pt idx="9940">
                  <c:v>-10000</c:v>
                </c:pt>
                <c:pt idx="9941">
                  <c:v>-10000</c:v>
                </c:pt>
                <c:pt idx="9942">
                  <c:v>-10000</c:v>
                </c:pt>
                <c:pt idx="9943">
                  <c:v>-10000</c:v>
                </c:pt>
                <c:pt idx="9944">
                  <c:v>-10000</c:v>
                </c:pt>
                <c:pt idx="9945">
                  <c:v>-10000</c:v>
                </c:pt>
                <c:pt idx="9946">
                  <c:v>-10000</c:v>
                </c:pt>
                <c:pt idx="9947">
                  <c:v>-10000</c:v>
                </c:pt>
                <c:pt idx="9948">
                  <c:v>-10000</c:v>
                </c:pt>
                <c:pt idx="9949">
                  <c:v>-10000</c:v>
                </c:pt>
                <c:pt idx="9950">
                  <c:v>-10000</c:v>
                </c:pt>
                <c:pt idx="9951">
                  <c:v>-10000</c:v>
                </c:pt>
                <c:pt idx="9952">
                  <c:v>-10000</c:v>
                </c:pt>
                <c:pt idx="9953">
                  <c:v>-10000</c:v>
                </c:pt>
                <c:pt idx="9954">
                  <c:v>-10000</c:v>
                </c:pt>
                <c:pt idx="9955">
                  <c:v>-10000</c:v>
                </c:pt>
                <c:pt idx="9956">
                  <c:v>-10000</c:v>
                </c:pt>
                <c:pt idx="9957">
                  <c:v>-10000</c:v>
                </c:pt>
                <c:pt idx="9958">
                  <c:v>-10000</c:v>
                </c:pt>
                <c:pt idx="9959">
                  <c:v>-10000</c:v>
                </c:pt>
                <c:pt idx="9960">
                  <c:v>-10000</c:v>
                </c:pt>
                <c:pt idx="9961">
                  <c:v>-10000</c:v>
                </c:pt>
                <c:pt idx="9962">
                  <c:v>-10000</c:v>
                </c:pt>
                <c:pt idx="9963">
                  <c:v>-10000</c:v>
                </c:pt>
                <c:pt idx="9964">
                  <c:v>-10000</c:v>
                </c:pt>
                <c:pt idx="9965">
                  <c:v>-10000</c:v>
                </c:pt>
                <c:pt idx="9966">
                  <c:v>-10000</c:v>
                </c:pt>
                <c:pt idx="9967">
                  <c:v>-10000</c:v>
                </c:pt>
                <c:pt idx="9968">
                  <c:v>-10000</c:v>
                </c:pt>
                <c:pt idx="9969">
                  <c:v>-10000</c:v>
                </c:pt>
                <c:pt idx="9970">
                  <c:v>-10000</c:v>
                </c:pt>
                <c:pt idx="9971">
                  <c:v>-10000</c:v>
                </c:pt>
                <c:pt idx="9972">
                  <c:v>-10000</c:v>
                </c:pt>
                <c:pt idx="9973">
                  <c:v>-10000</c:v>
                </c:pt>
                <c:pt idx="9974">
                  <c:v>-10000</c:v>
                </c:pt>
                <c:pt idx="9975">
                  <c:v>-10000</c:v>
                </c:pt>
                <c:pt idx="9976">
                  <c:v>-10000</c:v>
                </c:pt>
                <c:pt idx="9977">
                  <c:v>-10000</c:v>
                </c:pt>
                <c:pt idx="9978">
                  <c:v>-10000</c:v>
                </c:pt>
                <c:pt idx="9979">
                  <c:v>-10000</c:v>
                </c:pt>
                <c:pt idx="9980">
                  <c:v>-10000</c:v>
                </c:pt>
                <c:pt idx="9981">
                  <c:v>-10000</c:v>
                </c:pt>
                <c:pt idx="9982">
                  <c:v>-10000</c:v>
                </c:pt>
                <c:pt idx="9983">
                  <c:v>-10000</c:v>
                </c:pt>
                <c:pt idx="9984">
                  <c:v>-10000</c:v>
                </c:pt>
                <c:pt idx="9985">
                  <c:v>-10000</c:v>
                </c:pt>
                <c:pt idx="9986">
                  <c:v>-10000</c:v>
                </c:pt>
                <c:pt idx="9987">
                  <c:v>-10000</c:v>
                </c:pt>
                <c:pt idx="9988">
                  <c:v>-10000</c:v>
                </c:pt>
                <c:pt idx="9989">
                  <c:v>-10000</c:v>
                </c:pt>
                <c:pt idx="9990">
                  <c:v>-10000</c:v>
                </c:pt>
                <c:pt idx="9991">
                  <c:v>-10000</c:v>
                </c:pt>
                <c:pt idx="9992">
                  <c:v>-10000</c:v>
                </c:pt>
                <c:pt idx="9993">
                  <c:v>-10000</c:v>
                </c:pt>
                <c:pt idx="9994">
                  <c:v>-10000</c:v>
                </c:pt>
                <c:pt idx="9995">
                  <c:v>-10000</c:v>
                </c:pt>
                <c:pt idx="9996">
                  <c:v>-10000</c:v>
                </c:pt>
                <c:pt idx="9997">
                  <c:v>-10000</c:v>
                </c:pt>
                <c:pt idx="9998">
                  <c:v>-10000</c:v>
                </c:pt>
                <c:pt idx="9999">
                  <c:v>-10000</c:v>
                </c:pt>
                <c:pt idx="10000">
                  <c:v>-10000</c:v>
                </c:pt>
                <c:pt idx="10001">
                  <c:v>-10000</c:v>
                </c:pt>
                <c:pt idx="10002">
                  <c:v>-10000</c:v>
                </c:pt>
                <c:pt idx="10003">
                  <c:v>-10000</c:v>
                </c:pt>
                <c:pt idx="10004">
                  <c:v>-10000</c:v>
                </c:pt>
                <c:pt idx="10005">
                  <c:v>-10000</c:v>
                </c:pt>
                <c:pt idx="10006">
                  <c:v>-10000</c:v>
                </c:pt>
                <c:pt idx="10007">
                  <c:v>-10000</c:v>
                </c:pt>
                <c:pt idx="10008">
                  <c:v>-10000</c:v>
                </c:pt>
                <c:pt idx="10009">
                  <c:v>-10000</c:v>
                </c:pt>
                <c:pt idx="10010">
                  <c:v>-10000</c:v>
                </c:pt>
                <c:pt idx="10011">
                  <c:v>-10000</c:v>
                </c:pt>
                <c:pt idx="10012">
                  <c:v>-10000</c:v>
                </c:pt>
                <c:pt idx="10013">
                  <c:v>-10000</c:v>
                </c:pt>
                <c:pt idx="10014">
                  <c:v>-10000</c:v>
                </c:pt>
                <c:pt idx="10015">
                  <c:v>-10000</c:v>
                </c:pt>
                <c:pt idx="10016">
                  <c:v>-10000</c:v>
                </c:pt>
                <c:pt idx="10017">
                  <c:v>-10000</c:v>
                </c:pt>
                <c:pt idx="10018">
                  <c:v>-10000</c:v>
                </c:pt>
                <c:pt idx="10019">
                  <c:v>-10000</c:v>
                </c:pt>
                <c:pt idx="10020">
                  <c:v>-10000</c:v>
                </c:pt>
                <c:pt idx="10021">
                  <c:v>-10000</c:v>
                </c:pt>
                <c:pt idx="10022">
                  <c:v>-10000</c:v>
                </c:pt>
                <c:pt idx="10023">
                  <c:v>-10000</c:v>
                </c:pt>
                <c:pt idx="10024">
                  <c:v>-10000</c:v>
                </c:pt>
                <c:pt idx="10025">
                  <c:v>-10000</c:v>
                </c:pt>
                <c:pt idx="10026">
                  <c:v>-10000</c:v>
                </c:pt>
                <c:pt idx="10027">
                  <c:v>-10000</c:v>
                </c:pt>
                <c:pt idx="10028">
                  <c:v>-10000</c:v>
                </c:pt>
                <c:pt idx="10029">
                  <c:v>-10000</c:v>
                </c:pt>
                <c:pt idx="10030">
                  <c:v>-10000</c:v>
                </c:pt>
                <c:pt idx="10031">
                  <c:v>-10000</c:v>
                </c:pt>
                <c:pt idx="10032">
                  <c:v>-10000</c:v>
                </c:pt>
                <c:pt idx="10033">
                  <c:v>-10000</c:v>
                </c:pt>
                <c:pt idx="10034">
                  <c:v>-10000</c:v>
                </c:pt>
                <c:pt idx="10035">
                  <c:v>-10000</c:v>
                </c:pt>
                <c:pt idx="10036">
                  <c:v>-10000</c:v>
                </c:pt>
                <c:pt idx="10037">
                  <c:v>-10000</c:v>
                </c:pt>
                <c:pt idx="10038">
                  <c:v>-10000</c:v>
                </c:pt>
                <c:pt idx="10039">
                  <c:v>-10000</c:v>
                </c:pt>
                <c:pt idx="10040">
                  <c:v>-10000</c:v>
                </c:pt>
                <c:pt idx="10041">
                  <c:v>-10000</c:v>
                </c:pt>
                <c:pt idx="10042">
                  <c:v>-10000</c:v>
                </c:pt>
                <c:pt idx="10043">
                  <c:v>-10000</c:v>
                </c:pt>
                <c:pt idx="10044">
                  <c:v>-10000</c:v>
                </c:pt>
                <c:pt idx="10045">
                  <c:v>-10000</c:v>
                </c:pt>
                <c:pt idx="10046">
                  <c:v>-10000</c:v>
                </c:pt>
                <c:pt idx="10047">
                  <c:v>-10000</c:v>
                </c:pt>
                <c:pt idx="10048">
                  <c:v>-10000</c:v>
                </c:pt>
                <c:pt idx="10049">
                  <c:v>-10000</c:v>
                </c:pt>
                <c:pt idx="10050">
                  <c:v>-10000</c:v>
                </c:pt>
                <c:pt idx="10051">
                  <c:v>-10000</c:v>
                </c:pt>
                <c:pt idx="10052">
                  <c:v>-10000</c:v>
                </c:pt>
                <c:pt idx="10053">
                  <c:v>-10000</c:v>
                </c:pt>
                <c:pt idx="10054">
                  <c:v>-10000</c:v>
                </c:pt>
                <c:pt idx="10055">
                  <c:v>-10000</c:v>
                </c:pt>
                <c:pt idx="10056">
                  <c:v>-10000</c:v>
                </c:pt>
                <c:pt idx="10057">
                  <c:v>-10000</c:v>
                </c:pt>
                <c:pt idx="10058">
                  <c:v>-10000</c:v>
                </c:pt>
                <c:pt idx="10059">
                  <c:v>-10000</c:v>
                </c:pt>
                <c:pt idx="10060">
                  <c:v>-10000</c:v>
                </c:pt>
                <c:pt idx="10061">
                  <c:v>-10000</c:v>
                </c:pt>
                <c:pt idx="10062">
                  <c:v>-10000</c:v>
                </c:pt>
                <c:pt idx="10063">
                  <c:v>-10000</c:v>
                </c:pt>
                <c:pt idx="10064">
                  <c:v>-10000</c:v>
                </c:pt>
                <c:pt idx="10065">
                  <c:v>-10000</c:v>
                </c:pt>
                <c:pt idx="10066">
                  <c:v>-10000</c:v>
                </c:pt>
                <c:pt idx="10067">
                  <c:v>-10000</c:v>
                </c:pt>
                <c:pt idx="10068">
                  <c:v>-10000</c:v>
                </c:pt>
                <c:pt idx="10069">
                  <c:v>-10000</c:v>
                </c:pt>
                <c:pt idx="10070">
                  <c:v>-10000</c:v>
                </c:pt>
                <c:pt idx="10071">
                  <c:v>-10000</c:v>
                </c:pt>
                <c:pt idx="10072">
                  <c:v>-10000</c:v>
                </c:pt>
                <c:pt idx="10073">
                  <c:v>-10000</c:v>
                </c:pt>
                <c:pt idx="10074">
                  <c:v>-10000</c:v>
                </c:pt>
                <c:pt idx="10075">
                  <c:v>-10000</c:v>
                </c:pt>
                <c:pt idx="10076">
                  <c:v>-10000</c:v>
                </c:pt>
                <c:pt idx="10077">
                  <c:v>-10000</c:v>
                </c:pt>
                <c:pt idx="10078">
                  <c:v>-10000</c:v>
                </c:pt>
                <c:pt idx="10079">
                  <c:v>-10000</c:v>
                </c:pt>
                <c:pt idx="10080">
                  <c:v>-10000</c:v>
                </c:pt>
                <c:pt idx="10081">
                  <c:v>-10000</c:v>
                </c:pt>
                <c:pt idx="10082">
                  <c:v>-10000</c:v>
                </c:pt>
                <c:pt idx="10083">
                  <c:v>-10000</c:v>
                </c:pt>
                <c:pt idx="10084">
                  <c:v>-10000</c:v>
                </c:pt>
                <c:pt idx="10085">
                  <c:v>-10000</c:v>
                </c:pt>
                <c:pt idx="10086">
                  <c:v>-10000</c:v>
                </c:pt>
                <c:pt idx="10087">
                  <c:v>-10000</c:v>
                </c:pt>
                <c:pt idx="10088">
                  <c:v>-10000</c:v>
                </c:pt>
                <c:pt idx="10089">
                  <c:v>-10000</c:v>
                </c:pt>
                <c:pt idx="10090">
                  <c:v>-10000</c:v>
                </c:pt>
                <c:pt idx="10091">
                  <c:v>-10000</c:v>
                </c:pt>
                <c:pt idx="10092">
                  <c:v>-10000</c:v>
                </c:pt>
                <c:pt idx="10093">
                  <c:v>-10000</c:v>
                </c:pt>
                <c:pt idx="10094">
                  <c:v>-10000</c:v>
                </c:pt>
                <c:pt idx="10095">
                  <c:v>-10000</c:v>
                </c:pt>
                <c:pt idx="10096">
                  <c:v>-10000</c:v>
                </c:pt>
                <c:pt idx="10097">
                  <c:v>-10000</c:v>
                </c:pt>
                <c:pt idx="10098">
                  <c:v>-10000</c:v>
                </c:pt>
                <c:pt idx="10099">
                  <c:v>-10000</c:v>
                </c:pt>
                <c:pt idx="10100">
                  <c:v>-10000</c:v>
                </c:pt>
                <c:pt idx="10101">
                  <c:v>-10000</c:v>
                </c:pt>
                <c:pt idx="10102">
                  <c:v>-10000</c:v>
                </c:pt>
                <c:pt idx="10103">
                  <c:v>-10000</c:v>
                </c:pt>
                <c:pt idx="10104">
                  <c:v>-10000</c:v>
                </c:pt>
                <c:pt idx="10105">
                  <c:v>-10000</c:v>
                </c:pt>
                <c:pt idx="10106">
                  <c:v>-10000</c:v>
                </c:pt>
                <c:pt idx="10107">
                  <c:v>-10000</c:v>
                </c:pt>
                <c:pt idx="10108">
                  <c:v>-10000</c:v>
                </c:pt>
                <c:pt idx="10109">
                  <c:v>-10000</c:v>
                </c:pt>
                <c:pt idx="10110">
                  <c:v>-10000</c:v>
                </c:pt>
                <c:pt idx="10111">
                  <c:v>-10000</c:v>
                </c:pt>
                <c:pt idx="10112">
                  <c:v>-10000</c:v>
                </c:pt>
                <c:pt idx="10113">
                  <c:v>-10000</c:v>
                </c:pt>
                <c:pt idx="10114">
                  <c:v>-10000</c:v>
                </c:pt>
                <c:pt idx="10115">
                  <c:v>-10000</c:v>
                </c:pt>
                <c:pt idx="10116">
                  <c:v>-10000</c:v>
                </c:pt>
                <c:pt idx="10117">
                  <c:v>-10000</c:v>
                </c:pt>
                <c:pt idx="10118">
                  <c:v>-10000</c:v>
                </c:pt>
                <c:pt idx="10119">
                  <c:v>-10000</c:v>
                </c:pt>
                <c:pt idx="10120">
                  <c:v>-10000</c:v>
                </c:pt>
                <c:pt idx="10121">
                  <c:v>-10000</c:v>
                </c:pt>
                <c:pt idx="10122">
                  <c:v>-10000</c:v>
                </c:pt>
                <c:pt idx="10123">
                  <c:v>-10000</c:v>
                </c:pt>
                <c:pt idx="10124">
                  <c:v>-10000</c:v>
                </c:pt>
                <c:pt idx="10125">
                  <c:v>-10000</c:v>
                </c:pt>
                <c:pt idx="10126">
                  <c:v>-10000</c:v>
                </c:pt>
                <c:pt idx="10127">
                  <c:v>-10000</c:v>
                </c:pt>
                <c:pt idx="10128">
                  <c:v>-10000</c:v>
                </c:pt>
                <c:pt idx="10129">
                  <c:v>-10000</c:v>
                </c:pt>
                <c:pt idx="10130">
                  <c:v>-10000</c:v>
                </c:pt>
                <c:pt idx="10131">
                  <c:v>-10000</c:v>
                </c:pt>
                <c:pt idx="10132">
                  <c:v>-10000</c:v>
                </c:pt>
                <c:pt idx="10133">
                  <c:v>-10000</c:v>
                </c:pt>
                <c:pt idx="10134">
                  <c:v>-10000</c:v>
                </c:pt>
                <c:pt idx="10135">
                  <c:v>-10000</c:v>
                </c:pt>
                <c:pt idx="10136">
                  <c:v>-10000</c:v>
                </c:pt>
                <c:pt idx="10137">
                  <c:v>-10000</c:v>
                </c:pt>
                <c:pt idx="10138">
                  <c:v>-10000</c:v>
                </c:pt>
                <c:pt idx="10139">
                  <c:v>-10000</c:v>
                </c:pt>
                <c:pt idx="10140">
                  <c:v>-10000</c:v>
                </c:pt>
                <c:pt idx="10141">
                  <c:v>-10000</c:v>
                </c:pt>
                <c:pt idx="10142">
                  <c:v>-10000</c:v>
                </c:pt>
                <c:pt idx="10143">
                  <c:v>-10000</c:v>
                </c:pt>
                <c:pt idx="10144">
                  <c:v>-10000</c:v>
                </c:pt>
                <c:pt idx="10145">
                  <c:v>-10000</c:v>
                </c:pt>
                <c:pt idx="10146">
                  <c:v>-10000</c:v>
                </c:pt>
                <c:pt idx="10147">
                  <c:v>-10000</c:v>
                </c:pt>
                <c:pt idx="10148">
                  <c:v>-10000</c:v>
                </c:pt>
                <c:pt idx="10149">
                  <c:v>-10000</c:v>
                </c:pt>
                <c:pt idx="10150">
                  <c:v>-10000</c:v>
                </c:pt>
                <c:pt idx="10151">
                  <c:v>-10000</c:v>
                </c:pt>
                <c:pt idx="10152">
                  <c:v>-10000</c:v>
                </c:pt>
                <c:pt idx="10153">
                  <c:v>-10000</c:v>
                </c:pt>
                <c:pt idx="10154">
                  <c:v>-10000</c:v>
                </c:pt>
                <c:pt idx="10155">
                  <c:v>-10000</c:v>
                </c:pt>
                <c:pt idx="10156">
                  <c:v>-10000</c:v>
                </c:pt>
                <c:pt idx="10157">
                  <c:v>-10000</c:v>
                </c:pt>
                <c:pt idx="10158">
                  <c:v>-10000</c:v>
                </c:pt>
                <c:pt idx="10159">
                  <c:v>-10000</c:v>
                </c:pt>
                <c:pt idx="10160">
                  <c:v>-10000</c:v>
                </c:pt>
                <c:pt idx="10161">
                  <c:v>-10000</c:v>
                </c:pt>
                <c:pt idx="10162">
                  <c:v>-10000</c:v>
                </c:pt>
                <c:pt idx="10163">
                  <c:v>-10000</c:v>
                </c:pt>
                <c:pt idx="10164">
                  <c:v>-10000</c:v>
                </c:pt>
                <c:pt idx="10165">
                  <c:v>-10000</c:v>
                </c:pt>
                <c:pt idx="10166">
                  <c:v>-10000</c:v>
                </c:pt>
                <c:pt idx="10167">
                  <c:v>-10000</c:v>
                </c:pt>
                <c:pt idx="10168">
                  <c:v>-10000</c:v>
                </c:pt>
                <c:pt idx="10169">
                  <c:v>-10000</c:v>
                </c:pt>
                <c:pt idx="10170">
                  <c:v>-10000</c:v>
                </c:pt>
                <c:pt idx="10171">
                  <c:v>-10000</c:v>
                </c:pt>
                <c:pt idx="10172">
                  <c:v>-10000</c:v>
                </c:pt>
                <c:pt idx="10173">
                  <c:v>-10000</c:v>
                </c:pt>
                <c:pt idx="10174">
                  <c:v>-10000</c:v>
                </c:pt>
                <c:pt idx="10175">
                  <c:v>-10000</c:v>
                </c:pt>
                <c:pt idx="10176">
                  <c:v>-10000</c:v>
                </c:pt>
                <c:pt idx="10177">
                  <c:v>-10000</c:v>
                </c:pt>
                <c:pt idx="10178">
                  <c:v>-10000</c:v>
                </c:pt>
                <c:pt idx="10179">
                  <c:v>-10000</c:v>
                </c:pt>
                <c:pt idx="10180">
                  <c:v>-10000</c:v>
                </c:pt>
                <c:pt idx="10181">
                  <c:v>-10000</c:v>
                </c:pt>
                <c:pt idx="10182">
                  <c:v>-10000</c:v>
                </c:pt>
                <c:pt idx="10183">
                  <c:v>-10000</c:v>
                </c:pt>
                <c:pt idx="10184">
                  <c:v>-10000</c:v>
                </c:pt>
                <c:pt idx="10185">
                  <c:v>-10000</c:v>
                </c:pt>
                <c:pt idx="10186">
                  <c:v>-10000</c:v>
                </c:pt>
                <c:pt idx="10187">
                  <c:v>-10000</c:v>
                </c:pt>
                <c:pt idx="10188">
                  <c:v>-10000</c:v>
                </c:pt>
                <c:pt idx="10189">
                  <c:v>-10000</c:v>
                </c:pt>
                <c:pt idx="10190">
                  <c:v>-10000</c:v>
                </c:pt>
                <c:pt idx="10191">
                  <c:v>-10000</c:v>
                </c:pt>
                <c:pt idx="10192">
                  <c:v>-10000</c:v>
                </c:pt>
                <c:pt idx="10193">
                  <c:v>-10000</c:v>
                </c:pt>
                <c:pt idx="10194">
                  <c:v>-10000</c:v>
                </c:pt>
                <c:pt idx="10195">
                  <c:v>-10000</c:v>
                </c:pt>
                <c:pt idx="10196">
                  <c:v>-10000</c:v>
                </c:pt>
                <c:pt idx="10197">
                  <c:v>-10000</c:v>
                </c:pt>
                <c:pt idx="10198">
                  <c:v>-10000</c:v>
                </c:pt>
                <c:pt idx="10199">
                  <c:v>-10000</c:v>
                </c:pt>
                <c:pt idx="10200">
                  <c:v>-10000</c:v>
                </c:pt>
                <c:pt idx="10201">
                  <c:v>-10000</c:v>
                </c:pt>
                <c:pt idx="10202">
                  <c:v>-10000</c:v>
                </c:pt>
                <c:pt idx="10203">
                  <c:v>-10000</c:v>
                </c:pt>
                <c:pt idx="10204">
                  <c:v>-10000</c:v>
                </c:pt>
                <c:pt idx="10205">
                  <c:v>-10000</c:v>
                </c:pt>
                <c:pt idx="10206">
                  <c:v>-10000</c:v>
                </c:pt>
                <c:pt idx="10207">
                  <c:v>-10000</c:v>
                </c:pt>
                <c:pt idx="10208">
                  <c:v>-10000</c:v>
                </c:pt>
                <c:pt idx="10209">
                  <c:v>-10000</c:v>
                </c:pt>
                <c:pt idx="10210">
                  <c:v>-10000</c:v>
                </c:pt>
                <c:pt idx="10211">
                  <c:v>-10000</c:v>
                </c:pt>
                <c:pt idx="10212">
                  <c:v>-10000</c:v>
                </c:pt>
                <c:pt idx="10213">
                  <c:v>-10000</c:v>
                </c:pt>
                <c:pt idx="10214">
                  <c:v>10000</c:v>
                </c:pt>
                <c:pt idx="10215">
                  <c:v>10000</c:v>
                </c:pt>
                <c:pt idx="10216">
                  <c:v>10000</c:v>
                </c:pt>
                <c:pt idx="10217">
                  <c:v>10000</c:v>
                </c:pt>
                <c:pt idx="10218">
                  <c:v>10000</c:v>
                </c:pt>
                <c:pt idx="10219">
                  <c:v>10000</c:v>
                </c:pt>
                <c:pt idx="10220">
                  <c:v>10000</c:v>
                </c:pt>
                <c:pt idx="10221">
                  <c:v>10000</c:v>
                </c:pt>
                <c:pt idx="10222">
                  <c:v>10000</c:v>
                </c:pt>
                <c:pt idx="10223">
                  <c:v>10000</c:v>
                </c:pt>
                <c:pt idx="10224">
                  <c:v>10000</c:v>
                </c:pt>
                <c:pt idx="10225">
                  <c:v>10000</c:v>
                </c:pt>
                <c:pt idx="10226">
                  <c:v>10000</c:v>
                </c:pt>
                <c:pt idx="10227">
                  <c:v>10000</c:v>
                </c:pt>
                <c:pt idx="10228">
                  <c:v>10000</c:v>
                </c:pt>
                <c:pt idx="10229">
                  <c:v>10000</c:v>
                </c:pt>
                <c:pt idx="10230">
                  <c:v>10000</c:v>
                </c:pt>
                <c:pt idx="10231">
                  <c:v>10000</c:v>
                </c:pt>
                <c:pt idx="10232">
                  <c:v>10000</c:v>
                </c:pt>
                <c:pt idx="10233">
                  <c:v>10000</c:v>
                </c:pt>
                <c:pt idx="10234">
                  <c:v>10000</c:v>
                </c:pt>
                <c:pt idx="10235">
                  <c:v>10000</c:v>
                </c:pt>
                <c:pt idx="10236">
                  <c:v>10000</c:v>
                </c:pt>
                <c:pt idx="10237">
                  <c:v>10000</c:v>
                </c:pt>
                <c:pt idx="10238">
                  <c:v>10000</c:v>
                </c:pt>
                <c:pt idx="10239">
                  <c:v>10000</c:v>
                </c:pt>
                <c:pt idx="10240">
                  <c:v>10000</c:v>
                </c:pt>
                <c:pt idx="10241">
                  <c:v>10000</c:v>
                </c:pt>
                <c:pt idx="10242">
                  <c:v>10000</c:v>
                </c:pt>
                <c:pt idx="10243">
                  <c:v>10000</c:v>
                </c:pt>
                <c:pt idx="10244">
                  <c:v>10000</c:v>
                </c:pt>
                <c:pt idx="10245">
                  <c:v>10000</c:v>
                </c:pt>
                <c:pt idx="10246">
                  <c:v>10000</c:v>
                </c:pt>
                <c:pt idx="10247">
                  <c:v>10000</c:v>
                </c:pt>
                <c:pt idx="10248">
                  <c:v>10000</c:v>
                </c:pt>
                <c:pt idx="10249">
                  <c:v>10000</c:v>
                </c:pt>
                <c:pt idx="10250">
                  <c:v>10000</c:v>
                </c:pt>
                <c:pt idx="10251">
                  <c:v>10000</c:v>
                </c:pt>
                <c:pt idx="10252">
                  <c:v>10000</c:v>
                </c:pt>
                <c:pt idx="10253">
                  <c:v>10000</c:v>
                </c:pt>
                <c:pt idx="10254">
                  <c:v>10000</c:v>
                </c:pt>
                <c:pt idx="10255">
                  <c:v>10000</c:v>
                </c:pt>
                <c:pt idx="10256">
                  <c:v>10000</c:v>
                </c:pt>
                <c:pt idx="10257">
                  <c:v>10000</c:v>
                </c:pt>
                <c:pt idx="10258">
                  <c:v>10000</c:v>
                </c:pt>
                <c:pt idx="10259">
                  <c:v>10000</c:v>
                </c:pt>
                <c:pt idx="10260">
                  <c:v>10000</c:v>
                </c:pt>
                <c:pt idx="10261">
                  <c:v>10000</c:v>
                </c:pt>
                <c:pt idx="10262">
                  <c:v>10000</c:v>
                </c:pt>
                <c:pt idx="10263">
                  <c:v>10000</c:v>
                </c:pt>
                <c:pt idx="10264">
                  <c:v>10000</c:v>
                </c:pt>
                <c:pt idx="10265">
                  <c:v>10000</c:v>
                </c:pt>
                <c:pt idx="10266">
                  <c:v>10000</c:v>
                </c:pt>
                <c:pt idx="10267">
                  <c:v>10000</c:v>
                </c:pt>
                <c:pt idx="10268">
                  <c:v>10000</c:v>
                </c:pt>
                <c:pt idx="10269">
                  <c:v>10000</c:v>
                </c:pt>
                <c:pt idx="10270">
                  <c:v>10000</c:v>
                </c:pt>
                <c:pt idx="10271">
                  <c:v>10000</c:v>
                </c:pt>
                <c:pt idx="10272">
                  <c:v>10000</c:v>
                </c:pt>
                <c:pt idx="10273">
                  <c:v>10000</c:v>
                </c:pt>
                <c:pt idx="10274">
                  <c:v>10000</c:v>
                </c:pt>
                <c:pt idx="10275">
                  <c:v>10000</c:v>
                </c:pt>
                <c:pt idx="10276">
                  <c:v>10000</c:v>
                </c:pt>
                <c:pt idx="10277">
                  <c:v>10000</c:v>
                </c:pt>
                <c:pt idx="10278">
                  <c:v>10000</c:v>
                </c:pt>
                <c:pt idx="10279">
                  <c:v>10000</c:v>
                </c:pt>
                <c:pt idx="10280">
                  <c:v>10000</c:v>
                </c:pt>
                <c:pt idx="10281">
                  <c:v>10000</c:v>
                </c:pt>
                <c:pt idx="10282">
                  <c:v>10000</c:v>
                </c:pt>
                <c:pt idx="10283">
                  <c:v>10000</c:v>
                </c:pt>
                <c:pt idx="10284">
                  <c:v>10000</c:v>
                </c:pt>
                <c:pt idx="10285">
                  <c:v>10000</c:v>
                </c:pt>
                <c:pt idx="10286">
                  <c:v>10000</c:v>
                </c:pt>
                <c:pt idx="10287">
                  <c:v>10000</c:v>
                </c:pt>
                <c:pt idx="10288">
                  <c:v>10000</c:v>
                </c:pt>
                <c:pt idx="10289">
                  <c:v>10000</c:v>
                </c:pt>
                <c:pt idx="10290">
                  <c:v>10000</c:v>
                </c:pt>
                <c:pt idx="10291">
                  <c:v>10000</c:v>
                </c:pt>
                <c:pt idx="10292">
                  <c:v>10000</c:v>
                </c:pt>
                <c:pt idx="10293">
                  <c:v>10000</c:v>
                </c:pt>
                <c:pt idx="10294">
                  <c:v>10000</c:v>
                </c:pt>
                <c:pt idx="10295">
                  <c:v>10000</c:v>
                </c:pt>
                <c:pt idx="10296">
                  <c:v>10000</c:v>
                </c:pt>
                <c:pt idx="10297">
                  <c:v>10000</c:v>
                </c:pt>
                <c:pt idx="10298">
                  <c:v>10000</c:v>
                </c:pt>
                <c:pt idx="10299">
                  <c:v>10000</c:v>
                </c:pt>
                <c:pt idx="10300">
                  <c:v>10000</c:v>
                </c:pt>
                <c:pt idx="10301">
                  <c:v>10000</c:v>
                </c:pt>
                <c:pt idx="10302">
                  <c:v>10000</c:v>
                </c:pt>
                <c:pt idx="10303">
                  <c:v>10000</c:v>
                </c:pt>
                <c:pt idx="10304">
                  <c:v>10000</c:v>
                </c:pt>
                <c:pt idx="10305">
                  <c:v>10000</c:v>
                </c:pt>
                <c:pt idx="10306">
                  <c:v>10000</c:v>
                </c:pt>
                <c:pt idx="10307">
                  <c:v>10000</c:v>
                </c:pt>
                <c:pt idx="10308">
                  <c:v>10000</c:v>
                </c:pt>
                <c:pt idx="10309">
                  <c:v>10000</c:v>
                </c:pt>
                <c:pt idx="10310">
                  <c:v>10000</c:v>
                </c:pt>
                <c:pt idx="10311">
                  <c:v>10000</c:v>
                </c:pt>
                <c:pt idx="10312">
                  <c:v>10000</c:v>
                </c:pt>
                <c:pt idx="10313">
                  <c:v>10000</c:v>
                </c:pt>
                <c:pt idx="10314">
                  <c:v>10000</c:v>
                </c:pt>
                <c:pt idx="10315">
                  <c:v>10000</c:v>
                </c:pt>
                <c:pt idx="10316">
                  <c:v>10000</c:v>
                </c:pt>
                <c:pt idx="10317">
                  <c:v>10000</c:v>
                </c:pt>
                <c:pt idx="10318">
                  <c:v>10000</c:v>
                </c:pt>
                <c:pt idx="10319">
                  <c:v>10000</c:v>
                </c:pt>
                <c:pt idx="10320">
                  <c:v>10000</c:v>
                </c:pt>
                <c:pt idx="10321">
                  <c:v>10000</c:v>
                </c:pt>
                <c:pt idx="10322">
                  <c:v>10000</c:v>
                </c:pt>
                <c:pt idx="10323">
                  <c:v>10000</c:v>
                </c:pt>
                <c:pt idx="10324">
                  <c:v>10000</c:v>
                </c:pt>
                <c:pt idx="10325">
                  <c:v>10000</c:v>
                </c:pt>
                <c:pt idx="10326">
                  <c:v>10000</c:v>
                </c:pt>
                <c:pt idx="10327">
                  <c:v>10000</c:v>
                </c:pt>
                <c:pt idx="10328">
                  <c:v>10000</c:v>
                </c:pt>
                <c:pt idx="10329">
                  <c:v>10000</c:v>
                </c:pt>
                <c:pt idx="10330">
                  <c:v>10000</c:v>
                </c:pt>
                <c:pt idx="10331">
                  <c:v>10000</c:v>
                </c:pt>
                <c:pt idx="10332">
                  <c:v>10000</c:v>
                </c:pt>
                <c:pt idx="10333">
                  <c:v>10000</c:v>
                </c:pt>
                <c:pt idx="10334">
                  <c:v>10000</c:v>
                </c:pt>
                <c:pt idx="10335">
                  <c:v>10000</c:v>
                </c:pt>
                <c:pt idx="10336">
                  <c:v>10000</c:v>
                </c:pt>
                <c:pt idx="10337">
                  <c:v>10000</c:v>
                </c:pt>
                <c:pt idx="10338">
                  <c:v>10000</c:v>
                </c:pt>
                <c:pt idx="10339">
                  <c:v>10000</c:v>
                </c:pt>
                <c:pt idx="10340">
                  <c:v>10000</c:v>
                </c:pt>
                <c:pt idx="10341">
                  <c:v>10000</c:v>
                </c:pt>
                <c:pt idx="10342">
                  <c:v>10000</c:v>
                </c:pt>
                <c:pt idx="10343">
                  <c:v>10000</c:v>
                </c:pt>
                <c:pt idx="10344">
                  <c:v>10000</c:v>
                </c:pt>
                <c:pt idx="10345">
                  <c:v>10000</c:v>
                </c:pt>
                <c:pt idx="10346">
                  <c:v>10000</c:v>
                </c:pt>
                <c:pt idx="10347">
                  <c:v>10000</c:v>
                </c:pt>
                <c:pt idx="10348">
                  <c:v>10000</c:v>
                </c:pt>
                <c:pt idx="10349">
                  <c:v>10000</c:v>
                </c:pt>
                <c:pt idx="10350">
                  <c:v>10000</c:v>
                </c:pt>
                <c:pt idx="10351">
                  <c:v>10000</c:v>
                </c:pt>
                <c:pt idx="10352">
                  <c:v>10000</c:v>
                </c:pt>
                <c:pt idx="10353">
                  <c:v>10000</c:v>
                </c:pt>
                <c:pt idx="10354">
                  <c:v>10000</c:v>
                </c:pt>
                <c:pt idx="10355">
                  <c:v>10000</c:v>
                </c:pt>
                <c:pt idx="10356">
                  <c:v>10000</c:v>
                </c:pt>
                <c:pt idx="10357">
                  <c:v>10000</c:v>
                </c:pt>
                <c:pt idx="10358">
                  <c:v>10000</c:v>
                </c:pt>
                <c:pt idx="10359">
                  <c:v>10000</c:v>
                </c:pt>
                <c:pt idx="10360">
                  <c:v>10000</c:v>
                </c:pt>
                <c:pt idx="10361">
                  <c:v>10000</c:v>
                </c:pt>
                <c:pt idx="10362">
                  <c:v>10000</c:v>
                </c:pt>
                <c:pt idx="10363">
                  <c:v>10000</c:v>
                </c:pt>
                <c:pt idx="10364">
                  <c:v>10000</c:v>
                </c:pt>
                <c:pt idx="10365">
                  <c:v>10000</c:v>
                </c:pt>
                <c:pt idx="10366">
                  <c:v>10000</c:v>
                </c:pt>
                <c:pt idx="10367">
                  <c:v>10000</c:v>
                </c:pt>
                <c:pt idx="10368">
                  <c:v>10000</c:v>
                </c:pt>
                <c:pt idx="10369">
                  <c:v>10000</c:v>
                </c:pt>
                <c:pt idx="10370">
                  <c:v>10000</c:v>
                </c:pt>
                <c:pt idx="10371">
                  <c:v>10000</c:v>
                </c:pt>
                <c:pt idx="10372">
                  <c:v>10000</c:v>
                </c:pt>
                <c:pt idx="10373">
                  <c:v>10000</c:v>
                </c:pt>
                <c:pt idx="10374">
                  <c:v>10000</c:v>
                </c:pt>
                <c:pt idx="10375">
                  <c:v>10000</c:v>
                </c:pt>
                <c:pt idx="10376">
                  <c:v>10000</c:v>
                </c:pt>
                <c:pt idx="10377">
                  <c:v>10000</c:v>
                </c:pt>
                <c:pt idx="10378">
                  <c:v>10000</c:v>
                </c:pt>
                <c:pt idx="10379">
                  <c:v>10000</c:v>
                </c:pt>
                <c:pt idx="10380">
                  <c:v>10000</c:v>
                </c:pt>
                <c:pt idx="10381">
                  <c:v>10000</c:v>
                </c:pt>
                <c:pt idx="10382">
                  <c:v>10000</c:v>
                </c:pt>
                <c:pt idx="10383">
                  <c:v>10000</c:v>
                </c:pt>
                <c:pt idx="10384">
                  <c:v>10000</c:v>
                </c:pt>
                <c:pt idx="10385">
                  <c:v>10000</c:v>
                </c:pt>
                <c:pt idx="10386">
                  <c:v>10000</c:v>
                </c:pt>
                <c:pt idx="10387">
                  <c:v>10000</c:v>
                </c:pt>
                <c:pt idx="10388">
                  <c:v>10000</c:v>
                </c:pt>
                <c:pt idx="10389">
                  <c:v>10000</c:v>
                </c:pt>
                <c:pt idx="10390">
                  <c:v>10000</c:v>
                </c:pt>
                <c:pt idx="10391">
                  <c:v>10000</c:v>
                </c:pt>
                <c:pt idx="10392">
                  <c:v>10000</c:v>
                </c:pt>
                <c:pt idx="10393">
                  <c:v>10000</c:v>
                </c:pt>
                <c:pt idx="10394">
                  <c:v>10000</c:v>
                </c:pt>
                <c:pt idx="10395">
                  <c:v>10000</c:v>
                </c:pt>
                <c:pt idx="10396">
                  <c:v>10000</c:v>
                </c:pt>
                <c:pt idx="10397">
                  <c:v>10000</c:v>
                </c:pt>
                <c:pt idx="10398">
                  <c:v>10000</c:v>
                </c:pt>
                <c:pt idx="10399">
                  <c:v>10000</c:v>
                </c:pt>
                <c:pt idx="10400">
                  <c:v>10000</c:v>
                </c:pt>
                <c:pt idx="10401">
                  <c:v>10000</c:v>
                </c:pt>
                <c:pt idx="10402">
                  <c:v>10000</c:v>
                </c:pt>
                <c:pt idx="10403">
                  <c:v>10000</c:v>
                </c:pt>
                <c:pt idx="10404">
                  <c:v>10000</c:v>
                </c:pt>
                <c:pt idx="10405">
                  <c:v>10000</c:v>
                </c:pt>
                <c:pt idx="10406">
                  <c:v>10000</c:v>
                </c:pt>
                <c:pt idx="10407">
                  <c:v>10000</c:v>
                </c:pt>
                <c:pt idx="10408">
                  <c:v>10000</c:v>
                </c:pt>
                <c:pt idx="10409">
                  <c:v>10000</c:v>
                </c:pt>
                <c:pt idx="10410">
                  <c:v>10000</c:v>
                </c:pt>
                <c:pt idx="10411">
                  <c:v>-10000</c:v>
                </c:pt>
                <c:pt idx="10412">
                  <c:v>-10000</c:v>
                </c:pt>
                <c:pt idx="10413">
                  <c:v>-10000</c:v>
                </c:pt>
                <c:pt idx="10414">
                  <c:v>-10000</c:v>
                </c:pt>
                <c:pt idx="10415">
                  <c:v>-10000</c:v>
                </c:pt>
                <c:pt idx="10416">
                  <c:v>-10000</c:v>
                </c:pt>
                <c:pt idx="10417">
                  <c:v>-10000</c:v>
                </c:pt>
                <c:pt idx="10418">
                  <c:v>-10000</c:v>
                </c:pt>
                <c:pt idx="10419">
                  <c:v>-10000</c:v>
                </c:pt>
                <c:pt idx="10420">
                  <c:v>-10000</c:v>
                </c:pt>
                <c:pt idx="10421">
                  <c:v>-10000</c:v>
                </c:pt>
                <c:pt idx="10422">
                  <c:v>-10000</c:v>
                </c:pt>
                <c:pt idx="10423">
                  <c:v>-10000</c:v>
                </c:pt>
                <c:pt idx="10424">
                  <c:v>-10000</c:v>
                </c:pt>
                <c:pt idx="10425">
                  <c:v>-10000</c:v>
                </c:pt>
                <c:pt idx="10426">
                  <c:v>-10000</c:v>
                </c:pt>
                <c:pt idx="10427">
                  <c:v>-10000</c:v>
                </c:pt>
                <c:pt idx="10428">
                  <c:v>-10000</c:v>
                </c:pt>
                <c:pt idx="10429">
                  <c:v>-10000</c:v>
                </c:pt>
                <c:pt idx="10430">
                  <c:v>-10000</c:v>
                </c:pt>
                <c:pt idx="10431">
                  <c:v>-10000</c:v>
                </c:pt>
                <c:pt idx="10432">
                  <c:v>-10000</c:v>
                </c:pt>
                <c:pt idx="10433">
                  <c:v>-10000</c:v>
                </c:pt>
                <c:pt idx="10434">
                  <c:v>-10000</c:v>
                </c:pt>
                <c:pt idx="10435">
                  <c:v>-10000</c:v>
                </c:pt>
                <c:pt idx="10436">
                  <c:v>-10000</c:v>
                </c:pt>
                <c:pt idx="10437">
                  <c:v>-10000</c:v>
                </c:pt>
                <c:pt idx="10438">
                  <c:v>-10000</c:v>
                </c:pt>
                <c:pt idx="10439">
                  <c:v>-10000</c:v>
                </c:pt>
                <c:pt idx="10440">
                  <c:v>-10000</c:v>
                </c:pt>
                <c:pt idx="10441">
                  <c:v>-10000</c:v>
                </c:pt>
                <c:pt idx="10442">
                  <c:v>-10000</c:v>
                </c:pt>
                <c:pt idx="10443">
                  <c:v>-10000</c:v>
                </c:pt>
                <c:pt idx="10444">
                  <c:v>-10000</c:v>
                </c:pt>
                <c:pt idx="10445">
                  <c:v>-10000</c:v>
                </c:pt>
                <c:pt idx="10446">
                  <c:v>-10000</c:v>
                </c:pt>
                <c:pt idx="10447">
                  <c:v>-10000</c:v>
                </c:pt>
                <c:pt idx="10448">
                  <c:v>-10000</c:v>
                </c:pt>
                <c:pt idx="10449">
                  <c:v>-10000</c:v>
                </c:pt>
                <c:pt idx="10450">
                  <c:v>-10000</c:v>
                </c:pt>
                <c:pt idx="10451">
                  <c:v>-10000</c:v>
                </c:pt>
                <c:pt idx="10452">
                  <c:v>-10000</c:v>
                </c:pt>
                <c:pt idx="10453">
                  <c:v>-10000</c:v>
                </c:pt>
                <c:pt idx="10454">
                  <c:v>-10000</c:v>
                </c:pt>
                <c:pt idx="10455">
                  <c:v>-10000</c:v>
                </c:pt>
                <c:pt idx="10456">
                  <c:v>-10000</c:v>
                </c:pt>
                <c:pt idx="10457">
                  <c:v>-10000</c:v>
                </c:pt>
                <c:pt idx="10458">
                  <c:v>-10000</c:v>
                </c:pt>
                <c:pt idx="10459">
                  <c:v>-10000</c:v>
                </c:pt>
                <c:pt idx="10460">
                  <c:v>-10000</c:v>
                </c:pt>
                <c:pt idx="10461">
                  <c:v>-10000</c:v>
                </c:pt>
                <c:pt idx="10462">
                  <c:v>-10000</c:v>
                </c:pt>
                <c:pt idx="10463">
                  <c:v>-10000</c:v>
                </c:pt>
                <c:pt idx="10464">
                  <c:v>-10000</c:v>
                </c:pt>
                <c:pt idx="10465">
                  <c:v>-10000</c:v>
                </c:pt>
                <c:pt idx="10466">
                  <c:v>-10000</c:v>
                </c:pt>
                <c:pt idx="10467">
                  <c:v>-10000</c:v>
                </c:pt>
                <c:pt idx="10468">
                  <c:v>-10000</c:v>
                </c:pt>
                <c:pt idx="10469">
                  <c:v>-10000</c:v>
                </c:pt>
                <c:pt idx="10470">
                  <c:v>-10000</c:v>
                </c:pt>
                <c:pt idx="10471">
                  <c:v>-10000</c:v>
                </c:pt>
                <c:pt idx="10472">
                  <c:v>-10000</c:v>
                </c:pt>
                <c:pt idx="10473">
                  <c:v>-10000</c:v>
                </c:pt>
                <c:pt idx="10474">
                  <c:v>-10000</c:v>
                </c:pt>
                <c:pt idx="10475">
                  <c:v>-10000</c:v>
                </c:pt>
                <c:pt idx="10476">
                  <c:v>-10000</c:v>
                </c:pt>
                <c:pt idx="10477">
                  <c:v>-10000</c:v>
                </c:pt>
                <c:pt idx="10478">
                  <c:v>-10000</c:v>
                </c:pt>
                <c:pt idx="10479">
                  <c:v>-10000</c:v>
                </c:pt>
                <c:pt idx="10480">
                  <c:v>-10000</c:v>
                </c:pt>
                <c:pt idx="10481">
                  <c:v>-10000</c:v>
                </c:pt>
                <c:pt idx="10482">
                  <c:v>-10000</c:v>
                </c:pt>
                <c:pt idx="10483">
                  <c:v>-10000</c:v>
                </c:pt>
                <c:pt idx="10484">
                  <c:v>-10000</c:v>
                </c:pt>
                <c:pt idx="10485">
                  <c:v>-10000</c:v>
                </c:pt>
                <c:pt idx="10486">
                  <c:v>-10000</c:v>
                </c:pt>
                <c:pt idx="10487">
                  <c:v>-10000</c:v>
                </c:pt>
                <c:pt idx="10488">
                  <c:v>-10000</c:v>
                </c:pt>
                <c:pt idx="10489">
                  <c:v>-10000</c:v>
                </c:pt>
                <c:pt idx="10490">
                  <c:v>-10000</c:v>
                </c:pt>
                <c:pt idx="10491">
                  <c:v>-10000</c:v>
                </c:pt>
                <c:pt idx="10492">
                  <c:v>-10000</c:v>
                </c:pt>
                <c:pt idx="10493">
                  <c:v>-10000</c:v>
                </c:pt>
                <c:pt idx="10494">
                  <c:v>-10000</c:v>
                </c:pt>
                <c:pt idx="10495">
                  <c:v>-10000</c:v>
                </c:pt>
                <c:pt idx="10496">
                  <c:v>-10000</c:v>
                </c:pt>
                <c:pt idx="10497">
                  <c:v>-10000</c:v>
                </c:pt>
                <c:pt idx="10498">
                  <c:v>-10000</c:v>
                </c:pt>
                <c:pt idx="10499">
                  <c:v>-10000</c:v>
                </c:pt>
                <c:pt idx="10500">
                  <c:v>-10000</c:v>
                </c:pt>
                <c:pt idx="10501">
                  <c:v>-10000</c:v>
                </c:pt>
                <c:pt idx="10502">
                  <c:v>-10000</c:v>
                </c:pt>
                <c:pt idx="10503">
                  <c:v>-10000</c:v>
                </c:pt>
                <c:pt idx="10504">
                  <c:v>-10000</c:v>
                </c:pt>
                <c:pt idx="10505">
                  <c:v>-10000</c:v>
                </c:pt>
                <c:pt idx="10506">
                  <c:v>-10000</c:v>
                </c:pt>
                <c:pt idx="10507">
                  <c:v>-10000</c:v>
                </c:pt>
                <c:pt idx="10508">
                  <c:v>-10000</c:v>
                </c:pt>
                <c:pt idx="10509">
                  <c:v>-10000</c:v>
                </c:pt>
                <c:pt idx="10510">
                  <c:v>-10000</c:v>
                </c:pt>
                <c:pt idx="10511">
                  <c:v>-10000</c:v>
                </c:pt>
                <c:pt idx="10512">
                  <c:v>-10000</c:v>
                </c:pt>
                <c:pt idx="10513">
                  <c:v>-10000</c:v>
                </c:pt>
                <c:pt idx="10514">
                  <c:v>-10000</c:v>
                </c:pt>
                <c:pt idx="10515">
                  <c:v>-10000</c:v>
                </c:pt>
                <c:pt idx="10516">
                  <c:v>-10000</c:v>
                </c:pt>
                <c:pt idx="10517">
                  <c:v>-10000</c:v>
                </c:pt>
                <c:pt idx="10518">
                  <c:v>-10000</c:v>
                </c:pt>
                <c:pt idx="10519">
                  <c:v>-10000</c:v>
                </c:pt>
                <c:pt idx="10520">
                  <c:v>-10000</c:v>
                </c:pt>
                <c:pt idx="10521">
                  <c:v>-10000</c:v>
                </c:pt>
                <c:pt idx="10522">
                  <c:v>-10000</c:v>
                </c:pt>
                <c:pt idx="10523">
                  <c:v>-10000</c:v>
                </c:pt>
                <c:pt idx="10524">
                  <c:v>-10000</c:v>
                </c:pt>
                <c:pt idx="10525">
                  <c:v>-10000</c:v>
                </c:pt>
                <c:pt idx="10526">
                  <c:v>-10000</c:v>
                </c:pt>
                <c:pt idx="10527">
                  <c:v>-10000</c:v>
                </c:pt>
                <c:pt idx="10528">
                  <c:v>-10000</c:v>
                </c:pt>
                <c:pt idx="10529">
                  <c:v>-10000</c:v>
                </c:pt>
                <c:pt idx="10530">
                  <c:v>-10000</c:v>
                </c:pt>
                <c:pt idx="10531">
                  <c:v>-10000</c:v>
                </c:pt>
                <c:pt idx="10532">
                  <c:v>-10000</c:v>
                </c:pt>
                <c:pt idx="10533">
                  <c:v>-10000</c:v>
                </c:pt>
                <c:pt idx="10534">
                  <c:v>-10000</c:v>
                </c:pt>
                <c:pt idx="10535">
                  <c:v>-10000</c:v>
                </c:pt>
                <c:pt idx="10536">
                  <c:v>-10000</c:v>
                </c:pt>
                <c:pt idx="10537">
                  <c:v>-10000</c:v>
                </c:pt>
                <c:pt idx="10538">
                  <c:v>-10000</c:v>
                </c:pt>
                <c:pt idx="10539">
                  <c:v>-10000</c:v>
                </c:pt>
                <c:pt idx="10540">
                  <c:v>-10000</c:v>
                </c:pt>
                <c:pt idx="10541">
                  <c:v>-10000</c:v>
                </c:pt>
                <c:pt idx="10542">
                  <c:v>-10000</c:v>
                </c:pt>
                <c:pt idx="10543">
                  <c:v>-10000</c:v>
                </c:pt>
                <c:pt idx="10544">
                  <c:v>-10000</c:v>
                </c:pt>
                <c:pt idx="10545">
                  <c:v>-10000</c:v>
                </c:pt>
                <c:pt idx="10546">
                  <c:v>-10000</c:v>
                </c:pt>
                <c:pt idx="10547">
                  <c:v>-10000</c:v>
                </c:pt>
                <c:pt idx="10548">
                  <c:v>-10000</c:v>
                </c:pt>
                <c:pt idx="10549">
                  <c:v>-10000</c:v>
                </c:pt>
                <c:pt idx="10550">
                  <c:v>-10000</c:v>
                </c:pt>
                <c:pt idx="10551">
                  <c:v>-10000</c:v>
                </c:pt>
                <c:pt idx="10552">
                  <c:v>-10000</c:v>
                </c:pt>
                <c:pt idx="10553">
                  <c:v>-10000</c:v>
                </c:pt>
                <c:pt idx="10554">
                  <c:v>-10000</c:v>
                </c:pt>
                <c:pt idx="10555">
                  <c:v>-10000</c:v>
                </c:pt>
                <c:pt idx="10556">
                  <c:v>-10000</c:v>
                </c:pt>
                <c:pt idx="10557">
                  <c:v>-10000</c:v>
                </c:pt>
                <c:pt idx="10558">
                  <c:v>-10000</c:v>
                </c:pt>
                <c:pt idx="10559">
                  <c:v>-10000</c:v>
                </c:pt>
                <c:pt idx="10560">
                  <c:v>-10000</c:v>
                </c:pt>
                <c:pt idx="10561">
                  <c:v>-10000</c:v>
                </c:pt>
                <c:pt idx="10562">
                  <c:v>-10000</c:v>
                </c:pt>
                <c:pt idx="10563">
                  <c:v>-10000</c:v>
                </c:pt>
                <c:pt idx="10564">
                  <c:v>-10000</c:v>
                </c:pt>
                <c:pt idx="10565">
                  <c:v>-10000</c:v>
                </c:pt>
                <c:pt idx="10566">
                  <c:v>-10000</c:v>
                </c:pt>
                <c:pt idx="10567">
                  <c:v>-10000</c:v>
                </c:pt>
                <c:pt idx="10568">
                  <c:v>-10000</c:v>
                </c:pt>
                <c:pt idx="10569">
                  <c:v>-10000</c:v>
                </c:pt>
                <c:pt idx="10570">
                  <c:v>-10000</c:v>
                </c:pt>
                <c:pt idx="10571">
                  <c:v>-10000</c:v>
                </c:pt>
                <c:pt idx="10572">
                  <c:v>-10000</c:v>
                </c:pt>
                <c:pt idx="10573">
                  <c:v>-10000</c:v>
                </c:pt>
                <c:pt idx="10574">
                  <c:v>-10000</c:v>
                </c:pt>
                <c:pt idx="10575">
                  <c:v>-10000</c:v>
                </c:pt>
                <c:pt idx="10576">
                  <c:v>-10000</c:v>
                </c:pt>
                <c:pt idx="10577">
                  <c:v>-10000</c:v>
                </c:pt>
                <c:pt idx="10578">
                  <c:v>-10000</c:v>
                </c:pt>
                <c:pt idx="10579">
                  <c:v>-10000</c:v>
                </c:pt>
                <c:pt idx="10580">
                  <c:v>-10000</c:v>
                </c:pt>
                <c:pt idx="10581">
                  <c:v>-10000</c:v>
                </c:pt>
                <c:pt idx="10582">
                  <c:v>-10000</c:v>
                </c:pt>
                <c:pt idx="10583">
                  <c:v>-10000</c:v>
                </c:pt>
                <c:pt idx="10584">
                  <c:v>-10000</c:v>
                </c:pt>
                <c:pt idx="10585">
                  <c:v>-10000</c:v>
                </c:pt>
                <c:pt idx="10586">
                  <c:v>-10000</c:v>
                </c:pt>
                <c:pt idx="10587">
                  <c:v>-10000</c:v>
                </c:pt>
                <c:pt idx="10588">
                  <c:v>-10000</c:v>
                </c:pt>
                <c:pt idx="10589">
                  <c:v>-10000</c:v>
                </c:pt>
                <c:pt idx="10590">
                  <c:v>-10000</c:v>
                </c:pt>
                <c:pt idx="10591">
                  <c:v>-10000</c:v>
                </c:pt>
                <c:pt idx="10592">
                  <c:v>-10000</c:v>
                </c:pt>
                <c:pt idx="10593">
                  <c:v>-10000</c:v>
                </c:pt>
                <c:pt idx="10594">
                  <c:v>-10000</c:v>
                </c:pt>
                <c:pt idx="10595">
                  <c:v>-10000</c:v>
                </c:pt>
                <c:pt idx="10596">
                  <c:v>-10000</c:v>
                </c:pt>
                <c:pt idx="10597">
                  <c:v>-10000</c:v>
                </c:pt>
                <c:pt idx="10598">
                  <c:v>-10000</c:v>
                </c:pt>
                <c:pt idx="10599">
                  <c:v>-10000</c:v>
                </c:pt>
                <c:pt idx="10600">
                  <c:v>-10000</c:v>
                </c:pt>
                <c:pt idx="10601">
                  <c:v>-10000</c:v>
                </c:pt>
                <c:pt idx="10602">
                  <c:v>-10000</c:v>
                </c:pt>
                <c:pt idx="10603">
                  <c:v>-10000</c:v>
                </c:pt>
                <c:pt idx="10604">
                  <c:v>-10000</c:v>
                </c:pt>
                <c:pt idx="10605">
                  <c:v>-10000</c:v>
                </c:pt>
                <c:pt idx="10606">
                  <c:v>-10000</c:v>
                </c:pt>
                <c:pt idx="10607">
                  <c:v>-10000</c:v>
                </c:pt>
                <c:pt idx="10608">
                  <c:v>-10000</c:v>
                </c:pt>
                <c:pt idx="10609">
                  <c:v>-10000</c:v>
                </c:pt>
                <c:pt idx="10610">
                  <c:v>-10000</c:v>
                </c:pt>
                <c:pt idx="10611">
                  <c:v>-10000</c:v>
                </c:pt>
                <c:pt idx="10612">
                  <c:v>-10000</c:v>
                </c:pt>
                <c:pt idx="10613">
                  <c:v>-10000</c:v>
                </c:pt>
                <c:pt idx="10614">
                  <c:v>-10000</c:v>
                </c:pt>
                <c:pt idx="10615">
                  <c:v>-10000</c:v>
                </c:pt>
                <c:pt idx="10616">
                  <c:v>-10000</c:v>
                </c:pt>
                <c:pt idx="10617">
                  <c:v>-10000</c:v>
                </c:pt>
                <c:pt idx="10618">
                  <c:v>-10000</c:v>
                </c:pt>
                <c:pt idx="10619">
                  <c:v>-10000</c:v>
                </c:pt>
                <c:pt idx="10620">
                  <c:v>-10000</c:v>
                </c:pt>
                <c:pt idx="10621">
                  <c:v>-10000</c:v>
                </c:pt>
                <c:pt idx="10622">
                  <c:v>-10000</c:v>
                </c:pt>
                <c:pt idx="10623">
                  <c:v>-10000</c:v>
                </c:pt>
                <c:pt idx="10624">
                  <c:v>-10000</c:v>
                </c:pt>
                <c:pt idx="10625">
                  <c:v>-10000</c:v>
                </c:pt>
                <c:pt idx="10626">
                  <c:v>-10000</c:v>
                </c:pt>
                <c:pt idx="10627">
                  <c:v>-10000</c:v>
                </c:pt>
                <c:pt idx="10628">
                  <c:v>-10000</c:v>
                </c:pt>
                <c:pt idx="10629">
                  <c:v>-10000</c:v>
                </c:pt>
                <c:pt idx="10630">
                  <c:v>-10000</c:v>
                </c:pt>
                <c:pt idx="10631">
                  <c:v>-10000</c:v>
                </c:pt>
                <c:pt idx="10632">
                  <c:v>-10000</c:v>
                </c:pt>
                <c:pt idx="10633">
                  <c:v>-10000</c:v>
                </c:pt>
                <c:pt idx="10634">
                  <c:v>-10000</c:v>
                </c:pt>
                <c:pt idx="10635">
                  <c:v>-10000</c:v>
                </c:pt>
                <c:pt idx="10636">
                  <c:v>-10000</c:v>
                </c:pt>
                <c:pt idx="10637">
                  <c:v>-10000</c:v>
                </c:pt>
                <c:pt idx="10638">
                  <c:v>-10000</c:v>
                </c:pt>
                <c:pt idx="10639">
                  <c:v>-10000</c:v>
                </c:pt>
                <c:pt idx="10640">
                  <c:v>-10000</c:v>
                </c:pt>
                <c:pt idx="10641">
                  <c:v>-10000</c:v>
                </c:pt>
                <c:pt idx="10642">
                  <c:v>-10000</c:v>
                </c:pt>
                <c:pt idx="10643">
                  <c:v>-10000</c:v>
                </c:pt>
                <c:pt idx="10644">
                  <c:v>-10000</c:v>
                </c:pt>
                <c:pt idx="10645">
                  <c:v>-10000</c:v>
                </c:pt>
                <c:pt idx="10646">
                  <c:v>-10000</c:v>
                </c:pt>
                <c:pt idx="10647">
                  <c:v>-10000</c:v>
                </c:pt>
                <c:pt idx="10648">
                  <c:v>-10000</c:v>
                </c:pt>
                <c:pt idx="10649">
                  <c:v>-10000</c:v>
                </c:pt>
                <c:pt idx="10650">
                  <c:v>-10000</c:v>
                </c:pt>
                <c:pt idx="10651">
                  <c:v>-10000</c:v>
                </c:pt>
                <c:pt idx="10652">
                  <c:v>-10000</c:v>
                </c:pt>
                <c:pt idx="10653">
                  <c:v>-10000</c:v>
                </c:pt>
                <c:pt idx="10654">
                  <c:v>-10000</c:v>
                </c:pt>
                <c:pt idx="10655">
                  <c:v>-10000</c:v>
                </c:pt>
                <c:pt idx="10656">
                  <c:v>-10000</c:v>
                </c:pt>
                <c:pt idx="10657">
                  <c:v>-10000</c:v>
                </c:pt>
                <c:pt idx="10658">
                  <c:v>-10000</c:v>
                </c:pt>
                <c:pt idx="10659">
                  <c:v>-10000</c:v>
                </c:pt>
                <c:pt idx="10660">
                  <c:v>-10000</c:v>
                </c:pt>
                <c:pt idx="10661">
                  <c:v>-10000</c:v>
                </c:pt>
                <c:pt idx="10662">
                  <c:v>-10000</c:v>
                </c:pt>
                <c:pt idx="10663">
                  <c:v>-10000</c:v>
                </c:pt>
                <c:pt idx="10664">
                  <c:v>-10000</c:v>
                </c:pt>
                <c:pt idx="10665">
                  <c:v>-10000</c:v>
                </c:pt>
                <c:pt idx="10666">
                  <c:v>-10000</c:v>
                </c:pt>
                <c:pt idx="10667">
                  <c:v>-10000</c:v>
                </c:pt>
                <c:pt idx="10668">
                  <c:v>-10000</c:v>
                </c:pt>
                <c:pt idx="10669">
                  <c:v>-10000</c:v>
                </c:pt>
                <c:pt idx="10670">
                  <c:v>-10000</c:v>
                </c:pt>
                <c:pt idx="10671">
                  <c:v>-10000</c:v>
                </c:pt>
                <c:pt idx="10672">
                  <c:v>-10000</c:v>
                </c:pt>
                <c:pt idx="10673">
                  <c:v>-10000</c:v>
                </c:pt>
                <c:pt idx="10674">
                  <c:v>-10000</c:v>
                </c:pt>
                <c:pt idx="10675">
                  <c:v>-10000</c:v>
                </c:pt>
                <c:pt idx="10676">
                  <c:v>-10000</c:v>
                </c:pt>
                <c:pt idx="10677">
                  <c:v>-10000</c:v>
                </c:pt>
                <c:pt idx="10678">
                  <c:v>-10000</c:v>
                </c:pt>
                <c:pt idx="10679">
                  <c:v>-10000</c:v>
                </c:pt>
                <c:pt idx="10680">
                  <c:v>-10000</c:v>
                </c:pt>
                <c:pt idx="10681">
                  <c:v>-10000</c:v>
                </c:pt>
                <c:pt idx="10682">
                  <c:v>-10000</c:v>
                </c:pt>
                <c:pt idx="10683">
                  <c:v>-10000</c:v>
                </c:pt>
                <c:pt idx="10684">
                  <c:v>-10000</c:v>
                </c:pt>
                <c:pt idx="10685">
                  <c:v>-10000</c:v>
                </c:pt>
                <c:pt idx="10686">
                  <c:v>-10000</c:v>
                </c:pt>
                <c:pt idx="10687">
                  <c:v>-10000</c:v>
                </c:pt>
                <c:pt idx="10688">
                  <c:v>-10000</c:v>
                </c:pt>
                <c:pt idx="10689">
                  <c:v>-10000</c:v>
                </c:pt>
                <c:pt idx="10690">
                  <c:v>-10000</c:v>
                </c:pt>
                <c:pt idx="10691">
                  <c:v>-10000</c:v>
                </c:pt>
                <c:pt idx="10692">
                  <c:v>-10000</c:v>
                </c:pt>
                <c:pt idx="10693">
                  <c:v>-10000</c:v>
                </c:pt>
                <c:pt idx="10694">
                  <c:v>-10000</c:v>
                </c:pt>
                <c:pt idx="10695">
                  <c:v>-10000</c:v>
                </c:pt>
                <c:pt idx="10696">
                  <c:v>-10000</c:v>
                </c:pt>
                <c:pt idx="10697">
                  <c:v>-10000</c:v>
                </c:pt>
                <c:pt idx="10698">
                  <c:v>-10000</c:v>
                </c:pt>
                <c:pt idx="10699">
                  <c:v>-10000</c:v>
                </c:pt>
                <c:pt idx="10700">
                  <c:v>-10000</c:v>
                </c:pt>
                <c:pt idx="10701">
                  <c:v>-10000</c:v>
                </c:pt>
                <c:pt idx="10702">
                  <c:v>-10000</c:v>
                </c:pt>
                <c:pt idx="10703">
                  <c:v>-10000</c:v>
                </c:pt>
                <c:pt idx="10704">
                  <c:v>-10000</c:v>
                </c:pt>
                <c:pt idx="10705">
                  <c:v>-10000</c:v>
                </c:pt>
                <c:pt idx="10706">
                  <c:v>-10000</c:v>
                </c:pt>
                <c:pt idx="10707">
                  <c:v>-10000</c:v>
                </c:pt>
                <c:pt idx="10708">
                  <c:v>-10000</c:v>
                </c:pt>
                <c:pt idx="10709">
                  <c:v>-10000</c:v>
                </c:pt>
                <c:pt idx="10710">
                  <c:v>-10000</c:v>
                </c:pt>
                <c:pt idx="10711">
                  <c:v>-10000</c:v>
                </c:pt>
                <c:pt idx="10712">
                  <c:v>-10000</c:v>
                </c:pt>
                <c:pt idx="10713">
                  <c:v>-10000</c:v>
                </c:pt>
                <c:pt idx="10714">
                  <c:v>-10000</c:v>
                </c:pt>
                <c:pt idx="10715">
                  <c:v>-10000</c:v>
                </c:pt>
                <c:pt idx="10716">
                  <c:v>-10000</c:v>
                </c:pt>
                <c:pt idx="10717">
                  <c:v>-10000</c:v>
                </c:pt>
                <c:pt idx="10718">
                  <c:v>-10000</c:v>
                </c:pt>
                <c:pt idx="10719">
                  <c:v>-10000</c:v>
                </c:pt>
                <c:pt idx="10720">
                  <c:v>-10000</c:v>
                </c:pt>
                <c:pt idx="10721">
                  <c:v>-10000</c:v>
                </c:pt>
                <c:pt idx="10722">
                  <c:v>-10000</c:v>
                </c:pt>
                <c:pt idx="10723">
                  <c:v>-10000</c:v>
                </c:pt>
                <c:pt idx="10724">
                  <c:v>-10000</c:v>
                </c:pt>
                <c:pt idx="10725">
                  <c:v>-10000</c:v>
                </c:pt>
                <c:pt idx="10726">
                  <c:v>-10000</c:v>
                </c:pt>
                <c:pt idx="10727">
                  <c:v>-10000</c:v>
                </c:pt>
                <c:pt idx="10728">
                  <c:v>-10000</c:v>
                </c:pt>
                <c:pt idx="10729">
                  <c:v>-10000</c:v>
                </c:pt>
                <c:pt idx="10730">
                  <c:v>-10000</c:v>
                </c:pt>
                <c:pt idx="10731">
                  <c:v>-10000</c:v>
                </c:pt>
                <c:pt idx="10732">
                  <c:v>-10000</c:v>
                </c:pt>
                <c:pt idx="10733">
                  <c:v>-10000</c:v>
                </c:pt>
                <c:pt idx="10734">
                  <c:v>-10000</c:v>
                </c:pt>
                <c:pt idx="10735">
                  <c:v>-10000</c:v>
                </c:pt>
                <c:pt idx="10736">
                  <c:v>-10000</c:v>
                </c:pt>
                <c:pt idx="10737">
                  <c:v>-10000</c:v>
                </c:pt>
                <c:pt idx="10738">
                  <c:v>-10000</c:v>
                </c:pt>
                <c:pt idx="10739">
                  <c:v>-10000</c:v>
                </c:pt>
                <c:pt idx="10740">
                  <c:v>-10000</c:v>
                </c:pt>
                <c:pt idx="10741">
                  <c:v>-10000</c:v>
                </c:pt>
                <c:pt idx="10742">
                  <c:v>-10000</c:v>
                </c:pt>
                <c:pt idx="10743">
                  <c:v>-10000</c:v>
                </c:pt>
                <c:pt idx="10744">
                  <c:v>-10000</c:v>
                </c:pt>
                <c:pt idx="10745">
                  <c:v>-10000</c:v>
                </c:pt>
                <c:pt idx="10746">
                  <c:v>-10000</c:v>
                </c:pt>
                <c:pt idx="10747">
                  <c:v>-10000</c:v>
                </c:pt>
                <c:pt idx="10748">
                  <c:v>-10000</c:v>
                </c:pt>
                <c:pt idx="10749">
                  <c:v>-10000</c:v>
                </c:pt>
                <c:pt idx="10750">
                  <c:v>-10000</c:v>
                </c:pt>
                <c:pt idx="10751">
                  <c:v>-10000</c:v>
                </c:pt>
                <c:pt idx="10752">
                  <c:v>-10000</c:v>
                </c:pt>
                <c:pt idx="10753">
                  <c:v>-10000</c:v>
                </c:pt>
                <c:pt idx="10754">
                  <c:v>-10000</c:v>
                </c:pt>
                <c:pt idx="10755">
                  <c:v>-10000</c:v>
                </c:pt>
                <c:pt idx="10756">
                  <c:v>-10000</c:v>
                </c:pt>
                <c:pt idx="10757">
                  <c:v>-10000</c:v>
                </c:pt>
                <c:pt idx="10758">
                  <c:v>-10000</c:v>
                </c:pt>
                <c:pt idx="10759">
                  <c:v>-10000</c:v>
                </c:pt>
                <c:pt idx="10760">
                  <c:v>-10000</c:v>
                </c:pt>
                <c:pt idx="10761">
                  <c:v>-10000</c:v>
                </c:pt>
                <c:pt idx="10762">
                  <c:v>-10000</c:v>
                </c:pt>
                <c:pt idx="10763">
                  <c:v>-10000</c:v>
                </c:pt>
                <c:pt idx="10764">
                  <c:v>-10000</c:v>
                </c:pt>
                <c:pt idx="10765">
                  <c:v>-10000</c:v>
                </c:pt>
                <c:pt idx="10766">
                  <c:v>-10000</c:v>
                </c:pt>
                <c:pt idx="10767">
                  <c:v>-10000</c:v>
                </c:pt>
                <c:pt idx="10768">
                  <c:v>-10000</c:v>
                </c:pt>
                <c:pt idx="10769">
                  <c:v>-10000</c:v>
                </c:pt>
                <c:pt idx="10770">
                  <c:v>-10000</c:v>
                </c:pt>
                <c:pt idx="10771">
                  <c:v>-10000</c:v>
                </c:pt>
                <c:pt idx="10772">
                  <c:v>-10000</c:v>
                </c:pt>
                <c:pt idx="10773">
                  <c:v>-10000</c:v>
                </c:pt>
                <c:pt idx="10774">
                  <c:v>-10000</c:v>
                </c:pt>
                <c:pt idx="10775">
                  <c:v>-10000</c:v>
                </c:pt>
                <c:pt idx="10776">
                  <c:v>-10000</c:v>
                </c:pt>
                <c:pt idx="10777">
                  <c:v>-10000</c:v>
                </c:pt>
                <c:pt idx="10778">
                  <c:v>-10000</c:v>
                </c:pt>
                <c:pt idx="10779">
                  <c:v>-10000</c:v>
                </c:pt>
                <c:pt idx="10780">
                  <c:v>-10000</c:v>
                </c:pt>
                <c:pt idx="10781">
                  <c:v>-10000</c:v>
                </c:pt>
                <c:pt idx="10782">
                  <c:v>-10000</c:v>
                </c:pt>
                <c:pt idx="10783">
                  <c:v>-10000</c:v>
                </c:pt>
                <c:pt idx="10784">
                  <c:v>-10000</c:v>
                </c:pt>
                <c:pt idx="10785">
                  <c:v>-10000</c:v>
                </c:pt>
                <c:pt idx="10786">
                  <c:v>-10000</c:v>
                </c:pt>
                <c:pt idx="10787">
                  <c:v>-10000</c:v>
                </c:pt>
                <c:pt idx="10788">
                  <c:v>-10000</c:v>
                </c:pt>
                <c:pt idx="10789">
                  <c:v>-10000</c:v>
                </c:pt>
                <c:pt idx="10790">
                  <c:v>-10000</c:v>
                </c:pt>
                <c:pt idx="10791">
                  <c:v>-10000</c:v>
                </c:pt>
                <c:pt idx="10792">
                  <c:v>-10000</c:v>
                </c:pt>
                <c:pt idx="10793">
                  <c:v>-10000</c:v>
                </c:pt>
                <c:pt idx="10794">
                  <c:v>-10000</c:v>
                </c:pt>
                <c:pt idx="10795">
                  <c:v>-10000</c:v>
                </c:pt>
                <c:pt idx="10796">
                  <c:v>-10000</c:v>
                </c:pt>
                <c:pt idx="10797">
                  <c:v>-10000</c:v>
                </c:pt>
                <c:pt idx="10798">
                  <c:v>-10000</c:v>
                </c:pt>
                <c:pt idx="10799">
                  <c:v>-10000</c:v>
                </c:pt>
                <c:pt idx="10800">
                  <c:v>-10000</c:v>
                </c:pt>
                <c:pt idx="10801">
                  <c:v>-10000</c:v>
                </c:pt>
                <c:pt idx="10802">
                  <c:v>-10000</c:v>
                </c:pt>
                <c:pt idx="10803">
                  <c:v>-10000</c:v>
                </c:pt>
                <c:pt idx="10804">
                  <c:v>-10000</c:v>
                </c:pt>
                <c:pt idx="10805">
                  <c:v>-10000</c:v>
                </c:pt>
                <c:pt idx="10806">
                  <c:v>-10000</c:v>
                </c:pt>
                <c:pt idx="10807">
                  <c:v>-10000</c:v>
                </c:pt>
                <c:pt idx="10808">
                  <c:v>-10000</c:v>
                </c:pt>
                <c:pt idx="10809">
                  <c:v>-10000</c:v>
                </c:pt>
                <c:pt idx="10810">
                  <c:v>-10000</c:v>
                </c:pt>
                <c:pt idx="10811">
                  <c:v>-10000</c:v>
                </c:pt>
                <c:pt idx="10812">
                  <c:v>-10000</c:v>
                </c:pt>
                <c:pt idx="10813">
                  <c:v>-10000</c:v>
                </c:pt>
                <c:pt idx="10814">
                  <c:v>-10000</c:v>
                </c:pt>
                <c:pt idx="10815">
                  <c:v>-10000</c:v>
                </c:pt>
                <c:pt idx="10816">
                  <c:v>-10000</c:v>
                </c:pt>
                <c:pt idx="10817">
                  <c:v>-10000</c:v>
                </c:pt>
                <c:pt idx="10818">
                  <c:v>-10000</c:v>
                </c:pt>
                <c:pt idx="10819">
                  <c:v>-10000</c:v>
                </c:pt>
                <c:pt idx="10820">
                  <c:v>-10000</c:v>
                </c:pt>
                <c:pt idx="10821">
                  <c:v>-10000</c:v>
                </c:pt>
                <c:pt idx="10822">
                  <c:v>-10000</c:v>
                </c:pt>
                <c:pt idx="10823">
                  <c:v>-10000</c:v>
                </c:pt>
                <c:pt idx="10824">
                  <c:v>-10000</c:v>
                </c:pt>
                <c:pt idx="10825">
                  <c:v>-10000</c:v>
                </c:pt>
                <c:pt idx="10826">
                  <c:v>-10000</c:v>
                </c:pt>
                <c:pt idx="10827">
                  <c:v>-10000</c:v>
                </c:pt>
                <c:pt idx="10828">
                  <c:v>-10000</c:v>
                </c:pt>
                <c:pt idx="10829">
                  <c:v>-10000</c:v>
                </c:pt>
                <c:pt idx="10830">
                  <c:v>-10000</c:v>
                </c:pt>
                <c:pt idx="10831">
                  <c:v>-10000</c:v>
                </c:pt>
                <c:pt idx="10832">
                  <c:v>-10000</c:v>
                </c:pt>
                <c:pt idx="10833">
                  <c:v>-10000</c:v>
                </c:pt>
                <c:pt idx="10834">
                  <c:v>-10000</c:v>
                </c:pt>
                <c:pt idx="10835">
                  <c:v>-10000</c:v>
                </c:pt>
                <c:pt idx="10836">
                  <c:v>-10000</c:v>
                </c:pt>
                <c:pt idx="10837">
                  <c:v>-10000</c:v>
                </c:pt>
                <c:pt idx="10838">
                  <c:v>-10000</c:v>
                </c:pt>
                <c:pt idx="10839">
                  <c:v>-10000</c:v>
                </c:pt>
                <c:pt idx="10840">
                  <c:v>-10000</c:v>
                </c:pt>
                <c:pt idx="10841">
                  <c:v>-10000</c:v>
                </c:pt>
                <c:pt idx="10842">
                  <c:v>-10000</c:v>
                </c:pt>
                <c:pt idx="10843">
                  <c:v>-10000</c:v>
                </c:pt>
                <c:pt idx="10844">
                  <c:v>-10000</c:v>
                </c:pt>
                <c:pt idx="10845">
                  <c:v>-10000</c:v>
                </c:pt>
                <c:pt idx="10846">
                  <c:v>-10000</c:v>
                </c:pt>
                <c:pt idx="10847">
                  <c:v>-10000</c:v>
                </c:pt>
                <c:pt idx="10848">
                  <c:v>-10000</c:v>
                </c:pt>
                <c:pt idx="10849">
                  <c:v>-10000</c:v>
                </c:pt>
                <c:pt idx="10850">
                  <c:v>-10000</c:v>
                </c:pt>
                <c:pt idx="10851">
                  <c:v>-10000</c:v>
                </c:pt>
                <c:pt idx="10852">
                  <c:v>-10000</c:v>
                </c:pt>
                <c:pt idx="10853">
                  <c:v>-10000</c:v>
                </c:pt>
                <c:pt idx="10854">
                  <c:v>-10000</c:v>
                </c:pt>
                <c:pt idx="10855">
                  <c:v>-10000</c:v>
                </c:pt>
                <c:pt idx="10856">
                  <c:v>-10000</c:v>
                </c:pt>
                <c:pt idx="10857">
                  <c:v>-10000</c:v>
                </c:pt>
                <c:pt idx="10858">
                  <c:v>-10000</c:v>
                </c:pt>
                <c:pt idx="10859">
                  <c:v>-10000</c:v>
                </c:pt>
                <c:pt idx="10860">
                  <c:v>-10000</c:v>
                </c:pt>
                <c:pt idx="10861">
                  <c:v>-10000</c:v>
                </c:pt>
                <c:pt idx="10862">
                  <c:v>-10000</c:v>
                </c:pt>
                <c:pt idx="10863">
                  <c:v>-10000</c:v>
                </c:pt>
                <c:pt idx="10864">
                  <c:v>-10000</c:v>
                </c:pt>
                <c:pt idx="10865">
                  <c:v>-10000</c:v>
                </c:pt>
                <c:pt idx="10866">
                  <c:v>-10000</c:v>
                </c:pt>
                <c:pt idx="10867">
                  <c:v>-10000</c:v>
                </c:pt>
                <c:pt idx="10868">
                  <c:v>-10000</c:v>
                </c:pt>
                <c:pt idx="10869">
                  <c:v>-10000</c:v>
                </c:pt>
                <c:pt idx="10870">
                  <c:v>-10000</c:v>
                </c:pt>
                <c:pt idx="10871">
                  <c:v>-10000</c:v>
                </c:pt>
                <c:pt idx="10872">
                  <c:v>-10000</c:v>
                </c:pt>
                <c:pt idx="10873">
                  <c:v>-10000</c:v>
                </c:pt>
                <c:pt idx="10874">
                  <c:v>-10000</c:v>
                </c:pt>
                <c:pt idx="10875">
                  <c:v>-10000</c:v>
                </c:pt>
                <c:pt idx="10876">
                  <c:v>-10000</c:v>
                </c:pt>
                <c:pt idx="10877">
                  <c:v>-10000</c:v>
                </c:pt>
                <c:pt idx="10878">
                  <c:v>-10000</c:v>
                </c:pt>
                <c:pt idx="10879">
                  <c:v>-10000</c:v>
                </c:pt>
                <c:pt idx="10880">
                  <c:v>-10000</c:v>
                </c:pt>
                <c:pt idx="10881">
                  <c:v>-10000</c:v>
                </c:pt>
                <c:pt idx="10882">
                  <c:v>-10000</c:v>
                </c:pt>
                <c:pt idx="10883">
                  <c:v>-10000</c:v>
                </c:pt>
                <c:pt idx="10884">
                  <c:v>-10000</c:v>
                </c:pt>
                <c:pt idx="10885">
                  <c:v>-10000</c:v>
                </c:pt>
                <c:pt idx="10886">
                  <c:v>-10000</c:v>
                </c:pt>
                <c:pt idx="10887">
                  <c:v>-10000</c:v>
                </c:pt>
                <c:pt idx="10888">
                  <c:v>-10000</c:v>
                </c:pt>
                <c:pt idx="10889">
                  <c:v>-10000</c:v>
                </c:pt>
                <c:pt idx="10890">
                  <c:v>-10000</c:v>
                </c:pt>
                <c:pt idx="10891">
                  <c:v>-10000</c:v>
                </c:pt>
                <c:pt idx="10892">
                  <c:v>-10000</c:v>
                </c:pt>
                <c:pt idx="10893">
                  <c:v>-10000</c:v>
                </c:pt>
                <c:pt idx="10894">
                  <c:v>-10000</c:v>
                </c:pt>
                <c:pt idx="10895">
                  <c:v>-10000</c:v>
                </c:pt>
                <c:pt idx="10896">
                  <c:v>-10000</c:v>
                </c:pt>
                <c:pt idx="10897">
                  <c:v>-10000</c:v>
                </c:pt>
                <c:pt idx="10898">
                  <c:v>-10000</c:v>
                </c:pt>
                <c:pt idx="10899">
                  <c:v>-10000</c:v>
                </c:pt>
                <c:pt idx="10900">
                  <c:v>-10000</c:v>
                </c:pt>
                <c:pt idx="10901">
                  <c:v>-10000</c:v>
                </c:pt>
                <c:pt idx="10902">
                  <c:v>-10000</c:v>
                </c:pt>
                <c:pt idx="10903">
                  <c:v>-10000</c:v>
                </c:pt>
                <c:pt idx="10904">
                  <c:v>-10000</c:v>
                </c:pt>
                <c:pt idx="10905">
                  <c:v>-10000</c:v>
                </c:pt>
                <c:pt idx="10906">
                  <c:v>-10000</c:v>
                </c:pt>
                <c:pt idx="10907">
                  <c:v>-10000</c:v>
                </c:pt>
                <c:pt idx="10908">
                  <c:v>-10000</c:v>
                </c:pt>
                <c:pt idx="10909">
                  <c:v>-10000</c:v>
                </c:pt>
                <c:pt idx="10910">
                  <c:v>-10000</c:v>
                </c:pt>
                <c:pt idx="10911">
                  <c:v>-10000</c:v>
                </c:pt>
                <c:pt idx="10912">
                  <c:v>-10000</c:v>
                </c:pt>
                <c:pt idx="10913">
                  <c:v>-10000</c:v>
                </c:pt>
                <c:pt idx="10914">
                  <c:v>-10000</c:v>
                </c:pt>
                <c:pt idx="10915">
                  <c:v>-10000</c:v>
                </c:pt>
                <c:pt idx="10916">
                  <c:v>-10000</c:v>
                </c:pt>
                <c:pt idx="10917">
                  <c:v>-10000</c:v>
                </c:pt>
                <c:pt idx="10918">
                  <c:v>-10000</c:v>
                </c:pt>
                <c:pt idx="10919">
                  <c:v>-10000</c:v>
                </c:pt>
                <c:pt idx="10920">
                  <c:v>-10000</c:v>
                </c:pt>
                <c:pt idx="10921">
                  <c:v>-10000</c:v>
                </c:pt>
                <c:pt idx="10922">
                  <c:v>-10000</c:v>
                </c:pt>
                <c:pt idx="10923">
                  <c:v>-10000</c:v>
                </c:pt>
                <c:pt idx="10924">
                  <c:v>-10000</c:v>
                </c:pt>
                <c:pt idx="10925">
                  <c:v>-10000</c:v>
                </c:pt>
                <c:pt idx="10926">
                  <c:v>-10000</c:v>
                </c:pt>
                <c:pt idx="10927">
                  <c:v>-10000</c:v>
                </c:pt>
                <c:pt idx="10928">
                  <c:v>-10000</c:v>
                </c:pt>
                <c:pt idx="10929">
                  <c:v>-10000</c:v>
                </c:pt>
                <c:pt idx="10930">
                  <c:v>-10000</c:v>
                </c:pt>
                <c:pt idx="10931">
                  <c:v>-10000</c:v>
                </c:pt>
                <c:pt idx="10932">
                  <c:v>-10000</c:v>
                </c:pt>
                <c:pt idx="10933">
                  <c:v>-10000</c:v>
                </c:pt>
                <c:pt idx="10934">
                  <c:v>-10000</c:v>
                </c:pt>
                <c:pt idx="10935">
                  <c:v>-10000</c:v>
                </c:pt>
                <c:pt idx="10936">
                  <c:v>-10000</c:v>
                </c:pt>
                <c:pt idx="10937">
                  <c:v>-10000</c:v>
                </c:pt>
                <c:pt idx="10938">
                  <c:v>-10000</c:v>
                </c:pt>
                <c:pt idx="10939">
                  <c:v>-10000</c:v>
                </c:pt>
                <c:pt idx="10940">
                  <c:v>-10000</c:v>
                </c:pt>
                <c:pt idx="10941">
                  <c:v>-10000</c:v>
                </c:pt>
                <c:pt idx="10942">
                  <c:v>-10000</c:v>
                </c:pt>
                <c:pt idx="10943">
                  <c:v>-10000</c:v>
                </c:pt>
                <c:pt idx="10944">
                  <c:v>-10000</c:v>
                </c:pt>
                <c:pt idx="10945">
                  <c:v>-10000</c:v>
                </c:pt>
                <c:pt idx="10946">
                  <c:v>-10000</c:v>
                </c:pt>
                <c:pt idx="10947">
                  <c:v>-10000</c:v>
                </c:pt>
                <c:pt idx="10948">
                  <c:v>-10000</c:v>
                </c:pt>
                <c:pt idx="10949">
                  <c:v>-10000</c:v>
                </c:pt>
                <c:pt idx="10950">
                  <c:v>-10000</c:v>
                </c:pt>
                <c:pt idx="10951">
                  <c:v>-10000</c:v>
                </c:pt>
                <c:pt idx="10952">
                  <c:v>-10000</c:v>
                </c:pt>
                <c:pt idx="10953">
                  <c:v>-10000</c:v>
                </c:pt>
                <c:pt idx="10954">
                  <c:v>-10000</c:v>
                </c:pt>
                <c:pt idx="10955">
                  <c:v>-10000</c:v>
                </c:pt>
                <c:pt idx="10956">
                  <c:v>-10000</c:v>
                </c:pt>
                <c:pt idx="10957">
                  <c:v>-10000</c:v>
                </c:pt>
                <c:pt idx="10958">
                  <c:v>-10000</c:v>
                </c:pt>
                <c:pt idx="10959">
                  <c:v>-10000</c:v>
                </c:pt>
                <c:pt idx="10960">
                  <c:v>-10000</c:v>
                </c:pt>
                <c:pt idx="10961">
                  <c:v>-10000</c:v>
                </c:pt>
                <c:pt idx="10962">
                  <c:v>-10000</c:v>
                </c:pt>
                <c:pt idx="10963">
                  <c:v>-10000</c:v>
                </c:pt>
                <c:pt idx="10964">
                  <c:v>-10000</c:v>
                </c:pt>
                <c:pt idx="10965">
                  <c:v>-10000</c:v>
                </c:pt>
                <c:pt idx="10966">
                  <c:v>-10000</c:v>
                </c:pt>
                <c:pt idx="10967">
                  <c:v>-10000</c:v>
                </c:pt>
                <c:pt idx="10968">
                  <c:v>-10000</c:v>
                </c:pt>
                <c:pt idx="10969">
                  <c:v>-10000</c:v>
                </c:pt>
                <c:pt idx="10970">
                  <c:v>-10000</c:v>
                </c:pt>
                <c:pt idx="10971">
                  <c:v>-10000</c:v>
                </c:pt>
                <c:pt idx="10972">
                  <c:v>-10000</c:v>
                </c:pt>
                <c:pt idx="10973">
                  <c:v>-10000</c:v>
                </c:pt>
                <c:pt idx="10974">
                  <c:v>-10000</c:v>
                </c:pt>
                <c:pt idx="10975">
                  <c:v>-10000</c:v>
                </c:pt>
                <c:pt idx="10976">
                  <c:v>-10000</c:v>
                </c:pt>
                <c:pt idx="10977">
                  <c:v>-10000</c:v>
                </c:pt>
                <c:pt idx="10978">
                  <c:v>-10000</c:v>
                </c:pt>
                <c:pt idx="10979">
                  <c:v>-10000</c:v>
                </c:pt>
                <c:pt idx="10980">
                  <c:v>-10000</c:v>
                </c:pt>
                <c:pt idx="10981">
                  <c:v>-10000</c:v>
                </c:pt>
                <c:pt idx="10982">
                  <c:v>-10000</c:v>
                </c:pt>
                <c:pt idx="10983">
                  <c:v>-10000</c:v>
                </c:pt>
                <c:pt idx="10984">
                  <c:v>-10000</c:v>
                </c:pt>
                <c:pt idx="10985">
                  <c:v>-10000</c:v>
                </c:pt>
                <c:pt idx="10986">
                  <c:v>-10000</c:v>
                </c:pt>
                <c:pt idx="10987">
                  <c:v>-10000</c:v>
                </c:pt>
                <c:pt idx="10988">
                  <c:v>-10000</c:v>
                </c:pt>
                <c:pt idx="10989">
                  <c:v>-10000</c:v>
                </c:pt>
                <c:pt idx="10990">
                  <c:v>-10000</c:v>
                </c:pt>
                <c:pt idx="10991">
                  <c:v>-10000</c:v>
                </c:pt>
                <c:pt idx="10992">
                  <c:v>-10000</c:v>
                </c:pt>
                <c:pt idx="10993">
                  <c:v>-10000</c:v>
                </c:pt>
                <c:pt idx="10994">
                  <c:v>-10000</c:v>
                </c:pt>
                <c:pt idx="10995">
                  <c:v>-10000</c:v>
                </c:pt>
                <c:pt idx="10996">
                  <c:v>-10000</c:v>
                </c:pt>
                <c:pt idx="10997">
                  <c:v>-10000</c:v>
                </c:pt>
                <c:pt idx="10998">
                  <c:v>-10000</c:v>
                </c:pt>
                <c:pt idx="10999">
                  <c:v>-10000</c:v>
                </c:pt>
                <c:pt idx="11000">
                  <c:v>-10000</c:v>
                </c:pt>
                <c:pt idx="11001">
                  <c:v>-10000</c:v>
                </c:pt>
                <c:pt idx="11002">
                  <c:v>-10000</c:v>
                </c:pt>
                <c:pt idx="11003">
                  <c:v>-10000</c:v>
                </c:pt>
                <c:pt idx="11004">
                  <c:v>-10000</c:v>
                </c:pt>
                <c:pt idx="11005">
                  <c:v>-10000</c:v>
                </c:pt>
                <c:pt idx="11006">
                  <c:v>-10000</c:v>
                </c:pt>
                <c:pt idx="11007">
                  <c:v>-10000</c:v>
                </c:pt>
                <c:pt idx="11008">
                  <c:v>-10000</c:v>
                </c:pt>
                <c:pt idx="11009">
                  <c:v>-10000</c:v>
                </c:pt>
                <c:pt idx="11010">
                  <c:v>-10000</c:v>
                </c:pt>
                <c:pt idx="11011">
                  <c:v>-10000</c:v>
                </c:pt>
                <c:pt idx="11012">
                  <c:v>-10000</c:v>
                </c:pt>
                <c:pt idx="11013">
                  <c:v>-10000</c:v>
                </c:pt>
                <c:pt idx="11014">
                  <c:v>-10000</c:v>
                </c:pt>
                <c:pt idx="11015">
                  <c:v>-10000</c:v>
                </c:pt>
                <c:pt idx="11016">
                  <c:v>-10000</c:v>
                </c:pt>
                <c:pt idx="11017">
                  <c:v>-10000</c:v>
                </c:pt>
                <c:pt idx="11018">
                  <c:v>-10000</c:v>
                </c:pt>
                <c:pt idx="11019">
                  <c:v>-10000</c:v>
                </c:pt>
                <c:pt idx="11020">
                  <c:v>-10000</c:v>
                </c:pt>
                <c:pt idx="11021">
                  <c:v>-10000</c:v>
                </c:pt>
                <c:pt idx="11022">
                  <c:v>-10000</c:v>
                </c:pt>
                <c:pt idx="11023">
                  <c:v>-10000</c:v>
                </c:pt>
                <c:pt idx="11024">
                  <c:v>-10000</c:v>
                </c:pt>
                <c:pt idx="11025">
                  <c:v>-10000</c:v>
                </c:pt>
                <c:pt idx="11026">
                  <c:v>-10000</c:v>
                </c:pt>
                <c:pt idx="11027">
                  <c:v>-10000</c:v>
                </c:pt>
                <c:pt idx="11028">
                  <c:v>-10000</c:v>
                </c:pt>
                <c:pt idx="11029">
                  <c:v>-10000</c:v>
                </c:pt>
                <c:pt idx="11030">
                  <c:v>-10000</c:v>
                </c:pt>
                <c:pt idx="11031">
                  <c:v>-10000</c:v>
                </c:pt>
                <c:pt idx="11032">
                  <c:v>-10000</c:v>
                </c:pt>
                <c:pt idx="11033">
                  <c:v>-10000</c:v>
                </c:pt>
                <c:pt idx="11034">
                  <c:v>-10000</c:v>
                </c:pt>
                <c:pt idx="11035">
                  <c:v>-10000</c:v>
                </c:pt>
                <c:pt idx="11036">
                  <c:v>-10000</c:v>
                </c:pt>
                <c:pt idx="11037">
                  <c:v>-10000</c:v>
                </c:pt>
                <c:pt idx="11038">
                  <c:v>-10000</c:v>
                </c:pt>
                <c:pt idx="11039">
                  <c:v>-10000</c:v>
                </c:pt>
                <c:pt idx="11040">
                  <c:v>-10000</c:v>
                </c:pt>
                <c:pt idx="11041">
                  <c:v>-10000</c:v>
                </c:pt>
                <c:pt idx="11042">
                  <c:v>-10000</c:v>
                </c:pt>
                <c:pt idx="11043">
                  <c:v>-10000</c:v>
                </c:pt>
                <c:pt idx="11044">
                  <c:v>-10000</c:v>
                </c:pt>
                <c:pt idx="11045">
                  <c:v>-10000</c:v>
                </c:pt>
                <c:pt idx="11046">
                  <c:v>-10000</c:v>
                </c:pt>
                <c:pt idx="11047">
                  <c:v>-10000</c:v>
                </c:pt>
                <c:pt idx="11048">
                  <c:v>-10000</c:v>
                </c:pt>
                <c:pt idx="11049">
                  <c:v>-10000</c:v>
                </c:pt>
                <c:pt idx="11050">
                  <c:v>-10000</c:v>
                </c:pt>
                <c:pt idx="11051">
                  <c:v>-10000</c:v>
                </c:pt>
                <c:pt idx="11052">
                  <c:v>-10000</c:v>
                </c:pt>
                <c:pt idx="11053">
                  <c:v>-10000</c:v>
                </c:pt>
                <c:pt idx="11054">
                  <c:v>-10000</c:v>
                </c:pt>
                <c:pt idx="11055">
                  <c:v>-10000</c:v>
                </c:pt>
                <c:pt idx="11056">
                  <c:v>-10000</c:v>
                </c:pt>
                <c:pt idx="11057">
                  <c:v>-10000</c:v>
                </c:pt>
                <c:pt idx="11058">
                  <c:v>-10000</c:v>
                </c:pt>
                <c:pt idx="11059">
                  <c:v>-10000</c:v>
                </c:pt>
                <c:pt idx="11060">
                  <c:v>-10000</c:v>
                </c:pt>
                <c:pt idx="11061">
                  <c:v>-10000</c:v>
                </c:pt>
                <c:pt idx="11062">
                  <c:v>-10000</c:v>
                </c:pt>
                <c:pt idx="11063">
                  <c:v>-10000</c:v>
                </c:pt>
                <c:pt idx="11064">
                  <c:v>-10000</c:v>
                </c:pt>
                <c:pt idx="11065">
                  <c:v>-10000</c:v>
                </c:pt>
                <c:pt idx="11066">
                  <c:v>-10000</c:v>
                </c:pt>
                <c:pt idx="11067">
                  <c:v>-10000</c:v>
                </c:pt>
                <c:pt idx="11068">
                  <c:v>-10000</c:v>
                </c:pt>
                <c:pt idx="11069">
                  <c:v>-10000</c:v>
                </c:pt>
                <c:pt idx="11070">
                  <c:v>-10000</c:v>
                </c:pt>
                <c:pt idx="11071">
                  <c:v>-10000</c:v>
                </c:pt>
                <c:pt idx="11072">
                  <c:v>-10000</c:v>
                </c:pt>
                <c:pt idx="11073">
                  <c:v>-10000</c:v>
                </c:pt>
                <c:pt idx="11074">
                  <c:v>-10000</c:v>
                </c:pt>
                <c:pt idx="11075">
                  <c:v>-10000</c:v>
                </c:pt>
                <c:pt idx="11076">
                  <c:v>-10000</c:v>
                </c:pt>
                <c:pt idx="11077">
                  <c:v>-10000</c:v>
                </c:pt>
                <c:pt idx="11078">
                  <c:v>-10000</c:v>
                </c:pt>
                <c:pt idx="11079">
                  <c:v>-10000</c:v>
                </c:pt>
                <c:pt idx="11080">
                  <c:v>-10000</c:v>
                </c:pt>
                <c:pt idx="11081">
                  <c:v>-10000</c:v>
                </c:pt>
                <c:pt idx="11082">
                  <c:v>-10000</c:v>
                </c:pt>
                <c:pt idx="11083">
                  <c:v>-10000</c:v>
                </c:pt>
                <c:pt idx="11084">
                  <c:v>-10000</c:v>
                </c:pt>
                <c:pt idx="11085">
                  <c:v>-10000</c:v>
                </c:pt>
                <c:pt idx="11086">
                  <c:v>-10000</c:v>
                </c:pt>
                <c:pt idx="11087">
                  <c:v>-10000</c:v>
                </c:pt>
                <c:pt idx="11088">
                  <c:v>-10000</c:v>
                </c:pt>
                <c:pt idx="11089">
                  <c:v>-10000</c:v>
                </c:pt>
                <c:pt idx="11090">
                  <c:v>-10000</c:v>
                </c:pt>
                <c:pt idx="11091">
                  <c:v>-10000</c:v>
                </c:pt>
                <c:pt idx="11092">
                  <c:v>-10000</c:v>
                </c:pt>
                <c:pt idx="11093">
                  <c:v>-10000</c:v>
                </c:pt>
                <c:pt idx="11094">
                  <c:v>-10000</c:v>
                </c:pt>
                <c:pt idx="11095">
                  <c:v>-10000</c:v>
                </c:pt>
                <c:pt idx="11096">
                  <c:v>-10000</c:v>
                </c:pt>
                <c:pt idx="11097">
                  <c:v>-10000</c:v>
                </c:pt>
                <c:pt idx="11098">
                  <c:v>-10000</c:v>
                </c:pt>
                <c:pt idx="11099">
                  <c:v>-10000</c:v>
                </c:pt>
                <c:pt idx="11100">
                  <c:v>-10000</c:v>
                </c:pt>
                <c:pt idx="11101">
                  <c:v>-10000</c:v>
                </c:pt>
                <c:pt idx="11102">
                  <c:v>-10000</c:v>
                </c:pt>
                <c:pt idx="11103">
                  <c:v>-10000</c:v>
                </c:pt>
                <c:pt idx="11104">
                  <c:v>-10000</c:v>
                </c:pt>
                <c:pt idx="11105">
                  <c:v>-10000</c:v>
                </c:pt>
                <c:pt idx="11106">
                  <c:v>-10000</c:v>
                </c:pt>
                <c:pt idx="11107">
                  <c:v>-10000</c:v>
                </c:pt>
                <c:pt idx="11108">
                  <c:v>-10000</c:v>
                </c:pt>
                <c:pt idx="11109">
                  <c:v>-10000</c:v>
                </c:pt>
                <c:pt idx="11110">
                  <c:v>-10000</c:v>
                </c:pt>
                <c:pt idx="11111">
                  <c:v>-10000</c:v>
                </c:pt>
                <c:pt idx="11112">
                  <c:v>-10000</c:v>
                </c:pt>
                <c:pt idx="11113">
                  <c:v>-10000</c:v>
                </c:pt>
                <c:pt idx="11114">
                  <c:v>-10000</c:v>
                </c:pt>
                <c:pt idx="11115">
                  <c:v>-10000</c:v>
                </c:pt>
                <c:pt idx="11116">
                  <c:v>-10000</c:v>
                </c:pt>
                <c:pt idx="11117">
                  <c:v>-10000</c:v>
                </c:pt>
                <c:pt idx="11118">
                  <c:v>-10000</c:v>
                </c:pt>
                <c:pt idx="11119">
                  <c:v>-10000</c:v>
                </c:pt>
                <c:pt idx="11120">
                  <c:v>-10000</c:v>
                </c:pt>
                <c:pt idx="11121">
                  <c:v>-10000</c:v>
                </c:pt>
                <c:pt idx="11122">
                  <c:v>-10000</c:v>
                </c:pt>
                <c:pt idx="11123">
                  <c:v>-10000</c:v>
                </c:pt>
                <c:pt idx="11124">
                  <c:v>-10000</c:v>
                </c:pt>
                <c:pt idx="11125">
                  <c:v>-10000</c:v>
                </c:pt>
                <c:pt idx="11126">
                  <c:v>-10000</c:v>
                </c:pt>
                <c:pt idx="11127">
                  <c:v>-10000</c:v>
                </c:pt>
                <c:pt idx="11128">
                  <c:v>-10000</c:v>
                </c:pt>
                <c:pt idx="11129">
                  <c:v>-10000</c:v>
                </c:pt>
                <c:pt idx="11130">
                  <c:v>-10000</c:v>
                </c:pt>
                <c:pt idx="11131">
                  <c:v>-10000</c:v>
                </c:pt>
                <c:pt idx="11132">
                  <c:v>-10000</c:v>
                </c:pt>
                <c:pt idx="11133">
                  <c:v>-10000</c:v>
                </c:pt>
                <c:pt idx="11134">
                  <c:v>-10000</c:v>
                </c:pt>
                <c:pt idx="11135">
                  <c:v>-10000</c:v>
                </c:pt>
                <c:pt idx="11136">
                  <c:v>-10000</c:v>
                </c:pt>
                <c:pt idx="11137">
                  <c:v>-10000</c:v>
                </c:pt>
                <c:pt idx="11138">
                  <c:v>-10000</c:v>
                </c:pt>
                <c:pt idx="11139">
                  <c:v>-10000</c:v>
                </c:pt>
                <c:pt idx="11140">
                  <c:v>-10000</c:v>
                </c:pt>
                <c:pt idx="11141">
                  <c:v>-10000</c:v>
                </c:pt>
                <c:pt idx="11142">
                  <c:v>-10000</c:v>
                </c:pt>
                <c:pt idx="11143">
                  <c:v>-10000</c:v>
                </c:pt>
                <c:pt idx="11144">
                  <c:v>-10000</c:v>
                </c:pt>
                <c:pt idx="11145">
                  <c:v>-10000</c:v>
                </c:pt>
                <c:pt idx="11146">
                  <c:v>-10000</c:v>
                </c:pt>
                <c:pt idx="11147">
                  <c:v>-10000</c:v>
                </c:pt>
                <c:pt idx="11148">
                  <c:v>-10000</c:v>
                </c:pt>
                <c:pt idx="11149">
                  <c:v>-10000</c:v>
                </c:pt>
                <c:pt idx="11150">
                  <c:v>-10000</c:v>
                </c:pt>
                <c:pt idx="11151">
                  <c:v>-10000</c:v>
                </c:pt>
                <c:pt idx="11152">
                  <c:v>-10000</c:v>
                </c:pt>
                <c:pt idx="11153">
                  <c:v>-10000</c:v>
                </c:pt>
                <c:pt idx="11154">
                  <c:v>-10000</c:v>
                </c:pt>
                <c:pt idx="11155">
                  <c:v>-10000</c:v>
                </c:pt>
                <c:pt idx="11156">
                  <c:v>-10000</c:v>
                </c:pt>
                <c:pt idx="11157">
                  <c:v>-10000</c:v>
                </c:pt>
                <c:pt idx="11158">
                  <c:v>-10000</c:v>
                </c:pt>
                <c:pt idx="11159">
                  <c:v>-10000</c:v>
                </c:pt>
                <c:pt idx="11160">
                  <c:v>-10000</c:v>
                </c:pt>
                <c:pt idx="11161">
                  <c:v>-10000</c:v>
                </c:pt>
                <c:pt idx="11162">
                  <c:v>-10000</c:v>
                </c:pt>
                <c:pt idx="11163">
                  <c:v>-10000</c:v>
                </c:pt>
                <c:pt idx="11164">
                  <c:v>-10000</c:v>
                </c:pt>
                <c:pt idx="11165">
                  <c:v>-10000</c:v>
                </c:pt>
                <c:pt idx="11166">
                  <c:v>-10000</c:v>
                </c:pt>
                <c:pt idx="11167">
                  <c:v>-10000</c:v>
                </c:pt>
                <c:pt idx="11168">
                  <c:v>-10000</c:v>
                </c:pt>
                <c:pt idx="11169">
                  <c:v>-10000</c:v>
                </c:pt>
                <c:pt idx="11170">
                  <c:v>-10000</c:v>
                </c:pt>
                <c:pt idx="11171">
                  <c:v>-10000</c:v>
                </c:pt>
                <c:pt idx="11172">
                  <c:v>-10000</c:v>
                </c:pt>
                <c:pt idx="11173">
                  <c:v>-10000</c:v>
                </c:pt>
                <c:pt idx="11174">
                  <c:v>-10000</c:v>
                </c:pt>
                <c:pt idx="11175">
                  <c:v>-10000</c:v>
                </c:pt>
                <c:pt idx="11176">
                  <c:v>-10000</c:v>
                </c:pt>
                <c:pt idx="11177">
                  <c:v>-10000</c:v>
                </c:pt>
                <c:pt idx="11178">
                  <c:v>-10000</c:v>
                </c:pt>
                <c:pt idx="11179">
                  <c:v>-10000</c:v>
                </c:pt>
                <c:pt idx="11180">
                  <c:v>-10000</c:v>
                </c:pt>
                <c:pt idx="11181">
                  <c:v>-10000</c:v>
                </c:pt>
                <c:pt idx="11182">
                  <c:v>-10000</c:v>
                </c:pt>
                <c:pt idx="11183">
                  <c:v>-10000</c:v>
                </c:pt>
                <c:pt idx="11184">
                  <c:v>-10000</c:v>
                </c:pt>
                <c:pt idx="11185">
                  <c:v>-10000</c:v>
                </c:pt>
                <c:pt idx="11186">
                  <c:v>-10000</c:v>
                </c:pt>
                <c:pt idx="11187">
                  <c:v>-10000</c:v>
                </c:pt>
                <c:pt idx="11188">
                  <c:v>-10000</c:v>
                </c:pt>
                <c:pt idx="11189">
                  <c:v>-10000</c:v>
                </c:pt>
                <c:pt idx="11190">
                  <c:v>-10000</c:v>
                </c:pt>
                <c:pt idx="11191">
                  <c:v>-10000</c:v>
                </c:pt>
                <c:pt idx="11192">
                  <c:v>-10000</c:v>
                </c:pt>
                <c:pt idx="11193">
                  <c:v>-10000</c:v>
                </c:pt>
                <c:pt idx="11194">
                  <c:v>-10000</c:v>
                </c:pt>
                <c:pt idx="11195">
                  <c:v>-10000</c:v>
                </c:pt>
                <c:pt idx="11196">
                  <c:v>-10000</c:v>
                </c:pt>
                <c:pt idx="11197">
                  <c:v>-10000</c:v>
                </c:pt>
                <c:pt idx="11198">
                  <c:v>-10000</c:v>
                </c:pt>
                <c:pt idx="11199">
                  <c:v>-10000</c:v>
                </c:pt>
                <c:pt idx="11200">
                  <c:v>-10000</c:v>
                </c:pt>
                <c:pt idx="11201">
                  <c:v>-10000</c:v>
                </c:pt>
                <c:pt idx="11202">
                  <c:v>-10000</c:v>
                </c:pt>
                <c:pt idx="11203">
                  <c:v>-10000</c:v>
                </c:pt>
                <c:pt idx="11204">
                  <c:v>-10000</c:v>
                </c:pt>
                <c:pt idx="11205">
                  <c:v>-10000</c:v>
                </c:pt>
                <c:pt idx="11206">
                  <c:v>-10000</c:v>
                </c:pt>
                <c:pt idx="11207">
                  <c:v>-10000</c:v>
                </c:pt>
                <c:pt idx="11208">
                  <c:v>-10000</c:v>
                </c:pt>
                <c:pt idx="11209">
                  <c:v>-10000</c:v>
                </c:pt>
                <c:pt idx="11210">
                  <c:v>-10000</c:v>
                </c:pt>
                <c:pt idx="11211">
                  <c:v>-10000</c:v>
                </c:pt>
                <c:pt idx="11212">
                  <c:v>-10000</c:v>
                </c:pt>
                <c:pt idx="11213">
                  <c:v>-10000</c:v>
                </c:pt>
                <c:pt idx="11214">
                  <c:v>-10000</c:v>
                </c:pt>
                <c:pt idx="11215">
                  <c:v>-10000</c:v>
                </c:pt>
                <c:pt idx="11216">
                  <c:v>-10000</c:v>
                </c:pt>
                <c:pt idx="11217">
                  <c:v>-10000</c:v>
                </c:pt>
                <c:pt idx="11218">
                  <c:v>-10000</c:v>
                </c:pt>
                <c:pt idx="11219">
                  <c:v>-10000</c:v>
                </c:pt>
                <c:pt idx="11220">
                  <c:v>-10000</c:v>
                </c:pt>
                <c:pt idx="11221">
                  <c:v>-10000</c:v>
                </c:pt>
                <c:pt idx="11222">
                  <c:v>-10000</c:v>
                </c:pt>
                <c:pt idx="11223">
                  <c:v>-10000</c:v>
                </c:pt>
                <c:pt idx="11224">
                  <c:v>-10000</c:v>
                </c:pt>
                <c:pt idx="11225">
                  <c:v>-10000</c:v>
                </c:pt>
                <c:pt idx="11226">
                  <c:v>-10000</c:v>
                </c:pt>
                <c:pt idx="11227">
                  <c:v>-10000</c:v>
                </c:pt>
                <c:pt idx="11228">
                  <c:v>-10000</c:v>
                </c:pt>
                <c:pt idx="11229">
                  <c:v>-10000</c:v>
                </c:pt>
                <c:pt idx="11230">
                  <c:v>-10000</c:v>
                </c:pt>
                <c:pt idx="11231">
                  <c:v>-10000</c:v>
                </c:pt>
                <c:pt idx="11232">
                  <c:v>-10000</c:v>
                </c:pt>
                <c:pt idx="11233">
                  <c:v>-10000</c:v>
                </c:pt>
                <c:pt idx="11234">
                  <c:v>-10000</c:v>
                </c:pt>
                <c:pt idx="11235">
                  <c:v>-10000</c:v>
                </c:pt>
                <c:pt idx="11236">
                  <c:v>-10000</c:v>
                </c:pt>
                <c:pt idx="11237">
                  <c:v>-10000</c:v>
                </c:pt>
                <c:pt idx="11238">
                  <c:v>-10000</c:v>
                </c:pt>
                <c:pt idx="11239">
                  <c:v>-10000</c:v>
                </c:pt>
                <c:pt idx="11240">
                  <c:v>-10000</c:v>
                </c:pt>
                <c:pt idx="11241">
                  <c:v>-10000</c:v>
                </c:pt>
                <c:pt idx="11242">
                  <c:v>-10000</c:v>
                </c:pt>
                <c:pt idx="11243">
                  <c:v>-10000</c:v>
                </c:pt>
                <c:pt idx="11244">
                  <c:v>-10000</c:v>
                </c:pt>
                <c:pt idx="11245">
                  <c:v>-10000</c:v>
                </c:pt>
                <c:pt idx="11246">
                  <c:v>-10000</c:v>
                </c:pt>
                <c:pt idx="11247">
                  <c:v>-10000</c:v>
                </c:pt>
                <c:pt idx="11248">
                  <c:v>-10000</c:v>
                </c:pt>
                <c:pt idx="11249">
                  <c:v>-10000</c:v>
                </c:pt>
                <c:pt idx="11250">
                  <c:v>-10000</c:v>
                </c:pt>
                <c:pt idx="11251">
                  <c:v>-10000</c:v>
                </c:pt>
                <c:pt idx="11252">
                  <c:v>-10000</c:v>
                </c:pt>
                <c:pt idx="11253">
                  <c:v>-10000</c:v>
                </c:pt>
                <c:pt idx="11254">
                  <c:v>-10000</c:v>
                </c:pt>
                <c:pt idx="11255">
                  <c:v>-10000</c:v>
                </c:pt>
                <c:pt idx="11256">
                  <c:v>-10000</c:v>
                </c:pt>
                <c:pt idx="11257">
                  <c:v>-10000</c:v>
                </c:pt>
                <c:pt idx="11258">
                  <c:v>-10000</c:v>
                </c:pt>
                <c:pt idx="11259">
                  <c:v>-10000</c:v>
                </c:pt>
                <c:pt idx="11260">
                  <c:v>-10000</c:v>
                </c:pt>
                <c:pt idx="11261">
                  <c:v>-10000</c:v>
                </c:pt>
                <c:pt idx="11262">
                  <c:v>-10000</c:v>
                </c:pt>
                <c:pt idx="11263">
                  <c:v>-10000</c:v>
                </c:pt>
                <c:pt idx="11264">
                  <c:v>-10000</c:v>
                </c:pt>
                <c:pt idx="11265">
                  <c:v>-10000</c:v>
                </c:pt>
                <c:pt idx="11266">
                  <c:v>-10000</c:v>
                </c:pt>
                <c:pt idx="11267">
                  <c:v>-10000</c:v>
                </c:pt>
                <c:pt idx="11268">
                  <c:v>-10000</c:v>
                </c:pt>
                <c:pt idx="11269">
                  <c:v>-10000</c:v>
                </c:pt>
                <c:pt idx="11270">
                  <c:v>-10000</c:v>
                </c:pt>
                <c:pt idx="11271">
                  <c:v>-10000</c:v>
                </c:pt>
                <c:pt idx="11272">
                  <c:v>-10000</c:v>
                </c:pt>
                <c:pt idx="11273">
                  <c:v>-10000</c:v>
                </c:pt>
                <c:pt idx="11274">
                  <c:v>-10000</c:v>
                </c:pt>
                <c:pt idx="11275">
                  <c:v>-10000</c:v>
                </c:pt>
                <c:pt idx="11276">
                  <c:v>-10000</c:v>
                </c:pt>
                <c:pt idx="11277">
                  <c:v>-10000</c:v>
                </c:pt>
                <c:pt idx="11278">
                  <c:v>-10000</c:v>
                </c:pt>
                <c:pt idx="11279">
                  <c:v>-10000</c:v>
                </c:pt>
                <c:pt idx="11280">
                  <c:v>-10000</c:v>
                </c:pt>
                <c:pt idx="11281">
                  <c:v>-10000</c:v>
                </c:pt>
                <c:pt idx="11282">
                  <c:v>-10000</c:v>
                </c:pt>
                <c:pt idx="11283">
                  <c:v>-10000</c:v>
                </c:pt>
                <c:pt idx="11284">
                  <c:v>-10000</c:v>
                </c:pt>
                <c:pt idx="11285">
                  <c:v>-10000</c:v>
                </c:pt>
                <c:pt idx="11286">
                  <c:v>-10000</c:v>
                </c:pt>
                <c:pt idx="11287">
                  <c:v>-10000</c:v>
                </c:pt>
                <c:pt idx="11288">
                  <c:v>-10000</c:v>
                </c:pt>
                <c:pt idx="11289">
                  <c:v>-10000</c:v>
                </c:pt>
                <c:pt idx="11290">
                  <c:v>-10000</c:v>
                </c:pt>
                <c:pt idx="11291">
                  <c:v>-10000</c:v>
                </c:pt>
                <c:pt idx="11292">
                  <c:v>-10000</c:v>
                </c:pt>
                <c:pt idx="11293">
                  <c:v>-10000</c:v>
                </c:pt>
                <c:pt idx="11294">
                  <c:v>-10000</c:v>
                </c:pt>
                <c:pt idx="11295">
                  <c:v>-10000</c:v>
                </c:pt>
                <c:pt idx="11296">
                  <c:v>-10000</c:v>
                </c:pt>
                <c:pt idx="11297">
                  <c:v>-10000</c:v>
                </c:pt>
                <c:pt idx="11298">
                  <c:v>-10000</c:v>
                </c:pt>
                <c:pt idx="11299">
                  <c:v>-10000</c:v>
                </c:pt>
                <c:pt idx="11300">
                  <c:v>-10000</c:v>
                </c:pt>
                <c:pt idx="11301">
                  <c:v>-10000</c:v>
                </c:pt>
                <c:pt idx="11302">
                  <c:v>-10000</c:v>
                </c:pt>
                <c:pt idx="11303">
                  <c:v>-10000</c:v>
                </c:pt>
                <c:pt idx="11304">
                  <c:v>-10000</c:v>
                </c:pt>
                <c:pt idx="11305">
                  <c:v>-10000</c:v>
                </c:pt>
                <c:pt idx="11306">
                  <c:v>-10000</c:v>
                </c:pt>
                <c:pt idx="11307">
                  <c:v>-10000</c:v>
                </c:pt>
                <c:pt idx="11308">
                  <c:v>-10000</c:v>
                </c:pt>
                <c:pt idx="11309">
                  <c:v>-10000</c:v>
                </c:pt>
                <c:pt idx="11310">
                  <c:v>-10000</c:v>
                </c:pt>
                <c:pt idx="11311">
                  <c:v>-10000</c:v>
                </c:pt>
                <c:pt idx="11312">
                  <c:v>-10000</c:v>
                </c:pt>
                <c:pt idx="11313">
                  <c:v>-10000</c:v>
                </c:pt>
                <c:pt idx="11314">
                  <c:v>-10000</c:v>
                </c:pt>
                <c:pt idx="11315">
                  <c:v>-10000</c:v>
                </c:pt>
                <c:pt idx="11316">
                  <c:v>-10000</c:v>
                </c:pt>
                <c:pt idx="11317">
                  <c:v>-10000</c:v>
                </c:pt>
                <c:pt idx="11318">
                  <c:v>-10000</c:v>
                </c:pt>
                <c:pt idx="11319">
                  <c:v>-10000</c:v>
                </c:pt>
                <c:pt idx="11320">
                  <c:v>-10000</c:v>
                </c:pt>
                <c:pt idx="11321">
                  <c:v>-10000</c:v>
                </c:pt>
                <c:pt idx="11322">
                  <c:v>-10000</c:v>
                </c:pt>
                <c:pt idx="11323">
                  <c:v>-10000</c:v>
                </c:pt>
                <c:pt idx="11324">
                  <c:v>-10000</c:v>
                </c:pt>
                <c:pt idx="11325">
                  <c:v>-10000</c:v>
                </c:pt>
                <c:pt idx="11326">
                  <c:v>-10000</c:v>
                </c:pt>
                <c:pt idx="11327">
                  <c:v>-10000</c:v>
                </c:pt>
                <c:pt idx="11328">
                  <c:v>-10000</c:v>
                </c:pt>
                <c:pt idx="11329">
                  <c:v>-10000</c:v>
                </c:pt>
                <c:pt idx="11330">
                  <c:v>-10000</c:v>
                </c:pt>
                <c:pt idx="11331">
                  <c:v>-10000</c:v>
                </c:pt>
                <c:pt idx="11332">
                  <c:v>-10000</c:v>
                </c:pt>
                <c:pt idx="11333">
                  <c:v>-10000</c:v>
                </c:pt>
                <c:pt idx="11334">
                  <c:v>-10000</c:v>
                </c:pt>
                <c:pt idx="11335">
                  <c:v>-10000</c:v>
                </c:pt>
                <c:pt idx="11336">
                  <c:v>-10000</c:v>
                </c:pt>
                <c:pt idx="11337">
                  <c:v>-10000</c:v>
                </c:pt>
                <c:pt idx="11338">
                  <c:v>-10000</c:v>
                </c:pt>
                <c:pt idx="11339">
                  <c:v>-10000</c:v>
                </c:pt>
                <c:pt idx="11340">
                  <c:v>-10000</c:v>
                </c:pt>
                <c:pt idx="11341">
                  <c:v>-10000</c:v>
                </c:pt>
                <c:pt idx="11342">
                  <c:v>-10000</c:v>
                </c:pt>
                <c:pt idx="11343">
                  <c:v>-10000</c:v>
                </c:pt>
                <c:pt idx="11344">
                  <c:v>-10000</c:v>
                </c:pt>
                <c:pt idx="11345">
                  <c:v>-10000</c:v>
                </c:pt>
                <c:pt idx="11346">
                  <c:v>-10000</c:v>
                </c:pt>
                <c:pt idx="11347">
                  <c:v>-10000</c:v>
                </c:pt>
                <c:pt idx="11348">
                  <c:v>-10000</c:v>
                </c:pt>
                <c:pt idx="11349">
                  <c:v>-10000</c:v>
                </c:pt>
                <c:pt idx="11350">
                  <c:v>-10000</c:v>
                </c:pt>
                <c:pt idx="11351">
                  <c:v>-10000</c:v>
                </c:pt>
                <c:pt idx="11352">
                  <c:v>-10000</c:v>
                </c:pt>
                <c:pt idx="11353">
                  <c:v>-10000</c:v>
                </c:pt>
                <c:pt idx="11354">
                  <c:v>-10000</c:v>
                </c:pt>
                <c:pt idx="11355">
                  <c:v>-10000</c:v>
                </c:pt>
                <c:pt idx="11356">
                  <c:v>-10000</c:v>
                </c:pt>
                <c:pt idx="11357">
                  <c:v>-10000</c:v>
                </c:pt>
                <c:pt idx="11358">
                  <c:v>-10000</c:v>
                </c:pt>
                <c:pt idx="11359">
                  <c:v>-10000</c:v>
                </c:pt>
                <c:pt idx="11360">
                  <c:v>-10000</c:v>
                </c:pt>
                <c:pt idx="11361">
                  <c:v>-10000</c:v>
                </c:pt>
                <c:pt idx="11362">
                  <c:v>-10000</c:v>
                </c:pt>
                <c:pt idx="11363">
                  <c:v>-10000</c:v>
                </c:pt>
                <c:pt idx="11364">
                  <c:v>-10000</c:v>
                </c:pt>
                <c:pt idx="11365">
                  <c:v>-10000</c:v>
                </c:pt>
                <c:pt idx="11366">
                  <c:v>-10000</c:v>
                </c:pt>
                <c:pt idx="11367">
                  <c:v>-10000</c:v>
                </c:pt>
                <c:pt idx="11368">
                  <c:v>-10000</c:v>
                </c:pt>
                <c:pt idx="11369">
                  <c:v>-10000</c:v>
                </c:pt>
                <c:pt idx="11370">
                  <c:v>-10000</c:v>
                </c:pt>
                <c:pt idx="11371">
                  <c:v>-10000</c:v>
                </c:pt>
                <c:pt idx="11372">
                  <c:v>-10000</c:v>
                </c:pt>
                <c:pt idx="11373">
                  <c:v>-10000</c:v>
                </c:pt>
                <c:pt idx="11374">
                  <c:v>-10000</c:v>
                </c:pt>
                <c:pt idx="11375">
                  <c:v>-10000</c:v>
                </c:pt>
                <c:pt idx="11376">
                  <c:v>-10000</c:v>
                </c:pt>
                <c:pt idx="11377">
                  <c:v>-10000</c:v>
                </c:pt>
                <c:pt idx="11378">
                  <c:v>-10000</c:v>
                </c:pt>
                <c:pt idx="11379">
                  <c:v>-10000</c:v>
                </c:pt>
                <c:pt idx="11380">
                  <c:v>-10000</c:v>
                </c:pt>
                <c:pt idx="11381">
                  <c:v>-10000</c:v>
                </c:pt>
                <c:pt idx="11382">
                  <c:v>-10000</c:v>
                </c:pt>
                <c:pt idx="11383">
                  <c:v>-10000</c:v>
                </c:pt>
                <c:pt idx="11384">
                  <c:v>-10000</c:v>
                </c:pt>
                <c:pt idx="11385">
                  <c:v>-10000</c:v>
                </c:pt>
                <c:pt idx="11386">
                  <c:v>-10000</c:v>
                </c:pt>
                <c:pt idx="11387">
                  <c:v>-10000</c:v>
                </c:pt>
                <c:pt idx="11388">
                  <c:v>-10000</c:v>
                </c:pt>
                <c:pt idx="11389">
                  <c:v>-10000</c:v>
                </c:pt>
                <c:pt idx="11390">
                  <c:v>-10000</c:v>
                </c:pt>
                <c:pt idx="11391">
                  <c:v>-10000</c:v>
                </c:pt>
                <c:pt idx="11392">
                  <c:v>-10000</c:v>
                </c:pt>
                <c:pt idx="11393">
                  <c:v>-10000</c:v>
                </c:pt>
                <c:pt idx="11394">
                  <c:v>-10000</c:v>
                </c:pt>
                <c:pt idx="11395">
                  <c:v>-10000</c:v>
                </c:pt>
                <c:pt idx="11396">
                  <c:v>-10000</c:v>
                </c:pt>
                <c:pt idx="11397">
                  <c:v>-10000</c:v>
                </c:pt>
                <c:pt idx="11398">
                  <c:v>-10000</c:v>
                </c:pt>
                <c:pt idx="11399">
                  <c:v>-10000</c:v>
                </c:pt>
                <c:pt idx="11400">
                  <c:v>-10000</c:v>
                </c:pt>
                <c:pt idx="11401">
                  <c:v>-10000</c:v>
                </c:pt>
                <c:pt idx="11402">
                  <c:v>-10000</c:v>
                </c:pt>
                <c:pt idx="11403">
                  <c:v>-10000</c:v>
                </c:pt>
                <c:pt idx="11404">
                  <c:v>-10000</c:v>
                </c:pt>
                <c:pt idx="11405">
                  <c:v>-10000</c:v>
                </c:pt>
                <c:pt idx="11406">
                  <c:v>-10000</c:v>
                </c:pt>
                <c:pt idx="11407">
                  <c:v>-10000</c:v>
                </c:pt>
                <c:pt idx="11408">
                  <c:v>-10000</c:v>
                </c:pt>
                <c:pt idx="11409">
                  <c:v>-10000</c:v>
                </c:pt>
                <c:pt idx="11410">
                  <c:v>-10000</c:v>
                </c:pt>
                <c:pt idx="11411">
                  <c:v>-10000</c:v>
                </c:pt>
                <c:pt idx="11412">
                  <c:v>-10000</c:v>
                </c:pt>
                <c:pt idx="11413">
                  <c:v>-10000</c:v>
                </c:pt>
                <c:pt idx="11414">
                  <c:v>-10000</c:v>
                </c:pt>
                <c:pt idx="11415">
                  <c:v>-10000</c:v>
                </c:pt>
                <c:pt idx="11416">
                  <c:v>-10000</c:v>
                </c:pt>
                <c:pt idx="11417">
                  <c:v>-10000</c:v>
                </c:pt>
                <c:pt idx="11418">
                  <c:v>-10000</c:v>
                </c:pt>
                <c:pt idx="11419">
                  <c:v>-10000</c:v>
                </c:pt>
                <c:pt idx="11420">
                  <c:v>-10000</c:v>
                </c:pt>
                <c:pt idx="11421">
                  <c:v>-10000</c:v>
                </c:pt>
                <c:pt idx="11422">
                  <c:v>-10000</c:v>
                </c:pt>
                <c:pt idx="11423">
                  <c:v>-10000</c:v>
                </c:pt>
                <c:pt idx="11424">
                  <c:v>-10000</c:v>
                </c:pt>
                <c:pt idx="11425">
                  <c:v>-10000</c:v>
                </c:pt>
                <c:pt idx="11426">
                  <c:v>-10000</c:v>
                </c:pt>
                <c:pt idx="11427">
                  <c:v>-10000</c:v>
                </c:pt>
                <c:pt idx="11428">
                  <c:v>-10000</c:v>
                </c:pt>
                <c:pt idx="11429">
                  <c:v>-10000</c:v>
                </c:pt>
                <c:pt idx="11430">
                  <c:v>-10000</c:v>
                </c:pt>
                <c:pt idx="11431">
                  <c:v>-10000</c:v>
                </c:pt>
                <c:pt idx="11432">
                  <c:v>-10000</c:v>
                </c:pt>
                <c:pt idx="11433">
                  <c:v>-10000</c:v>
                </c:pt>
                <c:pt idx="11434">
                  <c:v>-10000</c:v>
                </c:pt>
                <c:pt idx="11435">
                  <c:v>-10000</c:v>
                </c:pt>
                <c:pt idx="11436">
                  <c:v>-10000</c:v>
                </c:pt>
                <c:pt idx="11437">
                  <c:v>-10000</c:v>
                </c:pt>
                <c:pt idx="11438">
                  <c:v>-10000</c:v>
                </c:pt>
                <c:pt idx="11439">
                  <c:v>-10000</c:v>
                </c:pt>
                <c:pt idx="11440">
                  <c:v>-10000</c:v>
                </c:pt>
                <c:pt idx="11441">
                  <c:v>-10000</c:v>
                </c:pt>
                <c:pt idx="11442">
                  <c:v>-10000</c:v>
                </c:pt>
                <c:pt idx="11443">
                  <c:v>-10000</c:v>
                </c:pt>
                <c:pt idx="11444">
                  <c:v>-10000</c:v>
                </c:pt>
                <c:pt idx="11445">
                  <c:v>-10000</c:v>
                </c:pt>
                <c:pt idx="11446">
                  <c:v>-10000</c:v>
                </c:pt>
                <c:pt idx="11447">
                  <c:v>-10000</c:v>
                </c:pt>
                <c:pt idx="11448">
                  <c:v>-10000</c:v>
                </c:pt>
                <c:pt idx="11449">
                  <c:v>-10000</c:v>
                </c:pt>
                <c:pt idx="11450">
                  <c:v>-10000</c:v>
                </c:pt>
                <c:pt idx="11451">
                  <c:v>-10000</c:v>
                </c:pt>
                <c:pt idx="11452">
                  <c:v>-10000</c:v>
                </c:pt>
                <c:pt idx="11453">
                  <c:v>-10000</c:v>
                </c:pt>
                <c:pt idx="11454">
                  <c:v>-10000</c:v>
                </c:pt>
                <c:pt idx="11455">
                  <c:v>-10000</c:v>
                </c:pt>
                <c:pt idx="11456">
                  <c:v>-10000</c:v>
                </c:pt>
                <c:pt idx="11457">
                  <c:v>-10000</c:v>
                </c:pt>
                <c:pt idx="11458">
                  <c:v>-10000</c:v>
                </c:pt>
                <c:pt idx="11459">
                  <c:v>-10000</c:v>
                </c:pt>
                <c:pt idx="11460">
                  <c:v>-10000</c:v>
                </c:pt>
                <c:pt idx="11461">
                  <c:v>-10000</c:v>
                </c:pt>
                <c:pt idx="11462">
                  <c:v>-10000</c:v>
                </c:pt>
                <c:pt idx="11463">
                  <c:v>-10000</c:v>
                </c:pt>
                <c:pt idx="11464">
                  <c:v>-10000</c:v>
                </c:pt>
                <c:pt idx="11465">
                  <c:v>-10000</c:v>
                </c:pt>
                <c:pt idx="11466">
                  <c:v>-10000</c:v>
                </c:pt>
                <c:pt idx="11467">
                  <c:v>-10000</c:v>
                </c:pt>
                <c:pt idx="11468">
                  <c:v>-10000</c:v>
                </c:pt>
                <c:pt idx="11469">
                  <c:v>-10000</c:v>
                </c:pt>
                <c:pt idx="11470">
                  <c:v>-10000</c:v>
                </c:pt>
                <c:pt idx="11471">
                  <c:v>-10000</c:v>
                </c:pt>
                <c:pt idx="11472">
                  <c:v>-10000</c:v>
                </c:pt>
                <c:pt idx="11473">
                  <c:v>-10000</c:v>
                </c:pt>
                <c:pt idx="11474">
                  <c:v>-10000</c:v>
                </c:pt>
                <c:pt idx="11475">
                  <c:v>-10000</c:v>
                </c:pt>
                <c:pt idx="11476">
                  <c:v>-10000</c:v>
                </c:pt>
                <c:pt idx="11477">
                  <c:v>-10000</c:v>
                </c:pt>
                <c:pt idx="11478">
                  <c:v>-10000</c:v>
                </c:pt>
                <c:pt idx="11479">
                  <c:v>-10000</c:v>
                </c:pt>
                <c:pt idx="11480">
                  <c:v>-10000</c:v>
                </c:pt>
                <c:pt idx="11481">
                  <c:v>-10000</c:v>
                </c:pt>
                <c:pt idx="11482">
                  <c:v>-10000</c:v>
                </c:pt>
                <c:pt idx="11483">
                  <c:v>-10000</c:v>
                </c:pt>
                <c:pt idx="11484">
                  <c:v>-10000</c:v>
                </c:pt>
                <c:pt idx="11485">
                  <c:v>-10000</c:v>
                </c:pt>
                <c:pt idx="11486">
                  <c:v>-10000</c:v>
                </c:pt>
                <c:pt idx="11487">
                  <c:v>-10000</c:v>
                </c:pt>
                <c:pt idx="11488">
                  <c:v>-10000</c:v>
                </c:pt>
                <c:pt idx="11489">
                  <c:v>-10000</c:v>
                </c:pt>
                <c:pt idx="11490">
                  <c:v>-10000</c:v>
                </c:pt>
                <c:pt idx="11491">
                  <c:v>-10000</c:v>
                </c:pt>
                <c:pt idx="11492">
                  <c:v>-10000</c:v>
                </c:pt>
                <c:pt idx="11493">
                  <c:v>-10000</c:v>
                </c:pt>
                <c:pt idx="11494">
                  <c:v>-10000</c:v>
                </c:pt>
                <c:pt idx="11495">
                  <c:v>-10000</c:v>
                </c:pt>
                <c:pt idx="11496">
                  <c:v>-10000</c:v>
                </c:pt>
                <c:pt idx="11497">
                  <c:v>-10000</c:v>
                </c:pt>
                <c:pt idx="11498">
                  <c:v>-10000</c:v>
                </c:pt>
                <c:pt idx="11499">
                  <c:v>-10000</c:v>
                </c:pt>
                <c:pt idx="11500">
                  <c:v>-10000</c:v>
                </c:pt>
                <c:pt idx="11501">
                  <c:v>-10000</c:v>
                </c:pt>
                <c:pt idx="11502">
                  <c:v>-10000</c:v>
                </c:pt>
                <c:pt idx="11503">
                  <c:v>-10000</c:v>
                </c:pt>
                <c:pt idx="11504">
                  <c:v>-10000</c:v>
                </c:pt>
                <c:pt idx="11505">
                  <c:v>-10000</c:v>
                </c:pt>
                <c:pt idx="11506">
                  <c:v>-10000</c:v>
                </c:pt>
                <c:pt idx="11507">
                  <c:v>-10000</c:v>
                </c:pt>
                <c:pt idx="11508">
                  <c:v>-10000</c:v>
                </c:pt>
                <c:pt idx="11509">
                  <c:v>-10000</c:v>
                </c:pt>
                <c:pt idx="11510">
                  <c:v>-10000</c:v>
                </c:pt>
                <c:pt idx="11511">
                  <c:v>-10000</c:v>
                </c:pt>
                <c:pt idx="11512">
                  <c:v>-10000</c:v>
                </c:pt>
                <c:pt idx="11513">
                  <c:v>-10000</c:v>
                </c:pt>
                <c:pt idx="11514">
                  <c:v>-10000</c:v>
                </c:pt>
                <c:pt idx="11515">
                  <c:v>-10000</c:v>
                </c:pt>
                <c:pt idx="11516">
                  <c:v>-10000</c:v>
                </c:pt>
                <c:pt idx="11517">
                  <c:v>-10000</c:v>
                </c:pt>
                <c:pt idx="11518">
                  <c:v>-10000</c:v>
                </c:pt>
                <c:pt idx="11519">
                  <c:v>-10000</c:v>
                </c:pt>
                <c:pt idx="11520">
                  <c:v>-10000</c:v>
                </c:pt>
                <c:pt idx="11521">
                  <c:v>-10000</c:v>
                </c:pt>
                <c:pt idx="11522">
                  <c:v>-10000</c:v>
                </c:pt>
                <c:pt idx="11523">
                  <c:v>-10000</c:v>
                </c:pt>
                <c:pt idx="11524">
                  <c:v>-10000</c:v>
                </c:pt>
                <c:pt idx="11525">
                  <c:v>-10000</c:v>
                </c:pt>
                <c:pt idx="11526">
                  <c:v>-10000</c:v>
                </c:pt>
                <c:pt idx="11527">
                  <c:v>-10000</c:v>
                </c:pt>
                <c:pt idx="11528">
                  <c:v>-10000</c:v>
                </c:pt>
                <c:pt idx="11529">
                  <c:v>-10000</c:v>
                </c:pt>
                <c:pt idx="11530">
                  <c:v>-10000</c:v>
                </c:pt>
                <c:pt idx="11531">
                  <c:v>-10000</c:v>
                </c:pt>
                <c:pt idx="11532">
                  <c:v>-10000</c:v>
                </c:pt>
                <c:pt idx="11533">
                  <c:v>-10000</c:v>
                </c:pt>
                <c:pt idx="11534">
                  <c:v>-10000</c:v>
                </c:pt>
                <c:pt idx="11535">
                  <c:v>-10000</c:v>
                </c:pt>
                <c:pt idx="11536">
                  <c:v>-10000</c:v>
                </c:pt>
                <c:pt idx="11537">
                  <c:v>-10000</c:v>
                </c:pt>
                <c:pt idx="11538">
                  <c:v>-10000</c:v>
                </c:pt>
                <c:pt idx="11539">
                  <c:v>-10000</c:v>
                </c:pt>
                <c:pt idx="11540">
                  <c:v>-10000</c:v>
                </c:pt>
                <c:pt idx="11541">
                  <c:v>-10000</c:v>
                </c:pt>
                <c:pt idx="11542">
                  <c:v>-10000</c:v>
                </c:pt>
                <c:pt idx="11543">
                  <c:v>-10000</c:v>
                </c:pt>
                <c:pt idx="11544">
                  <c:v>-10000</c:v>
                </c:pt>
                <c:pt idx="11545">
                  <c:v>-10000</c:v>
                </c:pt>
                <c:pt idx="11546">
                  <c:v>-10000</c:v>
                </c:pt>
                <c:pt idx="11547">
                  <c:v>-10000</c:v>
                </c:pt>
                <c:pt idx="11548">
                  <c:v>-10000</c:v>
                </c:pt>
                <c:pt idx="11549">
                  <c:v>-10000</c:v>
                </c:pt>
                <c:pt idx="11550">
                  <c:v>-10000</c:v>
                </c:pt>
                <c:pt idx="11551">
                  <c:v>-10000</c:v>
                </c:pt>
                <c:pt idx="11552">
                  <c:v>-10000</c:v>
                </c:pt>
                <c:pt idx="11553">
                  <c:v>-10000</c:v>
                </c:pt>
                <c:pt idx="11554">
                  <c:v>-10000</c:v>
                </c:pt>
                <c:pt idx="11555">
                  <c:v>-10000</c:v>
                </c:pt>
                <c:pt idx="11556">
                  <c:v>-10000</c:v>
                </c:pt>
                <c:pt idx="11557">
                  <c:v>-10000</c:v>
                </c:pt>
                <c:pt idx="11558">
                  <c:v>-10000</c:v>
                </c:pt>
                <c:pt idx="11559">
                  <c:v>-10000</c:v>
                </c:pt>
                <c:pt idx="11560">
                  <c:v>-10000</c:v>
                </c:pt>
                <c:pt idx="11561">
                  <c:v>-10000</c:v>
                </c:pt>
                <c:pt idx="11562">
                  <c:v>-10000</c:v>
                </c:pt>
                <c:pt idx="11563">
                  <c:v>-10000</c:v>
                </c:pt>
                <c:pt idx="11564">
                  <c:v>-10000</c:v>
                </c:pt>
                <c:pt idx="11565">
                  <c:v>-10000</c:v>
                </c:pt>
                <c:pt idx="11566">
                  <c:v>-10000</c:v>
                </c:pt>
                <c:pt idx="11567">
                  <c:v>-10000</c:v>
                </c:pt>
                <c:pt idx="11568">
                  <c:v>-10000</c:v>
                </c:pt>
                <c:pt idx="11569">
                  <c:v>-10000</c:v>
                </c:pt>
                <c:pt idx="11570">
                  <c:v>-10000</c:v>
                </c:pt>
                <c:pt idx="11571">
                  <c:v>-10000</c:v>
                </c:pt>
                <c:pt idx="11572">
                  <c:v>-10000</c:v>
                </c:pt>
                <c:pt idx="11573">
                  <c:v>-10000</c:v>
                </c:pt>
                <c:pt idx="11574">
                  <c:v>-10000</c:v>
                </c:pt>
                <c:pt idx="11575">
                  <c:v>-10000</c:v>
                </c:pt>
                <c:pt idx="11576">
                  <c:v>-10000</c:v>
                </c:pt>
                <c:pt idx="11577">
                  <c:v>-10000</c:v>
                </c:pt>
                <c:pt idx="11578">
                  <c:v>-10000</c:v>
                </c:pt>
                <c:pt idx="11579">
                  <c:v>-10000</c:v>
                </c:pt>
                <c:pt idx="11580">
                  <c:v>-10000</c:v>
                </c:pt>
                <c:pt idx="11581">
                  <c:v>-10000</c:v>
                </c:pt>
                <c:pt idx="11582">
                  <c:v>-10000</c:v>
                </c:pt>
                <c:pt idx="11583">
                  <c:v>-10000</c:v>
                </c:pt>
                <c:pt idx="11584">
                  <c:v>-10000</c:v>
                </c:pt>
                <c:pt idx="11585">
                  <c:v>-10000</c:v>
                </c:pt>
                <c:pt idx="11586">
                  <c:v>-10000</c:v>
                </c:pt>
                <c:pt idx="11587">
                  <c:v>-10000</c:v>
                </c:pt>
                <c:pt idx="11588">
                  <c:v>-10000</c:v>
                </c:pt>
                <c:pt idx="11589">
                  <c:v>-10000</c:v>
                </c:pt>
                <c:pt idx="11590">
                  <c:v>-10000</c:v>
                </c:pt>
                <c:pt idx="11591">
                  <c:v>-10000</c:v>
                </c:pt>
                <c:pt idx="11592">
                  <c:v>-10000</c:v>
                </c:pt>
                <c:pt idx="11593">
                  <c:v>-10000</c:v>
                </c:pt>
                <c:pt idx="11594">
                  <c:v>-10000</c:v>
                </c:pt>
                <c:pt idx="11595">
                  <c:v>-10000</c:v>
                </c:pt>
                <c:pt idx="11596">
                  <c:v>-10000</c:v>
                </c:pt>
                <c:pt idx="11597">
                  <c:v>-10000</c:v>
                </c:pt>
                <c:pt idx="11598">
                  <c:v>-10000</c:v>
                </c:pt>
                <c:pt idx="11599">
                  <c:v>-10000</c:v>
                </c:pt>
                <c:pt idx="11600">
                  <c:v>-10000</c:v>
                </c:pt>
                <c:pt idx="11601">
                  <c:v>-10000</c:v>
                </c:pt>
                <c:pt idx="11602">
                  <c:v>-10000</c:v>
                </c:pt>
                <c:pt idx="11603">
                  <c:v>-10000</c:v>
                </c:pt>
                <c:pt idx="11604">
                  <c:v>-10000</c:v>
                </c:pt>
                <c:pt idx="11605">
                  <c:v>-10000</c:v>
                </c:pt>
                <c:pt idx="11606">
                  <c:v>-10000</c:v>
                </c:pt>
                <c:pt idx="11607">
                  <c:v>-10000</c:v>
                </c:pt>
                <c:pt idx="11608">
                  <c:v>-10000</c:v>
                </c:pt>
                <c:pt idx="11609">
                  <c:v>-10000</c:v>
                </c:pt>
                <c:pt idx="11610">
                  <c:v>-10000</c:v>
                </c:pt>
                <c:pt idx="11611">
                  <c:v>-10000</c:v>
                </c:pt>
                <c:pt idx="11612">
                  <c:v>-10000</c:v>
                </c:pt>
                <c:pt idx="11613">
                  <c:v>-10000</c:v>
                </c:pt>
                <c:pt idx="11614">
                  <c:v>-10000</c:v>
                </c:pt>
                <c:pt idx="11615">
                  <c:v>-10000</c:v>
                </c:pt>
                <c:pt idx="11616">
                  <c:v>-10000</c:v>
                </c:pt>
                <c:pt idx="11617">
                  <c:v>-10000</c:v>
                </c:pt>
                <c:pt idx="11618">
                  <c:v>-10000</c:v>
                </c:pt>
                <c:pt idx="11619">
                  <c:v>-10000</c:v>
                </c:pt>
                <c:pt idx="11620">
                  <c:v>-10000</c:v>
                </c:pt>
                <c:pt idx="11621">
                  <c:v>-10000</c:v>
                </c:pt>
                <c:pt idx="11622">
                  <c:v>-10000</c:v>
                </c:pt>
                <c:pt idx="11623">
                  <c:v>-10000</c:v>
                </c:pt>
                <c:pt idx="11624">
                  <c:v>-10000</c:v>
                </c:pt>
                <c:pt idx="11625">
                  <c:v>-10000</c:v>
                </c:pt>
                <c:pt idx="11626">
                  <c:v>-10000</c:v>
                </c:pt>
                <c:pt idx="11627">
                  <c:v>-10000</c:v>
                </c:pt>
                <c:pt idx="11628">
                  <c:v>-10000</c:v>
                </c:pt>
                <c:pt idx="11629">
                  <c:v>-10000</c:v>
                </c:pt>
                <c:pt idx="11630">
                  <c:v>-10000</c:v>
                </c:pt>
                <c:pt idx="11631">
                  <c:v>-10000</c:v>
                </c:pt>
                <c:pt idx="11632">
                  <c:v>-10000</c:v>
                </c:pt>
                <c:pt idx="11633">
                  <c:v>-10000</c:v>
                </c:pt>
                <c:pt idx="11634">
                  <c:v>-10000</c:v>
                </c:pt>
                <c:pt idx="11635">
                  <c:v>-10000</c:v>
                </c:pt>
                <c:pt idx="11636">
                  <c:v>-10000</c:v>
                </c:pt>
                <c:pt idx="11637">
                  <c:v>-10000</c:v>
                </c:pt>
                <c:pt idx="11638">
                  <c:v>-10000</c:v>
                </c:pt>
                <c:pt idx="11639">
                  <c:v>-10000</c:v>
                </c:pt>
                <c:pt idx="11640">
                  <c:v>-10000</c:v>
                </c:pt>
                <c:pt idx="11641">
                  <c:v>-10000</c:v>
                </c:pt>
                <c:pt idx="11642">
                  <c:v>-10000</c:v>
                </c:pt>
                <c:pt idx="11643">
                  <c:v>-10000</c:v>
                </c:pt>
                <c:pt idx="11644">
                  <c:v>-10000</c:v>
                </c:pt>
                <c:pt idx="11645">
                  <c:v>-10000</c:v>
                </c:pt>
                <c:pt idx="11646">
                  <c:v>-10000</c:v>
                </c:pt>
                <c:pt idx="11647">
                  <c:v>-10000</c:v>
                </c:pt>
                <c:pt idx="11648">
                  <c:v>-10000</c:v>
                </c:pt>
                <c:pt idx="11649">
                  <c:v>-10000</c:v>
                </c:pt>
                <c:pt idx="11650">
                  <c:v>-10000</c:v>
                </c:pt>
                <c:pt idx="11651">
                  <c:v>-10000</c:v>
                </c:pt>
                <c:pt idx="11652">
                  <c:v>-10000</c:v>
                </c:pt>
                <c:pt idx="11653">
                  <c:v>-10000</c:v>
                </c:pt>
                <c:pt idx="11654">
                  <c:v>-10000</c:v>
                </c:pt>
                <c:pt idx="11655">
                  <c:v>-10000</c:v>
                </c:pt>
                <c:pt idx="11656">
                  <c:v>-10000</c:v>
                </c:pt>
                <c:pt idx="11657">
                  <c:v>-10000</c:v>
                </c:pt>
                <c:pt idx="11658">
                  <c:v>-10000</c:v>
                </c:pt>
                <c:pt idx="11659">
                  <c:v>-10000</c:v>
                </c:pt>
                <c:pt idx="11660">
                  <c:v>-10000</c:v>
                </c:pt>
                <c:pt idx="11661">
                  <c:v>-10000</c:v>
                </c:pt>
                <c:pt idx="11662">
                  <c:v>-10000</c:v>
                </c:pt>
                <c:pt idx="11663">
                  <c:v>-10000</c:v>
                </c:pt>
                <c:pt idx="11664">
                  <c:v>-10000</c:v>
                </c:pt>
                <c:pt idx="11665">
                  <c:v>-10000</c:v>
                </c:pt>
                <c:pt idx="11666">
                  <c:v>-10000</c:v>
                </c:pt>
                <c:pt idx="11667">
                  <c:v>-10000</c:v>
                </c:pt>
                <c:pt idx="11668">
                  <c:v>-10000</c:v>
                </c:pt>
                <c:pt idx="11669">
                  <c:v>-10000</c:v>
                </c:pt>
                <c:pt idx="11670">
                  <c:v>-10000</c:v>
                </c:pt>
                <c:pt idx="11671">
                  <c:v>-10000</c:v>
                </c:pt>
                <c:pt idx="11672">
                  <c:v>-10000</c:v>
                </c:pt>
                <c:pt idx="11673">
                  <c:v>-10000</c:v>
                </c:pt>
                <c:pt idx="11674">
                  <c:v>-10000</c:v>
                </c:pt>
                <c:pt idx="11675">
                  <c:v>-10000</c:v>
                </c:pt>
                <c:pt idx="11676">
                  <c:v>-10000</c:v>
                </c:pt>
                <c:pt idx="11677">
                  <c:v>-10000</c:v>
                </c:pt>
                <c:pt idx="11678">
                  <c:v>-10000</c:v>
                </c:pt>
                <c:pt idx="11679">
                  <c:v>-10000</c:v>
                </c:pt>
                <c:pt idx="11680">
                  <c:v>-10000</c:v>
                </c:pt>
                <c:pt idx="11681">
                  <c:v>-10000</c:v>
                </c:pt>
                <c:pt idx="11682">
                  <c:v>-10000</c:v>
                </c:pt>
                <c:pt idx="11683">
                  <c:v>-10000</c:v>
                </c:pt>
                <c:pt idx="11684">
                  <c:v>-10000</c:v>
                </c:pt>
                <c:pt idx="11685">
                  <c:v>-10000</c:v>
                </c:pt>
                <c:pt idx="11686">
                  <c:v>-10000</c:v>
                </c:pt>
                <c:pt idx="11687">
                  <c:v>-10000</c:v>
                </c:pt>
                <c:pt idx="11688">
                  <c:v>-10000</c:v>
                </c:pt>
                <c:pt idx="11689">
                  <c:v>-10000</c:v>
                </c:pt>
                <c:pt idx="11690">
                  <c:v>-10000</c:v>
                </c:pt>
                <c:pt idx="11691">
                  <c:v>-10000</c:v>
                </c:pt>
                <c:pt idx="11692">
                  <c:v>-10000</c:v>
                </c:pt>
                <c:pt idx="11693">
                  <c:v>-10000</c:v>
                </c:pt>
                <c:pt idx="11694">
                  <c:v>-10000</c:v>
                </c:pt>
                <c:pt idx="11695">
                  <c:v>-10000</c:v>
                </c:pt>
                <c:pt idx="11696">
                  <c:v>-10000</c:v>
                </c:pt>
                <c:pt idx="11697">
                  <c:v>-10000</c:v>
                </c:pt>
                <c:pt idx="11698">
                  <c:v>-10000</c:v>
                </c:pt>
                <c:pt idx="11699">
                  <c:v>-10000</c:v>
                </c:pt>
                <c:pt idx="11700">
                  <c:v>-10000</c:v>
                </c:pt>
                <c:pt idx="11701">
                  <c:v>-10000</c:v>
                </c:pt>
                <c:pt idx="11702">
                  <c:v>-10000</c:v>
                </c:pt>
                <c:pt idx="11703">
                  <c:v>-10000</c:v>
                </c:pt>
                <c:pt idx="11704">
                  <c:v>-10000</c:v>
                </c:pt>
                <c:pt idx="11705">
                  <c:v>-10000</c:v>
                </c:pt>
                <c:pt idx="11706">
                  <c:v>-10000</c:v>
                </c:pt>
                <c:pt idx="11707">
                  <c:v>-10000</c:v>
                </c:pt>
                <c:pt idx="11708">
                  <c:v>-10000</c:v>
                </c:pt>
                <c:pt idx="11709">
                  <c:v>-10000</c:v>
                </c:pt>
                <c:pt idx="11710">
                  <c:v>-10000</c:v>
                </c:pt>
                <c:pt idx="11711">
                  <c:v>-10000</c:v>
                </c:pt>
                <c:pt idx="11712">
                  <c:v>-10000</c:v>
                </c:pt>
                <c:pt idx="11713">
                  <c:v>-10000</c:v>
                </c:pt>
                <c:pt idx="11714">
                  <c:v>-10000</c:v>
                </c:pt>
                <c:pt idx="11715">
                  <c:v>-10000</c:v>
                </c:pt>
                <c:pt idx="11716">
                  <c:v>-10000</c:v>
                </c:pt>
                <c:pt idx="11717">
                  <c:v>-10000</c:v>
                </c:pt>
                <c:pt idx="11718">
                  <c:v>-10000</c:v>
                </c:pt>
                <c:pt idx="11719">
                  <c:v>-10000</c:v>
                </c:pt>
                <c:pt idx="11720">
                  <c:v>-10000</c:v>
                </c:pt>
                <c:pt idx="11721">
                  <c:v>-10000</c:v>
                </c:pt>
                <c:pt idx="11722">
                  <c:v>-10000</c:v>
                </c:pt>
                <c:pt idx="11723">
                  <c:v>-10000</c:v>
                </c:pt>
                <c:pt idx="11724">
                  <c:v>-10000</c:v>
                </c:pt>
                <c:pt idx="11725">
                  <c:v>-10000</c:v>
                </c:pt>
                <c:pt idx="11726">
                  <c:v>-10000</c:v>
                </c:pt>
                <c:pt idx="11727">
                  <c:v>-10000</c:v>
                </c:pt>
                <c:pt idx="11728">
                  <c:v>-10000</c:v>
                </c:pt>
                <c:pt idx="11729">
                  <c:v>-10000</c:v>
                </c:pt>
                <c:pt idx="11730">
                  <c:v>-10000</c:v>
                </c:pt>
                <c:pt idx="11731">
                  <c:v>-10000</c:v>
                </c:pt>
                <c:pt idx="11732">
                  <c:v>-10000</c:v>
                </c:pt>
                <c:pt idx="11733">
                  <c:v>-10000</c:v>
                </c:pt>
                <c:pt idx="11734">
                  <c:v>-10000</c:v>
                </c:pt>
                <c:pt idx="11735">
                  <c:v>-10000</c:v>
                </c:pt>
                <c:pt idx="11736">
                  <c:v>-10000</c:v>
                </c:pt>
                <c:pt idx="11737">
                  <c:v>-10000</c:v>
                </c:pt>
                <c:pt idx="11738">
                  <c:v>-10000</c:v>
                </c:pt>
                <c:pt idx="11739">
                  <c:v>-10000</c:v>
                </c:pt>
                <c:pt idx="11740">
                  <c:v>-10000</c:v>
                </c:pt>
                <c:pt idx="11741">
                  <c:v>-10000</c:v>
                </c:pt>
                <c:pt idx="11742">
                  <c:v>-10000</c:v>
                </c:pt>
                <c:pt idx="11743">
                  <c:v>-10000</c:v>
                </c:pt>
                <c:pt idx="11744">
                  <c:v>-10000</c:v>
                </c:pt>
                <c:pt idx="11745">
                  <c:v>-10000</c:v>
                </c:pt>
                <c:pt idx="11746">
                  <c:v>-10000</c:v>
                </c:pt>
                <c:pt idx="11747">
                  <c:v>-10000</c:v>
                </c:pt>
                <c:pt idx="11748">
                  <c:v>-10000</c:v>
                </c:pt>
                <c:pt idx="11749">
                  <c:v>-10000</c:v>
                </c:pt>
                <c:pt idx="11750">
                  <c:v>-10000</c:v>
                </c:pt>
                <c:pt idx="11751">
                  <c:v>-10000</c:v>
                </c:pt>
                <c:pt idx="11752">
                  <c:v>-10000</c:v>
                </c:pt>
                <c:pt idx="11753">
                  <c:v>-10000</c:v>
                </c:pt>
                <c:pt idx="11754">
                  <c:v>-10000</c:v>
                </c:pt>
                <c:pt idx="11755">
                  <c:v>-10000</c:v>
                </c:pt>
                <c:pt idx="11756">
                  <c:v>-10000</c:v>
                </c:pt>
                <c:pt idx="11757">
                  <c:v>-10000</c:v>
                </c:pt>
                <c:pt idx="11758">
                  <c:v>-10000</c:v>
                </c:pt>
                <c:pt idx="11759">
                  <c:v>-10000</c:v>
                </c:pt>
                <c:pt idx="11760">
                  <c:v>-10000</c:v>
                </c:pt>
                <c:pt idx="11761">
                  <c:v>-10000</c:v>
                </c:pt>
                <c:pt idx="11762">
                  <c:v>-10000</c:v>
                </c:pt>
                <c:pt idx="11763">
                  <c:v>-10000</c:v>
                </c:pt>
                <c:pt idx="11764">
                  <c:v>-10000</c:v>
                </c:pt>
                <c:pt idx="11765">
                  <c:v>-10000</c:v>
                </c:pt>
                <c:pt idx="11766">
                  <c:v>-10000</c:v>
                </c:pt>
                <c:pt idx="11767">
                  <c:v>-10000</c:v>
                </c:pt>
                <c:pt idx="11768">
                  <c:v>-10000</c:v>
                </c:pt>
                <c:pt idx="11769">
                  <c:v>-10000</c:v>
                </c:pt>
                <c:pt idx="11770">
                  <c:v>-10000</c:v>
                </c:pt>
                <c:pt idx="11771">
                  <c:v>-10000</c:v>
                </c:pt>
                <c:pt idx="11772">
                  <c:v>-10000</c:v>
                </c:pt>
                <c:pt idx="11773">
                  <c:v>-10000</c:v>
                </c:pt>
                <c:pt idx="11774">
                  <c:v>-10000</c:v>
                </c:pt>
                <c:pt idx="11775">
                  <c:v>-10000</c:v>
                </c:pt>
                <c:pt idx="11776">
                  <c:v>-10000</c:v>
                </c:pt>
                <c:pt idx="11777">
                  <c:v>-10000</c:v>
                </c:pt>
                <c:pt idx="11778">
                  <c:v>-10000</c:v>
                </c:pt>
                <c:pt idx="11779">
                  <c:v>-10000</c:v>
                </c:pt>
                <c:pt idx="11780">
                  <c:v>-10000</c:v>
                </c:pt>
                <c:pt idx="11781">
                  <c:v>-10000</c:v>
                </c:pt>
                <c:pt idx="11782">
                  <c:v>-10000</c:v>
                </c:pt>
                <c:pt idx="11783">
                  <c:v>-10000</c:v>
                </c:pt>
                <c:pt idx="11784">
                  <c:v>-10000</c:v>
                </c:pt>
                <c:pt idx="11785">
                  <c:v>-10000</c:v>
                </c:pt>
                <c:pt idx="11786">
                  <c:v>-10000</c:v>
                </c:pt>
                <c:pt idx="11787">
                  <c:v>-10000</c:v>
                </c:pt>
                <c:pt idx="11788">
                  <c:v>-10000</c:v>
                </c:pt>
                <c:pt idx="11789">
                  <c:v>-10000</c:v>
                </c:pt>
                <c:pt idx="11790">
                  <c:v>-10000</c:v>
                </c:pt>
                <c:pt idx="11791">
                  <c:v>-10000</c:v>
                </c:pt>
                <c:pt idx="11792">
                  <c:v>-10000</c:v>
                </c:pt>
                <c:pt idx="11793">
                  <c:v>-10000</c:v>
                </c:pt>
                <c:pt idx="11794">
                  <c:v>-10000</c:v>
                </c:pt>
                <c:pt idx="11795">
                  <c:v>-10000</c:v>
                </c:pt>
                <c:pt idx="11796">
                  <c:v>-10000</c:v>
                </c:pt>
                <c:pt idx="11797">
                  <c:v>-10000</c:v>
                </c:pt>
                <c:pt idx="11798">
                  <c:v>-10000</c:v>
                </c:pt>
                <c:pt idx="11799">
                  <c:v>-10000</c:v>
                </c:pt>
                <c:pt idx="11800">
                  <c:v>-10000</c:v>
                </c:pt>
                <c:pt idx="11801">
                  <c:v>-10000</c:v>
                </c:pt>
                <c:pt idx="11802">
                  <c:v>-10000</c:v>
                </c:pt>
                <c:pt idx="11803">
                  <c:v>-10000</c:v>
                </c:pt>
                <c:pt idx="11804">
                  <c:v>-10000</c:v>
                </c:pt>
                <c:pt idx="11805">
                  <c:v>-10000</c:v>
                </c:pt>
                <c:pt idx="11806">
                  <c:v>-10000</c:v>
                </c:pt>
                <c:pt idx="11807">
                  <c:v>-10000</c:v>
                </c:pt>
                <c:pt idx="11808">
                  <c:v>-10000</c:v>
                </c:pt>
                <c:pt idx="11809">
                  <c:v>-10000</c:v>
                </c:pt>
                <c:pt idx="11810">
                  <c:v>-10000</c:v>
                </c:pt>
                <c:pt idx="11811">
                  <c:v>-10000</c:v>
                </c:pt>
                <c:pt idx="11812">
                  <c:v>-10000</c:v>
                </c:pt>
                <c:pt idx="11813">
                  <c:v>-10000</c:v>
                </c:pt>
                <c:pt idx="11814">
                  <c:v>-10000</c:v>
                </c:pt>
                <c:pt idx="11815">
                  <c:v>-10000</c:v>
                </c:pt>
                <c:pt idx="11816">
                  <c:v>-10000</c:v>
                </c:pt>
                <c:pt idx="11817">
                  <c:v>-10000</c:v>
                </c:pt>
                <c:pt idx="11818">
                  <c:v>-10000</c:v>
                </c:pt>
                <c:pt idx="11819">
                  <c:v>-10000</c:v>
                </c:pt>
                <c:pt idx="11820">
                  <c:v>-10000</c:v>
                </c:pt>
                <c:pt idx="11821">
                  <c:v>-10000</c:v>
                </c:pt>
                <c:pt idx="11822">
                  <c:v>-10000</c:v>
                </c:pt>
                <c:pt idx="11823">
                  <c:v>-10000</c:v>
                </c:pt>
                <c:pt idx="11824">
                  <c:v>-10000</c:v>
                </c:pt>
                <c:pt idx="11825">
                  <c:v>-10000</c:v>
                </c:pt>
                <c:pt idx="11826">
                  <c:v>-10000</c:v>
                </c:pt>
                <c:pt idx="11827">
                  <c:v>-10000</c:v>
                </c:pt>
                <c:pt idx="11828">
                  <c:v>-10000</c:v>
                </c:pt>
                <c:pt idx="11829">
                  <c:v>-10000</c:v>
                </c:pt>
                <c:pt idx="11830">
                  <c:v>-10000</c:v>
                </c:pt>
                <c:pt idx="11831">
                  <c:v>-10000</c:v>
                </c:pt>
                <c:pt idx="11832">
                  <c:v>-10000</c:v>
                </c:pt>
                <c:pt idx="11833">
                  <c:v>-10000</c:v>
                </c:pt>
                <c:pt idx="11834">
                  <c:v>-10000</c:v>
                </c:pt>
                <c:pt idx="11835">
                  <c:v>-10000</c:v>
                </c:pt>
                <c:pt idx="11836">
                  <c:v>-10000</c:v>
                </c:pt>
                <c:pt idx="11837">
                  <c:v>-10000</c:v>
                </c:pt>
                <c:pt idx="11838">
                  <c:v>-10000</c:v>
                </c:pt>
                <c:pt idx="11839">
                  <c:v>-10000</c:v>
                </c:pt>
                <c:pt idx="11840">
                  <c:v>-10000</c:v>
                </c:pt>
                <c:pt idx="11841">
                  <c:v>-10000</c:v>
                </c:pt>
                <c:pt idx="11842">
                  <c:v>-10000</c:v>
                </c:pt>
                <c:pt idx="11843">
                  <c:v>-10000</c:v>
                </c:pt>
                <c:pt idx="11844">
                  <c:v>-10000</c:v>
                </c:pt>
                <c:pt idx="11845">
                  <c:v>-10000</c:v>
                </c:pt>
                <c:pt idx="11846">
                  <c:v>-10000</c:v>
                </c:pt>
                <c:pt idx="11847">
                  <c:v>-10000</c:v>
                </c:pt>
                <c:pt idx="11848">
                  <c:v>-10000</c:v>
                </c:pt>
                <c:pt idx="11849">
                  <c:v>-10000</c:v>
                </c:pt>
                <c:pt idx="11850">
                  <c:v>-10000</c:v>
                </c:pt>
                <c:pt idx="11851">
                  <c:v>-10000</c:v>
                </c:pt>
                <c:pt idx="11852">
                  <c:v>-10000</c:v>
                </c:pt>
                <c:pt idx="11853">
                  <c:v>-10000</c:v>
                </c:pt>
                <c:pt idx="11854">
                  <c:v>-10000</c:v>
                </c:pt>
                <c:pt idx="11855">
                  <c:v>-10000</c:v>
                </c:pt>
                <c:pt idx="11856">
                  <c:v>-10000</c:v>
                </c:pt>
                <c:pt idx="11857">
                  <c:v>-10000</c:v>
                </c:pt>
                <c:pt idx="11858">
                  <c:v>-10000</c:v>
                </c:pt>
                <c:pt idx="11859">
                  <c:v>-10000</c:v>
                </c:pt>
                <c:pt idx="11860">
                  <c:v>-10000</c:v>
                </c:pt>
                <c:pt idx="11861">
                  <c:v>-10000</c:v>
                </c:pt>
                <c:pt idx="11862">
                  <c:v>-10000</c:v>
                </c:pt>
                <c:pt idx="11863">
                  <c:v>-10000</c:v>
                </c:pt>
                <c:pt idx="11864">
                  <c:v>-10000</c:v>
                </c:pt>
                <c:pt idx="11865">
                  <c:v>-10000</c:v>
                </c:pt>
                <c:pt idx="11866">
                  <c:v>-10000</c:v>
                </c:pt>
                <c:pt idx="11867">
                  <c:v>-10000</c:v>
                </c:pt>
                <c:pt idx="11868">
                  <c:v>-10000</c:v>
                </c:pt>
                <c:pt idx="11869">
                  <c:v>-10000</c:v>
                </c:pt>
                <c:pt idx="11870">
                  <c:v>-10000</c:v>
                </c:pt>
                <c:pt idx="11871">
                  <c:v>-10000</c:v>
                </c:pt>
                <c:pt idx="11872">
                  <c:v>-10000</c:v>
                </c:pt>
                <c:pt idx="11873">
                  <c:v>-10000</c:v>
                </c:pt>
                <c:pt idx="11874">
                  <c:v>-10000</c:v>
                </c:pt>
                <c:pt idx="11875">
                  <c:v>-10000</c:v>
                </c:pt>
                <c:pt idx="11876">
                  <c:v>-10000</c:v>
                </c:pt>
                <c:pt idx="11877">
                  <c:v>-10000</c:v>
                </c:pt>
                <c:pt idx="11878">
                  <c:v>-10000</c:v>
                </c:pt>
                <c:pt idx="11879">
                  <c:v>-10000</c:v>
                </c:pt>
                <c:pt idx="11880">
                  <c:v>-10000</c:v>
                </c:pt>
                <c:pt idx="11881">
                  <c:v>-10000</c:v>
                </c:pt>
                <c:pt idx="11882">
                  <c:v>-10000</c:v>
                </c:pt>
                <c:pt idx="11883">
                  <c:v>-10000</c:v>
                </c:pt>
                <c:pt idx="11884">
                  <c:v>-10000</c:v>
                </c:pt>
                <c:pt idx="11885">
                  <c:v>-10000</c:v>
                </c:pt>
                <c:pt idx="11886">
                  <c:v>-10000</c:v>
                </c:pt>
                <c:pt idx="11887">
                  <c:v>-10000</c:v>
                </c:pt>
                <c:pt idx="11888">
                  <c:v>-10000</c:v>
                </c:pt>
                <c:pt idx="11889">
                  <c:v>-10000</c:v>
                </c:pt>
                <c:pt idx="11890">
                  <c:v>-10000</c:v>
                </c:pt>
                <c:pt idx="11891">
                  <c:v>-10000</c:v>
                </c:pt>
                <c:pt idx="11892">
                  <c:v>-10000</c:v>
                </c:pt>
                <c:pt idx="11893">
                  <c:v>-10000</c:v>
                </c:pt>
                <c:pt idx="11894">
                  <c:v>-10000</c:v>
                </c:pt>
                <c:pt idx="11895">
                  <c:v>-10000</c:v>
                </c:pt>
                <c:pt idx="11896">
                  <c:v>-10000</c:v>
                </c:pt>
                <c:pt idx="11897">
                  <c:v>-10000</c:v>
                </c:pt>
                <c:pt idx="11898">
                  <c:v>-10000</c:v>
                </c:pt>
                <c:pt idx="11899">
                  <c:v>-10000</c:v>
                </c:pt>
                <c:pt idx="11900">
                  <c:v>-10000</c:v>
                </c:pt>
                <c:pt idx="11901">
                  <c:v>-10000</c:v>
                </c:pt>
                <c:pt idx="11902">
                  <c:v>-10000</c:v>
                </c:pt>
                <c:pt idx="11903">
                  <c:v>-10000</c:v>
                </c:pt>
                <c:pt idx="11904">
                  <c:v>-10000</c:v>
                </c:pt>
                <c:pt idx="11905">
                  <c:v>-10000</c:v>
                </c:pt>
                <c:pt idx="11906">
                  <c:v>-10000</c:v>
                </c:pt>
                <c:pt idx="11907">
                  <c:v>-10000</c:v>
                </c:pt>
                <c:pt idx="11908">
                  <c:v>-10000</c:v>
                </c:pt>
                <c:pt idx="11909">
                  <c:v>-10000</c:v>
                </c:pt>
                <c:pt idx="11910">
                  <c:v>-10000</c:v>
                </c:pt>
                <c:pt idx="11911">
                  <c:v>-10000</c:v>
                </c:pt>
                <c:pt idx="11912">
                  <c:v>-10000</c:v>
                </c:pt>
                <c:pt idx="11913">
                  <c:v>-10000</c:v>
                </c:pt>
                <c:pt idx="11914">
                  <c:v>-10000</c:v>
                </c:pt>
                <c:pt idx="11915">
                  <c:v>-10000</c:v>
                </c:pt>
                <c:pt idx="11916">
                  <c:v>-10000</c:v>
                </c:pt>
                <c:pt idx="11917">
                  <c:v>-10000</c:v>
                </c:pt>
                <c:pt idx="11918">
                  <c:v>-10000</c:v>
                </c:pt>
                <c:pt idx="11919">
                  <c:v>-10000</c:v>
                </c:pt>
                <c:pt idx="11920">
                  <c:v>-10000</c:v>
                </c:pt>
                <c:pt idx="11921">
                  <c:v>-10000</c:v>
                </c:pt>
                <c:pt idx="11922">
                  <c:v>-10000</c:v>
                </c:pt>
                <c:pt idx="11923">
                  <c:v>-10000</c:v>
                </c:pt>
                <c:pt idx="11924">
                  <c:v>-10000</c:v>
                </c:pt>
                <c:pt idx="11925">
                  <c:v>-10000</c:v>
                </c:pt>
                <c:pt idx="11926">
                  <c:v>-10000</c:v>
                </c:pt>
                <c:pt idx="11927">
                  <c:v>-10000</c:v>
                </c:pt>
                <c:pt idx="11928">
                  <c:v>-10000</c:v>
                </c:pt>
                <c:pt idx="11929">
                  <c:v>-10000</c:v>
                </c:pt>
                <c:pt idx="11930">
                  <c:v>-10000</c:v>
                </c:pt>
                <c:pt idx="11931">
                  <c:v>-10000</c:v>
                </c:pt>
                <c:pt idx="11932">
                  <c:v>-10000</c:v>
                </c:pt>
                <c:pt idx="11933">
                  <c:v>-10000</c:v>
                </c:pt>
                <c:pt idx="11934">
                  <c:v>-10000</c:v>
                </c:pt>
                <c:pt idx="11935">
                  <c:v>-10000</c:v>
                </c:pt>
                <c:pt idx="11936">
                  <c:v>-10000</c:v>
                </c:pt>
                <c:pt idx="11937">
                  <c:v>-10000</c:v>
                </c:pt>
                <c:pt idx="11938">
                  <c:v>-10000</c:v>
                </c:pt>
                <c:pt idx="11939">
                  <c:v>-10000</c:v>
                </c:pt>
                <c:pt idx="11940">
                  <c:v>-10000</c:v>
                </c:pt>
                <c:pt idx="11941">
                  <c:v>-10000</c:v>
                </c:pt>
                <c:pt idx="11942">
                  <c:v>-10000</c:v>
                </c:pt>
                <c:pt idx="11943">
                  <c:v>-10000</c:v>
                </c:pt>
                <c:pt idx="11944">
                  <c:v>-10000</c:v>
                </c:pt>
                <c:pt idx="11945">
                  <c:v>-10000</c:v>
                </c:pt>
                <c:pt idx="11946">
                  <c:v>-10000</c:v>
                </c:pt>
                <c:pt idx="11947">
                  <c:v>-10000</c:v>
                </c:pt>
                <c:pt idx="11948">
                  <c:v>-10000</c:v>
                </c:pt>
                <c:pt idx="11949">
                  <c:v>-10000</c:v>
                </c:pt>
                <c:pt idx="11950">
                  <c:v>-10000</c:v>
                </c:pt>
                <c:pt idx="11951">
                  <c:v>-10000</c:v>
                </c:pt>
                <c:pt idx="11952">
                  <c:v>-10000</c:v>
                </c:pt>
                <c:pt idx="11953">
                  <c:v>-10000</c:v>
                </c:pt>
                <c:pt idx="11954">
                  <c:v>-10000</c:v>
                </c:pt>
                <c:pt idx="11955">
                  <c:v>-10000</c:v>
                </c:pt>
                <c:pt idx="11956">
                  <c:v>-10000</c:v>
                </c:pt>
                <c:pt idx="11957">
                  <c:v>-10000</c:v>
                </c:pt>
                <c:pt idx="11958">
                  <c:v>-10000</c:v>
                </c:pt>
                <c:pt idx="11959">
                  <c:v>-10000</c:v>
                </c:pt>
                <c:pt idx="11960">
                  <c:v>-10000</c:v>
                </c:pt>
                <c:pt idx="11961">
                  <c:v>-10000</c:v>
                </c:pt>
                <c:pt idx="11962">
                  <c:v>-10000</c:v>
                </c:pt>
                <c:pt idx="11963">
                  <c:v>-10000</c:v>
                </c:pt>
                <c:pt idx="11964">
                  <c:v>-10000</c:v>
                </c:pt>
                <c:pt idx="11965">
                  <c:v>-10000</c:v>
                </c:pt>
                <c:pt idx="11966">
                  <c:v>-10000</c:v>
                </c:pt>
                <c:pt idx="11967">
                  <c:v>-10000</c:v>
                </c:pt>
                <c:pt idx="11968">
                  <c:v>-10000</c:v>
                </c:pt>
                <c:pt idx="11969">
                  <c:v>-10000</c:v>
                </c:pt>
                <c:pt idx="11970">
                  <c:v>-10000</c:v>
                </c:pt>
                <c:pt idx="11971">
                  <c:v>-10000</c:v>
                </c:pt>
                <c:pt idx="11972">
                  <c:v>-10000</c:v>
                </c:pt>
                <c:pt idx="11973">
                  <c:v>-10000</c:v>
                </c:pt>
                <c:pt idx="11974">
                  <c:v>-10000</c:v>
                </c:pt>
                <c:pt idx="11975">
                  <c:v>-10000</c:v>
                </c:pt>
                <c:pt idx="11976">
                  <c:v>10000</c:v>
                </c:pt>
                <c:pt idx="11977">
                  <c:v>10000</c:v>
                </c:pt>
                <c:pt idx="11978">
                  <c:v>10000</c:v>
                </c:pt>
                <c:pt idx="11979">
                  <c:v>10000</c:v>
                </c:pt>
                <c:pt idx="11980">
                  <c:v>10000</c:v>
                </c:pt>
                <c:pt idx="11981">
                  <c:v>10000</c:v>
                </c:pt>
                <c:pt idx="11982">
                  <c:v>10000</c:v>
                </c:pt>
                <c:pt idx="11983">
                  <c:v>10000</c:v>
                </c:pt>
                <c:pt idx="11984">
                  <c:v>10000</c:v>
                </c:pt>
                <c:pt idx="11985">
                  <c:v>10000</c:v>
                </c:pt>
                <c:pt idx="11986">
                  <c:v>10000</c:v>
                </c:pt>
                <c:pt idx="11987">
                  <c:v>10000</c:v>
                </c:pt>
                <c:pt idx="11988">
                  <c:v>10000</c:v>
                </c:pt>
                <c:pt idx="11989">
                  <c:v>10000</c:v>
                </c:pt>
                <c:pt idx="11990">
                  <c:v>10000</c:v>
                </c:pt>
                <c:pt idx="11991">
                  <c:v>10000</c:v>
                </c:pt>
                <c:pt idx="11992">
                  <c:v>10000</c:v>
                </c:pt>
                <c:pt idx="11993">
                  <c:v>10000</c:v>
                </c:pt>
                <c:pt idx="11994">
                  <c:v>10000</c:v>
                </c:pt>
                <c:pt idx="11995">
                  <c:v>10000</c:v>
                </c:pt>
                <c:pt idx="11996">
                  <c:v>10000</c:v>
                </c:pt>
                <c:pt idx="11997">
                  <c:v>10000</c:v>
                </c:pt>
                <c:pt idx="11998">
                  <c:v>10000</c:v>
                </c:pt>
                <c:pt idx="11999">
                  <c:v>10000</c:v>
                </c:pt>
                <c:pt idx="12000">
                  <c:v>10000</c:v>
                </c:pt>
                <c:pt idx="12001">
                  <c:v>10000</c:v>
                </c:pt>
                <c:pt idx="12002">
                  <c:v>10000</c:v>
                </c:pt>
                <c:pt idx="12003">
                  <c:v>10000</c:v>
                </c:pt>
                <c:pt idx="12004">
                  <c:v>10000</c:v>
                </c:pt>
                <c:pt idx="12005">
                  <c:v>10000</c:v>
                </c:pt>
                <c:pt idx="12006">
                  <c:v>10000</c:v>
                </c:pt>
                <c:pt idx="12007">
                  <c:v>10000</c:v>
                </c:pt>
                <c:pt idx="12008">
                  <c:v>10000</c:v>
                </c:pt>
                <c:pt idx="12009">
                  <c:v>10000</c:v>
                </c:pt>
                <c:pt idx="12010">
                  <c:v>10000</c:v>
                </c:pt>
                <c:pt idx="12011">
                  <c:v>10000</c:v>
                </c:pt>
                <c:pt idx="12012">
                  <c:v>10000</c:v>
                </c:pt>
                <c:pt idx="12013">
                  <c:v>10000</c:v>
                </c:pt>
                <c:pt idx="12014">
                  <c:v>10000</c:v>
                </c:pt>
                <c:pt idx="12015">
                  <c:v>10000</c:v>
                </c:pt>
                <c:pt idx="12016">
                  <c:v>10000</c:v>
                </c:pt>
                <c:pt idx="12017">
                  <c:v>10000</c:v>
                </c:pt>
                <c:pt idx="12018">
                  <c:v>10000</c:v>
                </c:pt>
                <c:pt idx="12019">
                  <c:v>10000</c:v>
                </c:pt>
                <c:pt idx="12020">
                  <c:v>10000</c:v>
                </c:pt>
                <c:pt idx="12021">
                  <c:v>10000</c:v>
                </c:pt>
                <c:pt idx="12022">
                  <c:v>10000</c:v>
                </c:pt>
                <c:pt idx="12023">
                  <c:v>10000</c:v>
                </c:pt>
                <c:pt idx="12024">
                  <c:v>10000</c:v>
                </c:pt>
                <c:pt idx="12025">
                  <c:v>10000</c:v>
                </c:pt>
                <c:pt idx="12026">
                  <c:v>10000</c:v>
                </c:pt>
                <c:pt idx="12027">
                  <c:v>10000</c:v>
                </c:pt>
                <c:pt idx="12028">
                  <c:v>10000</c:v>
                </c:pt>
                <c:pt idx="12029">
                  <c:v>10000</c:v>
                </c:pt>
                <c:pt idx="12030">
                  <c:v>10000</c:v>
                </c:pt>
                <c:pt idx="12031">
                  <c:v>10000</c:v>
                </c:pt>
                <c:pt idx="12032">
                  <c:v>10000</c:v>
                </c:pt>
                <c:pt idx="12033">
                  <c:v>10000</c:v>
                </c:pt>
                <c:pt idx="12034">
                  <c:v>10000</c:v>
                </c:pt>
                <c:pt idx="12035">
                  <c:v>10000</c:v>
                </c:pt>
                <c:pt idx="12036">
                  <c:v>10000</c:v>
                </c:pt>
                <c:pt idx="12037">
                  <c:v>10000</c:v>
                </c:pt>
                <c:pt idx="12038">
                  <c:v>10000</c:v>
                </c:pt>
                <c:pt idx="12039">
                  <c:v>10000</c:v>
                </c:pt>
                <c:pt idx="12040">
                  <c:v>10000</c:v>
                </c:pt>
                <c:pt idx="12041">
                  <c:v>10000</c:v>
                </c:pt>
                <c:pt idx="12042">
                  <c:v>10000</c:v>
                </c:pt>
                <c:pt idx="12043">
                  <c:v>10000</c:v>
                </c:pt>
                <c:pt idx="12044">
                  <c:v>10000</c:v>
                </c:pt>
                <c:pt idx="12045">
                  <c:v>10000</c:v>
                </c:pt>
                <c:pt idx="12046">
                  <c:v>10000</c:v>
                </c:pt>
                <c:pt idx="12047">
                  <c:v>10000</c:v>
                </c:pt>
                <c:pt idx="12048">
                  <c:v>10000</c:v>
                </c:pt>
                <c:pt idx="12049">
                  <c:v>10000</c:v>
                </c:pt>
                <c:pt idx="12050">
                  <c:v>10000</c:v>
                </c:pt>
                <c:pt idx="12051">
                  <c:v>10000</c:v>
                </c:pt>
                <c:pt idx="12052">
                  <c:v>10000</c:v>
                </c:pt>
                <c:pt idx="12053">
                  <c:v>10000</c:v>
                </c:pt>
                <c:pt idx="12054">
                  <c:v>10000</c:v>
                </c:pt>
                <c:pt idx="12055">
                  <c:v>10000</c:v>
                </c:pt>
                <c:pt idx="12056">
                  <c:v>10000</c:v>
                </c:pt>
                <c:pt idx="12057">
                  <c:v>10000</c:v>
                </c:pt>
                <c:pt idx="12058">
                  <c:v>10000</c:v>
                </c:pt>
                <c:pt idx="12059">
                  <c:v>10000</c:v>
                </c:pt>
                <c:pt idx="12060">
                  <c:v>10000</c:v>
                </c:pt>
                <c:pt idx="12061">
                  <c:v>10000</c:v>
                </c:pt>
                <c:pt idx="12062">
                  <c:v>10000</c:v>
                </c:pt>
                <c:pt idx="12063">
                  <c:v>10000</c:v>
                </c:pt>
                <c:pt idx="12064">
                  <c:v>10000</c:v>
                </c:pt>
                <c:pt idx="12065">
                  <c:v>10000</c:v>
                </c:pt>
                <c:pt idx="12066">
                  <c:v>10000</c:v>
                </c:pt>
                <c:pt idx="12067">
                  <c:v>10000</c:v>
                </c:pt>
                <c:pt idx="12068">
                  <c:v>10000</c:v>
                </c:pt>
                <c:pt idx="12069">
                  <c:v>10000</c:v>
                </c:pt>
                <c:pt idx="12070">
                  <c:v>10000</c:v>
                </c:pt>
                <c:pt idx="12071">
                  <c:v>10000</c:v>
                </c:pt>
                <c:pt idx="12072">
                  <c:v>10000</c:v>
                </c:pt>
                <c:pt idx="12073">
                  <c:v>10000</c:v>
                </c:pt>
                <c:pt idx="12074">
                  <c:v>10000</c:v>
                </c:pt>
                <c:pt idx="12075">
                  <c:v>10000</c:v>
                </c:pt>
                <c:pt idx="12076">
                  <c:v>10000</c:v>
                </c:pt>
                <c:pt idx="12077">
                  <c:v>10000</c:v>
                </c:pt>
                <c:pt idx="12078">
                  <c:v>10000</c:v>
                </c:pt>
                <c:pt idx="12079">
                  <c:v>10000</c:v>
                </c:pt>
                <c:pt idx="12080">
                  <c:v>10000</c:v>
                </c:pt>
                <c:pt idx="12081">
                  <c:v>10000</c:v>
                </c:pt>
                <c:pt idx="12082">
                  <c:v>10000</c:v>
                </c:pt>
                <c:pt idx="12083">
                  <c:v>10000</c:v>
                </c:pt>
                <c:pt idx="12084">
                  <c:v>10000</c:v>
                </c:pt>
                <c:pt idx="12085">
                  <c:v>10000</c:v>
                </c:pt>
                <c:pt idx="12086">
                  <c:v>10000</c:v>
                </c:pt>
                <c:pt idx="12087">
                  <c:v>10000</c:v>
                </c:pt>
                <c:pt idx="12088">
                  <c:v>10000</c:v>
                </c:pt>
                <c:pt idx="12089">
                  <c:v>10000</c:v>
                </c:pt>
                <c:pt idx="12090">
                  <c:v>10000</c:v>
                </c:pt>
                <c:pt idx="12091">
                  <c:v>10000</c:v>
                </c:pt>
                <c:pt idx="12092">
                  <c:v>10000</c:v>
                </c:pt>
                <c:pt idx="12093">
                  <c:v>10000</c:v>
                </c:pt>
                <c:pt idx="12094">
                  <c:v>10000</c:v>
                </c:pt>
                <c:pt idx="12095">
                  <c:v>10000</c:v>
                </c:pt>
                <c:pt idx="12096">
                  <c:v>10000</c:v>
                </c:pt>
                <c:pt idx="12097">
                  <c:v>10000</c:v>
                </c:pt>
                <c:pt idx="12098">
                  <c:v>10000</c:v>
                </c:pt>
                <c:pt idx="12099">
                  <c:v>10000</c:v>
                </c:pt>
                <c:pt idx="12100">
                  <c:v>10000</c:v>
                </c:pt>
                <c:pt idx="12101">
                  <c:v>10000</c:v>
                </c:pt>
                <c:pt idx="12102">
                  <c:v>10000</c:v>
                </c:pt>
                <c:pt idx="12103">
                  <c:v>10000</c:v>
                </c:pt>
                <c:pt idx="12104">
                  <c:v>10000</c:v>
                </c:pt>
                <c:pt idx="12105">
                  <c:v>10000</c:v>
                </c:pt>
                <c:pt idx="12106">
                  <c:v>10000</c:v>
                </c:pt>
                <c:pt idx="12107">
                  <c:v>10000</c:v>
                </c:pt>
                <c:pt idx="12108">
                  <c:v>10000</c:v>
                </c:pt>
                <c:pt idx="12109">
                  <c:v>10000</c:v>
                </c:pt>
                <c:pt idx="12110">
                  <c:v>10000</c:v>
                </c:pt>
                <c:pt idx="12111">
                  <c:v>10000</c:v>
                </c:pt>
                <c:pt idx="12112">
                  <c:v>10000</c:v>
                </c:pt>
                <c:pt idx="12113">
                  <c:v>10000</c:v>
                </c:pt>
                <c:pt idx="12114">
                  <c:v>10000</c:v>
                </c:pt>
                <c:pt idx="12115">
                  <c:v>10000</c:v>
                </c:pt>
                <c:pt idx="12116">
                  <c:v>10000</c:v>
                </c:pt>
                <c:pt idx="12117">
                  <c:v>10000</c:v>
                </c:pt>
                <c:pt idx="12118">
                  <c:v>10000</c:v>
                </c:pt>
                <c:pt idx="12119">
                  <c:v>10000</c:v>
                </c:pt>
                <c:pt idx="12120">
                  <c:v>10000</c:v>
                </c:pt>
                <c:pt idx="12121">
                  <c:v>10000</c:v>
                </c:pt>
                <c:pt idx="12122">
                  <c:v>10000</c:v>
                </c:pt>
                <c:pt idx="12123">
                  <c:v>10000</c:v>
                </c:pt>
                <c:pt idx="12124">
                  <c:v>10000</c:v>
                </c:pt>
                <c:pt idx="12125">
                  <c:v>10000</c:v>
                </c:pt>
                <c:pt idx="12126">
                  <c:v>10000</c:v>
                </c:pt>
                <c:pt idx="12127">
                  <c:v>10000</c:v>
                </c:pt>
                <c:pt idx="12128">
                  <c:v>10000</c:v>
                </c:pt>
                <c:pt idx="12129">
                  <c:v>10000</c:v>
                </c:pt>
                <c:pt idx="12130">
                  <c:v>10000</c:v>
                </c:pt>
                <c:pt idx="12131">
                  <c:v>10000</c:v>
                </c:pt>
                <c:pt idx="12132">
                  <c:v>10000</c:v>
                </c:pt>
                <c:pt idx="12133">
                  <c:v>10000</c:v>
                </c:pt>
                <c:pt idx="12134">
                  <c:v>10000</c:v>
                </c:pt>
                <c:pt idx="12135">
                  <c:v>10000</c:v>
                </c:pt>
                <c:pt idx="12136">
                  <c:v>10000</c:v>
                </c:pt>
                <c:pt idx="12137">
                  <c:v>10000</c:v>
                </c:pt>
                <c:pt idx="12138">
                  <c:v>10000</c:v>
                </c:pt>
                <c:pt idx="12139">
                  <c:v>10000</c:v>
                </c:pt>
                <c:pt idx="12140">
                  <c:v>10000</c:v>
                </c:pt>
                <c:pt idx="12141">
                  <c:v>10000</c:v>
                </c:pt>
                <c:pt idx="12142">
                  <c:v>10000</c:v>
                </c:pt>
                <c:pt idx="12143">
                  <c:v>10000</c:v>
                </c:pt>
                <c:pt idx="12144">
                  <c:v>10000</c:v>
                </c:pt>
                <c:pt idx="12145">
                  <c:v>10000</c:v>
                </c:pt>
                <c:pt idx="12146">
                  <c:v>10000</c:v>
                </c:pt>
                <c:pt idx="12147">
                  <c:v>10000</c:v>
                </c:pt>
                <c:pt idx="12148">
                  <c:v>10000</c:v>
                </c:pt>
                <c:pt idx="12149">
                  <c:v>10000</c:v>
                </c:pt>
                <c:pt idx="12150">
                  <c:v>10000</c:v>
                </c:pt>
                <c:pt idx="12151">
                  <c:v>10000</c:v>
                </c:pt>
                <c:pt idx="12152">
                  <c:v>10000</c:v>
                </c:pt>
                <c:pt idx="12153">
                  <c:v>10000</c:v>
                </c:pt>
                <c:pt idx="12154">
                  <c:v>10000</c:v>
                </c:pt>
                <c:pt idx="12155">
                  <c:v>10000</c:v>
                </c:pt>
                <c:pt idx="12156">
                  <c:v>10000</c:v>
                </c:pt>
                <c:pt idx="12157">
                  <c:v>10000</c:v>
                </c:pt>
                <c:pt idx="12158">
                  <c:v>10000</c:v>
                </c:pt>
                <c:pt idx="12159">
                  <c:v>10000</c:v>
                </c:pt>
                <c:pt idx="12160">
                  <c:v>10000</c:v>
                </c:pt>
                <c:pt idx="12161">
                  <c:v>10000</c:v>
                </c:pt>
                <c:pt idx="12162">
                  <c:v>10000</c:v>
                </c:pt>
                <c:pt idx="12163">
                  <c:v>10000</c:v>
                </c:pt>
                <c:pt idx="12164">
                  <c:v>10000</c:v>
                </c:pt>
                <c:pt idx="12165">
                  <c:v>10000</c:v>
                </c:pt>
                <c:pt idx="12166">
                  <c:v>10000</c:v>
                </c:pt>
                <c:pt idx="12167">
                  <c:v>10000</c:v>
                </c:pt>
                <c:pt idx="12168">
                  <c:v>10000</c:v>
                </c:pt>
                <c:pt idx="12169">
                  <c:v>10000</c:v>
                </c:pt>
                <c:pt idx="12170">
                  <c:v>10000</c:v>
                </c:pt>
                <c:pt idx="12171">
                  <c:v>10000</c:v>
                </c:pt>
                <c:pt idx="12172">
                  <c:v>10000</c:v>
                </c:pt>
                <c:pt idx="12173">
                  <c:v>10000</c:v>
                </c:pt>
                <c:pt idx="12174">
                  <c:v>10000</c:v>
                </c:pt>
                <c:pt idx="12175">
                  <c:v>10000</c:v>
                </c:pt>
                <c:pt idx="12176">
                  <c:v>10000</c:v>
                </c:pt>
                <c:pt idx="12177">
                  <c:v>10000</c:v>
                </c:pt>
                <c:pt idx="12178">
                  <c:v>10000</c:v>
                </c:pt>
                <c:pt idx="12179">
                  <c:v>10000</c:v>
                </c:pt>
                <c:pt idx="12180">
                  <c:v>10000</c:v>
                </c:pt>
                <c:pt idx="12181">
                  <c:v>10000</c:v>
                </c:pt>
                <c:pt idx="12182">
                  <c:v>10000</c:v>
                </c:pt>
                <c:pt idx="12183">
                  <c:v>10000</c:v>
                </c:pt>
                <c:pt idx="12184">
                  <c:v>10000</c:v>
                </c:pt>
                <c:pt idx="12185">
                  <c:v>10000</c:v>
                </c:pt>
                <c:pt idx="12186">
                  <c:v>10000</c:v>
                </c:pt>
                <c:pt idx="12187">
                  <c:v>10000</c:v>
                </c:pt>
                <c:pt idx="12188">
                  <c:v>10000</c:v>
                </c:pt>
                <c:pt idx="12189">
                  <c:v>10000</c:v>
                </c:pt>
                <c:pt idx="12190">
                  <c:v>10000</c:v>
                </c:pt>
                <c:pt idx="12191">
                  <c:v>10000</c:v>
                </c:pt>
                <c:pt idx="12192">
                  <c:v>10000</c:v>
                </c:pt>
                <c:pt idx="12193">
                  <c:v>10000</c:v>
                </c:pt>
                <c:pt idx="12194">
                  <c:v>10000</c:v>
                </c:pt>
                <c:pt idx="12195">
                  <c:v>10000</c:v>
                </c:pt>
                <c:pt idx="12196">
                  <c:v>10000</c:v>
                </c:pt>
                <c:pt idx="12197">
                  <c:v>10000</c:v>
                </c:pt>
                <c:pt idx="12198">
                  <c:v>10000</c:v>
                </c:pt>
                <c:pt idx="12199">
                  <c:v>10000</c:v>
                </c:pt>
                <c:pt idx="12200">
                  <c:v>10000</c:v>
                </c:pt>
                <c:pt idx="12201">
                  <c:v>10000</c:v>
                </c:pt>
                <c:pt idx="12202">
                  <c:v>10000</c:v>
                </c:pt>
                <c:pt idx="12203">
                  <c:v>10000</c:v>
                </c:pt>
                <c:pt idx="12204">
                  <c:v>10000</c:v>
                </c:pt>
                <c:pt idx="12205">
                  <c:v>10000</c:v>
                </c:pt>
                <c:pt idx="12206">
                  <c:v>10000</c:v>
                </c:pt>
                <c:pt idx="12207">
                  <c:v>10000</c:v>
                </c:pt>
                <c:pt idx="12208">
                  <c:v>10000</c:v>
                </c:pt>
                <c:pt idx="12209">
                  <c:v>10000</c:v>
                </c:pt>
                <c:pt idx="12210">
                  <c:v>10000</c:v>
                </c:pt>
                <c:pt idx="12211">
                  <c:v>10000</c:v>
                </c:pt>
                <c:pt idx="12212">
                  <c:v>10000</c:v>
                </c:pt>
                <c:pt idx="12213">
                  <c:v>10000</c:v>
                </c:pt>
                <c:pt idx="12214">
                  <c:v>10000</c:v>
                </c:pt>
                <c:pt idx="12215">
                  <c:v>10000</c:v>
                </c:pt>
                <c:pt idx="12216">
                  <c:v>10000</c:v>
                </c:pt>
                <c:pt idx="12217">
                  <c:v>10000</c:v>
                </c:pt>
                <c:pt idx="12218">
                  <c:v>10000</c:v>
                </c:pt>
                <c:pt idx="12219">
                  <c:v>10000</c:v>
                </c:pt>
                <c:pt idx="12220">
                  <c:v>10000</c:v>
                </c:pt>
                <c:pt idx="12221">
                  <c:v>10000</c:v>
                </c:pt>
                <c:pt idx="12222">
                  <c:v>10000</c:v>
                </c:pt>
                <c:pt idx="12223">
                  <c:v>10000</c:v>
                </c:pt>
                <c:pt idx="12224">
                  <c:v>10000</c:v>
                </c:pt>
                <c:pt idx="12225">
                  <c:v>10000</c:v>
                </c:pt>
                <c:pt idx="12226">
                  <c:v>10000</c:v>
                </c:pt>
                <c:pt idx="12227">
                  <c:v>10000</c:v>
                </c:pt>
                <c:pt idx="12228">
                  <c:v>10000</c:v>
                </c:pt>
                <c:pt idx="12229">
                  <c:v>10000</c:v>
                </c:pt>
                <c:pt idx="12230">
                  <c:v>10000</c:v>
                </c:pt>
                <c:pt idx="12231">
                  <c:v>10000</c:v>
                </c:pt>
                <c:pt idx="12232">
                  <c:v>10000</c:v>
                </c:pt>
                <c:pt idx="12233">
                  <c:v>10000</c:v>
                </c:pt>
                <c:pt idx="12234">
                  <c:v>10000</c:v>
                </c:pt>
                <c:pt idx="12235">
                  <c:v>10000</c:v>
                </c:pt>
                <c:pt idx="12236">
                  <c:v>10000</c:v>
                </c:pt>
                <c:pt idx="12237">
                  <c:v>10000</c:v>
                </c:pt>
                <c:pt idx="12238">
                  <c:v>10000</c:v>
                </c:pt>
                <c:pt idx="12239">
                  <c:v>10000</c:v>
                </c:pt>
                <c:pt idx="12240">
                  <c:v>10000</c:v>
                </c:pt>
                <c:pt idx="12241">
                  <c:v>10000</c:v>
                </c:pt>
                <c:pt idx="12242">
                  <c:v>10000</c:v>
                </c:pt>
                <c:pt idx="12243">
                  <c:v>10000</c:v>
                </c:pt>
                <c:pt idx="12244">
                  <c:v>10000</c:v>
                </c:pt>
                <c:pt idx="12245">
                  <c:v>10000</c:v>
                </c:pt>
                <c:pt idx="12246">
                  <c:v>10000</c:v>
                </c:pt>
                <c:pt idx="12247">
                  <c:v>10000</c:v>
                </c:pt>
                <c:pt idx="12248">
                  <c:v>10000</c:v>
                </c:pt>
                <c:pt idx="12249">
                  <c:v>10000</c:v>
                </c:pt>
                <c:pt idx="12250">
                  <c:v>10000</c:v>
                </c:pt>
                <c:pt idx="12251">
                  <c:v>10000</c:v>
                </c:pt>
                <c:pt idx="12252">
                  <c:v>10000</c:v>
                </c:pt>
                <c:pt idx="12253">
                  <c:v>10000</c:v>
                </c:pt>
                <c:pt idx="12254">
                  <c:v>10000</c:v>
                </c:pt>
                <c:pt idx="12255">
                  <c:v>10000</c:v>
                </c:pt>
                <c:pt idx="12256">
                  <c:v>10000</c:v>
                </c:pt>
                <c:pt idx="12257">
                  <c:v>10000</c:v>
                </c:pt>
                <c:pt idx="12258">
                  <c:v>10000</c:v>
                </c:pt>
                <c:pt idx="12259">
                  <c:v>10000</c:v>
                </c:pt>
                <c:pt idx="12260">
                  <c:v>10000</c:v>
                </c:pt>
                <c:pt idx="12261">
                  <c:v>10000</c:v>
                </c:pt>
                <c:pt idx="12262">
                  <c:v>10000</c:v>
                </c:pt>
                <c:pt idx="12263">
                  <c:v>10000</c:v>
                </c:pt>
                <c:pt idx="12264">
                  <c:v>10000</c:v>
                </c:pt>
                <c:pt idx="12265">
                  <c:v>10000</c:v>
                </c:pt>
                <c:pt idx="12266">
                  <c:v>10000</c:v>
                </c:pt>
                <c:pt idx="12267">
                  <c:v>10000</c:v>
                </c:pt>
                <c:pt idx="12268">
                  <c:v>10000</c:v>
                </c:pt>
                <c:pt idx="12269">
                  <c:v>10000</c:v>
                </c:pt>
                <c:pt idx="12270">
                  <c:v>10000</c:v>
                </c:pt>
                <c:pt idx="12271">
                  <c:v>10000</c:v>
                </c:pt>
                <c:pt idx="12272">
                  <c:v>10000</c:v>
                </c:pt>
                <c:pt idx="12273">
                  <c:v>10000</c:v>
                </c:pt>
                <c:pt idx="12274">
                  <c:v>10000</c:v>
                </c:pt>
                <c:pt idx="12275">
                  <c:v>10000</c:v>
                </c:pt>
                <c:pt idx="12276">
                  <c:v>10000</c:v>
                </c:pt>
                <c:pt idx="12277">
                  <c:v>10000</c:v>
                </c:pt>
                <c:pt idx="12278">
                  <c:v>10000</c:v>
                </c:pt>
                <c:pt idx="12279">
                  <c:v>10000</c:v>
                </c:pt>
                <c:pt idx="12280">
                  <c:v>10000</c:v>
                </c:pt>
                <c:pt idx="12281">
                  <c:v>10000</c:v>
                </c:pt>
                <c:pt idx="12282">
                  <c:v>10000</c:v>
                </c:pt>
                <c:pt idx="12283">
                  <c:v>10000</c:v>
                </c:pt>
                <c:pt idx="12284">
                  <c:v>10000</c:v>
                </c:pt>
                <c:pt idx="12285">
                  <c:v>10000</c:v>
                </c:pt>
                <c:pt idx="12286">
                  <c:v>10000</c:v>
                </c:pt>
                <c:pt idx="12287">
                  <c:v>10000</c:v>
                </c:pt>
                <c:pt idx="12288">
                  <c:v>10000</c:v>
                </c:pt>
                <c:pt idx="12289">
                  <c:v>10000</c:v>
                </c:pt>
                <c:pt idx="12290">
                  <c:v>10000</c:v>
                </c:pt>
                <c:pt idx="12291">
                  <c:v>10000</c:v>
                </c:pt>
                <c:pt idx="12292">
                  <c:v>10000</c:v>
                </c:pt>
                <c:pt idx="12293">
                  <c:v>10000</c:v>
                </c:pt>
                <c:pt idx="12294">
                  <c:v>10000</c:v>
                </c:pt>
                <c:pt idx="12295">
                  <c:v>10000</c:v>
                </c:pt>
                <c:pt idx="12296">
                  <c:v>10000</c:v>
                </c:pt>
                <c:pt idx="12297">
                  <c:v>10000</c:v>
                </c:pt>
                <c:pt idx="12298">
                  <c:v>10000</c:v>
                </c:pt>
                <c:pt idx="12299">
                  <c:v>10000</c:v>
                </c:pt>
                <c:pt idx="12300">
                  <c:v>10000</c:v>
                </c:pt>
                <c:pt idx="12301">
                  <c:v>10000</c:v>
                </c:pt>
                <c:pt idx="12302">
                  <c:v>10000</c:v>
                </c:pt>
                <c:pt idx="12303">
                  <c:v>10000</c:v>
                </c:pt>
                <c:pt idx="12304">
                  <c:v>10000</c:v>
                </c:pt>
                <c:pt idx="12305">
                  <c:v>10000</c:v>
                </c:pt>
                <c:pt idx="12306">
                  <c:v>10000</c:v>
                </c:pt>
                <c:pt idx="12307">
                  <c:v>10000</c:v>
                </c:pt>
                <c:pt idx="12308">
                  <c:v>10000</c:v>
                </c:pt>
                <c:pt idx="12309">
                  <c:v>10000</c:v>
                </c:pt>
                <c:pt idx="12310">
                  <c:v>10000</c:v>
                </c:pt>
                <c:pt idx="12311">
                  <c:v>10000</c:v>
                </c:pt>
                <c:pt idx="12312">
                  <c:v>10000</c:v>
                </c:pt>
                <c:pt idx="12313">
                  <c:v>10000</c:v>
                </c:pt>
                <c:pt idx="12314">
                  <c:v>10000</c:v>
                </c:pt>
                <c:pt idx="12315">
                  <c:v>10000</c:v>
                </c:pt>
                <c:pt idx="12316">
                  <c:v>10000</c:v>
                </c:pt>
                <c:pt idx="12317">
                  <c:v>10000</c:v>
                </c:pt>
                <c:pt idx="12318">
                  <c:v>10000</c:v>
                </c:pt>
                <c:pt idx="12319">
                  <c:v>10000</c:v>
                </c:pt>
                <c:pt idx="12320">
                  <c:v>10000</c:v>
                </c:pt>
                <c:pt idx="12321">
                  <c:v>10000</c:v>
                </c:pt>
                <c:pt idx="12322">
                  <c:v>10000</c:v>
                </c:pt>
                <c:pt idx="12323">
                  <c:v>10000</c:v>
                </c:pt>
                <c:pt idx="12324">
                  <c:v>10000</c:v>
                </c:pt>
                <c:pt idx="12325">
                  <c:v>10000</c:v>
                </c:pt>
                <c:pt idx="12326">
                  <c:v>10000</c:v>
                </c:pt>
                <c:pt idx="12327">
                  <c:v>10000</c:v>
                </c:pt>
                <c:pt idx="12328">
                  <c:v>10000</c:v>
                </c:pt>
                <c:pt idx="12329">
                  <c:v>10000</c:v>
                </c:pt>
                <c:pt idx="12330">
                  <c:v>10000</c:v>
                </c:pt>
                <c:pt idx="12331">
                  <c:v>10000</c:v>
                </c:pt>
                <c:pt idx="12332">
                  <c:v>10000</c:v>
                </c:pt>
                <c:pt idx="12333">
                  <c:v>10000</c:v>
                </c:pt>
                <c:pt idx="12334">
                  <c:v>10000</c:v>
                </c:pt>
                <c:pt idx="12335">
                  <c:v>10000</c:v>
                </c:pt>
                <c:pt idx="12336">
                  <c:v>10000</c:v>
                </c:pt>
                <c:pt idx="12337">
                  <c:v>10000</c:v>
                </c:pt>
                <c:pt idx="12338">
                  <c:v>10000</c:v>
                </c:pt>
                <c:pt idx="12339">
                  <c:v>10000</c:v>
                </c:pt>
                <c:pt idx="12340">
                  <c:v>10000</c:v>
                </c:pt>
                <c:pt idx="12341">
                  <c:v>10000</c:v>
                </c:pt>
                <c:pt idx="12342">
                  <c:v>10000</c:v>
                </c:pt>
                <c:pt idx="12343">
                  <c:v>10000</c:v>
                </c:pt>
                <c:pt idx="12344">
                  <c:v>10000</c:v>
                </c:pt>
                <c:pt idx="12345">
                  <c:v>10000</c:v>
                </c:pt>
                <c:pt idx="12346">
                  <c:v>10000</c:v>
                </c:pt>
                <c:pt idx="12347">
                  <c:v>10000</c:v>
                </c:pt>
                <c:pt idx="12348">
                  <c:v>10000</c:v>
                </c:pt>
                <c:pt idx="12349">
                  <c:v>10000</c:v>
                </c:pt>
                <c:pt idx="12350">
                  <c:v>10000</c:v>
                </c:pt>
                <c:pt idx="12351">
                  <c:v>10000</c:v>
                </c:pt>
                <c:pt idx="12352">
                  <c:v>10000</c:v>
                </c:pt>
                <c:pt idx="12353">
                  <c:v>10000</c:v>
                </c:pt>
                <c:pt idx="12354">
                  <c:v>10000</c:v>
                </c:pt>
                <c:pt idx="12355">
                  <c:v>10000</c:v>
                </c:pt>
                <c:pt idx="12356">
                  <c:v>10000</c:v>
                </c:pt>
                <c:pt idx="12357">
                  <c:v>10000</c:v>
                </c:pt>
                <c:pt idx="12358">
                  <c:v>10000</c:v>
                </c:pt>
                <c:pt idx="12359">
                  <c:v>10000</c:v>
                </c:pt>
                <c:pt idx="12360">
                  <c:v>10000</c:v>
                </c:pt>
                <c:pt idx="12361">
                  <c:v>10000</c:v>
                </c:pt>
                <c:pt idx="12362">
                  <c:v>10000</c:v>
                </c:pt>
                <c:pt idx="12363">
                  <c:v>10000</c:v>
                </c:pt>
                <c:pt idx="12364">
                  <c:v>10000</c:v>
                </c:pt>
                <c:pt idx="12365">
                  <c:v>10000</c:v>
                </c:pt>
                <c:pt idx="12366">
                  <c:v>10000</c:v>
                </c:pt>
                <c:pt idx="12367">
                  <c:v>10000</c:v>
                </c:pt>
                <c:pt idx="12368">
                  <c:v>10000</c:v>
                </c:pt>
                <c:pt idx="12369">
                  <c:v>10000</c:v>
                </c:pt>
                <c:pt idx="12370">
                  <c:v>10000</c:v>
                </c:pt>
                <c:pt idx="12371">
                  <c:v>10000</c:v>
                </c:pt>
                <c:pt idx="12372">
                  <c:v>10000</c:v>
                </c:pt>
                <c:pt idx="12373">
                  <c:v>10000</c:v>
                </c:pt>
                <c:pt idx="12374">
                  <c:v>10000</c:v>
                </c:pt>
                <c:pt idx="12375">
                  <c:v>10000</c:v>
                </c:pt>
                <c:pt idx="12376">
                  <c:v>10000</c:v>
                </c:pt>
                <c:pt idx="12377">
                  <c:v>10000</c:v>
                </c:pt>
                <c:pt idx="12378">
                  <c:v>10000</c:v>
                </c:pt>
                <c:pt idx="12379">
                  <c:v>10000</c:v>
                </c:pt>
                <c:pt idx="12380">
                  <c:v>10000</c:v>
                </c:pt>
                <c:pt idx="12381">
                  <c:v>10000</c:v>
                </c:pt>
                <c:pt idx="12382">
                  <c:v>10000</c:v>
                </c:pt>
                <c:pt idx="12383">
                  <c:v>10000</c:v>
                </c:pt>
                <c:pt idx="12384">
                  <c:v>10000</c:v>
                </c:pt>
                <c:pt idx="12385">
                  <c:v>10000</c:v>
                </c:pt>
                <c:pt idx="12386">
                  <c:v>10000</c:v>
                </c:pt>
                <c:pt idx="12387">
                  <c:v>10000</c:v>
                </c:pt>
                <c:pt idx="12388">
                  <c:v>-10000</c:v>
                </c:pt>
                <c:pt idx="12389">
                  <c:v>-10000</c:v>
                </c:pt>
                <c:pt idx="12390">
                  <c:v>-10000</c:v>
                </c:pt>
                <c:pt idx="12391">
                  <c:v>-10000</c:v>
                </c:pt>
                <c:pt idx="12392">
                  <c:v>-10000</c:v>
                </c:pt>
                <c:pt idx="12393">
                  <c:v>-10000</c:v>
                </c:pt>
                <c:pt idx="12394">
                  <c:v>-10000</c:v>
                </c:pt>
                <c:pt idx="12395">
                  <c:v>-10000</c:v>
                </c:pt>
                <c:pt idx="12396">
                  <c:v>-10000</c:v>
                </c:pt>
                <c:pt idx="12397">
                  <c:v>-10000</c:v>
                </c:pt>
                <c:pt idx="12398">
                  <c:v>-10000</c:v>
                </c:pt>
                <c:pt idx="12399">
                  <c:v>-10000</c:v>
                </c:pt>
                <c:pt idx="12400">
                  <c:v>-10000</c:v>
                </c:pt>
                <c:pt idx="12401">
                  <c:v>-10000</c:v>
                </c:pt>
                <c:pt idx="12402">
                  <c:v>-10000</c:v>
                </c:pt>
                <c:pt idx="12403">
                  <c:v>-10000</c:v>
                </c:pt>
                <c:pt idx="12404">
                  <c:v>-10000</c:v>
                </c:pt>
                <c:pt idx="12405">
                  <c:v>-10000</c:v>
                </c:pt>
                <c:pt idx="12406">
                  <c:v>-10000</c:v>
                </c:pt>
                <c:pt idx="12407">
                  <c:v>-10000</c:v>
                </c:pt>
                <c:pt idx="12408">
                  <c:v>-10000</c:v>
                </c:pt>
                <c:pt idx="12409">
                  <c:v>-10000</c:v>
                </c:pt>
                <c:pt idx="12410">
                  <c:v>-10000</c:v>
                </c:pt>
                <c:pt idx="12411">
                  <c:v>-10000</c:v>
                </c:pt>
                <c:pt idx="12412">
                  <c:v>-10000</c:v>
                </c:pt>
                <c:pt idx="12413">
                  <c:v>-10000</c:v>
                </c:pt>
                <c:pt idx="12414">
                  <c:v>-10000</c:v>
                </c:pt>
                <c:pt idx="12415">
                  <c:v>-10000</c:v>
                </c:pt>
                <c:pt idx="12416">
                  <c:v>-10000</c:v>
                </c:pt>
                <c:pt idx="12417">
                  <c:v>-10000</c:v>
                </c:pt>
                <c:pt idx="12418">
                  <c:v>-10000</c:v>
                </c:pt>
                <c:pt idx="12419">
                  <c:v>-10000</c:v>
                </c:pt>
                <c:pt idx="12420">
                  <c:v>-10000</c:v>
                </c:pt>
                <c:pt idx="12421">
                  <c:v>-10000</c:v>
                </c:pt>
                <c:pt idx="12422">
                  <c:v>-10000</c:v>
                </c:pt>
                <c:pt idx="12423">
                  <c:v>-10000</c:v>
                </c:pt>
                <c:pt idx="12424">
                  <c:v>-10000</c:v>
                </c:pt>
                <c:pt idx="12425">
                  <c:v>-10000</c:v>
                </c:pt>
                <c:pt idx="12426">
                  <c:v>-10000</c:v>
                </c:pt>
                <c:pt idx="12427">
                  <c:v>-10000</c:v>
                </c:pt>
                <c:pt idx="12428">
                  <c:v>-10000</c:v>
                </c:pt>
                <c:pt idx="12429">
                  <c:v>-10000</c:v>
                </c:pt>
                <c:pt idx="12430">
                  <c:v>-10000</c:v>
                </c:pt>
                <c:pt idx="12431">
                  <c:v>-10000</c:v>
                </c:pt>
                <c:pt idx="12432">
                  <c:v>-10000</c:v>
                </c:pt>
                <c:pt idx="12433">
                  <c:v>-10000</c:v>
                </c:pt>
                <c:pt idx="12434">
                  <c:v>-10000</c:v>
                </c:pt>
                <c:pt idx="12435">
                  <c:v>-10000</c:v>
                </c:pt>
                <c:pt idx="12436">
                  <c:v>-10000</c:v>
                </c:pt>
                <c:pt idx="12437">
                  <c:v>-10000</c:v>
                </c:pt>
                <c:pt idx="12438">
                  <c:v>-10000</c:v>
                </c:pt>
                <c:pt idx="12439">
                  <c:v>-10000</c:v>
                </c:pt>
                <c:pt idx="12440">
                  <c:v>-10000</c:v>
                </c:pt>
                <c:pt idx="12441">
                  <c:v>-10000</c:v>
                </c:pt>
                <c:pt idx="12442">
                  <c:v>-10000</c:v>
                </c:pt>
                <c:pt idx="12443">
                  <c:v>-10000</c:v>
                </c:pt>
                <c:pt idx="12444">
                  <c:v>-10000</c:v>
                </c:pt>
                <c:pt idx="12445">
                  <c:v>-10000</c:v>
                </c:pt>
                <c:pt idx="12446">
                  <c:v>-10000</c:v>
                </c:pt>
                <c:pt idx="12447">
                  <c:v>-10000</c:v>
                </c:pt>
                <c:pt idx="12448">
                  <c:v>-10000</c:v>
                </c:pt>
                <c:pt idx="12449">
                  <c:v>-10000</c:v>
                </c:pt>
                <c:pt idx="12450">
                  <c:v>-10000</c:v>
                </c:pt>
                <c:pt idx="12451">
                  <c:v>-10000</c:v>
                </c:pt>
                <c:pt idx="12452">
                  <c:v>-10000</c:v>
                </c:pt>
                <c:pt idx="12453">
                  <c:v>-10000</c:v>
                </c:pt>
                <c:pt idx="12454">
                  <c:v>-10000</c:v>
                </c:pt>
                <c:pt idx="12455">
                  <c:v>-10000</c:v>
                </c:pt>
                <c:pt idx="12456">
                  <c:v>-10000</c:v>
                </c:pt>
                <c:pt idx="12457">
                  <c:v>-10000</c:v>
                </c:pt>
                <c:pt idx="12458">
                  <c:v>-10000</c:v>
                </c:pt>
                <c:pt idx="12459">
                  <c:v>-10000</c:v>
                </c:pt>
                <c:pt idx="12460">
                  <c:v>-10000</c:v>
                </c:pt>
                <c:pt idx="12461">
                  <c:v>-10000</c:v>
                </c:pt>
                <c:pt idx="12462">
                  <c:v>-10000</c:v>
                </c:pt>
                <c:pt idx="12463">
                  <c:v>-10000</c:v>
                </c:pt>
                <c:pt idx="12464">
                  <c:v>-10000</c:v>
                </c:pt>
                <c:pt idx="12465">
                  <c:v>-10000</c:v>
                </c:pt>
                <c:pt idx="12466">
                  <c:v>-10000</c:v>
                </c:pt>
                <c:pt idx="12467">
                  <c:v>-10000</c:v>
                </c:pt>
                <c:pt idx="12468">
                  <c:v>-10000</c:v>
                </c:pt>
                <c:pt idx="12469">
                  <c:v>-10000</c:v>
                </c:pt>
                <c:pt idx="12470">
                  <c:v>-10000</c:v>
                </c:pt>
                <c:pt idx="12471">
                  <c:v>-10000</c:v>
                </c:pt>
                <c:pt idx="12472">
                  <c:v>-10000</c:v>
                </c:pt>
                <c:pt idx="12473">
                  <c:v>-10000</c:v>
                </c:pt>
                <c:pt idx="12474">
                  <c:v>-10000</c:v>
                </c:pt>
                <c:pt idx="12475">
                  <c:v>-10000</c:v>
                </c:pt>
                <c:pt idx="12476">
                  <c:v>-10000</c:v>
                </c:pt>
                <c:pt idx="12477">
                  <c:v>-10000</c:v>
                </c:pt>
                <c:pt idx="12478">
                  <c:v>-10000</c:v>
                </c:pt>
                <c:pt idx="12479">
                  <c:v>-10000</c:v>
                </c:pt>
                <c:pt idx="12480">
                  <c:v>-10000</c:v>
                </c:pt>
                <c:pt idx="12481">
                  <c:v>-10000</c:v>
                </c:pt>
                <c:pt idx="12482">
                  <c:v>-10000</c:v>
                </c:pt>
                <c:pt idx="12483">
                  <c:v>-10000</c:v>
                </c:pt>
                <c:pt idx="12484">
                  <c:v>-10000</c:v>
                </c:pt>
                <c:pt idx="12485">
                  <c:v>-10000</c:v>
                </c:pt>
                <c:pt idx="12486">
                  <c:v>-10000</c:v>
                </c:pt>
                <c:pt idx="12487">
                  <c:v>-10000</c:v>
                </c:pt>
                <c:pt idx="12488">
                  <c:v>-10000</c:v>
                </c:pt>
                <c:pt idx="12489">
                  <c:v>-10000</c:v>
                </c:pt>
                <c:pt idx="12490">
                  <c:v>-10000</c:v>
                </c:pt>
                <c:pt idx="12491">
                  <c:v>-10000</c:v>
                </c:pt>
                <c:pt idx="12492">
                  <c:v>-10000</c:v>
                </c:pt>
                <c:pt idx="12493">
                  <c:v>-10000</c:v>
                </c:pt>
                <c:pt idx="12494">
                  <c:v>-10000</c:v>
                </c:pt>
                <c:pt idx="12495">
                  <c:v>-10000</c:v>
                </c:pt>
                <c:pt idx="12496">
                  <c:v>-10000</c:v>
                </c:pt>
                <c:pt idx="12497">
                  <c:v>-10000</c:v>
                </c:pt>
                <c:pt idx="12498">
                  <c:v>-10000</c:v>
                </c:pt>
                <c:pt idx="12499">
                  <c:v>-10000</c:v>
                </c:pt>
                <c:pt idx="12500">
                  <c:v>-10000</c:v>
                </c:pt>
                <c:pt idx="12501">
                  <c:v>-10000</c:v>
                </c:pt>
                <c:pt idx="12502">
                  <c:v>-10000</c:v>
                </c:pt>
                <c:pt idx="12503">
                  <c:v>-10000</c:v>
                </c:pt>
                <c:pt idx="12504">
                  <c:v>-10000</c:v>
                </c:pt>
                <c:pt idx="12505">
                  <c:v>-10000</c:v>
                </c:pt>
                <c:pt idx="12506">
                  <c:v>-10000</c:v>
                </c:pt>
                <c:pt idx="12507">
                  <c:v>-10000</c:v>
                </c:pt>
                <c:pt idx="12508">
                  <c:v>-10000</c:v>
                </c:pt>
                <c:pt idx="12509">
                  <c:v>-10000</c:v>
                </c:pt>
                <c:pt idx="12510">
                  <c:v>-10000</c:v>
                </c:pt>
                <c:pt idx="12511">
                  <c:v>-10000</c:v>
                </c:pt>
                <c:pt idx="12512">
                  <c:v>-10000</c:v>
                </c:pt>
                <c:pt idx="12513">
                  <c:v>-10000</c:v>
                </c:pt>
                <c:pt idx="12514">
                  <c:v>-10000</c:v>
                </c:pt>
                <c:pt idx="12515">
                  <c:v>-10000</c:v>
                </c:pt>
                <c:pt idx="12516">
                  <c:v>-10000</c:v>
                </c:pt>
                <c:pt idx="12517">
                  <c:v>-10000</c:v>
                </c:pt>
                <c:pt idx="12518">
                  <c:v>-10000</c:v>
                </c:pt>
                <c:pt idx="12519">
                  <c:v>-10000</c:v>
                </c:pt>
                <c:pt idx="12520">
                  <c:v>-10000</c:v>
                </c:pt>
                <c:pt idx="12521">
                  <c:v>-10000</c:v>
                </c:pt>
                <c:pt idx="12522">
                  <c:v>-10000</c:v>
                </c:pt>
                <c:pt idx="12523">
                  <c:v>-10000</c:v>
                </c:pt>
                <c:pt idx="12524">
                  <c:v>-10000</c:v>
                </c:pt>
                <c:pt idx="12525">
                  <c:v>-10000</c:v>
                </c:pt>
                <c:pt idx="12526">
                  <c:v>-10000</c:v>
                </c:pt>
                <c:pt idx="12527">
                  <c:v>-10000</c:v>
                </c:pt>
                <c:pt idx="12528">
                  <c:v>-10000</c:v>
                </c:pt>
                <c:pt idx="12529">
                  <c:v>-10000</c:v>
                </c:pt>
                <c:pt idx="12530">
                  <c:v>-10000</c:v>
                </c:pt>
                <c:pt idx="12531">
                  <c:v>-10000</c:v>
                </c:pt>
                <c:pt idx="12532">
                  <c:v>-10000</c:v>
                </c:pt>
                <c:pt idx="12533">
                  <c:v>-10000</c:v>
                </c:pt>
                <c:pt idx="12534">
                  <c:v>-10000</c:v>
                </c:pt>
                <c:pt idx="12535">
                  <c:v>-10000</c:v>
                </c:pt>
                <c:pt idx="12536">
                  <c:v>-10000</c:v>
                </c:pt>
                <c:pt idx="12537">
                  <c:v>-10000</c:v>
                </c:pt>
                <c:pt idx="12538">
                  <c:v>-10000</c:v>
                </c:pt>
                <c:pt idx="12539">
                  <c:v>-10000</c:v>
                </c:pt>
                <c:pt idx="12540">
                  <c:v>-10000</c:v>
                </c:pt>
                <c:pt idx="12541">
                  <c:v>-10000</c:v>
                </c:pt>
                <c:pt idx="12542">
                  <c:v>-10000</c:v>
                </c:pt>
                <c:pt idx="12543">
                  <c:v>-10000</c:v>
                </c:pt>
                <c:pt idx="12544">
                  <c:v>-10000</c:v>
                </c:pt>
                <c:pt idx="12545">
                  <c:v>-10000</c:v>
                </c:pt>
                <c:pt idx="12546">
                  <c:v>-10000</c:v>
                </c:pt>
                <c:pt idx="12547">
                  <c:v>-10000</c:v>
                </c:pt>
                <c:pt idx="12548">
                  <c:v>-10000</c:v>
                </c:pt>
                <c:pt idx="12549">
                  <c:v>-10000</c:v>
                </c:pt>
                <c:pt idx="12550">
                  <c:v>-10000</c:v>
                </c:pt>
                <c:pt idx="12551">
                  <c:v>-10000</c:v>
                </c:pt>
                <c:pt idx="12552">
                  <c:v>-10000</c:v>
                </c:pt>
                <c:pt idx="12553">
                  <c:v>-10000</c:v>
                </c:pt>
                <c:pt idx="12554">
                  <c:v>-10000</c:v>
                </c:pt>
                <c:pt idx="12555">
                  <c:v>-10000</c:v>
                </c:pt>
                <c:pt idx="12556">
                  <c:v>-10000</c:v>
                </c:pt>
                <c:pt idx="12557">
                  <c:v>-10000</c:v>
                </c:pt>
                <c:pt idx="12558">
                  <c:v>-10000</c:v>
                </c:pt>
                <c:pt idx="12559">
                  <c:v>-10000</c:v>
                </c:pt>
                <c:pt idx="12560">
                  <c:v>-10000</c:v>
                </c:pt>
                <c:pt idx="12561">
                  <c:v>-10000</c:v>
                </c:pt>
                <c:pt idx="12562">
                  <c:v>-10000</c:v>
                </c:pt>
                <c:pt idx="12563">
                  <c:v>-10000</c:v>
                </c:pt>
                <c:pt idx="12564">
                  <c:v>-10000</c:v>
                </c:pt>
                <c:pt idx="12565">
                  <c:v>-10000</c:v>
                </c:pt>
                <c:pt idx="12566">
                  <c:v>-10000</c:v>
                </c:pt>
                <c:pt idx="12567">
                  <c:v>-10000</c:v>
                </c:pt>
                <c:pt idx="12568">
                  <c:v>-10000</c:v>
                </c:pt>
                <c:pt idx="12569">
                  <c:v>-10000</c:v>
                </c:pt>
                <c:pt idx="12570">
                  <c:v>-10000</c:v>
                </c:pt>
                <c:pt idx="12571">
                  <c:v>-10000</c:v>
                </c:pt>
                <c:pt idx="12572">
                  <c:v>-10000</c:v>
                </c:pt>
                <c:pt idx="12573">
                  <c:v>-10000</c:v>
                </c:pt>
                <c:pt idx="12574">
                  <c:v>-10000</c:v>
                </c:pt>
                <c:pt idx="12575">
                  <c:v>-10000</c:v>
                </c:pt>
                <c:pt idx="12576">
                  <c:v>-10000</c:v>
                </c:pt>
                <c:pt idx="12577">
                  <c:v>-10000</c:v>
                </c:pt>
                <c:pt idx="12578">
                  <c:v>-10000</c:v>
                </c:pt>
                <c:pt idx="12579">
                  <c:v>-10000</c:v>
                </c:pt>
                <c:pt idx="12580">
                  <c:v>-10000</c:v>
                </c:pt>
                <c:pt idx="12581">
                  <c:v>-10000</c:v>
                </c:pt>
                <c:pt idx="12582">
                  <c:v>-10000</c:v>
                </c:pt>
                <c:pt idx="12583">
                  <c:v>-10000</c:v>
                </c:pt>
                <c:pt idx="12584">
                  <c:v>-10000</c:v>
                </c:pt>
                <c:pt idx="12585">
                  <c:v>-10000</c:v>
                </c:pt>
                <c:pt idx="12586">
                  <c:v>-10000</c:v>
                </c:pt>
                <c:pt idx="12587">
                  <c:v>-10000</c:v>
                </c:pt>
                <c:pt idx="12588">
                  <c:v>-10000</c:v>
                </c:pt>
                <c:pt idx="12589">
                  <c:v>-10000</c:v>
                </c:pt>
                <c:pt idx="12590">
                  <c:v>-10000</c:v>
                </c:pt>
                <c:pt idx="12591">
                  <c:v>-10000</c:v>
                </c:pt>
                <c:pt idx="12592">
                  <c:v>-10000</c:v>
                </c:pt>
                <c:pt idx="12593">
                  <c:v>-10000</c:v>
                </c:pt>
                <c:pt idx="12594">
                  <c:v>-10000</c:v>
                </c:pt>
                <c:pt idx="12595">
                  <c:v>-10000</c:v>
                </c:pt>
                <c:pt idx="12596">
                  <c:v>-10000</c:v>
                </c:pt>
                <c:pt idx="12597">
                  <c:v>-10000</c:v>
                </c:pt>
                <c:pt idx="12598">
                  <c:v>-10000</c:v>
                </c:pt>
                <c:pt idx="12599">
                  <c:v>-10000</c:v>
                </c:pt>
                <c:pt idx="12600">
                  <c:v>-10000</c:v>
                </c:pt>
                <c:pt idx="12601">
                  <c:v>-10000</c:v>
                </c:pt>
                <c:pt idx="12602">
                  <c:v>-10000</c:v>
                </c:pt>
                <c:pt idx="12603">
                  <c:v>-10000</c:v>
                </c:pt>
                <c:pt idx="12604">
                  <c:v>-10000</c:v>
                </c:pt>
                <c:pt idx="12605">
                  <c:v>-10000</c:v>
                </c:pt>
                <c:pt idx="12606">
                  <c:v>-10000</c:v>
                </c:pt>
                <c:pt idx="12607">
                  <c:v>-10000</c:v>
                </c:pt>
                <c:pt idx="12608">
                  <c:v>-10000</c:v>
                </c:pt>
                <c:pt idx="12609">
                  <c:v>-10000</c:v>
                </c:pt>
                <c:pt idx="12610">
                  <c:v>-10000</c:v>
                </c:pt>
                <c:pt idx="12611">
                  <c:v>-10000</c:v>
                </c:pt>
                <c:pt idx="12612">
                  <c:v>-10000</c:v>
                </c:pt>
                <c:pt idx="12613">
                  <c:v>-10000</c:v>
                </c:pt>
                <c:pt idx="12614">
                  <c:v>-10000</c:v>
                </c:pt>
                <c:pt idx="12615">
                  <c:v>-10000</c:v>
                </c:pt>
                <c:pt idx="12616">
                  <c:v>-10000</c:v>
                </c:pt>
                <c:pt idx="12617">
                  <c:v>-10000</c:v>
                </c:pt>
                <c:pt idx="12618">
                  <c:v>-10000</c:v>
                </c:pt>
                <c:pt idx="12619">
                  <c:v>-10000</c:v>
                </c:pt>
                <c:pt idx="12620">
                  <c:v>-10000</c:v>
                </c:pt>
                <c:pt idx="12621">
                  <c:v>-10000</c:v>
                </c:pt>
                <c:pt idx="12622">
                  <c:v>-10000</c:v>
                </c:pt>
                <c:pt idx="12623">
                  <c:v>-10000</c:v>
                </c:pt>
                <c:pt idx="12624">
                  <c:v>-10000</c:v>
                </c:pt>
                <c:pt idx="12625">
                  <c:v>-10000</c:v>
                </c:pt>
                <c:pt idx="12626">
                  <c:v>-10000</c:v>
                </c:pt>
                <c:pt idx="12627">
                  <c:v>-10000</c:v>
                </c:pt>
                <c:pt idx="12628">
                  <c:v>-10000</c:v>
                </c:pt>
                <c:pt idx="12629">
                  <c:v>-10000</c:v>
                </c:pt>
                <c:pt idx="12630">
                  <c:v>-10000</c:v>
                </c:pt>
                <c:pt idx="12631">
                  <c:v>-10000</c:v>
                </c:pt>
                <c:pt idx="12632">
                  <c:v>-10000</c:v>
                </c:pt>
                <c:pt idx="12633">
                  <c:v>-10000</c:v>
                </c:pt>
                <c:pt idx="12634">
                  <c:v>-10000</c:v>
                </c:pt>
                <c:pt idx="12635">
                  <c:v>-10000</c:v>
                </c:pt>
                <c:pt idx="12636">
                  <c:v>-10000</c:v>
                </c:pt>
                <c:pt idx="12637">
                  <c:v>-10000</c:v>
                </c:pt>
                <c:pt idx="12638">
                  <c:v>-10000</c:v>
                </c:pt>
                <c:pt idx="12639">
                  <c:v>-10000</c:v>
                </c:pt>
                <c:pt idx="12640">
                  <c:v>-10000</c:v>
                </c:pt>
                <c:pt idx="12641">
                  <c:v>-10000</c:v>
                </c:pt>
                <c:pt idx="12642">
                  <c:v>-10000</c:v>
                </c:pt>
                <c:pt idx="12643">
                  <c:v>-10000</c:v>
                </c:pt>
                <c:pt idx="12644">
                  <c:v>-10000</c:v>
                </c:pt>
                <c:pt idx="12645">
                  <c:v>-10000</c:v>
                </c:pt>
                <c:pt idx="12646">
                  <c:v>-10000</c:v>
                </c:pt>
                <c:pt idx="12647">
                  <c:v>-10000</c:v>
                </c:pt>
                <c:pt idx="12648">
                  <c:v>-10000</c:v>
                </c:pt>
                <c:pt idx="12649">
                  <c:v>-10000</c:v>
                </c:pt>
                <c:pt idx="12650">
                  <c:v>-10000</c:v>
                </c:pt>
                <c:pt idx="12651">
                  <c:v>-10000</c:v>
                </c:pt>
                <c:pt idx="12652">
                  <c:v>-10000</c:v>
                </c:pt>
                <c:pt idx="12653">
                  <c:v>-10000</c:v>
                </c:pt>
                <c:pt idx="12654">
                  <c:v>-10000</c:v>
                </c:pt>
                <c:pt idx="12655">
                  <c:v>-10000</c:v>
                </c:pt>
                <c:pt idx="12656">
                  <c:v>-10000</c:v>
                </c:pt>
                <c:pt idx="12657">
                  <c:v>-10000</c:v>
                </c:pt>
                <c:pt idx="12658">
                  <c:v>-10000</c:v>
                </c:pt>
                <c:pt idx="12659">
                  <c:v>-10000</c:v>
                </c:pt>
                <c:pt idx="12660">
                  <c:v>-10000</c:v>
                </c:pt>
                <c:pt idx="12661">
                  <c:v>-10000</c:v>
                </c:pt>
                <c:pt idx="12662">
                  <c:v>-10000</c:v>
                </c:pt>
                <c:pt idx="12663">
                  <c:v>-10000</c:v>
                </c:pt>
                <c:pt idx="12664">
                  <c:v>-10000</c:v>
                </c:pt>
                <c:pt idx="12665">
                  <c:v>-10000</c:v>
                </c:pt>
                <c:pt idx="12666">
                  <c:v>-10000</c:v>
                </c:pt>
                <c:pt idx="12667">
                  <c:v>-10000</c:v>
                </c:pt>
                <c:pt idx="12668">
                  <c:v>-10000</c:v>
                </c:pt>
                <c:pt idx="12669">
                  <c:v>-10000</c:v>
                </c:pt>
                <c:pt idx="12670">
                  <c:v>-10000</c:v>
                </c:pt>
                <c:pt idx="12671">
                  <c:v>-10000</c:v>
                </c:pt>
                <c:pt idx="12672">
                  <c:v>-10000</c:v>
                </c:pt>
                <c:pt idx="12673">
                  <c:v>-10000</c:v>
                </c:pt>
                <c:pt idx="12674">
                  <c:v>-10000</c:v>
                </c:pt>
                <c:pt idx="12675">
                  <c:v>-10000</c:v>
                </c:pt>
                <c:pt idx="12676">
                  <c:v>-10000</c:v>
                </c:pt>
                <c:pt idx="12677">
                  <c:v>-10000</c:v>
                </c:pt>
                <c:pt idx="12678">
                  <c:v>-10000</c:v>
                </c:pt>
                <c:pt idx="12679">
                  <c:v>-10000</c:v>
                </c:pt>
                <c:pt idx="12680">
                  <c:v>-10000</c:v>
                </c:pt>
                <c:pt idx="12681">
                  <c:v>-10000</c:v>
                </c:pt>
                <c:pt idx="12682">
                  <c:v>-10000</c:v>
                </c:pt>
                <c:pt idx="12683">
                  <c:v>-10000</c:v>
                </c:pt>
                <c:pt idx="12684">
                  <c:v>-10000</c:v>
                </c:pt>
                <c:pt idx="12685">
                  <c:v>-10000</c:v>
                </c:pt>
                <c:pt idx="12686">
                  <c:v>-10000</c:v>
                </c:pt>
                <c:pt idx="12687">
                  <c:v>-10000</c:v>
                </c:pt>
                <c:pt idx="12688">
                  <c:v>-10000</c:v>
                </c:pt>
                <c:pt idx="12689">
                  <c:v>-10000</c:v>
                </c:pt>
                <c:pt idx="12690">
                  <c:v>-10000</c:v>
                </c:pt>
                <c:pt idx="12691">
                  <c:v>-10000</c:v>
                </c:pt>
                <c:pt idx="12692">
                  <c:v>-10000</c:v>
                </c:pt>
                <c:pt idx="12693">
                  <c:v>-10000</c:v>
                </c:pt>
                <c:pt idx="12694">
                  <c:v>-10000</c:v>
                </c:pt>
                <c:pt idx="12695">
                  <c:v>-10000</c:v>
                </c:pt>
                <c:pt idx="12696">
                  <c:v>-10000</c:v>
                </c:pt>
                <c:pt idx="12697">
                  <c:v>-10000</c:v>
                </c:pt>
                <c:pt idx="12698">
                  <c:v>-10000</c:v>
                </c:pt>
                <c:pt idx="12699">
                  <c:v>-10000</c:v>
                </c:pt>
                <c:pt idx="12700">
                  <c:v>-10000</c:v>
                </c:pt>
                <c:pt idx="12701">
                  <c:v>-10000</c:v>
                </c:pt>
                <c:pt idx="12702">
                  <c:v>-10000</c:v>
                </c:pt>
                <c:pt idx="12703">
                  <c:v>-10000</c:v>
                </c:pt>
                <c:pt idx="12704">
                  <c:v>-10000</c:v>
                </c:pt>
                <c:pt idx="12705">
                  <c:v>-10000</c:v>
                </c:pt>
                <c:pt idx="12706">
                  <c:v>-10000</c:v>
                </c:pt>
                <c:pt idx="12707">
                  <c:v>-10000</c:v>
                </c:pt>
                <c:pt idx="12708">
                  <c:v>-10000</c:v>
                </c:pt>
                <c:pt idx="12709">
                  <c:v>-10000</c:v>
                </c:pt>
                <c:pt idx="12710">
                  <c:v>-10000</c:v>
                </c:pt>
                <c:pt idx="12711">
                  <c:v>-10000</c:v>
                </c:pt>
                <c:pt idx="12712">
                  <c:v>-10000</c:v>
                </c:pt>
                <c:pt idx="12713">
                  <c:v>-10000</c:v>
                </c:pt>
                <c:pt idx="12714">
                  <c:v>-10000</c:v>
                </c:pt>
                <c:pt idx="12715">
                  <c:v>-10000</c:v>
                </c:pt>
                <c:pt idx="12716">
                  <c:v>-10000</c:v>
                </c:pt>
                <c:pt idx="12717">
                  <c:v>-10000</c:v>
                </c:pt>
                <c:pt idx="12718">
                  <c:v>-10000</c:v>
                </c:pt>
                <c:pt idx="12719">
                  <c:v>-10000</c:v>
                </c:pt>
                <c:pt idx="12720">
                  <c:v>-10000</c:v>
                </c:pt>
                <c:pt idx="12721">
                  <c:v>-10000</c:v>
                </c:pt>
                <c:pt idx="12722">
                  <c:v>-10000</c:v>
                </c:pt>
                <c:pt idx="12723">
                  <c:v>-10000</c:v>
                </c:pt>
                <c:pt idx="12724">
                  <c:v>-10000</c:v>
                </c:pt>
                <c:pt idx="12725">
                  <c:v>-10000</c:v>
                </c:pt>
                <c:pt idx="12726">
                  <c:v>-10000</c:v>
                </c:pt>
                <c:pt idx="12727">
                  <c:v>-10000</c:v>
                </c:pt>
                <c:pt idx="12728">
                  <c:v>-10000</c:v>
                </c:pt>
                <c:pt idx="12729">
                  <c:v>-10000</c:v>
                </c:pt>
                <c:pt idx="12730">
                  <c:v>-10000</c:v>
                </c:pt>
                <c:pt idx="12731">
                  <c:v>-10000</c:v>
                </c:pt>
                <c:pt idx="12732">
                  <c:v>-10000</c:v>
                </c:pt>
                <c:pt idx="12733">
                  <c:v>-10000</c:v>
                </c:pt>
                <c:pt idx="12734">
                  <c:v>-10000</c:v>
                </c:pt>
                <c:pt idx="12735">
                  <c:v>-10000</c:v>
                </c:pt>
                <c:pt idx="12736">
                  <c:v>-10000</c:v>
                </c:pt>
                <c:pt idx="12737">
                  <c:v>-10000</c:v>
                </c:pt>
                <c:pt idx="12738">
                  <c:v>-10000</c:v>
                </c:pt>
                <c:pt idx="12739">
                  <c:v>-10000</c:v>
                </c:pt>
                <c:pt idx="12740">
                  <c:v>-10000</c:v>
                </c:pt>
                <c:pt idx="12741">
                  <c:v>-10000</c:v>
                </c:pt>
                <c:pt idx="12742">
                  <c:v>-10000</c:v>
                </c:pt>
                <c:pt idx="12743">
                  <c:v>-10000</c:v>
                </c:pt>
                <c:pt idx="12744">
                  <c:v>-10000</c:v>
                </c:pt>
                <c:pt idx="12745">
                  <c:v>-10000</c:v>
                </c:pt>
                <c:pt idx="12746">
                  <c:v>-10000</c:v>
                </c:pt>
                <c:pt idx="12747">
                  <c:v>-10000</c:v>
                </c:pt>
                <c:pt idx="12748">
                  <c:v>-10000</c:v>
                </c:pt>
                <c:pt idx="12749">
                  <c:v>-10000</c:v>
                </c:pt>
                <c:pt idx="12750">
                  <c:v>-10000</c:v>
                </c:pt>
                <c:pt idx="12751">
                  <c:v>-10000</c:v>
                </c:pt>
                <c:pt idx="12752">
                  <c:v>-10000</c:v>
                </c:pt>
                <c:pt idx="12753">
                  <c:v>-10000</c:v>
                </c:pt>
                <c:pt idx="12754">
                  <c:v>-10000</c:v>
                </c:pt>
                <c:pt idx="12755">
                  <c:v>-10000</c:v>
                </c:pt>
                <c:pt idx="12756">
                  <c:v>-10000</c:v>
                </c:pt>
                <c:pt idx="12757">
                  <c:v>-10000</c:v>
                </c:pt>
                <c:pt idx="12758">
                  <c:v>-10000</c:v>
                </c:pt>
                <c:pt idx="12759">
                  <c:v>-10000</c:v>
                </c:pt>
                <c:pt idx="12760">
                  <c:v>-10000</c:v>
                </c:pt>
                <c:pt idx="12761">
                  <c:v>-10000</c:v>
                </c:pt>
                <c:pt idx="12762">
                  <c:v>-10000</c:v>
                </c:pt>
                <c:pt idx="12763">
                  <c:v>-10000</c:v>
                </c:pt>
                <c:pt idx="12764">
                  <c:v>-10000</c:v>
                </c:pt>
                <c:pt idx="12765">
                  <c:v>-10000</c:v>
                </c:pt>
                <c:pt idx="12766">
                  <c:v>-10000</c:v>
                </c:pt>
                <c:pt idx="12767">
                  <c:v>-10000</c:v>
                </c:pt>
                <c:pt idx="12768">
                  <c:v>-10000</c:v>
                </c:pt>
                <c:pt idx="12769">
                  <c:v>-10000</c:v>
                </c:pt>
                <c:pt idx="12770">
                  <c:v>-10000</c:v>
                </c:pt>
                <c:pt idx="12771">
                  <c:v>-10000</c:v>
                </c:pt>
                <c:pt idx="12772">
                  <c:v>-10000</c:v>
                </c:pt>
                <c:pt idx="12773">
                  <c:v>-10000</c:v>
                </c:pt>
                <c:pt idx="12774">
                  <c:v>-10000</c:v>
                </c:pt>
                <c:pt idx="12775">
                  <c:v>-10000</c:v>
                </c:pt>
                <c:pt idx="12776">
                  <c:v>-10000</c:v>
                </c:pt>
                <c:pt idx="12777">
                  <c:v>-10000</c:v>
                </c:pt>
                <c:pt idx="12778">
                  <c:v>-10000</c:v>
                </c:pt>
                <c:pt idx="12779">
                  <c:v>-10000</c:v>
                </c:pt>
                <c:pt idx="12780">
                  <c:v>-10000</c:v>
                </c:pt>
                <c:pt idx="12781">
                  <c:v>-10000</c:v>
                </c:pt>
                <c:pt idx="12782">
                  <c:v>-10000</c:v>
                </c:pt>
                <c:pt idx="12783">
                  <c:v>-10000</c:v>
                </c:pt>
                <c:pt idx="12784">
                  <c:v>-10000</c:v>
                </c:pt>
                <c:pt idx="12785">
                  <c:v>-10000</c:v>
                </c:pt>
                <c:pt idx="12786">
                  <c:v>-10000</c:v>
                </c:pt>
                <c:pt idx="12787">
                  <c:v>-10000</c:v>
                </c:pt>
                <c:pt idx="12788">
                  <c:v>-10000</c:v>
                </c:pt>
                <c:pt idx="12789">
                  <c:v>-10000</c:v>
                </c:pt>
                <c:pt idx="12790">
                  <c:v>-10000</c:v>
                </c:pt>
                <c:pt idx="12791">
                  <c:v>-10000</c:v>
                </c:pt>
                <c:pt idx="12792">
                  <c:v>-10000</c:v>
                </c:pt>
                <c:pt idx="12793">
                  <c:v>-10000</c:v>
                </c:pt>
                <c:pt idx="12794">
                  <c:v>-10000</c:v>
                </c:pt>
                <c:pt idx="12795">
                  <c:v>-10000</c:v>
                </c:pt>
                <c:pt idx="12796">
                  <c:v>-10000</c:v>
                </c:pt>
                <c:pt idx="12797">
                  <c:v>-10000</c:v>
                </c:pt>
                <c:pt idx="12798">
                  <c:v>-10000</c:v>
                </c:pt>
                <c:pt idx="12799">
                  <c:v>-10000</c:v>
                </c:pt>
                <c:pt idx="12800">
                  <c:v>-10000</c:v>
                </c:pt>
                <c:pt idx="12801">
                  <c:v>-10000</c:v>
                </c:pt>
                <c:pt idx="12802">
                  <c:v>-10000</c:v>
                </c:pt>
                <c:pt idx="12803">
                  <c:v>-10000</c:v>
                </c:pt>
                <c:pt idx="12804">
                  <c:v>-10000</c:v>
                </c:pt>
                <c:pt idx="12805">
                  <c:v>-10000</c:v>
                </c:pt>
                <c:pt idx="12806">
                  <c:v>-10000</c:v>
                </c:pt>
                <c:pt idx="12807">
                  <c:v>-10000</c:v>
                </c:pt>
                <c:pt idx="12808">
                  <c:v>-10000</c:v>
                </c:pt>
                <c:pt idx="12809">
                  <c:v>-10000</c:v>
                </c:pt>
                <c:pt idx="12810">
                  <c:v>-10000</c:v>
                </c:pt>
                <c:pt idx="12811">
                  <c:v>-10000</c:v>
                </c:pt>
                <c:pt idx="12812">
                  <c:v>-10000</c:v>
                </c:pt>
                <c:pt idx="12813">
                  <c:v>-10000</c:v>
                </c:pt>
                <c:pt idx="12814">
                  <c:v>-10000</c:v>
                </c:pt>
                <c:pt idx="12815">
                  <c:v>-10000</c:v>
                </c:pt>
                <c:pt idx="12816">
                  <c:v>-10000</c:v>
                </c:pt>
                <c:pt idx="12817">
                  <c:v>-10000</c:v>
                </c:pt>
                <c:pt idx="12818">
                  <c:v>-10000</c:v>
                </c:pt>
                <c:pt idx="12819">
                  <c:v>-10000</c:v>
                </c:pt>
                <c:pt idx="12820">
                  <c:v>-10000</c:v>
                </c:pt>
                <c:pt idx="12821">
                  <c:v>-10000</c:v>
                </c:pt>
                <c:pt idx="12822">
                  <c:v>-10000</c:v>
                </c:pt>
                <c:pt idx="12823">
                  <c:v>-10000</c:v>
                </c:pt>
                <c:pt idx="12824">
                  <c:v>-10000</c:v>
                </c:pt>
                <c:pt idx="12825">
                  <c:v>-10000</c:v>
                </c:pt>
                <c:pt idx="12826">
                  <c:v>-10000</c:v>
                </c:pt>
                <c:pt idx="12827">
                  <c:v>-10000</c:v>
                </c:pt>
                <c:pt idx="12828">
                  <c:v>-10000</c:v>
                </c:pt>
                <c:pt idx="12829">
                  <c:v>-10000</c:v>
                </c:pt>
                <c:pt idx="12830">
                  <c:v>-10000</c:v>
                </c:pt>
                <c:pt idx="12831">
                  <c:v>-10000</c:v>
                </c:pt>
                <c:pt idx="12832">
                  <c:v>-10000</c:v>
                </c:pt>
                <c:pt idx="12833">
                  <c:v>-10000</c:v>
                </c:pt>
                <c:pt idx="12834">
                  <c:v>-10000</c:v>
                </c:pt>
                <c:pt idx="12835">
                  <c:v>-10000</c:v>
                </c:pt>
                <c:pt idx="12836">
                  <c:v>-10000</c:v>
                </c:pt>
                <c:pt idx="12837">
                  <c:v>-10000</c:v>
                </c:pt>
                <c:pt idx="12838">
                  <c:v>-10000</c:v>
                </c:pt>
                <c:pt idx="12839">
                  <c:v>-10000</c:v>
                </c:pt>
                <c:pt idx="12840">
                  <c:v>-10000</c:v>
                </c:pt>
                <c:pt idx="12841">
                  <c:v>-10000</c:v>
                </c:pt>
                <c:pt idx="12842">
                  <c:v>-10000</c:v>
                </c:pt>
                <c:pt idx="12843">
                  <c:v>-10000</c:v>
                </c:pt>
                <c:pt idx="12844">
                  <c:v>-10000</c:v>
                </c:pt>
                <c:pt idx="12845">
                  <c:v>-10000</c:v>
                </c:pt>
                <c:pt idx="12846">
                  <c:v>-10000</c:v>
                </c:pt>
                <c:pt idx="12847">
                  <c:v>-10000</c:v>
                </c:pt>
                <c:pt idx="12848">
                  <c:v>-10000</c:v>
                </c:pt>
                <c:pt idx="12849">
                  <c:v>-10000</c:v>
                </c:pt>
                <c:pt idx="12850">
                  <c:v>-10000</c:v>
                </c:pt>
                <c:pt idx="12851">
                  <c:v>-10000</c:v>
                </c:pt>
                <c:pt idx="12852">
                  <c:v>-10000</c:v>
                </c:pt>
                <c:pt idx="12853">
                  <c:v>-10000</c:v>
                </c:pt>
                <c:pt idx="12854">
                  <c:v>-10000</c:v>
                </c:pt>
                <c:pt idx="12855">
                  <c:v>-10000</c:v>
                </c:pt>
                <c:pt idx="12856">
                  <c:v>-10000</c:v>
                </c:pt>
                <c:pt idx="12857">
                  <c:v>-10000</c:v>
                </c:pt>
                <c:pt idx="12858">
                  <c:v>-10000</c:v>
                </c:pt>
                <c:pt idx="12859">
                  <c:v>-10000</c:v>
                </c:pt>
                <c:pt idx="12860">
                  <c:v>-10000</c:v>
                </c:pt>
                <c:pt idx="12861">
                  <c:v>-10000</c:v>
                </c:pt>
                <c:pt idx="12862">
                  <c:v>-10000</c:v>
                </c:pt>
                <c:pt idx="12863">
                  <c:v>-10000</c:v>
                </c:pt>
                <c:pt idx="12864">
                  <c:v>-10000</c:v>
                </c:pt>
                <c:pt idx="12865">
                  <c:v>-10000</c:v>
                </c:pt>
                <c:pt idx="12866">
                  <c:v>-10000</c:v>
                </c:pt>
                <c:pt idx="12867">
                  <c:v>-10000</c:v>
                </c:pt>
                <c:pt idx="12868">
                  <c:v>-10000</c:v>
                </c:pt>
                <c:pt idx="12869">
                  <c:v>-10000</c:v>
                </c:pt>
                <c:pt idx="12870">
                  <c:v>-10000</c:v>
                </c:pt>
                <c:pt idx="12871">
                  <c:v>-10000</c:v>
                </c:pt>
                <c:pt idx="12872">
                  <c:v>-10000</c:v>
                </c:pt>
                <c:pt idx="12873">
                  <c:v>-10000</c:v>
                </c:pt>
                <c:pt idx="12874">
                  <c:v>-10000</c:v>
                </c:pt>
                <c:pt idx="12875">
                  <c:v>-10000</c:v>
                </c:pt>
                <c:pt idx="12876">
                  <c:v>-10000</c:v>
                </c:pt>
                <c:pt idx="12877">
                  <c:v>-10000</c:v>
                </c:pt>
                <c:pt idx="12878">
                  <c:v>-10000</c:v>
                </c:pt>
                <c:pt idx="12879">
                  <c:v>-10000</c:v>
                </c:pt>
                <c:pt idx="12880">
                  <c:v>-10000</c:v>
                </c:pt>
                <c:pt idx="12881">
                  <c:v>-10000</c:v>
                </c:pt>
                <c:pt idx="12882">
                  <c:v>-10000</c:v>
                </c:pt>
                <c:pt idx="12883">
                  <c:v>-10000</c:v>
                </c:pt>
                <c:pt idx="12884">
                  <c:v>-10000</c:v>
                </c:pt>
                <c:pt idx="12885">
                  <c:v>-10000</c:v>
                </c:pt>
                <c:pt idx="12886">
                  <c:v>-10000</c:v>
                </c:pt>
                <c:pt idx="12887">
                  <c:v>-10000</c:v>
                </c:pt>
                <c:pt idx="12888">
                  <c:v>-10000</c:v>
                </c:pt>
                <c:pt idx="12889">
                  <c:v>-10000</c:v>
                </c:pt>
                <c:pt idx="12890">
                  <c:v>-10000</c:v>
                </c:pt>
                <c:pt idx="12891">
                  <c:v>-10000</c:v>
                </c:pt>
                <c:pt idx="12892">
                  <c:v>-10000</c:v>
                </c:pt>
                <c:pt idx="12893">
                  <c:v>-10000</c:v>
                </c:pt>
                <c:pt idx="12894">
                  <c:v>-10000</c:v>
                </c:pt>
                <c:pt idx="12895">
                  <c:v>-10000</c:v>
                </c:pt>
                <c:pt idx="12896">
                  <c:v>-10000</c:v>
                </c:pt>
                <c:pt idx="12897">
                  <c:v>-10000</c:v>
                </c:pt>
                <c:pt idx="12898">
                  <c:v>-10000</c:v>
                </c:pt>
                <c:pt idx="12899">
                  <c:v>-10000</c:v>
                </c:pt>
                <c:pt idx="12900">
                  <c:v>-10000</c:v>
                </c:pt>
                <c:pt idx="12901">
                  <c:v>-10000</c:v>
                </c:pt>
                <c:pt idx="12902">
                  <c:v>-10000</c:v>
                </c:pt>
                <c:pt idx="12903">
                  <c:v>-10000</c:v>
                </c:pt>
                <c:pt idx="12904">
                  <c:v>-10000</c:v>
                </c:pt>
                <c:pt idx="12905">
                  <c:v>-10000</c:v>
                </c:pt>
                <c:pt idx="12906">
                  <c:v>-10000</c:v>
                </c:pt>
                <c:pt idx="12907">
                  <c:v>-10000</c:v>
                </c:pt>
                <c:pt idx="12908">
                  <c:v>-10000</c:v>
                </c:pt>
                <c:pt idx="12909">
                  <c:v>-10000</c:v>
                </c:pt>
                <c:pt idx="12910">
                  <c:v>-10000</c:v>
                </c:pt>
                <c:pt idx="12911">
                  <c:v>-10000</c:v>
                </c:pt>
                <c:pt idx="12912">
                  <c:v>-10000</c:v>
                </c:pt>
                <c:pt idx="12913">
                  <c:v>-10000</c:v>
                </c:pt>
                <c:pt idx="12914">
                  <c:v>-10000</c:v>
                </c:pt>
                <c:pt idx="12915">
                  <c:v>-10000</c:v>
                </c:pt>
                <c:pt idx="12916">
                  <c:v>-10000</c:v>
                </c:pt>
                <c:pt idx="12917">
                  <c:v>-10000</c:v>
                </c:pt>
                <c:pt idx="12918">
                  <c:v>-10000</c:v>
                </c:pt>
                <c:pt idx="12919">
                  <c:v>-10000</c:v>
                </c:pt>
                <c:pt idx="12920">
                  <c:v>-10000</c:v>
                </c:pt>
                <c:pt idx="12921">
                  <c:v>-10000</c:v>
                </c:pt>
                <c:pt idx="12922">
                  <c:v>-10000</c:v>
                </c:pt>
                <c:pt idx="12923">
                  <c:v>-10000</c:v>
                </c:pt>
                <c:pt idx="12924">
                  <c:v>-10000</c:v>
                </c:pt>
                <c:pt idx="12925">
                  <c:v>-10000</c:v>
                </c:pt>
                <c:pt idx="12926">
                  <c:v>-10000</c:v>
                </c:pt>
                <c:pt idx="12927">
                  <c:v>-10000</c:v>
                </c:pt>
                <c:pt idx="12928">
                  <c:v>-10000</c:v>
                </c:pt>
                <c:pt idx="12929">
                  <c:v>-10000</c:v>
                </c:pt>
                <c:pt idx="12930">
                  <c:v>-10000</c:v>
                </c:pt>
                <c:pt idx="12931">
                  <c:v>-10000</c:v>
                </c:pt>
                <c:pt idx="12932">
                  <c:v>-10000</c:v>
                </c:pt>
                <c:pt idx="12933">
                  <c:v>-10000</c:v>
                </c:pt>
                <c:pt idx="12934">
                  <c:v>-10000</c:v>
                </c:pt>
                <c:pt idx="12935">
                  <c:v>-10000</c:v>
                </c:pt>
                <c:pt idx="12936">
                  <c:v>-10000</c:v>
                </c:pt>
                <c:pt idx="12937">
                  <c:v>-10000</c:v>
                </c:pt>
                <c:pt idx="12938">
                  <c:v>-10000</c:v>
                </c:pt>
                <c:pt idx="12939">
                  <c:v>-10000</c:v>
                </c:pt>
                <c:pt idx="12940">
                  <c:v>-10000</c:v>
                </c:pt>
                <c:pt idx="12941">
                  <c:v>-10000</c:v>
                </c:pt>
                <c:pt idx="12942">
                  <c:v>-10000</c:v>
                </c:pt>
                <c:pt idx="12943">
                  <c:v>-10000</c:v>
                </c:pt>
                <c:pt idx="12944">
                  <c:v>-10000</c:v>
                </c:pt>
                <c:pt idx="12945">
                  <c:v>-10000</c:v>
                </c:pt>
                <c:pt idx="12946">
                  <c:v>-10000</c:v>
                </c:pt>
                <c:pt idx="12947">
                  <c:v>-10000</c:v>
                </c:pt>
                <c:pt idx="12948">
                  <c:v>-10000</c:v>
                </c:pt>
                <c:pt idx="12949">
                  <c:v>-10000</c:v>
                </c:pt>
                <c:pt idx="12950">
                  <c:v>-10000</c:v>
                </c:pt>
                <c:pt idx="12951">
                  <c:v>-10000</c:v>
                </c:pt>
                <c:pt idx="12952">
                  <c:v>-10000</c:v>
                </c:pt>
                <c:pt idx="12953">
                  <c:v>-10000</c:v>
                </c:pt>
                <c:pt idx="12954">
                  <c:v>-10000</c:v>
                </c:pt>
                <c:pt idx="12955">
                  <c:v>-10000</c:v>
                </c:pt>
                <c:pt idx="12956">
                  <c:v>-10000</c:v>
                </c:pt>
                <c:pt idx="12957">
                  <c:v>-10000</c:v>
                </c:pt>
                <c:pt idx="12958">
                  <c:v>-10000</c:v>
                </c:pt>
                <c:pt idx="12959">
                  <c:v>-10000</c:v>
                </c:pt>
                <c:pt idx="12960">
                  <c:v>-10000</c:v>
                </c:pt>
                <c:pt idx="12961">
                  <c:v>-10000</c:v>
                </c:pt>
                <c:pt idx="12962">
                  <c:v>-10000</c:v>
                </c:pt>
                <c:pt idx="12963">
                  <c:v>-10000</c:v>
                </c:pt>
                <c:pt idx="12964">
                  <c:v>-10000</c:v>
                </c:pt>
                <c:pt idx="12965">
                  <c:v>-10000</c:v>
                </c:pt>
                <c:pt idx="12966">
                  <c:v>-10000</c:v>
                </c:pt>
                <c:pt idx="12967">
                  <c:v>-10000</c:v>
                </c:pt>
                <c:pt idx="12968">
                  <c:v>-10000</c:v>
                </c:pt>
                <c:pt idx="12969">
                  <c:v>-10000</c:v>
                </c:pt>
                <c:pt idx="12970">
                  <c:v>-10000</c:v>
                </c:pt>
                <c:pt idx="12971">
                  <c:v>-10000</c:v>
                </c:pt>
                <c:pt idx="12972">
                  <c:v>-10000</c:v>
                </c:pt>
                <c:pt idx="12973">
                  <c:v>-10000</c:v>
                </c:pt>
                <c:pt idx="12974">
                  <c:v>-10000</c:v>
                </c:pt>
                <c:pt idx="12975">
                  <c:v>-10000</c:v>
                </c:pt>
                <c:pt idx="12976">
                  <c:v>-10000</c:v>
                </c:pt>
                <c:pt idx="12977">
                  <c:v>-10000</c:v>
                </c:pt>
                <c:pt idx="12978">
                  <c:v>-10000</c:v>
                </c:pt>
                <c:pt idx="12979">
                  <c:v>-10000</c:v>
                </c:pt>
                <c:pt idx="12980">
                  <c:v>-10000</c:v>
                </c:pt>
                <c:pt idx="12981">
                  <c:v>-10000</c:v>
                </c:pt>
                <c:pt idx="12982">
                  <c:v>-10000</c:v>
                </c:pt>
                <c:pt idx="12983">
                  <c:v>-10000</c:v>
                </c:pt>
                <c:pt idx="12984">
                  <c:v>-10000</c:v>
                </c:pt>
                <c:pt idx="12985">
                  <c:v>-10000</c:v>
                </c:pt>
                <c:pt idx="12986">
                  <c:v>-10000</c:v>
                </c:pt>
                <c:pt idx="12987">
                  <c:v>-10000</c:v>
                </c:pt>
                <c:pt idx="12988">
                  <c:v>-10000</c:v>
                </c:pt>
                <c:pt idx="12989">
                  <c:v>-10000</c:v>
                </c:pt>
                <c:pt idx="12990">
                  <c:v>-10000</c:v>
                </c:pt>
                <c:pt idx="12991">
                  <c:v>-10000</c:v>
                </c:pt>
                <c:pt idx="12992">
                  <c:v>-10000</c:v>
                </c:pt>
                <c:pt idx="12993">
                  <c:v>-10000</c:v>
                </c:pt>
                <c:pt idx="12994">
                  <c:v>-10000</c:v>
                </c:pt>
                <c:pt idx="12995">
                  <c:v>-10000</c:v>
                </c:pt>
                <c:pt idx="12996">
                  <c:v>-10000</c:v>
                </c:pt>
                <c:pt idx="12997">
                  <c:v>-10000</c:v>
                </c:pt>
                <c:pt idx="12998">
                  <c:v>-10000</c:v>
                </c:pt>
                <c:pt idx="12999">
                  <c:v>-10000</c:v>
                </c:pt>
                <c:pt idx="13000">
                  <c:v>-10000</c:v>
                </c:pt>
                <c:pt idx="13001">
                  <c:v>-10000</c:v>
                </c:pt>
                <c:pt idx="13002">
                  <c:v>-10000</c:v>
                </c:pt>
                <c:pt idx="13003">
                  <c:v>-10000</c:v>
                </c:pt>
                <c:pt idx="13004">
                  <c:v>-10000</c:v>
                </c:pt>
                <c:pt idx="13005">
                  <c:v>-10000</c:v>
                </c:pt>
                <c:pt idx="13006">
                  <c:v>-10000</c:v>
                </c:pt>
                <c:pt idx="13007">
                  <c:v>-10000</c:v>
                </c:pt>
                <c:pt idx="13008">
                  <c:v>-10000</c:v>
                </c:pt>
                <c:pt idx="13009">
                  <c:v>-10000</c:v>
                </c:pt>
                <c:pt idx="13010">
                  <c:v>-10000</c:v>
                </c:pt>
                <c:pt idx="13011">
                  <c:v>-10000</c:v>
                </c:pt>
                <c:pt idx="13012">
                  <c:v>-10000</c:v>
                </c:pt>
                <c:pt idx="13013">
                  <c:v>-10000</c:v>
                </c:pt>
                <c:pt idx="13014">
                  <c:v>-10000</c:v>
                </c:pt>
                <c:pt idx="13015">
                  <c:v>-10000</c:v>
                </c:pt>
                <c:pt idx="13016">
                  <c:v>-10000</c:v>
                </c:pt>
                <c:pt idx="13017">
                  <c:v>-10000</c:v>
                </c:pt>
                <c:pt idx="13018">
                  <c:v>-10000</c:v>
                </c:pt>
                <c:pt idx="13019">
                  <c:v>-10000</c:v>
                </c:pt>
                <c:pt idx="13020">
                  <c:v>-10000</c:v>
                </c:pt>
                <c:pt idx="13021">
                  <c:v>-10000</c:v>
                </c:pt>
                <c:pt idx="13022">
                  <c:v>-10000</c:v>
                </c:pt>
                <c:pt idx="13023">
                  <c:v>-10000</c:v>
                </c:pt>
                <c:pt idx="13024">
                  <c:v>-10000</c:v>
                </c:pt>
                <c:pt idx="13025">
                  <c:v>-10000</c:v>
                </c:pt>
                <c:pt idx="13026">
                  <c:v>-10000</c:v>
                </c:pt>
                <c:pt idx="13027">
                  <c:v>-10000</c:v>
                </c:pt>
                <c:pt idx="13028">
                  <c:v>-10000</c:v>
                </c:pt>
                <c:pt idx="13029">
                  <c:v>-10000</c:v>
                </c:pt>
                <c:pt idx="13030">
                  <c:v>-10000</c:v>
                </c:pt>
                <c:pt idx="13031">
                  <c:v>-10000</c:v>
                </c:pt>
                <c:pt idx="13032">
                  <c:v>-10000</c:v>
                </c:pt>
                <c:pt idx="13033">
                  <c:v>-10000</c:v>
                </c:pt>
                <c:pt idx="13034">
                  <c:v>-10000</c:v>
                </c:pt>
                <c:pt idx="13035">
                  <c:v>-10000</c:v>
                </c:pt>
                <c:pt idx="13036">
                  <c:v>-10000</c:v>
                </c:pt>
                <c:pt idx="13037">
                  <c:v>-10000</c:v>
                </c:pt>
                <c:pt idx="13038">
                  <c:v>-10000</c:v>
                </c:pt>
                <c:pt idx="13039">
                  <c:v>-10000</c:v>
                </c:pt>
                <c:pt idx="13040">
                  <c:v>-10000</c:v>
                </c:pt>
                <c:pt idx="13041">
                  <c:v>-10000</c:v>
                </c:pt>
                <c:pt idx="13042">
                  <c:v>-10000</c:v>
                </c:pt>
                <c:pt idx="13043">
                  <c:v>-10000</c:v>
                </c:pt>
                <c:pt idx="13044">
                  <c:v>-10000</c:v>
                </c:pt>
                <c:pt idx="13045">
                  <c:v>-10000</c:v>
                </c:pt>
                <c:pt idx="13046">
                  <c:v>-10000</c:v>
                </c:pt>
                <c:pt idx="13047">
                  <c:v>-10000</c:v>
                </c:pt>
                <c:pt idx="13048">
                  <c:v>-10000</c:v>
                </c:pt>
                <c:pt idx="13049">
                  <c:v>-10000</c:v>
                </c:pt>
                <c:pt idx="13050">
                  <c:v>-10000</c:v>
                </c:pt>
                <c:pt idx="13051">
                  <c:v>-10000</c:v>
                </c:pt>
                <c:pt idx="13052">
                  <c:v>-10000</c:v>
                </c:pt>
                <c:pt idx="13053">
                  <c:v>-10000</c:v>
                </c:pt>
                <c:pt idx="13054">
                  <c:v>-10000</c:v>
                </c:pt>
                <c:pt idx="13055">
                  <c:v>-10000</c:v>
                </c:pt>
                <c:pt idx="13056">
                  <c:v>-10000</c:v>
                </c:pt>
                <c:pt idx="13057">
                  <c:v>-10000</c:v>
                </c:pt>
                <c:pt idx="13058">
                  <c:v>-10000</c:v>
                </c:pt>
                <c:pt idx="13059">
                  <c:v>-10000</c:v>
                </c:pt>
                <c:pt idx="13060">
                  <c:v>-10000</c:v>
                </c:pt>
                <c:pt idx="13061">
                  <c:v>-10000</c:v>
                </c:pt>
                <c:pt idx="13062">
                  <c:v>-10000</c:v>
                </c:pt>
                <c:pt idx="13063">
                  <c:v>-10000</c:v>
                </c:pt>
                <c:pt idx="13064">
                  <c:v>-10000</c:v>
                </c:pt>
                <c:pt idx="13065">
                  <c:v>-10000</c:v>
                </c:pt>
                <c:pt idx="13066">
                  <c:v>-10000</c:v>
                </c:pt>
                <c:pt idx="13067">
                  <c:v>-10000</c:v>
                </c:pt>
                <c:pt idx="13068">
                  <c:v>-10000</c:v>
                </c:pt>
                <c:pt idx="13069">
                  <c:v>-10000</c:v>
                </c:pt>
                <c:pt idx="13070">
                  <c:v>-10000</c:v>
                </c:pt>
                <c:pt idx="13071">
                  <c:v>-10000</c:v>
                </c:pt>
                <c:pt idx="13072">
                  <c:v>-10000</c:v>
                </c:pt>
                <c:pt idx="13073">
                  <c:v>-10000</c:v>
                </c:pt>
                <c:pt idx="13074">
                  <c:v>-10000</c:v>
                </c:pt>
                <c:pt idx="13075">
                  <c:v>-10000</c:v>
                </c:pt>
                <c:pt idx="13076">
                  <c:v>-10000</c:v>
                </c:pt>
                <c:pt idx="13077">
                  <c:v>-10000</c:v>
                </c:pt>
                <c:pt idx="13078">
                  <c:v>-10000</c:v>
                </c:pt>
                <c:pt idx="13079">
                  <c:v>-10000</c:v>
                </c:pt>
                <c:pt idx="13080">
                  <c:v>-10000</c:v>
                </c:pt>
                <c:pt idx="13081">
                  <c:v>-10000</c:v>
                </c:pt>
                <c:pt idx="13082">
                  <c:v>-10000</c:v>
                </c:pt>
                <c:pt idx="13083">
                  <c:v>-10000</c:v>
                </c:pt>
                <c:pt idx="13084">
                  <c:v>-10000</c:v>
                </c:pt>
                <c:pt idx="13085">
                  <c:v>-10000</c:v>
                </c:pt>
                <c:pt idx="13086">
                  <c:v>-10000</c:v>
                </c:pt>
                <c:pt idx="13087">
                  <c:v>-10000</c:v>
                </c:pt>
                <c:pt idx="13088">
                  <c:v>-10000</c:v>
                </c:pt>
                <c:pt idx="13089">
                  <c:v>-10000</c:v>
                </c:pt>
                <c:pt idx="13090">
                  <c:v>-10000</c:v>
                </c:pt>
                <c:pt idx="13091">
                  <c:v>-10000</c:v>
                </c:pt>
                <c:pt idx="13092">
                  <c:v>-10000</c:v>
                </c:pt>
                <c:pt idx="13093">
                  <c:v>-10000</c:v>
                </c:pt>
                <c:pt idx="13094">
                  <c:v>-10000</c:v>
                </c:pt>
                <c:pt idx="13095">
                  <c:v>-10000</c:v>
                </c:pt>
                <c:pt idx="13096">
                  <c:v>-10000</c:v>
                </c:pt>
                <c:pt idx="13097">
                  <c:v>-10000</c:v>
                </c:pt>
                <c:pt idx="13098">
                  <c:v>-10000</c:v>
                </c:pt>
                <c:pt idx="13099">
                  <c:v>-10000</c:v>
                </c:pt>
                <c:pt idx="13100">
                  <c:v>-10000</c:v>
                </c:pt>
                <c:pt idx="13101">
                  <c:v>-10000</c:v>
                </c:pt>
                <c:pt idx="13102">
                  <c:v>-10000</c:v>
                </c:pt>
                <c:pt idx="13103">
                  <c:v>-10000</c:v>
                </c:pt>
                <c:pt idx="13104">
                  <c:v>-10000</c:v>
                </c:pt>
                <c:pt idx="13105">
                  <c:v>-10000</c:v>
                </c:pt>
                <c:pt idx="13106">
                  <c:v>-10000</c:v>
                </c:pt>
                <c:pt idx="13107">
                  <c:v>-10000</c:v>
                </c:pt>
                <c:pt idx="13108">
                  <c:v>-10000</c:v>
                </c:pt>
                <c:pt idx="13109">
                  <c:v>-10000</c:v>
                </c:pt>
                <c:pt idx="13110">
                  <c:v>-10000</c:v>
                </c:pt>
                <c:pt idx="13111">
                  <c:v>-10000</c:v>
                </c:pt>
                <c:pt idx="13112">
                  <c:v>-10000</c:v>
                </c:pt>
                <c:pt idx="13113">
                  <c:v>-10000</c:v>
                </c:pt>
                <c:pt idx="13114">
                  <c:v>-10000</c:v>
                </c:pt>
                <c:pt idx="13115">
                  <c:v>-10000</c:v>
                </c:pt>
                <c:pt idx="13116">
                  <c:v>-10000</c:v>
                </c:pt>
                <c:pt idx="13117">
                  <c:v>-10000</c:v>
                </c:pt>
                <c:pt idx="13118">
                  <c:v>-10000</c:v>
                </c:pt>
                <c:pt idx="13119">
                  <c:v>-10000</c:v>
                </c:pt>
                <c:pt idx="13120">
                  <c:v>-10000</c:v>
                </c:pt>
                <c:pt idx="13121">
                  <c:v>-10000</c:v>
                </c:pt>
                <c:pt idx="13122">
                  <c:v>-10000</c:v>
                </c:pt>
                <c:pt idx="13123">
                  <c:v>-10000</c:v>
                </c:pt>
                <c:pt idx="13124">
                  <c:v>-10000</c:v>
                </c:pt>
                <c:pt idx="13125">
                  <c:v>-10000</c:v>
                </c:pt>
                <c:pt idx="13126">
                  <c:v>-10000</c:v>
                </c:pt>
                <c:pt idx="13127">
                  <c:v>-10000</c:v>
                </c:pt>
                <c:pt idx="13128">
                  <c:v>-10000</c:v>
                </c:pt>
                <c:pt idx="13129">
                  <c:v>-10000</c:v>
                </c:pt>
                <c:pt idx="13130">
                  <c:v>-10000</c:v>
                </c:pt>
                <c:pt idx="13131">
                  <c:v>-10000</c:v>
                </c:pt>
                <c:pt idx="13132">
                  <c:v>-10000</c:v>
                </c:pt>
                <c:pt idx="13133">
                  <c:v>-10000</c:v>
                </c:pt>
                <c:pt idx="13134">
                  <c:v>-10000</c:v>
                </c:pt>
                <c:pt idx="13135">
                  <c:v>-10000</c:v>
                </c:pt>
                <c:pt idx="13136">
                  <c:v>-10000</c:v>
                </c:pt>
                <c:pt idx="13137">
                  <c:v>-10000</c:v>
                </c:pt>
                <c:pt idx="13138">
                  <c:v>-10000</c:v>
                </c:pt>
                <c:pt idx="13139">
                  <c:v>-10000</c:v>
                </c:pt>
                <c:pt idx="13140">
                  <c:v>-10000</c:v>
                </c:pt>
                <c:pt idx="13141">
                  <c:v>-10000</c:v>
                </c:pt>
                <c:pt idx="13142">
                  <c:v>-10000</c:v>
                </c:pt>
                <c:pt idx="13143">
                  <c:v>-10000</c:v>
                </c:pt>
                <c:pt idx="13144">
                  <c:v>-10000</c:v>
                </c:pt>
                <c:pt idx="13145">
                  <c:v>-10000</c:v>
                </c:pt>
                <c:pt idx="13146">
                  <c:v>-10000</c:v>
                </c:pt>
                <c:pt idx="13147">
                  <c:v>-10000</c:v>
                </c:pt>
                <c:pt idx="13148">
                  <c:v>-10000</c:v>
                </c:pt>
                <c:pt idx="13149">
                  <c:v>-10000</c:v>
                </c:pt>
                <c:pt idx="13150">
                  <c:v>-10000</c:v>
                </c:pt>
                <c:pt idx="13151">
                  <c:v>-10000</c:v>
                </c:pt>
                <c:pt idx="13152">
                  <c:v>-10000</c:v>
                </c:pt>
                <c:pt idx="13153">
                  <c:v>-10000</c:v>
                </c:pt>
                <c:pt idx="13154">
                  <c:v>-10000</c:v>
                </c:pt>
                <c:pt idx="13155">
                  <c:v>-10000</c:v>
                </c:pt>
                <c:pt idx="13156">
                  <c:v>-10000</c:v>
                </c:pt>
                <c:pt idx="13157">
                  <c:v>-10000</c:v>
                </c:pt>
                <c:pt idx="13158">
                  <c:v>-10000</c:v>
                </c:pt>
                <c:pt idx="13159">
                  <c:v>-10000</c:v>
                </c:pt>
                <c:pt idx="13160">
                  <c:v>-10000</c:v>
                </c:pt>
                <c:pt idx="13161">
                  <c:v>-10000</c:v>
                </c:pt>
                <c:pt idx="13162">
                  <c:v>-10000</c:v>
                </c:pt>
                <c:pt idx="13163">
                  <c:v>-10000</c:v>
                </c:pt>
                <c:pt idx="13164">
                  <c:v>-10000</c:v>
                </c:pt>
                <c:pt idx="13165">
                  <c:v>-10000</c:v>
                </c:pt>
                <c:pt idx="13166">
                  <c:v>-10000</c:v>
                </c:pt>
                <c:pt idx="13167">
                  <c:v>-10000</c:v>
                </c:pt>
                <c:pt idx="13168">
                  <c:v>-10000</c:v>
                </c:pt>
                <c:pt idx="13169">
                  <c:v>-10000</c:v>
                </c:pt>
                <c:pt idx="13170">
                  <c:v>-10000</c:v>
                </c:pt>
                <c:pt idx="13171">
                  <c:v>-10000</c:v>
                </c:pt>
                <c:pt idx="13172">
                  <c:v>-10000</c:v>
                </c:pt>
                <c:pt idx="13173">
                  <c:v>-10000</c:v>
                </c:pt>
                <c:pt idx="13174">
                  <c:v>-10000</c:v>
                </c:pt>
                <c:pt idx="13175">
                  <c:v>-10000</c:v>
                </c:pt>
                <c:pt idx="13176">
                  <c:v>-10000</c:v>
                </c:pt>
                <c:pt idx="13177">
                  <c:v>-10000</c:v>
                </c:pt>
                <c:pt idx="13178">
                  <c:v>-10000</c:v>
                </c:pt>
                <c:pt idx="13179">
                  <c:v>-10000</c:v>
                </c:pt>
                <c:pt idx="13180">
                  <c:v>-10000</c:v>
                </c:pt>
                <c:pt idx="13181">
                  <c:v>-10000</c:v>
                </c:pt>
                <c:pt idx="13182">
                  <c:v>-10000</c:v>
                </c:pt>
                <c:pt idx="13183">
                  <c:v>-10000</c:v>
                </c:pt>
                <c:pt idx="13184">
                  <c:v>-10000</c:v>
                </c:pt>
                <c:pt idx="13185">
                  <c:v>-10000</c:v>
                </c:pt>
                <c:pt idx="13186">
                  <c:v>-10000</c:v>
                </c:pt>
                <c:pt idx="13187">
                  <c:v>-10000</c:v>
                </c:pt>
                <c:pt idx="13188">
                  <c:v>-10000</c:v>
                </c:pt>
                <c:pt idx="13189">
                  <c:v>-10000</c:v>
                </c:pt>
                <c:pt idx="13190">
                  <c:v>-10000</c:v>
                </c:pt>
                <c:pt idx="13191">
                  <c:v>-10000</c:v>
                </c:pt>
                <c:pt idx="13192">
                  <c:v>-10000</c:v>
                </c:pt>
                <c:pt idx="13193">
                  <c:v>-10000</c:v>
                </c:pt>
                <c:pt idx="13194">
                  <c:v>-10000</c:v>
                </c:pt>
                <c:pt idx="13195">
                  <c:v>-10000</c:v>
                </c:pt>
                <c:pt idx="13196">
                  <c:v>-10000</c:v>
                </c:pt>
                <c:pt idx="13197">
                  <c:v>-10000</c:v>
                </c:pt>
                <c:pt idx="13198">
                  <c:v>-10000</c:v>
                </c:pt>
                <c:pt idx="13199">
                  <c:v>-10000</c:v>
                </c:pt>
                <c:pt idx="13200">
                  <c:v>-10000</c:v>
                </c:pt>
                <c:pt idx="13201">
                  <c:v>-10000</c:v>
                </c:pt>
                <c:pt idx="13202">
                  <c:v>-10000</c:v>
                </c:pt>
                <c:pt idx="13203">
                  <c:v>-10000</c:v>
                </c:pt>
                <c:pt idx="13204">
                  <c:v>-10000</c:v>
                </c:pt>
                <c:pt idx="13205">
                  <c:v>-10000</c:v>
                </c:pt>
                <c:pt idx="13206">
                  <c:v>-10000</c:v>
                </c:pt>
                <c:pt idx="13207">
                  <c:v>-10000</c:v>
                </c:pt>
                <c:pt idx="13208">
                  <c:v>-10000</c:v>
                </c:pt>
                <c:pt idx="13209">
                  <c:v>-10000</c:v>
                </c:pt>
                <c:pt idx="13210">
                  <c:v>-10000</c:v>
                </c:pt>
                <c:pt idx="13211">
                  <c:v>-10000</c:v>
                </c:pt>
                <c:pt idx="13212">
                  <c:v>-10000</c:v>
                </c:pt>
                <c:pt idx="13213">
                  <c:v>-10000</c:v>
                </c:pt>
                <c:pt idx="13214">
                  <c:v>-10000</c:v>
                </c:pt>
                <c:pt idx="13215">
                  <c:v>-10000</c:v>
                </c:pt>
                <c:pt idx="13216">
                  <c:v>-10000</c:v>
                </c:pt>
                <c:pt idx="13217">
                  <c:v>-10000</c:v>
                </c:pt>
                <c:pt idx="13218">
                  <c:v>-10000</c:v>
                </c:pt>
                <c:pt idx="13219">
                  <c:v>-10000</c:v>
                </c:pt>
                <c:pt idx="13220">
                  <c:v>-10000</c:v>
                </c:pt>
                <c:pt idx="13221">
                  <c:v>-10000</c:v>
                </c:pt>
                <c:pt idx="13222">
                  <c:v>-10000</c:v>
                </c:pt>
                <c:pt idx="13223">
                  <c:v>-10000</c:v>
                </c:pt>
                <c:pt idx="13224">
                  <c:v>-10000</c:v>
                </c:pt>
                <c:pt idx="13225">
                  <c:v>-10000</c:v>
                </c:pt>
                <c:pt idx="13226">
                  <c:v>-10000</c:v>
                </c:pt>
                <c:pt idx="13227">
                  <c:v>-10000</c:v>
                </c:pt>
                <c:pt idx="13228">
                  <c:v>-10000</c:v>
                </c:pt>
                <c:pt idx="13229">
                  <c:v>-10000</c:v>
                </c:pt>
                <c:pt idx="13230">
                  <c:v>-10000</c:v>
                </c:pt>
                <c:pt idx="13231">
                  <c:v>-10000</c:v>
                </c:pt>
                <c:pt idx="13232">
                  <c:v>-10000</c:v>
                </c:pt>
                <c:pt idx="13233">
                  <c:v>-10000</c:v>
                </c:pt>
                <c:pt idx="13234">
                  <c:v>-10000</c:v>
                </c:pt>
                <c:pt idx="13235">
                  <c:v>-10000</c:v>
                </c:pt>
                <c:pt idx="13236">
                  <c:v>-10000</c:v>
                </c:pt>
                <c:pt idx="13237">
                  <c:v>-10000</c:v>
                </c:pt>
                <c:pt idx="13238">
                  <c:v>-10000</c:v>
                </c:pt>
                <c:pt idx="13239">
                  <c:v>-10000</c:v>
                </c:pt>
                <c:pt idx="13240">
                  <c:v>-10000</c:v>
                </c:pt>
                <c:pt idx="13241">
                  <c:v>-10000</c:v>
                </c:pt>
                <c:pt idx="13242">
                  <c:v>-10000</c:v>
                </c:pt>
                <c:pt idx="13243">
                  <c:v>-10000</c:v>
                </c:pt>
                <c:pt idx="13244">
                  <c:v>-10000</c:v>
                </c:pt>
                <c:pt idx="13245">
                  <c:v>-10000</c:v>
                </c:pt>
                <c:pt idx="13246">
                  <c:v>-10000</c:v>
                </c:pt>
                <c:pt idx="13247">
                  <c:v>-10000</c:v>
                </c:pt>
                <c:pt idx="13248">
                  <c:v>-10000</c:v>
                </c:pt>
                <c:pt idx="13249">
                  <c:v>-10000</c:v>
                </c:pt>
                <c:pt idx="13250">
                  <c:v>-10000</c:v>
                </c:pt>
                <c:pt idx="13251">
                  <c:v>-10000</c:v>
                </c:pt>
                <c:pt idx="13252">
                  <c:v>-10000</c:v>
                </c:pt>
                <c:pt idx="13253">
                  <c:v>-10000</c:v>
                </c:pt>
                <c:pt idx="13254">
                  <c:v>-10000</c:v>
                </c:pt>
                <c:pt idx="13255">
                  <c:v>-10000</c:v>
                </c:pt>
                <c:pt idx="13256">
                  <c:v>-10000</c:v>
                </c:pt>
                <c:pt idx="13257">
                  <c:v>-10000</c:v>
                </c:pt>
                <c:pt idx="13258">
                  <c:v>-10000</c:v>
                </c:pt>
                <c:pt idx="13259">
                  <c:v>-10000</c:v>
                </c:pt>
                <c:pt idx="13260">
                  <c:v>-10000</c:v>
                </c:pt>
                <c:pt idx="13261">
                  <c:v>-10000</c:v>
                </c:pt>
                <c:pt idx="13262">
                  <c:v>-10000</c:v>
                </c:pt>
                <c:pt idx="13263">
                  <c:v>-10000</c:v>
                </c:pt>
                <c:pt idx="13264">
                  <c:v>-10000</c:v>
                </c:pt>
                <c:pt idx="13265">
                  <c:v>-10000</c:v>
                </c:pt>
                <c:pt idx="13266">
                  <c:v>-10000</c:v>
                </c:pt>
                <c:pt idx="13267">
                  <c:v>-10000</c:v>
                </c:pt>
                <c:pt idx="13268">
                  <c:v>-10000</c:v>
                </c:pt>
                <c:pt idx="13269">
                  <c:v>-10000</c:v>
                </c:pt>
                <c:pt idx="13270">
                  <c:v>-10000</c:v>
                </c:pt>
                <c:pt idx="13271">
                  <c:v>-10000</c:v>
                </c:pt>
                <c:pt idx="13272">
                  <c:v>-10000</c:v>
                </c:pt>
                <c:pt idx="13273">
                  <c:v>-10000</c:v>
                </c:pt>
                <c:pt idx="13274">
                  <c:v>-10000</c:v>
                </c:pt>
                <c:pt idx="13275">
                  <c:v>-10000</c:v>
                </c:pt>
                <c:pt idx="13276">
                  <c:v>-10000</c:v>
                </c:pt>
                <c:pt idx="13277">
                  <c:v>-10000</c:v>
                </c:pt>
                <c:pt idx="13278">
                  <c:v>-10000</c:v>
                </c:pt>
                <c:pt idx="13279">
                  <c:v>-10000</c:v>
                </c:pt>
                <c:pt idx="13280">
                  <c:v>-10000</c:v>
                </c:pt>
                <c:pt idx="13281">
                  <c:v>-10000</c:v>
                </c:pt>
                <c:pt idx="13282">
                  <c:v>-10000</c:v>
                </c:pt>
                <c:pt idx="13283">
                  <c:v>-10000</c:v>
                </c:pt>
                <c:pt idx="13284">
                  <c:v>-10000</c:v>
                </c:pt>
                <c:pt idx="13285">
                  <c:v>-10000</c:v>
                </c:pt>
                <c:pt idx="13286">
                  <c:v>-10000</c:v>
                </c:pt>
                <c:pt idx="13287">
                  <c:v>-10000</c:v>
                </c:pt>
                <c:pt idx="13288">
                  <c:v>-10000</c:v>
                </c:pt>
                <c:pt idx="13289">
                  <c:v>-10000</c:v>
                </c:pt>
                <c:pt idx="13290">
                  <c:v>-10000</c:v>
                </c:pt>
                <c:pt idx="13291">
                  <c:v>-10000</c:v>
                </c:pt>
                <c:pt idx="13292">
                  <c:v>-10000</c:v>
                </c:pt>
                <c:pt idx="13293">
                  <c:v>-10000</c:v>
                </c:pt>
                <c:pt idx="13294">
                  <c:v>-10000</c:v>
                </c:pt>
                <c:pt idx="13295">
                  <c:v>-10000</c:v>
                </c:pt>
                <c:pt idx="13296">
                  <c:v>-10000</c:v>
                </c:pt>
                <c:pt idx="13297">
                  <c:v>-10000</c:v>
                </c:pt>
                <c:pt idx="13298">
                  <c:v>-10000</c:v>
                </c:pt>
                <c:pt idx="13299">
                  <c:v>-10000</c:v>
                </c:pt>
                <c:pt idx="13300">
                  <c:v>-10000</c:v>
                </c:pt>
                <c:pt idx="13301">
                  <c:v>-10000</c:v>
                </c:pt>
                <c:pt idx="13302">
                  <c:v>-10000</c:v>
                </c:pt>
                <c:pt idx="13303">
                  <c:v>-10000</c:v>
                </c:pt>
                <c:pt idx="13304">
                  <c:v>-10000</c:v>
                </c:pt>
                <c:pt idx="13305">
                  <c:v>-10000</c:v>
                </c:pt>
                <c:pt idx="13306">
                  <c:v>-10000</c:v>
                </c:pt>
                <c:pt idx="13307">
                  <c:v>-10000</c:v>
                </c:pt>
                <c:pt idx="13308">
                  <c:v>-10000</c:v>
                </c:pt>
                <c:pt idx="13309">
                  <c:v>-10000</c:v>
                </c:pt>
                <c:pt idx="13310">
                  <c:v>-10000</c:v>
                </c:pt>
                <c:pt idx="13311">
                  <c:v>-10000</c:v>
                </c:pt>
                <c:pt idx="13312">
                  <c:v>-10000</c:v>
                </c:pt>
                <c:pt idx="13313">
                  <c:v>-10000</c:v>
                </c:pt>
                <c:pt idx="13314">
                  <c:v>-10000</c:v>
                </c:pt>
                <c:pt idx="13315">
                  <c:v>-10000</c:v>
                </c:pt>
                <c:pt idx="13316">
                  <c:v>-10000</c:v>
                </c:pt>
                <c:pt idx="13317">
                  <c:v>-10000</c:v>
                </c:pt>
                <c:pt idx="13318">
                  <c:v>-10000</c:v>
                </c:pt>
                <c:pt idx="13319">
                  <c:v>-10000</c:v>
                </c:pt>
                <c:pt idx="13320">
                  <c:v>-10000</c:v>
                </c:pt>
                <c:pt idx="13321">
                  <c:v>-10000</c:v>
                </c:pt>
                <c:pt idx="13322">
                  <c:v>-10000</c:v>
                </c:pt>
                <c:pt idx="13323">
                  <c:v>-10000</c:v>
                </c:pt>
                <c:pt idx="13324">
                  <c:v>-10000</c:v>
                </c:pt>
                <c:pt idx="13325">
                  <c:v>-10000</c:v>
                </c:pt>
                <c:pt idx="13326">
                  <c:v>-10000</c:v>
                </c:pt>
                <c:pt idx="13327">
                  <c:v>-10000</c:v>
                </c:pt>
                <c:pt idx="13328">
                  <c:v>-10000</c:v>
                </c:pt>
                <c:pt idx="13329">
                  <c:v>-10000</c:v>
                </c:pt>
                <c:pt idx="13330">
                  <c:v>-10000</c:v>
                </c:pt>
                <c:pt idx="13331">
                  <c:v>-10000</c:v>
                </c:pt>
                <c:pt idx="13332">
                  <c:v>-10000</c:v>
                </c:pt>
                <c:pt idx="13333">
                  <c:v>-10000</c:v>
                </c:pt>
                <c:pt idx="13334">
                  <c:v>-10000</c:v>
                </c:pt>
                <c:pt idx="13335">
                  <c:v>-10000</c:v>
                </c:pt>
                <c:pt idx="13336">
                  <c:v>-10000</c:v>
                </c:pt>
                <c:pt idx="13337">
                  <c:v>-10000</c:v>
                </c:pt>
                <c:pt idx="13338">
                  <c:v>-10000</c:v>
                </c:pt>
                <c:pt idx="13339">
                  <c:v>-10000</c:v>
                </c:pt>
                <c:pt idx="13340">
                  <c:v>-10000</c:v>
                </c:pt>
                <c:pt idx="13341">
                  <c:v>-10000</c:v>
                </c:pt>
                <c:pt idx="13342">
                  <c:v>-10000</c:v>
                </c:pt>
                <c:pt idx="13343">
                  <c:v>-10000</c:v>
                </c:pt>
                <c:pt idx="13344">
                  <c:v>-10000</c:v>
                </c:pt>
                <c:pt idx="13345">
                  <c:v>-10000</c:v>
                </c:pt>
                <c:pt idx="13346">
                  <c:v>-10000</c:v>
                </c:pt>
                <c:pt idx="13347">
                  <c:v>-10000</c:v>
                </c:pt>
                <c:pt idx="13348">
                  <c:v>-10000</c:v>
                </c:pt>
                <c:pt idx="13349">
                  <c:v>-10000</c:v>
                </c:pt>
                <c:pt idx="13350">
                  <c:v>-10000</c:v>
                </c:pt>
                <c:pt idx="13351">
                  <c:v>-10000</c:v>
                </c:pt>
                <c:pt idx="13352">
                  <c:v>-10000</c:v>
                </c:pt>
                <c:pt idx="13353">
                  <c:v>-10000</c:v>
                </c:pt>
                <c:pt idx="13354">
                  <c:v>-10000</c:v>
                </c:pt>
                <c:pt idx="13355">
                  <c:v>-10000</c:v>
                </c:pt>
                <c:pt idx="13356">
                  <c:v>-10000</c:v>
                </c:pt>
                <c:pt idx="13357">
                  <c:v>-10000</c:v>
                </c:pt>
                <c:pt idx="13358">
                  <c:v>-10000</c:v>
                </c:pt>
                <c:pt idx="13359">
                  <c:v>-10000</c:v>
                </c:pt>
                <c:pt idx="13360">
                  <c:v>-10000</c:v>
                </c:pt>
                <c:pt idx="13361">
                  <c:v>-10000</c:v>
                </c:pt>
                <c:pt idx="13362">
                  <c:v>-10000</c:v>
                </c:pt>
                <c:pt idx="13363">
                  <c:v>-10000</c:v>
                </c:pt>
                <c:pt idx="13364">
                  <c:v>-10000</c:v>
                </c:pt>
                <c:pt idx="13365">
                  <c:v>-10000</c:v>
                </c:pt>
                <c:pt idx="13366">
                  <c:v>-10000</c:v>
                </c:pt>
                <c:pt idx="13367">
                  <c:v>-10000</c:v>
                </c:pt>
                <c:pt idx="13368">
                  <c:v>-10000</c:v>
                </c:pt>
                <c:pt idx="13369">
                  <c:v>-10000</c:v>
                </c:pt>
                <c:pt idx="13370">
                  <c:v>-10000</c:v>
                </c:pt>
                <c:pt idx="13371">
                  <c:v>-10000</c:v>
                </c:pt>
                <c:pt idx="13372">
                  <c:v>-10000</c:v>
                </c:pt>
                <c:pt idx="13373">
                  <c:v>-10000</c:v>
                </c:pt>
                <c:pt idx="13374">
                  <c:v>-10000</c:v>
                </c:pt>
                <c:pt idx="13375">
                  <c:v>-10000</c:v>
                </c:pt>
                <c:pt idx="13376">
                  <c:v>-10000</c:v>
                </c:pt>
                <c:pt idx="13377">
                  <c:v>-10000</c:v>
                </c:pt>
                <c:pt idx="13378">
                  <c:v>-10000</c:v>
                </c:pt>
                <c:pt idx="13379">
                  <c:v>-10000</c:v>
                </c:pt>
                <c:pt idx="13380">
                  <c:v>-10000</c:v>
                </c:pt>
                <c:pt idx="13381">
                  <c:v>-10000</c:v>
                </c:pt>
                <c:pt idx="13382">
                  <c:v>-10000</c:v>
                </c:pt>
                <c:pt idx="13383">
                  <c:v>-10000</c:v>
                </c:pt>
                <c:pt idx="13384">
                  <c:v>-10000</c:v>
                </c:pt>
                <c:pt idx="13385">
                  <c:v>-10000</c:v>
                </c:pt>
                <c:pt idx="13386">
                  <c:v>-10000</c:v>
                </c:pt>
                <c:pt idx="13387">
                  <c:v>-10000</c:v>
                </c:pt>
                <c:pt idx="13388">
                  <c:v>-10000</c:v>
                </c:pt>
                <c:pt idx="13389">
                  <c:v>-10000</c:v>
                </c:pt>
                <c:pt idx="13390">
                  <c:v>-10000</c:v>
                </c:pt>
                <c:pt idx="13391">
                  <c:v>-10000</c:v>
                </c:pt>
                <c:pt idx="13392">
                  <c:v>-10000</c:v>
                </c:pt>
                <c:pt idx="13393">
                  <c:v>-10000</c:v>
                </c:pt>
                <c:pt idx="13394">
                  <c:v>-10000</c:v>
                </c:pt>
                <c:pt idx="13395">
                  <c:v>-10000</c:v>
                </c:pt>
                <c:pt idx="13396">
                  <c:v>-10000</c:v>
                </c:pt>
                <c:pt idx="13397">
                  <c:v>-10000</c:v>
                </c:pt>
                <c:pt idx="13398">
                  <c:v>-10000</c:v>
                </c:pt>
                <c:pt idx="13399">
                  <c:v>-10000</c:v>
                </c:pt>
                <c:pt idx="13400">
                  <c:v>-10000</c:v>
                </c:pt>
                <c:pt idx="13401">
                  <c:v>-10000</c:v>
                </c:pt>
                <c:pt idx="13402">
                  <c:v>-10000</c:v>
                </c:pt>
                <c:pt idx="13403">
                  <c:v>-10000</c:v>
                </c:pt>
                <c:pt idx="13404">
                  <c:v>-10000</c:v>
                </c:pt>
                <c:pt idx="13405">
                  <c:v>-10000</c:v>
                </c:pt>
                <c:pt idx="13406">
                  <c:v>-10000</c:v>
                </c:pt>
                <c:pt idx="13407">
                  <c:v>-10000</c:v>
                </c:pt>
                <c:pt idx="13408">
                  <c:v>-10000</c:v>
                </c:pt>
                <c:pt idx="13409">
                  <c:v>-10000</c:v>
                </c:pt>
                <c:pt idx="13410">
                  <c:v>-10000</c:v>
                </c:pt>
                <c:pt idx="13411">
                  <c:v>-10000</c:v>
                </c:pt>
                <c:pt idx="13412">
                  <c:v>-10000</c:v>
                </c:pt>
                <c:pt idx="13413">
                  <c:v>-10000</c:v>
                </c:pt>
                <c:pt idx="13414">
                  <c:v>-10000</c:v>
                </c:pt>
                <c:pt idx="13415">
                  <c:v>-10000</c:v>
                </c:pt>
                <c:pt idx="13416">
                  <c:v>-10000</c:v>
                </c:pt>
                <c:pt idx="13417">
                  <c:v>-10000</c:v>
                </c:pt>
                <c:pt idx="13418">
                  <c:v>-10000</c:v>
                </c:pt>
                <c:pt idx="13419">
                  <c:v>-10000</c:v>
                </c:pt>
                <c:pt idx="13420">
                  <c:v>-10000</c:v>
                </c:pt>
                <c:pt idx="13421">
                  <c:v>-10000</c:v>
                </c:pt>
                <c:pt idx="13422">
                  <c:v>-10000</c:v>
                </c:pt>
                <c:pt idx="13423">
                  <c:v>-10000</c:v>
                </c:pt>
                <c:pt idx="13424">
                  <c:v>-10000</c:v>
                </c:pt>
                <c:pt idx="13425">
                  <c:v>-10000</c:v>
                </c:pt>
                <c:pt idx="13426">
                  <c:v>-10000</c:v>
                </c:pt>
                <c:pt idx="13427">
                  <c:v>-10000</c:v>
                </c:pt>
                <c:pt idx="13428">
                  <c:v>-10000</c:v>
                </c:pt>
                <c:pt idx="13429">
                  <c:v>-10000</c:v>
                </c:pt>
                <c:pt idx="13430">
                  <c:v>-10000</c:v>
                </c:pt>
                <c:pt idx="13431">
                  <c:v>-10000</c:v>
                </c:pt>
                <c:pt idx="13432">
                  <c:v>-10000</c:v>
                </c:pt>
                <c:pt idx="13433">
                  <c:v>-10000</c:v>
                </c:pt>
                <c:pt idx="13434">
                  <c:v>-10000</c:v>
                </c:pt>
                <c:pt idx="13435">
                  <c:v>-10000</c:v>
                </c:pt>
                <c:pt idx="13436">
                  <c:v>-10000</c:v>
                </c:pt>
                <c:pt idx="13437">
                  <c:v>-10000</c:v>
                </c:pt>
                <c:pt idx="13438">
                  <c:v>-10000</c:v>
                </c:pt>
                <c:pt idx="13439">
                  <c:v>-10000</c:v>
                </c:pt>
                <c:pt idx="13440">
                  <c:v>-10000</c:v>
                </c:pt>
                <c:pt idx="13441">
                  <c:v>-10000</c:v>
                </c:pt>
                <c:pt idx="13442">
                  <c:v>-10000</c:v>
                </c:pt>
                <c:pt idx="13443">
                  <c:v>-10000</c:v>
                </c:pt>
                <c:pt idx="13444">
                  <c:v>-10000</c:v>
                </c:pt>
                <c:pt idx="13445">
                  <c:v>-10000</c:v>
                </c:pt>
                <c:pt idx="13446">
                  <c:v>-10000</c:v>
                </c:pt>
                <c:pt idx="13447">
                  <c:v>-10000</c:v>
                </c:pt>
                <c:pt idx="13448">
                  <c:v>-10000</c:v>
                </c:pt>
                <c:pt idx="13449">
                  <c:v>-10000</c:v>
                </c:pt>
                <c:pt idx="13450">
                  <c:v>-10000</c:v>
                </c:pt>
                <c:pt idx="13451">
                  <c:v>-10000</c:v>
                </c:pt>
                <c:pt idx="13452">
                  <c:v>-10000</c:v>
                </c:pt>
                <c:pt idx="13453">
                  <c:v>-10000</c:v>
                </c:pt>
                <c:pt idx="13454">
                  <c:v>-10000</c:v>
                </c:pt>
                <c:pt idx="13455">
                  <c:v>-10000</c:v>
                </c:pt>
                <c:pt idx="13456">
                  <c:v>-10000</c:v>
                </c:pt>
                <c:pt idx="13457">
                  <c:v>-10000</c:v>
                </c:pt>
                <c:pt idx="13458">
                  <c:v>-10000</c:v>
                </c:pt>
                <c:pt idx="13459">
                  <c:v>-10000</c:v>
                </c:pt>
                <c:pt idx="13460">
                  <c:v>-10000</c:v>
                </c:pt>
                <c:pt idx="13461">
                  <c:v>-10000</c:v>
                </c:pt>
                <c:pt idx="13462">
                  <c:v>-10000</c:v>
                </c:pt>
                <c:pt idx="13463">
                  <c:v>-10000</c:v>
                </c:pt>
                <c:pt idx="13464">
                  <c:v>-10000</c:v>
                </c:pt>
                <c:pt idx="13465">
                  <c:v>-10000</c:v>
                </c:pt>
                <c:pt idx="13466">
                  <c:v>-10000</c:v>
                </c:pt>
                <c:pt idx="13467">
                  <c:v>-10000</c:v>
                </c:pt>
                <c:pt idx="13468">
                  <c:v>-10000</c:v>
                </c:pt>
                <c:pt idx="13469">
                  <c:v>-10000</c:v>
                </c:pt>
                <c:pt idx="13470">
                  <c:v>-10000</c:v>
                </c:pt>
                <c:pt idx="13471">
                  <c:v>-10000</c:v>
                </c:pt>
                <c:pt idx="13472">
                  <c:v>-10000</c:v>
                </c:pt>
                <c:pt idx="13473">
                  <c:v>-10000</c:v>
                </c:pt>
                <c:pt idx="13474">
                  <c:v>-10000</c:v>
                </c:pt>
                <c:pt idx="13475">
                  <c:v>-10000</c:v>
                </c:pt>
                <c:pt idx="13476">
                  <c:v>-10000</c:v>
                </c:pt>
                <c:pt idx="13477">
                  <c:v>-10000</c:v>
                </c:pt>
                <c:pt idx="13478">
                  <c:v>-10000</c:v>
                </c:pt>
                <c:pt idx="13479">
                  <c:v>-10000</c:v>
                </c:pt>
                <c:pt idx="13480">
                  <c:v>-10000</c:v>
                </c:pt>
                <c:pt idx="13481">
                  <c:v>-10000</c:v>
                </c:pt>
                <c:pt idx="13482">
                  <c:v>-10000</c:v>
                </c:pt>
                <c:pt idx="13483">
                  <c:v>-10000</c:v>
                </c:pt>
                <c:pt idx="13484">
                  <c:v>-10000</c:v>
                </c:pt>
                <c:pt idx="13485">
                  <c:v>-10000</c:v>
                </c:pt>
                <c:pt idx="13486">
                  <c:v>-10000</c:v>
                </c:pt>
                <c:pt idx="13487">
                  <c:v>-10000</c:v>
                </c:pt>
                <c:pt idx="13488">
                  <c:v>-10000</c:v>
                </c:pt>
                <c:pt idx="13489">
                  <c:v>-10000</c:v>
                </c:pt>
                <c:pt idx="13490">
                  <c:v>-10000</c:v>
                </c:pt>
                <c:pt idx="13491">
                  <c:v>-10000</c:v>
                </c:pt>
                <c:pt idx="13492">
                  <c:v>-10000</c:v>
                </c:pt>
                <c:pt idx="13493">
                  <c:v>-10000</c:v>
                </c:pt>
                <c:pt idx="13494">
                  <c:v>-10000</c:v>
                </c:pt>
                <c:pt idx="13495">
                  <c:v>-10000</c:v>
                </c:pt>
                <c:pt idx="13496">
                  <c:v>-10000</c:v>
                </c:pt>
                <c:pt idx="13497">
                  <c:v>-10000</c:v>
                </c:pt>
                <c:pt idx="13498">
                  <c:v>-10000</c:v>
                </c:pt>
                <c:pt idx="13499">
                  <c:v>-10000</c:v>
                </c:pt>
                <c:pt idx="13500">
                  <c:v>-10000</c:v>
                </c:pt>
                <c:pt idx="13501">
                  <c:v>-10000</c:v>
                </c:pt>
                <c:pt idx="13502">
                  <c:v>-10000</c:v>
                </c:pt>
                <c:pt idx="13503">
                  <c:v>-10000</c:v>
                </c:pt>
                <c:pt idx="13504">
                  <c:v>-10000</c:v>
                </c:pt>
                <c:pt idx="13505">
                  <c:v>-10000</c:v>
                </c:pt>
                <c:pt idx="13506">
                  <c:v>-10000</c:v>
                </c:pt>
                <c:pt idx="13507">
                  <c:v>-10000</c:v>
                </c:pt>
                <c:pt idx="13508">
                  <c:v>-10000</c:v>
                </c:pt>
                <c:pt idx="13509">
                  <c:v>-10000</c:v>
                </c:pt>
                <c:pt idx="13510">
                  <c:v>-10000</c:v>
                </c:pt>
                <c:pt idx="13511">
                  <c:v>-10000</c:v>
                </c:pt>
                <c:pt idx="13512">
                  <c:v>-10000</c:v>
                </c:pt>
                <c:pt idx="13513">
                  <c:v>-10000</c:v>
                </c:pt>
                <c:pt idx="13514">
                  <c:v>-10000</c:v>
                </c:pt>
                <c:pt idx="13515">
                  <c:v>-10000</c:v>
                </c:pt>
                <c:pt idx="13516">
                  <c:v>-10000</c:v>
                </c:pt>
                <c:pt idx="13517">
                  <c:v>-10000</c:v>
                </c:pt>
                <c:pt idx="13518">
                  <c:v>-10000</c:v>
                </c:pt>
                <c:pt idx="13519">
                  <c:v>-10000</c:v>
                </c:pt>
                <c:pt idx="13520">
                  <c:v>-10000</c:v>
                </c:pt>
                <c:pt idx="13521">
                  <c:v>-10000</c:v>
                </c:pt>
                <c:pt idx="13522">
                  <c:v>-10000</c:v>
                </c:pt>
                <c:pt idx="13523">
                  <c:v>-10000</c:v>
                </c:pt>
                <c:pt idx="13524">
                  <c:v>-10000</c:v>
                </c:pt>
                <c:pt idx="13525">
                  <c:v>-10000</c:v>
                </c:pt>
                <c:pt idx="13526">
                  <c:v>-10000</c:v>
                </c:pt>
                <c:pt idx="13527">
                  <c:v>-10000</c:v>
                </c:pt>
                <c:pt idx="13528">
                  <c:v>-10000</c:v>
                </c:pt>
                <c:pt idx="13529">
                  <c:v>-10000</c:v>
                </c:pt>
                <c:pt idx="13530">
                  <c:v>-10000</c:v>
                </c:pt>
                <c:pt idx="13531">
                  <c:v>-10000</c:v>
                </c:pt>
                <c:pt idx="13532">
                  <c:v>-10000</c:v>
                </c:pt>
                <c:pt idx="13533">
                  <c:v>-10000</c:v>
                </c:pt>
                <c:pt idx="13534">
                  <c:v>-10000</c:v>
                </c:pt>
                <c:pt idx="13535">
                  <c:v>-10000</c:v>
                </c:pt>
                <c:pt idx="13536">
                  <c:v>-10000</c:v>
                </c:pt>
                <c:pt idx="13537">
                  <c:v>-10000</c:v>
                </c:pt>
                <c:pt idx="13538">
                  <c:v>-10000</c:v>
                </c:pt>
                <c:pt idx="13539">
                  <c:v>-10000</c:v>
                </c:pt>
                <c:pt idx="13540">
                  <c:v>-10000</c:v>
                </c:pt>
                <c:pt idx="13541">
                  <c:v>-10000</c:v>
                </c:pt>
                <c:pt idx="13542">
                  <c:v>-10000</c:v>
                </c:pt>
                <c:pt idx="13543">
                  <c:v>-10000</c:v>
                </c:pt>
                <c:pt idx="13544">
                  <c:v>-10000</c:v>
                </c:pt>
                <c:pt idx="13545">
                  <c:v>-10000</c:v>
                </c:pt>
                <c:pt idx="13546">
                  <c:v>-10000</c:v>
                </c:pt>
                <c:pt idx="13547">
                  <c:v>-10000</c:v>
                </c:pt>
                <c:pt idx="13548">
                  <c:v>-10000</c:v>
                </c:pt>
                <c:pt idx="13549">
                  <c:v>-10000</c:v>
                </c:pt>
                <c:pt idx="13550">
                  <c:v>-10000</c:v>
                </c:pt>
                <c:pt idx="13551">
                  <c:v>-10000</c:v>
                </c:pt>
                <c:pt idx="13552">
                  <c:v>-10000</c:v>
                </c:pt>
                <c:pt idx="13553">
                  <c:v>-10000</c:v>
                </c:pt>
                <c:pt idx="13554">
                  <c:v>-10000</c:v>
                </c:pt>
                <c:pt idx="13555">
                  <c:v>-10000</c:v>
                </c:pt>
                <c:pt idx="13556">
                  <c:v>-10000</c:v>
                </c:pt>
                <c:pt idx="13557">
                  <c:v>-10000</c:v>
                </c:pt>
                <c:pt idx="13558">
                  <c:v>-10000</c:v>
                </c:pt>
                <c:pt idx="13559">
                  <c:v>-10000</c:v>
                </c:pt>
                <c:pt idx="13560">
                  <c:v>-10000</c:v>
                </c:pt>
                <c:pt idx="13561">
                  <c:v>-10000</c:v>
                </c:pt>
                <c:pt idx="13562">
                  <c:v>-10000</c:v>
                </c:pt>
                <c:pt idx="13563">
                  <c:v>-10000</c:v>
                </c:pt>
                <c:pt idx="13564">
                  <c:v>-10000</c:v>
                </c:pt>
                <c:pt idx="13565">
                  <c:v>-10000</c:v>
                </c:pt>
                <c:pt idx="13566">
                  <c:v>-10000</c:v>
                </c:pt>
                <c:pt idx="13567">
                  <c:v>-10000</c:v>
                </c:pt>
                <c:pt idx="13568">
                  <c:v>-10000</c:v>
                </c:pt>
                <c:pt idx="13569">
                  <c:v>-10000</c:v>
                </c:pt>
                <c:pt idx="13570">
                  <c:v>-10000</c:v>
                </c:pt>
                <c:pt idx="13571">
                  <c:v>-10000</c:v>
                </c:pt>
                <c:pt idx="13572">
                  <c:v>-10000</c:v>
                </c:pt>
                <c:pt idx="13573">
                  <c:v>-10000</c:v>
                </c:pt>
                <c:pt idx="13574">
                  <c:v>-10000</c:v>
                </c:pt>
                <c:pt idx="13575">
                  <c:v>-10000</c:v>
                </c:pt>
                <c:pt idx="13576">
                  <c:v>-10000</c:v>
                </c:pt>
                <c:pt idx="13577">
                  <c:v>-10000</c:v>
                </c:pt>
                <c:pt idx="13578">
                  <c:v>-10000</c:v>
                </c:pt>
                <c:pt idx="13579">
                  <c:v>-10000</c:v>
                </c:pt>
                <c:pt idx="13580">
                  <c:v>-10000</c:v>
                </c:pt>
                <c:pt idx="13581">
                  <c:v>-10000</c:v>
                </c:pt>
                <c:pt idx="13582">
                  <c:v>-10000</c:v>
                </c:pt>
                <c:pt idx="13583">
                  <c:v>-10000</c:v>
                </c:pt>
                <c:pt idx="13584">
                  <c:v>-10000</c:v>
                </c:pt>
                <c:pt idx="13585">
                  <c:v>-10000</c:v>
                </c:pt>
                <c:pt idx="13586">
                  <c:v>-10000</c:v>
                </c:pt>
                <c:pt idx="13587">
                  <c:v>-10000</c:v>
                </c:pt>
                <c:pt idx="13588">
                  <c:v>-10000</c:v>
                </c:pt>
                <c:pt idx="13589">
                  <c:v>-10000</c:v>
                </c:pt>
                <c:pt idx="13590">
                  <c:v>-10000</c:v>
                </c:pt>
                <c:pt idx="13591">
                  <c:v>-10000</c:v>
                </c:pt>
                <c:pt idx="13592">
                  <c:v>-10000</c:v>
                </c:pt>
                <c:pt idx="13593">
                  <c:v>-10000</c:v>
                </c:pt>
                <c:pt idx="13594">
                  <c:v>-10000</c:v>
                </c:pt>
                <c:pt idx="13595">
                  <c:v>-10000</c:v>
                </c:pt>
                <c:pt idx="13596">
                  <c:v>-10000</c:v>
                </c:pt>
                <c:pt idx="13597">
                  <c:v>-10000</c:v>
                </c:pt>
                <c:pt idx="13598">
                  <c:v>-10000</c:v>
                </c:pt>
                <c:pt idx="13599">
                  <c:v>-10000</c:v>
                </c:pt>
                <c:pt idx="13600">
                  <c:v>-10000</c:v>
                </c:pt>
                <c:pt idx="13601">
                  <c:v>-10000</c:v>
                </c:pt>
                <c:pt idx="13602">
                  <c:v>-10000</c:v>
                </c:pt>
                <c:pt idx="13603">
                  <c:v>-10000</c:v>
                </c:pt>
                <c:pt idx="13604">
                  <c:v>-10000</c:v>
                </c:pt>
                <c:pt idx="13605">
                  <c:v>-10000</c:v>
                </c:pt>
                <c:pt idx="13606">
                  <c:v>-10000</c:v>
                </c:pt>
                <c:pt idx="13607">
                  <c:v>-10000</c:v>
                </c:pt>
                <c:pt idx="13608">
                  <c:v>-10000</c:v>
                </c:pt>
                <c:pt idx="13609">
                  <c:v>-10000</c:v>
                </c:pt>
                <c:pt idx="13610">
                  <c:v>-10000</c:v>
                </c:pt>
                <c:pt idx="13611">
                  <c:v>-10000</c:v>
                </c:pt>
                <c:pt idx="13612">
                  <c:v>-10000</c:v>
                </c:pt>
                <c:pt idx="13613">
                  <c:v>-10000</c:v>
                </c:pt>
                <c:pt idx="13614">
                  <c:v>-10000</c:v>
                </c:pt>
                <c:pt idx="13615">
                  <c:v>-10000</c:v>
                </c:pt>
                <c:pt idx="13616">
                  <c:v>-10000</c:v>
                </c:pt>
                <c:pt idx="13617">
                  <c:v>-10000</c:v>
                </c:pt>
                <c:pt idx="13618">
                  <c:v>-10000</c:v>
                </c:pt>
                <c:pt idx="13619">
                  <c:v>-10000</c:v>
                </c:pt>
                <c:pt idx="13620">
                  <c:v>-10000</c:v>
                </c:pt>
                <c:pt idx="13621">
                  <c:v>-10000</c:v>
                </c:pt>
                <c:pt idx="13622">
                  <c:v>-10000</c:v>
                </c:pt>
                <c:pt idx="13623">
                  <c:v>-10000</c:v>
                </c:pt>
                <c:pt idx="13624">
                  <c:v>-10000</c:v>
                </c:pt>
                <c:pt idx="13625">
                  <c:v>-10000</c:v>
                </c:pt>
                <c:pt idx="13626">
                  <c:v>-10000</c:v>
                </c:pt>
                <c:pt idx="13627">
                  <c:v>-10000</c:v>
                </c:pt>
                <c:pt idx="13628">
                  <c:v>-10000</c:v>
                </c:pt>
                <c:pt idx="13629">
                  <c:v>-10000</c:v>
                </c:pt>
                <c:pt idx="13630">
                  <c:v>-10000</c:v>
                </c:pt>
                <c:pt idx="13631">
                  <c:v>-10000</c:v>
                </c:pt>
                <c:pt idx="13632">
                  <c:v>-10000</c:v>
                </c:pt>
                <c:pt idx="13633">
                  <c:v>-10000</c:v>
                </c:pt>
                <c:pt idx="13634">
                  <c:v>-10000</c:v>
                </c:pt>
                <c:pt idx="13635">
                  <c:v>-10000</c:v>
                </c:pt>
                <c:pt idx="13636">
                  <c:v>-10000</c:v>
                </c:pt>
                <c:pt idx="13637">
                  <c:v>-10000</c:v>
                </c:pt>
                <c:pt idx="13638">
                  <c:v>-10000</c:v>
                </c:pt>
                <c:pt idx="13639">
                  <c:v>-10000</c:v>
                </c:pt>
                <c:pt idx="13640">
                  <c:v>-10000</c:v>
                </c:pt>
                <c:pt idx="13641">
                  <c:v>-10000</c:v>
                </c:pt>
                <c:pt idx="13642">
                  <c:v>-10000</c:v>
                </c:pt>
                <c:pt idx="13643">
                  <c:v>-10000</c:v>
                </c:pt>
                <c:pt idx="13644">
                  <c:v>-10000</c:v>
                </c:pt>
                <c:pt idx="13645">
                  <c:v>-10000</c:v>
                </c:pt>
                <c:pt idx="13646">
                  <c:v>-10000</c:v>
                </c:pt>
                <c:pt idx="13647">
                  <c:v>-10000</c:v>
                </c:pt>
                <c:pt idx="13648">
                  <c:v>-10000</c:v>
                </c:pt>
                <c:pt idx="13649">
                  <c:v>-10000</c:v>
                </c:pt>
                <c:pt idx="13650">
                  <c:v>-10000</c:v>
                </c:pt>
                <c:pt idx="13651">
                  <c:v>-10000</c:v>
                </c:pt>
                <c:pt idx="13652">
                  <c:v>-10000</c:v>
                </c:pt>
                <c:pt idx="13653">
                  <c:v>-10000</c:v>
                </c:pt>
                <c:pt idx="13654">
                  <c:v>-10000</c:v>
                </c:pt>
                <c:pt idx="13655">
                  <c:v>-10000</c:v>
                </c:pt>
                <c:pt idx="13656">
                  <c:v>-10000</c:v>
                </c:pt>
                <c:pt idx="13657">
                  <c:v>-10000</c:v>
                </c:pt>
                <c:pt idx="13658">
                  <c:v>-10000</c:v>
                </c:pt>
                <c:pt idx="13659">
                  <c:v>-10000</c:v>
                </c:pt>
                <c:pt idx="13660">
                  <c:v>-10000</c:v>
                </c:pt>
                <c:pt idx="13661">
                  <c:v>-10000</c:v>
                </c:pt>
                <c:pt idx="13662">
                  <c:v>-10000</c:v>
                </c:pt>
                <c:pt idx="13663">
                  <c:v>-10000</c:v>
                </c:pt>
                <c:pt idx="13664">
                  <c:v>-10000</c:v>
                </c:pt>
                <c:pt idx="13665">
                  <c:v>-10000</c:v>
                </c:pt>
                <c:pt idx="13666">
                  <c:v>-10000</c:v>
                </c:pt>
                <c:pt idx="13667">
                  <c:v>-10000</c:v>
                </c:pt>
                <c:pt idx="13668">
                  <c:v>-10000</c:v>
                </c:pt>
                <c:pt idx="13669">
                  <c:v>-10000</c:v>
                </c:pt>
                <c:pt idx="13670">
                  <c:v>-10000</c:v>
                </c:pt>
                <c:pt idx="13671">
                  <c:v>-10000</c:v>
                </c:pt>
                <c:pt idx="13672">
                  <c:v>-10000</c:v>
                </c:pt>
                <c:pt idx="13673">
                  <c:v>-10000</c:v>
                </c:pt>
                <c:pt idx="13674">
                  <c:v>-10000</c:v>
                </c:pt>
                <c:pt idx="13675">
                  <c:v>-10000</c:v>
                </c:pt>
                <c:pt idx="13676">
                  <c:v>-10000</c:v>
                </c:pt>
                <c:pt idx="13677">
                  <c:v>-10000</c:v>
                </c:pt>
                <c:pt idx="13678">
                  <c:v>-10000</c:v>
                </c:pt>
                <c:pt idx="13679">
                  <c:v>-10000</c:v>
                </c:pt>
                <c:pt idx="13680">
                  <c:v>-10000</c:v>
                </c:pt>
                <c:pt idx="13681">
                  <c:v>-10000</c:v>
                </c:pt>
                <c:pt idx="13682">
                  <c:v>-10000</c:v>
                </c:pt>
                <c:pt idx="13683">
                  <c:v>-10000</c:v>
                </c:pt>
                <c:pt idx="13684">
                  <c:v>-10000</c:v>
                </c:pt>
                <c:pt idx="13685">
                  <c:v>-10000</c:v>
                </c:pt>
                <c:pt idx="13686">
                  <c:v>-10000</c:v>
                </c:pt>
                <c:pt idx="13687">
                  <c:v>-10000</c:v>
                </c:pt>
                <c:pt idx="13688">
                  <c:v>-10000</c:v>
                </c:pt>
                <c:pt idx="13689">
                  <c:v>-10000</c:v>
                </c:pt>
                <c:pt idx="13690">
                  <c:v>-10000</c:v>
                </c:pt>
                <c:pt idx="13691">
                  <c:v>-10000</c:v>
                </c:pt>
                <c:pt idx="13692">
                  <c:v>-10000</c:v>
                </c:pt>
                <c:pt idx="13693">
                  <c:v>-10000</c:v>
                </c:pt>
                <c:pt idx="13694">
                  <c:v>-10000</c:v>
                </c:pt>
                <c:pt idx="13695">
                  <c:v>-10000</c:v>
                </c:pt>
                <c:pt idx="13696">
                  <c:v>-10000</c:v>
                </c:pt>
                <c:pt idx="13697">
                  <c:v>-10000</c:v>
                </c:pt>
                <c:pt idx="13698">
                  <c:v>-10000</c:v>
                </c:pt>
                <c:pt idx="13699">
                  <c:v>-10000</c:v>
                </c:pt>
                <c:pt idx="13700">
                  <c:v>-10000</c:v>
                </c:pt>
                <c:pt idx="13701">
                  <c:v>-10000</c:v>
                </c:pt>
                <c:pt idx="13702">
                  <c:v>-10000</c:v>
                </c:pt>
                <c:pt idx="13703">
                  <c:v>-10000</c:v>
                </c:pt>
                <c:pt idx="13704">
                  <c:v>-10000</c:v>
                </c:pt>
                <c:pt idx="13705">
                  <c:v>-10000</c:v>
                </c:pt>
                <c:pt idx="13706">
                  <c:v>-10000</c:v>
                </c:pt>
                <c:pt idx="13707">
                  <c:v>-10000</c:v>
                </c:pt>
                <c:pt idx="13708">
                  <c:v>-10000</c:v>
                </c:pt>
                <c:pt idx="13709">
                  <c:v>-10000</c:v>
                </c:pt>
                <c:pt idx="13710">
                  <c:v>-10000</c:v>
                </c:pt>
                <c:pt idx="13711">
                  <c:v>-10000</c:v>
                </c:pt>
                <c:pt idx="13712">
                  <c:v>-10000</c:v>
                </c:pt>
                <c:pt idx="13713">
                  <c:v>-10000</c:v>
                </c:pt>
                <c:pt idx="13714">
                  <c:v>-10000</c:v>
                </c:pt>
                <c:pt idx="13715">
                  <c:v>-10000</c:v>
                </c:pt>
                <c:pt idx="13716">
                  <c:v>-10000</c:v>
                </c:pt>
                <c:pt idx="13717">
                  <c:v>-10000</c:v>
                </c:pt>
                <c:pt idx="13718">
                  <c:v>-10000</c:v>
                </c:pt>
                <c:pt idx="13719">
                  <c:v>-10000</c:v>
                </c:pt>
                <c:pt idx="13720">
                  <c:v>-10000</c:v>
                </c:pt>
                <c:pt idx="13721">
                  <c:v>-10000</c:v>
                </c:pt>
                <c:pt idx="13722">
                  <c:v>-10000</c:v>
                </c:pt>
                <c:pt idx="13723">
                  <c:v>-10000</c:v>
                </c:pt>
                <c:pt idx="13724">
                  <c:v>-10000</c:v>
                </c:pt>
                <c:pt idx="13725">
                  <c:v>-10000</c:v>
                </c:pt>
                <c:pt idx="13726">
                  <c:v>-10000</c:v>
                </c:pt>
                <c:pt idx="13727">
                  <c:v>-10000</c:v>
                </c:pt>
                <c:pt idx="13728">
                  <c:v>-10000</c:v>
                </c:pt>
                <c:pt idx="13729">
                  <c:v>-10000</c:v>
                </c:pt>
                <c:pt idx="13730">
                  <c:v>-10000</c:v>
                </c:pt>
                <c:pt idx="13731">
                  <c:v>-10000</c:v>
                </c:pt>
                <c:pt idx="13732">
                  <c:v>-10000</c:v>
                </c:pt>
                <c:pt idx="13733">
                  <c:v>-10000</c:v>
                </c:pt>
                <c:pt idx="13734">
                  <c:v>-10000</c:v>
                </c:pt>
                <c:pt idx="13735">
                  <c:v>-10000</c:v>
                </c:pt>
                <c:pt idx="13736">
                  <c:v>-10000</c:v>
                </c:pt>
                <c:pt idx="13737">
                  <c:v>-10000</c:v>
                </c:pt>
                <c:pt idx="13738">
                  <c:v>-10000</c:v>
                </c:pt>
                <c:pt idx="13739">
                  <c:v>-10000</c:v>
                </c:pt>
                <c:pt idx="13740">
                  <c:v>-10000</c:v>
                </c:pt>
                <c:pt idx="13741">
                  <c:v>-10000</c:v>
                </c:pt>
                <c:pt idx="13742">
                  <c:v>-10000</c:v>
                </c:pt>
                <c:pt idx="13743">
                  <c:v>-10000</c:v>
                </c:pt>
                <c:pt idx="13744">
                  <c:v>-10000</c:v>
                </c:pt>
                <c:pt idx="13745">
                  <c:v>-10000</c:v>
                </c:pt>
                <c:pt idx="13746">
                  <c:v>-10000</c:v>
                </c:pt>
                <c:pt idx="13747">
                  <c:v>-10000</c:v>
                </c:pt>
                <c:pt idx="13748">
                  <c:v>-10000</c:v>
                </c:pt>
                <c:pt idx="13749">
                  <c:v>-10000</c:v>
                </c:pt>
                <c:pt idx="13750">
                  <c:v>-10000</c:v>
                </c:pt>
                <c:pt idx="13751">
                  <c:v>-10000</c:v>
                </c:pt>
                <c:pt idx="13752">
                  <c:v>-10000</c:v>
                </c:pt>
                <c:pt idx="13753">
                  <c:v>-10000</c:v>
                </c:pt>
                <c:pt idx="13754">
                  <c:v>-10000</c:v>
                </c:pt>
                <c:pt idx="13755">
                  <c:v>-10000</c:v>
                </c:pt>
                <c:pt idx="13756">
                  <c:v>-10000</c:v>
                </c:pt>
                <c:pt idx="13757">
                  <c:v>-10000</c:v>
                </c:pt>
                <c:pt idx="13758">
                  <c:v>-10000</c:v>
                </c:pt>
                <c:pt idx="13759">
                  <c:v>-10000</c:v>
                </c:pt>
                <c:pt idx="13760">
                  <c:v>-10000</c:v>
                </c:pt>
                <c:pt idx="13761">
                  <c:v>-10000</c:v>
                </c:pt>
                <c:pt idx="13762">
                  <c:v>-10000</c:v>
                </c:pt>
                <c:pt idx="13763">
                  <c:v>-10000</c:v>
                </c:pt>
                <c:pt idx="13764">
                  <c:v>-10000</c:v>
                </c:pt>
                <c:pt idx="13765">
                  <c:v>-10000</c:v>
                </c:pt>
                <c:pt idx="13766">
                  <c:v>-10000</c:v>
                </c:pt>
                <c:pt idx="13767">
                  <c:v>-10000</c:v>
                </c:pt>
                <c:pt idx="13768">
                  <c:v>-10000</c:v>
                </c:pt>
                <c:pt idx="13769">
                  <c:v>-10000</c:v>
                </c:pt>
                <c:pt idx="13770">
                  <c:v>-10000</c:v>
                </c:pt>
                <c:pt idx="13771">
                  <c:v>-10000</c:v>
                </c:pt>
                <c:pt idx="13772">
                  <c:v>-10000</c:v>
                </c:pt>
                <c:pt idx="13773">
                  <c:v>-10000</c:v>
                </c:pt>
                <c:pt idx="13774">
                  <c:v>-10000</c:v>
                </c:pt>
                <c:pt idx="13775">
                  <c:v>-10000</c:v>
                </c:pt>
                <c:pt idx="13776">
                  <c:v>-10000</c:v>
                </c:pt>
                <c:pt idx="13777">
                  <c:v>-10000</c:v>
                </c:pt>
                <c:pt idx="13778">
                  <c:v>-10000</c:v>
                </c:pt>
                <c:pt idx="13779">
                  <c:v>-10000</c:v>
                </c:pt>
                <c:pt idx="13780">
                  <c:v>-10000</c:v>
                </c:pt>
                <c:pt idx="13781">
                  <c:v>-10000</c:v>
                </c:pt>
                <c:pt idx="13782">
                  <c:v>-10000</c:v>
                </c:pt>
                <c:pt idx="13783">
                  <c:v>-10000</c:v>
                </c:pt>
                <c:pt idx="13784">
                  <c:v>-10000</c:v>
                </c:pt>
                <c:pt idx="13785">
                  <c:v>-10000</c:v>
                </c:pt>
                <c:pt idx="13786">
                  <c:v>-10000</c:v>
                </c:pt>
                <c:pt idx="13787">
                  <c:v>-10000</c:v>
                </c:pt>
                <c:pt idx="13788">
                  <c:v>-10000</c:v>
                </c:pt>
                <c:pt idx="13789">
                  <c:v>-10000</c:v>
                </c:pt>
                <c:pt idx="13790">
                  <c:v>-10000</c:v>
                </c:pt>
                <c:pt idx="13791">
                  <c:v>-10000</c:v>
                </c:pt>
                <c:pt idx="13792">
                  <c:v>-10000</c:v>
                </c:pt>
                <c:pt idx="13793">
                  <c:v>-10000</c:v>
                </c:pt>
                <c:pt idx="13794">
                  <c:v>-10000</c:v>
                </c:pt>
                <c:pt idx="13795">
                  <c:v>-10000</c:v>
                </c:pt>
                <c:pt idx="13796">
                  <c:v>-10000</c:v>
                </c:pt>
                <c:pt idx="13797">
                  <c:v>-10000</c:v>
                </c:pt>
                <c:pt idx="13798">
                  <c:v>-10000</c:v>
                </c:pt>
                <c:pt idx="13799">
                  <c:v>-10000</c:v>
                </c:pt>
                <c:pt idx="13800">
                  <c:v>-10000</c:v>
                </c:pt>
                <c:pt idx="13801">
                  <c:v>-10000</c:v>
                </c:pt>
                <c:pt idx="13802">
                  <c:v>-10000</c:v>
                </c:pt>
                <c:pt idx="13803">
                  <c:v>-10000</c:v>
                </c:pt>
                <c:pt idx="13804">
                  <c:v>-10000</c:v>
                </c:pt>
                <c:pt idx="13805">
                  <c:v>-10000</c:v>
                </c:pt>
                <c:pt idx="13806">
                  <c:v>-10000</c:v>
                </c:pt>
                <c:pt idx="13807">
                  <c:v>-10000</c:v>
                </c:pt>
                <c:pt idx="13808">
                  <c:v>-10000</c:v>
                </c:pt>
                <c:pt idx="13809">
                  <c:v>-10000</c:v>
                </c:pt>
                <c:pt idx="13810">
                  <c:v>-10000</c:v>
                </c:pt>
                <c:pt idx="13811">
                  <c:v>-10000</c:v>
                </c:pt>
                <c:pt idx="13812">
                  <c:v>-10000</c:v>
                </c:pt>
                <c:pt idx="13813">
                  <c:v>-10000</c:v>
                </c:pt>
                <c:pt idx="13814">
                  <c:v>-10000</c:v>
                </c:pt>
                <c:pt idx="13815">
                  <c:v>-10000</c:v>
                </c:pt>
                <c:pt idx="13816">
                  <c:v>-10000</c:v>
                </c:pt>
                <c:pt idx="13817">
                  <c:v>-10000</c:v>
                </c:pt>
                <c:pt idx="13818">
                  <c:v>-10000</c:v>
                </c:pt>
                <c:pt idx="13819">
                  <c:v>-10000</c:v>
                </c:pt>
                <c:pt idx="13820">
                  <c:v>-10000</c:v>
                </c:pt>
                <c:pt idx="13821">
                  <c:v>-10000</c:v>
                </c:pt>
                <c:pt idx="13822">
                  <c:v>-10000</c:v>
                </c:pt>
                <c:pt idx="13823">
                  <c:v>-10000</c:v>
                </c:pt>
                <c:pt idx="13824">
                  <c:v>-10000</c:v>
                </c:pt>
                <c:pt idx="13825">
                  <c:v>-10000</c:v>
                </c:pt>
                <c:pt idx="13826">
                  <c:v>-10000</c:v>
                </c:pt>
                <c:pt idx="13827">
                  <c:v>-10000</c:v>
                </c:pt>
                <c:pt idx="13828">
                  <c:v>-10000</c:v>
                </c:pt>
                <c:pt idx="13829">
                  <c:v>-10000</c:v>
                </c:pt>
                <c:pt idx="13830">
                  <c:v>-10000</c:v>
                </c:pt>
                <c:pt idx="13831">
                  <c:v>-10000</c:v>
                </c:pt>
                <c:pt idx="13832">
                  <c:v>-10000</c:v>
                </c:pt>
                <c:pt idx="13833">
                  <c:v>-10000</c:v>
                </c:pt>
                <c:pt idx="13834">
                  <c:v>-10000</c:v>
                </c:pt>
                <c:pt idx="13835">
                  <c:v>-10000</c:v>
                </c:pt>
                <c:pt idx="13836">
                  <c:v>-10000</c:v>
                </c:pt>
                <c:pt idx="13837">
                  <c:v>-10000</c:v>
                </c:pt>
                <c:pt idx="13838">
                  <c:v>-10000</c:v>
                </c:pt>
                <c:pt idx="13839">
                  <c:v>-10000</c:v>
                </c:pt>
                <c:pt idx="13840">
                  <c:v>-10000</c:v>
                </c:pt>
                <c:pt idx="13841">
                  <c:v>-10000</c:v>
                </c:pt>
                <c:pt idx="13842">
                  <c:v>-10000</c:v>
                </c:pt>
                <c:pt idx="13843">
                  <c:v>-10000</c:v>
                </c:pt>
                <c:pt idx="13844">
                  <c:v>-10000</c:v>
                </c:pt>
                <c:pt idx="13845">
                  <c:v>-10000</c:v>
                </c:pt>
                <c:pt idx="13846">
                  <c:v>-10000</c:v>
                </c:pt>
                <c:pt idx="13847">
                  <c:v>-10000</c:v>
                </c:pt>
                <c:pt idx="13848">
                  <c:v>-10000</c:v>
                </c:pt>
                <c:pt idx="13849">
                  <c:v>-10000</c:v>
                </c:pt>
                <c:pt idx="13850">
                  <c:v>-10000</c:v>
                </c:pt>
                <c:pt idx="13851">
                  <c:v>-10000</c:v>
                </c:pt>
                <c:pt idx="13852">
                  <c:v>-10000</c:v>
                </c:pt>
                <c:pt idx="13853">
                  <c:v>-10000</c:v>
                </c:pt>
                <c:pt idx="13854">
                  <c:v>-10000</c:v>
                </c:pt>
                <c:pt idx="13855">
                  <c:v>-10000</c:v>
                </c:pt>
                <c:pt idx="13856">
                  <c:v>-10000</c:v>
                </c:pt>
                <c:pt idx="13857">
                  <c:v>-10000</c:v>
                </c:pt>
                <c:pt idx="13858">
                  <c:v>-10000</c:v>
                </c:pt>
                <c:pt idx="13859">
                  <c:v>-10000</c:v>
                </c:pt>
                <c:pt idx="13860">
                  <c:v>-10000</c:v>
                </c:pt>
                <c:pt idx="13861">
                  <c:v>-10000</c:v>
                </c:pt>
                <c:pt idx="13862">
                  <c:v>-10000</c:v>
                </c:pt>
                <c:pt idx="13863">
                  <c:v>-10000</c:v>
                </c:pt>
                <c:pt idx="13864">
                  <c:v>-10000</c:v>
                </c:pt>
                <c:pt idx="13865">
                  <c:v>-10000</c:v>
                </c:pt>
                <c:pt idx="13866">
                  <c:v>-10000</c:v>
                </c:pt>
                <c:pt idx="13867">
                  <c:v>-10000</c:v>
                </c:pt>
                <c:pt idx="13868">
                  <c:v>-10000</c:v>
                </c:pt>
                <c:pt idx="13869">
                  <c:v>-10000</c:v>
                </c:pt>
                <c:pt idx="13870">
                  <c:v>-10000</c:v>
                </c:pt>
                <c:pt idx="13871">
                  <c:v>-10000</c:v>
                </c:pt>
                <c:pt idx="13872">
                  <c:v>-10000</c:v>
                </c:pt>
                <c:pt idx="13873">
                  <c:v>-10000</c:v>
                </c:pt>
                <c:pt idx="13874">
                  <c:v>-10000</c:v>
                </c:pt>
                <c:pt idx="13875">
                  <c:v>-10000</c:v>
                </c:pt>
                <c:pt idx="13876">
                  <c:v>-10000</c:v>
                </c:pt>
                <c:pt idx="13877">
                  <c:v>-10000</c:v>
                </c:pt>
                <c:pt idx="13878">
                  <c:v>-10000</c:v>
                </c:pt>
                <c:pt idx="13879">
                  <c:v>-10000</c:v>
                </c:pt>
                <c:pt idx="13880">
                  <c:v>-10000</c:v>
                </c:pt>
                <c:pt idx="13881">
                  <c:v>-10000</c:v>
                </c:pt>
                <c:pt idx="13882">
                  <c:v>-10000</c:v>
                </c:pt>
                <c:pt idx="13883">
                  <c:v>-10000</c:v>
                </c:pt>
                <c:pt idx="13884">
                  <c:v>-10000</c:v>
                </c:pt>
                <c:pt idx="13885">
                  <c:v>-10000</c:v>
                </c:pt>
                <c:pt idx="13886">
                  <c:v>-10000</c:v>
                </c:pt>
                <c:pt idx="13887">
                  <c:v>-10000</c:v>
                </c:pt>
                <c:pt idx="13888">
                  <c:v>-10000</c:v>
                </c:pt>
                <c:pt idx="13889">
                  <c:v>-10000</c:v>
                </c:pt>
                <c:pt idx="13890">
                  <c:v>-10000</c:v>
                </c:pt>
                <c:pt idx="13891">
                  <c:v>-10000</c:v>
                </c:pt>
                <c:pt idx="13892">
                  <c:v>-10000</c:v>
                </c:pt>
                <c:pt idx="13893">
                  <c:v>-10000</c:v>
                </c:pt>
                <c:pt idx="13894">
                  <c:v>-10000</c:v>
                </c:pt>
                <c:pt idx="13895">
                  <c:v>-10000</c:v>
                </c:pt>
                <c:pt idx="13896">
                  <c:v>-10000</c:v>
                </c:pt>
                <c:pt idx="13897">
                  <c:v>-10000</c:v>
                </c:pt>
                <c:pt idx="13898">
                  <c:v>-10000</c:v>
                </c:pt>
                <c:pt idx="13899">
                  <c:v>-10000</c:v>
                </c:pt>
                <c:pt idx="13900">
                  <c:v>-10000</c:v>
                </c:pt>
                <c:pt idx="13901">
                  <c:v>-10000</c:v>
                </c:pt>
                <c:pt idx="13902">
                  <c:v>-10000</c:v>
                </c:pt>
                <c:pt idx="13903">
                  <c:v>-10000</c:v>
                </c:pt>
                <c:pt idx="13904">
                  <c:v>-10000</c:v>
                </c:pt>
                <c:pt idx="13905">
                  <c:v>-10000</c:v>
                </c:pt>
                <c:pt idx="13906">
                  <c:v>-10000</c:v>
                </c:pt>
                <c:pt idx="13907">
                  <c:v>-10000</c:v>
                </c:pt>
                <c:pt idx="13908">
                  <c:v>-10000</c:v>
                </c:pt>
                <c:pt idx="13909">
                  <c:v>-10000</c:v>
                </c:pt>
                <c:pt idx="13910">
                  <c:v>-10000</c:v>
                </c:pt>
                <c:pt idx="13911">
                  <c:v>-10000</c:v>
                </c:pt>
                <c:pt idx="13912">
                  <c:v>-10000</c:v>
                </c:pt>
                <c:pt idx="13913">
                  <c:v>-10000</c:v>
                </c:pt>
                <c:pt idx="13914">
                  <c:v>-10000</c:v>
                </c:pt>
                <c:pt idx="13915">
                  <c:v>-10000</c:v>
                </c:pt>
                <c:pt idx="13916">
                  <c:v>-10000</c:v>
                </c:pt>
                <c:pt idx="13917">
                  <c:v>-10000</c:v>
                </c:pt>
                <c:pt idx="13918">
                  <c:v>-10000</c:v>
                </c:pt>
                <c:pt idx="13919">
                  <c:v>-10000</c:v>
                </c:pt>
                <c:pt idx="13920">
                  <c:v>-10000</c:v>
                </c:pt>
                <c:pt idx="13921">
                  <c:v>-10000</c:v>
                </c:pt>
                <c:pt idx="13922">
                  <c:v>-10000</c:v>
                </c:pt>
                <c:pt idx="13923">
                  <c:v>-10000</c:v>
                </c:pt>
                <c:pt idx="13924">
                  <c:v>-10000</c:v>
                </c:pt>
                <c:pt idx="13925">
                  <c:v>-10000</c:v>
                </c:pt>
                <c:pt idx="13926">
                  <c:v>-10000</c:v>
                </c:pt>
                <c:pt idx="13927">
                  <c:v>-10000</c:v>
                </c:pt>
                <c:pt idx="13928">
                  <c:v>-10000</c:v>
                </c:pt>
                <c:pt idx="13929">
                  <c:v>-10000</c:v>
                </c:pt>
                <c:pt idx="13930">
                  <c:v>-10000</c:v>
                </c:pt>
                <c:pt idx="13931">
                  <c:v>-10000</c:v>
                </c:pt>
                <c:pt idx="13932">
                  <c:v>-10000</c:v>
                </c:pt>
                <c:pt idx="13933">
                  <c:v>-10000</c:v>
                </c:pt>
                <c:pt idx="13934">
                  <c:v>-10000</c:v>
                </c:pt>
                <c:pt idx="13935">
                  <c:v>-10000</c:v>
                </c:pt>
                <c:pt idx="13936">
                  <c:v>-10000</c:v>
                </c:pt>
                <c:pt idx="13937">
                  <c:v>-10000</c:v>
                </c:pt>
                <c:pt idx="13938">
                  <c:v>-10000</c:v>
                </c:pt>
                <c:pt idx="13939">
                  <c:v>-10000</c:v>
                </c:pt>
                <c:pt idx="13940">
                  <c:v>-10000</c:v>
                </c:pt>
                <c:pt idx="13941">
                  <c:v>-10000</c:v>
                </c:pt>
                <c:pt idx="13942">
                  <c:v>-10000</c:v>
                </c:pt>
                <c:pt idx="13943">
                  <c:v>-10000</c:v>
                </c:pt>
                <c:pt idx="13944">
                  <c:v>-10000</c:v>
                </c:pt>
                <c:pt idx="13945">
                  <c:v>-10000</c:v>
                </c:pt>
                <c:pt idx="13946">
                  <c:v>-10000</c:v>
                </c:pt>
                <c:pt idx="13947">
                  <c:v>-10000</c:v>
                </c:pt>
                <c:pt idx="13948">
                  <c:v>-10000</c:v>
                </c:pt>
                <c:pt idx="13949">
                  <c:v>-10000</c:v>
                </c:pt>
                <c:pt idx="13950">
                  <c:v>-10000</c:v>
                </c:pt>
                <c:pt idx="13951">
                  <c:v>-10000</c:v>
                </c:pt>
                <c:pt idx="13952">
                  <c:v>-10000</c:v>
                </c:pt>
                <c:pt idx="13953">
                  <c:v>-10000</c:v>
                </c:pt>
                <c:pt idx="13954">
                  <c:v>-10000</c:v>
                </c:pt>
                <c:pt idx="13955">
                  <c:v>-10000</c:v>
                </c:pt>
                <c:pt idx="13956">
                  <c:v>-10000</c:v>
                </c:pt>
                <c:pt idx="13957">
                  <c:v>-10000</c:v>
                </c:pt>
                <c:pt idx="13958">
                  <c:v>-10000</c:v>
                </c:pt>
                <c:pt idx="13959">
                  <c:v>-10000</c:v>
                </c:pt>
                <c:pt idx="13960">
                  <c:v>-10000</c:v>
                </c:pt>
                <c:pt idx="13961">
                  <c:v>-10000</c:v>
                </c:pt>
                <c:pt idx="13962">
                  <c:v>-10000</c:v>
                </c:pt>
                <c:pt idx="13963">
                  <c:v>-10000</c:v>
                </c:pt>
                <c:pt idx="13964">
                  <c:v>-10000</c:v>
                </c:pt>
                <c:pt idx="13965">
                  <c:v>-10000</c:v>
                </c:pt>
                <c:pt idx="13966">
                  <c:v>-10000</c:v>
                </c:pt>
                <c:pt idx="13967">
                  <c:v>-10000</c:v>
                </c:pt>
                <c:pt idx="13968">
                  <c:v>-10000</c:v>
                </c:pt>
                <c:pt idx="13969">
                  <c:v>-10000</c:v>
                </c:pt>
                <c:pt idx="13970">
                  <c:v>-10000</c:v>
                </c:pt>
                <c:pt idx="13971">
                  <c:v>-10000</c:v>
                </c:pt>
                <c:pt idx="13972">
                  <c:v>-10000</c:v>
                </c:pt>
                <c:pt idx="13973">
                  <c:v>-10000</c:v>
                </c:pt>
                <c:pt idx="13974">
                  <c:v>-10000</c:v>
                </c:pt>
                <c:pt idx="13975">
                  <c:v>-10000</c:v>
                </c:pt>
                <c:pt idx="13976">
                  <c:v>-10000</c:v>
                </c:pt>
                <c:pt idx="13977">
                  <c:v>-10000</c:v>
                </c:pt>
                <c:pt idx="13978">
                  <c:v>-10000</c:v>
                </c:pt>
                <c:pt idx="13979">
                  <c:v>-10000</c:v>
                </c:pt>
                <c:pt idx="13980">
                  <c:v>-10000</c:v>
                </c:pt>
                <c:pt idx="13981">
                  <c:v>-10000</c:v>
                </c:pt>
                <c:pt idx="13982">
                  <c:v>-10000</c:v>
                </c:pt>
                <c:pt idx="13983">
                  <c:v>-10000</c:v>
                </c:pt>
                <c:pt idx="13984">
                  <c:v>-10000</c:v>
                </c:pt>
                <c:pt idx="13985">
                  <c:v>-10000</c:v>
                </c:pt>
                <c:pt idx="13986">
                  <c:v>-10000</c:v>
                </c:pt>
                <c:pt idx="13987">
                  <c:v>-10000</c:v>
                </c:pt>
                <c:pt idx="13988">
                  <c:v>-10000</c:v>
                </c:pt>
                <c:pt idx="13989">
                  <c:v>-10000</c:v>
                </c:pt>
                <c:pt idx="13990">
                  <c:v>-10000</c:v>
                </c:pt>
                <c:pt idx="13991">
                  <c:v>-10000</c:v>
                </c:pt>
                <c:pt idx="13992">
                  <c:v>-10000</c:v>
                </c:pt>
                <c:pt idx="13993">
                  <c:v>-10000</c:v>
                </c:pt>
                <c:pt idx="13994">
                  <c:v>-10000</c:v>
                </c:pt>
                <c:pt idx="13995">
                  <c:v>-10000</c:v>
                </c:pt>
                <c:pt idx="13996">
                  <c:v>-10000</c:v>
                </c:pt>
                <c:pt idx="13997">
                  <c:v>-10000</c:v>
                </c:pt>
                <c:pt idx="13998">
                  <c:v>-10000</c:v>
                </c:pt>
                <c:pt idx="13999">
                  <c:v>-10000</c:v>
                </c:pt>
                <c:pt idx="14000">
                  <c:v>-10000</c:v>
                </c:pt>
                <c:pt idx="14001">
                  <c:v>-10000</c:v>
                </c:pt>
                <c:pt idx="14002">
                  <c:v>-10000</c:v>
                </c:pt>
                <c:pt idx="14003">
                  <c:v>-10000</c:v>
                </c:pt>
                <c:pt idx="14004">
                  <c:v>-10000</c:v>
                </c:pt>
                <c:pt idx="14005">
                  <c:v>-10000</c:v>
                </c:pt>
                <c:pt idx="14006">
                  <c:v>-10000</c:v>
                </c:pt>
                <c:pt idx="14007">
                  <c:v>-10000</c:v>
                </c:pt>
                <c:pt idx="14008">
                  <c:v>-10000</c:v>
                </c:pt>
                <c:pt idx="14009">
                  <c:v>-10000</c:v>
                </c:pt>
                <c:pt idx="14010">
                  <c:v>-10000</c:v>
                </c:pt>
                <c:pt idx="14011">
                  <c:v>-10000</c:v>
                </c:pt>
                <c:pt idx="14012">
                  <c:v>-10000</c:v>
                </c:pt>
                <c:pt idx="14013">
                  <c:v>-10000</c:v>
                </c:pt>
                <c:pt idx="14014">
                  <c:v>-10000</c:v>
                </c:pt>
                <c:pt idx="14015">
                  <c:v>-10000</c:v>
                </c:pt>
                <c:pt idx="14016">
                  <c:v>-10000</c:v>
                </c:pt>
                <c:pt idx="14017">
                  <c:v>-10000</c:v>
                </c:pt>
                <c:pt idx="14018">
                  <c:v>-10000</c:v>
                </c:pt>
                <c:pt idx="14019">
                  <c:v>-10000</c:v>
                </c:pt>
                <c:pt idx="14020">
                  <c:v>-10000</c:v>
                </c:pt>
                <c:pt idx="14021">
                  <c:v>-10000</c:v>
                </c:pt>
                <c:pt idx="14022">
                  <c:v>-10000</c:v>
                </c:pt>
                <c:pt idx="14023">
                  <c:v>-10000</c:v>
                </c:pt>
                <c:pt idx="14024">
                  <c:v>-10000</c:v>
                </c:pt>
                <c:pt idx="14025">
                  <c:v>-10000</c:v>
                </c:pt>
                <c:pt idx="14026">
                  <c:v>-10000</c:v>
                </c:pt>
                <c:pt idx="14027">
                  <c:v>-10000</c:v>
                </c:pt>
                <c:pt idx="14028">
                  <c:v>-10000</c:v>
                </c:pt>
                <c:pt idx="14029">
                  <c:v>-10000</c:v>
                </c:pt>
                <c:pt idx="14030">
                  <c:v>-10000</c:v>
                </c:pt>
                <c:pt idx="14031">
                  <c:v>-10000</c:v>
                </c:pt>
                <c:pt idx="14032">
                  <c:v>-10000</c:v>
                </c:pt>
                <c:pt idx="14033">
                  <c:v>-10000</c:v>
                </c:pt>
                <c:pt idx="14034">
                  <c:v>-10000</c:v>
                </c:pt>
                <c:pt idx="14035">
                  <c:v>-10000</c:v>
                </c:pt>
                <c:pt idx="14036">
                  <c:v>-10000</c:v>
                </c:pt>
                <c:pt idx="14037">
                  <c:v>-10000</c:v>
                </c:pt>
                <c:pt idx="14038">
                  <c:v>-10000</c:v>
                </c:pt>
                <c:pt idx="14039">
                  <c:v>-10000</c:v>
                </c:pt>
                <c:pt idx="14040">
                  <c:v>-10000</c:v>
                </c:pt>
                <c:pt idx="14041">
                  <c:v>-10000</c:v>
                </c:pt>
                <c:pt idx="14042">
                  <c:v>-10000</c:v>
                </c:pt>
                <c:pt idx="14043">
                  <c:v>-10000</c:v>
                </c:pt>
                <c:pt idx="14044">
                  <c:v>-10000</c:v>
                </c:pt>
                <c:pt idx="14045">
                  <c:v>-10000</c:v>
                </c:pt>
                <c:pt idx="14046">
                  <c:v>-10000</c:v>
                </c:pt>
                <c:pt idx="14047">
                  <c:v>-10000</c:v>
                </c:pt>
                <c:pt idx="14048">
                  <c:v>-10000</c:v>
                </c:pt>
                <c:pt idx="14049">
                  <c:v>-10000</c:v>
                </c:pt>
                <c:pt idx="14050">
                  <c:v>-10000</c:v>
                </c:pt>
                <c:pt idx="14051">
                  <c:v>-10000</c:v>
                </c:pt>
                <c:pt idx="14052">
                  <c:v>-10000</c:v>
                </c:pt>
                <c:pt idx="14053">
                  <c:v>-10000</c:v>
                </c:pt>
                <c:pt idx="14054">
                  <c:v>-10000</c:v>
                </c:pt>
                <c:pt idx="14055">
                  <c:v>-10000</c:v>
                </c:pt>
                <c:pt idx="14056">
                  <c:v>-10000</c:v>
                </c:pt>
                <c:pt idx="14057">
                  <c:v>-10000</c:v>
                </c:pt>
                <c:pt idx="14058">
                  <c:v>-10000</c:v>
                </c:pt>
                <c:pt idx="14059">
                  <c:v>-10000</c:v>
                </c:pt>
                <c:pt idx="14060">
                  <c:v>-10000</c:v>
                </c:pt>
                <c:pt idx="14061">
                  <c:v>-10000</c:v>
                </c:pt>
                <c:pt idx="14062">
                  <c:v>-10000</c:v>
                </c:pt>
                <c:pt idx="14063">
                  <c:v>-10000</c:v>
                </c:pt>
                <c:pt idx="14064">
                  <c:v>-10000</c:v>
                </c:pt>
                <c:pt idx="14065">
                  <c:v>-10000</c:v>
                </c:pt>
                <c:pt idx="14066">
                  <c:v>-10000</c:v>
                </c:pt>
                <c:pt idx="14067">
                  <c:v>-10000</c:v>
                </c:pt>
                <c:pt idx="14068">
                  <c:v>-10000</c:v>
                </c:pt>
                <c:pt idx="14069">
                  <c:v>-10000</c:v>
                </c:pt>
                <c:pt idx="14070">
                  <c:v>-10000</c:v>
                </c:pt>
                <c:pt idx="14071">
                  <c:v>-10000</c:v>
                </c:pt>
                <c:pt idx="14072">
                  <c:v>-10000</c:v>
                </c:pt>
                <c:pt idx="14073">
                  <c:v>-10000</c:v>
                </c:pt>
                <c:pt idx="14074">
                  <c:v>-10000</c:v>
                </c:pt>
                <c:pt idx="14075">
                  <c:v>-10000</c:v>
                </c:pt>
                <c:pt idx="14076">
                  <c:v>-10000</c:v>
                </c:pt>
                <c:pt idx="14077">
                  <c:v>-10000</c:v>
                </c:pt>
                <c:pt idx="14078">
                  <c:v>-10000</c:v>
                </c:pt>
                <c:pt idx="14079">
                  <c:v>-10000</c:v>
                </c:pt>
                <c:pt idx="14080">
                  <c:v>-10000</c:v>
                </c:pt>
                <c:pt idx="14081">
                  <c:v>-10000</c:v>
                </c:pt>
                <c:pt idx="14082">
                  <c:v>-10000</c:v>
                </c:pt>
                <c:pt idx="14083">
                  <c:v>-10000</c:v>
                </c:pt>
                <c:pt idx="14084">
                  <c:v>-10000</c:v>
                </c:pt>
                <c:pt idx="14085">
                  <c:v>-10000</c:v>
                </c:pt>
                <c:pt idx="14086">
                  <c:v>-10000</c:v>
                </c:pt>
                <c:pt idx="14087">
                  <c:v>-10000</c:v>
                </c:pt>
                <c:pt idx="14088">
                  <c:v>-10000</c:v>
                </c:pt>
                <c:pt idx="14089">
                  <c:v>-10000</c:v>
                </c:pt>
                <c:pt idx="14090">
                  <c:v>-10000</c:v>
                </c:pt>
                <c:pt idx="14091">
                  <c:v>-10000</c:v>
                </c:pt>
                <c:pt idx="14092">
                  <c:v>-10000</c:v>
                </c:pt>
                <c:pt idx="14093">
                  <c:v>-10000</c:v>
                </c:pt>
                <c:pt idx="14094">
                  <c:v>-10000</c:v>
                </c:pt>
                <c:pt idx="14095">
                  <c:v>-10000</c:v>
                </c:pt>
                <c:pt idx="14096">
                  <c:v>-10000</c:v>
                </c:pt>
                <c:pt idx="14097">
                  <c:v>-10000</c:v>
                </c:pt>
                <c:pt idx="14098">
                  <c:v>-10000</c:v>
                </c:pt>
                <c:pt idx="14099">
                  <c:v>-10000</c:v>
                </c:pt>
                <c:pt idx="14100">
                  <c:v>-10000</c:v>
                </c:pt>
                <c:pt idx="14101">
                  <c:v>-10000</c:v>
                </c:pt>
                <c:pt idx="14102">
                  <c:v>-10000</c:v>
                </c:pt>
                <c:pt idx="14103">
                  <c:v>-10000</c:v>
                </c:pt>
                <c:pt idx="14104">
                  <c:v>-10000</c:v>
                </c:pt>
                <c:pt idx="14105">
                  <c:v>-10000</c:v>
                </c:pt>
                <c:pt idx="14106">
                  <c:v>-10000</c:v>
                </c:pt>
                <c:pt idx="14107">
                  <c:v>-10000</c:v>
                </c:pt>
                <c:pt idx="14108">
                  <c:v>-10000</c:v>
                </c:pt>
                <c:pt idx="14109">
                  <c:v>-10000</c:v>
                </c:pt>
                <c:pt idx="14110">
                  <c:v>-10000</c:v>
                </c:pt>
                <c:pt idx="14111">
                  <c:v>-10000</c:v>
                </c:pt>
                <c:pt idx="14112">
                  <c:v>-10000</c:v>
                </c:pt>
                <c:pt idx="14113">
                  <c:v>-10000</c:v>
                </c:pt>
                <c:pt idx="14114">
                  <c:v>-10000</c:v>
                </c:pt>
                <c:pt idx="14115">
                  <c:v>-10000</c:v>
                </c:pt>
                <c:pt idx="14116">
                  <c:v>-10000</c:v>
                </c:pt>
                <c:pt idx="14117">
                  <c:v>-10000</c:v>
                </c:pt>
                <c:pt idx="14118">
                  <c:v>-10000</c:v>
                </c:pt>
                <c:pt idx="14119">
                  <c:v>-10000</c:v>
                </c:pt>
                <c:pt idx="14120">
                  <c:v>-10000</c:v>
                </c:pt>
                <c:pt idx="14121">
                  <c:v>-10000</c:v>
                </c:pt>
                <c:pt idx="14122">
                  <c:v>-10000</c:v>
                </c:pt>
                <c:pt idx="14123">
                  <c:v>-10000</c:v>
                </c:pt>
                <c:pt idx="14124">
                  <c:v>-10000</c:v>
                </c:pt>
                <c:pt idx="14125">
                  <c:v>-10000</c:v>
                </c:pt>
                <c:pt idx="14126">
                  <c:v>-10000</c:v>
                </c:pt>
                <c:pt idx="14127">
                  <c:v>-10000</c:v>
                </c:pt>
                <c:pt idx="14128">
                  <c:v>-10000</c:v>
                </c:pt>
                <c:pt idx="14129">
                  <c:v>-10000</c:v>
                </c:pt>
                <c:pt idx="14130">
                  <c:v>-10000</c:v>
                </c:pt>
                <c:pt idx="14131">
                  <c:v>-10000</c:v>
                </c:pt>
                <c:pt idx="14132">
                  <c:v>-10000</c:v>
                </c:pt>
                <c:pt idx="14133">
                  <c:v>-10000</c:v>
                </c:pt>
                <c:pt idx="14134">
                  <c:v>-10000</c:v>
                </c:pt>
                <c:pt idx="14135">
                  <c:v>-10000</c:v>
                </c:pt>
                <c:pt idx="14136">
                  <c:v>-10000</c:v>
                </c:pt>
                <c:pt idx="14137">
                  <c:v>-10000</c:v>
                </c:pt>
                <c:pt idx="14138">
                  <c:v>-10000</c:v>
                </c:pt>
                <c:pt idx="14139">
                  <c:v>-10000</c:v>
                </c:pt>
                <c:pt idx="14140">
                  <c:v>-10000</c:v>
                </c:pt>
                <c:pt idx="14141">
                  <c:v>-10000</c:v>
                </c:pt>
                <c:pt idx="14142">
                  <c:v>-10000</c:v>
                </c:pt>
                <c:pt idx="14143">
                  <c:v>-10000</c:v>
                </c:pt>
                <c:pt idx="14144">
                  <c:v>-10000</c:v>
                </c:pt>
                <c:pt idx="14145">
                  <c:v>-10000</c:v>
                </c:pt>
                <c:pt idx="14146">
                  <c:v>-10000</c:v>
                </c:pt>
                <c:pt idx="14147">
                  <c:v>-10000</c:v>
                </c:pt>
                <c:pt idx="14148">
                  <c:v>-10000</c:v>
                </c:pt>
                <c:pt idx="14149">
                  <c:v>-10000</c:v>
                </c:pt>
                <c:pt idx="14150">
                  <c:v>-10000</c:v>
                </c:pt>
                <c:pt idx="14151">
                  <c:v>-10000</c:v>
                </c:pt>
                <c:pt idx="14152">
                  <c:v>-10000</c:v>
                </c:pt>
                <c:pt idx="14153">
                  <c:v>-10000</c:v>
                </c:pt>
                <c:pt idx="14154">
                  <c:v>-10000</c:v>
                </c:pt>
                <c:pt idx="14155">
                  <c:v>-10000</c:v>
                </c:pt>
                <c:pt idx="14156">
                  <c:v>-10000</c:v>
                </c:pt>
                <c:pt idx="14157">
                  <c:v>-10000</c:v>
                </c:pt>
                <c:pt idx="14158">
                  <c:v>-10000</c:v>
                </c:pt>
                <c:pt idx="14159">
                  <c:v>-10000</c:v>
                </c:pt>
                <c:pt idx="14160">
                  <c:v>-10000</c:v>
                </c:pt>
                <c:pt idx="14161">
                  <c:v>-10000</c:v>
                </c:pt>
                <c:pt idx="14162">
                  <c:v>-10000</c:v>
                </c:pt>
                <c:pt idx="14163">
                  <c:v>-10000</c:v>
                </c:pt>
                <c:pt idx="14164">
                  <c:v>-10000</c:v>
                </c:pt>
                <c:pt idx="14165">
                  <c:v>-10000</c:v>
                </c:pt>
                <c:pt idx="14166">
                  <c:v>-10000</c:v>
                </c:pt>
                <c:pt idx="14167">
                  <c:v>-10000</c:v>
                </c:pt>
                <c:pt idx="14168">
                  <c:v>-10000</c:v>
                </c:pt>
                <c:pt idx="14169">
                  <c:v>-10000</c:v>
                </c:pt>
                <c:pt idx="14170">
                  <c:v>-10000</c:v>
                </c:pt>
                <c:pt idx="14171">
                  <c:v>-10000</c:v>
                </c:pt>
                <c:pt idx="14172">
                  <c:v>-10000</c:v>
                </c:pt>
                <c:pt idx="14173">
                  <c:v>-10000</c:v>
                </c:pt>
                <c:pt idx="14174">
                  <c:v>-10000</c:v>
                </c:pt>
                <c:pt idx="14175">
                  <c:v>-10000</c:v>
                </c:pt>
                <c:pt idx="14176">
                  <c:v>-10000</c:v>
                </c:pt>
                <c:pt idx="14177">
                  <c:v>-10000</c:v>
                </c:pt>
                <c:pt idx="14178">
                  <c:v>-10000</c:v>
                </c:pt>
                <c:pt idx="14179">
                  <c:v>-10000</c:v>
                </c:pt>
                <c:pt idx="14180">
                  <c:v>-10000</c:v>
                </c:pt>
                <c:pt idx="14181">
                  <c:v>-10000</c:v>
                </c:pt>
                <c:pt idx="14182">
                  <c:v>-10000</c:v>
                </c:pt>
                <c:pt idx="14183">
                  <c:v>-10000</c:v>
                </c:pt>
                <c:pt idx="14184">
                  <c:v>-10000</c:v>
                </c:pt>
                <c:pt idx="14185">
                  <c:v>-10000</c:v>
                </c:pt>
                <c:pt idx="14186">
                  <c:v>-10000</c:v>
                </c:pt>
                <c:pt idx="14187">
                  <c:v>-10000</c:v>
                </c:pt>
                <c:pt idx="14188">
                  <c:v>-10000</c:v>
                </c:pt>
                <c:pt idx="14189">
                  <c:v>-10000</c:v>
                </c:pt>
                <c:pt idx="14190">
                  <c:v>-10000</c:v>
                </c:pt>
                <c:pt idx="14191">
                  <c:v>-10000</c:v>
                </c:pt>
                <c:pt idx="14192">
                  <c:v>-10000</c:v>
                </c:pt>
                <c:pt idx="14193">
                  <c:v>-10000</c:v>
                </c:pt>
                <c:pt idx="14194">
                  <c:v>-10000</c:v>
                </c:pt>
                <c:pt idx="14195">
                  <c:v>-10000</c:v>
                </c:pt>
                <c:pt idx="14196">
                  <c:v>-10000</c:v>
                </c:pt>
                <c:pt idx="14197">
                  <c:v>-10000</c:v>
                </c:pt>
                <c:pt idx="14198">
                  <c:v>-10000</c:v>
                </c:pt>
                <c:pt idx="14199">
                  <c:v>-10000</c:v>
                </c:pt>
                <c:pt idx="14200">
                  <c:v>-10000</c:v>
                </c:pt>
                <c:pt idx="14201">
                  <c:v>-10000</c:v>
                </c:pt>
                <c:pt idx="14202">
                  <c:v>-10000</c:v>
                </c:pt>
                <c:pt idx="14203">
                  <c:v>-10000</c:v>
                </c:pt>
                <c:pt idx="14204">
                  <c:v>-10000</c:v>
                </c:pt>
                <c:pt idx="14205">
                  <c:v>-10000</c:v>
                </c:pt>
                <c:pt idx="14206">
                  <c:v>-10000</c:v>
                </c:pt>
                <c:pt idx="14207">
                  <c:v>-10000</c:v>
                </c:pt>
                <c:pt idx="14208">
                  <c:v>-10000</c:v>
                </c:pt>
                <c:pt idx="14209">
                  <c:v>-10000</c:v>
                </c:pt>
                <c:pt idx="14210">
                  <c:v>-10000</c:v>
                </c:pt>
                <c:pt idx="14211">
                  <c:v>-10000</c:v>
                </c:pt>
                <c:pt idx="14212">
                  <c:v>-10000</c:v>
                </c:pt>
                <c:pt idx="14213">
                  <c:v>-10000</c:v>
                </c:pt>
                <c:pt idx="14214">
                  <c:v>-10000</c:v>
                </c:pt>
                <c:pt idx="14215">
                  <c:v>-10000</c:v>
                </c:pt>
                <c:pt idx="14216">
                  <c:v>-10000</c:v>
                </c:pt>
                <c:pt idx="14217">
                  <c:v>-10000</c:v>
                </c:pt>
                <c:pt idx="14218">
                  <c:v>-10000</c:v>
                </c:pt>
                <c:pt idx="14219">
                  <c:v>-10000</c:v>
                </c:pt>
                <c:pt idx="14220">
                  <c:v>-10000</c:v>
                </c:pt>
                <c:pt idx="14221">
                  <c:v>-10000</c:v>
                </c:pt>
                <c:pt idx="14222">
                  <c:v>-10000</c:v>
                </c:pt>
                <c:pt idx="14223">
                  <c:v>-10000</c:v>
                </c:pt>
                <c:pt idx="14224">
                  <c:v>-10000</c:v>
                </c:pt>
                <c:pt idx="14225">
                  <c:v>-10000</c:v>
                </c:pt>
                <c:pt idx="14226">
                  <c:v>-10000</c:v>
                </c:pt>
                <c:pt idx="14227">
                  <c:v>-10000</c:v>
                </c:pt>
                <c:pt idx="14228">
                  <c:v>-10000</c:v>
                </c:pt>
                <c:pt idx="14229">
                  <c:v>-10000</c:v>
                </c:pt>
                <c:pt idx="14230">
                  <c:v>-10000</c:v>
                </c:pt>
                <c:pt idx="14231">
                  <c:v>-10000</c:v>
                </c:pt>
                <c:pt idx="14232">
                  <c:v>-10000</c:v>
                </c:pt>
                <c:pt idx="14233">
                  <c:v>-10000</c:v>
                </c:pt>
                <c:pt idx="14234">
                  <c:v>-10000</c:v>
                </c:pt>
                <c:pt idx="14235">
                  <c:v>-10000</c:v>
                </c:pt>
                <c:pt idx="14236">
                  <c:v>-10000</c:v>
                </c:pt>
                <c:pt idx="14237">
                  <c:v>-10000</c:v>
                </c:pt>
                <c:pt idx="14238">
                  <c:v>-10000</c:v>
                </c:pt>
                <c:pt idx="14239">
                  <c:v>-10000</c:v>
                </c:pt>
                <c:pt idx="14240">
                  <c:v>-10000</c:v>
                </c:pt>
                <c:pt idx="14241">
                  <c:v>-10000</c:v>
                </c:pt>
                <c:pt idx="14242">
                  <c:v>-10000</c:v>
                </c:pt>
                <c:pt idx="14243">
                  <c:v>-10000</c:v>
                </c:pt>
                <c:pt idx="14244">
                  <c:v>-10000</c:v>
                </c:pt>
                <c:pt idx="14245">
                  <c:v>-10000</c:v>
                </c:pt>
                <c:pt idx="14246">
                  <c:v>-10000</c:v>
                </c:pt>
                <c:pt idx="14247">
                  <c:v>-10000</c:v>
                </c:pt>
                <c:pt idx="14248">
                  <c:v>-10000</c:v>
                </c:pt>
                <c:pt idx="14249">
                  <c:v>-10000</c:v>
                </c:pt>
                <c:pt idx="14250">
                  <c:v>-10000</c:v>
                </c:pt>
                <c:pt idx="14251">
                  <c:v>-10000</c:v>
                </c:pt>
                <c:pt idx="14252">
                  <c:v>-10000</c:v>
                </c:pt>
                <c:pt idx="14253">
                  <c:v>-10000</c:v>
                </c:pt>
                <c:pt idx="14254">
                  <c:v>-10000</c:v>
                </c:pt>
                <c:pt idx="14255">
                  <c:v>-10000</c:v>
                </c:pt>
                <c:pt idx="14256">
                  <c:v>-10000</c:v>
                </c:pt>
                <c:pt idx="14257">
                  <c:v>-10000</c:v>
                </c:pt>
                <c:pt idx="14258">
                  <c:v>-10000</c:v>
                </c:pt>
                <c:pt idx="14259">
                  <c:v>-10000</c:v>
                </c:pt>
                <c:pt idx="14260">
                  <c:v>-10000</c:v>
                </c:pt>
                <c:pt idx="14261">
                  <c:v>-10000</c:v>
                </c:pt>
                <c:pt idx="14262">
                  <c:v>-10000</c:v>
                </c:pt>
                <c:pt idx="14263">
                  <c:v>-10000</c:v>
                </c:pt>
                <c:pt idx="14264">
                  <c:v>-10000</c:v>
                </c:pt>
                <c:pt idx="14265">
                  <c:v>-10000</c:v>
                </c:pt>
                <c:pt idx="14266">
                  <c:v>-10000</c:v>
                </c:pt>
                <c:pt idx="14267">
                  <c:v>-10000</c:v>
                </c:pt>
                <c:pt idx="14268">
                  <c:v>-10000</c:v>
                </c:pt>
                <c:pt idx="14269">
                  <c:v>-10000</c:v>
                </c:pt>
                <c:pt idx="14270">
                  <c:v>-10000</c:v>
                </c:pt>
                <c:pt idx="14271">
                  <c:v>-10000</c:v>
                </c:pt>
                <c:pt idx="14272">
                  <c:v>-10000</c:v>
                </c:pt>
                <c:pt idx="14273">
                  <c:v>-10000</c:v>
                </c:pt>
                <c:pt idx="14274">
                  <c:v>-10000</c:v>
                </c:pt>
                <c:pt idx="14275">
                  <c:v>-10000</c:v>
                </c:pt>
                <c:pt idx="14276">
                  <c:v>-10000</c:v>
                </c:pt>
                <c:pt idx="14277">
                  <c:v>-10000</c:v>
                </c:pt>
                <c:pt idx="14278">
                  <c:v>-10000</c:v>
                </c:pt>
                <c:pt idx="14279">
                  <c:v>-10000</c:v>
                </c:pt>
                <c:pt idx="14280">
                  <c:v>-10000</c:v>
                </c:pt>
                <c:pt idx="14281">
                  <c:v>-10000</c:v>
                </c:pt>
                <c:pt idx="14282">
                  <c:v>-10000</c:v>
                </c:pt>
                <c:pt idx="14283">
                  <c:v>-10000</c:v>
                </c:pt>
                <c:pt idx="14284">
                  <c:v>-10000</c:v>
                </c:pt>
                <c:pt idx="14285">
                  <c:v>-10000</c:v>
                </c:pt>
                <c:pt idx="14286">
                  <c:v>-10000</c:v>
                </c:pt>
                <c:pt idx="14287">
                  <c:v>-10000</c:v>
                </c:pt>
                <c:pt idx="14288">
                  <c:v>-10000</c:v>
                </c:pt>
                <c:pt idx="14289">
                  <c:v>-10000</c:v>
                </c:pt>
                <c:pt idx="14290">
                  <c:v>-10000</c:v>
                </c:pt>
                <c:pt idx="14291">
                  <c:v>-10000</c:v>
                </c:pt>
                <c:pt idx="14292">
                  <c:v>-10000</c:v>
                </c:pt>
                <c:pt idx="14293">
                  <c:v>-10000</c:v>
                </c:pt>
                <c:pt idx="14294">
                  <c:v>-10000</c:v>
                </c:pt>
                <c:pt idx="14295">
                  <c:v>-10000</c:v>
                </c:pt>
                <c:pt idx="14296">
                  <c:v>-10000</c:v>
                </c:pt>
                <c:pt idx="14297">
                  <c:v>-10000</c:v>
                </c:pt>
                <c:pt idx="14298">
                  <c:v>-10000</c:v>
                </c:pt>
                <c:pt idx="14299">
                  <c:v>-10000</c:v>
                </c:pt>
                <c:pt idx="14300">
                  <c:v>-10000</c:v>
                </c:pt>
                <c:pt idx="14301">
                  <c:v>-10000</c:v>
                </c:pt>
                <c:pt idx="14302">
                  <c:v>-10000</c:v>
                </c:pt>
                <c:pt idx="14303">
                  <c:v>-10000</c:v>
                </c:pt>
                <c:pt idx="14304">
                  <c:v>-10000</c:v>
                </c:pt>
                <c:pt idx="14305">
                  <c:v>-10000</c:v>
                </c:pt>
                <c:pt idx="14306">
                  <c:v>-10000</c:v>
                </c:pt>
                <c:pt idx="14307">
                  <c:v>-10000</c:v>
                </c:pt>
                <c:pt idx="14308">
                  <c:v>-10000</c:v>
                </c:pt>
                <c:pt idx="14309">
                  <c:v>-10000</c:v>
                </c:pt>
                <c:pt idx="14310">
                  <c:v>-10000</c:v>
                </c:pt>
                <c:pt idx="14311">
                  <c:v>-10000</c:v>
                </c:pt>
                <c:pt idx="14312">
                  <c:v>-10000</c:v>
                </c:pt>
                <c:pt idx="14313">
                  <c:v>-10000</c:v>
                </c:pt>
                <c:pt idx="14314">
                  <c:v>-10000</c:v>
                </c:pt>
                <c:pt idx="14315">
                  <c:v>-10000</c:v>
                </c:pt>
                <c:pt idx="14316">
                  <c:v>-10000</c:v>
                </c:pt>
                <c:pt idx="14317">
                  <c:v>-10000</c:v>
                </c:pt>
                <c:pt idx="14318">
                  <c:v>-10000</c:v>
                </c:pt>
                <c:pt idx="14319">
                  <c:v>-10000</c:v>
                </c:pt>
                <c:pt idx="14320">
                  <c:v>-10000</c:v>
                </c:pt>
                <c:pt idx="14321">
                  <c:v>-10000</c:v>
                </c:pt>
                <c:pt idx="14322">
                  <c:v>-10000</c:v>
                </c:pt>
                <c:pt idx="14323">
                  <c:v>-10000</c:v>
                </c:pt>
                <c:pt idx="14324">
                  <c:v>-10000</c:v>
                </c:pt>
                <c:pt idx="14325">
                  <c:v>-10000</c:v>
                </c:pt>
                <c:pt idx="14326">
                  <c:v>-10000</c:v>
                </c:pt>
                <c:pt idx="14327">
                  <c:v>-10000</c:v>
                </c:pt>
                <c:pt idx="14328">
                  <c:v>-10000</c:v>
                </c:pt>
                <c:pt idx="14329">
                  <c:v>-10000</c:v>
                </c:pt>
                <c:pt idx="14330">
                  <c:v>-10000</c:v>
                </c:pt>
                <c:pt idx="14331">
                  <c:v>-10000</c:v>
                </c:pt>
                <c:pt idx="14332">
                  <c:v>-10000</c:v>
                </c:pt>
                <c:pt idx="14333">
                  <c:v>-10000</c:v>
                </c:pt>
                <c:pt idx="14334">
                  <c:v>-10000</c:v>
                </c:pt>
                <c:pt idx="14335">
                  <c:v>-10000</c:v>
                </c:pt>
                <c:pt idx="14336">
                  <c:v>-10000</c:v>
                </c:pt>
                <c:pt idx="14337">
                  <c:v>-10000</c:v>
                </c:pt>
                <c:pt idx="14338">
                  <c:v>-10000</c:v>
                </c:pt>
                <c:pt idx="14339">
                  <c:v>-10000</c:v>
                </c:pt>
                <c:pt idx="14340">
                  <c:v>-10000</c:v>
                </c:pt>
                <c:pt idx="14341">
                  <c:v>-10000</c:v>
                </c:pt>
                <c:pt idx="14342">
                  <c:v>-10000</c:v>
                </c:pt>
                <c:pt idx="14343">
                  <c:v>-10000</c:v>
                </c:pt>
                <c:pt idx="14344">
                  <c:v>-10000</c:v>
                </c:pt>
                <c:pt idx="14345">
                  <c:v>-10000</c:v>
                </c:pt>
                <c:pt idx="14346">
                  <c:v>-10000</c:v>
                </c:pt>
                <c:pt idx="14347">
                  <c:v>-10000</c:v>
                </c:pt>
                <c:pt idx="14348">
                  <c:v>-10000</c:v>
                </c:pt>
                <c:pt idx="14349">
                  <c:v>-10000</c:v>
                </c:pt>
                <c:pt idx="14350">
                  <c:v>-10000</c:v>
                </c:pt>
                <c:pt idx="14351">
                  <c:v>-10000</c:v>
                </c:pt>
                <c:pt idx="14352">
                  <c:v>-10000</c:v>
                </c:pt>
                <c:pt idx="14353">
                  <c:v>-10000</c:v>
                </c:pt>
                <c:pt idx="14354">
                  <c:v>-10000</c:v>
                </c:pt>
                <c:pt idx="14355">
                  <c:v>-10000</c:v>
                </c:pt>
                <c:pt idx="14356">
                  <c:v>-10000</c:v>
                </c:pt>
                <c:pt idx="14357">
                  <c:v>-10000</c:v>
                </c:pt>
                <c:pt idx="14358">
                  <c:v>-10000</c:v>
                </c:pt>
                <c:pt idx="14359">
                  <c:v>-10000</c:v>
                </c:pt>
                <c:pt idx="14360">
                  <c:v>-10000</c:v>
                </c:pt>
                <c:pt idx="14361">
                  <c:v>-10000</c:v>
                </c:pt>
                <c:pt idx="14362">
                  <c:v>-10000</c:v>
                </c:pt>
                <c:pt idx="14363">
                  <c:v>-10000</c:v>
                </c:pt>
                <c:pt idx="14364">
                  <c:v>-10000</c:v>
                </c:pt>
                <c:pt idx="14365">
                  <c:v>-10000</c:v>
                </c:pt>
                <c:pt idx="14366">
                  <c:v>-10000</c:v>
                </c:pt>
                <c:pt idx="14367">
                  <c:v>-10000</c:v>
                </c:pt>
                <c:pt idx="14368">
                  <c:v>-10000</c:v>
                </c:pt>
                <c:pt idx="14369">
                  <c:v>-10000</c:v>
                </c:pt>
                <c:pt idx="14370">
                  <c:v>-10000</c:v>
                </c:pt>
                <c:pt idx="14371">
                  <c:v>-10000</c:v>
                </c:pt>
                <c:pt idx="14372">
                  <c:v>-10000</c:v>
                </c:pt>
                <c:pt idx="14373">
                  <c:v>-10000</c:v>
                </c:pt>
                <c:pt idx="14374">
                  <c:v>-10000</c:v>
                </c:pt>
                <c:pt idx="14375">
                  <c:v>-10000</c:v>
                </c:pt>
                <c:pt idx="14376">
                  <c:v>-10000</c:v>
                </c:pt>
                <c:pt idx="14377">
                  <c:v>-10000</c:v>
                </c:pt>
                <c:pt idx="14378">
                  <c:v>-10000</c:v>
                </c:pt>
                <c:pt idx="14379">
                  <c:v>-10000</c:v>
                </c:pt>
                <c:pt idx="14380">
                  <c:v>-10000</c:v>
                </c:pt>
                <c:pt idx="14381">
                  <c:v>-10000</c:v>
                </c:pt>
                <c:pt idx="14382">
                  <c:v>-10000</c:v>
                </c:pt>
                <c:pt idx="14383">
                  <c:v>-10000</c:v>
                </c:pt>
                <c:pt idx="14384">
                  <c:v>-10000</c:v>
                </c:pt>
                <c:pt idx="14385">
                  <c:v>-10000</c:v>
                </c:pt>
                <c:pt idx="14386">
                  <c:v>-10000</c:v>
                </c:pt>
                <c:pt idx="14387">
                  <c:v>-10000</c:v>
                </c:pt>
                <c:pt idx="14388">
                  <c:v>-10000</c:v>
                </c:pt>
                <c:pt idx="14389">
                  <c:v>-10000</c:v>
                </c:pt>
                <c:pt idx="14390">
                  <c:v>-10000</c:v>
                </c:pt>
                <c:pt idx="14391">
                  <c:v>-10000</c:v>
                </c:pt>
                <c:pt idx="14392">
                  <c:v>-10000</c:v>
                </c:pt>
                <c:pt idx="14393">
                  <c:v>-10000</c:v>
                </c:pt>
                <c:pt idx="14394">
                  <c:v>-10000</c:v>
                </c:pt>
                <c:pt idx="14395">
                  <c:v>-10000</c:v>
                </c:pt>
                <c:pt idx="14396">
                  <c:v>-10000</c:v>
                </c:pt>
                <c:pt idx="14397">
                  <c:v>-10000</c:v>
                </c:pt>
                <c:pt idx="14398">
                  <c:v>-10000</c:v>
                </c:pt>
                <c:pt idx="14399">
                  <c:v>-10000</c:v>
                </c:pt>
                <c:pt idx="14400">
                  <c:v>-10000</c:v>
                </c:pt>
                <c:pt idx="14401">
                  <c:v>-10000</c:v>
                </c:pt>
                <c:pt idx="14402">
                  <c:v>-10000</c:v>
                </c:pt>
                <c:pt idx="14403">
                  <c:v>-10000</c:v>
                </c:pt>
                <c:pt idx="14404">
                  <c:v>-10000</c:v>
                </c:pt>
                <c:pt idx="14405">
                  <c:v>-10000</c:v>
                </c:pt>
                <c:pt idx="14406">
                  <c:v>-10000</c:v>
                </c:pt>
                <c:pt idx="14407">
                  <c:v>-10000</c:v>
                </c:pt>
                <c:pt idx="14408">
                  <c:v>-10000</c:v>
                </c:pt>
                <c:pt idx="14409">
                  <c:v>-10000</c:v>
                </c:pt>
                <c:pt idx="14410">
                  <c:v>-10000</c:v>
                </c:pt>
                <c:pt idx="14411">
                  <c:v>-10000</c:v>
                </c:pt>
                <c:pt idx="14412">
                  <c:v>-10000</c:v>
                </c:pt>
                <c:pt idx="14413">
                  <c:v>-10000</c:v>
                </c:pt>
                <c:pt idx="14414">
                  <c:v>-10000</c:v>
                </c:pt>
                <c:pt idx="14415">
                  <c:v>-10000</c:v>
                </c:pt>
                <c:pt idx="14416">
                  <c:v>-10000</c:v>
                </c:pt>
                <c:pt idx="14417">
                  <c:v>-10000</c:v>
                </c:pt>
                <c:pt idx="14418">
                  <c:v>-10000</c:v>
                </c:pt>
                <c:pt idx="14419">
                  <c:v>-10000</c:v>
                </c:pt>
                <c:pt idx="14420">
                  <c:v>-10000</c:v>
                </c:pt>
                <c:pt idx="14421">
                  <c:v>-10000</c:v>
                </c:pt>
                <c:pt idx="14422">
                  <c:v>-10000</c:v>
                </c:pt>
                <c:pt idx="14423">
                  <c:v>-10000</c:v>
                </c:pt>
                <c:pt idx="14424">
                  <c:v>-10000</c:v>
                </c:pt>
                <c:pt idx="14425">
                  <c:v>-10000</c:v>
                </c:pt>
                <c:pt idx="14426">
                  <c:v>-10000</c:v>
                </c:pt>
                <c:pt idx="14427">
                  <c:v>-10000</c:v>
                </c:pt>
                <c:pt idx="14428">
                  <c:v>-10000</c:v>
                </c:pt>
                <c:pt idx="14429">
                  <c:v>-10000</c:v>
                </c:pt>
                <c:pt idx="14430">
                  <c:v>-10000</c:v>
                </c:pt>
                <c:pt idx="14431">
                  <c:v>-10000</c:v>
                </c:pt>
                <c:pt idx="14432">
                  <c:v>-10000</c:v>
                </c:pt>
                <c:pt idx="14433">
                  <c:v>-10000</c:v>
                </c:pt>
                <c:pt idx="14434">
                  <c:v>-10000</c:v>
                </c:pt>
                <c:pt idx="14435">
                  <c:v>-10000</c:v>
                </c:pt>
                <c:pt idx="14436">
                  <c:v>-10000</c:v>
                </c:pt>
                <c:pt idx="14437">
                  <c:v>-10000</c:v>
                </c:pt>
                <c:pt idx="14438">
                  <c:v>-10000</c:v>
                </c:pt>
                <c:pt idx="14439">
                  <c:v>-10000</c:v>
                </c:pt>
                <c:pt idx="14440">
                  <c:v>-10000</c:v>
                </c:pt>
                <c:pt idx="14441">
                  <c:v>-10000</c:v>
                </c:pt>
                <c:pt idx="14442">
                  <c:v>-10000</c:v>
                </c:pt>
                <c:pt idx="14443">
                  <c:v>-10000</c:v>
                </c:pt>
                <c:pt idx="14444">
                  <c:v>-10000</c:v>
                </c:pt>
                <c:pt idx="14445">
                  <c:v>-10000</c:v>
                </c:pt>
                <c:pt idx="14446">
                  <c:v>-10000</c:v>
                </c:pt>
                <c:pt idx="14447">
                  <c:v>-10000</c:v>
                </c:pt>
                <c:pt idx="14448">
                  <c:v>-10000</c:v>
                </c:pt>
                <c:pt idx="14449">
                  <c:v>-10000</c:v>
                </c:pt>
                <c:pt idx="14450">
                  <c:v>-10000</c:v>
                </c:pt>
                <c:pt idx="14451">
                  <c:v>-10000</c:v>
                </c:pt>
                <c:pt idx="14452">
                  <c:v>-10000</c:v>
                </c:pt>
                <c:pt idx="14453">
                  <c:v>-10000</c:v>
                </c:pt>
                <c:pt idx="14454">
                  <c:v>-10000</c:v>
                </c:pt>
                <c:pt idx="14455">
                  <c:v>-10000</c:v>
                </c:pt>
                <c:pt idx="14456">
                  <c:v>-10000</c:v>
                </c:pt>
                <c:pt idx="14457">
                  <c:v>-10000</c:v>
                </c:pt>
                <c:pt idx="14458">
                  <c:v>-10000</c:v>
                </c:pt>
                <c:pt idx="14459">
                  <c:v>-10000</c:v>
                </c:pt>
                <c:pt idx="14460">
                  <c:v>-10000</c:v>
                </c:pt>
                <c:pt idx="14461">
                  <c:v>-10000</c:v>
                </c:pt>
                <c:pt idx="14462">
                  <c:v>-10000</c:v>
                </c:pt>
                <c:pt idx="14463">
                  <c:v>-10000</c:v>
                </c:pt>
                <c:pt idx="14464">
                  <c:v>-10000</c:v>
                </c:pt>
                <c:pt idx="14465">
                  <c:v>-10000</c:v>
                </c:pt>
                <c:pt idx="14466">
                  <c:v>-10000</c:v>
                </c:pt>
                <c:pt idx="14467">
                  <c:v>-10000</c:v>
                </c:pt>
                <c:pt idx="14468">
                  <c:v>-10000</c:v>
                </c:pt>
                <c:pt idx="14469">
                  <c:v>-10000</c:v>
                </c:pt>
                <c:pt idx="14470">
                  <c:v>-10000</c:v>
                </c:pt>
                <c:pt idx="14471">
                  <c:v>-10000</c:v>
                </c:pt>
                <c:pt idx="14472">
                  <c:v>-10000</c:v>
                </c:pt>
                <c:pt idx="14473">
                  <c:v>-10000</c:v>
                </c:pt>
                <c:pt idx="14474">
                  <c:v>-10000</c:v>
                </c:pt>
                <c:pt idx="14475">
                  <c:v>-10000</c:v>
                </c:pt>
                <c:pt idx="14476">
                  <c:v>-10000</c:v>
                </c:pt>
                <c:pt idx="14477">
                  <c:v>-10000</c:v>
                </c:pt>
                <c:pt idx="14478">
                  <c:v>-10000</c:v>
                </c:pt>
                <c:pt idx="14479">
                  <c:v>-10000</c:v>
                </c:pt>
                <c:pt idx="14480">
                  <c:v>-10000</c:v>
                </c:pt>
                <c:pt idx="14481">
                  <c:v>-10000</c:v>
                </c:pt>
                <c:pt idx="14482">
                  <c:v>-10000</c:v>
                </c:pt>
                <c:pt idx="14483">
                  <c:v>-10000</c:v>
                </c:pt>
                <c:pt idx="14484">
                  <c:v>-10000</c:v>
                </c:pt>
                <c:pt idx="14485">
                  <c:v>-10000</c:v>
                </c:pt>
                <c:pt idx="14486">
                  <c:v>-10000</c:v>
                </c:pt>
                <c:pt idx="14487">
                  <c:v>-10000</c:v>
                </c:pt>
                <c:pt idx="14488">
                  <c:v>-10000</c:v>
                </c:pt>
                <c:pt idx="14489">
                  <c:v>-10000</c:v>
                </c:pt>
                <c:pt idx="14490">
                  <c:v>-10000</c:v>
                </c:pt>
                <c:pt idx="14491">
                  <c:v>-10000</c:v>
                </c:pt>
                <c:pt idx="14492">
                  <c:v>-10000</c:v>
                </c:pt>
                <c:pt idx="14493">
                  <c:v>-10000</c:v>
                </c:pt>
                <c:pt idx="14494">
                  <c:v>-10000</c:v>
                </c:pt>
                <c:pt idx="14495">
                  <c:v>-10000</c:v>
                </c:pt>
                <c:pt idx="14496">
                  <c:v>-10000</c:v>
                </c:pt>
                <c:pt idx="14497">
                  <c:v>-10000</c:v>
                </c:pt>
                <c:pt idx="14498">
                  <c:v>-10000</c:v>
                </c:pt>
                <c:pt idx="14499">
                  <c:v>-10000</c:v>
                </c:pt>
                <c:pt idx="14500">
                  <c:v>-10000</c:v>
                </c:pt>
                <c:pt idx="14501">
                  <c:v>-10000</c:v>
                </c:pt>
                <c:pt idx="14502">
                  <c:v>-10000</c:v>
                </c:pt>
                <c:pt idx="14503">
                  <c:v>-10000</c:v>
                </c:pt>
                <c:pt idx="14504">
                  <c:v>-10000</c:v>
                </c:pt>
                <c:pt idx="14505">
                  <c:v>-10000</c:v>
                </c:pt>
                <c:pt idx="14506">
                  <c:v>-10000</c:v>
                </c:pt>
                <c:pt idx="14507">
                  <c:v>-10000</c:v>
                </c:pt>
                <c:pt idx="14508">
                  <c:v>-10000</c:v>
                </c:pt>
                <c:pt idx="14509">
                  <c:v>-10000</c:v>
                </c:pt>
                <c:pt idx="14510">
                  <c:v>-10000</c:v>
                </c:pt>
                <c:pt idx="14511">
                  <c:v>-10000</c:v>
                </c:pt>
                <c:pt idx="14512">
                  <c:v>-10000</c:v>
                </c:pt>
                <c:pt idx="14513">
                  <c:v>-10000</c:v>
                </c:pt>
                <c:pt idx="14514">
                  <c:v>-10000</c:v>
                </c:pt>
                <c:pt idx="14515">
                  <c:v>-10000</c:v>
                </c:pt>
                <c:pt idx="14516">
                  <c:v>-10000</c:v>
                </c:pt>
                <c:pt idx="14517">
                  <c:v>-10000</c:v>
                </c:pt>
                <c:pt idx="14518">
                  <c:v>-10000</c:v>
                </c:pt>
                <c:pt idx="14519">
                  <c:v>-10000</c:v>
                </c:pt>
                <c:pt idx="14520">
                  <c:v>-10000</c:v>
                </c:pt>
                <c:pt idx="14521">
                  <c:v>-10000</c:v>
                </c:pt>
                <c:pt idx="14522">
                  <c:v>-10000</c:v>
                </c:pt>
                <c:pt idx="14523">
                  <c:v>-10000</c:v>
                </c:pt>
                <c:pt idx="14524">
                  <c:v>-10000</c:v>
                </c:pt>
                <c:pt idx="14525">
                  <c:v>-10000</c:v>
                </c:pt>
                <c:pt idx="14526">
                  <c:v>-10000</c:v>
                </c:pt>
                <c:pt idx="14527">
                  <c:v>-10000</c:v>
                </c:pt>
                <c:pt idx="14528">
                  <c:v>-10000</c:v>
                </c:pt>
                <c:pt idx="14529">
                  <c:v>-10000</c:v>
                </c:pt>
                <c:pt idx="14530">
                  <c:v>-10000</c:v>
                </c:pt>
                <c:pt idx="14531">
                  <c:v>-10000</c:v>
                </c:pt>
                <c:pt idx="14532">
                  <c:v>-10000</c:v>
                </c:pt>
                <c:pt idx="14533">
                  <c:v>-10000</c:v>
                </c:pt>
                <c:pt idx="14534">
                  <c:v>-10000</c:v>
                </c:pt>
                <c:pt idx="14535">
                  <c:v>-10000</c:v>
                </c:pt>
                <c:pt idx="14536">
                  <c:v>-10000</c:v>
                </c:pt>
                <c:pt idx="14537">
                  <c:v>-10000</c:v>
                </c:pt>
                <c:pt idx="14538">
                  <c:v>-10000</c:v>
                </c:pt>
                <c:pt idx="14539">
                  <c:v>-10000</c:v>
                </c:pt>
                <c:pt idx="14540">
                  <c:v>-10000</c:v>
                </c:pt>
                <c:pt idx="14541">
                  <c:v>-10000</c:v>
                </c:pt>
                <c:pt idx="14542">
                  <c:v>-10000</c:v>
                </c:pt>
                <c:pt idx="14543">
                  <c:v>-10000</c:v>
                </c:pt>
                <c:pt idx="14544">
                  <c:v>-10000</c:v>
                </c:pt>
                <c:pt idx="14545">
                  <c:v>-10000</c:v>
                </c:pt>
                <c:pt idx="14546">
                  <c:v>-10000</c:v>
                </c:pt>
                <c:pt idx="14547">
                  <c:v>-10000</c:v>
                </c:pt>
                <c:pt idx="14548">
                  <c:v>-10000</c:v>
                </c:pt>
                <c:pt idx="14549">
                  <c:v>-10000</c:v>
                </c:pt>
                <c:pt idx="14550">
                  <c:v>-10000</c:v>
                </c:pt>
                <c:pt idx="14551">
                  <c:v>-10000</c:v>
                </c:pt>
                <c:pt idx="14552">
                  <c:v>-10000</c:v>
                </c:pt>
                <c:pt idx="14553">
                  <c:v>-10000</c:v>
                </c:pt>
                <c:pt idx="14554">
                  <c:v>-10000</c:v>
                </c:pt>
                <c:pt idx="14555">
                  <c:v>-10000</c:v>
                </c:pt>
                <c:pt idx="14556">
                  <c:v>-10000</c:v>
                </c:pt>
                <c:pt idx="14557">
                  <c:v>-10000</c:v>
                </c:pt>
                <c:pt idx="14558">
                  <c:v>-10000</c:v>
                </c:pt>
                <c:pt idx="14559">
                  <c:v>-10000</c:v>
                </c:pt>
                <c:pt idx="14560">
                  <c:v>-10000</c:v>
                </c:pt>
                <c:pt idx="14561">
                  <c:v>-10000</c:v>
                </c:pt>
                <c:pt idx="14562">
                  <c:v>-10000</c:v>
                </c:pt>
                <c:pt idx="14563">
                  <c:v>-10000</c:v>
                </c:pt>
                <c:pt idx="14564">
                  <c:v>-10000</c:v>
                </c:pt>
                <c:pt idx="14565">
                  <c:v>-10000</c:v>
                </c:pt>
                <c:pt idx="14566">
                  <c:v>-10000</c:v>
                </c:pt>
                <c:pt idx="14567">
                  <c:v>-10000</c:v>
                </c:pt>
                <c:pt idx="14568">
                  <c:v>-10000</c:v>
                </c:pt>
                <c:pt idx="14569">
                  <c:v>-10000</c:v>
                </c:pt>
                <c:pt idx="14570">
                  <c:v>-10000</c:v>
                </c:pt>
                <c:pt idx="14571">
                  <c:v>-10000</c:v>
                </c:pt>
                <c:pt idx="14572">
                  <c:v>-10000</c:v>
                </c:pt>
                <c:pt idx="14573">
                  <c:v>-10000</c:v>
                </c:pt>
                <c:pt idx="14574">
                  <c:v>-10000</c:v>
                </c:pt>
                <c:pt idx="14575">
                  <c:v>-10000</c:v>
                </c:pt>
                <c:pt idx="14576">
                  <c:v>-10000</c:v>
                </c:pt>
                <c:pt idx="14577">
                  <c:v>-10000</c:v>
                </c:pt>
                <c:pt idx="14578">
                  <c:v>-10000</c:v>
                </c:pt>
                <c:pt idx="14579">
                  <c:v>-10000</c:v>
                </c:pt>
                <c:pt idx="14580">
                  <c:v>-10000</c:v>
                </c:pt>
                <c:pt idx="14581">
                  <c:v>-10000</c:v>
                </c:pt>
                <c:pt idx="14582">
                  <c:v>-10000</c:v>
                </c:pt>
                <c:pt idx="14583">
                  <c:v>-10000</c:v>
                </c:pt>
                <c:pt idx="14584">
                  <c:v>-10000</c:v>
                </c:pt>
                <c:pt idx="14585">
                  <c:v>-10000</c:v>
                </c:pt>
                <c:pt idx="14586">
                  <c:v>-10000</c:v>
                </c:pt>
                <c:pt idx="14587">
                  <c:v>-10000</c:v>
                </c:pt>
                <c:pt idx="14588">
                  <c:v>-10000</c:v>
                </c:pt>
                <c:pt idx="14589">
                  <c:v>-10000</c:v>
                </c:pt>
                <c:pt idx="14590">
                  <c:v>-10000</c:v>
                </c:pt>
                <c:pt idx="14591">
                  <c:v>-10000</c:v>
                </c:pt>
                <c:pt idx="14592">
                  <c:v>-10000</c:v>
                </c:pt>
                <c:pt idx="14593">
                  <c:v>-10000</c:v>
                </c:pt>
                <c:pt idx="14594">
                  <c:v>-10000</c:v>
                </c:pt>
                <c:pt idx="14595">
                  <c:v>-10000</c:v>
                </c:pt>
                <c:pt idx="14596">
                  <c:v>-10000</c:v>
                </c:pt>
                <c:pt idx="14597">
                  <c:v>-10000</c:v>
                </c:pt>
                <c:pt idx="14598">
                  <c:v>-10000</c:v>
                </c:pt>
                <c:pt idx="14599">
                  <c:v>-10000</c:v>
                </c:pt>
                <c:pt idx="14600">
                  <c:v>-10000</c:v>
                </c:pt>
                <c:pt idx="14601">
                  <c:v>-10000</c:v>
                </c:pt>
                <c:pt idx="14602">
                  <c:v>-10000</c:v>
                </c:pt>
                <c:pt idx="14603">
                  <c:v>-10000</c:v>
                </c:pt>
                <c:pt idx="14604">
                  <c:v>-10000</c:v>
                </c:pt>
                <c:pt idx="14605">
                  <c:v>-10000</c:v>
                </c:pt>
                <c:pt idx="14606">
                  <c:v>-10000</c:v>
                </c:pt>
                <c:pt idx="14607">
                  <c:v>-10000</c:v>
                </c:pt>
                <c:pt idx="14608">
                  <c:v>-10000</c:v>
                </c:pt>
                <c:pt idx="14609">
                  <c:v>-10000</c:v>
                </c:pt>
                <c:pt idx="14610">
                  <c:v>-10000</c:v>
                </c:pt>
                <c:pt idx="14611">
                  <c:v>-10000</c:v>
                </c:pt>
                <c:pt idx="14612">
                  <c:v>-10000</c:v>
                </c:pt>
                <c:pt idx="14613">
                  <c:v>-10000</c:v>
                </c:pt>
                <c:pt idx="14614">
                  <c:v>-10000</c:v>
                </c:pt>
                <c:pt idx="14615">
                  <c:v>-10000</c:v>
                </c:pt>
                <c:pt idx="14616">
                  <c:v>-10000</c:v>
                </c:pt>
                <c:pt idx="14617">
                  <c:v>-10000</c:v>
                </c:pt>
                <c:pt idx="14618">
                  <c:v>-10000</c:v>
                </c:pt>
                <c:pt idx="14619">
                  <c:v>-10000</c:v>
                </c:pt>
                <c:pt idx="14620">
                  <c:v>-10000</c:v>
                </c:pt>
                <c:pt idx="14621">
                  <c:v>-10000</c:v>
                </c:pt>
                <c:pt idx="14622">
                  <c:v>-10000</c:v>
                </c:pt>
                <c:pt idx="14623">
                  <c:v>-10000</c:v>
                </c:pt>
                <c:pt idx="14624">
                  <c:v>-10000</c:v>
                </c:pt>
                <c:pt idx="14625">
                  <c:v>-10000</c:v>
                </c:pt>
                <c:pt idx="14626">
                  <c:v>-10000</c:v>
                </c:pt>
                <c:pt idx="14627">
                  <c:v>-10000</c:v>
                </c:pt>
                <c:pt idx="14628">
                  <c:v>-10000</c:v>
                </c:pt>
                <c:pt idx="14629">
                  <c:v>-10000</c:v>
                </c:pt>
                <c:pt idx="14630">
                  <c:v>-10000</c:v>
                </c:pt>
                <c:pt idx="14631">
                  <c:v>-10000</c:v>
                </c:pt>
                <c:pt idx="14632">
                  <c:v>-10000</c:v>
                </c:pt>
                <c:pt idx="14633">
                  <c:v>-10000</c:v>
                </c:pt>
                <c:pt idx="14634">
                  <c:v>-10000</c:v>
                </c:pt>
                <c:pt idx="14635">
                  <c:v>-10000</c:v>
                </c:pt>
                <c:pt idx="14636">
                  <c:v>-10000</c:v>
                </c:pt>
                <c:pt idx="14637">
                  <c:v>-10000</c:v>
                </c:pt>
                <c:pt idx="14638">
                  <c:v>-10000</c:v>
                </c:pt>
                <c:pt idx="14639">
                  <c:v>-10000</c:v>
                </c:pt>
                <c:pt idx="14640">
                  <c:v>-10000</c:v>
                </c:pt>
                <c:pt idx="14641">
                  <c:v>-10000</c:v>
                </c:pt>
                <c:pt idx="14642">
                  <c:v>-10000</c:v>
                </c:pt>
                <c:pt idx="14643">
                  <c:v>-10000</c:v>
                </c:pt>
                <c:pt idx="14644">
                  <c:v>-10000</c:v>
                </c:pt>
                <c:pt idx="14645">
                  <c:v>-10000</c:v>
                </c:pt>
                <c:pt idx="14646">
                  <c:v>-10000</c:v>
                </c:pt>
                <c:pt idx="14647">
                  <c:v>-10000</c:v>
                </c:pt>
                <c:pt idx="14648">
                  <c:v>-10000</c:v>
                </c:pt>
                <c:pt idx="14649">
                  <c:v>-10000</c:v>
                </c:pt>
                <c:pt idx="14650">
                  <c:v>-10000</c:v>
                </c:pt>
                <c:pt idx="14651">
                  <c:v>-10000</c:v>
                </c:pt>
                <c:pt idx="14652">
                  <c:v>-10000</c:v>
                </c:pt>
                <c:pt idx="14653">
                  <c:v>-10000</c:v>
                </c:pt>
                <c:pt idx="14654">
                  <c:v>-10000</c:v>
                </c:pt>
                <c:pt idx="14655">
                  <c:v>-10000</c:v>
                </c:pt>
                <c:pt idx="14656">
                  <c:v>-10000</c:v>
                </c:pt>
                <c:pt idx="14657">
                  <c:v>-10000</c:v>
                </c:pt>
                <c:pt idx="14658">
                  <c:v>-10000</c:v>
                </c:pt>
                <c:pt idx="14659">
                  <c:v>-10000</c:v>
                </c:pt>
                <c:pt idx="14660">
                  <c:v>-10000</c:v>
                </c:pt>
                <c:pt idx="14661">
                  <c:v>-10000</c:v>
                </c:pt>
                <c:pt idx="14662">
                  <c:v>-10000</c:v>
                </c:pt>
                <c:pt idx="14663">
                  <c:v>-10000</c:v>
                </c:pt>
                <c:pt idx="14664">
                  <c:v>-10000</c:v>
                </c:pt>
                <c:pt idx="14665">
                  <c:v>-10000</c:v>
                </c:pt>
                <c:pt idx="14666">
                  <c:v>-10000</c:v>
                </c:pt>
                <c:pt idx="14667">
                  <c:v>-10000</c:v>
                </c:pt>
                <c:pt idx="14668">
                  <c:v>-10000</c:v>
                </c:pt>
                <c:pt idx="14669">
                  <c:v>-10000</c:v>
                </c:pt>
                <c:pt idx="14670">
                  <c:v>-10000</c:v>
                </c:pt>
                <c:pt idx="14671">
                  <c:v>-10000</c:v>
                </c:pt>
                <c:pt idx="14672">
                  <c:v>-10000</c:v>
                </c:pt>
                <c:pt idx="14673">
                  <c:v>-10000</c:v>
                </c:pt>
                <c:pt idx="14674">
                  <c:v>-10000</c:v>
                </c:pt>
                <c:pt idx="14675">
                  <c:v>-10000</c:v>
                </c:pt>
                <c:pt idx="14676">
                  <c:v>-10000</c:v>
                </c:pt>
                <c:pt idx="14677">
                  <c:v>-10000</c:v>
                </c:pt>
                <c:pt idx="14678">
                  <c:v>-10000</c:v>
                </c:pt>
                <c:pt idx="14679">
                  <c:v>-10000</c:v>
                </c:pt>
                <c:pt idx="14680">
                  <c:v>-10000</c:v>
                </c:pt>
                <c:pt idx="14681">
                  <c:v>-10000</c:v>
                </c:pt>
                <c:pt idx="14682">
                  <c:v>-10000</c:v>
                </c:pt>
                <c:pt idx="14683">
                  <c:v>-10000</c:v>
                </c:pt>
                <c:pt idx="14684">
                  <c:v>-10000</c:v>
                </c:pt>
                <c:pt idx="14685">
                  <c:v>-10000</c:v>
                </c:pt>
                <c:pt idx="14686">
                  <c:v>-10000</c:v>
                </c:pt>
                <c:pt idx="14687">
                  <c:v>-10000</c:v>
                </c:pt>
                <c:pt idx="14688">
                  <c:v>-10000</c:v>
                </c:pt>
                <c:pt idx="14689">
                  <c:v>-10000</c:v>
                </c:pt>
                <c:pt idx="14690">
                  <c:v>-10000</c:v>
                </c:pt>
                <c:pt idx="14691">
                  <c:v>-10000</c:v>
                </c:pt>
                <c:pt idx="14692">
                  <c:v>-10000</c:v>
                </c:pt>
                <c:pt idx="14693">
                  <c:v>-10000</c:v>
                </c:pt>
                <c:pt idx="14694">
                  <c:v>-10000</c:v>
                </c:pt>
                <c:pt idx="14695">
                  <c:v>-10000</c:v>
                </c:pt>
                <c:pt idx="14696">
                  <c:v>-10000</c:v>
                </c:pt>
                <c:pt idx="14697">
                  <c:v>-10000</c:v>
                </c:pt>
                <c:pt idx="14698">
                  <c:v>-10000</c:v>
                </c:pt>
                <c:pt idx="14699">
                  <c:v>-10000</c:v>
                </c:pt>
                <c:pt idx="14700">
                  <c:v>-10000</c:v>
                </c:pt>
                <c:pt idx="14701">
                  <c:v>-10000</c:v>
                </c:pt>
                <c:pt idx="14702">
                  <c:v>-10000</c:v>
                </c:pt>
                <c:pt idx="14703">
                  <c:v>-10000</c:v>
                </c:pt>
                <c:pt idx="14704">
                  <c:v>-10000</c:v>
                </c:pt>
                <c:pt idx="14705">
                  <c:v>-10000</c:v>
                </c:pt>
                <c:pt idx="14706">
                  <c:v>-10000</c:v>
                </c:pt>
                <c:pt idx="14707">
                  <c:v>-10000</c:v>
                </c:pt>
                <c:pt idx="14708">
                  <c:v>-10000</c:v>
                </c:pt>
                <c:pt idx="14709">
                  <c:v>-10000</c:v>
                </c:pt>
                <c:pt idx="14710">
                  <c:v>-10000</c:v>
                </c:pt>
                <c:pt idx="14711">
                  <c:v>-10000</c:v>
                </c:pt>
                <c:pt idx="14712">
                  <c:v>-10000</c:v>
                </c:pt>
                <c:pt idx="14713">
                  <c:v>-10000</c:v>
                </c:pt>
                <c:pt idx="14714">
                  <c:v>-10000</c:v>
                </c:pt>
                <c:pt idx="14715">
                  <c:v>-10000</c:v>
                </c:pt>
                <c:pt idx="14716">
                  <c:v>-10000</c:v>
                </c:pt>
                <c:pt idx="14717">
                  <c:v>-10000</c:v>
                </c:pt>
                <c:pt idx="14718">
                  <c:v>-10000</c:v>
                </c:pt>
                <c:pt idx="14719">
                  <c:v>-10000</c:v>
                </c:pt>
                <c:pt idx="14720">
                  <c:v>-10000</c:v>
                </c:pt>
                <c:pt idx="14721">
                  <c:v>-10000</c:v>
                </c:pt>
                <c:pt idx="14722">
                  <c:v>-10000</c:v>
                </c:pt>
                <c:pt idx="14723">
                  <c:v>-10000</c:v>
                </c:pt>
                <c:pt idx="14724">
                  <c:v>-10000</c:v>
                </c:pt>
                <c:pt idx="14725">
                  <c:v>-10000</c:v>
                </c:pt>
                <c:pt idx="14726">
                  <c:v>-10000</c:v>
                </c:pt>
                <c:pt idx="14727">
                  <c:v>-10000</c:v>
                </c:pt>
                <c:pt idx="14728">
                  <c:v>-10000</c:v>
                </c:pt>
                <c:pt idx="14729">
                  <c:v>-10000</c:v>
                </c:pt>
                <c:pt idx="14730">
                  <c:v>-10000</c:v>
                </c:pt>
                <c:pt idx="14731">
                  <c:v>-10000</c:v>
                </c:pt>
                <c:pt idx="14732">
                  <c:v>-10000</c:v>
                </c:pt>
                <c:pt idx="14733">
                  <c:v>-10000</c:v>
                </c:pt>
                <c:pt idx="14734">
                  <c:v>-10000</c:v>
                </c:pt>
                <c:pt idx="14735">
                  <c:v>-10000</c:v>
                </c:pt>
                <c:pt idx="14736">
                  <c:v>-10000</c:v>
                </c:pt>
                <c:pt idx="14737">
                  <c:v>-10000</c:v>
                </c:pt>
                <c:pt idx="14738">
                  <c:v>-10000</c:v>
                </c:pt>
                <c:pt idx="14739">
                  <c:v>-10000</c:v>
                </c:pt>
                <c:pt idx="14740">
                  <c:v>-10000</c:v>
                </c:pt>
                <c:pt idx="14741">
                  <c:v>-10000</c:v>
                </c:pt>
                <c:pt idx="14742">
                  <c:v>-10000</c:v>
                </c:pt>
                <c:pt idx="14743">
                  <c:v>-10000</c:v>
                </c:pt>
                <c:pt idx="14744">
                  <c:v>-10000</c:v>
                </c:pt>
                <c:pt idx="14745">
                  <c:v>-10000</c:v>
                </c:pt>
                <c:pt idx="14746">
                  <c:v>-10000</c:v>
                </c:pt>
                <c:pt idx="14747">
                  <c:v>-10000</c:v>
                </c:pt>
                <c:pt idx="14748">
                  <c:v>-10000</c:v>
                </c:pt>
                <c:pt idx="14749">
                  <c:v>-10000</c:v>
                </c:pt>
                <c:pt idx="14750">
                  <c:v>-10000</c:v>
                </c:pt>
                <c:pt idx="14751">
                  <c:v>-10000</c:v>
                </c:pt>
                <c:pt idx="14752">
                  <c:v>-10000</c:v>
                </c:pt>
                <c:pt idx="14753">
                  <c:v>-10000</c:v>
                </c:pt>
                <c:pt idx="14754">
                  <c:v>-10000</c:v>
                </c:pt>
                <c:pt idx="14755">
                  <c:v>-10000</c:v>
                </c:pt>
                <c:pt idx="14756">
                  <c:v>-10000</c:v>
                </c:pt>
                <c:pt idx="14757">
                  <c:v>-10000</c:v>
                </c:pt>
                <c:pt idx="14758">
                  <c:v>-10000</c:v>
                </c:pt>
                <c:pt idx="14759">
                  <c:v>-10000</c:v>
                </c:pt>
                <c:pt idx="14760">
                  <c:v>-10000</c:v>
                </c:pt>
                <c:pt idx="14761">
                  <c:v>-10000</c:v>
                </c:pt>
                <c:pt idx="14762">
                  <c:v>-10000</c:v>
                </c:pt>
                <c:pt idx="14763">
                  <c:v>-10000</c:v>
                </c:pt>
                <c:pt idx="14764">
                  <c:v>-10000</c:v>
                </c:pt>
                <c:pt idx="14765">
                  <c:v>-10000</c:v>
                </c:pt>
                <c:pt idx="14766">
                  <c:v>-10000</c:v>
                </c:pt>
                <c:pt idx="14767">
                  <c:v>-10000</c:v>
                </c:pt>
                <c:pt idx="14768">
                  <c:v>-10000</c:v>
                </c:pt>
                <c:pt idx="14769">
                  <c:v>-10000</c:v>
                </c:pt>
                <c:pt idx="14770">
                  <c:v>-10000</c:v>
                </c:pt>
                <c:pt idx="14771">
                  <c:v>-10000</c:v>
                </c:pt>
                <c:pt idx="14772">
                  <c:v>-10000</c:v>
                </c:pt>
                <c:pt idx="14773">
                  <c:v>-10000</c:v>
                </c:pt>
                <c:pt idx="14774">
                  <c:v>-10000</c:v>
                </c:pt>
                <c:pt idx="14775">
                  <c:v>-10000</c:v>
                </c:pt>
                <c:pt idx="14776">
                  <c:v>-10000</c:v>
                </c:pt>
                <c:pt idx="14777">
                  <c:v>-10000</c:v>
                </c:pt>
                <c:pt idx="14778">
                  <c:v>-10000</c:v>
                </c:pt>
                <c:pt idx="14779">
                  <c:v>-10000</c:v>
                </c:pt>
                <c:pt idx="14780">
                  <c:v>-10000</c:v>
                </c:pt>
                <c:pt idx="14781">
                  <c:v>-10000</c:v>
                </c:pt>
                <c:pt idx="14782">
                  <c:v>-10000</c:v>
                </c:pt>
                <c:pt idx="14783">
                  <c:v>-10000</c:v>
                </c:pt>
                <c:pt idx="14784">
                  <c:v>-10000</c:v>
                </c:pt>
                <c:pt idx="14785">
                  <c:v>-10000</c:v>
                </c:pt>
                <c:pt idx="14786">
                  <c:v>-10000</c:v>
                </c:pt>
                <c:pt idx="14787">
                  <c:v>-10000</c:v>
                </c:pt>
                <c:pt idx="14788">
                  <c:v>-10000</c:v>
                </c:pt>
                <c:pt idx="14789">
                  <c:v>-10000</c:v>
                </c:pt>
                <c:pt idx="14790">
                  <c:v>-10000</c:v>
                </c:pt>
                <c:pt idx="14791">
                  <c:v>-10000</c:v>
                </c:pt>
                <c:pt idx="14792">
                  <c:v>-10000</c:v>
                </c:pt>
                <c:pt idx="14793">
                  <c:v>-10000</c:v>
                </c:pt>
                <c:pt idx="14794">
                  <c:v>-10000</c:v>
                </c:pt>
                <c:pt idx="14795">
                  <c:v>-10000</c:v>
                </c:pt>
                <c:pt idx="14796">
                  <c:v>-10000</c:v>
                </c:pt>
                <c:pt idx="14797">
                  <c:v>-10000</c:v>
                </c:pt>
                <c:pt idx="14798">
                  <c:v>-10000</c:v>
                </c:pt>
                <c:pt idx="14799">
                  <c:v>-10000</c:v>
                </c:pt>
                <c:pt idx="14800">
                  <c:v>-10000</c:v>
                </c:pt>
                <c:pt idx="14801">
                  <c:v>-10000</c:v>
                </c:pt>
                <c:pt idx="14802">
                  <c:v>-10000</c:v>
                </c:pt>
                <c:pt idx="14803">
                  <c:v>-10000</c:v>
                </c:pt>
                <c:pt idx="14804">
                  <c:v>-10000</c:v>
                </c:pt>
                <c:pt idx="14805">
                  <c:v>-10000</c:v>
                </c:pt>
                <c:pt idx="14806">
                  <c:v>-10000</c:v>
                </c:pt>
                <c:pt idx="14807">
                  <c:v>-10000</c:v>
                </c:pt>
                <c:pt idx="14808">
                  <c:v>-10000</c:v>
                </c:pt>
                <c:pt idx="14809">
                  <c:v>-10000</c:v>
                </c:pt>
                <c:pt idx="14810">
                  <c:v>-10000</c:v>
                </c:pt>
                <c:pt idx="14811">
                  <c:v>-10000</c:v>
                </c:pt>
                <c:pt idx="14812">
                  <c:v>-10000</c:v>
                </c:pt>
                <c:pt idx="14813">
                  <c:v>-10000</c:v>
                </c:pt>
                <c:pt idx="14814">
                  <c:v>-10000</c:v>
                </c:pt>
                <c:pt idx="14815">
                  <c:v>-10000</c:v>
                </c:pt>
                <c:pt idx="14816">
                  <c:v>-10000</c:v>
                </c:pt>
                <c:pt idx="14817">
                  <c:v>-10000</c:v>
                </c:pt>
                <c:pt idx="14818">
                  <c:v>-10000</c:v>
                </c:pt>
                <c:pt idx="14819">
                  <c:v>-10000</c:v>
                </c:pt>
                <c:pt idx="14820">
                  <c:v>-10000</c:v>
                </c:pt>
                <c:pt idx="14821">
                  <c:v>-10000</c:v>
                </c:pt>
                <c:pt idx="14822">
                  <c:v>-10000</c:v>
                </c:pt>
                <c:pt idx="14823">
                  <c:v>-10000</c:v>
                </c:pt>
                <c:pt idx="14824">
                  <c:v>-10000</c:v>
                </c:pt>
                <c:pt idx="14825">
                  <c:v>-10000</c:v>
                </c:pt>
                <c:pt idx="14826">
                  <c:v>-10000</c:v>
                </c:pt>
                <c:pt idx="14827">
                  <c:v>-10000</c:v>
                </c:pt>
                <c:pt idx="14828">
                  <c:v>-10000</c:v>
                </c:pt>
                <c:pt idx="14829">
                  <c:v>-10000</c:v>
                </c:pt>
                <c:pt idx="14830">
                  <c:v>-10000</c:v>
                </c:pt>
                <c:pt idx="14831">
                  <c:v>-10000</c:v>
                </c:pt>
                <c:pt idx="14832">
                  <c:v>-10000</c:v>
                </c:pt>
                <c:pt idx="14833">
                  <c:v>-10000</c:v>
                </c:pt>
                <c:pt idx="14834">
                  <c:v>-10000</c:v>
                </c:pt>
                <c:pt idx="14835">
                  <c:v>-10000</c:v>
                </c:pt>
                <c:pt idx="14836">
                  <c:v>-10000</c:v>
                </c:pt>
                <c:pt idx="14837">
                  <c:v>-10000</c:v>
                </c:pt>
                <c:pt idx="14838">
                  <c:v>-10000</c:v>
                </c:pt>
                <c:pt idx="14839">
                  <c:v>-10000</c:v>
                </c:pt>
                <c:pt idx="14840">
                  <c:v>-10000</c:v>
                </c:pt>
                <c:pt idx="14841">
                  <c:v>-10000</c:v>
                </c:pt>
                <c:pt idx="14842">
                  <c:v>-10000</c:v>
                </c:pt>
                <c:pt idx="14843">
                  <c:v>-10000</c:v>
                </c:pt>
                <c:pt idx="14844">
                  <c:v>-10000</c:v>
                </c:pt>
                <c:pt idx="14845">
                  <c:v>-10000</c:v>
                </c:pt>
                <c:pt idx="14846">
                  <c:v>-10000</c:v>
                </c:pt>
                <c:pt idx="14847">
                  <c:v>-10000</c:v>
                </c:pt>
                <c:pt idx="14848">
                  <c:v>-10000</c:v>
                </c:pt>
                <c:pt idx="14849">
                  <c:v>-10000</c:v>
                </c:pt>
                <c:pt idx="14850">
                  <c:v>-10000</c:v>
                </c:pt>
                <c:pt idx="14851">
                  <c:v>-10000</c:v>
                </c:pt>
                <c:pt idx="14852">
                  <c:v>-10000</c:v>
                </c:pt>
                <c:pt idx="14853">
                  <c:v>-10000</c:v>
                </c:pt>
                <c:pt idx="14854">
                  <c:v>-10000</c:v>
                </c:pt>
                <c:pt idx="14855">
                  <c:v>-10000</c:v>
                </c:pt>
                <c:pt idx="14856">
                  <c:v>-10000</c:v>
                </c:pt>
                <c:pt idx="14857">
                  <c:v>-10000</c:v>
                </c:pt>
                <c:pt idx="14858">
                  <c:v>-10000</c:v>
                </c:pt>
                <c:pt idx="14859">
                  <c:v>-10000</c:v>
                </c:pt>
                <c:pt idx="14860">
                  <c:v>-10000</c:v>
                </c:pt>
                <c:pt idx="14861">
                  <c:v>-10000</c:v>
                </c:pt>
                <c:pt idx="14862">
                  <c:v>-10000</c:v>
                </c:pt>
                <c:pt idx="14863">
                  <c:v>-10000</c:v>
                </c:pt>
                <c:pt idx="14864">
                  <c:v>-10000</c:v>
                </c:pt>
                <c:pt idx="14865">
                  <c:v>-10000</c:v>
                </c:pt>
                <c:pt idx="14866">
                  <c:v>-10000</c:v>
                </c:pt>
                <c:pt idx="14867">
                  <c:v>-10000</c:v>
                </c:pt>
                <c:pt idx="14868">
                  <c:v>-10000</c:v>
                </c:pt>
                <c:pt idx="14869">
                  <c:v>-10000</c:v>
                </c:pt>
                <c:pt idx="14870">
                  <c:v>-10000</c:v>
                </c:pt>
                <c:pt idx="14871">
                  <c:v>-10000</c:v>
                </c:pt>
                <c:pt idx="14872">
                  <c:v>-10000</c:v>
                </c:pt>
              </c:numCache>
            </c:numRef>
          </c:val>
          <c:extLst>
            <c:ext xmlns:c16="http://schemas.microsoft.com/office/drawing/2014/chart" uri="{C3380CC4-5D6E-409C-BE32-E72D297353CC}">
              <c16:uniqueId val="{00000000-4F09-FD4E-8E98-A71B181358B5}"/>
            </c:ext>
          </c:extLst>
        </c:ser>
        <c:dLbls>
          <c:showLegendKey val="0"/>
          <c:showVal val="0"/>
          <c:showCatName val="0"/>
          <c:showSerName val="0"/>
          <c:showPercent val="0"/>
          <c:showBubbleSize val="0"/>
        </c:dLbls>
        <c:axId val="1925685680"/>
        <c:axId val="1925683200"/>
        <c:extLst>
          <c:ext xmlns:c15="http://schemas.microsoft.com/office/drawing/2012/chart" uri="{02D57815-91ED-43cb-92C2-25804820EDAC}">
            <c15:filteredAreaSeries>
              <c15:ser>
                <c:idx val="0"/>
                <c:order val="0"/>
                <c:spPr>
                  <a:solidFill>
                    <a:schemeClr val="accent1"/>
                  </a:solidFill>
                  <a:ln>
                    <a:noFill/>
                  </a:ln>
                  <a:effectLst/>
                </c:spPr>
                <c:cat>
                  <c:numRef>
                    <c:extLst>
                      <c:ext uri="{02D57815-91ED-43cb-92C2-25804820EDAC}">
                        <c15:formulaRef>
                          <c15:sqref>Sheet1!$B$12:$B$14620</c15:sqref>
                        </c15:formulaRef>
                      </c:ext>
                    </c:extLst>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extLst>
                      <c:ext uri="{02D57815-91ED-43cb-92C2-25804820EDAC}">
                        <c15:formulaRef>
                          <c15:sqref>Sheet1!$C$12:$C$15000</c15:sqref>
                        </c15:formulaRef>
                      </c:ext>
                    </c:extLst>
                    <c:numCache>
                      <c:formatCode>0.00</c:formatCode>
                      <c:ptCount val="14989"/>
                      <c:pt idx="0">
                        <c:v>4.0199999999999996</c:v>
                      </c:pt>
                      <c:pt idx="1">
                        <c:v>4.03</c:v>
                      </c:pt>
                      <c:pt idx="2">
                        <c:v>4.05</c:v>
                      </c:pt>
                      <c:pt idx="3">
                        <c:v>4.07</c:v>
                      </c:pt>
                      <c:pt idx="4">
                        <c:v>4.08</c:v>
                      </c:pt>
                      <c:pt idx="5">
                        <c:v>4.08</c:v>
                      </c:pt>
                      <c:pt idx="6">
                        <c:v>4.0999999999999996</c:v>
                      </c:pt>
                      <c:pt idx="7">
                        <c:v>4.13</c:v>
                      </c:pt>
                      <c:pt idx="8">
                        <c:v>4.12</c:v>
                      </c:pt>
                      <c:pt idx="9">
                        <c:v>4.1100000000000003</c:v>
                      </c:pt>
                      <c:pt idx="10">
                        <c:v>4.1100000000000003</c:v>
                      </c:pt>
                      <c:pt idx="11">
                        <c:v>4.09</c:v>
                      </c:pt>
                      <c:pt idx="12">
                        <c:v>4.1100000000000003</c:v>
                      </c:pt>
                      <c:pt idx="13">
                        <c:v>4.0999999999999996</c:v>
                      </c:pt>
                      <c:pt idx="14">
                        <c:v>4.1100000000000003</c:v>
                      </c:pt>
                      <c:pt idx="15">
                        <c:v>4.1100000000000003</c:v>
                      </c:pt>
                      <c:pt idx="16">
                        <c:v>4.12</c:v>
                      </c:pt>
                      <c:pt idx="17">
                        <c:v>4.1100000000000003</c:v>
                      </c:pt>
                      <c:pt idx="18">
                        <c:v>4.0999999999999996</c:v>
                      </c:pt>
                      <c:pt idx="19">
                        <c:v>4.09</c:v>
                      </c:pt>
                      <c:pt idx="20">
                        <c:v>4.08</c:v>
                      </c:pt>
                      <c:pt idx="21">
                        <c:v>4.07</c:v>
                      </c:pt>
                      <c:pt idx="22">
                        <c:v>4.0599999999999996</c:v>
                      </c:pt>
                      <c:pt idx="23">
                        <c:v>4.07</c:v>
                      </c:pt>
                      <c:pt idx="24">
                        <c:v>4.07</c:v>
                      </c:pt>
                      <c:pt idx="25">
                        <c:v>4.05</c:v>
                      </c:pt>
                      <c:pt idx="26">
                        <c:v>#N/A</c:v>
                      </c:pt>
                      <c:pt idx="27">
                        <c:v>4.03</c:v>
                      </c:pt>
                      <c:pt idx="28">
                        <c:v>4.03</c:v>
                      </c:pt>
                      <c:pt idx="29">
                        <c:v>4.0199999999999996</c:v>
                      </c:pt>
                      <c:pt idx="30">
                        <c:v>4.0199999999999996</c:v>
                      </c:pt>
                      <c:pt idx="31">
                        <c:v>4.01</c:v>
                      </c:pt>
                      <c:pt idx="32">
                        <c:v>4.05</c:v>
                      </c:pt>
                      <c:pt idx="33">
                        <c:v>4.03</c:v>
                      </c:pt>
                      <c:pt idx="34">
                        <c:v>#N/A</c:v>
                      </c:pt>
                      <c:pt idx="35">
                        <c:v>4.0199999999999996</c:v>
                      </c:pt>
                      <c:pt idx="36">
                        <c:v>4</c:v>
                      </c:pt>
                      <c:pt idx="37">
                        <c:v>4.01</c:v>
                      </c:pt>
                      <c:pt idx="38">
                        <c:v>4</c:v>
                      </c:pt>
                      <c:pt idx="39">
                        <c:v>3.98</c:v>
                      </c:pt>
                      <c:pt idx="40">
                        <c:v>3.98</c:v>
                      </c:pt>
                      <c:pt idx="41">
                        <c:v>4</c:v>
                      </c:pt>
                      <c:pt idx="42">
                        <c:v>4.01</c:v>
                      </c:pt>
                      <c:pt idx="43">
                        <c:v>4</c:v>
                      </c:pt>
                      <c:pt idx="44">
                        <c:v>3.98</c:v>
                      </c:pt>
                      <c:pt idx="45">
                        <c:v>3.96</c:v>
                      </c:pt>
                      <c:pt idx="46">
                        <c:v>3.94</c:v>
                      </c:pt>
                      <c:pt idx="47">
                        <c:v>3.92</c:v>
                      </c:pt>
                      <c:pt idx="48">
                        <c:v>3.93</c:v>
                      </c:pt>
                      <c:pt idx="49">
                        <c:v>3.96</c:v>
                      </c:pt>
                      <c:pt idx="50">
                        <c:v>3.96</c:v>
                      </c:pt>
                      <c:pt idx="51">
                        <c:v>3.93</c:v>
                      </c:pt>
                      <c:pt idx="52">
                        <c:v>3.91</c:v>
                      </c:pt>
                      <c:pt idx="53">
                        <c:v>3.86</c:v>
                      </c:pt>
                      <c:pt idx="54">
                        <c:v>3.83</c:v>
                      </c:pt>
                      <c:pt idx="55">
                        <c:v>3.87</c:v>
                      </c:pt>
                      <c:pt idx="56">
                        <c:v>3.89</c:v>
                      </c:pt>
                      <c:pt idx="57">
                        <c:v>3.9</c:v>
                      </c:pt>
                      <c:pt idx="58">
                        <c:v>3.9</c:v>
                      </c:pt>
                      <c:pt idx="59">
                        <c:v>3.9</c:v>
                      </c:pt>
                      <c:pt idx="60">
                        <c:v>3.86</c:v>
                      </c:pt>
                      <c:pt idx="61">
                        <c:v>3.86</c:v>
                      </c:pt>
                      <c:pt idx="62">
                        <c:v>3.83</c:v>
                      </c:pt>
                      <c:pt idx="63">
                        <c:v>3.78</c:v>
                      </c:pt>
                      <c:pt idx="64">
                        <c:v>3.84</c:v>
                      </c:pt>
                      <c:pt idx="65">
                        <c:v>3.81</c:v>
                      </c:pt>
                      <c:pt idx="66">
                        <c:v>3.83</c:v>
                      </c:pt>
                      <c:pt idx="67">
                        <c:v>3.83</c:v>
                      </c:pt>
                      <c:pt idx="68">
                        <c:v>3.87</c:v>
                      </c:pt>
                      <c:pt idx="69">
                        <c:v>3.86</c:v>
                      </c:pt>
                      <c:pt idx="70">
                        <c:v>3.85</c:v>
                      </c:pt>
                      <c:pt idx="71">
                        <c:v>3.83</c:v>
                      </c:pt>
                      <c:pt idx="72">
                        <c:v>3.82</c:v>
                      </c:pt>
                      <c:pt idx="73">
                        <c:v>3.81</c:v>
                      </c:pt>
                      <c:pt idx="74">
                        <c:v>3.82</c:v>
                      </c:pt>
                      <c:pt idx="75">
                        <c:v>#N/A</c:v>
                      </c:pt>
                      <c:pt idx="76">
                        <c:v>3.86</c:v>
                      </c:pt>
                      <c:pt idx="77">
                        <c:v>3.87</c:v>
                      </c:pt>
                      <c:pt idx="78">
                        <c:v>3.88</c:v>
                      </c:pt>
                      <c:pt idx="79">
                        <c:v>3.89</c:v>
                      </c:pt>
                      <c:pt idx="80">
                        <c:v>3.86</c:v>
                      </c:pt>
                      <c:pt idx="81">
                        <c:v>3.86</c:v>
                      </c:pt>
                      <c:pt idx="82">
                        <c:v>3.85</c:v>
                      </c:pt>
                      <c:pt idx="83">
                        <c:v>3.86</c:v>
                      </c:pt>
                      <c:pt idx="84">
                        <c:v>3.86</c:v>
                      </c:pt>
                      <c:pt idx="85">
                        <c:v>3.87</c:v>
                      </c:pt>
                      <c:pt idx="86">
                        <c:v>3.86</c:v>
                      </c:pt>
                      <c:pt idx="87">
                        <c:v>3.85</c:v>
                      </c:pt>
                      <c:pt idx="88">
                        <c:v>3.82</c:v>
                      </c:pt>
                      <c:pt idx="89">
                        <c:v>3.83</c:v>
                      </c:pt>
                      <c:pt idx="90">
                        <c:v>3.82</c:v>
                      </c:pt>
                      <c:pt idx="91">
                        <c:v>3.85</c:v>
                      </c:pt>
                      <c:pt idx="92">
                        <c:v>3.87</c:v>
                      </c:pt>
                      <c:pt idx="93">
                        <c:v>3.86</c:v>
                      </c:pt>
                      <c:pt idx="94">
                        <c:v>3.87</c:v>
                      </c:pt>
                      <c:pt idx="95">
                        <c:v>3.93</c:v>
                      </c:pt>
                      <c:pt idx="96">
                        <c:v>3.94</c:v>
                      </c:pt>
                      <c:pt idx="97">
                        <c:v>3.93</c:v>
                      </c:pt>
                      <c:pt idx="98">
                        <c:v>3.91</c:v>
                      </c:pt>
                      <c:pt idx="99">
                        <c:v>3.9</c:v>
                      </c:pt>
                      <c:pt idx="100">
                        <c:v>3.88</c:v>
                      </c:pt>
                      <c:pt idx="101">
                        <c:v>3.87</c:v>
                      </c:pt>
                      <c:pt idx="102">
                        <c:v>3.89</c:v>
                      </c:pt>
                      <c:pt idx="103">
                        <c:v>#N/A</c:v>
                      </c:pt>
                      <c:pt idx="104">
                        <c:v>3.9</c:v>
                      </c:pt>
                      <c:pt idx="105">
                        <c:v>3.89</c:v>
                      </c:pt>
                      <c:pt idx="106">
                        <c:v>3.88</c:v>
                      </c:pt>
                      <c:pt idx="107">
                        <c:v>3.89</c:v>
                      </c:pt>
                      <c:pt idx="108">
                        <c:v>3.89</c:v>
                      </c:pt>
                      <c:pt idx="109">
                        <c:v>3.87</c:v>
                      </c:pt>
                      <c:pt idx="110">
                        <c:v>3.86</c:v>
                      </c:pt>
                      <c:pt idx="111">
                        <c:v>3.87</c:v>
                      </c:pt>
                      <c:pt idx="112">
                        <c:v>3.86</c:v>
                      </c:pt>
                      <c:pt idx="113">
                        <c:v>3.87</c:v>
                      </c:pt>
                      <c:pt idx="114">
                        <c:v>3.9</c:v>
                      </c:pt>
                      <c:pt idx="115">
                        <c:v>3.89</c:v>
                      </c:pt>
                      <c:pt idx="116">
                        <c:v>3.91</c:v>
                      </c:pt>
                      <c:pt idx="117">
                        <c:v>3.93</c:v>
                      </c:pt>
                      <c:pt idx="118">
                        <c:v>3.92</c:v>
                      </c:pt>
                      <c:pt idx="119">
                        <c:v>3.9</c:v>
                      </c:pt>
                      <c:pt idx="120">
                        <c:v>3.9</c:v>
                      </c:pt>
                      <c:pt idx="121">
                        <c:v>3.95</c:v>
                      </c:pt>
                      <c:pt idx="122">
                        <c:v>3.97</c:v>
                      </c:pt>
                      <c:pt idx="123">
                        <c:v>3.96</c:v>
                      </c:pt>
                      <c:pt idx="124">
                        <c:v>3.98</c:v>
                      </c:pt>
                      <c:pt idx="125">
                        <c:v>4</c:v>
                      </c:pt>
                      <c:pt idx="126">
                        <c:v>4</c:v>
                      </c:pt>
                      <c:pt idx="127">
                        <c:v>4</c:v>
                      </c:pt>
                      <c:pt idx="128">
                        <c:v>#N/A</c:v>
                      </c:pt>
                      <c:pt idx="129">
                        <c:v>4</c:v>
                      </c:pt>
                      <c:pt idx="130">
                        <c:v>4.0199999999999996</c:v>
                      </c:pt>
                      <c:pt idx="131">
                        <c:v>4.05</c:v>
                      </c:pt>
                      <c:pt idx="132">
                        <c:v>4.0199999999999996</c:v>
                      </c:pt>
                      <c:pt idx="133">
                        <c:v>3.99</c:v>
                      </c:pt>
                      <c:pt idx="134">
                        <c:v>4</c:v>
                      </c:pt>
                      <c:pt idx="135">
                        <c:v>4</c:v>
                      </c:pt>
                      <c:pt idx="136">
                        <c:v>4.01</c:v>
                      </c:pt>
                      <c:pt idx="137">
                        <c:v>4.03</c:v>
                      </c:pt>
                      <c:pt idx="138">
                        <c:v>4.0199999999999996</c:v>
                      </c:pt>
                      <c:pt idx="139">
                        <c:v>4.0199999999999996</c:v>
                      </c:pt>
                      <c:pt idx="140">
                        <c:v>4.01</c:v>
                      </c:pt>
                      <c:pt idx="141">
                        <c:v>4</c:v>
                      </c:pt>
                      <c:pt idx="142">
                        <c:v>4.01</c:v>
                      </c:pt>
                      <c:pt idx="143">
                        <c:v>4.0199999999999996</c:v>
                      </c:pt>
                      <c:pt idx="144">
                        <c:v>4.01</c:v>
                      </c:pt>
                      <c:pt idx="145">
                        <c:v>4.0199999999999996</c:v>
                      </c:pt>
                      <c:pt idx="146">
                        <c:v>4.03</c:v>
                      </c:pt>
                      <c:pt idx="147">
                        <c:v>4.04</c:v>
                      </c:pt>
                      <c:pt idx="148">
                        <c:v>4.03</c:v>
                      </c:pt>
                      <c:pt idx="149">
                        <c:v>4</c:v>
                      </c:pt>
                      <c:pt idx="150">
                        <c:v>4.01</c:v>
                      </c:pt>
                      <c:pt idx="151">
                        <c:v>4.01</c:v>
                      </c:pt>
                      <c:pt idx="152">
                        <c:v>4.0199999999999996</c:v>
                      </c:pt>
                      <c:pt idx="153">
                        <c:v>4.01</c:v>
                      </c:pt>
                      <c:pt idx="154">
                        <c:v>3.99</c:v>
                      </c:pt>
                      <c:pt idx="155">
                        <c:v>3.99</c:v>
                      </c:pt>
                      <c:pt idx="156">
                        <c:v>3.99</c:v>
                      </c:pt>
                      <c:pt idx="157">
                        <c:v>3.98</c:v>
                      </c:pt>
                      <c:pt idx="158">
                        <c:v>3.98</c:v>
                      </c:pt>
                      <c:pt idx="159">
                        <c:v>3.96</c:v>
                      </c:pt>
                      <c:pt idx="160">
                        <c:v>3.96</c:v>
                      </c:pt>
                      <c:pt idx="161">
                        <c:v>3.94</c:v>
                      </c:pt>
                      <c:pt idx="162">
                        <c:v>3.94</c:v>
                      </c:pt>
                      <c:pt idx="163">
                        <c:v>3.95</c:v>
                      </c:pt>
                      <c:pt idx="164">
                        <c:v>3.95</c:v>
                      </c:pt>
                      <c:pt idx="165">
                        <c:v>3.95</c:v>
                      </c:pt>
                      <c:pt idx="166">
                        <c:v>3.95</c:v>
                      </c:pt>
                      <c:pt idx="167">
                        <c:v>3.96</c:v>
                      </c:pt>
                      <c:pt idx="168">
                        <c:v>3.96</c:v>
                      </c:pt>
                      <c:pt idx="169">
                        <c:v>3.95</c:v>
                      </c:pt>
                      <c:pt idx="170">
                        <c:v>3.96</c:v>
                      </c:pt>
                      <c:pt idx="171">
                        <c:v>#N/A</c:v>
                      </c:pt>
                      <c:pt idx="172">
                        <c:v>3.96</c:v>
                      </c:pt>
                      <c:pt idx="173">
                        <c:v>3.97</c:v>
                      </c:pt>
                      <c:pt idx="174">
                        <c:v>3.99</c:v>
                      </c:pt>
                      <c:pt idx="175">
                        <c:v>4.01</c:v>
                      </c:pt>
                      <c:pt idx="176">
                        <c:v>4</c:v>
                      </c:pt>
                      <c:pt idx="177">
                        <c:v>4</c:v>
                      </c:pt>
                      <c:pt idx="178">
                        <c:v>4</c:v>
                      </c:pt>
                      <c:pt idx="179">
                        <c:v>3.99</c:v>
                      </c:pt>
                      <c:pt idx="180">
                        <c:v>3.99</c:v>
                      </c:pt>
                      <c:pt idx="181">
                        <c:v>3.99</c:v>
                      </c:pt>
                      <c:pt idx="182">
                        <c:v>3.98</c:v>
                      </c:pt>
                      <c:pt idx="183">
                        <c:v>3.99</c:v>
                      </c:pt>
                      <c:pt idx="184">
                        <c:v>3.98</c:v>
                      </c:pt>
                      <c:pt idx="185">
                        <c:v>3.98</c:v>
                      </c:pt>
                      <c:pt idx="186">
                        <c:v>3.97</c:v>
                      </c:pt>
                      <c:pt idx="187">
                        <c:v>3.96</c:v>
                      </c:pt>
                      <c:pt idx="188">
                        <c:v>3.95</c:v>
                      </c:pt>
                      <c:pt idx="189">
                        <c:v>3.95</c:v>
                      </c:pt>
                      <c:pt idx="190">
                        <c:v>3.94</c:v>
                      </c:pt>
                      <c:pt idx="191">
                        <c:v>3.93</c:v>
                      </c:pt>
                      <c:pt idx="192">
                        <c:v>3.92</c:v>
                      </c:pt>
                      <c:pt idx="193">
                        <c:v>3.9</c:v>
                      </c:pt>
                      <c:pt idx="194">
                        <c:v>3.9</c:v>
                      </c:pt>
                      <c:pt idx="195">
                        <c:v>3.92</c:v>
                      </c:pt>
                      <c:pt idx="196">
                        <c:v>3.93</c:v>
                      </c:pt>
                      <c:pt idx="197">
                        <c:v>3.95</c:v>
                      </c:pt>
                      <c:pt idx="198">
                        <c:v>3.93</c:v>
                      </c:pt>
                      <c:pt idx="199">
                        <c:v>3.94</c:v>
                      </c:pt>
                      <c:pt idx="200">
                        <c:v>#N/A</c:v>
                      </c:pt>
                      <c:pt idx="201">
                        <c:v>3.94</c:v>
                      </c:pt>
                      <c:pt idx="202">
                        <c:v>3.94</c:v>
                      </c:pt>
                      <c:pt idx="203">
                        <c:v>3.94</c:v>
                      </c:pt>
                      <c:pt idx="204">
                        <c:v>3.92</c:v>
                      </c:pt>
                      <c:pt idx="205">
                        <c:v>3.88</c:v>
                      </c:pt>
                      <c:pt idx="206">
                        <c:v>3.91</c:v>
                      </c:pt>
                      <c:pt idx="207">
                        <c:v>3.94</c:v>
                      </c:pt>
                      <c:pt idx="208">
                        <c:v>3.94</c:v>
                      </c:pt>
                      <c:pt idx="209">
                        <c:v>3.94</c:v>
                      </c:pt>
                      <c:pt idx="210">
                        <c:v>3.93</c:v>
                      </c:pt>
                      <c:pt idx="211">
                        <c:v>3.92</c:v>
                      </c:pt>
                      <c:pt idx="212">
                        <c:v>3.92</c:v>
                      </c:pt>
                      <c:pt idx="213">
                        <c:v>3.92</c:v>
                      </c:pt>
                      <c:pt idx="214">
                        <c:v>3.92</c:v>
                      </c:pt>
                      <c:pt idx="215">
                        <c:v>3.91</c:v>
                      </c:pt>
                      <c:pt idx="216">
                        <c:v>3.91</c:v>
                      </c:pt>
                      <c:pt idx="217">
                        <c:v>#N/A</c:v>
                      </c:pt>
                      <c:pt idx="218">
                        <c:v>3.91</c:v>
                      </c:pt>
                      <c:pt idx="219">
                        <c:v>3.9</c:v>
                      </c:pt>
                      <c:pt idx="220">
                        <c:v>3.89</c:v>
                      </c:pt>
                      <c:pt idx="221">
                        <c:v>#N/A</c:v>
                      </c:pt>
                      <c:pt idx="222">
                        <c:v>3.9</c:v>
                      </c:pt>
                      <c:pt idx="223">
                        <c:v>3.91</c:v>
                      </c:pt>
                      <c:pt idx="224">
                        <c:v>3.91</c:v>
                      </c:pt>
                      <c:pt idx="225">
                        <c:v>3.93</c:v>
                      </c:pt>
                      <c:pt idx="226">
                        <c:v>3.93</c:v>
                      </c:pt>
                      <c:pt idx="227">
                        <c:v>3.93</c:v>
                      </c:pt>
                      <c:pt idx="228">
                        <c:v>3.92</c:v>
                      </c:pt>
                      <c:pt idx="229">
                        <c:v>#N/A</c:v>
                      </c:pt>
                      <c:pt idx="230">
                        <c:v>3.92</c:v>
                      </c:pt>
                      <c:pt idx="231">
                        <c:v>3.93</c:v>
                      </c:pt>
                      <c:pt idx="232">
                        <c:v>3.92</c:v>
                      </c:pt>
                      <c:pt idx="233">
                        <c:v>3.92</c:v>
                      </c:pt>
                      <c:pt idx="234">
                        <c:v>3.92</c:v>
                      </c:pt>
                      <c:pt idx="235">
                        <c:v>3.92</c:v>
                      </c:pt>
                      <c:pt idx="236">
                        <c:v>3.93</c:v>
                      </c:pt>
                      <c:pt idx="237">
                        <c:v>3.94</c:v>
                      </c:pt>
                      <c:pt idx="238">
                        <c:v>3.93</c:v>
                      </c:pt>
                      <c:pt idx="239">
                        <c:v>3.92</c:v>
                      </c:pt>
                      <c:pt idx="240">
                        <c:v>3.91</c:v>
                      </c:pt>
                      <c:pt idx="241">
                        <c:v>3.9</c:v>
                      </c:pt>
                      <c:pt idx="242">
                        <c:v>3.89</c:v>
                      </c:pt>
                      <c:pt idx="243">
                        <c:v>3.88</c:v>
                      </c:pt>
                      <c:pt idx="244">
                        <c:v>3.88</c:v>
                      </c:pt>
                      <c:pt idx="245">
                        <c:v>3.87</c:v>
                      </c:pt>
                      <c:pt idx="246">
                        <c:v>3.85</c:v>
                      </c:pt>
                      <c:pt idx="247">
                        <c:v>3.83</c:v>
                      </c:pt>
                      <c:pt idx="248">
                        <c:v>3.84</c:v>
                      </c:pt>
                      <c:pt idx="249">
                        <c:v>3.83</c:v>
                      </c:pt>
                      <c:pt idx="250">
                        <c:v>3.81</c:v>
                      </c:pt>
                      <c:pt idx="251">
                        <c:v>3.79</c:v>
                      </c:pt>
                      <c:pt idx="252">
                        <c:v>#N/A</c:v>
                      </c:pt>
                      <c:pt idx="253">
                        <c:v>3.79</c:v>
                      </c:pt>
                      <c:pt idx="254">
                        <c:v>3.81</c:v>
                      </c:pt>
                      <c:pt idx="255">
                        <c:v>3.84</c:v>
                      </c:pt>
                      <c:pt idx="256">
                        <c:v>3.85</c:v>
                      </c:pt>
                      <c:pt idx="257">
                        <c:v>#N/A</c:v>
                      </c:pt>
                      <c:pt idx="258">
                        <c:v>3.82</c:v>
                      </c:pt>
                      <c:pt idx="259">
                        <c:v>3.81</c:v>
                      </c:pt>
                      <c:pt idx="260">
                        <c:v>3.84</c:v>
                      </c:pt>
                      <c:pt idx="261">
                        <c:v>3.83</c:v>
                      </c:pt>
                      <c:pt idx="262">
                        <c:v>3.81</c:v>
                      </c:pt>
                      <c:pt idx="263">
                        <c:v>3.82</c:v>
                      </c:pt>
                      <c:pt idx="264">
                        <c:v>3.81</c:v>
                      </c:pt>
                      <c:pt idx="265">
                        <c:v>3.8</c:v>
                      </c:pt>
                      <c:pt idx="266">
                        <c:v>3.81</c:v>
                      </c:pt>
                      <c:pt idx="267">
                        <c:v>3.8</c:v>
                      </c:pt>
                      <c:pt idx="268">
                        <c:v>3.8</c:v>
                      </c:pt>
                      <c:pt idx="269">
                        <c:v>3.82</c:v>
                      </c:pt>
                      <c:pt idx="270">
                        <c:v>3.84</c:v>
                      </c:pt>
                      <c:pt idx="271">
                        <c:v>3.85</c:v>
                      </c:pt>
                      <c:pt idx="272">
                        <c:v>3.86</c:v>
                      </c:pt>
                      <c:pt idx="273">
                        <c:v>3.86</c:v>
                      </c:pt>
                      <c:pt idx="274">
                        <c:v>3.86</c:v>
                      </c:pt>
                      <c:pt idx="275">
                        <c:v>3.85</c:v>
                      </c:pt>
                      <c:pt idx="276">
                        <c:v>3.86</c:v>
                      </c:pt>
                      <c:pt idx="277">
                        <c:v>3.86</c:v>
                      </c:pt>
                      <c:pt idx="278">
                        <c:v>3.86</c:v>
                      </c:pt>
                      <c:pt idx="279">
                        <c:v>3.87</c:v>
                      </c:pt>
                      <c:pt idx="280">
                        <c:v>3.88</c:v>
                      </c:pt>
                      <c:pt idx="281">
                        <c:v>3.89</c:v>
                      </c:pt>
                      <c:pt idx="282">
                        <c:v>3.9</c:v>
                      </c:pt>
                      <c:pt idx="283">
                        <c:v>3.91</c:v>
                      </c:pt>
                      <c:pt idx="284">
                        <c:v>3.91</c:v>
                      </c:pt>
                      <c:pt idx="285">
                        <c:v>3.91</c:v>
                      </c:pt>
                      <c:pt idx="286">
                        <c:v>3.92</c:v>
                      </c:pt>
                      <c:pt idx="287">
                        <c:v>#N/A</c:v>
                      </c:pt>
                      <c:pt idx="288">
                        <c:v>3.92</c:v>
                      </c:pt>
                      <c:pt idx="289">
                        <c:v>3.91</c:v>
                      </c:pt>
                      <c:pt idx="290">
                        <c:v>3.91</c:v>
                      </c:pt>
                      <c:pt idx="291">
                        <c:v>3.91</c:v>
                      </c:pt>
                      <c:pt idx="292">
                        <c:v>3.93</c:v>
                      </c:pt>
                      <c:pt idx="293">
                        <c:v>3.94</c:v>
                      </c:pt>
                      <c:pt idx="294">
                        <c:v>3.95</c:v>
                      </c:pt>
                      <c:pt idx="295">
                        <c:v>#N/A</c:v>
                      </c:pt>
                      <c:pt idx="296">
                        <c:v>3.95</c:v>
                      </c:pt>
                      <c:pt idx="297">
                        <c:v>3.95</c:v>
                      </c:pt>
                      <c:pt idx="298">
                        <c:v>3.95</c:v>
                      </c:pt>
                      <c:pt idx="299">
                        <c:v>3.94</c:v>
                      </c:pt>
                      <c:pt idx="300">
                        <c:v>3.93</c:v>
                      </c:pt>
                      <c:pt idx="301">
                        <c:v>3.92</c:v>
                      </c:pt>
                      <c:pt idx="302">
                        <c:v>3.92</c:v>
                      </c:pt>
                      <c:pt idx="303">
                        <c:v>3.91</c:v>
                      </c:pt>
                      <c:pt idx="304">
                        <c:v>3.92</c:v>
                      </c:pt>
                      <c:pt idx="305">
                        <c:v>3.92</c:v>
                      </c:pt>
                      <c:pt idx="306">
                        <c:v>3.92</c:v>
                      </c:pt>
                      <c:pt idx="307">
                        <c:v>3.92</c:v>
                      </c:pt>
                      <c:pt idx="308">
                        <c:v>3.92</c:v>
                      </c:pt>
                      <c:pt idx="309">
                        <c:v>3.92</c:v>
                      </c:pt>
                      <c:pt idx="310">
                        <c:v>3.92</c:v>
                      </c:pt>
                      <c:pt idx="311">
                        <c:v>3.92</c:v>
                      </c:pt>
                      <c:pt idx="312">
                        <c:v>3.92</c:v>
                      </c:pt>
                      <c:pt idx="313">
                        <c:v>3.92</c:v>
                      </c:pt>
                      <c:pt idx="314">
                        <c:v>3.92</c:v>
                      </c:pt>
                      <c:pt idx="315">
                        <c:v>3.93</c:v>
                      </c:pt>
                      <c:pt idx="316">
                        <c:v>3.94</c:v>
                      </c:pt>
                      <c:pt idx="317">
                        <c:v>3.96</c:v>
                      </c:pt>
                      <c:pt idx="318">
                        <c:v>3.96</c:v>
                      </c:pt>
                      <c:pt idx="319">
                        <c:v>3.96</c:v>
                      </c:pt>
                      <c:pt idx="320">
                        <c:v>3.95</c:v>
                      </c:pt>
                      <c:pt idx="321">
                        <c:v>3.95</c:v>
                      </c:pt>
                      <c:pt idx="322">
                        <c:v>3.96</c:v>
                      </c:pt>
                      <c:pt idx="323">
                        <c:v>3.96</c:v>
                      </c:pt>
                      <c:pt idx="324">
                        <c:v>3.95</c:v>
                      </c:pt>
                      <c:pt idx="325">
                        <c:v>3.95</c:v>
                      </c:pt>
                      <c:pt idx="326">
                        <c:v>3.97</c:v>
                      </c:pt>
                      <c:pt idx="327">
                        <c:v>3.98</c:v>
                      </c:pt>
                      <c:pt idx="328">
                        <c:v>4</c:v>
                      </c:pt>
                      <c:pt idx="329">
                        <c:v>4</c:v>
                      </c:pt>
                      <c:pt idx="330">
                        <c:v>#N/A</c:v>
                      </c:pt>
                      <c:pt idx="331">
                        <c:v>4.01</c:v>
                      </c:pt>
                      <c:pt idx="332">
                        <c:v>4</c:v>
                      </c:pt>
                      <c:pt idx="333">
                        <c:v>4</c:v>
                      </c:pt>
                      <c:pt idx="334">
                        <c:v>3.99</c:v>
                      </c:pt>
                      <c:pt idx="335">
                        <c:v>3.97</c:v>
                      </c:pt>
                      <c:pt idx="336">
                        <c:v>3.97</c:v>
                      </c:pt>
                      <c:pt idx="337">
                        <c:v>3.97</c:v>
                      </c:pt>
                      <c:pt idx="338">
                        <c:v>3.96</c:v>
                      </c:pt>
                      <c:pt idx="339">
                        <c:v>3.95</c:v>
                      </c:pt>
                      <c:pt idx="340">
                        <c:v>3.95</c:v>
                      </c:pt>
                      <c:pt idx="341">
                        <c:v>3.95</c:v>
                      </c:pt>
                      <c:pt idx="342">
                        <c:v>3.95</c:v>
                      </c:pt>
                      <c:pt idx="343">
                        <c:v>3.94</c:v>
                      </c:pt>
                      <c:pt idx="344">
                        <c:v>3.94</c:v>
                      </c:pt>
                      <c:pt idx="345">
                        <c:v>3.93</c:v>
                      </c:pt>
                      <c:pt idx="346">
                        <c:v>3.92</c:v>
                      </c:pt>
                      <c:pt idx="347">
                        <c:v>3.91</c:v>
                      </c:pt>
                      <c:pt idx="348">
                        <c:v>3.92</c:v>
                      </c:pt>
                      <c:pt idx="349">
                        <c:v>3.93</c:v>
                      </c:pt>
                      <c:pt idx="350">
                        <c:v>3.93</c:v>
                      </c:pt>
                      <c:pt idx="351">
                        <c:v>3.92</c:v>
                      </c:pt>
                      <c:pt idx="352">
                        <c:v>3.91</c:v>
                      </c:pt>
                      <c:pt idx="353">
                        <c:v>3.91</c:v>
                      </c:pt>
                      <c:pt idx="354">
                        <c:v>3.9</c:v>
                      </c:pt>
                      <c:pt idx="355">
                        <c:v>3.92</c:v>
                      </c:pt>
                      <c:pt idx="356">
                        <c:v>3.93</c:v>
                      </c:pt>
                      <c:pt idx="357">
                        <c:v>3.92</c:v>
                      </c:pt>
                      <c:pt idx="358">
                        <c:v>3.92</c:v>
                      </c:pt>
                      <c:pt idx="359">
                        <c:v>3.93</c:v>
                      </c:pt>
                      <c:pt idx="360">
                        <c:v>3.95</c:v>
                      </c:pt>
                      <c:pt idx="361">
                        <c:v>3.95</c:v>
                      </c:pt>
                      <c:pt idx="362">
                        <c:v>3.96</c:v>
                      </c:pt>
                      <c:pt idx="363">
                        <c:v>3.96</c:v>
                      </c:pt>
                      <c:pt idx="364">
                        <c:v>#N/A</c:v>
                      </c:pt>
                      <c:pt idx="365">
                        <c:v>3.96</c:v>
                      </c:pt>
                      <c:pt idx="366">
                        <c:v>3.98</c:v>
                      </c:pt>
                      <c:pt idx="367">
                        <c:v>3.98</c:v>
                      </c:pt>
                      <c:pt idx="368">
                        <c:v>3.98</c:v>
                      </c:pt>
                      <c:pt idx="369">
                        <c:v>3.99</c:v>
                      </c:pt>
                      <c:pt idx="370">
                        <c:v>3.99</c:v>
                      </c:pt>
                      <c:pt idx="371">
                        <c:v>3.99</c:v>
                      </c:pt>
                      <c:pt idx="372">
                        <c:v>3.98</c:v>
                      </c:pt>
                      <c:pt idx="373">
                        <c:v>3.99</c:v>
                      </c:pt>
                      <c:pt idx="374">
                        <c:v>3.99</c:v>
                      </c:pt>
                      <c:pt idx="375">
                        <c:v>3.99</c:v>
                      </c:pt>
                      <c:pt idx="376">
                        <c:v>4</c:v>
                      </c:pt>
                      <c:pt idx="377">
                        <c:v>4</c:v>
                      </c:pt>
                      <c:pt idx="378">
                        <c:v>4</c:v>
                      </c:pt>
                      <c:pt idx="379">
                        <c:v>4</c:v>
                      </c:pt>
                      <c:pt idx="380">
                        <c:v>4</c:v>
                      </c:pt>
                      <c:pt idx="381">
                        <c:v>4</c:v>
                      </c:pt>
                      <c:pt idx="382">
                        <c:v>4</c:v>
                      </c:pt>
                      <c:pt idx="383">
                        <c:v>4</c:v>
                      </c:pt>
                      <c:pt idx="384">
                        <c:v>4</c:v>
                      </c:pt>
                      <c:pt idx="385">
                        <c:v>4</c:v>
                      </c:pt>
                      <c:pt idx="386">
                        <c:v>4.01</c:v>
                      </c:pt>
                      <c:pt idx="387">
                        <c:v>4.03</c:v>
                      </c:pt>
                      <c:pt idx="388">
                        <c:v>4.03</c:v>
                      </c:pt>
                      <c:pt idx="389">
                        <c:v>#N/A</c:v>
                      </c:pt>
                      <c:pt idx="390">
                        <c:v>4.04</c:v>
                      </c:pt>
                      <c:pt idx="391">
                        <c:v>4.05</c:v>
                      </c:pt>
                      <c:pt idx="392">
                        <c:v>4.04</c:v>
                      </c:pt>
                      <c:pt idx="393">
                        <c:v>4.03</c:v>
                      </c:pt>
                      <c:pt idx="394">
                        <c:v>4.04</c:v>
                      </c:pt>
                      <c:pt idx="395">
                        <c:v>4.03</c:v>
                      </c:pt>
                      <c:pt idx="396">
                        <c:v>4.0199999999999996</c:v>
                      </c:pt>
                      <c:pt idx="397">
                        <c:v>4.0199999999999996</c:v>
                      </c:pt>
                      <c:pt idx="398">
                        <c:v>4.03</c:v>
                      </c:pt>
                      <c:pt idx="399">
                        <c:v>4.0199999999999996</c:v>
                      </c:pt>
                      <c:pt idx="400">
                        <c:v>4.0199999999999996</c:v>
                      </c:pt>
                      <c:pt idx="401">
                        <c:v>4.0199999999999996</c:v>
                      </c:pt>
                      <c:pt idx="402">
                        <c:v>4.0199999999999996</c:v>
                      </c:pt>
                      <c:pt idx="403">
                        <c:v>4.01</c:v>
                      </c:pt>
                      <c:pt idx="404">
                        <c:v>4.01</c:v>
                      </c:pt>
                      <c:pt idx="405">
                        <c:v>3.99</c:v>
                      </c:pt>
                      <c:pt idx="406">
                        <c:v>3.99</c:v>
                      </c:pt>
                      <c:pt idx="407">
                        <c:v>4</c:v>
                      </c:pt>
                      <c:pt idx="408">
                        <c:v>4</c:v>
                      </c:pt>
                      <c:pt idx="409">
                        <c:v>3.99</c:v>
                      </c:pt>
                      <c:pt idx="410">
                        <c:v>3.99</c:v>
                      </c:pt>
                      <c:pt idx="411">
                        <c:v>3.99</c:v>
                      </c:pt>
                      <c:pt idx="412">
                        <c:v>4</c:v>
                      </c:pt>
                      <c:pt idx="413">
                        <c:v>4.01</c:v>
                      </c:pt>
                      <c:pt idx="414">
                        <c:v>4</c:v>
                      </c:pt>
                      <c:pt idx="415">
                        <c:v>4</c:v>
                      </c:pt>
                      <c:pt idx="416">
                        <c:v>4.01</c:v>
                      </c:pt>
                      <c:pt idx="417">
                        <c:v>4.0199999999999996</c:v>
                      </c:pt>
                      <c:pt idx="418">
                        <c:v>4.0199999999999996</c:v>
                      </c:pt>
                      <c:pt idx="419">
                        <c:v>4.01</c:v>
                      </c:pt>
                      <c:pt idx="420">
                        <c:v>4</c:v>
                      </c:pt>
                      <c:pt idx="421">
                        <c:v>3.99</c:v>
                      </c:pt>
                      <c:pt idx="422">
                        <c:v>3.99</c:v>
                      </c:pt>
                      <c:pt idx="423">
                        <c:v>4</c:v>
                      </c:pt>
                      <c:pt idx="424">
                        <c:v>4</c:v>
                      </c:pt>
                      <c:pt idx="425">
                        <c:v>4</c:v>
                      </c:pt>
                      <c:pt idx="426">
                        <c:v>4</c:v>
                      </c:pt>
                      <c:pt idx="427">
                        <c:v>4</c:v>
                      </c:pt>
                      <c:pt idx="428">
                        <c:v>4</c:v>
                      </c:pt>
                      <c:pt idx="429">
                        <c:v>4.01</c:v>
                      </c:pt>
                      <c:pt idx="430">
                        <c:v>4.0199999999999996</c:v>
                      </c:pt>
                      <c:pt idx="431">
                        <c:v>#N/A</c:v>
                      </c:pt>
                      <c:pt idx="432">
                        <c:v>4.03</c:v>
                      </c:pt>
                      <c:pt idx="433">
                        <c:v>4.04</c:v>
                      </c:pt>
                      <c:pt idx="434">
                        <c:v>4.08</c:v>
                      </c:pt>
                      <c:pt idx="435">
                        <c:v>4.09</c:v>
                      </c:pt>
                      <c:pt idx="436">
                        <c:v>4.09</c:v>
                      </c:pt>
                      <c:pt idx="437">
                        <c:v>4.09</c:v>
                      </c:pt>
                      <c:pt idx="438">
                        <c:v>4.09</c:v>
                      </c:pt>
                      <c:pt idx="439">
                        <c:v>4.09</c:v>
                      </c:pt>
                      <c:pt idx="440">
                        <c:v>4.09</c:v>
                      </c:pt>
                      <c:pt idx="441">
                        <c:v>4.09</c:v>
                      </c:pt>
                      <c:pt idx="442">
                        <c:v>4.09</c:v>
                      </c:pt>
                      <c:pt idx="443">
                        <c:v>4.08</c:v>
                      </c:pt>
                      <c:pt idx="444">
                        <c:v>4.08</c:v>
                      </c:pt>
                      <c:pt idx="445">
                        <c:v>4.07</c:v>
                      </c:pt>
                      <c:pt idx="446">
                        <c:v>4.07</c:v>
                      </c:pt>
                      <c:pt idx="447">
                        <c:v>4.08</c:v>
                      </c:pt>
                      <c:pt idx="448">
                        <c:v>4.08</c:v>
                      </c:pt>
                      <c:pt idx="449">
                        <c:v>4.08</c:v>
                      </c:pt>
                      <c:pt idx="450">
                        <c:v>4.07</c:v>
                      </c:pt>
                      <c:pt idx="451">
                        <c:v>4.07</c:v>
                      </c:pt>
                      <c:pt idx="452">
                        <c:v>4.07</c:v>
                      </c:pt>
                      <c:pt idx="453">
                        <c:v>4.07</c:v>
                      </c:pt>
                      <c:pt idx="454">
                        <c:v>4.07</c:v>
                      </c:pt>
                      <c:pt idx="455">
                        <c:v>4.08</c:v>
                      </c:pt>
                      <c:pt idx="456">
                        <c:v>4.08</c:v>
                      </c:pt>
                      <c:pt idx="457">
                        <c:v>4.09</c:v>
                      </c:pt>
                      <c:pt idx="458">
                        <c:v>4.0999999999999996</c:v>
                      </c:pt>
                      <c:pt idx="459">
                        <c:v>4.0999999999999996</c:v>
                      </c:pt>
                      <c:pt idx="460">
                        <c:v>4.0999999999999996</c:v>
                      </c:pt>
                      <c:pt idx="461">
                        <c:v>4.0999999999999996</c:v>
                      </c:pt>
                      <c:pt idx="462">
                        <c:v>4.1100000000000003</c:v>
                      </c:pt>
                      <c:pt idx="463">
                        <c:v>4.1100000000000003</c:v>
                      </c:pt>
                      <c:pt idx="464">
                        <c:v>4.12</c:v>
                      </c:pt>
                      <c:pt idx="465">
                        <c:v>4.12</c:v>
                      </c:pt>
                      <c:pt idx="466">
                        <c:v>4.12</c:v>
                      </c:pt>
                      <c:pt idx="467">
                        <c:v>4.1100000000000003</c:v>
                      </c:pt>
                      <c:pt idx="468">
                        <c:v>4.12</c:v>
                      </c:pt>
                      <c:pt idx="469">
                        <c:v>4.1100000000000003</c:v>
                      </c:pt>
                      <c:pt idx="470">
                        <c:v>4.12</c:v>
                      </c:pt>
                      <c:pt idx="471">
                        <c:v>4.12</c:v>
                      </c:pt>
                      <c:pt idx="472">
                        <c:v>4.13</c:v>
                      </c:pt>
                      <c:pt idx="473">
                        <c:v>4.1399999999999997</c:v>
                      </c:pt>
                      <c:pt idx="474">
                        <c:v>4.1500000000000004</c:v>
                      </c:pt>
                      <c:pt idx="475">
                        <c:v>4.1500000000000004</c:v>
                      </c:pt>
                      <c:pt idx="476">
                        <c:v>4.1500000000000004</c:v>
                      </c:pt>
                      <c:pt idx="477">
                        <c:v>#N/A</c:v>
                      </c:pt>
                      <c:pt idx="478">
                        <c:v>4.17</c:v>
                      </c:pt>
                      <c:pt idx="479">
                        <c:v>4.17</c:v>
                      </c:pt>
                      <c:pt idx="480">
                        <c:v>4.16</c:v>
                      </c:pt>
                      <c:pt idx="481">
                        <c:v>#N/A</c:v>
                      </c:pt>
                      <c:pt idx="482">
                        <c:v>4.16</c:v>
                      </c:pt>
                      <c:pt idx="483">
                        <c:v>4.1500000000000004</c:v>
                      </c:pt>
                      <c:pt idx="484">
                        <c:v>4.12</c:v>
                      </c:pt>
                      <c:pt idx="485">
                        <c:v>4.1100000000000003</c:v>
                      </c:pt>
                      <c:pt idx="486">
                        <c:v>4.1100000000000003</c:v>
                      </c:pt>
                      <c:pt idx="487">
                        <c:v>4.0999999999999996</c:v>
                      </c:pt>
                      <c:pt idx="488">
                        <c:v>4.09</c:v>
                      </c:pt>
                      <c:pt idx="489">
                        <c:v>4.0999999999999996</c:v>
                      </c:pt>
                      <c:pt idx="490">
                        <c:v>4.09</c:v>
                      </c:pt>
                      <c:pt idx="491">
                        <c:v>#N/A</c:v>
                      </c:pt>
                      <c:pt idx="492">
                        <c:v>4.08</c:v>
                      </c:pt>
                      <c:pt idx="493">
                        <c:v>4.08</c:v>
                      </c:pt>
                      <c:pt idx="494">
                        <c:v>#N/A</c:v>
                      </c:pt>
                      <c:pt idx="495">
                        <c:v>4.08</c:v>
                      </c:pt>
                      <c:pt idx="496">
                        <c:v>4.09</c:v>
                      </c:pt>
                      <c:pt idx="497">
                        <c:v>4.0999999999999996</c:v>
                      </c:pt>
                      <c:pt idx="498">
                        <c:v>4.0999999999999996</c:v>
                      </c:pt>
                      <c:pt idx="499">
                        <c:v>4.1100000000000003</c:v>
                      </c:pt>
                      <c:pt idx="500">
                        <c:v>4.1100000000000003</c:v>
                      </c:pt>
                      <c:pt idx="501">
                        <c:v>4.0999999999999996</c:v>
                      </c:pt>
                      <c:pt idx="502">
                        <c:v>4.0999999999999996</c:v>
                      </c:pt>
                      <c:pt idx="503">
                        <c:v>4.12</c:v>
                      </c:pt>
                      <c:pt idx="504">
                        <c:v>4.12</c:v>
                      </c:pt>
                      <c:pt idx="505">
                        <c:v>4.13</c:v>
                      </c:pt>
                      <c:pt idx="506">
                        <c:v>4.1500000000000004</c:v>
                      </c:pt>
                      <c:pt idx="507">
                        <c:v>4.1500000000000004</c:v>
                      </c:pt>
                      <c:pt idx="508">
                        <c:v>4.1500000000000004</c:v>
                      </c:pt>
                      <c:pt idx="509">
                        <c:v>4.1399999999999997</c:v>
                      </c:pt>
                      <c:pt idx="510">
                        <c:v>4.1500000000000004</c:v>
                      </c:pt>
                      <c:pt idx="511">
                        <c:v>4.1500000000000004</c:v>
                      </c:pt>
                      <c:pt idx="512">
                        <c:v>4.1500000000000004</c:v>
                      </c:pt>
                      <c:pt idx="513">
                        <c:v>#N/A</c:v>
                      </c:pt>
                      <c:pt idx="514">
                        <c:v>4.1500000000000004</c:v>
                      </c:pt>
                      <c:pt idx="515">
                        <c:v>4.1500000000000004</c:v>
                      </c:pt>
                      <c:pt idx="516">
                        <c:v>4.1399999999999997</c:v>
                      </c:pt>
                      <c:pt idx="517">
                        <c:v>4.1399999999999997</c:v>
                      </c:pt>
                      <c:pt idx="518">
                        <c:v>#N/A</c:v>
                      </c:pt>
                      <c:pt idx="519">
                        <c:v>4.1399999999999997</c:v>
                      </c:pt>
                      <c:pt idx="520">
                        <c:v>4.1500000000000004</c:v>
                      </c:pt>
                      <c:pt idx="521">
                        <c:v>4.16</c:v>
                      </c:pt>
                      <c:pt idx="522">
                        <c:v>4.1500000000000004</c:v>
                      </c:pt>
                      <c:pt idx="523">
                        <c:v>4.18</c:v>
                      </c:pt>
                      <c:pt idx="524">
                        <c:v>4.18</c:v>
                      </c:pt>
                      <c:pt idx="525">
                        <c:v>4.18</c:v>
                      </c:pt>
                      <c:pt idx="526">
                        <c:v>4.18</c:v>
                      </c:pt>
                      <c:pt idx="527">
                        <c:v>4.18</c:v>
                      </c:pt>
                      <c:pt idx="528">
                        <c:v>4.18</c:v>
                      </c:pt>
                      <c:pt idx="529">
                        <c:v>4.17</c:v>
                      </c:pt>
                      <c:pt idx="530">
                        <c:v>4.17</c:v>
                      </c:pt>
                      <c:pt idx="531">
                        <c:v>4.16</c:v>
                      </c:pt>
                      <c:pt idx="532">
                        <c:v>4.16</c:v>
                      </c:pt>
                      <c:pt idx="533">
                        <c:v>4.16</c:v>
                      </c:pt>
                      <c:pt idx="534">
                        <c:v>4.16</c:v>
                      </c:pt>
                      <c:pt idx="535">
                        <c:v>4.18</c:v>
                      </c:pt>
                      <c:pt idx="536">
                        <c:v>4.18</c:v>
                      </c:pt>
                      <c:pt idx="537">
                        <c:v>4.17</c:v>
                      </c:pt>
                      <c:pt idx="538">
                        <c:v>4.17</c:v>
                      </c:pt>
                      <c:pt idx="539">
                        <c:v>4.16</c:v>
                      </c:pt>
                      <c:pt idx="540">
                        <c:v>4.1500000000000004</c:v>
                      </c:pt>
                      <c:pt idx="541">
                        <c:v>4.1500000000000004</c:v>
                      </c:pt>
                      <c:pt idx="542">
                        <c:v>4.1500000000000004</c:v>
                      </c:pt>
                      <c:pt idx="543">
                        <c:v>4.1500000000000004</c:v>
                      </c:pt>
                      <c:pt idx="544">
                        <c:v>4.1399999999999997</c:v>
                      </c:pt>
                      <c:pt idx="545">
                        <c:v>4.1399999999999997</c:v>
                      </c:pt>
                      <c:pt idx="546">
                        <c:v>4.1399999999999997</c:v>
                      </c:pt>
                      <c:pt idx="547">
                        <c:v>4.1399999999999997</c:v>
                      </c:pt>
                      <c:pt idx="548">
                        <c:v>#N/A</c:v>
                      </c:pt>
                      <c:pt idx="549">
                        <c:v>4.13</c:v>
                      </c:pt>
                      <c:pt idx="550">
                        <c:v>4.13</c:v>
                      </c:pt>
                      <c:pt idx="551">
                        <c:v>4.13</c:v>
                      </c:pt>
                      <c:pt idx="552">
                        <c:v>4.1399999999999997</c:v>
                      </c:pt>
                      <c:pt idx="553">
                        <c:v>4.1399999999999997</c:v>
                      </c:pt>
                      <c:pt idx="554">
                        <c:v>4.1399999999999997</c:v>
                      </c:pt>
                      <c:pt idx="555">
                        <c:v>#N/A</c:v>
                      </c:pt>
                      <c:pt idx="556">
                        <c:v>4.1500000000000004</c:v>
                      </c:pt>
                      <c:pt idx="557">
                        <c:v>4.1500000000000004</c:v>
                      </c:pt>
                      <c:pt idx="558">
                        <c:v>4.1500000000000004</c:v>
                      </c:pt>
                      <c:pt idx="559">
                        <c:v>4.17</c:v>
                      </c:pt>
                      <c:pt idx="560">
                        <c:v>4.18</c:v>
                      </c:pt>
                      <c:pt idx="561">
                        <c:v>4.17</c:v>
                      </c:pt>
                      <c:pt idx="562">
                        <c:v>4.18</c:v>
                      </c:pt>
                      <c:pt idx="563">
                        <c:v>4.1900000000000004</c:v>
                      </c:pt>
                      <c:pt idx="564">
                        <c:v>4.1900000000000004</c:v>
                      </c:pt>
                      <c:pt idx="565">
                        <c:v>4.1900000000000004</c:v>
                      </c:pt>
                      <c:pt idx="566">
                        <c:v>4.2</c:v>
                      </c:pt>
                      <c:pt idx="567">
                        <c:v>4.2</c:v>
                      </c:pt>
                      <c:pt idx="568">
                        <c:v>4.21</c:v>
                      </c:pt>
                      <c:pt idx="569">
                        <c:v>4.21</c:v>
                      </c:pt>
                      <c:pt idx="570">
                        <c:v>4.22</c:v>
                      </c:pt>
                      <c:pt idx="571">
                        <c:v>4.21</c:v>
                      </c:pt>
                      <c:pt idx="572">
                        <c:v>4.22</c:v>
                      </c:pt>
                      <c:pt idx="573">
                        <c:v>4.2300000000000004</c:v>
                      </c:pt>
                      <c:pt idx="574">
                        <c:v>4.24</c:v>
                      </c:pt>
                      <c:pt idx="575">
                        <c:v>4.25</c:v>
                      </c:pt>
                      <c:pt idx="576">
                        <c:v>4.25</c:v>
                      </c:pt>
                      <c:pt idx="577">
                        <c:v>4.26</c:v>
                      </c:pt>
                      <c:pt idx="578">
                        <c:v>4.26</c:v>
                      </c:pt>
                      <c:pt idx="579">
                        <c:v>4.25</c:v>
                      </c:pt>
                      <c:pt idx="580">
                        <c:v>#N/A</c:v>
                      </c:pt>
                      <c:pt idx="581">
                        <c:v>4.25</c:v>
                      </c:pt>
                      <c:pt idx="582">
                        <c:v>4.2300000000000004</c:v>
                      </c:pt>
                      <c:pt idx="583">
                        <c:v>4.2300000000000004</c:v>
                      </c:pt>
                      <c:pt idx="584">
                        <c:v>4.24</c:v>
                      </c:pt>
                      <c:pt idx="585">
                        <c:v>4.25</c:v>
                      </c:pt>
                      <c:pt idx="586">
                        <c:v>4.25</c:v>
                      </c:pt>
                      <c:pt idx="587">
                        <c:v>4.25</c:v>
                      </c:pt>
                      <c:pt idx="588">
                        <c:v>4.22</c:v>
                      </c:pt>
                      <c:pt idx="589">
                        <c:v>4.22</c:v>
                      </c:pt>
                      <c:pt idx="590">
                        <c:v>4.22</c:v>
                      </c:pt>
                      <c:pt idx="591">
                        <c:v>4.2300000000000004</c:v>
                      </c:pt>
                      <c:pt idx="592">
                        <c:v>4.24</c:v>
                      </c:pt>
                      <c:pt idx="593">
                        <c:v>4.2300000000000004</c:v>
                      </c:pt>
                      <c:pt idx="594">
                        <c:v>4.2300000000000004</c:v>
                      </c:pt>
                      <c:pt idx="595">
                        <c:v>4.24</c:v>
                      </c:pt>
                      <c:pt idx="596">
                        <c:v>4.24</c:v>
                      </c:pt>
                      <c:pt idx="597">
                        <c:v>4.2300000000000004</c:v>
                      </c:pt>
                      <c:pt idx="598">
                        <c:v>4.2300000000000004</c:v>
                      </c:pt>
                      <c:pt idx="599">
                        <c:v>4.2300000000000004</c:v>
                      </c:pt>
                      <c:pt idx="600">
                        <c:v>4.2300000000000004</c:v>
                      </c:pt>
                      <c:pt idx="601">
                        <c:v>4.2300000000000004</c:v>
                      </c:pt>
                      <c:pt idx="602">
                        <c:v>4.2300000000000004</c:v>
                      </c:pt>
                      <c:pt idx="603">
                        <c:v>4.22</c:v>
                      </c:pt>
                      <c:pt idx="604">
                        <c:v>4.22</c:v>
                      </c:pt>
                      <c:pt idx="605">
                        <c:v>4.22</c:v>
                      </c:pt>
                      <c:pt idx="606">
                        <c:v>4.22</c:v>
                      </c:pt>
                      <c:pt idx="607">
                        <c:v>4.22</c:v>
                      </c:pt>
                      <c:pt idx="608">
                        <c:v>4.22</c:v>
                      </c:pt>
                      <c:pt idx="609">
                        <c:v>4.22</c:v>
                      </c:pt>
                      <c:pt idx="610">
                        <c:v>4.2</c:v>
                      </c:pt>
                      <c:pt idx="611">
                        <c:v>4.1900000000000004</c:v>
                      </c:pt>
                      <c:pt idx="612">
                        <c:v>4.1900000000000004</c:v>
                      </c:pt>
                      <c:pt idx="613">
                        <c:v>4.1900000000000004</c:v>
                      </c:pt>
                      <c:pt idx="614">
                        <c:v>4.1900000000000004</c:v>
                      </c:pt>
                      <c:pt idx="615">
                        <c:v>4.1900000000000004</c:v>
                      </c:pt>
                      <c:pt idx="616">
                        <c:v>4.1900000000000004</c:v>
                      </c:pt>
                      <c:pt idx="617">
                        <c:v>4.1900000000000004</c:v>
                      </c:pt>
                      <c:pt idx="618">
                        <c:v>4.2</c:v>
                      </c:pt>
                      <c:pt idx="619">
                        <c:v>4.2</c:v>
                      </c:pt>
                      <c:pt idx="620">
                        <c:v>4.2</c:v>
                      </c:pt>
                      <c:pt idx="621">
                        <c:v>4.1900000000000004</c:v>
                      </c:pt>
                      <c:pt idx="622">
                        <c:v>4.1900000000000004</c:v>
                      </c:pt>
                      <c:pt idx="623">
                        <c:v>4.2</c:v>
                      </c:pt>
                      <c:pt idx="624">
                        <c:v>4.1900000000000004</c:v>
                      </c:pt>
                      <c:pt idx="625">
                        <c:v>#N/A</c:v>
                      </c:pt>
                      <c:pt idx="626">
                        <c:v>4.1900000000000004</c:v>
                      </c:pt>
                      <c:pt idx="627">
                        <c:v>4.1900000000000004</c:v>
                      </c:pt>
                      <c:pt idx="628">
                        <c:v>4.1900000000000004</c:v>
                      </c:pt>
                      <c:pt idx="629">
                        <c:v>4.1900000000000004</c:v>
                      </c:pt>
                      <c:pt idx="630">
                        <c:v>4.18</c:v>
                      </c:pt>
                      <c:pt idx="631">
                        <c:v>4.18</c:v>
                      </c:pt>
                      <c:pt idx="632">
                        <c:v>4.17</c:v>
                      </c:pt>
                      <c:pt idx="633">
                        <c:v>4.17</c:v>
                      </c:pt>
                      <c:pt idx="634">
                        <c:v>4.18</c:v>
                      </c:pt>
                      <c:pt idx="635">
                        <c:v>4.18</c:v>
                      </c:pt>
                      <c:pt idx="636">
                        <c:v>4.18</c:v>
                      </c:pt>
                      <c:pt idx="637">
                        <c:v>4.18</c:v>
                      </c:pt>
                      <c:pt idx="638">
                        <c:v>4.18</c:v>
                      </c:pt>
                      <c:pt idx="639">
                        <c:v>4.17</c:v>
                      </c:pt>
                      <c:pt idx="640">
                        <c:v>4.16</c:v>
                      </c:pt>
                      <c:pt idx="641">
                        <c:v>4.1500000000000004</c:v>
                      </c:pt>
                      <c:pt idx="642">
                        <c:v>4.1500000000000004</c:v>
                      </c:pt>
                      <c:pt idx="643">
                        <c:v>4.1500000000000004</c:v>
                      </c:pt>
                      <c:pt idx="644">
                        <c:v>4.1500000000000004</c:v>
                      </c:pt>
                      <c:pt idx="645">
                        <c:v>4.1500000000000004</c:v>
                      </c:pt>
                      <c:pt idx="646">
                        <c:v>4.1500000000000004</c:v>
                      </c:pt>
                      <c:pt idx="647">
                        <c:v>4.1500000000000004</c:v>
                      </c:pt>
                      <c:pt idx="648">
                        <c:v>4.1500000000000004</c:v>
                      </c:pt>
                      <c:pt idx="649">
                        <c:v>4.1500000000000004</c:v>
                      </c:pt>
                      <c:pt idx="650">
                        <c:v>#N/A</c:v>
                      </c:pt>
                      <c:pt idx="651">
                        <c:v>4.16</c:v>
                      </c:pt>
                      <c:pt idx="652">
                        <c:v>4.1500000000000004</c:v>
                      </c:pt>
                      <c:pt idx="653">
                        <c:v>4.1500000000000004</c:v>
                      </c:pt>
                      <c:pt idx="654">
                        <c:v>4.18</c:v>
                      </c:pt>
                      <c:pt idx="655">
                        <c:v>4.1900000000000004</c:v>
                      </c:pt>
                      <c:pt idx="656">
                        <c:v>4.1900000000000004</c:v>
                      </c:pt>
                      <c:pt idx="657">
                        <c:v>4.1900000000000004</c:v>
                      </c:pt>
                      <c:pt idx="658">
                        <c:v>4.1900000000000004</c:v>
                      </c:pt>
                      <c:pt idx="659">
                        <c:v>4.1900000000000004</c:v>
                      </c:pt>
                      <c:pt idx="660">
                        <c:v>4.2</c:v>
                      </c:pt>
                      <c:pt idx="661">
                        <c:v>4.21</c:v>
                      </c:pt>
                      <c:pt idx="662">
                        <c:v>4.2</c:v>
                      </c:pt>
                      <c:pt idx="663">
                        <c:v>4.21</c:v>
                      </c:pt>
                      <c:pt idx="664">
                        <c:v>4.2</c:v>
                      </c:pt>
                      <c:pt idx="665">
                        <c:v>4.2</c:v>
                      </c:pt>
                      <c:pt idx="666">
                        <c:v>4.2</c:v>
                      </c:pt>
                      <c:pt idx="667">
                        <c:v>4.2</c:v>
                      </c:pt>
                      <c:pt idx="668">
                        <c:v>4.2</c:v>
                      </c:pt>
                      <c:pt idx="669">
                        <c:v>4.1900000000000004</c:v>
                      </c:pt>
                      <c:pt idx="670">
                        <c:v>4.1900000000000004</c:v>
                      </c:pt>
                      <c:pt idx="671">
                        <c:v>4.1900000000000004</c:v>
                      </c:pt>
                      <c:pt idx="672">
                        <c:v>4.1900000000000004</c:v>
                      </c:pt>
                      <c:pt idx="673">
                        <c:v>4.1900000000000004</c:v>
                      </c:pt>
                      <c:pt idx="674">
                        <c:v>4.18</c:v>
                      </c:pt>
                      <c:pt idx="675">
                        <c:v>4.1900000000000004</c:v>
                      </c:pt>
                      <c:pt idx="676">
                        <c:v>4.1900000000000004</c:v>
                      </c:pt>
                      <c:pt idx="677">
                        <c:v>4.2</c:v>
                      </c:pt>
                      <c:pt idx="678">
                        <c:v>4.2</c:v>
                      </c:pt>
                      <c:pt idx="679">
                        <c:v>4.1900000000000004</c:v>
                      </c:pt>
                      <c:pt idx="680">
                        <c:v>4.1900000000000004</c:v>
                      </c:pt>
                      <c:pt idx="681">
                        <c:v>4.1900000000000004</c:v>
                      </c:pt>
                      <c:pt idx="682">
                        <c:v>4.1900000000000004</c:v>
                      </c:pt>
                      <c:pt idx="683">
                        <c:v>4.1900000000000004</c:v>
                      </c:pt>
                      <c:pt idx="684">
                        <c:v>4.1900000000000004</c:v>
                      </c:pt>
                      <c:pt idx="685">
                        <c:v>4.1900000000000004</c:v>
                      </c:pt>
                      <c:pt idx="686">
                        <c:v>4.1900000000000004</c:v>
                      </c:pt>
                      <c:pt idx="687">
                        <c:v>4.2</c:v>
                      </c:pt>
                      <c:pt idx="688">
                        <c:v>4.2</c:v>
                      </c:pt>
                      <c:pt idx="689">
                        <c:v>4.2</c:v>
                      </c:pt>
                      <c:pt idx="690">
                        <c:v>4.21</c:v>
                      </c:pt>
                      <c:pt idx="691">
                        <c:v>4.21</c:v>
                      </c:pt>
                      <c:pt idx="692">
                        <c:v>4.21</c:v>
                      </c:pt>
                      <c:pt idx="693">
                        <c:v>4.22</c:v>
                      </c:pt>
                      <c:pt idx="694">
                        <c:v>4.22</c:v>
                      </c:pt>
                      <c:pt idx="695">
                        <c:v>4.22</c:v>
                      </c:pt>
                      <c:pt idx="696">
                        <c:v>#N/A</c:v>
                      </c:pt>
                      <c:pt idx="697">
                        <c:v>4.22</c:v>
                      </c:pt>
                      <c:pt idx="698">
                        <c:v>4.22</c:v>
                      </c:pt>
                      <c:pt idx="699">
                        <c:v>4.22</c:v>
                      </c:pt>
                      <c:pt idx="700">
                        <c:v>4.22</c:v>
                      </c:pt>
                      <c:pt idx="701">
                        <c:v>4.22</c:v>
                      </c:pt>
                      <c:pt idx="702">
                        <c:v>4.22</c:v>
                      </c:pt>
                      <c:pt idx="703">
                        <c:v>4.21</c:v>
                      </c:pt>
                      <c:pt idx="704">
                        <c:v>4.2</c:v>
                      </c:pt>
                      <c:pt idx="705">
                        <c:v>4.2</c:v>
                      </c:pt>
                      <c:pt idx="706">
                        <c:v>4.1900000000000004</c:v>
                      </c:pt>
                      <c:pt idx="707">
                        <c:v>4.1900000000000004</c:v>
                      </c:pt>
                      <c:pt idx="708">
                        <c:v>4.1900000000000004</c:v>
                      </c:pt>
                      <c:pt idx="709">
                        <c:v>4.1900000000000004</c:v>
                      </c:pt>
                      <c:pt idx="710">
                        <c:v>4.1900000000000004</c:v>
                      </c:pt>
                      <c:pt idx="711">
                        <c:v>4.17</c:v>
                      </c:pt>
                      <c:pt idx="712">
                        <c:v>4.18</c:v>
                      </c:pt>
                      <c:pt idx="713">
                        <c:v>4.18</c:v>
                      </c:pt>
                      <c:pt idx="714">
                        <c:v>4.18</c:v>
                      </c:pt>
                      <c:pt idx="715">
                        <c:v>4.18</c:v>
                      </c:pt>
                      <c:pt idx="716">
                        <c:v>4.2</c:v>
                      </c:pt>
                      <c:pt idx="717">
                        <c:v>4.1900000000000004</c:v>
                      </c:pt>
                      <c:pt idx="718">
                        <c:v>4.1900000000000004</c:v>
                      </c:pt>
                      <c:pt idx="719">
                        <c:v>4.1900000000000004</c:v>
                      </c:pt>
                      <c:pt idx="720">
                        <c:v>4.1900000000000004</c:v>
                      </c:pt>
                      <c:pt idx="721">
                        <c:v>#N/A</c:v>
                      </c:pt>
                      <c:pt idx="722">
                        <c:v>4.1900000000000004</c:v>
                      </c:pt>
                      <c:pt idx="723">
                        <c:v>4.1900000000000004</c:v>
                      </c:pt>
                      <c:pt idx="724">
                        <c:v>4.2</c:v>
                      </c:pt>
                      <c:pt idx="725">
                        <c:v>4.21</c:v>
                      </c:pt>
                      <c:pt idx="726">
                        <c:v>4.21</c:v>
                      </c:pt>
                      <c:pt idx="727">
                        <c:v>4.2</c:v>
                      </c:pt>
                      <c:pt idx="728">
                        <c:v>4.1900000000000004</c:v>
                      </c:pt>
                      <c:pt idx="729">
                        <c:v>4.1900000000000004</c:v>
                      </c:pt>
                      <c:pt idx="730">
                        <c:v>4.1900000000000004</c:v>
                      </c:pt>
                      <c:pt idx="731">
                        <c:v>4.1900000000000004</c:v>
                      </c:pt>
                      <c:pt idx="732">
                        <c:v>4.18</c:v>
                      </c:pt>
                      <c:pt idx="733">
                        <c:v>4.17</c:v>
                      </c:pt>
                      <c:pt idx="734">
                        <c:v>4.16</c:v>
                      </c:pt>
                      <c:pt idx="735">
                        <c:v>4.16</c:v>
                      </c:pt>
                      <c:pt idx="736">
                        <c:v>4.1500000000000004</c:v>
                      </c:pt>
                      <c:pt idx="737">
                        <c:v>#N/A</c:v>
                      </c:pt>
                      <c:pt idx="738">
                        <c:v>4.1500000000000004</c:v>
                      </c:pt>
                      <c:pt idx="739">
                        <c:v>4.1500000000000004</c:v>
                      </c:pt>
                      <c:pt idx="740">
                        <c:v>4.1500000000000004</c:v>
                      </c:pt>
                      <c:pt idx="741">
                        <c:v>4.1500000000000004</c:v>
                      </c:pt>
                      <c:pt idx="742">
                        <c:v>4.1399999999999997</c:v>
                      </c:pt>
                      <c:pt idx="743">
                        <c:v>#N/A</c:v>
                      </c:pt>
                      <c:pt idx="744">
                        <c:v>4.12</c:v>
                      </c:pt>
                      <c:pt idx="745">
                        <c:v>4.13</c:v>
                      </c:pt>
                      <c:pt idx="746">
                        <c:v>4.13</c:v>
                      </c:pt>
                      <c:pt idx="747">
                        <c:v>4.1399999999999997</c:v>
                      </c:pt>
                      <c:pt idx="748">
                        <c:v>4.1399999999999997</c:v>
                      </c:pt>
                      <c:pt idx="749">
                        <c:v>4.13</c:v>
                      </c:pt>
                      <c:pt idx="750">
                        <c:v>4.13</c:v>
                      </c:pt>
                      <c:pt idx="751">
                        <c:v>4.18</c:v>
                      </c:pt>
                      <c:pt idx="752">
                        <c:v>4.18</c:v>
                      </c:pt>
                      <c:pt idx="753">
                        <c:v>4.1900000000000004</c:v>
                      </c:pt>
                      <c:pt idx="754">
                        <c:v>#N/A</c:v>
                      </c:pt>
                      <c:pt idx="755">
                        <c:v>4.1900000000000004</c:v>
                      </c:pt>
                      <c:pt idx="756">
                        <c:v>4.2</c:v>
                      </c:pt>
                      <c:pt idx="757">
                        <c:v>4.2</c:v>
                      </c:pt>
                      <c:pt idx="758">
                        <c:v>4.1900000000000004</c:v>
                      </c:pt>
                      <c:pt idx="759">
                        <c:v>4.18</c:v>
                      </c:pt>
                      <c:pt idx="760">
                        <c:v>4.18</c:v>
                      </c:pt>
                      <c:pt idx="761">
                        <c:v>4.17</c:v>
                      </c:pt>
                      <c:pt idx="762">
                        <c:v>4.16</c:v>
                      </c:pt>
                      <c:pt idx="763">
                        <c:v>4.16</c:v>
                      </c:pt>
                      <c:pt idx="764">
                        <c:v>4.1500000000000004</c:v>
                      </c:pt>
                      <c:pt idx="765">
                        <c:v>4.1500000000000004</c:v>
                      </c:pt>
                      <c:pt idx="766">
                        <c:v>4.16</c:v>
                      </c:pt>
                      <c:pt idx="767">
                        <c:v>4.17</c:v>
                      </c:pt>
                      <c:pt idx="768">
                        <c:v>4.18</c:v>
                      </c:pt>
                      <c:pt idx="769">
                        <c:v>4.18</c:v>
                      </c:pt>
                      <c:pt idx="770">
                        <c:v>4.1900000000000004</c:v>
                      </c:pt>
                      <c:pt idx="771">
                        <c:v>4.18</c:v>
                      </c:pt>
                      <c:pt idx="772">
                        <c:v>4.18</c:v>
                      </c:pt>
                      <c:pt idx="773">
                        <c:v>4.1900000000000004</c:v>
                      </c:pt>
                      <c:pt idx="774">
                        <c:v>4.1900000000000004</c:v>
                      </c:pt>
                      <c:pt idx="775">
                        <c:v>#N/A</c:v>
                      </c:pt>
                      <c:pt idx="776">
                        <c:v>4.1900000000000004</c:v>
                      </c:pt>
                      <c:pt idx="777">
                        <c:v>4.1900000000000004</c:v>
                      </c:pt>
                      <c:pt idx="778">
                        <c:v>4.2</c:v>
                      </c:pt>
                      <c:pt idx="779">
                        <c:v>4.21</c:v>
                      </c:pt>
                      <c:pt idx="780">
                        <c:v>#N/A</c:v>
                      </c:pt>
                      <c:pt idx="781">
                        <c:v>4.2</c:v>
                      </c:pt>
                      <c:pt idx="782">
                        <c:v>4.2</c:v>
                      </c:pt>
                      <c:pt idx="783">
                        <c:v>4.2</c:v>
                      </c:pt>
                      <c:pt idx="784">
                        <c:v>4.2</c:v>
                      </c:pt>
                      <c:pt idx="785">
                        <c:v>4.2</c:v>
                      </c:pt>
                      <c:pt idx="786">
                        <c:v>4.2</c:v>
                      </c:pt>
                      <c:pt idx="787">
                        <c:v>4.1900000000000004</c:v>
                      </c:pt>
                      <c:pt idx="788">
                        <c:v>4.1900000000000004</c:v>
                      </c:pt>
                      <c:pt idx="789">
                        <c:v>4.1900000000000004</c:v>
                      </c:pt>
                      <c:pt idx="790">
                        <c:v>4.1900000000000004</c:v>
                      </c:pt>
                      <c:pt idx="791">
                        <c:v>4.1900000000000004</c:v>
                      </c:pt>
                      <c:pt idx="792">
                        <c:v>4.18</c:v>
                      </c:pt>
                      <c:pt idx="793">
                        <c:v>4.18</c:v>
                      </c:pt>
                      <c:pt idx="794">
                        <c:v>4.17</c:v>
                      </c:pt>
                      <c:pt idx="795">
                        <c:v>4.17</c:v>
                      </c:pt>
                      <c:pt idx="796">
                        <c:v>4.18</c:v>
                      </c:pt>
                      <c:pt idx="797">
                        <c:v>4.1900000000000004</c:v>
                      </c:pt>
                      <c:pt idx="798">
                        <c:v>4.1900000000000004</c:v>
                      </c:pt>
                      <c:pt idx="799">
                        <c:v>4.1900000000000004</c:v>
                      </c:pt>
                      <c:pt idx="800">
                        <c:v>4.1900000000000004</c:v>
                      </c:pt>
                      <c:pt idx="801">
                        <c:v>4.2</c:v>
                      </c:pt>
                      <c:pt idx="802">
                        <c:v>4.2</c:v>
                      </c:pt>
                      <c:pt idx="803">
                        <c:v>4.2</c:v>
                      </c:pt>
                      <c:pt idx="804">
                        <c:v>4.21</c:v>
                      </c:pt>
                      <c:pt idx="805">
                        <c:v>4.22</c:v>
                      </c:pt>
                      <c:pt idx="806">
                        <c:v>4.21</c:v>
                      </c:pt>
                      <c:pt idx="807">
                        <c:v>4.21</c:v>
                      </c:pt>
                      <c:pt idx="808">
                        <c:v>4.21</c:v>
                      </c:pt>
                      <c:pt idx="809">
                        <c:v>4.21</c:v>
                      </c:pt>
                      <c:pt idx="810">
                        <c:v>#N/A</c:v>
                      </c:pt>
                      <c:pt idx="811">
                        <c:v>4.22</c:v>
                      </c:pt>
                      <c:pt idx="812">
                        <c:v>4.21</c:v>
                      </c:pt>
                      <c:pt idx="813">
                        <c:v>4.21</c:v>
                      </c:pt>
                      <c:pt idx="814">
                        <c:v>4.21</c:v>
                      </c:pt>
                      <c:pt idx="815">
                        <c:v>4.22</c:v>
                      </c:pt>
                      <c:pt idx="816">
                        <c:v>#N/A</c:v>
                      </c:pt>
                      <c:pt idx="817">
                        <c:v>4.21</c:v>
                      </c:pt>
                      <c:pt idx="818">
                        <c:v>4.22</c:v>
                      </c:pt>
                      <c:pt idx="819">
                        <c:v>4.21</c:v>
                      </c:pt>
                      <c:pt idx="820">
                        <c:v>4.22</c:v>
                      </c:pt>
                      <c:pt idx="821">
                        <c:v>4.22</c:v>
                      </c:pt>
                      <c:pt idx="822">
                        <c:v>4.24</c:v>
                      </c:pt>
                      <c:pt idx="823">
                        <c:v>4.2300000000000004</c:v>
                      </c:pt>
                      <c:pt idx="824">
                        <c:v>4.22</c:v>
                      </c:pt>
                      <c:pt idx="825">
                        <c:v>4.2300000000000004</c:v>
                      </c:pt>
                      <c:pt idx="826">
                        <c:v>4.2300000000000004</c:v>
                      </c:pt>
                      <c:pt idx="827">
                        <c:v>4.2300000000000004</c:v>
                      </c:pt>
                      <c:pt idx="828">
                        <c:v>4.2300000000000004</c:v>
                      </c:pt>
                      <c:pt idx="829">
                        <c:v>4.22</c:v>
                      </c:pt>
                      <c:pt idx="830">
                        <c:v>4.22</c:v>
                      </c:pt>
                      <c:pt idx="831">
                        <c:v>4.21</c:v>
                      </c:pt>
                      <c:pt idx="832">
                        <c:v>4.21</c:v>
                      </c:pt>
                      <c:pt idx="833">
                        <c:v>4.2</c:v>
                      </c:pt>
                      <c:pt idx="834">
                        <c:v>4.2</c:v>
                      </c:pt>
                      <c:pt idx="835">
                        <c:v>4.2</c:v>
                      </c:pt>
                      <c:pt idx="836">
                        <c:v>4.1900000000000004</c:v>
                      </c:pt>
                      <c:pt idx="837">
                        <c:v>4.1900000000000004</c:v>
                      </c:pt>
                      <c:pt idx="838">
                        <c:v>4.18</c:v>
                      </c:pt>
                      <c:pt idx="839">
                        <c:v>4.1900000000000004</c:v>
                      </c:pt>
                      <c:pt idx="840">
                        <c:v>4.2</c:v>
                      </c:pt>
                      <c:pt idx="841">
                        <c:v>4.2</c:v>
                      </c:pt>
                      <c:pt idx="842">
                        <c:v>4.2</c:v>
                      </c:pt>
                      <c:pt idx="843">
                        <c:v>4.2</c:v>
                      </c:pt>
                      <c:pt idx="844">
                        <c:v>4.2</c:v>
                      </c:pt>
                      <c:pt idx="845">
                        <c:v>4.2</c:v>
                      </c:pt>
                      <c:pt idx="846">
                        <c:v>4.2</c:v>
                      </c:pt>
                      <c:pt idx="847">
                        <c:v>4.2</c:v>
                      </c:pt>
                      <c:pt idx="848">
                        <c:v>4.2</c:v>
                      </c:pt>
                      <c:pt idx="849">
                        <c:v>4.1900000000000004</c:v>
                      </c:pt>
                      <c:pt idx="850">
                        <c:v>4.2</c:v>
                      </c:pt>
                      <c:pt idx="851">
                        <c:v>4.2</c:v>
                      </c:pt>
                      <c:pt idx="852">
                        <c:v>4.2</c:v>
                      </c:pt>
                      <c:pt idx="853">
                        <c:v>4.1900000000000004</c:v>
                      </c:pt>
                      <c:pt idx="854">
                        <c:v>4.2</c:v>
                      </c:pt>
                      <c:pt idx="855">
                        <c:v>#N/A</c:v>
                      </c:pt>
                      <c:pt idx="856">
                        <c:v>4.21</c:v>
                      </c:pt>
                      <c:pt idx="857">
                        <c:v>4.21</c:v>
                      </c:pt>
                      <c:pt idx="858">
                        <c:v>4.21</c:v>
                      </c:pt>
                      <c:pt idx="859">
                        <c:v>4.21</c:v>
                      </c:pt>
                      <c:pt idx="860">
                        <c:v>4.21</c:v>
                      </c:pt>
                      <c:pt idx="861">
                        <c:v>4.21</c:v>
                      </c:pt>
                      <c:pt idx="862">
                        <c:v>4.21</c:v>
                      </c:pt>
                      <c:pt idx="863">
                        <c:v>4.21</c:v>
                      </c:pt>
                      <c:pt idx="864">
                        <c:v>4.21</c:v>
                      </c:pt>
                      <c:pt idx="865">
                        <c:v>4.21</c:v>
                      </c:pt>
                      <c:pt idx="866">
                        <c:v>4.21</c:v>
                      </c:pt>
                      <c:pt idx="867">
                        <c:v>4.2</c:v>
                      </c:pt>
                      <c:pt idx="868">
                        <c:v>4.2</c:v>
                      </c:pt>
                      <c:pt idx="869">
                        <c:v>4.2</c:v>
                      </c:pt>
                      <c:pt idx="870">
                        <c:v>4.2</c:v>
                      </c:pt>
                      <c:pt idx="871">
                        <c:v>4.2</c:v>
                      </c:pt>
                      <c:pt idx="872">
                        <c:v>4.2</c:v>
                      </c:pt>
                      <c:pt idx="873">
                        <c:v>4.2</c:v>
                      </c:pt>
                      <c:pt idx="874">
                        <c:v>4.21</c:v>
                      </c:pt>
                      <c:pt idx="875">
                        <c:v>4.21</c:v>
                      </c:pt>
                      <c:pt idx="876">
                        <c:v>4.21</c:v>
                      </c:pt>
                      <c:pt idx="877">
                        <c:v>4.22</c:v>
                      </c:pt>
                      <c:pt idx="878">
                        <c:v>4.22</c:v>
                      </c:pt>
                      <c:pt idx="879">
                        <c:v>4.22</c:v>
                      </c:pt>
                      <c:pt idx="880">
                        <c:v>4.22</c:v>
                      </c:pt>
                      <c:pt idx="881">
                        <c:v>4.22</c:v>
                      </c:pt>
                      <c:pt idx="882">
                        <c:v>4.22</c:v>
                      </c:pt>
                      <c:pt idx="883">
                        <c:v>4.22</c:v>
                      </c:pt>
                      <c:pt idx="884">
                        <c:v>4.22</c:v>
                      </c:pt>
                      <c:pt idx="885">
                        <c:v>4.2300000000000004</c:v>
                      </c:pt>
                      <c:pt idx="886">
                        <c:v>#N/A</c:v>
                      </c:pt>
                      <c:pt idx="887">
                        <c:v>4.2300000000000004</c:v>
                      </c:pt>
                      <c:pt idx="888">
                        <c:v>4.2300000000000004</c:v>
                      </c:pt>
                      <c:pt idx="889">
                        <c:v>4.2300000000000004</c:v>
                      </c:pt>
                      <c:pt idx="890">
                        <c:v>4.2300000000000004</c:v>
                      </c:pt>
                      <c:pt idx="891">
                        <c:v>4.2300000000000004</c:v>
                      </c:pt>
                      <c:pt idx="892">
                        <c:v>4.2300000000000004</c:v>
                      </c:pt>
                      <c:pt idx="893">
                        <c:v>4.2300000000000004</c:v>
                      </c:pt>
                      <c:pt idx="894">
                        <c:v>4.2300000000000004</c:v>
                      </c:pt>
                      <c:pt idx="895">
                        <c:v>4.2300000000000004</c:v>
                      </c:pt>
                      <c:pt idx="896">
                        <c:v>4.21</c:v>
                      </c:pt>
                      <c:pt idx="897">
                        <c:v>4.21</c:v>
                      </c:pt>
                      <c:pt idx="898">
                        <c:v>4.21</c:v>
                      </c:pt>
                      <c:pt idx="899">
                        <c:v>4.21</c:v>
                      </c:pt>
                      <c:pt idx="900">
                        <c:v>4.21</c:v>
                      </c:pt>
                      <c:pt idx="901">
                        <c:v>4.2</c:v>
                      </c:pt>
                      <c:pt idx="902">
                        <c:v>4.2</c:v>
                      </c:pt>
                      <c:pt idx="903">
                        <c:v>4.2</c:v>
                      </c:pt>
                      <c:pt idx="904">
                        <c:v>4.1900000000000004</c:v>
                      </c:pt>
                      <c:pt idx="905">
                        <c:v>4.1900000000000004</c:v>
                      </c:pt>
                      <c:pt idx="906">
                        <c:v>4.1900000000000004</c:v>
                      </c:pt>
                      <c:pt idx="907">
                        <c:v>4.2</c:v>
                      </c:pt>
                      <c:pt idx="908">
                        <c:v>4.2</c:v>
                      </c:pt>
                      <c:pt idx="909">
                        <c:v>4.2</c:v>
                      </c:pt>
                      <c:pt idx="910">
                        <c:v>4.21</c:v>
                      </c:pt>
                      <c:pt idx="911">
                        <c:v>#N/A</c:v>
                      </c:pt>
                      <c:pt idx="912">
                        <c:v>4.21</c:v>
                      </c:pt>
                      <c:pt idx="913">
                        <c:v>4.21</c:v>
                      </c:pt>
                      <c:pt idx="914">
                        <c:v>4.2</c:v>
                      </c:pt>
                      <c:pt idx="915">
                        <c:v>4.21</c:v>
                      </c:pt>
                      <c:pt idx="916">
                        <c:v>4.21</c:v>
                      </c:pt>
                      <c:pt idx="917">
                        <c:v>4.21</c:v>
                      </c:pt>
                      <c:pt idx="918">
                        <c:v>4.21</c:v>
                      </c:pt>
                      <c:pt idx="919">
                        <c:v>4.2</c:v>
                      </c:pt>
                      <c:pt idx="920">
                        <c:v>4.2</c:v>
                      </c:pt>
                      <c:pt idx="921">
                        <c:v>4.2</c:v>
                      </c:pt>
                      <c:pt idx="922">
                        <c:v>4.2</c:v>
                      </c:pt>
                      <c:pt idx="923">
                        <c:v>4.2</c:v>
                      </c:pt>
                      <c:pt idx="924">
                        <c:v>4.2</c:v>
                      </c:pt>
                      <c:pt idx="925">
                        <c:v>4.2</c:v>
                      </c:pt>
                      <c:pt idx="926">
                        <c:v>4.2</c:v>
                      </c:pt>
                      <c:pt idx="927">
                        <c:v>4.2</c:v>
                      </c:pt>
                      <c:pt idx="928">
                        <c:v>4.2</c:v>
                      </c:pt>
                      <c:pt idx="929">
                        <c:v>4.21</c:v>
                      </c:pt>
                      <c:pt idx="930">
                        <c:v>4.22</c:v>
                      </c:pt>
                      <c:pt idx="931">
                        <c:v>4.22</c:v>
                      </c:pt>
                      <c:pt idx="932">
                        <c:v>4.22</c:v>
                      </c:pt>
                      <c:pt idx="933">
                        <c:v>4.2300000000000004</c:v>
                      </c:pt>
                      <c:pt idx="934">
                        <c:v>4.2300000000000004</c:v>
                      </c:pt>
                      <c:pt idx="935">
                        <c:v>4.24</c:v>
                      </c:pt>
                      <c:pt idx="936">
                        <c:v>4.24</c:v>
                      </c:pt>
                      <c:pt idx="937">
                        <c:v>4.24</c:v>
                      </c:pt>
                      <c:pt idx="938">
                        <c:v>4.25</c:v>
                      </c:pt>
                      <c:pt idx="939">
                        <c:v>4.25</c:v>
                      </c:pt>
                      <c:pt idx="940">
                        <c:v>4.25</c:v>
                      </c:pt>
                      <c:pt idx="941">
                        <c:v>4.26</c:v>
                      </c:pt>
                      <c:pt idx="942">
                        <c:v>4.2699999999999996</c:v>
                      </c:pt>
                      <c:pt idx="943">
                        <c:v>4.26</c:v>
                      </c:pt>
                      <c:pt idx="944">
                        <c:v>4.26</c:v>
                      </c:pt>
                      <c:pt idx="945">
                        <c:v>4.26</c:v>
                      </c:pt>
                      <c:pt idx="946">
                        <c:v>4.26</c:v>
                      </c:pt>
                      <c:pt idx="947">
                        <c:v>4.2699999999999996</c:v>
                      </c:pt>
                      <c:pt idx="948">
                        <c:v>4.26</c:v>
                      </c:pt>
                      <c:pt idx="949">
                        <c:v>4.2699999999999996</c:v>
                      </c:pt>
                      <c:pt idx="950">
                        <c:v>4.2699999999999996</c:v>
                      </c:pt>
                      <c:pt idx="951">
                        <c:v>4.2699999999999996</c:v>
                      </c:pt>
                      <c:pt idx="952">
                        <c:v>4.2699999999999996</c:v>
                      </c:pt>
                      <c:pt idx="953">
                        <c:v>4.28</c:v>
                      </c:pt>
                      <c:pt idx="954">
                        <c:v>4.28</c:v>
                      </c:pt>
                      <c:pt idx="955">
                        <c:v>4.2699999999999996</c:v>
                      </c:pt>
                      <c:pt idx="956">
                        <c:v>#N/A</c:v>
                      </c:pt>
                      <c:pt idx="957">
                        <c:v>4.2699999999999996</c:v>
                      </c:pt>
                      <c:pt idx="958">
                        <c:v>4.2699999999999996</c:v>
                      </c:pt>
                      <c:pt idx="959">
                        <c:v>4.2699999999999996</c:v>
                      </c:pt>
                      <c:pt idx="960">
                        <c:v>4.28</c:v>
                      </c:pt>
                      <c:pt idx="961">
                        <c:v>4.28</c:v>
                      </c:pt>
                      <c:pt idx="962">
                        <c:v>4.28</c:v>
                      </c:pt>
                      <c:pt idx="963">
                        <c:v>4.28</c:v>
                      </c:pt>
                      <c:pt idx="964">
                        <c:v>4.2699999999999996</c:v>
                      </c:pt>
                      <c:pt idx="965">
                        <c:v>4.2699999999999996</c:v>
                      </c:pt>
                      <c:pt idx="966">
                        <c:v>4.2699999999999996</c:v>
                      </c:pt>
                      <c:pt idx="967">
                        <c:v>4.28</c:v>
                      </c:pt>
                      <c:pt idx="968">
                        <c:v>4.29</c:v>
                      </c:pt>
                      <c:pt idx="969">
                        <c:v>4.3</c:v>
                      </c:pt>
                      <c:pt idx="970">
                        <c:v>4.3099999999999996</c:v>
                      </c:pt>
                      <c:pt idx="971">
                        <c:v>4.3099999999999996</c:v>
                      </c:pt>
                      <c:pt idx="972">
                        <c:v>4.33</c:v>
                      </c:pt>
                      <c:pt idx="973">
                        <c:v>4.3600000000000003</c:v>
                      </c:pt>
                      <c:pt idx="974">
                        <c:v>4.3499999999999996</c:v>
                      </c:pt>
                      <c:pt idx="975">
                        <c:v>4.3600000000000003</c:v>
                      </c:pt>
                      <c:pt idx="976">
                        <c:v>4.3499999999999996</c:v>
                      </c:pt>
                      <c:pt idx="977">
                        <c:v>4.33</c:v>
                      </c:pt>
                      <c:pt idx="978">
                        <c:v>4.32</c:v>
                      </c:pt>
                      <c:pt idx="979">
                        <c:v>4.3099999999999996</c:v>
                      </c:pt>
                      <c:pt idx="980">
                        <c:v>4.32</c:v>
                      </c:pt>
                      <c:pt idx="981">
                        <c:v>4.3099999999999996</c:v>
                      </c:pt>
                      <c:pt idx="982">
                        <c:v>#N/A</c:v>
                      </c:pt>
                      <c:pt idx="983">
                        <c:v>4.3</c:v>
                      </c:pt>
                      <c:pt idx="984">
                        <c:v>4.3099999999999996</c:v>
                      </c:pt>
                      <c:pt idx="985">
                        <c:v>4.34</c:v>
                      </c:pt>
                      <c:pt idx="986">
                        <c:v>4.34</c:v>
                      </c:pt>
                      <c:pt idx="987">
                        <c:v>4.3499999999999996</c:v>
                      </c:pt>
                      <c:pt idx="988">
                        <c:v>4.3600000000000003</c:v>
                      </c:pt>
                      <c:pt idx="989">
                        <c:v>4.37</c:v>
                      </c:pt>
                      <c:pt idx="990">
                        <c:v>4.3600000000000003</c:v>
                      </c:pt>
                      <c:pt idx="991">
                        <c:v>4.38</c:v>
                      </c:pt>
                      <c:pt idx="992">
                        <c:v>4.38</c:v>
                      </c:pt>
                      <c:pt idx="993">
                        <c:v>4.3899999999999997</c:v>
                      </c:pt>
                      <c:pt idx="994">
                        <c:v>4.4000000000000004</c:v>
                      </c:pt>
                      <c:pt idx="995">
                        <c:v>4.41</c:v>
                      </c:pt>
                      <c:pt idx="996">
                        <c:v>4.43</c:v>
                      </c:pt>
                      <c:pt idx="997">
                        <c:v>#N/A</c:v>
                      </c:pt>
                      <c:pt idx="998">
                        <c:v>4.43</c:v>
                      </c:pt>
                      <c:pt idx="999">
                        <c:v>4.43</c:v>
                      </c:pt>
                      <c:pt idx="1000">
                        <c:v>4.43</c:v>
                      </c:pt>
                      <c:pt idx="1001">
                        <c:v>4.45</c:v>
                      </c:pt>
                      <c:pt idx="1002">
                        <c:v>4.47</c:v>
                      </c:pt>
                      <c:pt idx="1003">
                        <c:v>4.46</c:v>
                      </c:pt>
                      <c:pt idx="1004">
                        <c:v>#N/A</c:v>
                      </c:pt>
                      <c:pt idx="1005">
                        <c:v>4.4400000000000004</c:v>
                      </c:pt>
                      <c:pt idx="1006">
                        <c:v>4.45</c:v>
                      </c:pt>
                      <c:pt idx="1007">
                        <c:v>4.4400000000000004</c:v>
                      </c:pt>
                      <c:pt idx="1008">
                        <c:v>4.45</c:v>
                      </c:pt>
                      <c:pt idx="1009">
                        <c:v>4.45</c:v>
                      </c:pt>
                      <c:pt idx="1010">
                        <c:v>4.46</c:v>
                      </c:pt>
                      <c:pt idx="1011">
                        <c:v>4.45</c:v>
                      </c:pt>
                      <c:pt idx="1012">
                        <c:v>4.45</c:v>
                      </c:pt>
                      <c:pt idx="1013">
                        <c:v>4.45</c:v>
                      </c:pt>
                      <c:pt idx="1014">
                        <c:v>#N/A</c:v>
                      </c:pt>
                      <c:pt idx="1015">
                        <c:v>4.45</c:v>
                      </c:pt>
                      <c:pt idx="1016">
                        <c:v>4.46</c:v>
                      </c:pt>
                      <c:pt idx="1017">
                        <c:v>4.4800000000000004</c:v>
                      </c:pt>
                      <c:pt idx="1018">
                        <c:v>4.5199999999999996</c:v>
                      </c:pt>
                      <c:pt idx="1019">
                        <c:v>4.5199999999999996</c:v>
                      </c:pt>
                      <c:pt idx="1020">
                        <c:v>4.5199999999999996</c:v>
                      </c:pt>
                      <c:pt idx="1021">
                        <c:v>4.6100000000000003</c:v>
                      </c:pt>
                      <c:pt idx="1022">
                        <c:v>4.59</c:v>
                      </c:pt>
                      <c:pt idx="1023">
                        <c:v>4.5999999999999996</c:v>
                      </c:pt>
                      <c:pt idx="1024">
                        <c:v>4.5999999999999996</c:v>
                      </c:pt>
                      <c:pt idx="1025">
                        <c:v>4.5999999999999996</c:v>
                      </c:pt>
                      <c:pt idx="1026">
                        <c:v>4.6500000000000004</c:v>
                      </c:pt>
                      <c:pt idx="1027">
                        <c:v>4.67</c:v>
                      </c:pt>
                      <c:pt idx="1028">
                        <c:v>4.67</c:v>
                      </c:pt>
                      <c:pt idx="1029">
                        <c:v>4.66</c:v>
                      </c:pt>
                      <c:pt idx="1030">
                        <c:v>4.6500000000000004</c:v>
                      </c:pt>
                      <c:pt idx="1031">
                        <c:v>4.6100000000000003</c:v>
                      </c:pt>
                      <c:pt idx="1032">
                        <c:v>4.6399999999999997</c:v>
                      </c:pt>
                      <c:pt idx="1033">
                        <c:v>4.6500000000000004</c:v>
                      </c:pt>
                      <c:pt idx="1034">
                        <c:v>4.6500000000000004</c:v>
                      </c:pt>
                      <c:pt idx="1035">
                        <c:v>#N/A</c:v>
                      </c:pt>
                      <c:pt idx="1036">
                        <c:v>4.62</c:v>
                      </c:pt>
                      <c:pt idx="1037">
                        <c:v>4.6100000000000003</c:v>
                      </c:pt>
                      <c:pt idx="1038">
                        <c:v>4.62</c:v>
                      </c:pt>
                      <c:pt idx="1039">
                        <c:v>4.63</c:v>
                      </c:pt>
                      <c:pt idx="1040">
                        <c:v>4.6500000000000004</c:v>
                      </c:pt>
                      <c:pt idx="1041">
                        <c:v>4.63</c:v>
                      </c:pt>
                      <c:pt idx="1042">
                        <c:v>4.6500000000000004</c:v>
                      </c:pt>
                      <c:pt idx="1043">
                        <c:v>4.63</c:v>
                      </c:pt>
                      <c:pt idx="1044">
                        <c:v>4.5999999999999996</c:v>
                      </c:pt>
                      <c:pt idx="1045">
                        <c:v>4.5999999999999996</c:v>
                      </c:pt>
                      <c:pt idx="1046">
                        <c:v>4.6100000000000003</c:v>
                      </c:pt>
                      <c:pt idx="1047">
                        <c:v>4.5999999999999996</c:v>
                      </c:pt>
                      <c:pt idx="1048">
                        <c:v>4.5599999999999996</c:v>
                      </c:pt>
                      <c:pt idx="1049">
                        <c:v>4.58</c:v>
                      </c:pt>
                      <c:pt idx="1050">
                        <c:v>4.59</c:v>
                      </c:pt>
                      <c:pt idx="1051">
                        <c:v>4.6100000000000003</c:v>
                      </c:pt>
                      <c:pt idx="1052">
                        <c:v>4.6100000000000003</c:v>
                      </c:pt>
                      <c:pt idx="1053">
                        <c:v>4.6100000000000003</c:v>
                      </c:pt>
                      <c:pt idx="1054">
                        <c:v>4.5999999999999996</c:v>
                      </c:pt>
                      <c:pt idx="1055">
                        <c:v>4.59</c:v>
                      </c:pt>
                      <c:pt idx="1056">
                        <c:v>4.5999999999999996</c:v>
                      </c:pt>
                      <c:pt idx="1057">
                        <c:v>4.6100000000000003</c:v>
                      </c:pt>
                      <c:pt idx="1058">
                        <c:v>4.6100000000000003</c:v>
                      </c:pt>
                      <c:pt idx="1059">
                        <c:v>4.63</c:v>
                      </c:pt>
                      <c:pt idx="1060">
                        <c:v>4.6500000000000004</c:v>
                      </c:pt>
                      <c:pt idx="1061">
                        <c:v>4.6900000000000004</c:v>
                      </c:pt>
                      <c:pt idx="1062">
                        <c:v>4.6900000000000004</c:v>
                      </c:pt>
                      <c:pt idx="1063">
                        <c:v>4.7</c:v>
                      </c:pt>
                      <c:pt idx="1064">
                        <c:v>4.7</c:v>
                      </c:pt>
                      <c:pt idx="1065">
                        <c:v>4.71</c:v>
                      </c:pt>
                      <c:pt idx="1066">
                        <c:v>4.7300000000000004</c:v>
                      </c:pt>
                      <c:pt idx="1067">
                        <c:v>4.72</c:v>
                      </c:pt>
                      <c:pt idx="1068">
                        <c:v>4.74</c:v>
                      </c:pt>
                      <c:pt idx="1069">
                        <c:v>4.78</c:v>
                      </c:pt>
                      <c:pt idx="1070">
                        <c:v>4.8600000000000003</c:v>
                      </c:pt>
                      <c:pt idx="1071">
                        <c:v>4.87</c:v>
                      </c:pt>
                      <c:pt idx="1072">
                        <c:v>4.88</c:v>
                      </c:pt>
                      <c:pt idx="1073">
                        <c:v>4.8899999999999997</c:v>
                      </c:pt>
                      <c:pt idx="1074">
                        <c:v>4.88</c:v>
                      </c:pt>
                      <c:pt idx="1075">
                        <c:v>4.9000000000000004</c:v>
                      </c:pt>
                      <c:pt idx="1076">
                        <c:v>4.92</c:v>
                      </c:pt>
                      <c:pt idx="1077">
                        <c:v>#N/A</c:v>
                      </c:pt>
                      <c:pt idx="1078">
                        <c:v>4.92</c:v>
                      </c:pt>
                      <c:pt idx="1079">
                        <c:v>4.93</c:v>
                      </c:pt>
                      <c:pt idx="1080">
                        <c:v>4.97</c:v>
                      </c:pt>
                      <c:pt idx="1081">
                        <c:v>5.0199999999999996</c:v>
                      </c:pt>
                      <c:pt idx="1082">
                        <c:v>5.01</c:v>
                      </c:pt>
                      <c:pt idx="1083">
                        <c:v>5</c:v>
                      </c:pt>
                      <c:pt idx="1084">
                        <c:v>5</c:v>
                      </c:pt>
                      <c:pt idx="1085">
                        <c:v>4.9800000000000004</c:v>
                      </c:pt>
                      <c:pt idx="1086">
                        <c:v>4.96</c:v>
                      </c:pt>
                      <c:pt idx="1087">
                        <c:v>4.93</c:v>
                      </c:pt>
                      <c:pt idx="1088">
                        <c:v>4.93</c:v>
                      </c:pt>
                      <c:pt idx="1089">
                        <c:v>4.95</c:v>
                      </c:pt>
                      <c:pt idx="1090">
                        <c:v>4.96</c:v>
                      </c:pt>
                      <c:pt idx="1091">
                        <c:v>4.9400000000000004</c:v>
                      </c:pt>
                      <c:pt idx="1092">
                        <c:v>4.91</c:v>
                      </c:pt>
                      <c:pt idx="1093">
                        <c:v>4.9000000000000004</c:v>
                      </c:pt>
                      <c:pt idx="1094">
                        <c:v>4.8600000000000003</c:v>
                      </c:pt>
                      <c:pt idx="1095">
                        <c:v>4.84</c:v>
                      </c:pt>
                      <c:pt idx="1096">
                        <c:v>4.8099999999999996</c:v>
                      </c:pt>
                      <c:pt idx="1097">
                        <c:v>4.78</c:v>
                      </c:pt>
                      <c:pt idx="1098">
                        <c:v>4.7300000000000004</c:v>
                      </c:pt>
                      <c:pt idx="1099">
                        <c:v>4.76</c:v>
                      </c:pt>
                      <c:pt idx="1100">
                        <c:v>4.82</c:v>
                      </c:pt>
                      <c:pt idx="1101">
                        <c:v>4.8099999999999996</c:v>
                      </c:pt>
                      <c:pt idx="1102">
                        <c:v>4.8</c:v>
                      </c:pt>
                      <c:pt idx="1103">
                        <c:v>4.7</c:v>
                      </c:pt>
                      <c:pt idx="1104">
                        <c:v>4.71</c:v>
                      </c:pt>
                      <c:pt idx="1105">
                        <c:v>4.7</c:v>
                      </c:pt>
                      <c:pt idx="1106">
                        <c:v>4.6900000000000004</c:v>
                      </c:pt>
                      <c:pt idx="1107">
                        <c:v>4.66</c:v>
                      </c:pt>
                      <c:pt idx="1108">
                        <c:v>4.71</c:v>
                      </c:pt>
                      <c:pt idx="1109">
                        <c:v>4.7300000000000004</c:v>
                      </c:pt>
                      <c:pt idx="1110">
                        <c:v>#N/A</c:v>
                      </c:pt>
                      <c:pt idx="1111">
                        <c:v>4.7300000000000004</c:v>
                      </c:pt>
                      <c:pt idx="1112">
                        <c:v>4.7300000000000004</c:v>
                      </c:pt>
                      <c:pt idx="1113">
                        <c:v>4.74</c:v>
                      </c:pt>
                      <c:pt idx="1114">
                        <c:v>4.76</c:v>
                      </c:pt>
                      <c:pt idx="1115">
                        <c:v>4.7699999999999996</c:v>
                      </c:pt>
                      <c:pt idx="1116">
                        <c:v>4.76</c:v>
                      </c:pt>
                      <c:pt idx="1117">
                        <c:v>4.76</c:v>
                      </c:pt>
                      <c:pt idx="1118">
                        <c:v>4.8</c:v>
                      </c:pt>
                      <c:pt idx="1119">
                        <c:v>4.7699999999999996</c:v>
                      </c:pt>
                      <c:pt idx="1120">
                        <c:v>4.7699999999999996</c:v>
                      </c:pt>
                      <c:pt idx="1121">
                        <c:v>4.78</c:v>
                      </c:pt>
                      <c:pt idx="1122">
                        <c:v>4.79</c:v>
                      </c:pt>
                      <c:pt idx="1123">
                        <c:v>4.78</c:v>
                      </c:pt>
                      <c:pt idx="1124">
                        <c:v>4.78</c:v>
                      </c:pt>
                      <c:pt idx="1125">
                        <c:v>4.79</c:v>
                      </c:pt>
                      <c:pt idx="1126">
                        <c:v>4.8</c:v>
                      </c:pt>
                      <c:pt idx="1127">
                        <c:v>4.8099999999999996</c:v>
                      </c:pt>
                      <c:pt idx="1128">
                        <c:v>4.8099999999999996</c:v>
                      </c:pt>
                      <c:pt idx="1129">
                        <c:v>4.8099999999999996</c:v>
                      </c:pt>
                      <c:pt idx="1130">
                        <c:v>4.79</c:v>
                      </c:pt>
                      <c:pt idx="1131">
                        <c:v>4.75</c:v>
                      </c:pt>
                      <c:pt idx="1132">
                        <c:v>4.75</c:v>
                      </c:pt>
                      <c:pt idx="1133">
                        <c:v>4.7699999999999996</c:v>
                      </c:pt>
                      <c:pt idx="1134">
                        <c:v>4.7699999999999996</c:v>
                      </c:pt>
                      <c:pt idx="1135">
                        <c:v>4.7699999999999996</c:v>
                      </c:pt>
                      <c:pt idx="1136">
                        <c:v>4.7699999999999996</c:v>
                      </c:pt>
                      <c:pt idx="1137">
                        <c:v>4.75</c:v>
                      </c:pt>
                      <c:pt idx="1138">
                        <c:v>4.75</c:v>
                      </c:pt>
                      <c:pt idx="1139">
                        <c:v>4.75</c:v>
                      </c:pt>
                      <c:pt idx="1140">
                        <c:v>4.75</c:v>
                      </c:pt>
                      <c:pt idx="1141">
                        <c:v>4.7699999999999996</c:v>
                      </c:pt>
                      <c:pt idx="1142">
                        <c:v>4.79</c:v>
                      </c:pt>
                      <c:pt idx="1143">
                        <c:v>4.78</c:v>
                      </c:pt>
                      <c:pt idx="1144">
                        <c:v>4.8</c:v>
                      </c:pt>
                      <c:pt idx="1145">
                        <c:v>4.8099999999999996</c:v>
                      </c:pt>
                      <c:pt idx="1146">
                        <c:v>#N/A</c:v>
                      </c:pt>
                      <c:pt idx="1147">
                        <c:v>4.8</c:v>
                      </c:pt>
                      <c:pt idx="1148">
                        <c:v>4.79</c:v>
                      </c:pt>
                      <c:pt idx="1149">
                        <c:v>4.7699999999999996</c:v>
                      </c:pt>
                      <c:pt idx="1150">
                        <c:v>4.78</c:v>
                      </c:pt>
                      <c:pt idx="1151">
                        <c:v>4.79</c:v>
                      </c:pt>
                      <c:pt idx="1152">
                        <c:v>4.8099999999999996</c:v>
                      </c:pt>
                      <c:pt idx="1153">
                        <c:v>4.83</c:v>
                      </c:pt>
                      <c:pt idx="1154">
                        <c:v>4.83</c:v>
                      </c:pt>
                      <c:pt idx="1155">
                        <c:v>4.83</c:v>
                      </c:pt>
                      <c:pt idx="1156">
                        <c:v>4.83</c:v>
                      </c:pt>
                      <c:pt idx="1157">
                        <c:v>4.83</c:v>
                      </c:pt>
                      <c:pt idx="1158">
                        <c:v>4.79</c:v>
                      </c:pt>
                      <c:pt idx="1159">
                        <c:v>4.8099999999999996</c:v>
                      </c:pt>
                      <c:pt idx="1160">
                        <c:v>4.8</c:v>
                      </c:pt>
                      <c:pt idx="1161">
                        <c:v>4.76</c:v>
                      </c:pt>
                      <c:pt idx="1162">
                        <c:v>4.75</c:v>
                      </c:pt>
                      <c:pt idx="1163">
                        <c:v>4.76</c:v>
                      </c:pt>
                      <c:pt idx="1164">
                        <c:v>4.7699999999999996</c:v>
                      </c:pt>
                      <c:pt idx="1165">
                        <c:v>4.8</c:v>
                      </c:pt>
                      <c:pt idx="1166">
                        <c:v>4.83</c:v>
                      </c:pt>
                      <c:pt idx="1167">
                        <c:v>4.8899999999999997</c:v>
                      </c:pt>
                      <c:pt idx="1168">
                        <c:v>4.9000000000000004</c:v>
                      </c:pt>
                      <c:pt idx="1169">
                        <c:v>4.97</c:v>
                      </c:pt>
                      <c:pt idx="1170">
                        <c:v>4.99</c:v>
                      </c:pt>
                      <c:pt idx="1171">
                        <c:v>#N/A</c:v>
                      </c:pt>
                      <c:pt idx="1172">
                        <c:v>4.96</c:v>
                      </c:pt>
                      <c:pt idx="1173">
                        <c:v>4.95</c:v>
                      </c:pt>
                      <c:pt idx="1174">
                        <c:v>4.95</c:v>
                      </c:pt>
                      <c:pt idx="1175">
                        <c:v>4.97</c:v>
                      </c:pt>
                      <c:pt idx="1176">
                        <c:v>5.03</c:v>
                      </c:pt>
                      <c:pt idx="1177">
                        <c:v>5.05</c:v>
                      </c:pt>
                      <c:pt idx="1178">
                        <c:v>5.07</c:v>
                      </c:pt>
                      <c:pt idx="1179">
                        <c:v>5.0999999999999996</c:v>
                      </c:pt>
                      <c:pt idx="1180">
                        <c:v>5.09</c:v>
                      </c:pt>
                      <c:pt idx="1181">
                        <c:v>5.04</c:v>
                      </c:pt>
                      <c:pt idx="1182">
                        <c:v>5.03</c:v>
                      </c:pt>
                      <c:pt idx="1183">
                        <c:v>5.0199999999999996</c:v>
                      </c:pt>
                      <c:pt idx="1184">
                        <c:v>5.04</c:v>
                      </c:pt>
                      <c:pt idx="1185">
                        <c:v>5.0199999999999996</c:v>
                      </c:pt>
                      <c:pt idx="1186">
                        <c:v>4.99</c:v>
                      </c:pt>
                      <c:pt idx="1187">
                        <c:v>4.99</c:v>
                      </c:pt>
                      <c:pt idx="1188">
                        <c:v>4.99</c:v>
                      </c:pt>
                      <c:pt idx="1189">
                        <c:v>5.03</c:v>
                      </c:pt>
                      <c:pt idx="1190">
                        <c:v>5.05</c:v>
                      </c:pt>
                      <c:pt idx="1191">
                        <c:v>5.05</c:v>
                      </c:pt>
                      <c:pt idx="1192">
                        <c:v>5.04</c:v>
                      </c:pt>
                      <c:pt idx="1193">
                        <c:v>5.0599999999999996</c:v>
                      </c:pt>
                      <c:pt idx="1194">
                        <c:v>5.07</c:v>
                      </c:pt>
                      <c:pt idx="1195">
                        <c:v>5.07</c:v>
                      </c:pt>
                      <c:pt idx="1196">
                        <c:v>5.08</c:v>
                      </c:pt>
                      <c:pt idx="1197">
                        <c:v>5.0999999999999996</c:v>
                      </c:pt>
                      <c:pt idx="1198">
                        <c:v>5.0999999999999996</c:v>
                      </c:pt>
                      <c:pt idx="1199">
                        <c:v>5.1100000000000003</c:v>
                      </c:pt>
                      <c:pt idx="1200">
                        <c:v>5.1100000000000003</c:v>
                      </c:pt>
                      <c:pt idx="1201">
                        <c:v>5.15</c:v>
                      </c:pt>
                      <c:pt idx="1202">
                        <c:v>5.18</c:v>
                      </c:pt>
                      <c:pt idx="1203">
                        <c:v>5.24</c:v>
                      </c:pt>
                      <c:pt idx="1204">
                        <c:v>5.29</c:v>
                      </c:pt>
                      <c:pt idx="1205">
                        <c:v>5.31</c:v>
                      </c:pt>
                      <c:pt idx="1206">
                        <c:v>5.29</c:v>
                      </c:pt>
                      <c:pt idx="1207">
                        <c:v>5.33</c:v>
                      </c:pt>
                      <c:pt idx="1208">
                        <c:v>5.36</c:v>
                      </c:pt>
                      <c:pt idx="1209">
                        <c:v>5.39</c:v>
                      </c:pt>
                      <c:pt idx="1210">
                        <c:v>5.48</c:v>
                      </c:pt>
                      <c:pt idx="1211">
                        <c:v>5.51</c:v>
                      </c:pt>
                      <c:pt idx="1212">
                        <c:v>5.48</c:v>
                      </c:pt>
                      <c:pt idx="1213">
                        <c:v>5.36</c:v>
                      </c:pt>
                      <c:pt idx="1214">
                        <c:v>5.3</c:v>
                      </c:pt>
                      <c:pt idx="1215">
                        <c:v>5.23</c:v>
                      </c:pt>
                      <c:pt idx="1216">
                        <c:v>#N/A</c:v>
                      </c:pt>
                      <c:pt idx="1217">
                        <c:v>5.19</c:v>
                      </c:pt>
                      <c:pt idx="1218">
                        <c:v>5.2</c:v>
                      </c:pt>
                      <c:pt idx="1219">
                        <c:v>5.18</c:v>
                      </c:pt>
                      <c:pt idx="1220">
                        <c:v>5.17</c:v>
                      </c:pt>
                      <c:pt idx="1221">
                        <c:v>5.18</c:v>
                      </c:pt>
                      <c:pt idx="1222">
                        <c:v>5.16</c:v>
                      </c:pt>
                      <c:pt idx="1223">
                        <c:v>5.21</c:v>
                      </c:pt>
                      <c:pt idx="1224">
                        <c:v>5.25</c:v>
                      </c:pt>
                      <c:pt idx="1225">
                        <c:v>5.24</c:v>
                      </c:pt>
                      <c:pt idx="1226">
                        <c:v>5.32</c:v>
                      </c:pt>
                      <c:pt idx="1227">
                        <c:v>5.27</c:v>
                      </c:pt>
                      <c:pt idx="1228">
                        <c:v>5.21</c:v>
                      </c:pt>
                      <c:pt idx="1229">
                        <c:v>5.15</c:v>
                      </c:pt>
                      <c:pt idx="1230">
                        <c:v>5.17</c:v>
                      </c:pt>
                      <c:pt idx="1231">
                        <c:v>5.17</c:v>
                      </c:pt>
                      <c:pt idx="1232">
                        <c:v>5.13</c:v>
                      </c:pt>
                      <c:pt idx="1233">
                        <c:v>5.09</c:v>
                      </c:pt>
                      <c:pt idx="1234">
                        <c:v>4.99</c:v>
                      </c:pt>
                      <c:pt idx="1235">
                        <c:v>5.0199999999999996</c:v>
                      </c:pt>
                      <c:pt idx="1236">
                        <c:v>5.08</c:v>
                      </c:pt>
                      <c:pt idx="1237">
                        <c:v>5.0599999999999996</c:v>
                      </c:pt>
                      <c:pt idx="1238">
                        <c:v>5.05</c:v>
                      </c:pt>
                      <c:pt idx="1239">
                        <c:v>5.03</c:v>
                      </c:pt>
                      <c:pt idx="1240">
                        <c:v>5.0199999999999996</c:v>
                      </c:pt>
                      <c:pt idx="1241">
                        <c:v>5.05</c:v>
                      </c:pt>
                      <c:pt idx="1242">
                        <c:v>5.05</c:v>
                      </c:pt>
                      <c:pt idx="1243">
                        <c:v>#N/A</c:v>
                      </c:pt>
                      <c:pt idx="1244">
                        <c:v>5.07</c:v>
                      </c:pt>
                      <c:pt idx="1245">
                        <c:v>5.0599999999999996</c:v>
                      </c:pt>
                      <c:pt idx="1246">
                        <c:v>5.04</c:v>
                      </c:pt>
                      <c:pt idx="1247">
                        <c:v>4.99</c:v>
                      </c:pt>
                      <c:pt idx="1248">
                        <c:v>5</c:v>
                      </c:pt>
                      <c:pt idx="1249">
                        <c:v>5.0199999999999996</c:v>
                      </c:pt>
                      <c:pt idx="1250">
                        <c:v>4.9400000000000004</c:v>
                      </c:pt>
                      <c:pt idx="1251">
                        <c:v>4.9400000000000004</c:v>
                      </c:pt>
                      <c:pt idx="1252">
                        <c:v>4.9400000000000004</c:v>
                      </c:pt>
                      <c:pt idx="1253">
                        <c:v>4.96</c:v>
                      </c:pt>
                      <c:pt idx="1254">
                        <c:v>4.99</c:v>
                      </c:pt>
                      <c:pt idx="1255">
                        <c:v>4.97</c:v>
                      </c:pt>
                      <c:pt idx="1256">
                        <c:v>4.97</c:v>
                      </c:pt>
                      <c:pt idx="1257">
                        <c:v>4.99</c:v>
                      </c:pt>
                      <c:pt idx="1258">
                        <c:v>5.04</c:v>
                      </c:pt>
                      <c:pt idx="1259">
                        <c:v>5.0599999999999996</c:v>
                      </c:pt>
                      <c:pt idx="1260">
                        <c:v>5.1100000000000003</c:v>
                      </c:pt>
                      <c:pt idx="1261">
                        <c:v>5.1100000000000003</c:v>
                      </c:pt>
                      <c:pt idx="1262">
                        <c:v>#N/A</c:v>
                      </c:pt>
                      <c:pt idx="1263">
                        <c:v>5.12</c:v>
                      </c:pt>
                      <c:pt idx="1264">
                        <c:v>5.17</c:v>
                      </c:pt>
                      <c:pt idx="1265">
                        <c:v>#N/A</c:v>
                      </c:pt>
                      <c:pt idx="1266">
                        <c:v>5.19</c:v>
                      </c:pt>
                      <c:pt idx="1267">
                        <c:v>5.21</c:v>
                      </c:pt>
                      <c:pt idx="1268">
                        <c:v>5.22</c:v>
                      </c:pt>
                      <c:pt idx="1269">
                        <c:v>5.23</c:v>
                      </c:pt>
                      <c:pt idx="1270">
                        <c:v>5.22</c:v>
                      </c:pt>
                      <c:pt idx="1271">
                        <c:v>5.17</c:v>
                      </c:pt>
                      <c:pt idx="1272">
                        <c:v>5.2</c:v>
                      </c:pt>
                      <c:pt idx="1273">
                        <c:v>5.22</c:v>
                      </c:pt>
                      <c:pt idx="1274">
                        <c:v>#N/A</c:v>
                      </c:pt>
                      <c:pt idx="1275">
                        <c:v>5.23</c:v>
                      </c:pt>
                      <c:pt idx="1276">
                        <c:v>5.19</c:v>
                      </c:pt>
                      <c:pt idx="1277">
                        <c:v>5.15</c:v>
                      </c:pt>
                      <c:pt idx="1278">
                        <c:v>5.12</c:v>
                      </c:pt>
                      <c:pt idx="1279">
                        <c:v>5.09</c:v>
                      </c:pt>
                      <c:pt idx="1280">
                        <c:v>5.03</c:v>
                      </c:pt>
                      <c:pt idx="1281">
                        <c:v>5.0599999999999996</c:v>
                      </c:pt>
                      <c:pt idx="1282">
                        <c:v>5.07</c:v>
                      </c:pt>
                      <c:pt idx="1283">
                        <c:v>5.07</c:v>
                      </c:pt>
                      <c:pt idx="1284">
                        <c:v>5.0999999999999996</c:v>
                      </c:pt>
                      <c:pt idx="1285">
                        <c:v>5.05</c:v>
                      </c:pt>
                      <c:pt idx="1286">
                        <c:v>4.93</c:v>
                      </c:pt>
                      <c:pt idx="1287">
                        <c:v>4.8600000000000003</c:v>
                      </c:pt>
                      <c:pt idx="1288">
                        <c:v>4.83</c:v>
                      </c:pt>
                      <c:pt idx="1289">
                        <c:v>4.76</c:v>
                      </c:pt>
                      <c:pt idx="1290">
                        <c:v>4.78</c:v>
                      </c:pt>
                      <c:pt idx="1291">
                        <c:v>4.72</c:v>
                      </c:pt>
                      <c:pt idx="1292">
                        <c:v>4.6900000000000004</c:v>
                      </c:pt>
                      <c:pt idx="1293">
                        <c:v>4.66</c:v>
                      </c:pt>
                      <c:pt idx="1294">
                        <c:v>4.68</c:v>
                      </c:pt>
                      <c:pt idx="1295">
                        <c:v>4.67</c:v>
                      </c:pt>
                      <c:pt idx="1296">
                        <c:v>#N/A</c:v>
                      </c:pt>
                      <c:pt idx="1297">
                        <c:v>4.71</c:v>
                      </c:pt>
                      <c:pt idx="1298">
                        <c:v>4.6399999999999997</c:v>
                      </c:pt>
                      <c:pt idx="1299">
                        <c:v>4.66</c:v>
                      </c:pt>
                      <c:pt idx="1300">
                        <c:v>4.6399999999999997</c:v>
                      </c:pt>
                      <c:pt idx="1301">
                        <c:v>#N/A</c:v>
                      </c:pt>
                      <c:pt idx="1302">
                        <c:v>4.6900000000000004</c:v>
                      </c:pt>
                      <c:pt idx="1303">
                        <c:v>4.6500000000000004</c:v>
                      </c:pt>
                      <c:pt idx="1304">
                        <c:v>4.63</c:v>
                      </c:pt>
                      <c:pt idx="1305">
                        <c:v>4.6399999999999997</c:v>
                      </c:pt>
                      <c:pt idx="1306">
                        <c:v>4.71</c:v>
                      </c:pt>
                      <c:pt idx="1307">
                        <c:v>4.6900000000000004</c:v>
                      </c:pt>
                      <c:pt idx="1308">
                        <c:v>4.54</c:v>
                      </c:pt>
                      <c:pt idx="1309">
                        <c:v>4.55</c:v>
                      </c:pt>
                      <c:pt idx="1310">
                        <c:v>4.51</c:v>
                      </c:pt>
                      <c:pt idx="1311">
                        <c:v>4.49</c:v>
                      </c:pt>
                      <c:pt idx="1312">
                        <c:v>4.51</c:v>
                      </c:pt>
                      <c:pt idx="1313">
                        <c:v>4.53</c:v>
                      </c:pt>
                      <c:pt idx="1314">
                        <c:v>4.58</c:v>
                      </c:pt>
                      <c:pt idx="1315">
                        <c:v>4.5999999999999996</c:v>
                      </c:pt>
                      <c:pt idx="1316">
                        <c:v>4.5999999999999996</c:v>
                      </c:pt>
                      <c:pt idx="1317">
                        <c:v>4.6500000000000004</c:v>
                      </c:pt>
                      <c:pt idx="1318">
                        <c:v>4.62</c:v>
                      </c:pt>
                      <c:pt idx="1319">
                        <c:v>4.5</c:v>
                      </c:pt>
                      <c:pt idx="1320">
                        <c:v>4.47</c:v>
                      </c:pt>
                      <c:pt idx="1321">
                        <c:v>4.4800000000000004</c:v>
                      </c:pt>
                      <c:pt idx="1322">
                        <c:v>4.5199999999999996</c:v>
                      </c:pt>
                      <c:pt idx="1323">
                        <c:v>4.5199999999999996</c:v>
                      </c:pt>
                      <c:pt idx="1324">
                        <c:v>4.51</c:v>
                      </c:pt>
                      <c:pt idx="1325">
                        <c:v>4.5199999999999996</c:v>
                      </c:pt>
                      <c:pt idx="1326">
                        <c:v>4.53</c:v>
                      </c:pt>
                      <c:pt idx="1327">
                        <c:v>4.54</c:v>
                      </c:pt>
                      <c:pt idx="1328">
                        <c:v>4.54</c:v>
                      </c:pt>
                      <c:pt idx="1329">
                        <c:v>4.53</c:v>
                      </c:pt>
                      <c:pt idx="1330">
                        <c:v>4.59</c:v>
                      </c:pt>
                      <c:pt idx="1331">
                        <c:v>#N/A</c:v>
                      </c:pt>
                      <c:pt idx="1332">
                        <c:v>4.6399999999999997</c:v>
                      </c:pt>
                      <c:pt idx="1333">
                        <c:v>4.6900000000000004</c:v>
                      </c:pt>
                      <c:pt idx="1334">
                        <c:v>4.67</c:v>
                      </c:pt>
                      <c:pt idx="1335">
                        <c:v>4.68</c:v>
                      </c:pt>
                      <c:pt idx="1336">
                        <c:v>4.7</c:v>
                      </c:pt>
                      <c:pt idx="1337">
                        <c:v>4.71</c:v>
                      </c:pt>
                      <c:pt idx="1338">
                        <c:v>#N/A</c:v>
                      </c:pt>
                      <c:pt idx="1339">
                        <c:v>4.74</c:v>
                      </c:pt>
                      <c:pt idx="1340">
                        <c:v>4.7300000000000004</c:v>
                      </c:pt>
                      <c:pt idx="1341">
                        <c:v>4.72</c:v>
                      </c:pt>
                      <c:pt idx="1342">
                        <c:v>4.72</c:v>
                      </c:pt>
                      <c:pt idx="1343">
                        <c:v>4.66</c:v>
                      </c:pt>
                      <c:pt idx="1344">
                        <c:v>4.63</c:v>
                      </c:pt>
                      <c:pt idx="1345">
                        <c:v>4.62</c:v>
                      </c:pt>
                      <c:pt idx="1346">
                        <c:v>4.6100000000000003</c:v>
                      </c:pt>
                      <c:pt idx="1347">
                        <c:v>4.5999999999999996</c:v>
                      </c:pt>
                      <c:pt idx="1348">
                        <c:v>4.6100000000000003</c:v>
                      </c:pt>
                      <c:pt idx="1349">
                        <c:v>4.57</c:v>
                      </c:pt>
                      <c:pt idx="1350">
                        <c:v>4.58</c:v>
                      </c:pt>
                      <c:pt idx="1351">
                        <c:v>4.5599999999999996</c:v>
                      </c:pt>
                      <c:pt idx="1352">
                        <c:v>4.53</c:v>
                      </c:pt>
                      <c:pt idx="1353">
                        <c:v>4.49</c:v>
                      </c:pt>
                      <c:pt idx="1354">
                        <c:v>4.45</c:v>
                      </c:pt>
                      <c:pt idx="1355">
                        <c:v>4.47</c:v>
                      </c:pt>
                      <c:pt idx="1356">
                        <c:v>4.45</c:v>
                      </c:pt>
                      <c:pt idx="1357">
                        <c:v>4.51</c:v>
                      </c:pt>
                      <c:pt idx="1358">
                        <c:v>4.5199999999999996</c:v>
                      </c:pt>
                      <c:pt idx="1359">
                        <c:v>4.5</c:v>
                      </c:pt>
                      <c:pt idx="1360">
                        <c:v>#N/A</c:v>
                      </c:pt>
                      <c:pt idx="1361">
                        <c:v>4.5199999999999996</c:v>
                      </c:pt>
                      <c:pt idx="1362">
                        <c:v>4.5199999999999996</c:v>
                      </c:pt>
                      <c:pt idx="1363">
                        <c:v>4.5199999999999996</c:v>
                      </c:pt>
                      <c:pt idx="1364">
                        <c:v>4.5</c:v>
                      </c:pt>
                      <c:pt idx="1365">
                        <c:v>4.5</c:v>
                      </c:pt>
                      <c:pt idx="1366">
                        <c:v>4.5</c:v>
                      </c:pt>
                      <c:pt idx="1367">
                        <c:v>4.49</c:v>
                      </c:pt>
                      <c:pt idx="1368">
                        <c:v>4.5</c:v>
                      </c:pt>
                      <c:pt idx="1369">
                        <c:v>4.49</c:v>
                      </c:pt>
                      <c:pt idx="1370">
                        <c:v>4.4800000000000004</c:v>
                      </c:pt>
                      <c:pt idx="1371">
                        <c:v>4.5</c:v>
                      </c:pt>
                      <c:pt idx="1372">
                        <c:v>4.51</c:v>
                      </c:pt>
                      <c:pt idx="1373">
                        <c:v>4.51</c:v>
                      </c:pt>
                      <c:pt idx="1374">
                        <c:v>4.54</c:v>
                      </c:pt>
                      <c:pt idx="1375">
                        <c:v>4.5599999999999996</c:v>
                      </c:pt>
                      <c:pt idx="1376">
                        <c:v>4.6100000000000003</c:v>
                      </c:pt>
                      <c:pt idx="1377">
                        <c:v>4.63</c:v>
                      </c:pt>
                      <c:pt idx="1378">
                        <c:v>4.63</c:v>
                      </c:pt>
                      <c:pt idx="1379">
                        <c:v>4.63</c:v>
                      </c:pt>
                      <c:pt idx="1380">
                        <c:v>4.66</c:v>
                      </c:pt>
                      <c:pt idx="1381">
                        <c:v>4.68</c:v>
                      </c:pt>
                      <c:pt idx="1382">
                        <c:v>4.71</c:v>
                      </c:pt>
                      <c:pt idx="1383">
                        <c:v>4.7300000000000004</c:v>
                      </c:pt>
                      <c:pt idx="1384">
                        <c:v>4.7300000000000004</c:v>
                      </c:pt>
                      <c:pt idx="1385">
                        <c:v>4.78</c:v>
                      </c:pt>
                      <c:pt idx="1386">
                        <c:v>4.7699999999999996</c:v>
                      </c:pt>
                      <c:pt idx="1387">
                        <c:v>4.75</c:v>
                      </c:pt>
                      <c:pt idx="1388">
                        <c:v>4.75</c:v>
                      </c:pt>
                      <c:pt idx="1389">
                        <c:v>4.76</c:v>
                      </c:pt>
                      <c:pt idx="1390">
                        <c:v>4.7699999999999996</c:v>
                      </c:pt>
                      <c:pt idx="1391">
                        <c:v>4.83</c:v>
                      </c:pt>
                      <c:pt idx="1392">
                        <c:v>4.87</c:v>
                      </c:pt>
                      <c:pt idx="1393">
                        <c:v>4.87</c:v>
                      </c:pt>
                      <c:pt idx="1394">
                        <c:v>4.84</c:v>
                      </c:pt>
                      <c:pt idx="1395">
                        <c:v>4.82</c:v>
                      </c:pt>
                      <c:pt idx="1396">
                        <c:v>4.8600000000000003</c:v>
                      </c:pt>
                      <c:pt idx="1397">
                        <c:v>4.87</c:v>
                      </c:pt>
                      <c:pt idx="1398">
                        <c:v>4.88</c:v>
                      </c:pt>
                      <c:pt idx="1399">
                        <c:v>4.88</c:v>
                      </c:pt>
                      <c:pt idx="1400">
                        <c:v>4.8899999999999997</c:v>
                      </c:pt>
                      <c:pt idx="1401">
                        <c:v>4.9400000000000004</c:v>
                      </c:pt>
                      <c:pt idx="1402">
                        <c:v>4.9400000000000004</c:v>
                      </c:pt>
                      <c:pt idx="1403">
                        <c:v>4.93</c:v>
                      </c:pt>
                      <c:pt idx="1404">
                        <c:v>4.92</c:v>
                      </c:pt>
                      <c:pt idx="1405">
                        <c:v>4.8600000000000003</c:v>
                      </c:pt>
                      <c:pt idx="1406">
                        <c:v>4.84</c:v>
                      </c:pt>
                      <c:pt idx="1407">
                        <c:v>#N/A</c:v>
                      </c:pt>
                      <c:pt idx="1408">
                        <c:v>4.8099999999999996</c:v>
                      </c:pt>
                      <c:pt idx="1409">
                        <c:v>4.8099999999999996</c:v>
                      </c:pt>
                      <c:pt idx="1410">
                        <c:v>4.82</c:v>
                      </c:pt>
                      <c:pt idx="1411">
                        <c:v>4.8499999999999996</c:v>
                      </c:pt>
                      <c:pt idx="1412">
                        <c:v>4.84</c:v>
                      </c:pt>
                      <c:pt idx="1413">
                        <c:v>4.84</c:v>
                      </c:pt>
                      <c:pt idx="1414">
                        <c:v>4.8600000000000003</c:v>
                      </c:pt>
                      <c:pt idx="1415">
                        <c:v>4.8899999999999997</c:v>
                      </c:pt>
                      <c:pt idx="1416">
                        <c:v>4.9400000000000004</c:v>
                      </c:pt>
                      <c:pt idx="1417">
                        <c:v>4.95</c:v>
                      </c:pt>
                      <c:pt idx="1418">
                        <c:v>5.0199999999999996</c:v>
                      </c:pt>
                      <c:pt idx="1419">
                        <c:v>5.0199999999999996</c:v>
                      </c:pt>
                      <c:pt idx="1420">
                        <c:v>5.07</c:v>
                      </c:pt>
                      <c:pt idx="1421">
                        <c:v>5.07</c:v>
                      </c:pt>
                      <c:pt idx="1422">
                        <c:v>5.14</c:v>
                      </c:pt>
                      <c:pt idx="1423">
                        <c:v>5.14</c:v>
                      </c:pt>
                      <c:pt idx="1424">
                        <c:v>5.13</c:v>
                      </c:pt>
                      <c:pt idx="1425">
                        <c:v>5.14</c:v>
                      </c:pt>
                      <c:pt idx="1426">
                        <c:v>5.16</c:v>
                      </c:pt>
                      <c:pt idx="1427">
                        <c:v>5.21</c:v>
                      </c:pt>
                      <c:pt idx="1428">
                        <c:v>5.18</c:v>
                      </c:pt>
                      <c:pt idx="1429">
                        <c:v>5.2</c:v>
                      </c:pt>
                      <c:pt idx="1430">
                        <c:v>5.22</c:v>
                      </c:pt>
                      <c:pt idx="1431">
                        <c:v>5.22</c:v>
                      </c:pt>
                      <c:pt idx="1432">
                        <c:v>#N/A</c:v>
                      </c:pt>
                      <c:pt idx="1433">
                        <c:v>5.17</c:v>
                      </c:pt>
                      <c:pt idx="1434">
                        <c:v>5.1100000000000003</c:v>
                      </c:pt>
                      <c:pt idx="1435">
                        <c:v>5.15</c:v>
                      </c:pt>
                      <c:pt idx="1436">
                        <c:v>5.16</c:v>
                      </c:pt>
                      <c:pt idx="1437">
                        <c:v>5.09</c:v>
                      </c:pt>
                      <c:pt idx="1438">
                        <c:v>5.0599999999999996</c:v>
                      </c:pt>
                      <c:pt idx="1439">
                        <c:v>5.08</c:v>
                      </c:pt>
                      <c:pt idx="1440">
                        <c:v>5.08</c:v>
                      </c:pt>
                      <c:pt idx="1441">
                        <c:v>5.09</c:v>
                      </c:pt>
                      <c:pt idx="1442">
                        <c:v>5.16</c:v>
                      </c:pt>
                      <c:pt idx="1443">
                        <c:v>5.18</c:v>
                      </c:pt>
                      <c:pt idx="1444">
                        <c:v>5.2</c:v>
                      </c:pt>
                      <c:pt idx="1445">
                        <c:v>5.2</c:v>
                      </c:pt>
                      <c:pt idx="1446">
                        <c:v>5.23</c:v>
                      </c:pt>
                      <c:pt idx="1447">
                        <c:v>5.23</c:v>
                      </c:pt>
                      <c:pt idx="1448">
                        <c:v>5.23</c:v>
                      </c:pt>
                      <c:pt idx="1449">
                        <c:v>5.2</c:v>
                      </c:pt>
                      <c:pt idx="1450">
                        <c:v>5.18</c:v>
                      </c:pt>
                      <c:pt idx="1451">
                        <c:v>5.16</c:v>
                      </c:pt>
                      <c:pt idx="1452">
                        <c:v>5.18</c:v>
                      </c:pt>
                      <c:pt idx="1453">
                        <c:v>5.21</c:v>
                      </c:pt>
                      <c:pt idx="1454">
                        <c:v>5.2</c:v>
                      </c:pt>
                      <c:pt idx="1455">
                        <c:v>5.26</c:v>
                      </c:pt>
                      <c:pt idx="1456">
                        <c:v>5.3</c:v>
                      </c:pt>
                      <c:pt idx="1457">
                        <c:v>5.28</c:v>
                      </c:pt>
                      <c:pt idx="1458">
                        <c:v>5.27</c:v>
                      </c:pt>
                      <c:pt idx="1459">
                        <c:v>5.28</c:v>
                      </c:pt>
                      <c:pt idx="1460">
                        <c:v>5.29</c:v>
                      </c:pt>
                      <c:pt idx="1461">
                        <c:v>5.29</c:v>
                      </c:pt>
                      <c:pt idx="1462">
                        <c:v>5.29</c:v>
                      </c:pt>
                      <c:pt idx="1463">
                        <c:v>5.28</c:v>
                      </c:pt>
                      <c:pt idx="1464">
                        <c:v>5.28</c:v>
                      </c:pt>
                      <c:pt idx="1465">
                        <c:v>5.28</c:v>
                      </c:pt>
                      <c:pt idx="1466">
                        <c:v>5.3</c:v>
                      </c:pt>
                      <c:pt idx="1467">
                        <c:v>5.3</c:v>
                      </c:pt>
                      <c:pt idx="1468">
                        <c:v>5.31</c:v>
                      </c:pt>
                      <c:pt idx="1469">
                        <c:v>5.31</c:v>
                      </c:pt>
                      <c:pt idx="1470">
                        <c:v>5.32</c:v>
                      </c:pt>
                      <c:pt idx="1471">
                        <c:v>5.29</c:v>
                      </c:pt>
                      <c:pt idx="1472">
                        <c:v>5.27</c:v>
                      </c:pt>
                      <c:pt idx="1473">
                        <c:v>5.28</c:v>
                      </c:pt>
                      <c:pt idx="1474">
                        <c:v>5.27</c:v>
                      </c:pt>
                      <c:pt idx="1475">
                        <c:v>5.25</c:v>
                      </c:pt>
                      <c:pt idx="1476">
                        <c:v>#N/A</c:v>
                      </c:pt>
                      <c:pt idx="1477">
                        <c:v>5.22</c:v>
                      </c:pt>
                      <c:pt idx="1478">
                        <c:v>5.2</c:v>
                      </c:pt>
                      <c:pt idx="1479">
                        <c:v>5.2</c:v>
                      </c:pt>
                      <c:pt idx="1480">
                        <c:v>5.26</c:v>
                      </c:pt>
                      <c:pt idx="1481">
                        <c:v>5.28</c:v>
                      </c:pt>
                      <c:pt idx="1482">
                        <c:v>5.29</c:v>
                      </c:pt>
                      <c:pt idx="1483">
                        <c:v>5.27</c:v>
                      </c:pt>
                      <c:pt idx="1484">
                        <c:v>5.28</c:v>
                      </c:pt>
                      <c:pt idx="1485">
                        <c:v>5.29</c:v>
                      </c:pt>
                      <c:pt idx="1486">
                        <c:v>5.3</c:v>
                      </c:pt>
                      <c:pt idx="1487">
                        <c:v>5.35</c:v>
                      </c:pt>
                      <c:pt idx="1488">
                        <c:v>5.34</c:v>
                      </c:pt>
                      <c:pt idx="1489">
                        <c:v>5.36</c:v>
                      </c:pt>
                      <c:pt idx="1490">
                        <c:v>5.36</c:v>
                      </c:pt>
                      <c:pt idx="1491">
                        <c:v>5.38</c:v>
                      </c:pt>
                      <c:pt idx="1492">
                        <c:v>5.37</c:v>
                      </c:pt>
                      <c:pt idx="1493">
                        <c:v>5.37</c:v>
                      </c:pt>
                      <c:pt idx="1494">
                        <c:v>5.36</c:v>
                      </c:pt>
                      <c:pt idx="1495">
                        <c:v>5.31</c:v>
                      </c:pt>
                      <c:pt idx="1496">
                        <c:v>5.35</c:v>
                      </c:pt>
                      <c:pt idx="1497">
                        <c:v>5.35</c:v>
                      </c:pt>
                      <c:pt idx="1498">
                        <c:v>5.37</c:v>
                      </c:pt>
                      <c:pt idx="1499">
                        <c:v>5.37</c:v>
                      </c:pt>
                      <c:pt idx="1500">
                        <c:v>5.37</c:v>
                      </c:pt>
                      <c:pt idx="1501">
                        <c:v>5.39</c:v>
                      </c:pt>
                      <c:pt idx="1502">
                        <c:v>5.42</c:v>
                      </c:pt>
                      <c:pt idx="1503">
                        <c:v>5.42</c:v>
                      </c:pt>
                      <c:pt idx="1504">
                        <c:v>#N/A</c:v>
                      </c:pt>
                      <c:pt idx="1505">
                        <c:v>5.45</c:v>
                      </c:pt>
                      <c:pt idx="1506">
                        <c:v>5.47</c:v>
                      </c:pt>
                      <c:pt idx="1507">
                        <c:v>5.49</c:v>
                      </c:pt>
                      <c:pt idx="1508">
                        <c:v>5.52</c:v>
                      </c:pt>
                      <c:pt idx="1509">
                        <c:v>5.53</c:v>
                      </c:pt>
                      <c:pt idx="1510">
                        <c:v>5.52</c:v>
                      </c:pt>
                      <c:pt idx="1511">
                        <c:v>5.56</c:v>
                      </c:pt>
                      <c:pt idx="1512">
                        <c:v>5.56</c:v>
                      </c:pt>
                      <c:pt idx="1513">
                        <c:v>5.57</c:v>
                      </c:pt>
                      <c:pt idx="1514">
                        <c:v>5.58</c:v>
                      </c:pt>
                      <c:pt idx="1515">
                        <c:v>5.57</c:v>
                      </c:pt>
                      <c:pt idx="1516">
                        <c:v>5.6</c:v>
                      </c:pt>
                      <c:pt idx="1517">
                        <c:v>5.64</c:v>
                      </c:pt>
                      <c:pt idx="1518">
                        <c:v>5.7</c:v>
                      </c:pt>
                      <c:pt idx="1519">
                        <c:v>5.71</c:v>
                      </c:pt>
                      <c:pt idx="1520">
                        <c:v>5.75</c:v>
                      </c:pt>
                      <c:pt idx="1521">
                        <c:v>5.77</c:v>
                      </c:pt>
                      <c:pt idx="1522">
                        <c:v>#N/A</c:v>
                      </c:pt>
                      <c:pt idx="1523">
                        <c:v>5.74</c:v>
                      </c:pt>
                      <c:pt idx="1524">
                        <c:v>5.78</c:v>
                      </c:pt>
                      <c:pt idx="1525">
                        <c:v>5.83</c:v>
                      </c:pt>
                      <c:pt idx="1526">
                        <c:v>5.87</c:v>
                      </c:pt>
                      <c:pt idx="1527">
                        <c:v>5.81</c:v>
                      </c:pt>
                      <c:pt idx="1528">
                        <c:v>5.78</c:v>
                      </c:pt>
                      <c:pt idx="1529">
                        <c:v>5.72</c:v>
                      </c:pt>
                      <c:pt idx="1530">
                        <c:v>5.75</c:v>
                      </c:pt>
                      <c:pt idx="1531">
                        <c:v>5.85</c:v>
                      </c:pt>
                      <c:pt idx="1532">
                        <c:v>5.71</c:v>
                      </c:pt>
                      <c:pt idx="1533">
                        <c:v>5.7</c:v>
                      </c:pt>
                      <c:pt idx="1534">
                        <c:v>#N/A</c:v>
                      </c:pt>
                      <c:pt idx="1535">
                        <c:v>5.78</c:v>
                      </c:pt>
                      <c:pt idx="1536">
                        <c:v>5.76</c:v>
                      </c:pt>
                      <c:pt idx="1537">
                        <c:v>5.65</c:v>
                      </c:pt>
                      <c:pt idx="1538">
                        <c:v>5.67</c:v>
                      </c:pt>
                      <c:pt idx="1539">
                        <c:v>5.74</c:v>
                      </c:pt>
                      <c:pt idx="1540">
                        <c:v>5.78</c:v>
                      </c:pt>
                      <c:pt idx="1541">
                        <c:v>5.76</c:v>
                      </c:pt>
                      <c:pt idx="1542">
                        <c:v>5.74</c:v>
                      </c:pt>
                      <c:pt idx="1543">
                        <c:v>5.69</c:v>
                      </c:pt>
                      <c:pt idx="1544">
                        <c:v>5.71</c:v>
                      </c:pt>
                      <c:pt idx="1545">
                        <c:v>5.72</c:v>
                      </c:pt>
                      <c:pt idx="1546">
                        <c:v>5.74</c:v>
                      </c:pt>
                      <c:pt idx="1547">
                        <c:v>5.75</c:v>
                      </c:pt>
                      <c:pt idx="1548">
                        <c:v>5.71</c:v>
                      </c:pt>
                      <c:pt idx="1549">
                        <c:v>5.7</c:v>
                      </c:pt>
                      <c:pt idx="1550">
                        <c:v>5.71</c:v>
                      </c:pt>
                      <c:pt idx="1551">
                        <c:v>5.68</c:v>
                      </c:pt>
                      <c:pt idx="1552">
                        <c:v>5.66</c:v>
                      </c:pt>
                      <c:pt idx="1553">
                        <c:v>5.62</c:v>
                      </c:pt>
                      <c:pt idx="1554">
                        <c:v>5.64</c:v>
                      </c:pt>
                      <c:pt idx="1555">
                        <c:v>5.69</c:v>
                      </c:pt>
                      <c:pt idx="1556">
                        <c:v>#N/A</c:v>
                      </c:pt>
                      <c:pt idx="1557">
                        <c:v>5.64</c:v>
                      </c:pt>
                      <c:pt idx="1558">
                        <c:v>5.64</c:v>
                      </c:pt>
                      <c:pt idx="1559">
                        <c:v>5.7</c:v>
                      </c:pt>
                      <c:pt idx="1560">
                        <c:v>5.7</c:v>
                      </c:pt>
                      <c:pt idx="1561">
                        <c:v>#N/A</c:v>
                      </c:pt>
                      <c:pt idx="1562">
                        <c:v>5.63</c:v>
                      </c:pt>
                      <c:pt idx="1563">
                        <c:v>5.63</c:v>
                      </c:pt>
                      <c:pt idx="1564">
                        <c:v>5.51</c:v>
                      </c:pt>
                      <c:pt idx="1565">
                        <c:v>5.48</c:v>
                      </c:pt>
                      <c:pt idx="1566">
                        <c:v>5.5</c:v>
                      </c:pt>
                      <c:pt idx="1567">
                        <c:v>5.52</c:v>
                      </c:pt>
                      <c:pt idx="1568">
                        <c:v>5.46</c:v>
                      </c:pt>
                      <c:pt idx="1569">
                        <c:v>5.46</c:v>
                      </c:pt>
                      <c:pt idx="1570">
                        <c:v>5.43</c:v>
                      </c:pt>
                      <c:pt idx="1571">
                        <c:v>5.49</c:v>
                      </c:pt>
                      <c:pt idx="1572">
                        <c:v>5.52</c:v>
                      </c:pt>
                      <c:pt idx="1573">
                        <c:v>5.48</c:v>
                      </c:pt>
                      <c:pt idx="1574">
                        <c:v>5.55</c:v>
                      </c:pt>
                      <c:pt idx="1575">
                        <c:v>5.59</c:v>
                      </c:pt>
                      <c:pt idx="1576">
                        <c:v>5.61</c:v>
                      </c:pt>
                      <c:pt idx="1577">
                        <c:v>5.56</c:v>
                      </c:pt>
                      <c:pt idx="1578">
                        <c:v>5.56</c:v>
                      </c:pt>
                      <c:pt idx="1579">
                        <c:v>5.52</c:v>
                      </c:pt>
                      <c:pt idx="1580">
                        <c:v>5.53</c:v>
                      </c:pt>
                      <c:pt idx="1581">
                        <c:v>5.53</c:v>
                      </c:pt>
                      <c:pt idx="1582">
                        <c:v>5.53</c:v>
                      </c:pt>
                      <c:pt idx="1583">
                        <c:v>5.54</c:v>
                      </c:pt>
                      <c:pt idx="1584">
                        <c:v>5.58</c:v>
                      </c:pt>
                      <c:pt idx="1585">
                        <c:v>5.58</c:v>
                      </c:pt>
                      <c:pt idx="1586">
                        <c:v>5.6</c:v>
                      </c:pt>
                      <c:pt idx="1587">
                        <c:v>5.61</c:v>
                      </c:pt>
                      <c:pt idx="1588">
                        <c:v>5.59</c:v>
                      </c:pt>
                      <c:pt idx="1589">
                        <c:v>5.6</c:v>
                      </c:pt>
                      <c:pt idx="1590">
                        <c:v>5.59</c:v>
                      </c:pt>
                      <c:pt idx="1591">
                        <c:v>#N/A</c:v>
                      </c:pt>
                      <c:pt idx="1592">
                        <c:v>5.55</c:v>
                      </c:pt>
                      <c:pt idx="1593">
                        <c:v>5.54</c:v>
                      </c:pt>
                      <c:pt idx="1594">
                        <c:v>5.51</c:v>
                      </c:pt>
                      <c:pt idx="1595">
                        <c:v>5.5</c:v>
                      </c:pt>
                      <c:pt idx="1596">
                        <c:v>5.53</c:v>
                      </c:pt>
                      <c:pt idx="1597">
                        <c:v>5.54</c:v>
                      </c:pt>
                      <c:pt idx="1598">
                        <c:v>5.54</c:v>
                      </c:pt>
                      <c:pt idx="1599">
                        <c:v>#N/A</c:v>
                      </c:pt>
                      <c:pt idx="1600">
                        <c:v>5.56</c:v>
                      </c:pt>
                      <c:pt idx="1601">
                        <c:v>5.58</c:v>
                      </c:pt>
                      <c:pt idx="1602">
                        <c:v>5.58</c:v>
                      </c:pt>
                      <c:pt idx="1603">
                        <c:v>5.57</c:v>
                      </c:pt>
                      <c:pt idx="1604">
                        <c:v>5.56</c:v>
                      </c:pt>
                      <c:pt idx="1605">
                        <c:v>5.56</c:v>
                      </c:pt>
                      <c:pt idx="1606">
                        <c:v>5.57</c:v>
                      </c:pt>
                      <c:pt idx="1607">
                        <c:v>5.59</c:v>
                      </c:pt>
                      <c:pt idx="1608">
                        <c:v>5.61</c:v>
                      </c:pt>
                      <c:pt idx="1609">
                        <c:v>5.67</c:v>
                      </c:pt>
                      <c:pt idx="1610">
                        <c:v>5.75</c:v>
                      </c:pt>
                      <c:pt idx="1611">
                        <c:v>5.75</c:v>
                      </c:pt>
                      <c:pt idx="1612">
                        <c:v>5.79</c:v>
                      </c:pt>
                      <c:pt idx="1613">
                        <c:v>5.86</c:v>
                      </c:pt>
                      <c:pt idx="1614">
                        <c:v>5.95</c:v>
                      </c:pt>
                      <c:pt idx="1615">
                        <c:v>5.84</c:v>
                      </c:pt>
                      <c:pt idx="1616">
                        <c:v>5.76</c:v>
                      </c:pt>
                      <c:pt idx="1617">
                        <c:v>5.77</c:v>
                      </c:pt>
                      <c:pt idx="1618">
                        <c:v>5.73</c:v>
                      </c:pt>
                      <c:pt idx="1619">
                        <c:v>5.76</c:v>
                      </c:pt>
                      <c:pt idx="1620">
                        <c:v>5.74</c:v>
                      </c:pt>
                      <c:pt idx="1621">
                        <c:v>5.74</c:v>
                      </c:pt>
                      <c:pt idx="1622">
                        <c:v>5.78</c:v>
                      </c:pt>
                      <c:pt idx="1623">
                        <c:v>5.78</c:v>
                      </c:pt>
                      <c:pt idx="1624">
                        <c:v>5.78</c:v>
                      </c:pt>
                      <c:pt idx="1625">
                        <c:v>5.76</c:v>
                      </c:pt>
                      <c:pt idx="1626">
                        <c:v>5.64</c:v>
                      </c:pt>
                      <c:pt idx="1627">
                        <c:v>5.62</c:v>
                      </c:pt>
                      <c:pt idx="1628">
                        <c:v>5.49</c:v>
                      </c:pt>
                      <c:pt idx="1629">
                        <c:v>5.52</c:v>
                      </c:pt>
                      <c:pt idx="1630">
                        <c:v>5.52</c:v>
                      </c:pt>
                      <c:pt idx="1631">
                        <c:v>5.54</c:v>
                      </c:pt>
                      <c:pt idx="1632">
                        <c:v>#N/A</c:v>
                      </c:pt>
                      <c:pt idx="1633">
                        <c:v>5.53</c:v>
                      </c:pt>
                      <c:pt idx="1634">
                        <c:v>5.54</c:v>
                      </c:pt>
                      <c:pt idx="1635">
                        <c:v>#N/A</c:v>
                      </c:pt>
                      <c:pt idx="1636">
                        <c:v>5.6</c:v>
                      </c:pt>
                      <c:pt idx="1637">
                        <c:v>5.62</c:v>
                      </c:pt>
                      <c:pt idx="1638">
                        <c:v>5.62</c:v>
                      </c:pt>
                      <c:pt idx="1639">
                        <c:v>5.64</c:v>
                      </c:pt>
                      <c:pt idx="1640">
                        <c:v>5.76</c:v>
                      </c:pt>
                      <c:pt idx="1641">
                        <c:v>5.78</c:v>
                      </c:pt>
                      <c:pt idx="1642">
                        <c:v>5.73</c:v>
                      </c:pt>
                      <c:pt idx="1643">
                        <c:v>5.72</c:v>
                      </c:pt>
                      <c:pt idx="1644">
                        <c:v>5.72</c:v>
                      </c:pt>
                      <c:pt idx="1645">
                        <c:v>5.71</c:v>
                      </c:pt>
                      <c:pt idx="1646">
                        <c:v>5.73</c:v>
                      </c:pt>
                      <c:pt idx="1647">
                        <c:v>5.74</c:v>
                      </c:pt>
                      <c:pt idx="1648">
                        <c:v>5.73</c:v>
                      </c:pt>
                      <c:pt idx="1649">
                        <c:v>5.76</c:v>
                      </c:pt>
                      <c:pt idx="1650">
                        <c:v>5.8</c:v>
                      </c:pt>
                      <c:pt idx="1651">
                        <c:v>5.78</c:v>
                      </c:pt>
                      <c:pt idx="1652">
                        <c:v>5.79</c:v>
                      </c:pt>
                      <c:pt idx="1653">
                        <c:v>5.8</c:v>
                      </c:pt>
                      <c:pt idx="1654">
                        <c:v>5.79</c:v>
                      </c:pt>
                      <c:pt idx="1655">
                        <c:v>5.79</c:v>
                      </c:pt>
                      <c:pt idx="1656">
                        <c:v>5.79</c:v>
                      </c:pt>
                      <c:pt idx="1657">
                        <c:v>5.82</c:v>
                      </c:pt>
                      <c:pt idx="1658">
                        <c:v>5.85</c:v>
                      </c:pt>
                      <c:pt idx="1659">
                        <c:v>5.9</c:v>
                      </c:pt>
                      <c:pt idx="1660">
                        <c:v>5.92</c:v>
                      </c:pt>
                      <c:pt idx="1661">
                        <c:v>5.96</c:v>
                      </c:pt>
                      <c:pt idx="1662">
                        <c:v>6.02</c:v>
                      </c:pt>
                      <c:pt idx="1663">
                        <c:v>6.02</c:v>
                      </c:pt>
                      <c:pt idx="1664">
                        <c:v>5.98</c:v>
                      </c:pt>
                      <c:pt idx="1665">
                        <c:v>5.96</c:v>
                      </c:pt>
                      <c:pt idx="1666">
                        <c:v>5.92</c:v>
                      </c:pt>
                      <c:pt idx="1667">
                        <c:v>5.94</c:v>
                      </c:pt>
                      <c:pt idx="1668">
                        <c:v>5.95</c:v>
                      </c:pt>
                      <c:pt idx="1669">
                        <c:v>#N/A</c:v>
                      </c:pt>
                      <c:pt idx="1670">
                        <c:v>5.86</c:v>
                      </c:pt>
                      <c:pt idx="1671">
                        <c:v>5.79</c:v>
                      </c:pt>
                      <c:pt idx="1672">
                        <c:v>5.78</c:v>
                      </c:pt>
                      <c:pt idx="1673">
                        <c:v>5.81</c:v>
                      </c:pt>
                      <c:pt idx="1674">
                        <c:v>5.83</c:v>
                      </c:pt>
                      <c:pt idx="1675">
                        <c:v>5.82</c:v>
                      </c:pt>
                      <c:pt idx="1676">
                        <c:v>5.8</c:v>
                      </c:pt>
                      <c:pt idx="1677">
                        <c:v>5.79</c:v>
                      </c:pt>
                      <c:pt idx="1678">
                        <c:v>5.77</c:v>
                      </c:pt>
                      <c:pt idx="1679">
                        <c:v>5.76</c:v>
                      </c:pt>
                      <c:pt idx="1680">
                        <c:v>5.72</c:v>
                      </c:pt>
                      <c:pt idx="1681">
                        <c:v>5.71</c:v>
                      </c:pt>
                      <c:pt idx="1682">
                        <c:v>5.71</c:v>
                      </c:pt>
                      <c:pt idx="1683">
                        <c:v>5.67</c:v>
                      </c:pt>
                      <c:pt idx="1684">
                        <c:v>5.62</c:v>
                      </c:pt>
                      <c:pt idx="1685">
                        <c:v>5.6</c:v>
                      </c:pt>
                      <c:pt idx="1686">
                        <c:v>5.61</c:v>
                      </c:pt>
                      <c:pt idx="1687">
                        <c:v>5.64</c:v>
                      </c:pt>
                      <c:pt idx="1688">
                        <c:v>5.64</c:v>
                      </c:pt>
                      <c:pt idx="1689">
                        <c:v>5.65</c:v>
                      </c:pt>
                      <c:pt idx="1690">
                        <c:v>5.64</c:v>
                      </c:pt>
                      <c:pt idx="1691">
                        <c:v>5.62</c:v>
                      </c:pt>
                      <c:pt idx="1692">
                        <c:v>5.58</c:v>
                      </c:pt>
                      <c:pt idx="1693">
                        <c:v>5.57</c:v>
                      </c:pt>
                      <c:pt idx="1694">
                        <c:v>#N/A</c:v>
                      </c:pt>
                      <c:pt idx="1695">
                        <c:v>5.56</c:v>
                      </c:pt>
                      <c:pt idx="1696">
                        <c:v>5.53</c:v>
                      </c:pt>
                      <c:pt idx="1697">
                        <c:v>5.51</c:v>
                      </c:pt>
                      <c:pt idx="1698">
                        <c:v>5.52</c:v>
                      </c:pt>
                      <c:pt idx="1699">
                        <c:v>5.52</c:v>
                      </c:pt>
                      <c:pt idx="1700">
                        <c:v>5.53</c:v>
                      </c:pt>
                      <c:pt idx="1701">
                        <c:v>5.56</c:v>
                      </c:pt>
                      <c:pt idx="1702">
                        <c:v>5.57</c:v>
                      </c:pt>
                      <c:pt idx="1703">
                        <c:v>5.55</c:v>
                      </c:pt>
                      <c:pt idx="1704">
                        <c:v>5.56</c:v>
                      </c:pt>
                      <c:pt idx="1705">
                        <c:v>5.53</c:v>
                      </c:pt>
                      <c:pt idx="1706">
                        <c:v>5.45</c:v>
                      </c:pt>
                      <c:pt idx="1707">
                        <c:v>5.38</c:v>
                      </c:pt>
                      <c:pt idx="1708">
                        <c:v>5.39</c:v>
                      </c:pt>
                      <c:pt idx="1709">
                        <c:v>5.37</c:v>
                      </c:pt>
                      <c:pt idx="1710">
                        <c:v>5.39</c:v>
                      </c:pt>
                      <c:pt idx="1711">
                        <c:v>5.41</c:v>
                      </c:pt>
                      <c:pt idx="1712">
                        <c:v>5.41</c:v>
                      </c:pt>
                      <c:pt idx="1713">
                        <c:v>5.39</c:v>
                      </c:pt>
                      <c:pt idx="1714">
                        <c:v>5.38</c:v>
                      </c:pt>
                      <c:pt idx="1715">
                        <c:v>5.34</c:v>
                      </c:pt>
                      <c:pt idx="1716">
                        <c:v>5.37</c:v>
                      </c:pt>
                      <c:pt idx="1717">
                        <c:v>5.38</c:v>
                      </c:pt>
                      <c:pt idx="1718">
                        <c:v>5.36</c:v>
                      </c:pt>
                      <c:pt idx="1719">
                        <c:v>5.37</c:v>
                      </c:pt>
                      <c:pt idx="1720">
                        <c:v>5.39</c:v>
                      </c:pt>
                      <c:pt idx="1721">
                        <c:v>5.42</c:v>
                      </c:pt>
                      <c:pt idx="1722">
                        <c:v>5.43</c:v>
                      </c:pt>
                      <c:pt idx="1723">
                        <c:v>5.43</c:v>
                      </c:pt>
                      <c:pt idx="1724">
                        <c:v>5.45</c:v>
                      </c:pt>
                      <c:pt idx="1725">
                        <c:v>5.42</c:v>
                      </c:pt>
                      <c:pt idx="1726">
                        <c:v>5.43</c:v>
                      </c:pt>
                      <c:pt idx="1727">
                        <c:v>5.43</c:v>
                      </c:pt>
                      <c:pt idx="1728">
                        <c:v>5.46</c:v>
                      </c:pt>
                      <c:pt idx="1729">
                        <c:v>5.5</c:v>
                      </c:pt>
                      <c:pt idx="1730">
                        <c:v>5.47</c:v>
                      </c:pt>
                      <c:pt idx="1731">
                        <c:v>5.46</c:v>
                      </c:pt>
                      <c:pt idx="1732">
                        <c:v>5.46</c:v>
                      </c:pt>
                      <c:pt idx="1733">
                        <c:v>5.45</c:v>
                      </c:pt>
                      <c:pt idx="1734">
                        <c:v>5.43</c:v>
                      </c:pt>
                      <c:pt idx="1735">
                        <c:v>5.42</c:v>
                      </c:pt>
                      <c:pt idx="1736">
                        <c:v>#N/A</c:v>
                      </c:pt>
                      <c:pt idx="1737">
                        <c:v>5.41</c:v>
                      </c:pt>
                      <c:pt idx="1738">
                        <c:v>5.43</c:v>
                      </c:pt>
                      <c:pt idx="1739">
                        <c:v>5.46</c:v>
                      </c:pt>
                      <c:pt idx="1740">
                        <c:v>5.48</c:v>
                      </c:pt>
                      <c:pt idx="1741">
                        <c:v>5.49</c:v>
                      </c:pt>
                      <c:pt idx="1742">
                        <c:v>5.51</c:v>
                      </c:pt>
                      <c:pt idx="1743">
                        <c:v>5.5</c:v>
                      </c:pt>
                      <c:pt idx="1744">
                        <c:v>5.49</c:v>
                      </c:pt>
                      <c:pt idx="1745">
                        <c:v>5.48</c:v>
                      </c:pt>
                      <c:pt idx="1746">
                        <c:v>5.46</c:v>
                      </c:pt>
                      <c:pt idx="1747">
                        <c:v>5.46</c:v>
                      </c:pt>
                      <c:pt idx="1748">
                        <c:v>5.42</c:v>
                      </c:pt>
                      <c:pt idx="1749">
                        <c:v>5.43</c:v>
                      </c:pt>
                      <c:pt idx="1750">
                        <c:v>5.45</c:v>
                      </c:pt>
                      <c:pt idx="1751">
                        <c:v>5.45</c:v>
                      </c:pt>
                      <c:pt idx="1752">
                        <c:v>5.44</c:v>
                      </c:pt>
                      <c:pt idx="1753">
                        <c:v>5.44</c:v>
                      </c:pt>
                      <c:pt idx="1754">
                        <c:v>5.45</c:v>
                      </c:pt>
                      <c:pt idx="1755">
                        <c:v>5.46</c:v>
                      </c:pt>
                      <c:pt idx="1756">
                        <c:v>5.49</c:v>
                      </c:pt>
                      <c:pt idx="1757">
                        <c:v>5.49</c:v>
                      </c:pt>
                      <c:pt idx="1758">
                        <c:v>5.49</c:v>
                      </c:pt>
                      <c:pt idx="1759">
                        <c:v>5.5</c:v>
                      </c:pt>
                      <c:pt idx="1760">
                        <c:v>5.52</c:v>
                      </c:pt>
                      <c:pt idx="1761">
                        <c:v>5.55</c:v>
                      </c:pt>
                      <c:pt idx="1762">
                        <c:v>5.57</c:v>
                      </c:pt>
                      <c:pt idx="1763">
                        <c:v>5.6</c:v>
                      </c:pt>
                      <c:pt idx="1764">
                        <c:v>5.61</c:v>
                      </c:pt>
                      <c:pt idx="1765">
                        <c:v>5.61</c:v>
                      </c:pt>
                      <c:pt idx="1766">
                        <c:v>5.62</c:v>
                      </c:pt>
                      <c:pt idx="1767">
                        <c:v>5.65</c:v>
                      </c:pt>
                      <c:pt idx="1768">
                        <c:v>5.62</c:v>
                      </c:pt>
                      <c:pt idx="1769">
                        <c:v>5.58</c:v>
                      </c:pt>
                      <c:pt idx="1770">
                        <c:v>5.57</c:v>
                      </c:pt>
                      <c:pt idx="1771">
                        <c:v>5.58</c:v>
                      </c:pt>
                      <c:pt idx="1772">
                        <c:v>5.58</c:v>
                      </c:pt>
                      <c:pt idx="1773">
                        <c:v>5.58</c:v>
                      </c:pt>
                      <c:pt idx="1774">
                        <c:v>5.61</c:v>
                      </c:pt>
                      <c:pt idx="1775">
                        <c:v>5.6</c:v>
                      </c:pt>
                      <c:pt idx="1776">
                        <c:v>5.61</c:v>
                      </c:pt>
                      <c:pt idx="1777">
                        <c:v>5.62</c:v>
                      </c:pt>
                      <c:pt idx="1778">
                        <c:v>5.63</c:v>
                      </c:pt>
                      <c:pt idx="1779">
                        <c:v>5.61</c:v>
                      </c:pt>
                      <c:pt idx="1780">
                        <c:v>5.61</c:v>
                      </c:pt>
                      <c:pt idx="1781">
                        <c:v>5.63</c:v>
                      </c:pt>
                      <c:pt idx="1782">
                        <c:v>#N/A</c:v>
                      </c:pt>
                      <c:pt idx="1783">
                        <c:v>5.62</c:v>
                      </c:pt>
                      <c:pt idx="1784">
                        <c:v>5.63</c:v>
                      </c:pt>
                      <c:pt idx="1785">
                        <c:v>5.65</c:v>
                      </c:pt>
                      <c:pt idx="1786">
                        <c:v>#N/A</c:v>
                      </c:pt>
                      <c:pt idx="1787">
                        <c:v>5.68</c:v>
                      </c:pt>
                      <c:pt idx="1788">
                        <c:v>5.66</c:v>
                      </c:pt>
                      <c:pt idx="1789">
                        <c:v>5.66</c:v>
                      </c:pt>
                      <c:pt idx="1790">
                        <c:v>5.68</c:v>
                      </c:pt>
                      <c:pt idx="1791">
                        <c:v>5.71</c:v>
                      </c:pt>
                      <c:pt idx="1792">
                        <c:v>5.74</c:v>
                      </c:pt>
                      <c:pt idx="1793">
                        <c:v>5.74</c:v>
                      </c:pt>
                      <c:pt idx="1794">
                        <c:v>5.73</c:v>
                      </c:pt>
                      <c:pt idx="1795">
                        <c:v>5.74</c:v>
                      </c:pt>
                      <c:pt idx="1796">
                        <c:v>5.75</c:v>
                      </c:pt>
                      <c:pt idx="1797">
                        <c:v>5.76</c:v>
                      </c:pt>
                      <c:pt idx="1798">
                        <c:v>5.76</c:v>
                      </c:pt>
                      <c:pt idx="1799">
                        <c:v>#N/A</c:v>
                      </c:pt>
                      <c:pt idx="1800">
                        <c:v>5.78</c:v>
                      </c:pt>
                      <c:pt idx="1801">
                        <c:v>5.89</c:v>
                      </c:pt>
                      <c:pt idx="1802">
                        <c:v>5.96</c:v>
                      </c:pt>
                      <c:pt idx="1803">
                        <c:v>5.95</c:v>
                      </c:pt>
                      <c:pt idx="1804">
                        <c:v>5.93</c:v>
                      </c:pt>
                      <c:pt idx="1805">
                        <c:v>5.91</c:v>
                      </c:pt>
                      <c:pt idx="1806">
                        <c:v>5.92</c:v>
                      </c:pt>
                      <c:pt idx="1807">
                        <c:v>5.93</c:v>
                      </c:pt>
                      <c:pt idx="1808">
                        <c:v>5.93</c:v>
                      </c:pt>
                      <c:pt idx="1809">
                        <c:v>5.94</c:v>
                      </c:pt>
                      <c:pt idx="1810">
                        <c:v>5.93</c:v>
                      </c:pt>
                      <c:pt idx="1811">
                        <c:v>5.96</c:v>
                      </c:pt>
                      <c:pt idx="1812">
                        <c:v>5.97</c:v>
                      </c:pt>
                      <c:pt idx="1813">
                        <c:v>6</c:v>
                      </c:pt>
                      <c:pt idx="1814">
                        <c:v>6.07</c:v>
                      </c:pt>
                      <c:pt idx="1815">
                        <c:v>6.14</c:v>
                      </c:pt>
                      <c:pt idx="1816">
                        <c:v>6.23</c:v>
                      </c:pt>
                      <c:pt idx="1817">
                        <c:v>6.27</c:v>
                      </c:pt>
                      <c:pt idx="1818">
                        <c:v>#N/A</c:v>
                      </c:pt>
                      <c:pt idx="1819">
                        <c:v>6.17</c:v>
                      </c:pt>
                      <c:pt idx="1820">
                        <c:v>6.2</c:v>
                      </c:pt>
                      <c:pt idx="1821">
                        <c:v>6.21</c:v>
                      </c:pt>
                      <c:pt idx="1822">
                        <c:v>6.16</c:v>
                      </c:pt>
                      <c:pt idx="1823">
                        <c:v>#N/A</c:v>
                      </c:pt>
                      <c:pt idx="1824">
                        <c:v>6.04</c:v>
                      </c:pt>
                      <c:pt idx="1825">
                        <c:v>6.01</c:v>
                      </c:pt>
                      <c:pt idx="1826">
                        <c:v>6.04</c:v>
                      </c:pt>
                      <c:pt idx="1827">
                        <c:v>6.14</c:v>
                      </c:pt>
                      <c:pt idx="1828">
                        <c:v>6.09</c:v>
                      </c:pt>
                      <c:pt idx="1829">
                        <c:v>6.04</c:v>
                      </c:pt>
                      <c:pt idx="1830">
                        <c:v>6.03</c:v>
                      </c:pt>
                      <c:pt idx="1831">
                        <c:v>6.04</c:v>
                      </c:pt>
                      <c:pt idx="1832">
                        <c:v>6.04</c:v>
                      </c:pt>
                      <c:pt idx="1833">
                        <c:v>6.02</c:v>
                      </c:pt>
                      <c:pt idx="1834">
                        <c:v>5.98</c:v>
                      </c:pt>
                      <c:pt idx="1835">
                        <c:v>5.97</c:v>
                      </c:pt>
                      <c:pt idx="1836">
                        <c:v>5.95</c:v>
                      </c:pt>
                      <c:pt idx="1837">
                        <c:v>5.97</c:v>
                      </c:pt>
                      <c:pt idx="1838">
                        <c:v>6.03</c:v>
                      </c:pt>
                      <c:pt idx="1839">
                        <c:v>6.02</c:v>
                      </c:pt>
                      <c:pt idx="1840">
                        <c:v>6.01</c:v>
                      </c:pt>
                      <c:pt idx="1841">
                        <c:v>6.03</c:v>
                      </c:pt>
                      <c:pt idx="1842">
                        <c:v>6.05</c:v>
                      </c:pt>
                      <c:pt idx="1843">
                        <c:v>6.09</c:v>
                      </c:pt>
                      <c:pt idx="1844">
                        <c:v>6.14</c:v>
                      </c:pt>
                      <c:pt idx="1845">
                        <c:v>6.19</c:v>
                      </c:pt>
                      <c:pt idx="1846">
                        <c:v>6.22</c:v>
                      </c:pt>
                      <c:pt idx="1847">
                        <c:v>6.2</c:v>
                      </c:pt>
                      <c:pt idx="1848">
                        <c:v>6.19</c:v>
                      </c:pt>
                      <c:pt idx="1849">
                        <c:v>6.2</c:v>
                      </c:pt>
                      <c:pt idx="1850">
                        <c:v>6.14</c:v>
                      </c:pt>
                      <c:pt idx="1851">
                        <c:v>6.14</c:v>
                      </c:pt>
                      <c:pt idx="1852">
                        <c:v>6.1</c:v>
                      </c:pt>
                      <c:pt idx="1853">
                        <c:v>#N/A</c:v>
                      </c:pt>
                      <c:pt idx="1854">
                        <c:v>6.09</c:v>
                      </c:pt>
                      <c:pt idx="1855">
                        <c:v>6.11</c:v>
                      </c:pt>
                      <c:pt idx="1856">
                        <c:v>6.14</c:v>
                      </c:pt>
                      <c:pt idx="1857">
                        <c:v>6.16</c:v>
                      </c:pt>
                      <c:pt idx="1858">
                        <c:v>6.2</c:v>
                      </c:pt>
                      <c:pt idx="1859">
                        <c:v>6.23</c:v>
                      </c:pt>
                      <c:pt idx="1860">
                        <c:v>6.24</c:v>
                      </c:pt>
                      <c:pt idx="1861">
                        <c:v>6.22</c:v>
                      </c:pt>
                      <c:pt idx="1862">
                        <c:v>6.24</c:v>
                      </c:pt>
                      <c:pt idx="1863">
                        <c:v>6.24</c:v>
                      </c:pt>
                      <c:pt idx="1864">
                        <c:v>6.27</c:v>
                      </c:pt>
                      <c:pt idx="1865">
                        <c:v>6.26</c:v>
                      </c:pt>
                      <c:pt idx="1866">
                        <c:v>6.25</c:v>
                      </c:pt>
                      <c:pt idx="1867">
                        <c:v>6.24</c:v>
                      </c:pt>
                      <c:pt idx="1868">
                        <c:v>6.24</c:v>
                      </c:pt>
                      <c:pt idx="1869">
                        <c:v>6.26</c:v>
                      </c:pt>
                      <c:pt idx="1870">
                        <c:v>6.27</c:v>
                      </c:pt>
                      <c:pt idx="1871">
                        <c:v>6.27</c:v>
                      </c:pt>
                      <c:pt idx="1872">
                        <c:v>6.3</c:v>
                      </c:pt>
                      <c:pt idx="1873">
                        <c:v>6.31</c:v>
                      </c:pt>
                      <c:pt idx="1874">
                        <c:v>6.32</c:v>
                      </c:pt>
                      <c:pt idx="1875">
                        <c:v>6.31</c:v>
                      </c:pt>
                      <c:pt idx="1876">
                        <c:v>6.35</c:v>
                      </c:pt>
                      <c:pt idx="1877">
                        <c:v>6.35</c:v>
                      </c:pt>
                      <c:pt idx="1878">
                        <c:v>6.32</c:v>
                      </c:pt>
                      <c:pt idx="1879">
                        <c:v>6.31</c:v>
                      </c:pt>
                      <c:pt idx="1880">
                        <c:v>6.29</c:v>
                      </c:pt>
                      <c:pt idx="1881">
                        <c:v>6.28</c:v>
                      </c:pt>
                      <c:pt idx="1882">
                        <c:v>6.3</c:v>
                      </c:pt>
                      <c:pt idx="1883">
                        <c:v>6.32</c:v>
                      </c:pt>
                      <c:pt idx="1884">
                        <c:v>6.33</c:v>
                      </c:pt>
                      <c:pt idx="1885">
                        <c:v>6.3</c:v>
                      </c:pt>
                      <c:pt idx="1886">
                        <c:v>#N/A</c:v>
                      </c:pt>
                      <c:pt idx="1887">
                        <c:v>6.25</c:v>
                      </c:pt>
                      <c:pt idx="1888">
                        <c:v>6.25</c:v>
                      </c:pt>
                      <c:pt idx="1889">
                        <c:v>6.26</c:v>
                      </c:pt>
                      <c:pt idx="1890">
                        <c:v>#N/A</c:v>
                      </c:pt>
                      <c:pt idx="1891">
                        <c:v>6.28</c:v>
                      </c:pt>
                      <c:pt idx="1892">
                        <c:v>6.25</c:v>
                      </c:pt>
                      <c:pt idx="1893">
                        <c:v>6.19</c:v>
                      </c:pt>
                      <c:pt idx="1894">
                        <c:v>6.18</c:v>
                      </c:pt>
                      <c:pt idx="1895">
                        <c:v>6.15</c:v>
                      </c:pt>
                      <c:pt idx="1896">
                        <c:v>6.06</c:v>
                      </c:pt>
                      <c:pt idx="1897">
                        <c:v>6.11</c:v>
                      </c:pt>
                      <c:pt idx="1898">
                        <c:v>6.1</c:v>
                      </c:pt>
                      <c:pt idx="1899">
                        <c:v>6.13</c:v>
                      </c:pt>
                      <c:pt idx="1900">
                        <c:v>6.16</c:v>
                      </c:pt>
                      <c:pt idx="1901">
                        <c:v>6.14</c:v>
                      </c:pt>
                      <c:pt idx="1902">
                        <c:v>6.12</c:v>
                      </c:pt>
                      <c:pt idx="1903">
                        <c:v>6.12</c:v>
                      </c:pt>
                      <c:pt idx="1904">
                        <c:v>6.14</c:v>
                      </c:pt>
                      <c:pt idx="1905">
                        <c:v>6.15</c:v>
                      </c:pt>
                      <c:pt idx="1906">
                        <c:v>6.19</c:v>
                      </c:pt>
                      <c:pt idx="1907">
                        <c:v>6.21</c:v>
                      </c:pt>
                      <c:pt idx="1908">
                        <c:v>6.2</c:v>
                      </c:pt>
                      <c:pt idx="1909">
                        <c:v>6.25</c:v>
                      </c:pt>
                      <c:pt idx="1910">
                        <c:v>6.23</c:v>
                      </c:pt>
                      <c:pt idx="1911">
                        <c:v>6.19</c:v>
                      </c:pt>
                      <c:pt idx="1912">
                        <c:v>6.22</c:v>
                      </c:pt>
                      <c:pt idx="1913">
                        <c:v>6.22</c:v>
                      </c:pt>
                      <c:pt idx="1914">
                        <c:v>6.2</c:v>
                      </c:pt>
                      <c:pt idx="1915">
                        <c:v>6.23</c:v>
                      </c:pt>
                      <c:pt idx="1916">
                        <c:v>6.27</c:v>
                      </c:pt>
                      <c:pt idx="1917">
                        <c:v>6.25</c:v>
                      </c:pt>
                      <c:pt idx="1918">
                        <c:v>6.24</c:v>
                      </c:pt>
                      <c:pt idx="1919">
                        <c:v>6.26</c:v>
                      </c:pt>
                      <c:pt idx="1920">
                        <c:v>6.31</c:v>
                      </c:pt>
                      <c:pt idx="1921">
                        <c:v>6.36</c:v>
                      </c:pt>
                      <c:pt idx="1922">
                        <c:v>6.36</c:v>
                      </c:pt>
                      <c:pt idx="1923">
                        <c:v>6.36</c:v>
                      </c:pt>
                      <c:pt idx="1924">
                        <c:v>6.36</c:v>
                      </c:pt>
                      <c:pt idx="1925">
                        <c:v>6.38</c:v>
                      </c:pt>
                      <c:pt idx="1926">
                        <c:v>6.44</c:v>
                      </c:pt>
                      <c:pt idx="1927">
                        <c:v>6.54</c:v>
                      </c:pt>
                      <c:pt idx="1928">
                        <c:v>6.56</c:v>
                      </c:pt>
                      <c:pt idx="1929">
                        <c:v>6.56</c:v>
                      </c:pt>
                      <c:pt idx="1930">
                        <c:v>#N/A</c:v>
                      </c:pt>
                      <c:pt idx="1931">
                        <c:v>6.56</c:v>
                      </c:pt>
                      <c:pt idx="1932">
                        <c:v>6.55</c:v>
                      </c:pt>
                      <c:pt idx="1933">
                        <c:v>6.56</c:v>
                      </c:pt>
                      <c:pt idx="1934">
                        <c:v>6.54</c:v>
                      </c:pt>
                      <c:pt idx="1935">
                        <c:v>6.52</c:v>
                      </c:pt>
                      <c:pt idx="1936">
                        <c:v>6.59</c:v>
                      </c:pt>
                      <c:pt idx="1937">
                        <c:v>6.56</c:v>
                      </c:pt>
                      <c:pt idx="1938">
                        <c:v>6.56</c:v>
                      </c:pt>
                      <c:pt idx="1939">
                        <c:v>6.54</c:v>
                      </c:pt>
                      <c:pt idx="1940">
                        <c:v>6.51</c:v>
                      </c:pt>
                      <c:pt idx="1941">
                        <c:v>6.49</c:v>
                      </c:pt>
                      <c:pt idx="1942">
                        <c:v>6.52</c:v>
                      </c:pt>
                      <c:pt idx="1943">
                        <c:v>6.53</c:v>
                      </c:pt>
                      <c:pt idx="1944">
                        <c:v>6.57</c:v>
                      </c:pt>
                      <c:pt idx="1945">
                        <c:v>6.59</c:v>
                      </c:pt>
                      <c:pt idx="1946">
                        <c:v>6.6</c:v>
                      </c:pt>
                      <c:pt idx="1947">
                        <c:v>6.63</c:v>
                      </c:pt>
                      <c:pt idx="1948">
                        <c:v>6.63</c:v>
                      </c:pt>
                      <c:pt idx="1949">
                        <c:v>6.62</c:v>
                      </c:pt>
                      <c:pt idx="1950">
                        <c:v>6.66</c:v>
                      </c:pt>
                      <c:pt idx="1951">
                        <c:v>6.73</c:v>
                      </c:pt>
                      <c:pt idx="1952">
                        <c:v>6.75</c:v>
                      </c:pt>
                      <c:pt idx="1953">
                        <c:v>6.77</c:v>
                      </c:pt>
                      <c:pt idx="1954">
                        <c:v>6.75</c:v>
                      </c:pt>
                      <c:pt idx="1955">
                        <c:v>#N/A</c:v>
                      </c:pt>
                      <c:pt idx="1956">
                        <c:v>6.76</c:v>
                      </c:pt>
                      <c:pt idx="1957">
                        <c:v>6.79</c:v>
                      </c:pt>
                      <c:pt idx="1958">
                        <c:v>6.82</c:v>
                      </c:pt>
                      <c:pt idx="1959">
                        <c:v>6.78</c:v>
                      </c:pt>
                      <c:pt idx="1960">
                        <c:v>6.64</c:v>
                      </c:pt>
                      <c:pt idx="1961">
                        <c:v>6.69</c:v>
                      </c:pt>
                      <c:pt idx="1962">
                        <c:v>6.72</c:v>
                      </c:pt>
                      <c:pt idx="1963">
                        <c:v>6.67</c:v>
                      </c:pt>
                      <c:pt idx="1964">
                        <c:v>6.69</c:v>
                      </c:pt>
                      <c:pt idx="1965">
                        <c:v>6.7</c:v>
                      </c:pt>
                      <c:pt idx="1966">
                        <c:v>#N/A</c:v>
                      </c:pt>
                      <c:pt idx="1967">
                        <c:v>6.66</c:v>
                      </c:pt>
                      <c:pt idx="1968">
                        <c:v>6.68</c:v>
                      </c:pt>
                      <c:pt idx="1969">
                        <c:v>6.7</c:v>
                      </c:pt>
                      <c:pt idx="1970">
                        <c:v>6.71</c:v>
                      </c:pt>
                      <c:pt idx="1971">
                        <c:v>6.73</c:v>
                      </c:pt>
                      <c:pt idx="1972">
                        <c:v>6.72</c:v>
                      </c:pt>
                      <c:pt idx="1973">
                        <c:v>6.72</c:v>
                      </c:pt>
                      <c:pt idx="1974">
                        <c:v>6.66</c:v>
                      </c:pt>
                      <c:pt idx="1975">
                        <c:v>6.66</c:v>
                      </c:pt>
                      <c:pt idx="1976">
                        <c:v>6.63</c:v>
                      </c:pt>
                      <c:pt idx="1977">
                        <c:v>6.6</c:v>
                      </c:pt>
                      <c:pt idx="1978">
                        <c:v>6.62</c:v>
                      </c:pt>
                      <c:pt idx="1979">
                        <c:v>6.63</c:v>
                      </c:pt>
                      <c:pt idx="1980">
                        <c:v>6.64</c:v>
                      </c:pt>
                      <c:pt idx="1981">
                        <c:v>6.69</c:v>
                      </c:pt>
                      <c:pt idx="1982">
                        <c:v>6.7</c:v>
                      </c:pt>
                      <c:pt idx="1983">
                        <c:v>6.7</c:v>
                      </c:pt>
                      <c:pt idx="1984">
                        <c:v>6.68</c:v>
                      </c:pt>
                      <c:pt idx="1985">
                        <c:v>6.68</c:v>
                      </c:pt>
                      <c:pt idx="1986">
                        <c:v>6.66</c:v>
                      </c:pt>
                      <c:pt idx="1987">
                        <c:v>6.65</c:v>
                      </c:pt>
                      <c:pt idx="1988">
                        <c:v>6.66</c:v>
                      </c:pt>
                      <c:pt idx="1989">
                        <c:v>6.68</c:v>
                      </c:pt>
                      <c:pt idx="1990">
                        <c:v>6.71</c:v>
                      </c:pt>
                      <c:pt idx="1991">
                        <c:v>6.72</c:v>
                      </c:pt>
                      <c:pt idx="1992">
                        <c:v>6.76</c:v>
                      </c:pt>
                      <c:pt idx="1993">
                        <c:v>6.79</c:v>
                      </c:pt>
                      <c:pt idx="1994">
                        <c:v>6.83</c:v>
                      </c:pt>
                      <c:pt idx="1995">
                        <c:v>6.83</c:v>
                      </c:pt>
                      <c:pt idx="1996">
                        <c:v>#N/A</c:v>
                      </c:pt>
                      <c:pt idx="1997">
                        <c:v>6.87</c:v>
                      </c:pt>
                      <c:pt idx="1998">
                        <c:v>6.94</c:v>
                      </c:pt>
                      <c:pt idx="1999">
                        <c:v>6.96</c:v>
                      </c:pt>
                      <c:pt idx="2000">
                        <c:v>6.99</c:v>
                      </c:pt>
                      <c:pt idx="2001">
                        <c:v>7.03</c:v>
                      </c:pt>
                      <c:pt idx="2002">
                        <c:v>7.04</c:v>
                      </c:pt>
                      <c:pt idx="2003">
                        <c:v>7.02</c:v>
                      </c:pt>
                      <c:pt idx="2004">
                        <c:v>7.05</c:v>
                      </c:pt>
                      <c:pt idx="2005">
                        <c:v>7.08</c:v>
                      </c:pt>
                      <c:pt idx="2006">
                        <c:v>7.09</c:v>
                      </c:pt>
                      <c:pt idx="2007">
                        <c:v>7.14</c:v>
                      </c:pt>
                      <c:pt idx="2008">
                        <c:v>7.14</c:v>
                      </c:pt>
                      <c:pt idx="2009">
                        <c:v>7.27</c:v>
                      </c:pt>
                      <c:pt idx="2010">
                        <c:v>7.28</c:v>
                      </c:pt>
                      <c:pt idx="2011">
                        <c:v>7.26</c:v>
                      </c:pt>
                      <c:pt idx="2012">
                        <c:v>7.26</c:v>
                      </c:pt>
                      <c:pt idx="2013">
                        <c:v>7.27</c:v>
                      </c:pt>
                      <c:pt idx="2014">
                        <c:v>7.3</c:v>
                      </c:pt>
                      <c:pt idx="2015">
                        <c:v>7.4</c:v>
                      </c:pt>
                      <c:pt idx="2016">
                        <c:v>7.45</c:v>
                      </c:pt>
                      <c:pt idx="2017">
                        <c:v>7.51</c:v>
                      </c:pt>
                      <c:pt idx="2018">
                        <c:v>7.52</c:v>
                      </c:pt>
                      <c:pt idx="2019">
                        <c:v>7.45</c:v>
                      </c:pt>
                      <c:pt idx="2020">
                        <c:v>7.38</c:v>
                      </c:pt>
                      <c:pt idx="2021">
                        <c:v>7.35</c:v>
                      </c:pt>
                      <c:pt idx="2022">
                        <c:v>7.31</c:v>
                      </c:pt>
                      <c:pt idx="2023">
                        <c:v>7.29</c:v>
                      </c:pt>
                      <c:pt idx="2024">
                        <c:v>7.3</c:v>
                      </c:pt>
                      <c:pt idx="2025">
                        <c:v>7.22</c:v>
                      </c:pt>
                      <c:pt idx="2026">
                        <c:v>#N/A</c:v>
                      </c:pt>
                      <c:pt idx="2027">
                        <c:v>7.1</c:v>
                      </c:pt>
                      <c:pt idx="2028">
                        <c:v>7.12</c:v>
                      </c:pt>
                      <c:pt idx="2029">
                        <c:v>7.04</c:v>
                      </c:pt>
                      <c:pt idx="2030">
                        <c:v>6.99</c:v>
                      </c:pt>
                      <c:pt idx="2031">
                        <c:v>6.83</c:v>
                      </c:pt>
                      <c:pt idx="2032">
                        <c:v>6.77</c:v>
                      </c:pt>
                      <c:pt idx="2033">
                        <c:v>6.8</c:v>
                      </c:pt>
                      <c:pt idx="2034">
                        <c:v>6.9</c:v>
                      </c:pt>
                      <c:pt idx="2035">
                        <c:v>6.9</c:v>
                      </c:pt>
                      <c:pt idx="2036">
                        <c:v>6.93</c:v>
                      </c:pt>
                      <c:pt idx="2037">
                        <c:v>7</c:v>
                      </c:pt>
                      <c:pt idx="2038">
                        <c:v>7</c:v>
                      </c:pt>
                      <c:pt idx="2039">
                        <c:v>6.96</c:v>
                      </c:pt>
                      <c:pt idx="2040">
                        <c:v>6.94</c:v>
                      </c:pt>
                      <c:pt idx="2041">
                        <c:v>6.9</c:v>
                      </c:pt>
                      <c:pt idx="2042">
                        <c:v>#N/A</c:v>
                      </c:pt>
                      <c:pt idx="2043">
                        <c:v>6.97</c:v>
                      </c:pt>
                      <c:pt idx="2044">
                        <c:v>7.01</c:v>
                      </c:pt>
                      <c:pt idx="2045">
                        <c:v>6.99</c:v>
                      </c:pt>
                      <c:pt idx="2046">
                        <c:v>6.99</c:v>
                      </c:pt>
                      <c:pt idx="2047">
                        <c:v>#N/A</c:v>
                      </c:pt>
                      <c:pt idx="2048">
                        <c:v>7.06</c:v>
                      </c:pt>
                      <c:pt idx="2049">
                        <c:v>7.12</c:v>
                      </c:pt>
                      <c:pt idx="2050">
                        <c:v>7.08</c:v>
                      </c:pt>
                      <c:pt idx="2051">
                        <c:v>7.13</c:v>
                      </c:pt>
                      <c:pt idx="2052">
                        <c:v>7.22</c:v>
                      </c:pt>
                      <c:pt idx="2053">
                        <c:v>7.25</c:v>
                      </c:pt>
                      <c:pt idx="2054">
                        <c:v>7.31</c:v>
                      </c:pt>
                      <c:pt idx="2055">
                        <c:v>7.28</c:v>
                      </c:pt>
                      <c:pt idx="2056">
                        <c:v>7.27</c:v>
                      </c:pt>
                      <c:pt idx="2057">
                        <c:v>7.28</c:v>
                      </c:pt>
                      <c:pt idx="2058">
                        <c:v>7.3</c:v>
                      </c:pt>
                      <c:pt idx="2059">
                        <c:v>#N/A</c:v>
                      </c:pt>
                      <c:pt idx="2060">
                        <c:v>7.29</c:v>
                      </c:pt>
                      <c:pt idx="2061">
                        <c:v>7.29</c:v>
                      </c:pt>
                      <c:pt idx="2062">
                        <c:v>7.35</c:v>
                      </c:pt>
                      <c:pt idx="2063">
                        <c:v>7.39</c:v>
                      </c:pt>
                      <c:pt idx="2064">
                        <c:v>7.35</c:v>
                      </c:pt>
                      <c:pt idx="2065">
                        <c:v>7.35</c:v>
                      </c:pt>
                      <c:pt idx="2066">
                        <c:v>7.4</c:v>
                      </c:pt>
                      <c:pt idx="2067">
                        <c:v>7.5</c:v>
                      </c:pt>
                      <c:pt idx="2068">
                        <c:v>7.59</c:v>
                      </c:pt>
                      <c:pt idx="2069">
                        <c:v>7.62</c:v>
                      </c:pt>
                      <c:pt idx="2070">
                        <c:v>7.6</c:v>
                      </c:pt>
                      <c:pt idx="2071">
                        <c:v>7.63</c:v>
                      </c:pt>
                      <c:pt idx="2072">
                        <c:v>7.72</c:v>
                      </c:pt>
                      <c:pt idx="2073">
                        <c:v>7.76</c:v>
                      </c:pt>
                      <c:pt idx="2074">
                        <c:v>7.81</c:v>
                      </c:pt>
                      <c:pt idx="2075">
                        <c:v>7.79</c:v>
                      </c:pt>
                      <c:pt idx="2076">
                        <c:v>7.76</c:v>
                      </c:pt>
                      <c:pt idx="2077">
                        <c:v>7.82</c:v>
                      </c:pt>
                      <c:pt idx="2078">
                        <c:v>7.89</c:v>
                      </c:pt>
                      <c:pt idx="2079">
                        <c:v>#N/A</c:v>
                      </c:pt>
                      <c:pt idx="2080">
                        <c:v>7.87</c:v>
                      </c:pt>
                      <c:pt idx="2081">
                        <c:v>8.0500000000000007</c:v>
                      </c:pt>
                      <c:pt idx="2082">
                        <c:v>7.97</c:v>
                      </c:pt>
                      <c:pt idx="2083">
                        <c:v>7.88</c:v>
                      </c:pt>
                      <c:pt idx="2084">
                        <c:v>#N/A</c:v>
                      </c:pt>
                      <c:pt idx="2085">
                        <c:v>7.86</c:v>
                      </c:pt>
                      <c:pt idx="2086">
                        <c:v>7.88</c:v>
                      </c:pt>
                      <c:pt idx="2087">
                        <c:v>7.96</c:v>
                      </c:pt>
                      <c:pt idx="2088">
                        <c:v>7.99</c:v>
                      </c:pt>
                      <c:pt idx="2089">
                        <c:v>7.96</c:v>
                      </c:pt>
                      <c:pt idx="2090">
                        <c:v>7.86</c:v>
                      </c:pt>
                      <c:pt idx="2091">
                        <c:v>7.82</c:v>
                      </c:pt>
                      <c:pt idx="2092">
                        <c:v>7.81</c:v>
                      </c:pt>
                      <c:pt idx="2093">
                        <c:v>7.86</c:v>
                      </c:pt>
                      <c:pt idx="2094">
                        <c:v>7.85</c:v>
                      </c:pt>
                      <c:pt idx="2095">
                        <c:v>7.75</c:v>
                      </c:pt>
                      <c:pt idx="2096">
                        <c:v>7.69</c:v>
                      </c:pt>
                      <c:pt idx="2097">
                        <c:v>7.72</c:v>
                      </c:pt>
                      <c:pt idx="2098">
                        <c:v>7.69</c:v>
                      </c:pt>
                      <c:pt idx="2099">
                        <c:v>7.67</c:v>
                      </c:pt>
                      <c:pt idx="2100">
                        <c:v>7.69</c:v>
                      </c:pt>
                      <c:pt idx="2101">
                        <c:v>7.71</c:v>
                      </c:pt>
                      <c:pt idx="2102">
                        <c:v>7.7</c:v>
                      </c:pt>
                      <c:pt idx="2103">
                        <c:v>7.7</c:v>
                      </c:pt>
                      <c:pt idx="2104">
                        <c:v>7.77</c:v>
                      </c:pt>
                      <c:pt idx="2105">
                        <c:v>7.75</c:v>
                      </c:pt>
                      <c:pt idx="2106">
                        <c:v>7.65</c:v>
                      </c:pt>
                      <c:pt idx="2107">
                        <c:v>7.58</c:v>
                      </c:pt>
                      <c:pt idx="2108">
                        <c:v>7.5</c:v>
                      </c:pt>
                      <c:pt idx="2109">
                        <c:v>7.45</c:v>
                      </c:pt>
                      <c:pt idx="2110">
                        <c:v>7.36</c:v>
                      </c:pt>
                      <c:pt idx="2111">
                        <c:v>7.28</c:v>
                      </c:pt>
                      <c:pt idx="2112">
                        <c:v>7.32</c:v>
                      </c:pt>
                      <c:pt idx="2113">
                        <c:v>7.33</c:v>
                      </c:pt>
                      <c:pt idx="2114">
                        <c:v>#N/A</c:v>
                      </c:pt>
                      <c:pt idx="2115">
                        <c:v>7.15</c:v>
                      </c:pt>
                      <c:pt idx="2116">
                        <c:v>7.17</c:v>
                      </c:pt>
                      <c:pt idx="2117">
                        <c:v>7.15</c:v>
                      </c:pt>
                      <c:pt idx="2118">
                        <c:v>7.12</c:v>
                      </c:pt>
                      <c:pt idx="2119">
                        <c:v>7.09</c:v>
                      </c:pt>
                      <c:pt idx="2120">
                        <c:v>7.12</c:v>
                      </c:pt>
                      <c:pt idx="2121">
                        <c:v>#N/A</c:v>
                      </c:pt>
                      <c:pt idx="2122">
                        <c:v>7.14</c:v>
                      </c:pt>
                      <c:pt idx="2123">
                        <c:v>7.04</c:v>
                      </c:pt>
                      <c:pt idx="2124">
                        <c:v>6.94</c:v>
                      </c:pt>
                      <c:pt idx="2125">
                        <c:v>6.9</c:v>
                      </c:pt>
                      <c:pt idx="2126">
                        <c:v>6.95</c:v>
                      </c:pt>
                      <c:pt idx="2127">
                        <c:v>6.99</c:v>
                      </c:pt>
                      <c:pt idx="2128">
                        <c:v>6.97</c:v>
                      </c:pt>
                      <c:pt idx="2129">
                        <c:v>6.98</c:v>
                      </c:pt>
                      <c:pt idx="2130">
                        <c:v>6.96</c:v>
                      </c:pt>
                      <c:pt idx="2131">
                        <c:v>6.99</c:v>
                      </c:pt>
                      <c:pt idx="2132">
                        <c:v>7.04</c:v>
                      </c:pt>
                      <c:pt idx="2133">
                        <c:v>7.11</c:v>
                      </c:pt>
                      <c:pt idx="2134">
                        <c:v>7.16</c:v>
                      </c:pt>
                      <c:pt idx="2135">
                        <c:v>7.23</c:v>
                      </c:pt>
                      <c:pt idx="2136">
                        <c:v>7.24</c:v>
                      </c:pt>
                      <c:pt idx="2137">
                        <c:v>7.36</c:v>
                      </c:pt>
                      <c:pt idx="2138">
                        <c:v>7.28</c:v>
                      </c:pt>
                      <c:pt idx="2139">
                        <c:v>7.07</c:v>
                      </c:pt>
                      <c:pt idx="2140">
                        <c:v>7.06</c:v>
                      </c:pt>
                      <c:pt idx="2141">
                        <c:v>7.05</c:v>
                      </c:pt>
                      <c:pt idx="2142">
                        <c:v>7.02</c:v>
                      </c:pt>
                      <c:pt idx="2143">
                        <c:v>6.96</c:v>
                      </c:pt>
                      <c:pt idx="2144">
                        <c:v>6.98</c:v>
                      </c:pt>
                      <c:pt idx="2145">
                        <c:v>#N/A</c:v>
                      </c:pt>
                      <c:pt idx="2146">
                        <c:v>7.05</c:v>
                      </c:pt>
                      <c:pt idx="2147">
                        <c:v>7.08</c:v>
                      </c:pt>
                      <c:pt idx="2148">
                        <c:v>7.04</c:v>
                      </c:pt>
                      <c:pt idx="2149">
                        <c:v>7.08</c:v>
                      </c:pt>
                      <c:pt idx="2150">
                        <c:v>7.14</c:v>
                      </c:pt>
                      <c:pt idx="2151">
                        <c:v>7.17</c:v>
                      </c:pt>
                      <c:pt idx="2152">
                        <c:v>7.18</c:v>
                      </c:pt>
                      <c:pt idx="2153">
                        <c:v>7.17</c:v>
                      </c:pt>
                      <c:pt idx="2154">
                        <c:v>7.18</c:v>
                      </c:pt>
                      <c:pt idx="2155">
                        <c:v>7.17</c:v>
                      </c:pt>
                      <c:pt idx="2156">
                        <c:v>7.2</c:v>
                      </c:pt>
                      <c:pt idx="2157">
                        <c:v>7.22</c:v>
                      </c:pt>
                      <c:pt idx="2158">
                        <c:v>7.27</c:v>
                      </c:pt>
                      <c:pt idx="2159">
                        <c:v>7.34</c:v>
                      </c:pt>
                      <c:pt idx="2160">
                        <c:v>7.4</c:v>
                      </c:pt>
                      <c:pt idx="2161">
                        <c:v>7.44</c:v>
                      </c:pt>
                      <c:pt idx="2162">
                        <c:v>7.5</c:v>
                      </c:pt>
                      <c:pt idx="2163">
                        <c:v>7.61</c:v>
                      </c:pt>
                      <c:pt idx="2164">
                        <c:v>7.64</c:v>
                      </c:pt>
                      <c:pt idx="2165">
                        <c:v>7.72</c:v>
                      </c:pt>
                      <c:pt idx="2166">
                        <c:v>7.74</c:v>
                      </c:pt>
                      <c:pt idx="2167">
                        <c:v>7.79</c:v>
                      </c:pt>
                      <c:pt idx="2168">
                        <c:v>7.78</c:v>
                      </c:pt>
                      <c:pt idx="2169">
                        <c:v>7.82</c:v>
                      </c:pt>
                      <c:pt idx="2170">
                        <c:v>7.85</c:v>
                      </c:pt>
                      <c:pt idx="2171">
                        <c:v>7.94</c:v>
                      </c:pt>
                      <c:pt idx="2172">
                        <c:v>7.92</c:v>
                      </c:pt>
                      <c:pt idx="2173">
                        <c:v>7.86</c:v>
                      </c:pt>
                      <c:pt idx="2174">
                        <c:v>7.82</c:v>
                      </c:pt>
                      <c:pt idx="2175">
                        <c:v>7.78</c:v>
                      </c:pt>
                      <c:pt idx="2176">
                        <c:v>7.82</c:v>
                      </c:pt>
                      <c:pt idx="2177">
                        <c:v>7.84</c:v>
                      </c:pt>
                      <c:pt idx="2178">
                        <c:v>7.85</c:v>
                      </c:pt>
                      <c:pt idx="2179">
                        <c:v>7.86</c:v>
                      </c:pt>
                      <c:pt idx="2180">
                        <c:v>7.83</c:v>
                      </c:pt>
                      <c:pt idx="2181">
                        <c:v>7.8</c:v>
                      </c:pt>
                      <c:pt idx="2182">
                        <c:v>7.8</c:v>
                      </c:pt>
                      <c:pt idx="2183">
                        <c:v>7.85</c:v>
                      </c:pt>
                      <c:pt idx="2184">
                        <c:v>7.9</c:v>
                      </c:pt>
                      <c:pt idx="2185">
                        <c:v>7.99</c:v>
                      </c:pt>
                      <c:pt idx="2186">
                        <c:v>8.15</c:v>
                      </c:pt>
                      <c:pt idx="2187">
                        <c:v>8.2200000000000006</c:v>
                      </c:pt>
                      <c:pt idx="2188">
                        <c:v>8.02</c:v>
                      </c:pt>
                      <c:pt idx="2189">
                        <c:v>7.98</c:v>
                      </c:pt>
                      <c:pt idx="2190">
                        <c:v>7.95</c:v>
                      </c:pt>
                      <c:pt idx="2191">
                        <c:v>7.84</c:v>
                      </c:pt>
                      <c:pt idx="2192">
                        <c:v>7.78</c:v>
                      </c:pt>
                      <c:pt idx="2193">
                        <c:v>7.76</c:v>
                      </c:pt>
                      <c:pt idx="2194">
                        <c:v>7.8</c:v>
                      </c:pt>
                      <c:pt idx="2195">
                        <c:v>7.88</c:v>
                      </c:pt>
                      <c:pt idx="2196">
                        <c:v>7.89</c:v>
                      </c:pt>
                      <c:pt idx="2197">
                        <c:v>7.88</c:v>
                      </c:pt>
                      <c:pt idx="2198">
                        <c:v>7.87</c:v>
                      </c:pt>
                      <c:pt idx="2199">
                        <c:v>7.92</c:v>
                      </c:pt>
                      <c:pt idx="2200">
                        <c:v>7.98</c:v>
                      </c:pt>
                      <c:pt idx="2201">
                        <c:v>7.98</c:v>
                      </c:pt>
                      <c:pt idx="2202">
                        <c:v>7.87</c:v>
                      </c:pt>
                      <c:pt idx="2203">
                        <c:v>7.9</c:v>
                      </c:pt>
                      <c:pt idx="2204">
                        <c:v>7.9</c:v>
                      </c:pt>
                      <c:pt idx="2205">
                        <c:v>7.9</c:v>
                      </c:pt>
                      <c:pt idx="2206">
                        <c:v>7.86</c:v>
                      </c:pt>
                      <c:pt idx="2207">
                        <c:v>7.79</c:v>
                      </c:pt>
                      <c:pt idx="2208">
                        <c:v>7.74</c:v>
                      </c:pt>
                      <c:pt idx="2209">
                        <c:v>7.76</c:v>
                      </c:pt>
                      <c:pt idx="2210">
                        <c:v>7.78</c:v>
                      </c:pt>
                      <c:pt idx="2211">
                        <c:v>7.76</c:v>
                      </c:pt>
                      <c:pt idx="2212">
                        <c:v>7.68</c:v>
                      </c:pt>
                      <c:pt idx="2213">
                        <c:v>7.64</c:v>
                      </c:pt>
                      <c:pt idx="2214">
                        <c:v>7.55</c:v>
                      </c:pt>
                      <c:pt idx="2215">
                        <c:v>#N/A</c:v>
                      </c:pt>
                      <c:pt idx="2216">
                        <c:v>7.49</c:v>
                      </c:pt>
                      <c:pt idx="2217">
                        <c:v>7.46</c:v>
                      </c:pt>
                      <c:pt idx="2218">
                        <c:v>7.49</c:v>
                      </c:pt>
                      <c:pt idx="2219">
                        <c:v>7.49</c:v>
                      </c:pt>
                      <c:pt idx="2220">
                        <c:v>7.54</c:v>
                      </c:pt>
                      <c:pt idx="2221">
                        <c:v>7.55</c:v>
                      </c:pt>
                      <c:pt idx="2222">
                        <c:v>7.53</c:v>
                      </c:pt>
                      <c:pt idx="2223">
                        <c:v>7.49</c:v>
                      </c:pt>
                      <c:pt idx="2224">
                        <c:v>7.46</c:v>
                      </c:pt>
                      <c:pt idx="2225">
                        <c:v>7.45</c:v>
                      </c:pt>
                      <c:pt idx="2226">
                        <c:v>7.46</c:v>
                      </c:pt>
                      <c:pt idx="2227">
                        <c:v>7.45</c:v>
                      </c:pt>
                      <c:pt idx="2228">
                        <c:v>7.43</c:v>
                      </c:pt>
                      <c:pt idx="2229">
                        <c:v>7.32</c:v>
                      </c:pt>
                      <c:pt idx="2230">
                        <c:v>7.34</c:v>
                      </c:pt>
                      <c:pt idx="2231">
                        <c:v>7.36</c:v>
                      </c:pt>
                      <c:pt idx="2232">
                        <c:v>7.41</c:v>
                      </c:pt>
                      <c:pt idx="2233">
                        <c:v>7.39</c:v>
                      </c:pt>
                      <c:pt idx="2234">
                        <c:v>7.38</c:v>
                      </c:pt>
                      <c:pt idx="2235">
                        <c:v>7.38</c:v>
                      </c:pt>
                      <c:pt idx="2236">
                        <c:v>7.39</c:v>
                      </c:pt>
                      <c:pt idx="2237">
                        <c:v>7.4</c:v>
                      </c:pt>
                      <c:pt idx="2238">
                        <c:v>7.42</c:v>
                      </c:pt>
                      <c:pt idx="2239">
                        <c:v>7.43</c:v>
                      </c:pt>
                      <c:pt idx="2240">
                        <c:v>7.45</c:v>
                      </c:pt>
                      <c:pt idx="2241">
                        <c:v>7.5</c:v>
                      </c:pt>
                      <c:pt idx="2242">
                        <c:v>7.54</c:v>
                      </c:pt>
                      <c:pt idx="2243">
                        <c:v>7.56</c:v>
                      </c:pt>
                      <c:pt idx="2244">
                        <c:v>7.58</c:v>
                      </c:pt>
                      <c:pt idx="2245">
                        <c:v>7.67</c:v>
                      </c:pt>
                      <c:pt idx="2246">
                        <c:v>7.71</c:v>
                      </c:pt>
                      <c:pt idx="2247">
                        <c:v>7.68</c:v>
                      </c:pt>
                      <c:pt idx="2248">
                        <c:v>7.65</c:v>
                      </c:pt>
                      <c:pt idx="2249">
                        <c:v>7.64</c:v>
                      </c:pt>
                      <c:pt idx="2250">
                        <c:v>7.6</c:v>
                      </c:pt>
                      <c:pt idx="2251">
                        <c:v>7.48</c:v>
                      </c:pt>
                      <c:pt idx="2252">
                        <c:v>7.46</c:v>
                      </c:pt>
                      <c:pt idx="2253">
                        <c:v>7.45</c:v>
                      </c:pt>
                      <c:pt idx="2254">
                        <c:v>7.48</c:v>
                      </c:pt>
                      <c:pt idx="2255">
                        <c:v>7.49</c:v>
                      </c:pt>
                      <c:pt idx="2256">
                        <c:v>7.49</c:v>
                      </c:pt>
                      <c:pt idx="2257">
                        <c:v>7.47</c:v>
                      </c:pt>
                      <c:pt idx="2258">
                        <c:v>7.48</c:v>
                      </c:pt>
                      <c:pt idx="2259">
                        <c:v>7.48</c:v>
                      </c:pt>
                      <c:pt idx="2260">
                        <c:v>7.47</c:v>
                      </c:pt>
                      <c:pt idx="2261">
                        <c:v>#N/A</c:v>
                      </c:pt>
                      <c:pt idx="2262">
                        <c:v>7.5</c:v>
                      </c:pt>
                      <c:pt idx="2263">
                        <c:v>7.54</c:v>
                      </c:pt>
                      <c:pt idx="2264">
                        <c:v>7.52</c:v>
                      </c:pt>
                      <c:pt idx="2265">
                        <c:v>7.5</c:v>
                      </c:pt>
                      <c:pt idx="2266">
                        <c:v>7.48</c:v>
                      </c:pt>
                      <c:pt idx="2267">
                        <c:v>7.46</c:v>
                      </c:pt>
                      <c:pt idx="2268">
                        <c:v>7.4</c:v>
                      </c:pt>
                      <c:pt idx="2269">
                        <c:v>7.32</c:v>
                      </c:pt>
                      <c:pt idx="2270">
                        <c:v>7.31</c:v>
                      </c:pt>
                      <c:pt idx="2271">
                        <c:v>7.29</c:v>
                      </c:pt>
                      <c:pt idx="2272">
                        <c:v>7.28</c:v>
                      </c:pt>
                      <c:pt idx="2273">
                        <c:v>7.24</c:v>
                      </c:pt>
                      <c:pt idx="2274">
                        <c:v>7.26</c:v>
                      </c:pt>
                      <c:pt idx="2275">
                        <c:v>7.28</c:v>
                      </c:pt>
                      <c:pt idx="2276">
                        <c:v>7.31</c:v>
                      </c:pt>
                      <c:pt idx="2277">
                        <c:v>7.3</c:v>
                      </c:pt>
                      <c:pt idx="2278">
                        <c:v>7.29</c:v>
                      </c:pt>
                      <c:pt idx="2279">
                        <c:v>7.29</c:v>
                      </c:pt>
                      <c:pt idx="2280">
                        <c:v>7.26</c:v>
                      </c:pt>
                      <c:pt idx="2281">
                        <c:v>7.26</c:v>
                      </c:pt>
                      <c:pt idx="2282">
                        <c:v>7.24</c:v>
                      </c:pt>
                      <c:pt idx="2283">
                        <c:v>7.23</c:v>
                      </c:pt>
                      <c:pt idx="2284">
                        <c:v>7.25</c:v>
                      </c:pt>
                      <c:pt idx="2285">
                        <c:v>7.25</c:v>
                      </c:pt>
                      <c:pt idx="2286">
                        <c:v>#N/A</c:v>
                      </c:pt>
                      <c:pt idx="2287">
                        <c:v>7.25</c:v>
                      </c:pt>
                      <c:pt idx="2288">
                        <c:v>7.3</c:v>
                      </c:pt>
                      <c:pt idx="2289">
                        <c:v>7.3</c:v>
                      </c:pt>
                      <c:pt idx="2290">
                        <c:v>7.31</c:v>
                      </c:pt>
                      <c:pt idx="2291">
                        <c:v>7.35</c:v>
                      </c:pt>
                      <c:pt idx="2292">
                        <c:v>7.37</c:v>
                      </c:pt>
                      <c:pt idx="2293">
                        <c:v>7.42</c:v>
                      </c:pt>
                      <c:pt idx="2294">
                        <c:v>7.46</c:v>
                      </c:pt>
                      <c:pt idx="2295">
                        <c:v>7.44</c:v>
                      </c:pt>
                      <c:pt idx="2296">
                        <c:v>7.44</c:v>
                      </c:pt>
                      <c:pt idx="2297">
                        <c:v>7.42</c:v>
                      </c:pt>
                      <c:pt idx="2298">
                        <c:v>7.38</c:v>
                      </c:pt>
                      <c:pt idx="2299">
                        <c:v>7.31</c:v>
                      </c:pt>
                      <c:pt idx="2300">
                        <c:v>7.33</c:v>
                      </c:pt>
                      <c:pt idx="2301">
                        <c:v>7.24</c:v>
                      </c:pt>
                      <c:pt idx="2302">
                        <c:v>#N/A</c:v>
                      </c:pt>
                      <c:pt idx="2303">
                        <c:v>7.23</c:v>
                      </c:pt>
                      <c:pt idx="2304">
                        <c:v>7.2</c:v>
                      </c:pt>
                      <c:pt idx="2305">
                        <c:v>7.15</c:v>
                      </c:pt>
                      <c:pt idx="2306">
                        <c:v>7.06</c:v>
                      </c:pt>
                      <c:pt idx="2307">
                        <c:v>7.06</c:v>
                      </c:pt>
                      <c:pt idx="2308">
                        <c:v>#N/A</c:v>
                      </c:pt>
                      <c:pt idx="2309">
                        <c:v>7.03</c:v>
                      </c:pt>
                      <c:pt idx="2310">
                        <c:v>7</c:v>
                      </c:pt>
                      <c:pt idx="2311">
                        <c:v>6.96</c:v>
                      </c:pt>
                      <c:pt idx="2312">
                        <c:v>6.93</c:v>
                      </c:pt>
                      <c:pt idx="2313">
                        <c:v>6.86</c:v>
                      </c:pt>
                      <c:pt idx="2314">
                        <c:v>6.72</c:v>
                      </c:pt>
                      <c:pt idx="2315">
                        <c:v>6.48</c:v>
                      </c:pt>
                      <c:pt idx="2316">
                        <c:v>6.32</c:v>
                      </c:pt>
                      <c:pt idx="2317">
                        <c:v>6.45</c:v>
                      </c:pt>
                      <c:pt idx="2318">
                        <c:v>6.48</c:v>
                      </c:pt>
                      <c:pt idx="2319">
                        <c:v>#N/A</c:v>
                      </c:pt>
                      <c:pt idx="2320">
                        <c:v>6.48</c:v>
                      </c:pt>
                      <c:pt idx="2321">
                        <c:v>6.49</c:v>
                      </c:pt>
                      <c:pt idx="2322">
                        <c:v>6.48</c:v>
                      </c:pt>
                      <c:pt idx="2323">
                        <c:v>6.41</c:v>
                      </c:pt>
                      <c:pt idx="2324">
                        <c:v>6.31</c:v>
                      </c:pt>
                      <c:pt idx="2325">
                        <c:v>6.21</c:v>
                      </c:pt>
                      <c:pt idx="2326">
                        <c:v>6.27</c:v>
                      </c:pt>
                      <c:pt idx="2327">
                        <c:v>6.29</c:v>
                      </c:pt>
                      <c:pt idx="2328">
                        <c:v>6.34</c:v>
                      </c:pt>
                      <c:pt idx="2329">
                        <c:v>6.34</c:v>
                      </c:pt>
                      <c:pt idx="2330">
                        <c:v>6.31</c:v>
                      </c:pt>
                      <c:pt idx="2331">
                        <c:v>6.26</c:v>
                      </c:pt>
                      <c:pt idx="2332">
                        <c:v>6.29</c:v>
                      </c:pt>
                      <c:pt idx="2333">
                        <c:v>6.29</c:v>
                      </c:pt>
                      <c:pt idx="2334">
                        <c:v>6.3</c:v>
                      </c:pt>
                      <c:pt idx="2335">
                        <c:v>6.33</c:v>
                      </c:pt>
                      <c:pt idx="2336">
                        <c:v>6.45</c:v>
                      </c:pt>
                      <c:pt idx="2337">
                        <c:v>6.52</c:v>
                      </c:pt>
                      <c:pt idx="2338">
                        <c:v>6.57</c:v>
                      </c:pt>
                      <c:pt idx="2339">
                        <c:v>6.53</c:v>
                      </c:pt>
                      <c:pt idx="2340">
                        <c:v>#N/A</c:v>
                      </c:pt>
                      <c:pt idx="2341">
                        <c:v>6.54</c:v>
                      </c:pt>
                      <c:pt idx="2342">
                        <c:v>6.56</c:v>
                      </c:pt>
                      <c:pt idx="2343">
                        <c:v>6.51</c:v>
                      </c:pt>
                      <c:pt idx="2344">
                        <c:v>6.5</c:v>
                      </c:pt>
                      <c:pt idx="2345">
                        <c:v>#N/A</c:v>
                      </c:pt>
                      <c:pt idx="2346">
                        <c:v>6.46</c:v>
                      </c:pt>
                      <c:pt idx="2347">
                        <c:v>6.47</c:v>
                      </c:pt>
                      <c:pt idx="2348">
                        <c:v>6.47</c:v>
                      </c:pt>
                      <c:pt idx="2349">
                        <c:v>6.45</c:v>
                      </c:pt>
                      <c:pt idx="2350">
                        <c:v>6.44</c:v>
                      </c:pt>
                      <c:pt idx="2351">
                        <c:v>6.39</c:v>
                      </c:pt>
                      <c:pt idx="2352">
                        <c:v>6.35</c:v>
                      </c:pt>
                      <c:pt idx="2353">
                        <c:v>6.29</c:v>
                      </c:pt>
                      <c:pt idx="2354">
                        <c:v>6.22</c:v>
                      </c:pt>
                      <c:pt idx="2355">
                        <c:v>6.22</c:v>
                      </c:pt>
                      <c:pt idx="2356">
                        <c:v>6.16</c:v>
                      </c:pt>
                      <c:pt idx="2357">
                        <c:v>6.17</c:v>
                      </c:pt>
                      <c:pt idx="2358">
                        <c:v>6.15</c:v>
                      </c:pt>
                      <c:pt idx="2359">
                        <c:v>6.09</c:v>
                      </c:pt>
                      <c:pt idx="2360">
                        <c:v>6.06</c:v>
                      </c:pt>
                      <c:pt idx="2361">
                        <c:v>6.05</c:v>
                      </c:pt>
                      <c:pt idx="2362">
                        <c:v>6.07</c:v>
                      </c:pt>
                      <c:pt idx="2363">
                        <c:v>6.09</c:v>
                      </c:pt>
                      <c:pt idx="2364">
                        <c:v>6.08</c:v>
                      </c:pt>
                      <c:pt idx="2365">
                        <c:v>6.09</c:v>
                      </c:pt>
                      <c:pt idx="2366">
                        <c:v>6.09</c:v>
                      </c:pt>
                      <c:pt idx="2367">
                        <c:v>6.11</c:v>
                      </c:pt>
                      <c:pt idx="2368">
                        <c:v>6.11</c:v>
                      </c:pt>
                      <c:pt idx="2369">
                        <c:v>6.1</c:v>
                      </c:pt>
                      <c:pt idx="2370">
                        <c:v>6.1</c:v>
                      </c:pt>
                      <c:pt idx="2371">
                        <c:v>6.09</c:v>
                      </c:pt>
                      <c:pt idx="2372">
                        <c:v>6.07</c:v>
                      </c:pt>
                      <c:pt idx="2373">
                        <c:v>6.08</c:v>
                      </c:pt>
                      <c:pt idx="2374">
                        <c:v>6.08</c:v>
                      </c:pt>
                      <c:pt idx="2375">
                        <c:v>#N/A</c:v>
                      </c:pt>
                      <c:pt idx="2376">
                        <c:v>#N/A</c:v>
                      </c:pt>
                      <c:pt idx="2377">
                        <c:v>6.11</c:v>
                      </c:pt>
                      <c:pt idx="2378">
                        <c:v>6.11</c:v>
                      </c:pt>
                      <c:pt idx="2379">
                        <c:v>6.11</c:v>
                      </c:pt>
                      <c:pt idx="2380">
                        <c:v>6.12</c:v>
                      </c:pt>
                      <c:pt idx="2381">
                        <c:v>6.15</c:v>
                      </c:pt>
                      <c:pt idx="2382">
                        <c:v>6.18</c:v>
                      </c:pt>
                      <c:pt idx="2383">
                        <c:v>6.16</c:v>
                      </c:pt>
                      <c:pt idx="2384">
                        <c:v>6.11</c:v>
                      </c:pt>
                      <c:pt idx="2385">
                        <c:v>6.14</c:v>
                      </c:pt>
                      <c:pt idx="2386">
                        <c:v>6.12</c:v>
                      </c:pt>
                      <c:pt idx="2387">
                        <c:v>6.09</c:v>
                      </c:pt>
                      <c:pt idx="2388">
                        <c:v>6.05</c:v>
                      </c:pt>
                      <c:pt idx="2389">
                        <c:v>6.05</c:v>
                      </c:pt>
                      <c:pt idx="2390">
                        <c:v>6.03</c:v>
                      </c:pt>
                      <c:pt idx="2391">
                        <c:v>5.99</c:v>
                      </c:pt>
                      <c:pt idx="2392">
                        <c:v>5.9</c:v>
                      </c:pt>
                      <c:pt idx="2393">
                        <c:v>5.8</c:v>
                      </c:pt>
                      <c:pt idx="2394">
                        <c:v>5.69</c:v>
                      </c:pt>
                      <c:pt idx="2395">
                        <c:v>5.72</c:v>
                      </c:pt>
                      <c:pt idx="2396">
                        <c:v>5.7</c:v>
                      </c:pt>
                      <c:pt idx="2397">
                        <c:v>5.68</c:v>
                      </c:pt>
                      <c:pt idx="2398">
                        <c:v>5.61</c:v>
                      </c:pt>
                      <c:pt idx="2399">
                        <c:v>5.55</c:v>
                      </c:pt>
                      <c:pt idx="2400">
                        <c:v>5.51</c:v>
                      </c:pt>
                      <c:pt idx="2401">
                        <c:v>5.42</c:v>
                      </c:pt>
                      <c:pt idx="2402">
                        <c:v>5.38</c:v>
                      </c:pt>
                      <c:pt idx="2403">
                        <c:v>5.41</c:v>
                      </c:pt>
                      <c:pt idx="2404">
                        <c:v>5.43</c:v>
                      </c:pt>
                      <c:pt idx="2405">
                        <c:v>5.48</c:v>
                      </c:pt>
                      <c:pt idx="2406">
                        <c:v>5.54</c:v>
                      </c:pt>
                      <c:pt idx="2407">
                        <c:v>5.5</c:v>
                      </c:pt>
                      <c:pt idx="2408">
                        <c:v>5.53</c:v>
                      </c:pt>
                      <c:pt idx="2409">
                        <c:v>5.58</c:v>
                      </c:pt>
                      <c:pt idx="2410">
                        <c:v>5.6</c:v>
                      </c:pt>
                      <c:pt idx="2411">
                        <c:v>5.63</c:v>
                      </c:pt>
                      <c:pt idx="2412">
                        <c:v>5.6</c:v>
                      </c:pt>
                      <c:pt idx="2413">
                        <c:v>5.58</c:v>
                      </c:pt>
                      <c:pt idx="2414">
                        <c:v>5.62</c:v>
                      </c:pt>
                      <c:pt idx="2415">
                        <c:v>#N/A</c:v>
                      </c:pt>
                      <c:pt idx="2416">
                        <c:v>5.73</c:v>
                      </c:pt>
                      <c:pt idx="2417">
                        <c:v>5.72</c:v>
                      </c:pt>
                      <c:pt idx="2418">
                        <c:v>5.77</c:v>
                      </c:pt>
                      <c:pt idx="2419">
                        <c:v>5.8</c:v>
                      </c:pt>
                      <c:pt idx="2420">
                        <c:v>5.82</c:v>
                      </c:pt>
                      <c:pt idx="2421">
                        <c:v>5.88</c:v>
                      </c:pt>
                      <c:pt idx="2422">
                        <c:v>5.97</c:v>
                      </c:pt>
                      <c:pt idx="2423">
                        <c:v>6.04</c:v>
                      </c:pt>
                      <c:pt idx="2424">
                        <c:v>6.02</c:v>
                      </c:pt>
                      <c:pt idx="2425">
                        <c:v>6.01</c:v>
                      </c:pt>
                      <c:pt idx="2426">
                        <c:v>6</c:v>
                      </c:pt>
                      <c:pt idx="2427">
                        <c:v>6</c:v>
                      </c:pt>
                      <c:pt idx="2428">
                        <c:v>5.99</c:v>
                      </c:pt>
                      <c:pt idx="2429">
                        <c:v>6.07</c:v>
                      </c:pt>
                      <c:pt idx="2430">
                        <c:v>6.08</c:v>
                      </c:pt>
                      <c:pt idx="2431">
                        <c:v>6.15</c:v>
                      </c:pt>
                      <c:pt idx="2432">
                        <c:v>6.25</c:v>
                      </c:pt>
                      <c:pt idx="2433">
                        <c:v>6.26</c:v>
                      </c:pt>
                      <c:pt idx="2434">
                        <c:v>6.28</c:v>
                      </c:pt>
                      <c:pt idx="2435">
                        <c:v>6.25</c:v>
                      </c:pt>
                      <c:pt idx="2436">
                        <c:v>6.22</c:v>
                      </c:pt>
                      <c:pt idx="2437">
                        <c:v>6.26</c:v>
                      </c:pt>
                      <c:pt idx="2438">
                        <c:v>6.35</c:v>
                      </c:pt>
                      <c:pt idx="2439">
                        <c:v>6.47</c:v>
                      </c:pt>
                      <c:pt idx="2440">
                        <c:v>6.49</c:v>
                      </c:pt>
                      <c:pt idx="2441">
                        <c:v>6.57</c:v>
                      </c:pt>
                      <c:pt idx="2442">
                        <c:v>6.65</c:v>
                      </c:pt>
                      <c:pt idx="2443">
                        <c:v>6.6</c:v>
                      </c:pt>
                      <c:pt idx="2444">
                        <c:v>6.49</c:v>
                      </c:pt>
                      <c:pt idx="2445">
                        <c:v>6.53</c:v>
                      </c:pt>
                      <c:pt idx="2446">
                        <c:v>6.49</c:v>
                      </c:pt>
                      <c:pt idx="2447">
                        <c:v>6.44</c:v>
                      </c:pt>
                      <c:pt idx="2448">
                        <c:v>6.37</c:v>
                      </c:pt>
                      <c:pt idx="2449">
                        <c:v>6.35</c:v>
                      </c:pt>
                      <c:pt idx="2450">
                        <c:v>6.38</c:v>
                      </c:pt>
                      <c:pt idx="2451">
                        <c:v>#N/A</c:v>
                      </c:pt>
                      <c:pt idx="2452">
                        <c:v>6.36</c:v>
                      </c:pt>
                      <c:pt idx="2453">
                        <c:v>6.24</c:v>
                      </c:pt>
                      <c:pt idx="2454">
                        <c:v>6.19</c:v>
                      </c:pt>
                      <c:pt idx="2455">
                        <c:v>6.26</c:v>
                      </c:pt>
                      <c:pt idx="2456">
                        <c:v>6.34</c:v>
                      </c:pt>
                      <c:pt idx="2457">
                        <c:v>6.38</c:v>
                      </c:pt>
                      <c:pt idx="2458">
                        <c:v>6.44</c:v>
                      </c:pt>
                      <c:pt idx="2459">
                        <c:v>6.48</c:v>
                      </c:pt>
                      <c:pt idx="2460">
                        <c:v>6.5</c:v>
                      </c:pt>
                      <c:pt idx="2461">
                        <c:v>6.63</c:v>
                      </c:pt>
                      <c:pt idx="2462">
                        <c:v>6.73</c:v>
                      </c:pt>
                      <c:pt idx="2463">
                        <c:v>6.68</c:v>
                      </c:pt>
                      <c:pt idx="2464">
                        <c:v>6.68</c:v>
                      </c:pt>
                      <c:pt idx="2465">
                        <c:v>6.58</c:v>
                      </c:pt>
                      <c:pt idx="2466">
                        <c:v>6.53</c:v>
                      </c:pt>
                      <c:pt idx="2467">
                        <c:v>6.62</c:v>
                      </c:pt>
                      <c:pt idx="2468">
                        <c:v>6.61</c:v>
                      </c:pt>
                      <c:pt idx="2469">
                        <c:v>6.61</c:v>
                      </c:pt>
                      <c:pt idx="2470">
                        <c:v>6.62</c:v>
                      </c:pt>
                      <c:pt idx="2471">
                        <c:v>6.64</c:v>
                      </c:pt>
                      <c:pt idx="2472">
                        <c:v>6.67</c:v>
                      </c:pt>
                      <c:pt idx="2473">
                        <c:v>6.7</c:v>
                      </c:pt>
                      <c:pt idx="2474">
                        <c:v>6.69</c:v>
                      </c:pt>
                      <c:pt idx="2475">
                        <c:v>6.69</c:v>
                      </c:pt>
                      <c:pt idx="2476">
                        <c:v>#N/A</c:v>
                      </c:pt>
                      <c:pt idx="2477">
                        <c:v>6.68</c:v>
                      </c:pt>
                      <c:pt idx="2478">
                        <c:v>6.66</c:v>
                      </c:pt>
                      <c:pt idx="2479">
                        <c:v>6.67</c:v>
                      </c:pt>
                      <c:pt idx="2480">
                        <c:v>6.68</c:v>
                      </c:pt>
                      <c:pt idx="2481">
                        <c:v>6.6</c:v>
                      </c:pt>
                      <c:pt idx="2482">
                        <c:v>6.61</c:v>
                      </c:pt>
                      <c:pt idx="2483">
                        <c:v>6.6</c:v>
                      </c:pt>
                      <c:pt idx="2484">
                        <c:v>6.59</c:v>
                      </c:pt>
                      <c:pt idx="2485">
                        <c:v>6.66</c:v>
                      </c:pt>
                      <c:pt idx="2486">
                        <c:v>6.71</c:v>
                      </c:pt>
                      <c:pt idx="2487">
                        <c:v>6.7</c:v>
                      </c:pt>
                      <c:pt idx="2488">
                        <c:v>6.7</c:v>
                      </c:pt>
                      <c:pt idx="2489">
                        <c:v>6.79</c:v>
                      </c:pt>
                      <c:pt idx="2490">
                        <c:v>6.84</c:v>
                      </c:pt>
                      <c:pt idx="2491">
                        <c:v>6.86</c:v>
                      </c:pt>
                      <c:pt idx="2492">
                        <c:v>6.91</c:v>
                      </c:pt>
                      <c:pt idx="2493">
                        <c:v>6.95</c:v>
                      </c:pt>
                      <c:pt idx="2494">
                        <c:v>6.88</c:v>
                      </c:pt>
                      <c:pt idx="2495">
                        <c:v>6.85</c:v>
                      </c:pt>
                      <c:pt idx="2496">
                        <c:v>6.86</c:v>
                      </c:pt>
                      <c:pt idx="2497">
                        <c:v>6.91</c:v>
                      </c:pt>
                      <c:pt idx="2498">
                        <c:v>6.89</c:v>
                      </c:pt>
                      <c:pt idx="2499">
                        <c:v>6.86</c:v>
                      </c:pt>
                      <c:pt idx="2500">
                        <c:v>6.86</c:v>
                      </c:pt>
                      <c:pt idx="2501">
                        <c:v>6.88</c:v>
                      </c:pt>
                      <c:pt idx="2502">
                        <c:v>6.89</c:v>
                      </c:pt>
                      <c:pt idx="2503">
                        <c:v>6.86</c:v>
                      </c:pt>
                      <c:pt idx="2504">
                        <c:v>6.8</c:v>
                      </c:pt>
                      <c:pt idx="2505">
                        <c:v>6.68</c:v>
                      </c:pt>
                      <c:pt idx="2506">
                        <c:v>6.41</c:v>
                      </c:pt>
                      <c:pt idx="2507">
                        <c:v>6.3</c:v>
                      </c:pt>
                      <c:pt idx="2508">
                        <c:v>6.35</c:v>
                      </c:pt>
                      <c:pt idx="2509">
                        <c:v>6.34</c:v>
                      </c:pt>
                      <c:pt idx="2510">
                        <c:v>6.37</c:v>
                      </c:pt>
                      <c:pt idx="2511">
                        <c:v>6.48</c:v>
                      </c:pt>
                      <c:pt idx="2512">
                        <c:v>6.38</c:v>
                      </c:pt>
                      <c:pt idx="2513">
                        <c:v>6.4</c:v>
                      </c:pt>
                      <c:pt idx="2514">
                        <c:v>6.37</c:v>
                      </c:pt>
                      <c:pt idx="2515">
                        <c:v>6.33</c:v>
                      </c:pt>
                      <c:pt idx="2516">
                        <c:v>6.32</c:v>
                      </c:pt>
                      <c:pt idx="2517">
                        <c:v>6.28</c:v>
                      </c:pt>
                      <c:pt idx="2518">
                        <c:v>6.22</c:v>
                      </c:pt>
                      <c:pt idx="2519">
                        <c:v>6.17</c:v>
                      </c:pt>
                      <c:pt idx="2520">
                        <c:v>6.12</c:v>
                      </c:pt>
                      <c:pt idx="2521">
                        <c:v>#N/A</c:v>
                      </c:pt>
                      <c:pt idx="2522">
                        <c:v>6.07</c:v>
                      </c:pt>
                      <c:pt idx="2523">
                        <c:v>6.08</c:v>
                      </c:pt>
                      <c:pt idx="2524">
                        <c:v>6.13</c:v>
                      </c:pt>
                      <c:pt idx="2525">
                        <c:v>6.12</c:v>
                      </c:pt>
                      <c:pt idx="2526">
                        <c:v>6.2</c:v>
                      </c:pt>
                      <c:pt idx="2527">
                        <c:v>6.18</c:v>
                      </c:pt>
                      <c:pt idx="2528">
                        <c:v>6.17</c:v>
                      </c:pt>
                      <c:pt idx="2529">
                        <c:v>6.14</c:v>
                      </c:pt>
                      <c:pt idx="2530">
                        <c:v>6.13</c:v>
                      </c:pt>
                      <c:pt idx="2531">
                        <c:v>6.15</c:v>
                      </c:pt>
                      <c:pt idx="2532">
                        <c:v>6.17</c:v>
                      </c:pt>
                      <c:pt idx="2533">
                        <c:v>6.19</c:v>
                      </c:pt>
                      <c:pt idx="2534">
                        <c:v>6.2</c:v>
                      </c:pt>
                      <c:pt idx="2535">
                        <c:v>6.16</c:v>
                      </c:pt>
                      <c:pt idx="2536">
                        <c:v>6.13</c:v>
                      </c:pt>
                      <c:pt idx="2537">
                        <c:v>6.12</c:v>
                      </c:pt>
                      <c:pt idx="2538">
                        <c:v>6.08</c:v>
                      </c:pt>
                      <c:pt idx="2539">
                        <c:v>6</c:v>
                      </c:pt>
                      <c:pt idx="2540">
                        <c:v>6</c:v>
                      </c:pt>
                      <c:pt idx="2541">
                        <c:v>5.98</c:v>
                      </c:pt>
                      <c:pt idx="2542">
                        <c:v>6.01</c:v>
                      </c:pt>
                      <c:pt idx="2543">
                        <c:v>5.98</c:v>
                      </c:pt>
                      <c:pt idx="2544">
                        <c:v>5.97</c:v>
                      </c:pt>
                      <c:pt idx="2545">
                        <c:v>5.94</c:v>
                      </c:pt>
                      <c:pt idx="2546">
                        <c:v>#N/A</c:v>
                      </c:pt>
                      <c:pt idx="2547">
                        <c:v>5.88</c:v>
                      </c:pt>
                      <c:pt idx="2548">
                        <c:v>5.86</c:v>
                      </c:pt>
                      <c:pt idx="2549">
                        <c:v>5.88</c:v>
                      </c:pt>
                      <c:pt idx="2550">
                        <c:v>5.9</c:v>
                      </c:pt>
                      <c:pt idx="2551">
                        <c:v>5.95</c:v>
                      </c:pt>
                      <c:pt idx="2552">
                        <c:v>5.96</c:v>
                      </c:pt>
                      <c:pt idx="2553">
                        <c:v>5.92</c:v>
                      </c:pt>
                      <c:pt idx="2554">
                        <c:v>5.88</c:v>
                      </c:pt>
                      <c:pt idx="2555">
                        <c:v>5.9</c:v>
                      </c:pt>
                      <c:pt idx="2556">
                        <c:v>#N/A</c:v>
                      </c:pt>
                      <c:pt idx="2557">
                        <c:v>5.89</c:v>
                      </c:pt>
                      <c:pt idx="2558">
                        <c:v>5.92</c:v>
                      </c:pt>
                      <c:pt idx="2559">
                        <c:v>5.9</c:v>
                      </c:pt>
                      <c:pt idx="2560">
                        <c:v>5.87</c:v>
                      </c:pt>
                      <c:pt idx="2561">
                        <c:v>5.8</c:v>
                      </c:pt>
                      <c:pt idx="2562">
                        <c:v>#N/A</c:v>
                      </c:pt>
                      <c:pt idx="2563">
                        <c:v>5.72</c:v>
                      </c:pt>
                      <c:pt idx="2564">
                        <c:v>5.72</c:v>
                      </c:pt>
                      <c:pt idx="2565">
                        <c:v>5.72</c:v>
                      </c:pt>
                      <c:pt idx="2566">
                        <c:v>5.77</c:v>
                      </c:pt>
                      <c:pt idx="2567">
                        <c:v>5.77</c:v>
                      </c:pt>
                      <c:pt idx="2568">
                        <c:v>5.82</c:v>
                      </c:pt>
                      <c:pt idx="2569">
                        <c:v>5.79</c:v>
                      </c:pt>
                      <c:pt idx="2570">
                        <c:v>5.77</c:v>
                      </c:pt>
                      <c:pt idx="2571">
                        <c:v>5.77</c:v>
                      </c:pt>
                      <c:pt idx="2572">
                        <c:v>5.76</c:v>
                      </c:pt>
                      <c:pt idx="2573">
                        <c:v>5.75</c:v>
                      </c:pt>
                      <c:pt idx="2574">
                        <c:v>5.77</c:v>
                      </c:pt>
                      <c:pt idx="2575">
                        <c:v>5.79</c:v>
                      </c:pt>
                      <c:pt idx="2576">
                        <c:v>5.82</c:v>
                      </c:pt>
                      <c:pt idx="2577">
                        <c:v>5.89</c:v>
                      </c:pt>
                      <c:pt idx="2578">
                        <c:v>5.95</c:v>
                      </c:pt>
                      <c:pt idx="2579">
                        <c:v>#N/A</c:v>
                      </c:pt>
                      <c:pt idx="2580">
                        <c:v>5.94</c:v>
                      </c:pt>
                      <c:pt idx="2581">
                        <c:v>5.95</c:v>
                      </c:pt>
                      <c:pt idx="2582">
                        <c:v>5.93</c:v>
                      </c:pt>
                      <c:pt idx="2583">
                        <c:v>5.92</c:v>
                      </c:pt>
                      <c:pt idx="2584">
                        <c:v>5.9</c:v>
                      </c:pt>
                      <c:pt idx="2585">
                        <c:v>5.88</c:v>
                      </c:pt>
                      <c:pt idx="2586">
                        <c:v>5.88</c:v>
                      </c:pt>
                      <c:pt idx="2587">
                        <c:v>5.92</c:v>
                      </c:pt>
                      <c:pt idx="2588">
                        <c:v>5.92</c:v>
                      </c:pt>
                      <c:pt idx="2589">
                        <c:v>5.94</c:v>
                      </c:pt>
                      <c:pt idx="2590">
                        <c:v>5.93</c:v>
                      </c:pt>
                      <c:pt idx="2591">
                        <c:v>5.9</c:v>
                      </c:pt>
                      <c:pt idx="2592">
                        <c:v>5.94</c:v>
                      </c:pt>
                      <c:pt idx="2593">
                        <c:v>5.96</c:v>
                      </c:pt>
                      <c:pt idx="2594">
                        <c:v>5.95</c:v>
                      </c:pt>
                      <c:pt idx="2595">
                        <c:v>5.93</c:v>
                      </c:pt>
                      <c:pt idx="2596">
                        <c:v>5.97</c:v>
                      </c:pt>
                      <c:pt idx="2597">
                        <c:v>6</c:v>
                      </c:pt>
                      <c:pt idx="2598">
                        <c:v>6.01</c:v>
                      </c:pt>
                      <c:pt idx="2599">
                        <c:v>5.97</c:v>
                      </c:pt>
                      <c:pt idx="2600">
                        <c:v>#N/A</c:v>
                      </c:pt>
                      <c:pt idx="2601">
                        <c:v>5.91</c:v>
                      </c:pt>
                      <c:pt idx="2602">
                        <c:v>5.86</c:v>
                      </c:pt>
                      <c:pt idx="2603">
                        <c:v>5.9</c:v>
                      </c:pt>
                      <c:pt idx="2604">
                        <c:v>5.9</c:v>
                      </c:pt>
                      <c:pt idx="2605">
                        <c:v>5.89</c:v>
                      </c:pt>
                      <c:pt idx="2606">
                        <c:v>5.94</c:v>
                      </c:pt>
                      <c:pt idx="2607">
                        <c:v>5.93</c:v>
                      </c:pt>
                      <c:pt idx="2608">
                        <c:v>5.91</c:v>
                      </c:pt>
                      <c:pt idx="2609">
                        <c:v>5.9</c:v>
                      </c:pt>
                      <c:pt idx="2610">
                        <c:v>5.88</c:v>
                      </c:pt>
                      <c:pt idx="2611">
                        <c:v>5.86</c:v>
                      </c:pt>
                      <c:pt idx="2612">
                        <c:v>5.88</c:v>
                      </c:pt>
                      <c:pt idx="2613">
                        <c:v>5.88</c:v>
                      </c:pt>
                      <c:pt idx="2614">
                        <c:v>5.86</c:v>
                      </c:pt>
                      <c:pt idx="2615">
                        <c:v>5.85</c:v>
                      </c:pt>
                      <c:pt idx="2616">
                        <c:v>5.89</c:v>
                      </c:pt>
                      <c:pt idx="2617">
                        <c:v>5.92</c:v>
                      </c:pt>
                      <c:pt idx="2618">
                        <c:v>5.96</c:v>
                      </c:pt>
                      <c:pt idx="2619">
                        <c:v>5.98</c:v>
                      </c:pt>
                      <c:pt idx="2620">
                        <c:v>5.99</c:v>
                      </c:pt>
                      <c:pt idx="2621">
                        <c:v>6.02</c:v>
                      </c:pt>
                      <c:pt idx="2622">
                        <c:v>6.02</c:v>
                      </c:pt>
                      <c:pt idx="2623">
                        <c:v>6.01</c:v>
                      </c:pt>
                      <c:pt idx="2624">
                        <c:v>6.05</c:v>
                      </c:pt>
                      <c:pt idx="2625">
                        <c:v>6.08</c:v>
                      </c:pt>
                      <c:pt idx="2626">
                        <c:v>6.09</c:v>
                      </c:pt>
                      <c:pt idx="2627">
                        <c:v>6.09</c:v>
                      </c:pt>
                      <c:pt idx="2628">
                        <c:v>6.08</c:v>
                      </c:pt>
                      <c:pt idx="2629">
                        <c:v>6.08</c:v>
                      </c:pt>
                      <c:pt idx="2630">
                        <c:v>6.08</c:v>
                      </c:pt>
                      <c:pt idx="2631">
                        <c:v>6.09</c:v>
                      </c:pt>
                      <c:pt idx="2632">
                        <c:v>6.11</c:v>
                      </c:pt>
                      <c:pt idx="2633">
                        <c:v>6.12</c:v>
                      </c:pt>
                      <c:pt idx="2634">
                        <c:v>6.11</c:v>
                      </c:pt>
                      <c:pt idx="2635">
                        <c:v>6.12</c:v>
                      </c:pt>
                      <c:pt idx="2636">
                        <c:v>6.1</c:v>
                      </c:pt>
                      <c:pt idx="2637">
                        <c:v>6.1</c:v>
                      </c:pt>
                      <c:pt idx="2638">
                        <c:v>6.08</c:v>
                      </c:pt>
                      <c:pt idx="2639">
                        <c:v>6.06</c:v>
                      </c:pt>
                      <c:pt idx="2640">
                        <c:v>6.06</c:v>
                      </c:pt>
                      <c:pt idx="2641">
                        <c:v>#N/A</c:v>
                      </c:pt>
                      <c:pt idx="2642">
                        <c:v>6.06</c:v>
                      </c:pt>
                      <c:pt idx="2643">
                        <c:v>6.07</c:v>
                      </c:pt>
                      <c:pt idx="2644">
                        <c:v>6.07</c:v>
                      </c:pt>
                      <c:pt idx="2645">
                        <c:v>6.06</c:v>
                      </c:pt>
                      <c:pt idx="2646">
                        <c:v>6.04</c:v>
                      </c:pt>
                      <c:pt idx="2647">
                        <c:v>6.04</c:v>
                      </c:pt>
                      <c:pt idx="2648">
                        <c:v>6.04</c:v>
                      </c:pt>
                      <c:pt idx="2649">
                        <c:v>6.03</c:v>
                      </c:pt>
                      <c:pt idx="2650">
                        <c:v>6.02</c:v>
                      </c:pt>
                      <c:pt idx="2651">
                        <c:v>6.01</c:v>
                      </c:pt>
                      <c:pt idx="2652">
                        <c:v>6.02</c:v>
                      </c:pt>
                      <c:pt idx="2653">
                        <c:v>6.02</c:v>
                      </c:pt>
                      <c:pt idx="2654">
                        <c:v>6.02</c:v>
                      </c:pt>
                      <c:pt idx="2655">
                        <c:v>6.03</c:v>
                      </c:pt>
                      <c:pt idx="2656">
                        <c:v>6.07</c:v>
                      </c:pt>
                      <c:pt idx="2657">
                        <c:v>6.06</c:v>
                      </c:pt>
                      <c:pt idx="2658">
                        <c:v>6.11</c:v>
                      </c:pt>
                      <c:pt idx="2659">
                        <c:v>6.08</c:v>
                      </c:pt>
                      <c:pt idx="2660">
                        <c:v>6.08</c:v>
                      </c:pt>
                      <c:pt idx="2661">
                        <c:v>6.09</c:v>
                      </c:pt>
                      <c:pt idx="2662">
                        <c:v>6.08</c:v>
                      </c:pt>
                      <c:pt idx="2663">
                        <c:v>6.08</c:v>
                      </c:pt>
                      <c:pt idx="2664">
                        <c:v>6.1</c:v>
                      </c:pt>
                      <c:pt idx="2665">
                        <c:v>6.12</c:v>
                      </c:pt>
                      <c:pt idx="2666">
                        <c:v>6.1</c:v>
                      </c:pt>
                      <c:pt idx="2667">
                        <c:v>6.11</c:v>
                      </c:pt>
                      <c:pt idx="2668">
                        <c:v>6.12</c:v>
                      </c:pt>
                      <c:pt idx="2669">
                        <c:v>6.12</c:v>
                      </c:pt>
                      <c:pt idx="2670">
                        <c:v>#N/A</c:v>
                      </c:pt>
                      <c:pt idx="2671">
                        <c:v>6.14</c:v>
                      </c:pt>
                      <c:pt idx="2672">
                        <c:v>6.18</c:v>
                      </c:pt>
                      <c:pt idx="2673">
                        <c:v>6.18</c:v>
                      </c:pt>
                      <c:pt idx="2674">
                        <c:v>6.18</c:v>
                      </c:pt>
                      <c:pt idx="2675">
                        <c:v>6.18</c:v>
                      </c:pt>
                      <c:pt idx="2676">
                        <c:v>6.17</c:v>
                      </c:pt>
                      <c:pt idx="2677">
                        <c:v>6.18</c:v>
                      </c:pt>
                      <c:pt idx="2678">
                        <c:v>6.21</c:v>
                      </c:pt>
                      <c:pt idx="2679">
                        <c:v>6.25</c:v>
                      </c:pt>
                      <c:pt idx="2680">
                        <c:v>6.25</c:v>
                      </c:pt>
                      <c:pt idx="2681">
                        <c:v>6.24</c:v>
                      </c:pt>
                      <c:pt idx="2682">
                        <c:v>6.24</c:v>
                      </c:pt>
                      <c:pt idx="2683">
                        <c:v>6.22</c:v>
                      </c:pt>
                      <c:pt idx="2684">
                        <c:v>6.21</c:v>
                      </c:pt>
                      <c:pt idx="2685">
                        <c:v>6.2</c:v>
                      </c:pt>
                      <c:pt idx="2686">
                        <c:v>6.21</c:v>
                      </c:pt>
                      <c:pt idx="2687">
                        <c:v>6.21</c:v>
                      </c:pt>
                      <c:pt idx="2688">
                        <c:v>6.19</c:v>
                      </c:pt>
                      <c:pt idx="2689">
                        <c:v>6.11</c:v>
                      </c:pt>
                      <c:pt idx="2690">
                        <c:v>6.14</c:v>
                      </c:pt>
                      <c:pt idx="2691">
                        <c:v>6.14</c:v>
                      </c:pt>
                      <c:pt idx="2692">
                        <c:v>6.16</c:v>
                      </c:pt>
                      <c:pt idx="2693">
                        <c:v>6.17</c:v>
                      </c:pt>
                      <c:pt idx="2694">
                        <c:v>6.17</c:v>
                      </c:pt>
                      <c:pt idx="2695">
                        <c:v>6.17</c:v>
                      </c:pt>
                      <c:pt idx="2696">
                        <c:v>6.17</c:v>
                      </c:pt>
                      <c:pt idx="2697">
                        <c:v>6.2</c:v>
                      </c:pt>
                      <c:pt idx="2698">
                        <c:v>6.19</c:v>
                      </c:pt>
                      <c:pt idx="2699">
                        <c:v>6.19</c:v>
                      </c:pt>
                      <c:pt idx="2700">
                        <c:v>6.16</c:v>
                      </c:pt>
                      <c:pt idx="2701">
                        <c:v>6.16</c:v>
                      </c:pt>
                      <c:pt idx="2702">
                        <c:v>6.16</c:v>
                      </c:pt>
                      <c:pt idx="2703">
                        <c:v>6.15</c:v>
                      </c:pt>
                      <c:pt idx="2704">
                        <c:v>6.13</c:v>
                      </c:pt>
                      <c:pt idx="2705">
                        <c:v>6.1</c:v>
                      </c:pt>
                      <c:pt idx="2706">
                        <c:v>6.07</c:v>
                      </c:pt>
                      <c:pt idx="2707">
                        <c:v>6.05</c:v>
                      </c:pt>
                      <c:pt idx="2708">
                        <c:v>6.06</c:v>
                      </c:pt>
                      <c:pt idx="2709">
                        <c:v>6.04</c:v>
                      </c:pt>
                      <c:pt idx="2710">
                        <c:v>6.04</c:v>
                      </c:pt>
                      <c:pt idx="2711">
                        <c:v>#N/A</c:v>
                      </c:pt>
                      <c:pt idx="2712">
                        <c:v>6.05</c:v>
                      </c:pt>
                      <c:pt idx="2713">
                        <c:v>6.05</c:v>
                      </c:pt>
                      <c:pt idx="2714">
                        <c:v>6.07</c:v>
                      </c:pt>
                      <c:pt idx="2715">
                        <c:v>6.09</c:v>
                      </c:pt>
                      <c:pt idx="2716">
                        <c:v>6.1</c:v>
                      </c:pt>
                      <c:pt idx="2717">
                        <c:v>6.13</c:v>
                      </c:pt>
                      <c:pt idx="2718">
                        <c:v>6.12</c:v>
                      </c:pt>
                      <c:pt idx="2719">
                        <c:v>6.12</c:v>
                      </c:pt>
                      <c:pt idx="2720">
                        <c:v>6.11</c:v>
                      </c:pt>
                      <c:pt idx="2721">
                        <c:v>6.1</c:v>
                      </c:pt>
                      <c:pt idx="2722">
                        <c:v>6.1</c:v>
                      </c:pt>
                      <c:pt idx="2723">
                        <c:v>6.1</c:v>
                      </c:pt>
                      <c:pt idx="2724">
                        <c:v>6.1</c:v>
                      </c:pt>
                      <c:pt idx="2725">
                        <c:v>6.1</c:v>
                      </c:pt>
                      <c:pt idx="2726">
                        <c:v>6.08</c:v>
                      </c:pt>
                      <c:pt idx="2727">
                        <c:v>6.08</c:v>
                      </c:pt>
                      <c:pt idx="2728">
                        <c:v>6.09</c:v>
                      </c:pt>
                      <c:pt idx="2729">
                        <c:v>6.11</c:v>
                      </c:pt>
                      <c:pt idx="2730">
                        <c:v>6.1</c:v>
                      </c:pt>
                      <c:pt idx="2731">
                        <c:v>6.12</c:v>
                      </c:pt>
                      <c:pt idx="2732">
                        <c:v>6.12</c:v>
                      </c:pt>
                      <c:pt idx="2733">
                        <c:v>6.12</c:v>
                      </c:pt>
                      <c:pt idx="2734">
                        <c:v>6.14</c:v>
                      </c:pt>
                      <c:pt idx="2735">
                        <c:v>6.15</c:v>
                      </c:pt>
                      <c:pt idx="2736">
                        <c:v>6.14</c:v>
                      </c:pt>
                      <c:pt idx="2737">
                        <c:v>#N/A</c:v>
                      </c:pt>
                      <c:pt idx="2738">
                        <c:v>6.13</c:v>
                      </c:pt>
                      <c:pt idx="2739">
                        <c:v>6.13</c:v>
                      </c:pt>
                      <c:pt idx="2740">
                        <c:v>6.13</c:v>
                      </c:pt>
                      <c:pt idx="2741">
                        <c:v>6.13</c:v>
                      </c:pt>
                      <c:pt idx="2742">
                        <c:v>6.13</c:v>
                      </c:pt>
                      <c:pt idx="2743">
                        <c:v>6.12</c:v>
                      </c:pt>
                      <c:pt idx="2744">
                        <c:v>6.11</c:v>
                      </c:pt>
                      <c:pt idx="2745">
                        <c:v>6.1</c:v>
                      </c:pt>
                      <c:pt idx="2746">
                        <c:v>6.11</c:v>
                      </c:pt>
                      <c:pt idx="2747">
                        <c:v>6.11</c:v>
                      </c:pt>
                      <c:pt idx="2748">
                        <c:v>6.09</c:v>
                      </c:pt>
                      <c:pt idx="2749">
                        <c:v>6.09</c:v>
                      </c:pt>
                      <c:pt idx="2750">
                        <c:v>6.1</c:v>
                      </c:pt>
                      <c:pt idx="2751">
                        <c:v>6.1</c:v>
                      </c:pt>
                      <c:pt idx="2752">
                        <c:v>6.09</c:v>
                      </c:pt>
                      <c:pt idx="2753">
                        <c:v>6.08</c:v>
                      </c:pt>
                      <c:pt idx="2754">
                        <c:v>6.13</c:v>
                      </c:pt>
                      <c:pt idx="2755">
                        <c:v>6.12</c:v>
                      </c:pt>
                      <c:pt idx="2756">
                        <c:v>6.12</c:v>
                      </c:pt>
                      <c:pt idx="2757">
                        <c:v>6.14</c:v>
                      </c:pt>
                      <c:pt idx="2758">
                        <c:v>6.14</c:v>
                      </c:pt>
                      <c:pt idx="2759">
                        <c:v>6.15</c:v>
                      </c:pt>
                      <c:pt idx="2760">
                        <c:v>6.16</c:v>
                      </c:pt>
                      <c:pt idx="2761">
                        <c:v>6.16</c:v>
                      </c:pt>
                      <c:pt idx="2762">
                        <c:v>6.15</c:v>
                      </c:pt>
                      <c:pt idx="2763">
                        <c:v>6.14</c:v>
                      </c:pt>
                      <c:pt idx="2764">
                        <c:v>6.14</c:v>
                      </c:pt>
                      <c:pt idx="2765">
                        <c:v>6.14</c:v>
                      </c:pt>
                      <c:pt idx="2766">
                        <c:v>6.16</c:v>
                      </c:pt>
                      <c:pt idx="2767">
                        <c:v>6.17</c:v>
                      </c:pt>
                      <c:pt idx="2768">
                        <c:v>6.18</c:v>
                      </c:pt>
                      <c:pt idx="2769">
                        <c:v>6.2</c:v>
                      </c:pt>
                      <c:pt idx="2770">
                        <c:v>6.21</c:v>
                      </c:pt>
                      <c:pt idx="2771">
                        <c:v>6.21</c:v>
                      </c:pt>
                      <c:pt idx="2772">
                        <c:v>6.2</c:v>
                      </c:pt>
                      <c:pt idx="2773">
                        <c:v>6.22</c:v>
                      </c:pt>
                      <c:pt idx="2774">
                        <c:v>6.23</c:v>
                      </c:pt>
                      <c:pt idx="2775">
                        <c:v>6.26</c:v>
                      </c:pt>
                      <c:pt idx="2776">
                        <c:v>6.3</c:v>
                      </c:pt>
                      <c:pt idx="2777">
                        <c:v>6.34</c:v>
                      </c:pt>
                      <c:pt idx="2778">
                        <c:v>6.42</c:v>
                      </c:pt>
                      <c:pt idx="2779">
                        <c:v>6.42</c:v>
                      </c:pt>
                      <c:pt idx="2780">
                        <c:v>6.43</c:v>
                      </c:pt>
                      <c:pt idx="2781">
                        <c:v>#N/A</c:v>
                      </c:pt>
                      <c:pt idx="2782">
                        <c:v>6.46</c:v>
                      </c:pt>
                      <c:pt idx="2783">
                        <c:v>6.49</c:v>
                      </c:pt>
                      <c:pt idx="2784">
                        <c:v>6.52</c:v>
                      </c:pt>
                      <c:pt idx="2785">
                        <c:v>6.56</c:v>
                      </c:pt>
                      <c:pt idx="2786">
                        <c:v>6.54</c:v>
                      </c:pt>
                      <c:pt idx="2787">
                        <c:v>6.54</c:v>
                      </c:pt>
                      <c:pt idx="2788">
                        <c:v>6.54</c:v>
                      </c:pt>
                      <c:pt idx="2789">
                        <c:v>6.57</c:v>
                      </c:pt>
                      <c:pt idx="2790">
                        <c:v>6.56</c:v>
                      </c:pt>
                      <c:pt idx="2791">
                        <c:v>6.55</c:v>
                      </c:pt>
                      <c:pt idx="2792">
                        <c:v>6.55</c:v>
                      </c:pt>
                      <c:pt idx="2793">
                        <c:v>6.56</c:v>
                      </c:pt>
                      <c:pt idx="2794">
                        <c:v>6.59</c:v>
                      </c:pt>
                      <c:pt idx="2795">
                        <c:v>6.62</c:v>
                      </c:pt>
                      <c:pt idx="2796">
                        <c:v>6.62</c:v>
                      </c:pt>
                      <c:pt idx="2797">
                        <c:v>6.6</c:v>
                      </c:pt>
                      <c:pt idx="2798">
                        <c:v>6.59</c:v>
                      </c:pt>
                      <c:pt idx="2799">
                        <c:v>6.56</c:v>
                      </c:pt>
                      <c:pt idx="2800">
                        <c:v>6.54</c:v>
                      </c:pt>
                      <c:pt idx="2801">
                        <c:v>6.54</c:v>
                      </c:pt>
                      <c:pt idx="2802">
                        <c:v>6.54</c:v>
                      </c:pt>
                      <c:pt idx="2803">
                        <c:v>6.53</c:v>
                      </c:pt>
                      <c:pt idx="2804">
                        <c:v>6.53</c:v>
                      </c:pt>
                      <c:pt idx="2805">
                        <c:v>6.52</c:v>
                      </c:pt>
                      <c:pt idx="2806">
                        <c:v>#N/A</c:v>
                      </c:pt>
                      <c:pt idx="2807">
                        <c:v>6.48</c:v>
                      </c:pt>
                      <c:pt idx="2808">
                        <c:v>6.47</c:v>
                      </c:pt>
                      <c:pt idx="2809">
                        <c:v>6.5</c:v>
                      </c:pt>
                      <c:pt idx="2810">
                        <c:v>6.5</c:v>
                      </c:pt>
                      <c:pt idx="2811">
                        <c:v>6.49</c:v>
                      </c:pt>
                      <c:pt idx="2812">
                        <c:v>6.49</c:v>
                      </c:pt>
                      <c:pt idx="2813">
                        <c:v>6.49</c:v>
                      </c:pt>
                      <c:pt idx="2814">
                        <c:v>6.48</c:v>
                      </c:pt>
                      <c:pt idx="2815">
                        <c:v>6.47</c:v>
                      </c:pt>
                      <c:pt idx="2816">
                        <c:v>#N/A</c:v>
                      </c:pt>
                      <c:pt idx="2817">
                        <c:v>6.45</c:v>
                      </c:pt>
                      <c:pt idx="2818">
                        <c:v>6.44</c:v>
                      </c:pt>
                      <c:pt idx="2819">
                        <c:v>6.42</c:v>
                      </c:pt>
                      <c:pt idx="2820">
                        <c:v>6.42</c:v>
                      </c:pt>
                      <c:pt idx="2821">
                        <c:v>6.42</c:v>
                      </c:pt>
                      <c:pt idx="2822">
                        <c:v>6.41</c:v>
                      </c:pt>
                      <c:pt idx="2823">
                        <c:v>6.39</c:v>
                      </c:pt>
                      <c:pt idx="2824">
                        <c:v>6.34</c:v>
                      </c:pt>
                      <c:pt idx="2825">
                        <c:v>6.3</c:v>
                      </c:pt>
                      <c:pt idx="2826">
                        <c:v>6.27</c:v>
                      </c:pt>
                      <c:pt idx="2827">
                        <c:v>#N/A</c:v>
                      </c:pt>
                      <c:pt idx="2828">
                        <c:v>6.3</c:v>
                      </c:pt>
                      <c:pt idx="2829">
                        <c:v>6.3</c:v>
                      </c:pt>
                      <c:pt idx="2830">
                        <c:v>6.3</c:v>
                      </c:pt>
                      <c:pt idx="2831">
                        <c:v>6.27</c:v>
                      </c:pt>
                      <c:pt idx="2832">
                        <c:v>6.26</c:v>
                      </c:pt>
                      <c:pt idx="2833">
                        <c:v>6.23</c:v>
                      </c:pt>
                      <c:pt idx="2834">
                        <c:v>6.24</c:v>
                      </c:pt>
                      <c:pt idx="2835">
                        <c:v>6.24</c:v>
                      </c:pt>
                      <c:pt idx="2836">
                        <c:v>6.23</c:v>
                      </c:pt>
                      <c:pt idx="2837">
                        <c:v>6.26</c:v>
                      </c:pt>
                      <c:pt idx="2838">
                        <c:v>6.27</c:v>
                      </c:pt>
                      <c:pt idx="2839">
                        <c:v>#N/A</c:v>
                      </c:pt>
                      <c:pt idx="2840">
                        <c:v>6.27</c:v>
                      </c:pt>
                      <c:pt idx="2841">
                        <c:v>6.3</c:v>
                      </c:pt>
                      <c:pt idx="2842">
                        <c:v>6.29</c:v>
                      </c:pt>
                      <c:pt idx="2843">
                        <c:v>6.27</c:v>
                      </c:pt>
                      <c:pt idx="2844">
                        <c:v>6.28</c:v>
                      </c:pt>
                      <c:pt idx="2845">
                        <c:v>6.29</c:v>
                      </c:pt>
                      <c:pt idx="2846">
                        <c:v>6.3</c:v>
                      </c:pt>
                      <c:pt idx="2847">
                        <c:v>6.31</c:v>
                      </c:pt>
                      <c:pt idx="2848">
                        <c:v>6.31</c:v>
                      </c:pt>
                      <c:pt idx="2849">
                        <c:v>6.31</c:v>
                      </c:pt>
                      <c:pt idx="2850">
                        <c:v>6.32</c:v>
                      </c:pt>
                      <c:pt idx="2851">
                        <c:v>6.34</c:v>
                      </c:pt>
                      <c:pt idx="2852">
                        <c:v>6.35</c:v>
                      </c:pt>
                      <c:pt idx="2853">
                        <c:v>6.35</c:v>
                      </c:pt>
                      <c:pt idx="2854">
                        <c:v>6.35</c:v>
                      </c:pt>
                      <c:pt idx="2855">
                        <c:v>6.35</c:v>
                      </c:pt>
                      <c:pt idx="2856">
                        <c:v>6.38</c:v>
                      </c:pt>
                      <c:pt idx="2857">
                        <c:v>6.4</c:v>
                      </c:pt>
                      <c:pt idx="2858">
                        <c:v>6.4</c:v>
                      </c:pt>
                      <c:pt idx="2859">
                        <c:v>6.4</c:v>
                      </c:pt>
                      <c:pt idx="2860">
                        <c:v>6.4</c:v>
                      </c:pt>
                      <c:pt idx="2861">
                        <c:v>#N/A</c:v>
                      </c:pt>
                      <c:pt idx="2862">
                        <c:v>6.39</c:v>
                      </c:pt>
                      <c:pt idx="2863">
                        <c:v>6.4</c:v>
                      </c:pt>
                      <c:pt idx="2864">
                        <c:v>6.41</c:v>
                      </c:pt>
                      <c:pt idx="2865">
                        <c:v>6.41</c:v>
                      </c:pt>
                      <c:pt idx="2866">
                        <c:v>#N/A</c:v>
                      </c:pt>
                      <c:pt idx="2867">
                        <c:v>6.43</c:v>
                      </c:pt>
                      <c:pt idx="2868">
                        <c:v>6.42</c:v>
                      </c:pt>
                      <c:pt idx="2869">
                        <c:v>6.4</c:v>
                      </c:pt>
                      <c:pt idx="2870">
                        <c:v>6.42</c:v>
                      </c:pt>
                      <c:pt idx="2871">
                        <c:v>6.43</c:v>
                      </c:pt>
                      <c:pt idx="2872">
                        <c:v>6.42</c:v>
                      </c:pt>
                      <c:pt idx="2873">
                        <c:v>6.43</c:v>
                      </c:pt>
                      <c:pt idx="2874">
                        <c:v>6.43</c:v>
                      </c:pt>
                      <c:pt idx="2875">
                        <c:v>6.44</c:v>
                      </c:pt>
                      <c:pt idx="2876">
                        <c:v>6.44</c:v>
                      </c:pt>
                      <c:pt idx="2877">
                        <c:v>6.44</c:v>
                      </c:pt>
                      <c:pt idx="2878">
                        <c:v>6.45</c:v>
                      </c:pt>
                      <c:pt idx="2879">
                        <c:v>6.46</c:v>
                      </c:pt>
                      <c:pt idx="2880">
                        <c:v>6.49</c:v>
                      </c:pt>
                      <c:pt idx="2881">
                        <c:v>6.5</c:v>
                      </c:pt>
                      <c:pt idx="2882">
                        <c:v>6.48</c:v>
                      </c:pt>
                      <c:pt idx="2883">
                        <c:v>6.49</c:v>
                      </c:pt>
                      <c:pt idx="2884">
                        <c:v>6.51</c:v>
                      </c:pt>
                      <c:pt idx="2885">
                        <c:v>6.53</c:v>
                      </c:pt>
                      <c:pt idx="2886">
                        <c:v>6.55</c:v>
                      </c:pt>
                      <c:pt idx="2887">
                        <c:v>6.52</c:v>
                      </c:pt>
                      <c:pt idx="2888">
                        <c:v>6.54</c:v>
                      </c:pt>
                      <c:pt idx="2889">
                        <c:v>6.6</c:v>
                      </c:pt>
                      <c:pt idx="2890">
                        <c:v>6.64</c:v>
                      </c:pt>
                      <c:pt idx="2891">
                        <c:v>6.64</c:v>
                      </c:pt>
                      <c:pt idx="2892">
                        <c:v>6.64</c:v>
                      </c:pt>
                      <c:pt idx="2893">
                        <c:v>6.64</c:v>
                      </c:pt>
                      <c:pt idx="2894">
                        <c:v>6.66</c:v>
                      </c:pt>
                      <c:pt idx="2895">
                        <c:v>6.63</c:v>
                      </c:pt>
                      <c:pt idx="2896">
                        <c:v>#N/A</c:v>
                      </c:pt>
                      <c:pt idx="2897">
                        <c:v>6.61</c:v>
                      </c:pt>
                      <c:pt idx="2898">
                        <c:v>6.62</c:v>
                      </c:pt>
                      <c:pt idx="2899">
                        <c:v>6.62</c:v>
                      </c:pt>
                      <c:pt idx="2900">
                        <c:v>6.63</c:v>
                      </c:pt>
                      <c:pt idx="2901">
                        <c:v>#N/A</c:v>
                      </c:pt>
                      <c:pt idx="2902">
                        <c:v>6.66</c:v>
                      </c:pt>
                      <c:pt idx="2903">
                        <c:v>6.66</c:v>
                      </c:pt>
                      <c:pt idx="2904">
                        <c:v>6.65</c:v>
                      </c:pt>
                      <c:pt idx="2905">
                        <c:v>6.61</c:v>
                      </c:pt>
                      <c:pt idx="2906">
                        <c:v>6.65</c:v>
                      </c:pt>
                      <c:pt idx="2907">
                        <c:v>6.64</c:v>
                      </c:pt>
                      <c:pt idx="2908">
                        <c:v>6.64</c:v>
                      </c:pt>
                      <c:pt idx="2909">
                        <c:v>6.65</c:v>
                      </c:pt>
                      <c:pt idx="2910">
                        <c:v>6.67</c:v>
                      </c:pt>
                      <c:pt idx="2911">
                        <c:v>6.68</c:v>
                      </c:pt>
                      <c:pt idx="2912">
                        <c:v>6.68</c:v>
                      </c:pt>
                      <c:pt idx="2913">
                        <c:v>6.66</c:v>
                      </c:pt>
                      <c:pt idx="2914">
                        <c:v>6.67</c:v>
                      </c:pt>
                      <c:pt idx="2915">
                        <c:v>6.68</c:v>
                      </c:pt>
                      <c:pt idx="2916">
                        <c:v>6.68</c:v>
                      </c:pt>
                      <c:pt idx="2917">
                        <c:v>6.7</c:v>
                      </c:pt>
                      <c:pt idx="2918">
                        <c:v>6.71</c:v>
                      </c:pt>
                      <c:pt idx="2919">
                        <c:v>6.73</c:v>
                      </c:pt>
                      <c:pt idx="2920">
                        <c:v>6.77</c:v>
                      </c:pt>
                      <c:pt idx="2921">
                        <c:v>6.75</c:v>
                      </c:pt>
                      <c:pt idx="2922">
                        <c:v>6.76</c:v>
                      </c:pt>
                      <c:pt idx="2923">
                        <c:v>6.76</c:v>
                      </c:pt>
                      <c:pt idx="2924">
                        <c:v>6.76</c:v>
                      </c:pt>
                      <c:pt idx="2925">
                        <c:v>6.76</c:v>
                      </c:pt>
                      <c:pt idx="2926">
                        <c:v>6.73</c:v>
                      </c:pt>
                      <c:pt idx="2927">
                        <c:v>6.72</c:v>
                      </c:pt>
                      <c:pt idx="2928">
                        <c:v>6.67</c:v>
                      </c:pt>
                      <c:pt idx="2929">
                        <c:v>6.68</c:v>
                      </c:pt>
                      <c:pt idx="2930">
                        <c:v>6.73</c:v>
                      </c:pt>
                      <c:pt idx="2931">
                        <c:v>6.74</c:v>
                      </c:pt>
                      <c:pt idx="2932">
                        <c:v>6.73</c:v>
                      </c:pt>
                      <c:pt idx="2933">
                        <c:v>6.7</c:v>
                      </c:pt>
                      <c:pt idx="2934">
                        <c:v>6.68</c:v>
                      </c:pt>
                      <c:pt idx="2935">
                        <c:v>6.64</c:v>
                      </c:pt>
                      <c:pt idx="2936">
                        <c:v>6.62</c:v>
                      </c:pt>
                      <c:pt idx="2937">
                        <c:v>6.64</c:v>
                      </c:pt>
                      <c:pt idx="2938">
                        <c:v>6.65</c:v>
                      </c:pt>
                      <c:pt idx="2939">
                        <c:v>6.66</c:v>
                      </c:pt>
                      <c:pt idx="2940">
                        <c:v>6.63</c:v>
                      </c:pt>
                      <c:pt idx="2941">
                        <c:v>6.62</c:v>
                      </c:pt>
                      <c:pt idx="2942">
                        <c:v>6.64</c:v>
                      </c:pt>
                      <c:pt idx="2943">
                        <c:v>6.64</c:v>
                      </c:pt>
                      <c:pt idx="2944">
                        <c:v>6.66</c:v>
                      </c:pt>
                      <c:pt idx="2945">
                        <c:v>#N/A</c:v>
                      </c:pt>
                      <c:pt idx="2946">
                        <c:v>6.73</c:v>
                      </c:pt>
                      <c:pt idx="2947">
                        <c:v>6.66</c:v>
                      </c:pt>
                      <c:pt idx="2948">
                        <c:v>6.66</c:v>
                      </c:pt>
                      <c:pt idx="2949">
                        <c:v>6.68</c:v>
                      </c:pt>
                      <c:pt idx="2950">
                        <c:v>6.69</c:v>
                      </c:pt>
                      <c:pt idx="2951">
                        <c:v>6.7</c:v>
                      </c:pt>
                      <c:pt idx="2952">
                        <c:v>6.72</c:v>
                      </c:pt>
                      <c:pt idx="2953">
                        <c:v>6.76</c:v>
                      </c:pt>
                      <c:pt idx="2954">
                        <c:v>6.77</c:v>
                      </c:pt>
                      <c:pt idx="2955">
                        <c:v>6.79</c:v>
                      </c:pt>
                      <c:pt idx="2956">
                        <c:v>6.81</c:v>
                      </c:pt>
                      <c:pt idx="2957">
                        <c:v>6.8</c:v>
                      </c:pt>
                      <c:pt idx="2958">
                        <c:v>6.8</c:v>
                      </c:pt>
                      <c:pt idx="2959">
                        <c:v>6.81</c:v>
                      </c:pt>
                      <c:pt idx="2960">
                        <c:v>6.82</c:v>
                      </c:pt>
                      <c:pt idx="2961">
                        <c:v>6.83</c:v>
                      </c:pt>
                      <c:pt idx="2962">
                        <c:v>6.86</c:v>
                      </c:pt>
                      <c:pt idx="2963">
                        <c:v>6.84</c:v>
                      </c:pt>
                      <c:pt idx="2964">
                        <c:v>6.85</c:v>
                      </c:pt>
                      <c:pt idx="2965">
                        <c:v>6.86</c:v>
                      </c:pt>
                      <c:pt idx="2966">
                        <c:v>6.89</c:v>
                      </c:pt>
                      <c:pt idx="2967">
                        <c:v>6.9</c:v>
                      </c:pt>
                      <c:pt idx="2968">
                        <c:v>6.92</c:v>
                      </c:pt>
                      <c:pt idx="2969">
                        <c:v>6.91</c:v>
                      </c:pt>
                      <c:pt idx="2970">
                        <c:v>6.91</c:v>
                      </c:pt>
                      <c:pt idx="2971">
                        <c:v>#N/A</c:v>
                      </c:pt>
                      <c:pt idx="2972">
                        <c:v>6.93</c:v>
                      </c:pt>
                      <c:pt idx="2973">
                        <c:v>6.93</c:v>
                      </c:pt>
                      <c:pt idx="2974">
                        <c:v>6.93</c:v>
                      </c:pt>
                      <c:pt idx="2975">
                        <c:v>6.96</c:v>
                      </c:pt>
                      <c:pt idx="2976">
                        <c:v>6.98</c:v>
                      </c:pt>
                      <c:pt idx="2977">
                        <c:v>6.95</c:v>
                      </c:pt>
                      <c:pt idx="2978">
                        <c:v>6.89</c:v>
                      </c:pt>
                      <c:pt idx="2979">
                        <c:v>6.89</c:v>
                      </c:pt>
                      <c:pt idx="2980">
                        <c:v>6.87</c:v>
                      </c:pt>
                      <c:pt idx="2981">
                        <c:v>6.87</c:v>
                      </c:pt>
                      <c:pt idx="2982">
                        <c:v>6.86</c:v>
                      </c:pt>
                      <c:pt idx="2983">
                        <c:v>6.85</c:v>
                      </c:pt>
                      <c:pt idx="2984">
                        <c:v>6.85</c:v>
                      </c:pt>
                      <c:pt idx="2985">
                        <c:v>6.86</c:v>
                      </c:pt>
                      <c:pt idx="2986">
                        <c:v>6.87</c:v>
                      </c:pt>
                      <c:pt idx="2987">
                        <c:v>6.87</c:v>
                      </c:pt>
                      <c:pt idx="2988">
                        <c:v>6.89</c:v>
                      </c:pt>
                      <c:pt idx="2989">
                        <c:v>6.89</c:v>
                      </c:pt>
                      <c:pt idx="2990">
                        <c:v>6.91</c:v>
                      </c:pt>
                      <c:pt idx="2991">
                        <c:v>6.93</c:v>
                      </c:pt>
                      <c:pt idx="2992">
                        <c:v>6.93</c:v>
                      </c:pt>
                      <c:pt idx="2993">
                        <c:v>6.92</c:v>
                      </c:pt>
                      <c:pt idx="2994">
                        <c:v>6.92</c:v>
                      </c:pt>
                      <c:pt idx="2995">
                        <c:v>6.94</c:v>
                      </c:pt>
                      <c:pt idx="2996">
                        <c:v>7.01</c:v>
                      </c:pt>
                      <c:pt idx="2997">
                        <c:v>7.01</c:v>
                      </c:pt>
                      <c:pt idx="2998">
                        <c:v>#N/A</c:v>
                      </c:pt>
                      <c:pt idx="2999">
                        <c:v>7.01</c:v>
                      </c:pt>
                      <c:pt idx="3000">
                        <c:v>7.03</c:v>
                      </c:pt>
                      <c:pt idx="3001">
                        <c:v>7.05</c:v>
                      </c:pt>
                      <c:pt idx="3002">
                        <c:v>7.05</c:v>
                      </c:pt>
                      <c:pt idx="3003">
                        <c:v>7.05</c:v>
                      </c:pt>
                      <c:pt idx="3004">
                        <c:v>7.04</c:v>
                      </c:pt>
                      <c:pt idx="3005">
                        <c:v>7.05</c:v>
                      </c:pt>
                      <c:pt idx="3006">
                        <c:v>7.06</c:v>
                      </c:pt>
                      <c:pt idx="3007">
                        <c:v>7.06</c:v>
                      </c:pt>
                      <c:pt idx="3008">
                        <c:v>7.07</c:v>
                      </c:pt>
                      <c:pt idx="3009">
                        <c:v>7.11</c:v>
                      </c:pt>
                      <c:pt idx="3010">
                        <c:v>7.17</c:v>
                      </c:pt>
                      <c:pt idx="3011">
                        <c:v>7.17</c:v>
                      </c:pt>
                      <c:pt idx="3012">
                        <c:v>7.19</c:v>
                      </c:pt>
                      <c:pt idx="3013">
                        <c:v>7.19</c:v>
                      </c:pt>
                      <c:pt idx="3014">
                        <c:v>7.28</c:v>
                      </c:pt>
                      <c:pt idx="3015">
                        <c:v>7.35</c:v>
                      </c:pt>
                      <c:pt idx="3016">
                        <c:v>7.37</c:v>
                      </c:pt>
                      <c:pt idx="3017">
                        <c:v>7.43</c:v>
                      </c:pt>
                      <c:pt idx="3018">
                        <c:v>7.55</c:v>
                      </c:pt>
                      <c:pt idx="3019">
                        <c:v>7.52</c:v>
                      </c:pt>
                      <c:pt idx="3020">
                        <c:v>7.53</c:v>
                      </c:pt>
                      <c:pt idx="3021">
                        <c:v>7.54</c:v>
                      </c:pt>
                      <c:pt idx="3022">
                        <c:v>7.58</c:v>
                      </c:pt>
                      <c:pt idx="3023">
                        <c:v>7.52</c:v>
                      </c:pt>
                      <c:pt idx="3024">
                        <c:v>7.54</c:v>
                      </c:pt>
                      <c:pt idx="3025">
                        <c:v>7.52</c:v>
                      </c:pt>
                      <c:pt idx="3026">
                        <c:v>7.47</c:v>
                      </c:pt>
                      <c:pt idx="3027">
                        <c:v>7.46</c:v>
                      </c:pt>
                      <c:pt idx="3028">
                        <c:v>7.45</c:v>
                      </c:pt>
                      <c:pt idx="3029">
                        <c:v>7.37</c:v>
                      </c:pt>
                      <c:pt idx="3030">
                        <c:v>7.28</c:v>
                      </c:pt>
                      <c:pt idx="3031">
                        <c:v>7.38</c:v>
                      </c:pt>
                      <c:pt idx="3032">
                        <c:v>7.36</c:v>
                      </c:pt>
                      <c:pt idx="3033">
                        <c:v>7.39</c:v>
                      </c:pt>
                      <c:pt idx="3034">
                        <c:v>7.31</c:v>
                      </c:pt>
                      <c:pt idx="3035">
                        <c:v>7.23</c:v>
                      </c:pt>
                      <c:pt idx="3036">
                        <c:v>7.26</c:v>
                      </c:pt>
                      <c:pt idx="3037">
                        <c:v>7.29</c:v>
                      </c:pt>
                      <c:pt idx="3038">
                        <c:v>7.26</c:v>
                      </c:pt>
                      <c:pt idx="3039">
                        <c:v>7.25</c:v>
                      </c:pt>
                      <c:pt idx="3040">
                        <c:v>7.25</c:v>
                      </c:pt>
                      <c:pt idx="3041">
                        <c:v>#N/A</c:v>
                      </c:pt>
                      <c:pt idx="3042">
                        <c:v>7.21</c:v>
                      </c:pt>
                      <c:pt idx="3043">
                        <c:v>7.11</c:v>
                      </c:pt>
                      <c:pt idx="3044">
                        <c:v>7.1</c:v>
                      </c:pt>
                      <c:pt idx="3045">
                        <c:v>7.11</c:v>
                      </c:pt>
                      <c:pt idx="3046">
                        <c:v>7.16</c:v>
                      </c:pt>
                      <c:pt idx="3047">
                        <c:v>7.19</c:v>
                      </c:pt>
                      <c:pt idx="3048">
                        <c:v>7.2</c:v>
                      </c:pt>
                      <c:pt idx="3049">
                        <c:v>7.21</c:v>
                      </c:pt>
                      <c:pt idx="3050">
                        <c:v>7.21</c:v>
                      </c:pt>
                      <c:pt idx="3051">
                        <c:v>7.16</c:v>
                      </c:pt>
                      <c:pt idx="3052">
                        <c:v>7.08</c:v>
                      </c:pt>
                      <c:pt idx="3053">
                        <c:v>7.1</c:v>
                      </c:pt>
                      <c:pt idx="3054">
                        <c:v>7.09</c:v>
                      </c:pt>
                      <c:pt idx="3055">
                        <c:v>7.02</c:v>
                      </c:pt>
                      <c:pt idx="3056">
                        <c:v>7</c:v>
                      </c:pt>
                      <c:pt idx="3057">
                        <c:v>6.96</c:v>
                      </c:pt>
                      <c:pt idx="3058">
                        <c:v>6.97</c:v>
                      </c:pt>
                      <c:pt idx="3059">
                        <c:v>6.94</c:v>
                      </c:pt>
                      <c:pt idx="3060">
                        <c:v>6.9</c:v>
                      </c:pt>
                      <c:pt idx="3061">
                        <c:v>6.91</c:v>
                      </c:pt>
                      <c:pt idx="3062">
                        <c:v>6.89</c:v>
                      </c:pt>
                      <c:pt idx="3063">
                        <c:v>6.9</c:v>
                      </c:pt>
                      <c:pt idx="3064">
                        <c:v>6.88</c:v>
                      </c:pt>
                      <c:pt idx="3065">
                        <c:v>6.86</c:v>
                      </c:pt>
                      <c:pt idx="3066">
                        <c:v>#N/A</c:v>
                      </c:pt>
                      <c:pt idx="3067">
                        <c:v>6.78</c:v>
                      </c:pt>
                      <c:pt idx="3068">
                        <c:v>6.77</c:v>
                      </c:pt>
                      <c:pt idx="3069">
                        <c:v>6.78</c:v>
                      </c:pt>
                      <c:pt idx="3070">
                        <c:v>6.75</c:v>
                      </c:pt>
                      <c:pt idx="3071">
                        <c:v>6.77</c:v>
                      </c:pt>
                      <c:pt idx="3072">
                        <c:v>6.81</c:v>
                      </c:pt>
                      <c:pt idx="3073">
                        <c:v>6.82</c:v>
                      </c:pt>
                      <c:pt idx="3074">
                        <c:v>6.81</c:v>
                      </c:pt>
                      <c:pt idx="3075">
                        <c:v>6.8</c:v>
                      </c:pt>
                      <c:pt idx="3076">
                        <c:v>#N/A</c:v>
                      </c:pt>
                      <c:pt idx="3077">
                        <c:v>6.8</c:v>
                      </c:pt>
                      <c:pt idx="3078">
                        <c:v>6.75</c:v>
                      </c:pt>
                      <c:pt idx="3079">
                        <c:v>6.73</c:v>
                      </c:pt>
                      <c:pt idx="3080">
                        <c:v>6.72</c:v>
                      </c:pt>
                      <c:pt idx="3081">
                        <c:v>6.72</c:v>
                      </c:pt>
                      <c:pt idx="3082">
                        <c:v>6.72</c:v>
                      </c:pt>
                      <c:pt idx="3083">
                        <c:v>6.71</c:v>
                      </c:pt>
                      <c:pt idx="3084">
                        <c:v>6.71</c:v>
                      </c:pt>
                      <c:pt idx="3085">
                        <c:v>6.72</c:v>
                      </c:pt>
                      <c:pt idx="3086">
                        <c:v>6.74</c:v>
                      </c:pt>
                      <c:pt idx="3087">
                        <c:v>#N/A</c:v>
                      </c:pt>
                      <c:pt idx="3088">
                        <c:v>6.76</c:v>
                      </c:pt>
                      <c:pt idx="3089">
                        <c:v>6.77</c:v>
                      </c:pt>
                      <c:pt idx="3090">
                        <c:v>6.76</c:v>
                      </c:pt>
                      <c:pt idx="3091">
                        <c:v>6.76</c:v>
                      </c:pt>
                      <c:pt idx="3092">
                        <c:v>6.76</c:v>
                      </c:pt>
                      <c:pt idx="3093">
                        <c:v>6.79</c:v>
                      </c:pt>
                      <c:pt idx="3094">
                        <c:v>6.76</c:v>
                      </c:pt>
                      <c:pt idx="3095">
                        <c:v>6.72</c:v>
                      </c:pt>
                      <c:pt idx="3096">
                        <c:v>6.71</c:v>
                      </c:pt>
                      <c:pt idx="3097">
                        <c:v>6.72</c:v>
                      </c:pt>
                      <c:pt idx="3098">
                        <c:v>6.71</c:v>
                      </c:pt>
                      <c:pt idx="3099">
                        <c:v>#N/A</c:v>
                      </c:pt>
                      <c:pt idx="3100">
                        <c:v>6.7</c:v>
                      </c:pt>
                      <c:pt idx="3101">
                        <c:v>6.69</c:v>
                      </c:pt>
                      <c:pt idx="3102">
                        <c:v>6.7</c:v>
                      </c:pt>
                      <c:pt idx="3103">
                        <c:v>6.7</c:v>
                      </c:pt>
                      <c:pt idx="3104">
                        <c:v>6.7</c:v>
                      </c:pt>
                      <c:pt idx="3105">
                        <c:v>6.69</c:v>
                      </c:pt>
                      <c:pt idx="3106">
                        <c:v>6.69</c:v>
                      </c:pt>
                      <c:pt idx="3107">
                        <c:v>6.69</c:v>
                      </c:pt>
                      <c:pt idx="3108">
                        <c:v>6.72</c:v>
                      </c:pt>
                      <c:pt idx="3109">
                        <c:v>6.75</c:v>
                      </c:pt>
                      <c:pt idx="3110">
                        <c:v>6.74</c:v>
                      </c:pt>
                      <c:pt idx="3111">
                        <c:v>6.71</c:v>
                      </c:pt>
                      <c:pt idx="3112">
                        <c:v>6.69</c:v>
                      </c:pt>
                      <c:pt idx="3113">
                        <c:v>6.69</c:v>
                      </c:pt>
                      <c:pt idx="3114">
                        <c:v>6.68</c:v>
                      </c:pt>
                      <c:pt idx="3115">
                        <c:v>6.68</c:v>
                      </c:pt>
                      <c:pt idx="3116">
                        <c:v>6.67</c:v>
                      </c:pt>
                      <c:pt idx="3117">
                        <c:v>6.68</c:v>
                      </c:pt>
                      <c:pt idx="3118">
                        <c:v>6.71</c:v>
                      </c:pt>
                      <c:pt idx="3119">
                        <c:v>6.73</c:v>
                      </c:pt>
                      <c:pt idx="3120">
                        <c:v>6.78</c:v>
                      </c:pt>
                      <c:pt idx="3121">
                        <c:v>#N/A</c:v>
                      </c:pt>
                      <c:pt idx="3122">
                        <c:v>#N/A</c:v>
                      </c:pt>
                      <c:pt idx="3123">
                        <c:v>6.83</c:v>
                      </c:pt>
                      <c:pt idx="3124">
                        <c:v>6.88</c:v>
                      </c:pt>
                      <c:pt idx="3125">
                        <c:v>6.91</c:v>
                      </c:pt>
                      <c:pt idx="3126">
                        <c:v>6.9</c:v>
                      </c:pt>
                      <c:pt idx="3127">
                        <c:v>#N/A</c:v>
                      </c:pt>
                      <c:pt idx="3128">
                        <c:v>6.94</c:v>
                      </c:pt>
                      <c:pt idx="3129">
                        <c:v>6.96</c:v>
                      </c:pt>
                      <c:pt idx="3130">
                        <c:v>6.94</c:v>
                      </c:pt>
                      <c:pt idx="3131">
                        <c:v>6.96</c:v>
                      </c:pt>
                      <c:pt idx="3132">
                        <c:v>6.96</c:v>
                      </c:pt>
                      <c:pt idx="3133">
                        <c:v>6.96</c:v>
                      </c:pt>
                      <c:pt idx="3134">
                        <c:v>7</c:v>
                      </c:pt>
                      <c:pt idx="3135">
                        <c:v>7.01</c:v>
                      </c:pt>
                      <c:pt idx="3136">
                        <c:v>7.01</c:v>
                      </c:pt>
                      <c:pt idx="3137">
                        <c:v>6.99</c:v>
                      </c:pt>
                      <c:pt idx="3138">
                        <c:v>6.99</c:v>
                      </c:pt>
                      <c:pt idx="3139">
                        <c:v>6.97</c:v>
                      </c:pt>
                      <c:pt idx="3140">
                        <c:v>6.98</c:v>
                      </c:pt>
                      <c:pt idx="3141">
                        <c:v>6.99</c:v>
                      </c:pt>
                      <c:pt idx="3142">
                        <c:v>7</c:v>
                      </c:pt>
                      <c:pt idx="3143">
                        <c:v>7.01</c:v>
                      </c:pt>
                      <c:pt idx="3144">
                        <c:v>7.02</c:v>
                      </c:pt>
                      <c:pt idx="3145">
                        <c:v>7.02</c:v>
                      </c:pt>
                      <c:pt idx="3146">
                        <c:v>7.01</c:v>
                      </c:pt>
                      <c:pt idx="3147">
                        <c:v>7.02</c:v>
                      </c:pt>
                      <c:pt idx="3148">
                        <c:v>7.01</c:v>
                      </c:pt>
                      <c:pt idx="3149">
                        <c:v>7</c:v>
                      </c:pt>
                      <c:pt idx="3150">
                        <c:v>7</c:v>
                      </c:pt>
                      <c:pt idx="3151">
                        <c:v>6.98</c:v>
                      </c:pt>
                      <c:pt idx="3152">
                        <c:v>6.95</c:v>
                      </c:pt>
                      <c:pt idx="3153">
                        <c:v>6.93</c:v>
                      </c:pt>
                      <c:pt idx="3154">
                        <c:v>6.93</c:v>
                      </c:pt>
                      <c:pt idx="3155">
                        <c:v>6.93</c:v>
                      </c:pt>
                      <c:pt idx="3156">
                        <c:v>6.93</c:v>
                      </c:pt>
                      <c:pt idx="3157">
                        <c:v>#N/A</c:v>
                      </c:pt>
                      <c:pt idx="3158">
                        <c:v>6.93</c:v>
                      </c:pt>
                      <c:pt idx="3159">
                        <c:v>6.93</c:v>
                      </c:pt>
                      <c:pt idx="3160">
                        <c:v>6.93</c:v>
                      </c:pt>
                      <c:pt idx="3161">
                        <c:v>#N/A</c:v>
                      </c:pt>
                      <c:pt idx="3162">
                        <c:v>6.93</c:v>
                      </c:pt>
                      <c:pt idx="3163">
                        <c:v>6.96</c:v>
                      </c:pt>
                      <c:pt idx="3164">
                        <c:v>6.98</c:v>
                      </c:pt>
                      <c:pt idx="3165">
                        <c:v>6.97</c:v>
                      </c:pt>
                      <c:pt idx="3166">
                        <c:v>6.96</c:v>
                      </c:pt>
                      <c:pt idx="3167">
                        <c:v>6.98</c:v>
                      </c:pt>
                      <c:pt idx="3168">
                        <c:v>7</c:v>
                      </c:pt>
                      <c:pt idx="3169">
                        <c:v>7.01</c:v>
                      </c:pt>
                      <c:pt idx="3170">
                        <c:v>7.08</c:v>
                      </c:pt>
                      <c:pt idx="3171">
                        <c:v>7.09</c:v>
                      </c:pt>
                      <c:pt idx="3172">
                        <c:v>7.1</c:v>
                      </c:pt>
                      <c:pt idx="3173">
                        <c:v>7.09</c:v>
                      </c:pt>
                      <c:pt idx="3174">
                        <c:v>7.06</c:v>
                      </c:pt>
                      <c:pt idx="3175">
                        <c:v>7.06</c:v>
                      </c:pt>
                      <c:pt idx="3176">
                        <c:v>7.08</c:v>
                      </c:pt>
                      <c:pt idx="3177">
                        <c:v>7.09</c:v>
                      </c:pt>
                      <c:pt idx="3178">
                        <c:v>7.13</c:v>
                      </c:pt>
                      <c:pt idx="3179">
                        <c:v>7.13</c:v>
                      </c:pt>
                      <c:pt idx="3180">
                        <c:v>7.18</c:v>
                      </c:pt>
                      <c:pt idx="3181">
                        <c:v>7.23</c:v>
                      </c:pt>
                      <c:pt idx="3182">
                        <c:v>7.24</c:v>
                      </c:pt>
                      <c:pt idx="3183">
                        <c:v>7.27</c:v>
                      </c:pt>
                      <c:pt idx="3184">
                        <c:v>7.3</c:v>
                      </c:pt>
                      <c:pt idx="3185">
                        <c:v>7.35</c:v>
                      </c:pt>
                      <c:pt idx="3186">
                        <c:v>7.39</c:v>
                      </c:pt>
                      <c:pt idx="3187">
                        <c:v>7.38</c:v>
                      </c:pt>
                      <c:pt idx="3188">
                        <c:v>7.35</c:v>
                      </c:pt>
                      <c:pt idx="3189">
                        <c:v>7.38</c:v>
                      </c:pt>
                      <c:pt idx="3190">
                        <c:v>7.41</c:v>
                      </c:pt>
                      <c:pt idx="3191">
                        <c:v>7.42</c:v>
                      </c:pt>
                      <c:pt idx="3192">
                        <c:v>7.43</c:v>
                      </c:pt>
                      <c:pt idx="3193">
                        <c:v>7.43</c:v>
                      </c:pt>
                      <c:pt idx="3194">
                        <c:v>7.51</c:v>
                      </c:pt>
                      <c:pt idx="3195">
                        <c:v>7.54</c:v>
                      </c:pt>
                      <c:pt idx="3196">
                        <c:v>7.5</c:v>
                      </c:pt>
                      <c:pt idx="3197">
                        <c:v>7.49</c:v>
                      </c:pt>
                      <c:pt idx="3198">
                        <c:v>7.46</c:v>
                      </c:pt>
                      <c:pt idx="3199">
                        <c:v>7.45</c:v>
                      </c:pt>
                      <c:pt idx="3200">
                        <c:v>#N/A</c:v>
                      </c:pt>
                      <c:pt idx="3201">
                        <c:v>7.42</c:v>
                      </c:pt>
                      <c:pt idx="3202">
                        <c:v>7.43</c:v>
                      </c:pt>
                      <c:pt idx="3203">
                        <c:v>7.45</c:v>
                      </c:pt>
                      <c:pt idx="3204">
                        <c:v>7.5</c:v>
                      </c:pt>
                      <c:pt idx="3205">
                        <c:v>7.51</c:v>
                      </c:pt>
                      <c:pt idx="3206">
                        <c:v>7.52</c:v>
                      </c:pt>
                      <c:pt idx="3207">
                        <c:v>7.54</c:v>
                      </c:pt>
                      <c:pt idx="3208">
                        <c:v>7.58</c:v>
                      </c:pt>
                      <c:pt idx="3209">
                        <c:v>7.63</c:v>
                      </c:pt>
                      <c:pt idx="3210">
                        <c:v>7.64</c:v>
                      </c:pt>
                      <c:pt idx="3211">
                        <c:v>7.65</c:v>
                      </c:pt>
                      <c:pt idx="3212">
                        <c:v>7.66</c:v>
                      </c:pt>
                      <c:pt idx="3213">
                        <c:v>7.62</c:v>
                      </c:pt>
                      <c:pt idx="3214">
                        <c:v>7.58</c:v>
                      </c:pt>
                      <c:pt idx="3215">
                        <c:v>7.65</c:v>
                      </c:pt>
                      <c:pt idx="3216">
                        <c:v>7.65</c:v>
                      </c:pt>
                      <c:pt idx="3217">
                        <c:v>7.65</c:v>
                      </c:pt>
                      <c:pt idx="3218">
                        <c:v>7.65</c:v>
                      </c:pt>
                      <c:pt idx="3219">
                        <c:v>7.7</c:v>
                      </c:pt>
                      <c:pt idx="3220">
                        <c:v>7.63</c:v>
                      </c:pt>
                      <c:pt idx="3221">
                        <c:v>7.54</c:v>
                      </c:pt>
                      <c:pt idx="3222">
                        <c:v>7.57</c:v>
                      </c:pt>
                      <c:pt idx="3223">
                        <c:v>7.55</c:v>
                      </c:pt>
                      <c:pt idx="3224">
                        <c:v>7.54</c:v>
                      </c:pt>
                      <c:pt idx="3225">
                        <c:v>7.57</c:v>
                      </c:pt>
                      <c:pt idx="3226">
                        <c:v>7.58</c:v>
                      </c:pt>
                      <c:pt idx="3227">
                        <c:v>7.57</c:v>
                      </c:pt>
                      <c:pt idx="3228">
                        <c:v>7.56</c:v>
                      </c:pt>
                      <c:pt idx="3229">
                        <c:v>7.52</c:v>
                      </c:pt>
                      <c:pt idx="3230">
                        <c:v>7.49</c:v>
                      </c:pt>
                      <c:pt idx="3231">
                        <c:v>#N/A</c:v>
                      </c:pt>
                      <c:pt idx="3232">
                        <c:v>7.5</c:v>
                      </c:pt>
                      <c:pt idx="3233">
                        <c:v>7.52</c:v>
                      </c:pt>
                      <c:pt idx="3234">
                        <c:v>7.51</c:v>
                      </c:pt>
                      <c:pt idx="3235">
                        <c:v>7.52</c:v>
                      </c:pt>
                      <c:pt idx="3236">
                        <c:v>7.53</c:v>
                      </c:pt>
                      <c:pt idx="3237">
                        <c:v>7.52</c:v>
                      </c:pt>
                      <c:pt idx="3238">
                        <c:v>7.52</c:v>
                      </c:pt>
                      <c:pt idx="3239">
                        <c:v>7.5</c:v>
                      </c:pt>
                      <c:pt idx="3240">
                        <c:v>7.46</c:v>
                      </c:pt>
                      <c:pt idx="3241">
                        <c:v>7.47</c:v>
                      </c:pt>
                      <c:pt idx="3242">
                        <c:v>7.48</c:v>
                      </c:pt>
                      <c:pt idx="3243">
                        <c:v>7.5</c:v>
                      </c:pt>
                      <c:pt idx="3244">
                        <c:v>7.5</c:v>
                      </c:pt>
                      <c:pt idx="3245">
                        <c:v>7.5</c:v>
                      </c:pt>
                      <c:pt idx="3246">
                        <c:v>7.49</c:v>
                      </c:pt>
                      <c:pt idx="3247">
                        <c:v>7.52</c:v>
                      </c:pt>
                      <c:pt idx="3248">
                        <c:v>7.52</c:v>
                      </c:pt>
                      <c:pt idx="3249">
                        <c:v>7.55</c:v>
                      </c:pt>
                      <c:pt idx="3250">
                        <c:v>7.55</c:v>
                      </c:pt>
                      <c:pt idx="3251">
                        <c:v>7.58</c:v>
                      </c:pt>
                      <c:pt idx="3252">
                        <c:v>7.62</c:v>
                      </c:pt>
                      <c:pt idx="3253">
                        <c:v>7.62</c:v>
                      </c:pt>
                      <c:pt idx="3254">
                        <c:v>7.64</c:v>
                      </c:pt>
                      <c:pt idx="3255">
                        <c:v>7.64</c:v>
                      </c:pt>
                      <c:pt idx="3256">
                        <c:v>7.65</c:v>
                      </c:pt>
                      <c:pt idx="3257">
                        <c:v>7.65</c:v>
                      </c:pt>
                      <c:pt idx="3258">
                        <c:v>7.7</c:v>
                      </c:pt>
                      <c:pt idx="3259">
                        <c:v>#N/A</c:v>
                      </c:pt>
                      <c:pt idx="3260">
                        <c:v>7.71</c:v>
                      </c:pt>
                      <c:pt idx="3261">
                        <c:v>7.77</c:v>
                      </c:pt>
                      <c:pt idx="3262">
                        <c:v>7.81</c:v>
                      </c:pt>
                      <c:pt idx="3263">
                        <c:v>7.82</c:v>
                      </c:pt>
                      <c:pt idx="3264">
                        <c:v>7.84</c:v>
                      </c:pt>
                      <c:pt idx="3265">
                        <c:v>7.85</c:v>
                      </c:pt>
                      <c:pt idx="3266">
                        <c:v>7.86</c:v>
                      </c:pt>
                      <c:pt idx="3267">
                        <c:v>7.88</c:v>
                      </c:pt>
                      <c:pt idx="3268">
                        <c:v>7.91</c:v>
                      </c:pt>
                      <c:pt idx="3269">
                        <c:v>7.9</c:v>
                      </c:pt>
                      <c:pt idx="3270">
                        <c:v>7.87</c:v>
                      </c:pt>
                      <c:pt idx="3271">
                        <c:v>7.77</c:v>
                      </c:pt>
                      <c:pt idx="3272">
                        <c:v>7.79</c:v>
                      </c:pt>
                      <c:pt idx="3273">
                        <c:v>7.76</c:v>
                      </c:pt>
                      <c:pt idx="3274">
                        <c:v>7.75</c:v>
                      </c:pt>
                      <c:pt idx="3275">
                        <c:v>7.79</c:v>
                      </c:pt>
                      <c:pt idx="3276">
                        <c:v>7.85</c:v>
                      </c:pt>
                      <c:pt idx="3277">
                        <c:v>7.89</c:v>
                      </c:pt>
                      <c:pt idx="3278">
                        <c:v>7.89</c:v>
                      </c:pt>
                      <c:pt idx="3279">
                        <c:v>7.92</c:v>
                      </c:pt>
                      <c:pt idx="3280">
                        <c:v>7.96</c:v>
                      </c:pt>
                      <c:pt idx="3281">
                        <c:v>7.99</c:v>
                      </c:pt>
                      <c:pt idx="3282">
                        <c:v>7.97</c:v>
                      </c:pt>
                      <c:pt idx="3283">
                        <c:v>7.97</c:v>
                      </c:pt>
                      <c:pt idx="3284">
                        <c:v>7.97</c:v>
                      </c:pt>
                      <c:pt idx="3285">
                        <c:v>8.0299999999999994</c:v>
                      </c:pt>
                      <c:pt idx="3286">
                        <c:v>8.0500000000000007</c:v>
                      </c:pt>
                      <c:pt idx="3287">
                        <c:v>8.06</c:v>
                      </c:pt>
                      <c:pt idx="3288">
                        <c:v>8.0500000000000007</c:v>
                      </c:pt>
                      <c:pt idx="3289">
                        <c:v>8.02</c:v>
                      </c:pt>
                      <c:pt idx="3290">
                        <c:v>8</c:v>
                      </c:pt>
                      <c:pt idx="3291">
                        <c:v>7.98</c:v>
                      </c:pt>
                      <c:pt idx="3292">
                        <c:v>7.99</c:v>
                      </c:pt>
                      <c:pt idx="3293">
                        <c:v>8.0500000000000007</c:v>
                      </c:pt>
                      <c:pt idx="3294">
                        <c:v>8.09</c:v>
                      </c:pt>
                      <c:pt idx="3295">
                        <c:v>8.15</c:v>
                      </c:pt>
                      <c:pt idx="3296">
                        <c:v>8.16</c:v>
                      </c:pt>
                      <c:pt idx="3297">
                        <c:v>8.15</c:v>
                      </c:pt>
                      <c:pt idx="3298">
                        <c:v>8.15</c:v>
                      </c:pt>
                      <c:pt idx="3299">
                        <c:v>8.15</c:v>
                      </c:pt>
                      <c:pt idx="3300">
                        <c:v>8.11</c:v>
                      </c:pt>
                      <c:pt idx="3301">
                        <c:v>#N/A</c:v>
                      </c:pt>
                      <c:pt idx="3302">
                        <c:v>8.11</c:v>
                      </c:pt>
                      <c:pt idx="3303">
                        <c:v>8.1199999999999992</c:v>
                      </c:pt>
                      <c:pt idx="3304">
                        <c:v>8.1</c:v>
                      </c:pt>
                      <c:pt idx="3305">
                        <c:v>8.09</c:v>
                      </c:pt>
                      <c:pt idx="3306">
                        <c:v>8.02</c:v>
                      </c:pt>
                      <c:pt idx="3307">
                        <c:v>8.0399999999999991</c:v>
                      </c:pt>
                      <c:pt idx="3308">
                        <c:v>8.0500000000000007</c:v>
                      </c:pt>
                      <c:pt idx="3309">
                        <c:v>8.1300000000000008</c:v>
                      </c:pt>
                      <c:pt idx="3310">
                        <c:v>8.1300000000000008</c:v>
                      </c:pt>
                      <c:pt idx="3311">
                        <c:v>8.1</c:v>
                      </c:pt>
                      <c:pt idx="3312">
                        <c:v>8.09</c:v>
                      </c:pt>
                      <c:pt idx="3313">
                        <c:v>8.08</c:v>
                      </c:pt>
                      <c:pt idx="3314">
                        <c:v>8.0399999999999991</c:v>
                      </c:pt>
                      <c:pt idx="3315">
                        <c:v>8.02</c:v>
                      </c:pt>
                      <c:pt idx="3316">
                        <c:v>7.91</c:v>
                      </c:pt>
                      <c:pt idx="3317">
                        <c:v>7.94</c:v>
                      </c:pt>
                      <c:pt idx="3318">
                        <c:v>7.94</c:v>
                      </c:pt>
                      <c:pt idx="3319">
                        <c:v>7.96</c:v>
                      </c:pt>
                      <c:pt idx="3320">
                        <c:v>7.94</c:v>
                      </c:pt>
                      <c:pt idx="3321">
                        <c:v>7.94</c:v>
                      </c:pt>
                      <c:pt idx="3322">
                        <c:v>7.97</c:v>
                      </c:pt>
                      <c:pt idx="3323">
                        <c:v>7.98</c:v>
                      </c:pt>
                      <c:pt idx="3324">
                        <c:v>8.0399999999999991</c:v>
                      </c:pt>
                      <c:pt idx="3325">
                        <c:v>8.02</c:v>
                      </c:pt>
                      <c:pt idx="3326">
                        <c:v>8.01</c:v>
                      </c:pt>
                      <c:pt idx="3327">
                        <c:v>7.95</c:v>
                      </c:pt>
                      <c:pt idx="3328">
                        <c:v>7.95</c:v>
                      </c:pt>
                      <c:pt idx="3329">
                        <c:v>7.93</c:v>
                      </c:pt>
                      <c:pt idx="3330">
                        <c:v>7.88</c:v>
                      </c:pt>
                      <c:pt idx="3331">
                        <c:v>#N/A</c:v>
                      </c:pt>
                      <c:pt idx="3332">
                        <c:v>7.87</c:v>
                      </c:pt>
                      <c:pt idx="3333">
                        <c:v>7.87</c:v>
                      </c:pt>
                      <c:pt idx="3334">
                        <c:v>7.88</c:v>
                      </c:pt>
                      <c:pt idx="3335">
                        <c:v>7.86</c:v>
                      </c:pt>
                      <c:pt idx="3336">
                        <c:v>7.81</c:v>
                      </c:pt>
                      <c:pt idx="3337">
                        <c:v>7.81</c:v>
                      </c:pt>
                      <c:pt idx="3338">
                        <c:v>7.85</c:v>
                      </c:pt>
                      <c:pt idx="3339">
                        <c:v>7.87</c:v>
                      </c:pt>
                      <c:pt idx="3340">
                        <c:v>7.86</c:v>
                      </c:pt>
                      <c:pt idx="3341">
                        <c:v>7.88</c:v>
                      </c:pt>
                      <c:pt idx="3342">
                        <c:v>7.84</c:v>
                      </c:pt>
                      <c:pt idx="3343">
                        <c:v>7.81</c:v>
                      </c:pt>
                      <c:pt idx="3344">
                        <c:v>7.79</c:v>
                      </c:pt>
                      <c:pt idx="3345">
                        <c:v>7.8</c:v>
                      </c:pt>
                      <c:pt idx="3346">
                        <c:v>7.8</c:v>
                      </c:pt>
                      <c:pt idx="3347">
                        <c:v>#N/A</c:v>
                      </c:pt>
                      <c:pt idx="3348">
                        <c:v>7.76</c:v>
                      </c:pt>
                      <c:pt idx="3349">
                        <c:v>7.74</c:v>
                      </c:pt>
                      <c:pt idx="3350">
                        <c:v>7.72</c:v>
                      </c:pt>
                      <c:pt idx="3351">
                        <c:v>#N/A</c:v>
                      </c:pt>
                      <c:pt idx="3352">
                        <c:v>7.78</c:v>
                      </c:pt>
                      <c:pt idx="3353">
                        <c:v>7.75</c:v>
                      </c:pt>
                      <c:pt idx="3354">
                        <c:v>7.72</c:v>
                      </c:pt>
                      <c:pt idx="3355">
                        <c:v>7.61</c:v>
                      </c:pt>
                      <c:pt idx="3356">
                        <c:v>7.63</c:v>
                      </c:pt>
                      <c:pt idx="3357">
                        <c:v>7.63</c:v>
                      </c:pt>
                      <c:pt idx="3358">
                        <c:v>7.59</c:v>
                      </c:pt>
                      <c:pt idx="3359">
                        <c:v>7.6</c:v>
                      </c:pt>
                      <c:pt idx="3360">
                        <c:v>7.6</c:v>
                      </c:pt>
                      <c:pt idx="3361">
                        <c:v>7.62</c:v>
                      </c:pt>
                      <c:pt idx="3362">
                        <c:v>7.63</c:v>
                      </c:pt>
                      <c:pt idx="3363">
                        <c:v>7.64</c:v>
                      </c:pt>
                      <c:pt idx="3364">
                        <c:v>#N/A</c:v>
                      </c:pt>
                      <c:pt idx="3365">
                        <c:v>7.64</c:v>
                      </c:pt>
                      <c:pt idx="3366">
                        <c:v>7.71</c:v>
                      </c:pt>
                      <c:pt idx="3367">
                        <c:v>7.74</c:v>
                      </c:pt>
                      <c:pt idx="3368">
                        <c:v>7.68</c:v>
                      </c:pt>
                      <c:pt idx="3369">
                        <c:v>7.64</c:v>
                      </c:pt>
                      <c:pt idx="3370">
                        <c:v>7.59</c:v>
                      </c:pt>
                      <c:pt idx="3371">
                        <c:v>7.4</c:v>
                      </c:pt>
                      <c:pt idx="3372">
                        <c:v>7.42</c:v>
                      </c:pt>
                      <c:pt idx="3373">
                        <c:v>7.38</c:v>
                      </c:pt>
                      <c:pt idx="3374">
                        <c:v>7.39</c:v>
                      </c:pt>
                      <c:pt idx="3375">
                        <c:v>7.38</c:v>
                      </c:pt>
                      <c:pt idx="3376">
                        <c:v>7.34</c:v>
                      </c:pt>
                      <c:pt idx="3377">
                        <c:v>7.28</c:v>
                      </c:pt>
                      <c:pt idx="3378">
                        <c:v>7.25</c:v>
                      </c:pt>
                      <c:pt idx="3379">
                        <c:v>7.25</c:v>
                      </c:pt>
                      <c:pt idx="3380">
                        <c:v>7.27</c:v>
                      </c:pt>
                      <c:pt idx="3381">
                        <c:v>7.41</c:v>
                      </c:pt>
                      <c:pt idx="3382">
                        <c:v>7.43</c:v>
                      </c:pt>
                      <c:pt idx="3383">
                        <c:v>#N/A</c:v>
                      </c:pt>
                      <c:pt idx="3384">
                        <c:v>7.37</c:v>
                      </c:pt>
                      <c:pt idx="3385">
                        <c:v>7.39</c:v>
                      </c:pt>
                      <c:pt idx="3386">
                        <c:v>7.39</c:v>
                      </c:pt>
                      <c:pt idx="3387">
                        <c:v>7.4</c:v>
                      </c:pt>
                      <c:pt idx="3388">
                        <c:v>#N/A</c:v>
                      </c:pt>
                      <c:pt idx="3389">
                        <c:v>7.42</c:v>
                      </c:pt>
                      <c:pt idx="3390">
                        <c:v>7.43</c:v>
                      </c:pt>
                      <c:pt idx="3391">
                        <c:v>7.39</c:v>
                      </c:pt>
                      <c:pt idx="3392">
                        <c:v>7.38</c:v>
                      </c:pt>
                      <c:pt idx="3393">
                        <c:v>7.39</c:v>
                      </c:pt>
                      <c:pt idx="3394">
                        <c:v>7.35</c:v>
                      </c:pt>
                      <c:pt idx="3395">
                        <c:v>7.37</c:v>
                      </c:pt>
                      <c:pt idx="3396">
                        <c:v>7.46</c:v>
                      </c:pt>
                      <c:pt idx="3397">
                        <c:v>7.49</c:v>
                      </c:pt>
                      <c:pt idx="3398">
                        <c:v>7.54</c:v>
                      </c:pt>
                      <c:pt idx="3399">
                        <c:v>7.54</c:v>
                      </c:pt>
                      <c:pt idx="3400">
                        <c:v>7.53</c:v>
                      </c:pt>
                      <c:pt idx="3401">
                        <c:v>7.59</c:v>
                      </c:pt>
                      <c:pt idx="3402">
                        <c:v>7.55</c:v>
                      </c:pt>
                      <c:pt idx="3403">
                        <c:v>7.51</c:v>
                      </c:pt>
                      <c:pt idx="3404">
                        <c:v>7.57</c:v>
                      </c:pt>
                      <c:pt idx="3405">
                        <c:v>7.64</c:v>
                      </c:pt>
                      <c:pt idx="3406">
                        <c:v>7.61</c:v>
                      </c:pt>
                      <c:pt idx="3407">
                        <c:v>7.61</c:v>
                      </c:pt>
                      <c:pt idx="3408">
                        <c:v>7.59</c:v>
                      </c:pt>
                      <c:pt idx="3409">
                        <c:v>7.54</c:v>
                      </c:pt>
                      <c:pt idx="3410">
                        <c:v>7.53</c:v>
                      </c:pt>
                      <c:pt idx="3411">
                        <c:v>7.49</c:v>
                      </c:pt>
                      <c:pt idx="3412">
                        <c:v>7.47</c:v>
                      </c:pt>
                      <c:pt idx="3413">
                        <c:v>7.35</c:v>
                      </c:pt>
                      <c:pt idx="3414">
                        <c:v>7.43</c:v>
                      </c:pt>
                      <c:pt idx="3415">
                        <c:v>7.38</c:v>
                      </c:pt>
                      <c:pt idx="3416">
                        <c:v>7.45</c:v>
                      </c:pt>
                      <c:pt idx="3417">
                        <c:v>7.42</c:v>
                      </c:pt>
                      <c:pt idx="3418">
                        <c:v>#N/A</c:v>
                      </c:pt>
                      <c:pt idx="3419">
                        <c:v>7.44</c:v>
                      </c:pt>
                      <c:pt idx="3420">
                        <c:v>7.35</c:v>
                      </c:pt>
                      <c:pt idx="3421">
                        <c:v>#N/A</c:v>
                      </c:pt>
                      <c:pt idx="3422">
                        <c:v>7.28</c:v>
                      </c:pt>
                      <c:pt idx="3423">
                        <c:v>7.26</c:v>
                      </c:pt>
                      <c:pt idx="3424">
                        <c:v>7.3</c:v>
                      </c:pt>
                      <c:pt idx="3425">
                        <c:v>7.22</c:v>
                      </c:pt>
                      <c:pt idx="3426">
                        <c:v>7.36</c:v>
                      </c:pt>
                      <c:pt idx="3427">
                        <c:v>7.43</c:v>
                      </c:pt>
                      <c:pt idx="3428">
                        <c:v>7.5</c:v>
                      </c:pt>
                      <c:pt idx="3429">
                        <c:v>7.47</c:v>
                      </c:pt>
                      <c:pt idx="3430">
                        <c:v>7.46</c:v>
                      </c:pt>
                      <c:pt idx="3431">
                        <c:v>7.5</c:v>
                      </c:pt>
                      <c:pt idx="3432">
                        <c:v>7.53</c:v>
                      </c:pt>
                      <c:pt idx="3433">
                        <c:v>7.48</c:v>
                      </c:pt>
                      <c:pt idx="3434">
                        <c:v>7.49</c:v>
                      </c:pt>
                      <c:pt idx="3435">
                        <c:v>7.52</c:v>
                      </c:pt>
                      <c:pt idx="3436">
                        <c:v>7.56</c:v>
                      </c:pt>
                      <c:pt idx="3437">
                        <c:v>7.58</c:v>
                      </c:pt>
                      <c:pt idx="3438">
                        <c:v>7.58</c:v>
                      </c:pt>
                      <c:pt idx="3439">
                        <c:v>7.56</c:v>
                      </c:pt>
                      <c:pt idx="3440">
                        <c:v>7.58</c:v>
                      </c:pt>
                      <c:pt idx="3441">
                        <c:v>7.7</c:v>
                      </c:pt>
                      <c:pt idx="3442">
                        <c:v>7.7</c:v>
                      </c:pt>
                      <c:pt idx="3443">
                        <c:v>7.8</c:v>
                      </c:pt>
                      <c:pt idx="3444">
                        <c:v>7.95</c:v>
                      </c:pt>
                      <c:pt idx="3445">
                        <c:v>7.84</c:v>
                      </c:pt>
                      <c:pt idx="3446">
                        <c:v>8.0500000000000007</c:v>
                      </c:pt>
                      <c:pt idx="3447">
                        <c:v>8.0299999999999994</c:v>
                      </c:pt>
                      <c:pt idx="3448">
                        <c:v>8.02</c:v>
                      </c:pt>
                      <c:pt idx="3449">
                        <c:v>8.08</c:v>
                      </c:pt>
                      <c:pt idx="3450">
                        <c:v>#N/A</c:v>
                      </c:pt>
                      <c:pt idx="3451">
                        <c:v>8.01</c:v>
                      </c:pt>
                      <c:pt idx="3452">
                        <c:v>8.08</c:v>
                      </c:pt>
                      <c:pt idx="3453">
                        <c:v>8.2200000000000006</c:v>
                      </c:pt>
                      <c:pt idx="3454">
                        <c:v>8.1300000000000008</c:v>
                      </c:pt>
                      <c:pt idx="3455">
                        <c:v>8.15</c:v>
                      </c:pt>
                      <c:pt idx="3456">
                        <c:v>8.26</c:v>
                      </c:pt>
                      <c:pt idx="3457">
                        <c:v>8.2100000000000009</c:v>
                      </c:pt>
                      <c:pt idx="3458">
                        <c:v>8.17</c:v>
                      </c:pt>
                      <c:pt idx="3459">
                        <c:v>8.19</c:v>
                      </c:pt>
                      <c:pt idx="3460">
                        <c:v>8.2200000000000006</c:v>
                      </c:pt>
                      <c:pt idx="3461">
                        <c:v>8.16</c:v>
                      </c:pt>
                      <c:pt idx="3462">
                        <c:v>8.16</c:v>
                      </c:pt>
                      <c:pt idx="3463">
                        <c:v>8.15</c:v>
                      </c:pt>
                      <c:pt idx="3464">
                        <c:v>8.2100000000000009</c:v>
                      </c:pt>
                      <c:pt idx="3465">
                        <c:v>8.27</c:v>
                      </c:pt>
                      <c:pt idx="3466">
                        <c:v>8.32</c:v>
                      </c:pt>
                      <c:pt idx="3467">
                        <c:v>8.32</c:v>
                      </c:pt>
                      <c:pt idx="3468">
                        <c:v>8.27</c:v>
                      </c:pt>
                      <c:pt idx="3469">
                        <c:v>8.25</c:v>
                      </c:pt>
                      <c:pt idx="3470">
                        <c:v>8.25</c:v>
                      </c:pt>
                      <c:pt idx="3471">
                        <c:v>8.35</c:v>
                      </c:pt>
                      <c:pt idx="3472">
                        <c:v>8.34</c:v>
                      </c:pt>
                      <c:pt idx="3473">
                        <c:v>8.31</c:v>
                      </c:pt>
                      <c:pt idx="3474">
                        <c:v>8.31</c:v>
                      </c:pt>
                      <c:pt idx="3475">
                        <c:v>8.11</c:v>
                      </c:pt>
                      <c:pt idx="3476">
                        <c:v>8.08</c:v>
                      </c:pt>
                      <c:pt idx="3477">
                        <c:v>8.11</c:v>
                      </c:pt>
                      <c:pt idx="3478">
                        <c:v>8.07</c:v>
                      </c:pt>
                      <c:pt idx="3479">
                        <c:v>8.09</c:v>
                      </c:pt>
                      <c:pt idx="3480">
                        <c:v>8.08</c:v>
                      </c:pt>
                      <c:pt idx="3481">
                        <c:v>8.07</c:v>
                      </c:pt>
                      <c:pt idx="3482">
                        <c:v>8.06</c:v>
                      </c:pt>
                      <c:pt idx="3483">
                        <c:v>8.02</c:v>
                      </c:pt>
                      <c:pt idx="3484">
                        <c:v>8.02</c:v>
                      </c:pt>
                      <c:pt idx="3485">
                        <c:v>8.01</c:v>
                      </c:pt>
                      <c:pt idx="3486">
                        <c:v>8</c:v>
                      </c:pt>
                      <c:pt idx="3487">
                        <c:v>7.98</c:v>
                      </c:pt>
                      <c:pt idx="3488">
                        <c:v>7.98</c:v>
                      </c:pt>
                      <c:pt idx="3489">
                        <c:v>8.02</c:v>
                      </c:pt>
                      <c:pt idx="3490">
                        <c:v>8.02</c:v>
                      </c:pt>
                      <c:pt idx="3491">
                        <c:v>#N/A</c:v>
                      </c:pt>
                      <c:pt idx="3492">
                        <c:v>7.98</c:v>
                      </c:pt>
                      <c:pt idx="3493">
                        <c:v>8.02</c:v>
                      </c:pt>
                      <c:pt idx="3494">
                        <c:v>8.18</c:v>
                      </c:pt>
                      <c:pt idx="3495">
                        <c:v>8.0399999999999991</c:v>
                      </c:pt>
                      <c:pt idx="3496">
                        <c:v>8.02</c:v>
                      </c:pt>
                      <c:pt idx="3497">
                        <c:v>8</c:v>
                      </c:pt>
                      <c:pt idx="3498">
                        <c:v>7.99</c:v>
                      </c:pt>
                      <c:pt idx="3499">
                        <c:v>7.97</c:v>
                      </c:pt>
                      <c:pt idx="3500">
                        <c:v>7.88</c:v>
                      </c:pt>
                      <c:pt idx="3501">
                        <c:v>7.78</c:v>
                      </c:pt>
                      <c:pt idx="3502">
                        <c:v>7.77</c:v>
                      </c:pt>
                      <c:pt idx="3503">
                        <c:v>7.65</c:v>
                      </c:pt>
                      <c:pt idx="3504">
                        <c:v>7.67</c:v>
                      </c:pt>
                      <c:pt idx="3505">
                        <c:v>7.69</c:v>
                      </c:pt>
                      <c:pt idx="3506">
                        <c:v>7.66</c:v>
                      </c:pt>
                      <c:pt idx="3507">
                        <c:v>7.72</c:v>
                      </c:pt>
                      <c:pt idx="3508">
                        <c:v>7.83</c:v>
                      </c:pt>
                      <c:pt idx="3509">
                        <c:v>7.8</c:v>
                      </c:pt>
                      <c:pt idx="3510">
                        <c:v>7.94</c:v>
                      </c:pt>
                      <c:pt idx="3511">
                        <c:v>7.9</c:v>
                      </c:pt>
                      <c:pt idx="3512">
                        <c:v>7.9</c:v>
                      </c:pt>
                      <c:pt idx="3513">
                        <c:v>8.02</c:v>
                      </c:pt>
                      <c:pt idx="3514">
                        <c:v>7.98</c:v>
                      </c:pt>
                      <c:pt idx="3515">
                        <c:v>7.95</c:v>
                      </c:pt>
                      <c:pt idx="3516">
                        <c:v>7.96</c:v>
                      </c:pt>
                      <c:pt idx="3517">
                        <c:v>7.97</c:v>
                      </c:pt>
                      <c:pt idx="3518">
                        <c:v>8.0500000000000007</c:v>
                      </c:pt>
                      <c:pt idx="3519">
                        <c:v>8.0500000000000007</c:v>
                      </c:pt>
                      <c:pt idx="3520">
                        <c:v>#N/A</c:v>
                      </c:pt>
                      <c:pt idx="3521">
                        <c:v>8.06</c:v>
                      </c:pt>
                      <c:pt idx="3522">
                        <c:v>8.01</c:v>
                      </c:pt>
                      <c:pt idx="3523">
                        <c:v>8.02</c:v>
                      </c:pt>
                      <c:pt idx="3524">
                        <c:v>8.02</c:v>
                      </c:pt>
                      <c:pt idx="3525">
                        <c:v>7.99</c:v>
                      </c:pt>
                      <c:pt idx="3526">
                        <c:v>7.99</c:v>
                      </c:pt>
                      <c:pt idx="3527">
                        <c:v>7.98</c:v>
                      </c:pt>
                      <c:pt idx="3528">
                        <c:v>8.0299999999999994</c:v>
                      </c:pt>
                      <c:pt idx="3529">
                        <c:v>8.0399999999999991</c:v>
                      </c:pt>
                      <c:pt idx="3530">
                        <c:v>8.06</c:v>
                      </c:pt>
                      <c:pt idx="3531">
                        <c:v>8.07</c:v>
                      </c:pt>
                      <c:pt idx="3532">
                        <c:v>8.1</c:v>
                      </c:pt>
                      <c:pt idx="3533">
                        <c:v>8.09</c:v>
                      </c:pt>
                      <c:pt idx="3534">
                        <c:v>8.09</c:v>
                      </c:pt>
                      <c:pt idx="3535">
                        <c:v>8.1199999999999992</c:v>
                      </c:pt>
                      <c:pt idx="3536">
                        <c:v>8.1199999999999992</c:v>
                      </c:pt>
                      <c:pt idx="3537">
                        <c:v>8.1300000000000008</c:v>
                      </c:pt>
                      <c:pt idx="3538">
                        <c:v>8.16</c:v>
                      </c:pt>
                      <c:pt idx="3539">
                        <c:v>8.1999999999999993</c:v>
                      </c:pt>
                      <c:pt idx="3540">
                        <c:v>8.26</c:v>
                      </c:pt>
                      <c:pt idx="3541">
                        <c:v>8.3699999999999992</c:v>
                      </c:pt>
                      <c:pt idx="3542">
                        <c:v>8.3699999999999992</c:v>
                      </c:pt>
                      <c:pt idx="3543">
                        <c:v>8.4</c:v>
                      </c:pt>
                      <c:pt idx="3544">
                        <c:v>8.48</c:v>
                      </c:pt>
                      <c:pt idx="3545">
                        <c:v>8.4</c:v>
                      </c:pt>
                      <c:pt idx="3546">
                        <c:v>8.3800000000000008</c:v>
                      </c:pt>
                      <c:pt idx="3547">
                        <c:v>8.4</c:v>
                      </c:pt>
                      <c:pt idx="3548">
                        <c:v>8.39</c:v>
                      </c:pt>
                      <c:pt idx="3549">
                        <c:v>8.4499999999999993</c:v>
                      </c:pt>
                      <c:pt idx="3550">
                        <c:v>8.48</c:v>
                      </c:pt>
                      <c:pt idx="3551">
                        <c:v>8.4600000000000009</c:v>
                      </c:pt>
                      <c:pt idx="3552">
                        <c:v>8.42</c:v>
                      </c:pt>
                      <c:pt idx="3553">
                        <c:v>8.42</c:v>
                      </c:pt>
                      <c:pt idx="3554">
                        <c:v>8.48</c:v>
                      </c:pt>
                      <c:pt idx="3555">
                        <c:v>8.4600000000000009</c:v>
                      </c:pt>
                      <c:pt idx="3556">
                        <c:v>8.4600000000000009</c:v>
                      </c:pt>
                      <c:pt idx="3557">
                        <c:v>8.4</c:v>
                      </c:pt>
                      <c:pt idx="3558">
                        <c:v>8.3699999999999992</c:v>
                      </c:pt>
                      <c:pt idx="3559">
                        <c:v>8.2799999999999994</c:v>
                      </c:pt>
                      <c:pt idx="3560">
                        <c:v>8.2200000000000006</c:v>
                      </c:pt>
                      <c:pt idx="3561">
                        <c:v>#N/A</c:v>
                      </c:pt>
                      <c:pt idx="3562">
                        <c:v>8.26</c:v>
                      </c:pt>
                      <c:pt idx="3563">
                        <c:v>8.2899999999999991</c:v>
                      </c:pt>
                      <c:pt idx="3564">
                        <c:v>8.2899999999999991</c:v>
                      </c:pt>
                      <c:pt idx="3565">
                        <c:v>8.35</c:v>
                      </c:pt>
                      <c:pt idx="3566">
                        <c:v>8.36</c:v>
                      </c:pt>
                      <c:pt idx="3567">
                        <c:v>8.4</c:v>
                      </c:pt>
                      <c:pt idx="3568">
                        <c:v>8.4600000000000009</c:v>
                      </c:pt>
                      <c:pt idx="3569">
                        <c:v>8.5500000000000007</c:v>
                      </c:pt>
                      <c:pt idx="3570">
                        <c:v>8.57</c:v>
                      </c:pt>
                      <c:pt idx="3571">
                        <c:v>8.58</c:v>
                      </c:pt>
                      <c:pt idx="3572">
                        <c:v>8.59</c:v>
                      </c:pt>
                      <c:pt idx="3573">
                        <c:v>8.5299999999999994</c:v>
                      </c:pt>
                      <c:pt idx="3574">
                        <c:v>8.5</c:v>
                      </c:pt>
                      <c:pt idx="3575">
                        <c:v>8.42</c:v>
                      </c:pt>
                      <c:pt idx="3576">
                        <c:v>8.3800000000000008</c:v>
                      </c:pt>
                      <c:pt idx="3577">
                        <c:v>8.35</c:v>
                      </c:pt>
                      <c:pt idx="3578">
                        <c:v>8.31</c:v>
                      </c:pt>
                      <c:pt idx="3579">
                        <c:v>8.3800000000000008</c:v>
                      </c:pt>
                      <c:pt idx="3580">
                        <c:v>8.4499999999999993</c:v>
                      </c:pt>
                      <c:pt idx="3581">
                        <c:v>8.4600000000000009</c:v>
                      </c:pt>
                      <c:pt idx="3582">
                        <c:v>8.48</c:v>
                      </c:pt>
                      <c:pt idx="3583">
                        <c:v>8.4700000000000006</c:v>
                      </c:pt>
                      <c:pt idx="3584">
                        <c:v>8.44</c:v>
                      </c:pt>
                      <c:pt idx="3585">
                        <c:v>8.33</c:v>
                      </c:pt>
                      <c:pt idx="3586">
                        <c:v>8.3000000000000007</c:v>
                      </c:pt>
                      <c:pt idx="3587">
                        <c:v>8.33</c:v>
                      </c:pt>
                      <c:pt idx="3588">
                        <c:v>8.3000000000000007</c:v>
                      </c:pt>
                      <c:pt idx="3589">
                        <c:v>8.23</c:v>
                      </c:pt>
                      <c:pt idx="3590">
                        <c:v>8.15</c:v>
                      </c:pt>
                      <c:pt idx="3591">
                        <c:v>#N/A</c:v>
                      </c:pt>
                      <c:pt idx="3592">
                        <c:v>8.19</c:v>
                      </c:pt>
                      <c:pt idx="3593">
                        <c:v>8.19</c:v>
                      </c:pt>
                      <c:pt idx="3594">
                        <c:v>8.07</c:v>
                      </c:pt>
                      <c:pt idx="3595">
                        <c:v>8.07</c:v>
                      </c:pt>
                      <c:pt idx="3596">
                        <c:v>8.07</c:v>
                      </c:pt>
                      <c:pt idx="3597">
                        <c:v>8.0500000000000007</c:v>
                      </c:pt>
                      <c:pt idx="3598">
                        <c:v>8.0500000000000007</c:v>
                      </c:pt>
                      <c:pt idx="3599">
                        <c:v>7.99</c:v>
                      </c:pt>
                      <c:pt idx="3600">
                        <c:v>8</c:v>
                      </c:pt>
                      <c:pt idx="3601">
                        <c:v>8</c:v>
                      </c:pt>
                      <c:pt idx="3602">
                        <c:v>7.99</c:v>
                      </c:pt>
                      <c:pt idx="3603">
                        <c:v>7.98</c:v>
                      </c:pt>
                      <c:pt idx="3604">
                        <c:v>7.92</c:v>
                      </c:pt>
                      <c:pt idx="3605">
                        <c:v>7.91</c:v>
                      </c:pt>
                      <c:pt idx="3606">
                        <c:v>7.97</c:v>
                      </c:pt>
                      <c:pt idx="3607">
                        <c:v>#N/A</c:v>
                      </c:pt>
                      <c:pt idx="3608">
                        <c:v>7.91</c:v>
                      </c:pt>
                      <c:pt idx="3609">
                        <c:v>7.94</c:v>
                      </c:pt>
                      <c:pt idx="3610">
                        <c:v>7.91</c:v>
                      </c:pt>
                      <c:pt idx="3611">
                        <c:v>7.9</c:v>
                      </c:pt>
                      <c:pt idx="3612">
                        <c:v>#N/A</c:v>
                      </c:pt>
                      <c:pt idx="3613">
                        <c:v>7.95</c:v>
                      </c:pt>
                      <c:pt idx="3614">
                        <c:v>7.97</c:v>
                      </c:pt>
                      <c:pt idx="3615">
                        <c:v>8.06</c:v>
                      </c:pt>
                      <c:pt idx="3616">
                        <c:v>8.08</c:v>
                      </c:pt>
                      <c:pt idx="3617">
                        <c:v>8.1300000000000008</c:v>
                      </c:pt>
                      <c:pt idx="3618">
                        <c:v>8.14</c:v>
                      </c:pt>
                      <c:pt idx="3619">
                        <c:v>8.1199999999999992</c:v>
                      </c:pt>
                      <c:pt idx="3620">
                        <c:v>8.2100000000000009</c:v>
                      </c:pt>
                      <c:pt idx="3621">
                        <c:v>8.16</c:v>
                      </c:pt>
                      <c:pt idx="3622">
                        <c:v>8.16</c:v>
                      </c:pt>
                      <c:pt idx="3623">
                        <c:v>8.15</c:v>
                      </c:pt>
                      <c:pt idx="3624">
                        <c:v>#N/A</c:v>
                      </c:pt>
                      <c:pt idx="3625">
                        <c:v>8.14</c:v>
                      </c:pt>
                      <c:pt idx="3626">
                        <c:v>8.1199999999999992</c:v>
                      </c:pt>
                      <c:pt idx="3627">
                        <c:v>8.1</c:v>
                      </c:pt>
                      <c:pt idx="3628">
                        <c:v>8.1</c:v>
                      </c:pt>
                      <c:pt idx="3629">
                        <c:v>8.15</c:v>
                      </c:pt>
                      <c:pt idx="3630">
                        <c:v>8.1300000000000008</c:v>
                      </c:pt>
                      <c:pt idx="3631">
                        <c:v>8.19</c:v>
                      </c:pt>
                      <c:pt idx="3632">
                        <c:v>8.23</c:v>
                      </c:pt>
                      <c:pt idx="3633">
                        <c:v>8.23</c:v>
                      </c:pt>
                      <c:pt idx="3634">
                        <c:v>8.16</c:v>
                      </c:pt>
                      <c:pt idx="3635">
                        <c:v>8.1199999999999992</c:v>
                      </c:pt>
                      <c:pt idx="3636">
                        <c:v>8.06</c:v>
                      </c:pt>
                      <c:pt idx="3637">
                        <c:v>8</c:v>
                      </c:pt>
                      <c:pt idx="3638">
                        <c:v>7.95</c:v>
                      </c:pt>
                      <c:pt idx="3639">
                        <c:v>7.96</c:v>
                      </c:pt>
                      <c:pt idx="3640">
                        <c:v>7.88</c:v>
                      </c:pt>
                      <c:pt idx="3641">
                        <c:v>7.87</c:v>
                      </c:pt>
                      <c:pt idx="3642">
                        <c:v>7.87</c:v>
                      </c:pt>
                      <c:pt idx="3643">
                        <c:v>7.82</c:v>
                      </c:pt>
                      <c:pt idx="3644">
                        <c:v>#N/A</c:v>
                      </c:pt>
                      <c:pt idx="3645">
                        <c:v>7.75</c:v>
                      </c:pt>
                      <c:pt idx="3646">
                        <c:v>7.75</c:v>
                      </c:pt>
                      <c:pt idx="3647">
                        <c:v>7.73</c:v>
                      </c:pt>
                      <c:pt idx="3648">
                        <c:v>7.76</c:v>
                      </c:pt>
                      <c:pt idx="3649">
                        <c:v>#N/A</c:v>
                      </c:pt>
                      <c:pt idx="3650">
                        <c:v>7.77</c:v>
                      </c:pt>
                      <c:pt idx="3651">
                        <c:v>7.74</c:v>
                      </c:pt>
                      <c:pt idx="3652">
                        <c:v>7.64</c:v>
                      </c:pt>
                      <c:pt idx="3653">
                        <c:v>7.69</c:v>
                      </c:pt>
                      <c:pt idx="3654">
                        <c:v>7.74</c:v>
                      </c:pt>
                      <c:pt idx="3655">
                        <c:v>7.64</c:v>
                      </c:pt>
                      <c:pt idx="3656">
                        <c:v>7.63</c:v>
                      </c:pt>
                      <c:pt idx="3657">
                        <c:v>7.64</c:v>
                      </c:pt>
                      <c:pt idx="3658">
                        <c:v>7.71</c:v>
                      </c:pt>
                      <c:pt idx="3659">
                        <c:v>7.73</c:v>
                      </c:pt>
                      <c:pt idx="3660">
                        <c:v>7.79</c:v>
                      </c:pt>
                      <c:pt idx="3661">
                        <c:v>7.76</c:v>
                      </c:pt>
                      <c:pt idx="3662">
                        <c:v>7.71</c:v>
                      </c:pt>
                      <c:pt idx="3663">
                        <c:v>7.78</c:v>
                      </c:pt>
                      <c:pt idx="3664">
                        <c:v>7.8</c:v>
                      </c:pt>
                      <c:pt idx="3665">
                        <c:v>7.78</c:v>
                      </c:pt>
                      <c:pt idx="3666">
                        <c:v>7.79</c:v>
                      </c:pt>
                      <c:pt idx="3667">
                        <c:v>7.8</c:v>
                      </c:pt>
                      <c:pt idx="3668">
                        <c:v>7.83</c:v>
                      </c:pt>
                      <c:pt idx="3669">
                        <c:v>7.82</c:v>
                      </c:pt>
                      <c:pt idx="3670">
                        <c:v>7.8</c:v>
                      </c:pt>
                      <c:pt idx="3671">
                        <c:v>7.8</c:v>
                      </c:pt>
                      <c:pt idx="3672">
                        <c:v>7.82</c:v>
                      </c:pt>
                      <c:pt idx="3673">
                        <c:v>7.85</c:v>
                      </c:pt>
                      <c:pt idx="3674">
                        <c:v>7.83</c:v>
                      </c:pt>
                      <c:pt idx="3675">
                        <c:v>7.88</c:v>
                      </c:pt>
                      <c:pt idx="3676">
                        <c:v>7.86</c:v>
                      </c:pt>
                      <c:pt idx="3677">
                        <c:v>7.88</c:v>
                      </c:pt>
                      <c:pt idx="3678">
                        <c:v>7.85</c:v>
                      </c:pt>
                      <c:pt idx="3679">
                        <c:v>#N/A</c:v>
                      </c:pt>
                      <c:pt idx="3680">
                        <c:v>7.82</c:v>
                      </c:pt>
                      <c:pt idx="3681">
                        <c:v>#N/A</c:v>
                      </c:pt>
                      <c:pt idx="3682">
                        <c:v>7.78</c:v>
                      </c:pt>
                      <c:pt idx="3683">
                        <c:v>7.79</c:v>
                      </c:pt>
                      <c:pt idx="3684">
                        <c:v>7.8</c:v>
                      </c:pt>
                      <c:pt idx="3685">
                        <c:v>7.77</c:v>
                      </c:pt>
                      <c:pt idx="3686">
                        <c:v>7.72</c:v>
                      </c:pt>
                      <c:pt idx="3687">
                        <c:v>7.69</c:v>
                      </c:pt>
                      <c:pt idx="3688">
                        <c:v>7.68</c:v>
                      </c:pt>
                      <c:pt idx="3689">
                        <c:v>7.68</c:v>
                      </c:pt>
                      <c:pt idx="3690">
                        <c:v>7.77</c:v>
                      </c:pt>
                      <c:pt idx="3691">
                        <c:v>7.86</c:v>
                      </c:pt>
                      <c:pt idx="3692">
                        <c:v>7.82</c:v>
                      </c:pt>
                      <c:pt idx="3693">
                        <c:v>7.82</c:v>
                      </c:pt>
                      <c:pt idx="3694">
                        <c:v>7.85</c:v>
                      </c:pt>
                      <c:pt idx="3695">
                        <c:v>7.8</c:v>
                      </c:pt>
                      <c:pt idx="3696">
                        <c:v>7.76</c:v>
                      </c:pt>
                      <c:pt idx="3697">
                        <c:v>7.78</c:v>
                      </c:pt>
                      <c:pt idx="3698">
                        <c:v>7.76</c:v>
                      </c:pt>
                      <c:pt idx="3699">
                        <c:v>7.77</c:v>
                      </c:pt>
                      <c:pt idx="3700">
                        <c:v>7.71</c:v>
                      </c:pt>
                      <c:pt idx="3701">
                        <c:v>7.74</c:v>
                      </c:pt>
                      <c:pt idx="3702">
                        <c:v>7.76</c:v>
                      </c:pt>
                      <c:pt idx="3703">
                        <c:v>7.76</c:v>
                      </c:pt>
                      <c:pt idx="3704">
                        <c:v>7.73</c:v>
                      </c:pt>
                      <c:pt idx="3705">
                        <c:v>7.74</c:v>
                      </c:pt>
                      <c:pt idx="3706">
                        <c:v>7.68</c:v>
                      </c:pt>
                      <c:pt idx="3707">
                        <c:v>7.67</c:v>
                      </c:pt>
                      <c:pt idx="3708">
                        <c:v>7.65</c:v>
                      </c:pt>
                      <c:pt idx="3709">
                        <c:v>7.64</c:v>
                      </c:pt>
                      <c:pt idx="3710">
                        <c:v>7.64</c:v>
                      </c:pt>
                      <c:pt idx="3711">
                        <c:v>7.64</c:v>
                      </c:pt>
                      <c:pt idx="3712">
                        <c:v>7.65</c:v>
                      </c:pt>
                      <c:pt idx="3713">
                        <c:v>7.66</c:v>
                      </c:pt>
                      <c:pt idx="3714">
                        <c:v>7.68</c:v>
                      </c:pt>
                      <c:pt idx="3715">
                        <c:v>7.67</c:v>
                      </c:pt>
                      <c:pt idx="3716">
                        <c:v>7.62</c:v>
                      </c:pt>
                      <c:pt idx="3717">
                        <c:v>7.59</c:v>
                      </c:pt>
                      <c:pt idx="3718">
                        <c:v>7.56</c:v>
                      </c:pt>
                      <c:pt idx="3719">
                        <c:v>7.55</c:v>
                      </c:pt>
                      <c:pt idx="3720">
                        <c:v>7.52</c:v>
                      </c:pt>
                      <c:pt idx="3721">
                        <c:v>7.52</c:v>
                      </c:pt>
                      <c:pt idx="3722">
                        <c:v>7.5</c:v>
                      </c:pt>
                      <c:pt idx="3723">
                        <c:v>7.47</c:v>
                      </c:pt>
                      <c:pt idx="3724">
                        <c:v>7.47</c:v>
                      </c:pt>
                      <c:pt idx="3725">
                        <c:v>#N/A</c:v>
                      </c:pt>
                      <c:pt idx="3726">
                        <c:v>7.51</c:v>
                      </c:pt>
                      <c:pt idx="3727">
                        <c:v>7.5</c:v>
                      </c:pt>
                      <c:pt idx="3728">
                        <c:v>7.47</c:v>
                      </c:pt>
                      <c:pt idx="3729">
                        <c:v>7.52</c:v>
                      </c:pt>
                      <c:pt idx="3730">
                        <c:v>7.59</c:v>
                      </c:pt>
                      <c:pt idx="3731">
                        <c:v>7.61</c:v>
                      </c:pt>
                      <c:pt idx="3732">
                        <c:v>7.62</c:v>
                      </c:pt>
                      <c:pt idx="3733">
                        <c:v>7.6</c:v>
                      </c:pt>
                      <c:pt idx="3734">
                        <c:v>7.61</c:v>
                      </c:pt>
                      <c:pt idx="3735">
                        <c:v>7.67</c:v>
                      </c:pt>
                      <c:pt idx="3736">
                        <c:v>7.69</c:v>
                      </c:pt>
                      <c:pt idx="3737">
                        <c:v>7.66</c:v>
                      </c:pt>
                      <c:pt idx="3738">
                        <c:v>7.68</c:v>
                      </c:pt>
                      <c:pt idx="3739">
                        <c:v>7.78</c:v>
                      </c:pt>
                      <c:pt idx="3740">
                        <c:v>7.87</c:v>
                      </c:pt>
                      <c:pt idx="3741">
                        <c:v>7.92</c:v>
                      </c:pt>
                      <c:pt idx="3742">
                        <c:v>7.92</c:v>
                      </c:pt>
                      <c:pt idx="3743">
                        <c:v>7.94</c:v>
                      </c:pt>
                      <c:pt idx="3744">
                        <c:v>7.92</c:v>
                      </c:pt>
                      <c:pt idx="3745">
                        <c:v>7.93</c:v>
                      </c:pt>
                      <c:pt idx="3746">
                        <c:v>7.94</c:v>
                      </c:pt>
                      <c:pt idx="3747">
                        <c:v>7.94</c:v>
                      </c:pt>
                      <c:pt idx="3748">
                        <c:v>7.94</c:v>
                      </c:pt>
                      <c:pt idx="3749">
                        <c:v>7.95</c:v>
                      </c:pt>
                      <c:pt idx="3750">
                        <c:v>8</c:v>
                      </c:pt>
                      <c:pt idx="3751">
                        <c:v>7.98</c:v>
                      </c:pt>
                      <c:pt idx="3752">
                        <c:v>7.94</c:v>
                      </c:pt>
                      <c:pt idx="3753">
                        <c:v>7.95</c:v>
                      </c:pt>
                      <c:pt idx="3754">
                        <c:v>7.99</c:v>
                      </c:pt>
                      <c:pt idx="3755">
                        <c:v>7.96</c:v>
                      </c:pt>
                      <c:pt idx="3756">
                        <c:v>#N/A</c:v>
                      </c:pt>
                      <c:pt idx="3757">
                        <c:v>7.94</c:v>
                      </c:pt>
                      <c:pt idx="3758">
                        <c:v>7.94</c:v>
                      </c:pt>
                      <c:pt idx="3759">
                        <c:v>7.92</c:v>
                      </c:pt>
                      <c:pt idx="3760">
                        <c:v>7.89</c:v>
                      </c:pt>
                      <c:pt idx="3761">
                        <c:v>7.88</c:v>
                      </c:pt>
                      <c:pt idx="3762">
                        <c:v>7.9</c:v>
                      </c:pt>
                      <c:pt idx="3763">
                        <c:v>7.9</c:v>
                      </c:pt>
                      <c:pt idx="3764">
                        <c:v>7.86</c:v>
                      </c:pt>
                      <c:pt idx="3765">
                        <c:v>7.86</c:v>
                      </c:pt>
                      <c:pt idx="3766">
                        <c:v>7.84</c:v>
                      </c:pt>
                      <c:pt idx="3767">
                        <c:v>7.85</c:v>
                      </c:pt>
                      <c:pt idx="3768">
                        <c:v>7.87</c:v>
                      </c:pt>
                      <c:pt idx="3769">
                        <c:v>7.85</c:v>
                      </c:pt>
                      <c:pt idx="3770">
                        <c:v>7.81</c:v>
                      </c:pt>
                      <c:pt idx="3771">
                        <c:v>7.8</c:v>
                      </c:pt>
                      <c:pt idx="3772">
                        <c:v>7.81</c:v>
                      </c:pt>
                      <c:pt idx="3773">
                        <c:v>7.81</c:v>
                      </c:pt>
                      <c:pt idx="3774">
                        <c:v>7.81</c:v>
                      </c:pt>
                      <c:pt idx="3775">
                        <c:v>7.83</c:v>
                      </c:pt>
                      <c:pt idx="3776">
                        <c:v>7.86</c:v>
                      </c:pt>
                      <c:pt idx="3777">
                        <c:v>7.86</c:v>
                      </c:pt>
                      <c:pt idx="3778">
                        <c:v>7.86</c:v>
                      </c:pt>
                      <c:pt idx="3779">
                        <c:v>7.88</c:v>
                      </c:pt>
                      <c:pt idx="3780">
                        <c:v>7.84</c:v>
                      </c:pt>
                      <c:pt idx="3781">
                        <c:v>#N/A</c:v>
                      </c:pt>
                      <c:pt idx="3782">
                        <c:v>7.82</c:v>
                      </c:pt>
                      <c:pt idx="3783">
                        <c:v>7.84</c:v>
                      </c:pt>
                      <c:pt idx="3784">
                        <c:v>7.82</c:v>
                      </c:pt>
                      <c:pt idx="3785">
                        <c:v>7.78</c:v>
                      </c:pt>
                      <c:pt idx="3786">
                        <c:v>7.76</c:v>
                      </c:pt>
                      <c:pt idx="3787">
                        <c:v>7.77</c:v>
                      </c:pt>
                      <c:pt idx="3788">
                        <c:v>7.79</c:v>
                      </c:pt>
                      <c:pt idx="3789">
                        <c:v>7.77</c:v>
                      </c:pt>
                      <c:pt idx="3790">
                        <c:v>7.83</c:v>
                      </c:pt>
                      <c:pt idx="3791">
                        <c:v>7.86</c:v>
                      </c:pt>
                      <c:pt idx="3792">
                        <c:v>7.87</c:v>
                      </c:pt>
                      <c:pt idx="3793">
                        <c:v>7.86</c:v>
                      </c:pt>
                      <c:pt idx="3794">
                        <c:v>7.86</c:v>
                      </c:pt>
                      <c:pt idx="3795">
                        <c:v>7.84</c:v>
                      </c:pt>
                      <c:pt idx="3796">
                        <c:v>7.87</c:v>
                      </c:pt>
                      <c:pt idx="3797">
                        <c:v>7.85</c:v>
                      </c:pt>
                      <c:pt idx="3798">
                        <c:v>7.85</c:v>
                      </c:pt>
                      <c:pt idx="3799">
                        <c:v>7.85</c:v>
                      </c:pt>
                      <c:pt idx="3800">
                        <c:v>7.86</c:v>
                      </c:pt>
                      <c:pt idx="3801">
                        <c:v>7.85</c:v>
                      </c:pt>
                      <c:pt idx="3802">
                        <c:v>7.82</c:v>
                      </c:pt>
                      <c:pt idx="3803">
                        <c:v>7.81</c:v>
                      </c:pt>
                      <c:pt idx="3804">
                        <c:v>7.82</c:v>
                      </c:pt>
                      <c:pt idx="3805">
                        <c:v>7.84</c:v>
                      </c:pt>
                      <c:pt idx="3806">
                        <c:v>7.84</c:v>
                      </c:pt>
                      <c:pt idx="3807">
                        <c:v>7.84</c:v>
                      </c:pt>
                      <c:pt idx="3808">
                        <c:v>7.82</c:v>
                      </c:pt>
                      <c:pt idx="3809">
                        <c:v>7.81</c:v>
                      </c:pt>
                      <c:pt idx="3810">
                        <c:v>7.78</c:v>
                      </c:pt>
                      <c:pt idx="3811">
                        <c:v>7.74</c:v>
                      </c:pt>
                      <c:pt idx="3812">
                        <c:v>7.75</c:v>
                      </c:pt>
                      <c:pt idx="3813">
                        <c:v>7.76</c:v>
                      </c:pt>
                      <c:pt idx="3814">
                        <c:v>7.76</c:v>
                      </c:pt>
                      <c:pt idx="3815">
                        <c:v>7.76</c:v>
                      </c:pt>
                      <c:pt idx="3816">
                        <c:v>7.73</c:v>
                      </c:pt>
                      <c:pt idx="3817">
                        <c:v>7.72</c:v>
                      </c:pt>
                      <c:pt idx="3818">
                        <c:v>7.69</c:v>
                      </c:pt>
                      <c:pt idx="3819">
                        <c:v>7.68</c:v>
                      </c:pt>
                      <c:pt idx="3820">
                        <c:v>7.72</c:v>
                      </c:pt>
                      <c:pt idx="3821">
                        <c:v>7.71</c:v>
                      </c:pt>
                      <c:pt idx="3822">
                        <c:v>7.66</c:v>
                      </c:pt>
                      <c:pt idx="3823">
                        <c:v>7.64</c:v>
                      </c:pt>
                      <c:pt idx="3824">
                        <c:v>7.67</c:v>
                      </c:pt>
                      <c:pt idx="3825">
                        <c:v>7.65</c:v>
                      </c:pt>
                      <c:pt idx="3826">
                        <c:v>#N/A</c:v>
                      </c:pt>
                      <c:pt idx="3827">
                        <c:v>7.64</c:v>
                      </c:pt>
                      <c:pt idx="3828">
                        <c:v>7.64</c:v>
                      </c:pt>
                      <c:pt idx="3829">
                        <c:v>7.66</c:v>
                      </c:pt>
                      <c:pt idx="3830">
                        <c:v>7.64</c:v>
                      </c:pt>
                      <c:pt idx="3831">
                        <c:v>7.64</c:v>
                      </c:pt>
                      <c:pt idx="3832">
                        <c:v>7.64</c:v>
                      </c:pt>
                      <c:pt idx="3833">
                        <c:v>7.62</c:v>
                      </c:pt>
                      <c:pt idx="3834">
                        <c:v>7.6</c:v>
                      </c:pt>
                      <c:pt idx="3835">
                        <c:v>7.49</c:v>
                      </c:pt>
                      <c:pt idx="3836">
                        <c:v>7.52</c:v>
                      </c:pt>
                      <c:pt idx="3837">
                        <c:v>7.51</c:v>
                      </c:pt>
                      <c:pt idx="3838">
                        <c:v>7.53</c:v>
                      </c:pt>
                      <c:pt idx="3839">
                        <c:v>7.54</c:v>
                      </c:pt>
                      <c:pt idx="3840">
                        <c:v>7.58</c:v>
                      </c:pt>
                      <c:pt idx="3841">
                        <c:v>7.6</c:v>
                      </c:pt>
                      <c:pt idx="3842">
                        <c:v>7.56</c:v>
                      </c:pt>
                      <c:pt idx="3843">
                        <c:v>7.56</c:v>
                      </c:pt>
                      <c:pt idx="3844">
                        <c:v>7.55</c:v>
                      </c:pt>
                      <c:pt idx="3845">
                        <c:v>7.49</c:v>
                      </c:pt>
                      <c:pt idx="3846">
                        <c:v>7.46</c:v>
                      </c:pt>
                      <c:pt idx="3847">
                        <c:v>7.47</c:v>
                      </c:pt>
                      <c:pt idx="3848">
                        <c:v>7.44</c:v>
                      </c:pt>
                      <c:pt idx="3849">
                        <c:v>7.43</c:v>
                      </c:pt>
                      <c:pt idx="3850">
                        <c:v>7.38</c:v>
                      </c:pt>
                      <c:pt idx="3851">
                        <c:v>#N/A</c:v>
                      </c:pt>
                      <c:pt idx="3852">
                        <c:v>7.35</c:v>
                      </c:pt>
                      <c:pt idx="3853">
                        <c:v>7.35</c:v>
                      </c:pt>
                      <c:pt idx="3854">
                        <c:v>7.34</c:v>
                      </c:pt>
                      <c:pt idx="3855">
                        <c:v>7.31</c:v>
                      </c:pt>
                      <c:pt idx="3856">
                        <c:v>7.31</c:v>
                      </c:pt>
                      <c:pt idx="3857">
                        <c:v>7.35</c:v>
                      </c:pt>
                      <c:pt idx="3858">
                        <c:v>7.38</c:v>
                      </c:pt>
                      <c:pt idx="3859">
                        <c:v>7.39</c:v>
                      </c:pt>
                      <c:pt idx="3860">
                        <c:v>7.48</c:v>
                      </c:pt>
                      <c:pt idx="3861">
                        <c:v>7.53</c:v>
                      </c:pt>
                      <c:pt idx="3862">
                        <c:v>7.48</c:v>
                      </c:pt>
                      <c:pt idx="3863">
                        <c:v>7.45</c:v>
                      </c:pt>
                      <c:pt idx="3864">
                        <c:v>7.41</c:v>
                      </c:pt>
                      <c:pt idx="3865">
                        <c:v>7.42</c:v>
                      </c:pt>
                      <c:pt idx="3866">
                        <c:v>7.38</c:v>
                      </c:pt>
                      <c:pt idx="3867">
                        <c:v>#N/A</c:v>
                      </c:pt>
                      <c:pt idx="3868">
                        <c:v>7.44</c:v>
                      </c:pt>
                      <c:pt idx="3869">
                        <c:v>7.38</c:v>
                      </c:pt>
                      <c:pt idx="3870">
                        <c:v>7.41</c:v>
                      </c:pt>
                      <c:pt idx="3871">
                        <c:v>7.46</c:v>
                      </c:pt>
                      <c:pt idx="3872">
                        <c:v>7.46</c:v>
                      </c:pt>
                      <c:pt idx="3873">
                        <c:v>7.45</c:v>
                      </c:pt>
                      <c:pt idx="3874">
                        <c:v>#N/A</c:v>
                      </c:pt>
                      <c:pt idx="3875">
                        <c:v>7.43</c:v>
                      </c:pt>
                      <c:pt idx="3876">
                        <c:v>7.41</c:v>
                      </c:pt>
                      <c:pt idx="3877">
                        <c:v>7.33</c:v>
                      </c:pt>
                      <c:pt idx="3878">
                        <c:v>7.32</c:v>
                      </c:pt>
                      <c:pt idx="3879">
                        <c:v>7.33</c:v>
                      </c:pt>
                      <c:pt idx="3880">
                        <c:v>7.24</c:v>
                      </c:pt>
                      <c:pt idx="3881">
                        <c:v>7.17</c:v>
                      </c:pt>
                      <c:pt idx="3882">
                        <c:v>7.16</c:v>
                      </c:pt>
                      <c:pt idx="3883">
                        <c:v>7.14</c:v>
                      </c:pt>
                      <c:pt idx="3884">
                        <c:v>#N/A</c:v>
                      </c:pt>
                      <c:pt idx="3885">
                        <c:v>6.99</c:v>
                      </c:pt>
                      <c:pt idx="3886">
                        <c:v>7.02</c:v>
                      </c:pt>
                      <c:pt idx="3887">
                        <c:v>7.01</c:v>
                      </c:pt>
                      <c:pt idx="3888">
                        <c:v>6.97</c:v>
                      </c:pt>
                      <c:pt idx="3889">
                        <c:v>6.92</c:v>
                      </c:pt>
                      <c:pt idx="3890">
                        <c:v>6.86</c:v>
                      </c:pt>
                      <c:pt idx="3891">
                        <c:v>6.87</c:v>
                      </c:pt>
                      <c:pt idx="3892">
                        <c:v>6.88</c:v>
                      </c:pt>
                      <c:pt idx="3893">
                        <c:v>6.91</c:v>
                      </c:pt>
                      <c:pt idx="3894">
                        <c:v>6.92</c:v>
                      </c:pt>
                      <c:pt idx="3895">
                        <c:v>6.82</c:v>
                      </c:pt>
                      <c:pt idx="3896">
                        <c:v>6.9</c:v>
                      </c:pt>
                      <c:pt idx="3897">
                        <c:v>6.89</c:v>
                      </c:pt>
                      <c:pt idx="3898">
                        <c:v>6.88</c:v>
                      </c:pt>
                      <c:pt idx="3899">
                        <c:v>6.88</c:v>
                      </c:pt>
                      <c:pt idx="3900">
                        <c:v>6.88</c:v>
                      </c:pt>
                      <c:pt idx="3901">
                        <c:v>6.84</c:v>
                      </c:pt>
                      <c:pt idx="3902">
                        <c:v>6.85</c:v>
                      </c:pt>
                      <c:pt idx="3903">
                        <c:v>6.86</c:v>
                      </c:pt>
                      <c:pt idx="3904">
                        <c:v>6.84</c:v>
                      </c:pt>
                      <c:pt idx="3905">
                        <c:v>#N/A</c:v>
                      </c:pt>
                      <c:pt idx="3906">
                        <c:v>6.84</c:v>
                      </c:pt>
                      <c:pt idx="3907">
                        <c:v>6.86</c:v>
                      </c:pt>
                      <c:pt idx="3908">
                        <c:v>6.84</c:v>
                      </c:pt>
                      <c:pt idx="3909">
                        <c:v>6.8</c:v>
                      </c:pt>
                      <c:pt idx="3910">
                        <c:v>6.81</c:v>
                      </c:pt>
                      <c:pt idx="3911">
                        <c:v>6.84</c:v>
                      </c:pt>
                      <c:pt idx="3912">
                        <c:v>6.9</c:v>
                      </c:pt>
                      <c:pt idx="3913">
                        <c:v>6.88</c:v>
                      </c:pt>
                      <c:pt idx="3914">
                        <c:v>6.93</c:v>
                      </c:pt>
                      <c:pt idx="3915">
                        <c:v>7.07</c:v>
                      </c:pt>
                      <c:pt idx="3916">
                        <c:v>7.2</c:v>
                      </c:pt>
                      <c:pt idx="3917">
                        <c:v>7.28</c:v>
                      </c:pt>
                      <c:pt idx="3918">
                        <c:v>7.26</c:v>
                      </c:pt>
                      <c:pt idx="3919">
                        <c:v>7.18</c:v>
                      </c:pt>
                      <c:pt idx="3920">
                        <c:v>7.28</c:v>
                      </c:pt>
                      <c:pt idx="3921">
                        <c:v>7.28</c:v>
                      </c:pt>
                      <c:pt idx="3922">
                        <c:v>7.34</c:v>
                      </c:pt>
                      <c:pt idx="3923">
                        <c:v>7.28</c:v>
                      </c:pt>
                      <c:pt idx="3924">
                        <c:v>7.26</c:v>
                      </c:pt>
                      <c:pt idx="3925">
                        <c:v>7.28</c:v>
                      </c:pt>
                      <c:pt idx="3926">
                        <c:v>7.34</c:v>
                      </c:pt>
                      <c:pt idx="3927">
                        <c:v>7.32</c:v>
                      </c:pt>
                      <c:pt idx="3928">
                        <c:v>7.33</c:v>
                      </c:pt>
                      <c:pt idx="3929">
                        <c:v>7.43</c:v>
                      </c:pt>
                      <c:pt idx="3930">
                        <c:v>7.4</c:v>
                      </c:pt>
                      <c:pt idx="3931">
                        <c:v>7.4</c:v>
                      </c:pt>
                      <c:pt idx="3932">
                        <c:v>7.41</c:v>
                      </c:pt>
                      <c:pt idx="3933">
                        <c:v>7.47</c:v>
                      </c:pt>
                      <c:pt idx="3934">
                        <c:v>7.46</c:v>
                      </c:pt>
                      <c:pt idx="3935">
                        <c:v>7.28</c:v>
                      </c:pt>
                      <c:pt idx="3936">
                        <c:v>7.34</c:v>
                      </c:pt>
                      <c:pt idx="3937">
                        <c:v>7.35</c:v>
                      </c:pt>
                      <c:pt idx="3938">
                        <c:v>7.34</c:v>
                      </c:pt>
                      <c:pt idx="3939">
                        <c:v>7.34</c:v>
                      </c:pt>
                      <c:pt idx="3940">
                        <c:v>7.36</c:v>
                      </c:pt>
                      <c:pt idx="3941">
                        <c:v>7.38</c:v>
                      </c:pt>
                      <c:pt idx="3942">
                        <c:v>7.36</c:v>
                      </c:pt>
                      <c:pt idx="3943">
                        <c:v>7.34</c:v>
                      </c:pt>
                      <c:pt idx="3944">
                        <c:v>7.26</c:v>
                      </c:pt>
                      <c:pt idx="3945">
                        <c:v>7.41</c:v>
                      </c:pt>
                      <c:pt idx="3946">
                        <c:v>#N/A</c:v>
                      </c:pt>
                      <c:pt idx="3947">
                        <c:v>7.42</c:v>
                      </c:pt>
                      <c:pt idx="3948">
                        <c:v>7.48</c:v>
                      </c:pt>
                      <c:pt idx="3949">
                        <c:v>7.5</c:v>
                      </c:pt>
                      <c:pt idx="3950">
                        <c:v>7.48</c:v>
                      </c:pt>
                      <c:pt idx="3951">
                        <c:v>7.45</c:v>
                      </c:pt>
                      <c:pt idx="3952">
                        <c:v>7.49</c:v>
                      </c:pt>
                      <c:pt idx="3953">
                        <c:v>7.45</c:v>
                      </c:pt>
                      <c:pt idx="3954">
                        <c:v>7.43</c:v>
                      </c:pt>
                      <c:pt idx="3955">
                        <c:v>7.48</c:v>
                      </c:pt>
                      <c:pt idx="3956">
                        <c:v>7.5</c:v>
                      </c:pt>
                      <c:pt idx="3957">
                        <c:v>7.52</c:v>
                      </c:pt>
                      <c:pt idx="3958">
                        <c:v>7.5</c:v>
                      </c:pt>
                      <c:pt idx="3959">
                        <c:v>7.49</c:v>
                      </c:pt>
                      <c:pt idx="3960">
                        <c:v>7.44</c:v>
                      </c:pt>
                      <c:pt idx="3961">
                        <c:v>7.45</c:v>
                      </c:pt>
                      <c:pt idx="3962">
                        <c:v>7.44</c:v>
                      </c:pt>
                      <c:pt idx="3963">
                        <c:v>7.44</c:v>
                      </c:pt>
                      <c:pt idx="3964">
                        <c:v>7.47</c:v>
                      </c:pt>
                      <c:pt idx="3965">
                        <c:v>7.44</c:v>
                      </c:pt>
                      <c:pt idx="3966">
                        <c:v>7.43</c:v>
                      </c:pt>
                      <c:pt idx="3967">
                        <c:v>7.43</c:v>
                      </c:pt>
                      <c:pt idx="3968">
                        <c:v>7.44</c:v>
                      </c:pt>
                      <c:pt idx="3969">
                        <c:v>7.46</c:v>
                      </c:pt>
                      <c:pt idx="3970">
                        <c:v>7.48</c:v>
                      </c:pt>
                      <c:pt idx="3971">
                        <c:v>7.47</c:v>
                      </c:pt>
                      <c:pt idx="3972">
                        <c:v>7.47</c:v>
                      </c:pt>
                      <c:pt idx="3973">
                        <c:v>7.44</c:v>
                      </c:pt>
                      <c:pt idx="3974">
                        <c:v>7.42</c:v>
                      </c:pt>
                      <c:pt idx="3975">
                        <c:v>7.43</c:v>
                      </c:pt>
                      <c:pt idx="3976">
                        <c:v>7.44</c:v>
                      </c:pt>
                      <c:pt idx="3977">
                        <c:v>7.47</c:v>
                      </c:pt>
                      <c:pt idx="3978">
                        <c:v>7.46</c:v>
                      </c:pt>
                      <c:pt idx="3979">
                        <c:v>7.43</c:v>
                      </c:pt>
                      <c:pt idx="3980">
                        <c:v>#N/A</c:v>
                      </c:pt>
                      <c:pt idx="3981">
                        <c:v>7.39</c:v>
                      </c:pt>
                      <c:pt idx="3982">
                        <c:v>7.39</c:v>
                      </c:pt>
                      <c:pt idx="3983">
                        <c:v>7.36</c:v>
                      </c:pt>
                      <c:pt idx="3984">
                        <c:v>7.22</c:v>
                      </c:pt>
                      <c:pt idx="3985">
                        <c:v>7.25</c:v>
                      </c:pt>
                      <c:pt idx="3986">
                        <c:v>7.25</c:v>
                      </c:pt>
                      <c:pt idx="3987">
                        <c:v>7.3</c:v>
                      </c:pt>
                      <c:pt idx="3988">
                        <c:v>7.32</c:v>
                      </c:pt>
                      <c:pt idx="3989">
                        <c:v>7.33</c:v>
                      </c:pt>
                      <c:pt idx="3990">
                        <c:v>7.36</c:v>
                      </c:pt>
                      <c:pt idx="3991">
                        <c:v>7.4</c:v>
                      </c:pt>
                      <c:pt idx="3992">
                        <c:v>7.38</c:v>
                      </c:pt>
                      <c:pt idx="3993">
                        <c:v>7.38</c:v>
                      </c:pt>
                      <c:pt idx="3994">
                        <c:v>7.4</c:v>
                      </c:pt>
                      <c:pt idx="3995">
                        <c:v>7.45</c:v>
                      </c:pt>
                      <c:pt idx="3996">
                        <c:v>7.45</c:v>
                      </c:pt>
                      <c:pt idx="3997">
                        <c:v>7.44</c:v>
                      </c:pt>
                      <c:pt idx="3998">
                        <c:v>7.45</c:v>
                      </c:pt>
                      <c:pt idx="3999">
                        <c:v>7.47</c:v>
                      </c:pt>
                      <c:pt idx="4000">
                        <c:v>7.5</c:v>
                      </c:pt>
                      <c:pt idx="4001">
                        <c:v>7.5</c:v>
                      </c:pt>
                      <c:pt idx="4002">
                        <c:v>7.52</c:v>
                      </c:pt>
                      <c:pt idx="4003">
                        <c:v>7.52</c:v>
                      </c:pt>
                      <c:pt idx="4004">
                        <c:v>7.5</c:v>
                      </c:pt>
                      <c:pt idx="4005">
                        <c:v>7.48</c:v>
                      </c:pt>
                      <c:pt idx="4006">
                        <c:v>7.46</c:v>
                      </c:pt>
                      <c:pt idx="4007">
                        <c:v>7.45</c:v>
                      </c:pt>
                      <c:pt idx="4008">
                        <c:v>7.43</c:v>
                      </c:pt>
                      <c:pt idx="4009">
                        <c:v>7.49</c:v>
                      </c:pt>
                      <c:pt idx="4010">
                        <c:v>7.49</c:v>
                      </c:pt>
                      <c:pt idx="4011">
                        <c:v>7.46</c:v>
                      </c:pt>
                      <c:pt idx="4012">
                        <c:v>7.41</c:v>
                      </c:pt>
                      <c:pt idx="4013">
                        <c:v>7.39</c:v>
                      </c:pt>
                      <c:pt idx="4014">
                        <c:v>7.42</c:v>
                      </c:pt>
                      <c:pt idx="4015">
                        <c:v>7.38</c:v>
                      </c:pt>
                      <c:pt idx="4016">
                        <c:v>#N/A</c:v>
                      </c:pt>
                      <c:pt idx="4017">
                        <c:v>7.38</c:v>
                      </c:pt>
                      <c:pt idx="4018">
                        <c:v>7.38</c:v>
                      </c:pt>
                      <c:pt idx="4019">
                        <c:v>7.39</c:v>
                      </c:pt>
                      <c:pt idx="4020">
                        <c:v>7.36</c:v>
                      </c:pt>
                      <c:pt idx="4021">
                        <c:v>7.37</c:v>
                      </c:pt>
                      <c:pt idx="4022">
                        <c:v>7.36</c:v>
                      </c:pt>
                      <c:pt idx="4023">
                        <c:v>7.36</c:v>
                      </c:pt>
                      <c:pt idx="4024">
                        <c:v>7.35</c:v>
                      </c:pt>
                      <c:pt idx="4025">
                        <c:v>7.3</c:v>
                      </c:pt>
                      <c:pt idx="4026">
                        <c:v>7.27</c:v>
                      </c:pt>
                      <c:pt idx="4027">
                        <c:v>7.22</c:v>
                      </c:pt>
                      <c:pt idx="4028">
                        <c:v>7.23</c:v>
                      </c:pt>
                      <c:pt idx="4029">
                        <c:v>7.24</c:v>
                      </c:pt>
                      <c:pt idx="4030">
                        <c:v>7.24</c:v>
                      </c:pt>
                      <c:pt idx="4031">
                        <c:v>7.27</c:v>
                      </c:pt>
                      <c:pt idx="4032">
                        <c:v>7.26</c:v>
                      </c:pt>
                      <c:pt idx="4033">
                        <c:v>7.25</c:v>
                      </c:pt>
                      <c:pt idx="4034">
                        <c:v>7.26</c:v>
                      </c:pt>
                      <c:pt idx="4035">
                        <c:v>7.2</c:v>
                      </c:pt>
                      <c:pt idx="4036">
                        <c:v>7.2</c:v>
                      </c:pt>
                      <c:pt idx="4037">
                        <c:v>7.16</c:v>
                      </c:pt>
                      <c:pt idx="4038">
                        <c:v>7.19</c:v>
                      </c:pt>
                      <c:pt idx="4039">
                        <c:v>7.2</c:v>
                      </c:pt>
                      <c:pt idx="4040">
                        <c:v>7.34</c:v>
                      </c:pt>
                      <c:pt idx="4041">
                        <c:v>#N/A</c:v>
                      </c:pt>
                      <c:pt idx="4042">
                        <c:v>7.35</c:v>
                      </c:pt>
                      <c:pt idx="4043">
                        <c:v>7.37</c:v>
                      </c:pt>
                      <c:pt idx="4044">
                        <c:v>7.29</c:v>
                      </c:pt>
                      <c:pt idx="4045">
                        <c:v>7.31</c:v>
                      </c:pt>
                      <c:pt idx="4046">
                        <c:v>7.33</c:v>
                      </c:pt>
                      <c:pt idx="4047">
                        <c:v>7.32</c:v>
                      </c:pt>
                      <c:pt idx="4048">
                        <c:v>7.28</c:v>
                      </c:pt>
                      <c:pt idx="4049">
                        <c:v>#N/A</c:v>
                      </c:pt>
                      <c:pt idx="4050">
                        <c:v>7.31</c:v>
                      </c:pt>
                      <c:pt idx="4051">
                        <c:v>7.34</c:v>
                      </c:pt>
                      <c:pt idx="4052">
                        <c:v>7.33</c:v>
                      </c:pt>
                      <c:pt idx="4053">
                        <c:v>7.32</c:v>
                      </c:pt>
                      <c:pt idx="4054">
                        <c:v>7.32</c:v>
                      </c:pt>
                      <c:pt idx="4055">
                        <c:v>7.31</c:v>
                      </c:pt>
                      <c:pt idx="4056">
                        <c:v>7.28</c:v>
                      </c:pt>
                      <c:pt idx="4057">
                        <c:v>7.28</c:v>
                      </c:pt>
                      <c:pt idx="4058">
                        <c:v>7.36</c:v>
                      </c:pt>
                      <c:pt idx="4059">
                        <c:v>7.41</c:v>
                      </c:pt>
                      <c:pt idx="4060">
                        <c:v>7.42</c:v>
                      </c:pt>
                      <c:pt idx="4061">
                        <c:v>7.43</c:v>
                      </c:pt>
                      <c:pt idx="4062">
                        <c:v>7.44</c:v>
                      </c:pt>
                      <c:pt idx="4063">
                        <c:v>7.42</c:v>
                      </c:pt>
                      <c:pt idx="4064">
                        <c:v>7.43</c:v>
                      </c:pt>
                      <c:pt idx="4065">
                        <c:v>7.42</c:v>
                      </c:pt>
                      <c:pt idx="4066">
                        <c:v>7.41</c:v>
                      </c:pt>
                      <c:pt idx="4067">
                        <c:v>7.45</c:v>
                      </c:pt>
                      <c:pt idx="4068">
                        <c:v>7.46</c:v>
                      </c:pt>
                      <c:pt idx="4069">
                        <c:v>7.47</c:v>
                      </c:pt>
                      <c:pt idx="4070">
                        <c:v>7.48</c:v>
                      </c:pt>
                      <c:pt idx="4071">
                        <c:v>7.48</c:v>
                      </c:pt>
                      <c:pt idx="4072">
                        <c:v>7.48</c:v>
                      </c:pt>
                      <c:pt idx="4073">
                        <c:v>7.44</c:v>
                      </c:pt>
                      <c:pt idx="4074">
                        <c:v>7.42</c:v>
                      </c:pt>
                      <c:pt idx="4075">
                        <c:v>7.4</c:v>
                      </c:pt>
                      <c:pt idx="4076">
                        <c:v>7.39</c:v>
                      </c:pt>
                      <c:pt idx="4077">
                        <c:v>7.36</c:v>
                      </c:pt>
                      <c:pt idx="4078">
                        <c:v>7.35</c:v>
                      </c:pt>
                      <c:pt idx="4079">
                        <c:v>7.32</c:v>
                      </c:pt>
                      <c:pt idx="4080">
                        <c:v>7.27</c:v>
                      </c:pt>
                      <c:pt idx="4081">
                        <c:v>7.25</c:v>
                      </c:pt>
                      <c:pt idx="4082">
                        <c:v>7.27</c:v>
                      </c:pt>
                      <c:pt idx="4083">
                        <c:v>7.28</c:v>
                      </c:pt>
                      <c:pt idx="4084">
                        <c:v>7.3</c:v>
                      </c:pt>
                      <c:pt idx="4085">
                        <c:v>7.24</c:v>
                      </c:pt>
                      <c:pt idx="4086">
                        <c:v>#N/A</c:v>
                      </c:pt>
                      <c:pt idx="4087">
                        <c:v>7.24</c:v>
                      </c:pt>
                      <c:pt idx="4088">
                        <c:v>7.26</c:v>
                      </c:pt>
                      <c:pt idx="4089">
                        <c:v>7.28</c:v>
                      </c:pt>
                      <c:pt idx="4090">
                        <c:v>7.36</c:v>
                      </c:pt>
                      <c:pt idx="4091">
                        <c:v>7.38</c:v>
                      </c:pt>
                      <c:pt idx="4092">
                        <c:v>7.37</c:v>
                      </c:pt>
                      <c:pt idx="4093">
                        <c:v>7.34</c:v>
                      </c:pt>
                      <c:pt idx="4094">
                        <c:v>7.33</c:v>
                      </c:pt>
                      <c:pt idx="4095">
                        <c:v>7.32</c:v>
                      </c:pt>
                      <c:pt idx="4096">
                        <c:v>7.32</c:v>
                      </c:pt>
                      <c:pt idx="4097">
                        <c:v>7.36</c:v>
                      </c:pt>
                      <c:pt idx="4098">
                        <c:v>7.36</c:v>
                      </c:pt>
                      <c:pt idx="4099">
                        <c:v>7.39</c:v>
                      </c:pt>
                      <c:pt idx="4100">
                        <c:v>7.39</c:v>
                      </c:pt>
                      <c:pt idx="4101">
                        <c:v>7.42</c:v>
                      </c:pt>
                      <c:pt idx="4102">
                        <c:v>7.38</c:v>
                      </c:pt>
                      <c:pt idx="4103">
                        <c:v>7.38</c:v>
                      </c:pt>
                      <c:pt idx="4104">
                        <c:v>7.39</c:v>
                      </c:pt>
                      <c:pt idx="4105">
                        <c:v>7.41</c:v>
                      </c:pt>
                      <c:pt idx="4106">
                        <c:v>7.41</c:v>
                      </c:pt>
                      <c:pt idx="4107">
                        <c:v>7.4</c:v>
                      </c:pt>
                      <c:pt idx="4108">
                        <c:v>7.4</c:v>
                      </c:pt>
                      <c:pt idx="4109">
                        <c:v>7.44</c:v>
                      </c:pt>
                      <c:pt idx="4110">
                        <c:v>7.48</c:v>
                      </c:pt>
                      <c:pt idx="4111">
                        <c:v>#N/A</c:v>
                      </c:pt>
                      <c:pt idx="4112">
                        <c:v>7.54</c:v>
                      </c:pt>
                      <c:pt idx="4113">
                        <c:v>7.54</c:v>
                      </c:pt>
                      <c:pt idx="4114">
                        <c:v>7.54</c:v>
                      </c:pt>
                      <c:pt idx="4115">
                        <c:v>7.54</c:v>
                      </c:pt>
                      <c:pt idx="4116">
                        <c:v>7.55</c:v>
                      </c:pt>
                      <c:pt idx="4117">
                        <c:v>7.55</c:v>
                      </c:pt>
                      <c:pt idx="4118">
                        <c:v>7.54</c:v>
                      </c:pt>
                      <c:pt idx="4119">
                        <c:v>7.54</c:v>
                      </c:pt>
                      <c:pt idx="4120">
                        <c:v>7.55</c:v>
                      </c:pt>
                      <c:pt idx="4121">
                        <c:v>7.56</c:v>
                      </c:pt>
                      <c:pt idx="4122">
                        <c:v>7.58</c:v>
                      </c:pt>
                      <c:pt idx="4123">
                        <c:v>7.57</c:v>
                      </c:pt>
                      <c:pt idx="4124">
                        <c:v>7.56</c:v>
                      </c:pt>
                      <c:pt idx="4125">
                        <c:v>7.56</c:v>
                      </c:pt>
                      <c:pt idx="4126">
                        <c:v>7.62</c:v>
                      </c:pt>
                      <c:pt idx="4127">
                        <c:v>7.63</c:v>
                      </c:pt>
                      <c:pt idx="4128">
                        <c:v>7.69</c:v>
                      </c:pt>
                      <c:pt idx="4129">
                        <c:v>7.68</c:v>
                      </c:pt>
                      <c:pt idx="4130">
                        <c:v>7.64</c:v>
                      </c:pt>
                      <c:pt idx="4131">
                        <c:v>7.62</c:v>
                      </c:pt>
                      <c:pt idx="4132">
                        <c:v>#N/A</c:v>
                      </c:pt>
                      <c:pt idx="4133">
                        <c:v>7.6</c:v>
                      </c:pt>
                      <c:pt idx="4134">
                        <c:v>7.59</c:v>
                      </c:pt>
                      <c:pt idx="4135">
                        <c:v>#N/A</c:v>
                      </c:pt>
                      <c:pt idx="4136">
                        <c:v>7.56</c:v>
                      </c:pt>
                      <c:pt idx="4137">
                        <c:v>7.56</c:v>
                      </c:pt>
                      <c:pt idx="4138">
                        <c:v>7.55</c:v>
                      </c:pt>
                      <c:pt idx="4139">
                        <c:v>7.54</c:v>
                      </c:pt>
                      <c:pt idx="4140">
                        <c:v>7.54</c:v>
                      </c:pt>
                      <c:pt idx="4141">
                        <c:v>7.56</c:v>
                      </c:pt>
                      <c:pt idx="4142">
                        <c:v>7.54</c:v>
                      </c:pt>
                      <c:pt idx="4143">
                        <c:v>7.52</c:v>
                      </c:pt>
                      <c:pt idx="4144">
                        <c:v>#N/A</c:v>
                      </c:pt>
                      <c:pt idx="4145">
                        <c:v>7.52</c:v>
                      </c:pt>
                      <c:pt idx="4146">
                        <c:v>7.53</c:v>
                      </c:pt>
                      <c:pt idx="4147">
                        <c:v>7.55</c:v>
                      </c:pt>
                      <c:pt idx="4148">
                        <c:v>7.55</c:v>
                      </c:pt>
                      <c:pt idx="4149">
                        <c:v>7.58</c:v>
                      </c:pt>
                      <c:pt idx="4150">
                        <c:v>7.59</c:v>
                      </c:pt>
                      <c:pt idx="4151">
                        <c:v>7.6</c:v>
                      </c:pt>
                      <c:pt idx="4152">
                        <c:v>7.63</c:v>
                      </c:pt>
                      <c:pt idx="4153">
                        <c:v>7.63</c:v>
                      </c:pt>
                      <c:pt idx="4154">
                        <c:v>7.64</c:v>
                      </c:pt>
                      <c:pt idx="4155">
                        <c:v>7.63</c:v>
                      </c:pt>
                      <c:pt idx="4156">
                        <c:v>7.64</c:v>
                      </c:pt>
                      <c:pt idx="4157">
                        <c:v>7.65</c:v>
                      </c:pt>
                      <c:pt idx="4158">
                        <c:v>7.66</c:v>
                      </c:pt>
                      <c:pt idx="4159">
                        <c:v>7.67</c:v>
                      </c:pt>
                      <c:pt idx="4160">
                        <c:v>7.67</c:v>
                      </c:pt>
                      <c:pt idx="4161">
                        <c:v>7.69</c:v>
                      </c:pt>
                      <c:pt idx="4162">
                        <c:v>7.74</c:v>
                      </c:pt>
                      <c:pt idx="4163">
                        <c:v>7.72</c:v>
                      </c:pt>
                      <c:pt idx="4164">
                        <c:v>7.75</c:v>
                      </c:pt>
                      <c:pt idx="4165">
                        <c:v>7.75</c:v>
                      </c:pt>
                      <c:pt idx="4166">
                        <c:v>#N/A</c:v>
                      </c:pt>
                      <c:pt idx="4167">
                        <c:v>7.77</c:v>
                      </c:pt>
                      <c:pt idx="4168">
                        <c:v>7.78</c:v>
                      </c:pt>
                      <c:pt idx="4169">
                        <c:v>7.82</c:v>
                      </c:pt>
                      <c:pt idx="4170">
                        <c:v>7.78</c:v>
                      </c:pt>
                      <c:pt idx="4171">
                        <c:v>#N/A</c:v>
                      </c:pt>
                      <c:pt idx="4172">
                        <c:v>7.83</c:v>
                      </c:pt>
                      <c:pt idx="4173">
                        <c:v>7.82</c:v>
                      </c:pt>
                      <c:pt idx="4174">
                        <c:v>7.83</c:v>
                      </c:pt>
                      <c:pt idx="4175">
                        <c:v>7.85</c:v>
                      </c:pt>
                      <c:pt idx="4176">
                        <c:v>8.01</c:v>
                      </c:pt>
                      <c:pt idx="4177">
                        <c:v>8.02</c:v>
                      </c:pt>
                      <c:pt idx="4178">
                        <c:v>8.0299999999999994</c:v>
                      </c:pt>
                      <c:pt idx="4179">
                        <c:v>8.02</c:v>
                      </c:pt>
                      <c:pt idx="4180">
                        <c:v>7.98</c:v>
                      </c:pt>
                      <c:pt idx="4181">
                        <c:v>7.98</c:v>
                      </c:pt>
                      <c:pt idx="4182">
                        <c:v>7.98</c:v>
                      </c:pt>
                      <c:pt idx="4183">
                        <c:v>7.98</c:v>
                      </c:pt>
                      <c:pt idx="4184">
                        <c:v>7.97</c:v>
                      </c:pt>
                      <c:pt idx="4185">
                        <c:v>7.97</c:v>
                      </c:pt>
                      <c:pt idx="4186">
                        <c:v>7.97</c:v>
                      </c:pt>
                      <c:pt idx="4187">
                        <c:v>7.99</c:v>
                      </c:pt>
                      <c:pt idx="4188">
                        <c:v>8</c:v>
                      </c:pt>
                      <c:pt idx="4189">
                        <c:v>7.98</c:v>
                      </c:pt>
                      <c:pt idx="4190">
                        <c:v>7.97</c:v>
                      </c:pt>
                      <c:pt idx="4191">
                        <c:v>7.96</c:v>
                      </c:pt>
                      <c:pt idx="4192">
                        <c:v>7.94</c:v>
                      </c:pt>
                      <c:pt idx="4193">
                        <c:v>7.96</c:v>
                      </c:pt>
                      <c:pt idx="4194">
                        <c:v>7.96</c:v>
                      </c:pt>
                      <c:pt idx="4195">
                        <c:v>7.97</c:v>
                      </c:pt>
                      <c:pt idx="4196">
                        <c:v>7.99</c:v>
                      </c:pt>
                      <c:pt idx="4197">
                        <c:v>7.99</c:v>
                      </c:pt>
                      <c:pt idx="4198">
                        <c:v>8</c:v>
                      </c:pt>
                      <c:pt idx="4199">
                        <c:v>8.01</c:v>
                      </c:pt>
                      <c:pt idx="4200">
                        <c:v>8.02</c:v>
                      </c:pt>
                      <c:pt idx="4201">
                        <c:v>#N/A</c:v>
                      </c:pt>
                      <c:pt idx="4202">
                        <c:v>8.0500000000000007</c:v>
                      </c:pt>
                      <c:pt idx="4203">
                        <c:v>8.08</c:v>
                      </c:pt>
                      <c:pt idx="4204">
                        <c:v>8.1</c:v>
                      </c:pt>
                      <c:pt idx="4205">
                        <c:v>8.09</c:v>
                      </c:pt>
                      <c:pt idx="4206">
                        <c:v>#N/A</c:v>
                      </c:pt>
                      <c:pt idx="4207">
                        <c:v>8.1</c:v>
                      </c:pt>
                      <c:pt idx="4208">
                        <c:v>8.1</c:v>
                      </c:pt>
                      <c:pt idx="4209">
                        <c:v>8.08</c:v>
                      </c:pt>
                      <c:pt idx="4210">
                        <c:v>8.0399999999999991</c:v>
                      </c:pt>
                      <c:pt idx="4211">
                        <c:v>8.02</c:v>
                      </c:pt>
                      <c:pt idx="4212">
                        <c:v>8.0399999999999991</c:v>
                      </c:pt>
                      <c:pt idx="4213">
                        <c:v>8.0500000000000007</c:v>
                      </c:pt>
                      <c:pt idx="4214">
                        <c:v>8.0399999999999991</c:v>
                      </c:pt>
                      <c:pt idx="4215">
                        <c:v>8.0399999999999991</c:v>
                      </c:pt>
                      <c:pt idx="4216">
                        <c:v>8.0500000000000007</c:v>
                      </c:pt>
                      <c:pt idx="4217">
                        <c:v>8.0299999999999994</c:v>
                      </c:pt>
                      <c:pt idx="4218">
                        <c:v>8.0299999999999994</c:v>
                      </c:pt>
                      <c:pt idx="4219">
                        <c:v>8.02</c:v>
                      </c:pt>
                      <c:pt idx="4220">
                        <c:v>8</c:v>
                      </c:pt>
                      <c:pt idx="4221">
                        <c:v>7.99</c:v>
                      </c:pt>
                      <c:pt idx="4222">
                        <c:v>7.99</c:v>
                      </c:pt>
                      <c:pt idx="4223">
                        <c:v>8</c:v>
                      </c:pt>
                      <c:pt idx="4224">
                        <c:v>8</c:v>
                      </c:pt>
                      <c:pt idx="4225">
                        <c:v>8</c:v>
                      </c:pt>
                      <c:pt idx="4226">
                        <c:v>7.97</c:v>
                      </c:pt>
                      <c:pt idx="4227">
                        <c:v>7.97</c:v>
                      </c:pt>
                      <c:pt idx="4228">
                        <c:v>7.98</c:v>
                      </c:pt>
                      <c:pt idx="4229">
                        <c:v>8.01</c:v>
                      </c:pt>
                      <c:pt idx="4230">
                        <c:v>#N/A</c:v>
                      </c:pt>
                      <c:pt idx="4231">
                        <c:v>8.1199999999999992</c:v>
                      </c:pt>
                      <c:pt idx="4232">
                        <c:v>8.1199999999999992</c:v>
                      </c:pt>
                      <c:pt idx="4233">
                        <c:v>8.11</c:v>
                      </c:pt>
                      <c:pt idx="4234">
                        <c:v>8.1199999999999992</c:v>
                      </c:pt>
                      <c:pt idx="4235">
                        <c:v>8.15</c:v>
                      </c:pt>
                      <c:pt idx="4236">
                        <c:v>8.1300000000000008</c:v>
                      </c:pt>
                      <c:pt idx="4237">
                        <c:v>8.1199999999999992</c:v>
                      </c:pt>
                      <c:pt idx="4238">
                        <c:v>8.14</c:v>
                      </c:pt>
                      <c:pt idx="4239">
                        <c:v>8.16</c:v>
                      </c:pt>
                      <c:pt idx="4240">
                        <c:v>8.14</c:v>
                      </c:pt>
                      <c:pt idx="4241">
                        <c:v>8.15</c:v>
                      </c:pt>
                      <c:pt idx="4242">
                        <c:v>8.16</c:v>
                      </c:pt>
                      <c:pt idx="4243">
                        <c:v>8.16</c:v>
                      </c:pt>
                      <c:pt idx="4244">
                        <c:v>8.15</c:v>
                      </c:pt>
                      <c:pt idx="4245">
                        <c:v>8.1199999999999992</c:v>
                      </c:pt>
                      <c:pt idx="4246">
                        <c:v>8.08</c:v>
                      </c:pt>
                      <c:pt idx="4247">
                        <c:v>8.08</c:v>
                      </c:pt>
                      <c:pt idx="4248">
                        <c:v>8.1300000000000008</c:v>
                      </c:pt>
                      <c:pt idx="4249">
                        <c:v>8.14</c:v>
                      </c:pt>
                      <c:pt idx="4250">
                        <c:v>8.16</c:v>
                      </c:pt>
                      <c:pt idx="4251">
                        <c:v>8.18</c:v>
                      </c:pt>
                      <c:pt idx="4252">
                        <c:v>8.18</c:v>
                      </c:pt>
                      <c:pt idx="4253">
                        <c:v>8.2200000000000006</c:v>
                      </c:pt>
                      <c:pt idx="4254">
                        <c:v>8.24</c:v>
                      </c:pt>
                      <c:pt idx="4255">
                        <c:v>8.24</c:v>
                      </c:pt>
                      <c:pt idx="4256">
                        <c:v>8.24</c:v>
                      </c:pt>
                      <c:pt idx="4257">
                        <c:v>8.25</c:v>
                      </c:pt>
                      <c:pt idx="4258">
                        <c:v>8.2799999999999994</c:v>
                      </c:pt>
                      <c:pt idx="4259">
                        <c:v>8.27</c:v>
                      </c:pt>
                      <c:pt idx="4260">
                        <c:v>8.34</c:v>
                      </c:pt>
                      <c:pt idx="4261">
                        <c:v>8.35</c:v>
                      </c:pt>
                      <c:pt idx="4262">
                        <c:v>8.34</c:v>
                      </c:pt>
                      <c:pt idx="4263">
                        <c:v>8.34</c:v>
                      </c:pt>
                      <c:pt idx="4264">
                        <c:v>8.34</c:v>
                      </c:pt>
                      <c:pt idx="4265">
                        <c:v>8.36</c:v>
                      </c:pt>
                      <c:pt idx="4266">
                        <c:v>8.35</c:v>
                      </c:pt>
                      <c:pt idx="4267">
                        <c:v>8.34</c:v>
                      </c:pt>
                      <c:pt idx="4268">
                        <c:v>8.33</c:v>
                      </c:pt>
                      <c:pt idx="4269">
                        <c:v>8.3699999999999992</c:v>
                      </c:pt>
                      <c:pt idx="4270">
                        <c:v>8.3800000000000008</c:v>
                      </c:pt>
                      <c:pt idx="4271">
                        <c:v>8.3800000000000008</c:v>
                      </c:pt>
                      <c:pt idx="4272">
                        <c:v>8.3699999999999992</c:v>
                      </c:pt>
                      <c:pt idx="4273">
                        <c:v>8.39</c:v>
                      </c:pt>
                      <c:pt idx="4274">
                        <c:v>8.4</c:v>
                      </c:pt>
                      <c:pt idx="4275">
                        <c:v>8.42</c:v>
                      </c:pt>
                      <c:pt idx="4276">
                        <c:v>#N/A</c:v>
                      </c:pt>
                      <c:pt idx="4277">
                        <c:v>#N/A</c:v>
                      </c:pt>
                      <c:pt idx="4278">
                        <c:v>8.42</c:v>
                      </c:pt>
                      <c:pt idx="4279">
                        <c:v>8.41</c:v>
                      </c:pt>
                      <c:pt idx="4280">
                        <c:v>8.39</c:v>
                      </c:pt>
                      <c:pt idx="4281">
                        <c:v>8.3800000000000008</c:v>
                      </c:pt>
                      <c:pt idx="4282">
                        <c:v>8.3699999999999992</c:v>
                      </c:pt>
                      <c:pt idx="4283">
                        <c:v>8.3699999999999992</c:v>
                      </c:pt>
                      <c:pt idx="4284">
                        <c:v>8.3800000000000008</c:v>
                      </c:pt>
                      <c:pt idx="4285">
                        <c:v>8.41</c:v>
                      </c:pt>
                      <c:pt idx="4286">
                        <c:v>8.4</c:v>
                      </c:pt>
                      <c:pt idx="4287">
                        <c:v>8.41</c:v>
                      </c:pt>
                      <c:pt idx="4288">
                        <c:v>8.41</c:v>
                      </c:pt>
                      <c:pt idx="4289">
                        <c:v>8.41</c:v>
                      </c:pt>
                      <c:pt idx="4290">
                        <c:v>8.43</c:v>
                      </c:pt>
                      <c:pt idx="4291">
                        <c:v>8.4499999999999993</c:v>
                      </c:pt>
                      <c:pt idx="4292">
                        <c:v>8.4700000000000006</c:v>
                      </c:pt>
                      <c:pt idx="4293">
                        <c:v>8.5</c:v>
                      </c:pt>
                      <c:pt idx="4294">
                        <c:v>8.5</c:v>
                      </c:pt>
                      <c:pt idx="4295">
                        <c:v>8.5500000000000007</c:v>
                      </c:pt>
                      <c:pt idx="4296">
                        <c:v>8.59</c:v>
                      </c:pt>
                      <c:pt idx="4297">
                        <c:v>8.58</c:v>
                      </c:pt>
                      <c:pt idx="4298">
                        <c:v>8.57</c:v>
                      </c:pt>
                      <c:pt idx="4299">
                        <c:v>8.57</c:v>
                      </c:pt>
                      <c:pt idx="4300">
                        <c:v>8.6199999999999992</c:v>
                      </c:pt>
                      <c:pt idx="4301">
                        <c:v>8.59</c:v>
                      </c:pt>
                      <c:pt idx="4302">
                        <c:v>#N/A</c:v>
                      </c:pt>
                      <c:pt idx="4303">
                        <c:v>8.6199999999999992</c:v>
                      </c:pt>
                      <c:pt idx="4304">
                        <c:v>8.6199999999999992</c:v>
                      </c:pt>
                      <c:pt idx="4305">
                        <c:v>8.66</c:v>
                      </c:pt>
                      <c:pt idx="4306">
                        <c:v>8.68</c:v>
                      </c:pt>
                      <c:pt idx="4307">
                        <c:v>8.68</c:v>
                      </c:pt>
                      <c:pt idx="4308">
                        <c:v>8.67</c:v>
                      </c:pt>
                      <c:pt idx="4309">
                        <c:v>8.68</c:v>
                      </c:pt>
                      <c:pt idx="4310">
                        <c:v>8.68</c:v>
                      </c:pt>
                      <c:pt idx="4311">
                        <c:v>8.65</c:v>
                      </c:pt>
                      <c:pt idx="4312">
                        <c:v>8.6300000000000008</c:v>
                      </c:pt>
                      <c:pt idx="4313">
                        <c:v>8.6199999999999992</c:v>
                      </c:pt>
                      <c:pt idx="4314">
                        <c:v>8.66</c:v>
                      </c:pt>
                      <c:pt idx="4315">
                        <c:v>8.67</c:v>
                      </c:pt>
                      <c:pt idx="4316">
                        <c:v>8.67</c:v>
                      </c:pt>
                      <c:pt idx="4317">
                        <c:v>8.67</c:v>
                      </c:pt>
                      <c:pt idx="4318">
                        <c:v>8.66</c:v>
                      </c:pt>
                      <c:pt idx="4319">
                        <c:v>8.58</c:v>
                      </c:pt>
                      <c:pt idx="4320">
                        <c:v>8.5500000000000007</c:v>
                      </c:pt>
                      <c:pt idx="4321">
                        <c:v>8.56</c:v>
                      </c:pt>
                      <c:pt idx="4322">
                        <c:v>8.5399999999999991</c:v>
                      </c:pt>
                      <c:pt idx="4323">
                        <c:v>8.44</c:v>
                      </c:pt>
                      <c:pt idx="4324">
                        <c:v>8.39</c:v>
                      </c:pt>
                      <c:pt idx="4325">
                        <c:v>8.3800000000000008</c:v>
                      </c:pt>
                      <c:pt idx="4326">
                        <c:v>8.36</c:v>
                      </c:pt>
                      <c:pt idx="4327">
                        <c:v>8.35</c:v>
                      </c:pt>
                      <c:pt idx="4328">
                        <c:v>8.34</c:v>
                      </c:pt>
                      <c:pt idx="4329">
                        <c:v>8.4499999999999993</c:v>
                      </c:pt>
                      <c:pt idx="4330">
                        <c:v>8.44</c:v>
                      </c:pt>
                      <c:pt idx="4331">
                        <c:v>8.4499999999999993</c:v>
                      </c:pt>
                      <c:pt idx="4332">
                        <c:v>8.4600000000000009</c:v>
                      </c:pt>
                      <c:pt idx="4333">
                        <c:v>8.5500000000000007</c:v>
                      </c:pt>
                      <c:pt idx="4334">
                        <c:v>8.48</c:v>
                      </c:pt>
                      <c:pt idx="4335">
                        <c:v>8.4600000000000009</c:v>
                      </c:pt>
                      <c:pt idx="4336">
                        <c:v>8.41</c:v>
                      </c:pt>
                      <c:pt idx="4337">
                        <c:v>8.41</c:v>
                      </c:pt>
                      <c:pt idx="4338">
                        <c:v>8.32</c:v>
                      </c:pt>
                      <c:pt idx="4339">
                        <c:v>8.35</c:v>
                      </c:pt>
                      <c:pt idx="4340">
                        <c:v>8.34</c:v>
                      </c:pt>
                      <c:pt idx="4341">
                        <c:v>8.35</c:v>
                      </c:pt>
                      <c:pt idx="4342">
                        <c:v>8.3699999999999992</c:v>
                      </c:pt>
                      <c:pt idx="4343">
                        <c:v>8.42</c:v>
                      </c:pt>
                      <c:pt idx="4344">
                        <c:v>8.39</c:v>
                      </c:pt>
                      <c:pt idx="4345">
                        <c:v>8.3800000000000008</c:v>
                      </c:pt>
                      <c:pt idx="4346">
                        <c:v>#N/A</c:v>
                      </c:pt>
                      <c:pt idx="4347">
                        <c:v>8.34</c:v>
                      </c:pt>
                      <c:pt idx="4348">
                        <c:v>8.35</c:v>
                      </c:pt>
                      <c:pt idx="4349">
                        <c:v>8.34</c:v>
                      </c:pt>
                      <c:pt idx="4350">
                        <c:v>8.34</c:v>
                      </c:pt>
                      <c:pt idx="4351">
                        <c:v>8.31</c:v>
                      </c:pt>
                      <c:pt idx="4352">
                        <c:v>8.2899999999999991</c:v>
                      </c:pt>
                      <c:pt idx="4353">
                        <c:v>8.3000000000000007</c:v>
                      </c:pt>
                      <c:pt idx="4354">
                        <c:v>8.32</c:v>
                      </c:pt>
                      <c:pt idx="4355">
                        <c:v>8.35</c:v>
                      </c:pt>
                      <c:pt idx="4356">
                        <c:v>8.3699999999999992</c:v>
                      </c:pt>
                      <c:pt idx="4357">
                        <c:v>8.3800000000000008</c:v>
                      </c:pt>
                      <c:pt idx="4358">
                        <c:v>8.4600000000000009</c:v>
                      </c:pt>
                      <c:pt idx="4359">
                        <c:v>8.51</c:v>
                      </c:pt>
                      <c:pt idx="4360">
                        <c:v>8.56</c:v>
                      </c:pt>
                      <c:pt idx="4361">
                        <c:v>8.56</c:v>
                      </c:pt>
                      <c:pt idx="4362">
                        <c:v>8.5299999999999994</c:v>
                      </c:pt>
                      <c:pt idx="4363">
                        <c:v>8.5399999999999991</c:v>
                      </c:pt>
                      <c:pt idx="4364">
                        <c:v>8.5399999999999991</c:v>
                      </c:pt>
                      <c:pt idx="4365">
                        <c:v>8.56</c:v>
                      </c:pt>
                      <c:pt idx="4366">
                        <c:v>8.58</c:v>
                      </c:pt>
                      <c:pt idx="4367">
                        <c:v>8.57</c:v>
                      </c:pt>
                      <c:pt idx="4368">
                        <c:v>8.59</c:v>
                      </c:pt>
                      <c:pt idx="4369">
                        <c:v>8.6</c:v>
                      </c:pt>
                      <c:pt idx="4370">
                        <c:v>8.58</c:v>
                      </c:pt>
                      <c:pt idx="4371">
                        <c:v>#N/A</c:v>
                      </c:pt>
                      <c:pt idx="4372">
                        <c:v>8.58</c:v>
                      </c:pt>
                      <c:pt idx="4373">
                        <c:v>8.56</c:v>
                      </c:pt>
                      <c:pt idx="4374">
                        <c:v>8.51</c:v>
                      </c:pt>
                      <c:pt idx="4375">
                        <c:v>8.52</c:v>
                      </c:pt>
                      <c:pt idx="4376">
                        <c:v>8.59</c:v>
                      </c:pt>
                      <c:pt idx="4377">
                        <c:v>8.6</c:v>
                      </c:pt>
                      <c:pt idx="4378">
                        <c:v>8.6199999999999992</c:v>
                      </c:pt>
                      <c:pt idx="4379">
                        <c:v>8.64</c:v>
                      </c:pt>
                      <c:pt idx="4380">
                        <c:v>8.66</c:v>
                      </c:pt>
                      <c:pt idx="4381">
                        <c:v>8.66</c:v>
                      </c:pt>
                      <c:pt idx="4382">
                        <c:v>8.64</c:v>
                      </c:pt>
                      <c:pt idx="4383">
                        <c:v>8.65</c:v>
                      </c:pt>
                      <c:pt idx="4384">
                        <c:v>8.7200000000000006</c:v>
                      </c:pt>
                      <c:pt idx="4385">
                        <c:v>8.7799999999999994</c:v>
                      </c:pt>
                      <c:pt idx="4386">
                        <c:v>8.8800000000000008</c:v>
                      </c:pt>
                      <c:pt idx="4387">
                        <c:v>8.9600000000000009</c:v>
                      </c:pt>
                      <c:pt idx="4388">
                        <c:v>8.66</c:v>
                      </c:pt>
                      <c:pt idx="4389">
                        <c:v>8.73</c:v>
                      </c:pt>
                      <c:pt idx="4390">
                        <c:v>8.86</c:v>
                      </c:pt>
                      <c:pt idx="4391">
                        <c:v>8.85</c:v>
                      </c:pt>
                      <c:pt idx="4392">
                        <c:v>#N/A</c:v>
                      </c:pt>
                      <c:pt idx="4393">
                        <c:v>8.86</c:v>
                      </c:pt>
                      <c:pt idx="4394">
                        <c:v>8.8699999999999992</c:v>
                      </c:pt>
                      <c:pt idx="4395">
                        <c:v>8.86</c:v>
                      </c:pt>
                      <c:pt idx="4396">
                        <c:v>8.83</c:v>
                      </c:pt>
                      <c:pt idx="4397">
                        <c:v>8.82</c:v>
                      </c:pt>
                      <c:pt idx="4398">
                        <c:v>8.76</c:v>
                      </c:pt>
                      <c:pt idx="4399">
                        <c:v>8.7200000000000006</c:v>
                      </c:pt>
                      <c:pt idx="4400">
                        <c:v>8.7200000000000006</c:v>
                      </c:pt>
                      <c:pt idx="4401">
                        <c:v>8.7200000000000006</c:v>
                      </c:pt>
                      <c:pt idx="4402">
                        <c:v>8.77</c:v>
                      </c:pt>
                      <c:pt idx="4403">
                        <c:v>8.77</c:v>
                      </c:pt>
                      <c:pt idx="4404">
                        <c:v>#N/A</c:v>
                      </c:pt>
                      <c:pt idx="4405">
                        <c:v>8.86</c:v>
                      </c:pt>
                      <c:pt idx="4406">
                        <c:v>8.86</c:v>
                      </c:pt>
                      <c:pt idx="4407">
                        <c:v>8.86</c:v>
                      </c:pt>
                      <c:pt idx="4408">
                        <c:v>8.86</c:v>
                      </c:pt>
                      <c:pt idx="4409">
                        <c:v>8.86</c:v>
                      </c:pt>
                      <c:pt idx="4410">
                        <c:v>8.8000000000000007</c:v>
                      </c:pt>
                      <c:pt idx="4411">
                        <c:v>8.82</c:v>
                      </c:pt>
                      <c:pt idx="4412">
                        <c:v>8.85</c:v>
                      </c:pt>
                      <c:pt idx="4413">
                        <c:v>8.85</c:v>
                      </c:pt>
                      <c:pt idx="4414">
                        <c:v>8.89</c:v>
                      </c:pt>
                      <c:pt idx="4415">
                        <c:v>8.9</c:v>
                      </c:pt>
                      <c:pt idx="4416">
                        <c:v>8.9</c:v>
                      </c:pt>
                      <c:pt idx="4417">
                        <c:v>8.92</c:v>
                      </c:pt>
                      <c:pt idx="4418">
                        <c:v>8.98</c:v>
                      </c:pt>
                      <c:pt idx="4419">
                        <c:v>8.9600000000000009</c:v>
                      </c:pt>
                      <c:pt idx="4420">
                        <c:v>9</c:v>
                      </c:pt>
                      <c:pt idx="4421">
                        <c:v>9.1300000000000008</c:v>
                      </c:pt>
                      <c:pt idx="4422">
                        <c:v>9.14</c:v>
                      </c:pt>
                      <c:pt idx="4423">
                        <c:v>9.16</c:v>
                      </c:pt>
                      <c:pt idx="4424">
                        <c:v>9.16</c:v>
                      </c:pt>
                      <c:pt idx="4425">
                        <c:v>9.11</c:v>
                      </c:pt>
                      <c:pt idx="4426">
                        <c:v>#N/A</c:v>
                      </c:pt>
                      <c:pt idx="4427">
                        <c:v>9.1300000000000008</c:v>
                      </c:pt>
                      <c:pt idx="4428">
                        <c:v>9.1199999999999992</c:v>
                      </c:pt>
                      <c:pt idx="4429">
                        <c:v>9.16</c:v>
                      </c:pt>
                      <c:pt idx="4430">
                        <c:v>9.15</c:v>
                      </c:pt>
                      <c:pt idx="4431">
                        <c:v>#N/A</c:v>
                      </c:pt>
                      <c:pt idx="4432">
                        <c:v>9.18</c:v>
                      </c:pt>
                      <c:pt idx="4433">
                        <c:v>9.16</c:v>
                      </c:pt>
                      <c:pt idx="4434">
                        <c:v>9.11</c:v>
                      </c:pt>
                      <c:pt idx="4435">
                        <c:v>9.1</c:v>
                      </c:pt>
                      <c:pt idx="4436">
                        <c:v>9.14</c:v>
                      </c:pt>
                      <c:pt idx="4437">
                        <c:v>9.16</c:v>
                      </c:pt>
                      <c:pt idx="4438">
                        <c:v>9.16</c:v>
                      </c:pt>
                      <c:pt idx="4439">
                        <c:v>9.15</c:v>
                      </c:pt>
                      <c:pt idx="4440">
                        <c:v>9.14</c:v>
                      </c:pt>
                      <c:pt idx="4441">
                        <c:v>9.15</c:v>
                      </c:pt>
                      <c:pt idx="4442">
                        <c:v>9.16</c:v>
                      </c:pt>
                      <c:pt idx="4443">
                        <c:v>9.18</c:v>
                      </c:pt>
                      <c:pt idx="4444">
                        <c:v>9.18</c:v>
                      </c:pt>
                      <c:pt idx="4445">
                        <c:v>9.15</c:v>
                      </c:pt>
                      <c:pt idx="4446">
                        <c:v>9.1199999999999992</c:v>
                      </c:pt>
                      <c:pt idx="4447">
                        <c:v>9.1</c:v>
                      </c:pt>
                      <c:pt idx="4448">
                        <c:v>9.08</c:v>
                      </c:pt>
                      <c:pt idx="4449">
                        <c:v>8.98</c:v>
                      </c:pt>
                      <c:pt idx="4450">
                        <c:v>8.93</c:v>
                      </c:pt>
                      <c:pt idx="4451">
                        <c:v>8.9600000000000009</c:v>
                      </c:pt>
                      <c:pt idx="4452">
                        <c:v>8.9499999999999993</c:v>
                      </c:pt>
                      <c:pt idx="4453">
                        <c:v>8.9499999999999993</c:v>
                      </c:pt>
                      <c:pt idx="4454">
                        <c:v>8.94</c:v>
                      </c:pt>
                      <c:pt idx="4455">
                        <c:v>8.89</c:v>
                      </c:pt>
                      <c:pt idx="4456">
                        <c:v>8.9499999999999993</c:v>
                      </c:pt>
                      <c:pt idx="4457">
                        <c:v>9</c:v>
                      </c:pt>
                      <c:pt idx="4458">
                        <c:v>9.09</c:v>
                      </c:pt>
                      <c:pt idx="4459">
                        <c:v>9.09</c:v>
                      </c:pt>
                      <c:pt idx="4460">
                        <c:v>9.11</c:v>
                      </c:pt>
                      <c:pt idx="4461">
                        <c:v>#N/A</c:v>
                      </c:pt>
                      <c:pt idx="4462">
                        <c:v>9.11</c:v>
                      </c:pt>
                      <c:pt idx="4463">
                        <c:v>9.1199999999999992</c:v>
                      </c:pt>
                      <c:pt idx="4464">
                        <c:v>9.1199999999999992</c:v>
                      </c:pt>
                      <c:pt idx="4465">
                        <c:v>9.11</c:v>
                      </c:pt>
                      <c:pt idx="4466">
                        <c:v>#N/A</c:v>
                      </c:pt>
                      <c:pt idx="4467">
                        <c:v>9.1199999999999992</c:v>
                      </c:pt>
                      <c:pt idx="4468">
                        <c:v>9.15</c:v>
                      </c:pt>
                      <c:pt idx="4469">
                        <c:v>9.1999999999999993</c:v>
                      </c:pt>
                      <c:pt idx="4470">
                        <c:v>9.2100000000000009</c:v>
                      </c:pt>
                      <c:pt idx="4471">
                        <c:v>9.1999999999999993</c:v>
                      </c:pt>
                      <c:pt idx="4472">
                        <c:v>9.19</c:v>
                      </c:pt>
                      <c:pt idx="4473">
                        <c:v>9.17</c:v>
                      </c:pt>
                      <c:pt idx="4474">
                        <c:v>9.17</c:v>
                      </c:pt>
                      <c:pt idx="4475">
                        <c:v>9.16</c:v>
                      </c:pt>
                      <c:pt idx="4476">
                        <c:v>9.11</c:v>
                      </c:pt>
                      <c:pt idx="4477">
                        <c:v>9.14</c:v>
                      </c:pt>
                      <c:pt idx="4478">
                        <c:v>9.1</c:v>
                      </c:pt>
                      <c:pt idx="4479">
                        <c:v>9.1</c:v>
                      </c:pt>
                      <c:pt idx="4480">
                        <c:v>9.11</c:v>
                      </c:pt>
                      <c:pt idx="4481">
                        <c:v>9.11</c:v>
                      </c:pt>
                      <c:pt idx="4482">
                        <c:v>9.11</c:v>
                      </c:pt>
                      <c:pt idx="4483">
                        <c:v>9.1199999999999992</c:v>
                      </c:pt>
                      <c:pt idx="4484">
                        <c:v>9.14</c:v>
                      </c:pt>
                      <c:pt idx="4485">
                        <c:v>9.1199999999999992</c:v>
                      </c:pt>
                      <c:pt idx="4486">
                        <c:v>9.1199999999999992</c:v>
                      </c:pt>
                      <c:pt idx="4487">
                        <c:v>9.1300000000000008</c:v>
                      </c:pt>
                      <c:pt idx="4488">
                        <c:v>9.1300000000000008</c:v>
                      </c:pt>
                      <c:pt idx="4489">
                        <c:v>9.1199999999999992</c:v>
                      </c:pt>
                      <c:pt idx="4490">
                        <c:v>9.1199999999999992</c:v>
                      </c:pt>
                      <c:pt idx="4491">
                        <c:v>9.1199999999999992</c:v>
                      </c:pt>
                      <c:pt idx="4492">
                        <c:v>9.11</c:v>
                      </c:pt>
                      <c:pt idx="4493">
                        <c:v>9.07</c:v>
                      </c:pt>
                      <c:pt idx="4494">
                        <c:v>9.06</c:v>
                      </c:pt>
                      <c:pt idx="4495">
                        <c:v>9.11</c:v>
                      </c:pt>
                      <c:pt idx="4496">
                        <c:v>9.11</c:v>
                      </c:pt>
                      <c:pt idx="4497">
                        <c:v>9.1</c:v>
                      </c:pt>
                      <c:pt idx="4498">
                        <c:v>9.09</c:v>
                      </c:pt>
                      <c:pt idx="4499">
                        <c:v>9.07</c:v>
                      </c:pt>
                      <c:pt idx="4500">
                        <c:v>9.1</c:v>
                      </c:pt>
                      <c:pt idx="4501">
                        <c:v>9.14</c:v>
                      </c:pt>
                      <c:pt idx="4502">
                        <c:v>9.17</c:v>
                      </c:pt>
                      <c:pt idx="4503">
                        <c:v>9.1999999999999993</c:v>
                      </c:pt>
                      <c:pt idx="4504">
                        <c:v>9.1999999999999993</c:v>
                      </c:pt>
                      <c:pt idx="4505">
                        <c:v>#N/A</c:v>
                      </c:pt>
                      <c:pt idx="4506">
                        <c:v>9.19</c:v>
                      </c:pt>
                      <c:pt idx="4507">
                        <c:v>9.16</c:v>
                      </c:pt>
                      <c:pt idx="4508">
                        <c:v>9.15</c:v>
                      </c:pt>
                      <c:pt idx="4509">
                        <c:v>9.15</c:v>
                      </c:pt>
                      <c:pt idx="4510">
                        <c:v>9.19</c:v>
                      </c:pt>
                      <c:pt idx="4511">
                        <c:v>9.2100000000000009</c:v>
                      </c:pt>
                      <c:pt idx="4512">
                        <c:v>9.24</c:v>
                      </c:pt>
                      <c:pt idx="4513">
                        <c:v>9.23</c:v>
                      </c:pt>
                      <c:pt idx="4514">
                        <c:v>9.27</c:v>
                      </c:pt>
                      <c:pt idx="4515">
                        <c:v>9.32</c:v>
                      </c:pt>
                      <c:pt idx="4516">
                        <c:v>9.35</c:v>
                      </c:pt>
                      <c:pt idx="4517">
                        <c:v>9.36</c:v>
                      </c:pt>
                      <c:pt idx="4518">
                        <c:v>9.34</c:v>
                      </c:pt>
                      <c:pt idx="4519">
                        <c:v>9.3800000000000008</c:v>
                      </c:pt>
                      <c:pt idx="4520">
                        <c:v>9.39</c:v>
                      </c:pt>
                      <c:pt idx="4521">
                        <c:v>9.39</c:v>
                      </c:pt>
                      <c:pt idx="4522">
                        <c:v>9.3800000000000008</c:v>
                      </c:pt>
                      <c:pt idx="4523">
                        <c:v>9.36</c:v>
                      </c:pt>
                      <c:pt idx="4524">
                        <c:v>9.36</c:v>
                      </c:pt>
                      <c:pt idx="4525">
                        <c:v>9.34</c:v>
                      </c:pt>
                      <c:pt idx="4526">
                        <c:v>9.3000000000000007</c:v>
                      </c:pt>
                      <c:pt idx="4527">
                        <c:v>9.32</c:v>
                      </c:pt>
                      <c:pt idx="4528">
                        <c:v>9.31</c:v>
                      </c:pt>
                      <c:pt idx="4529">
                        <c:v>9.24</c:v>
                      </c:pt>
                      <c:pt idx="4530">
                        <c:v>9.23</c:v>
                      </c:pt>
                      <c:pt idx="4531">
                        <c:v>9.24</c:v>
                      </c:pt>
                      <c:pt idx="4532">
                        <c:v>9.15</c:v>
                      </c:pt>
                      <c:pt idx="4533">
                        <c:v>9.07</c:v>
                      </c:pt>
                      <c:pt idx="4534">
                        <c:v>9.06</c:v>
                      </c:pt>
                      <c:pt idx="4535">
                        <c:v>9.01</c:v>
                      </c:pt>
                      <c:pt idx="4536">
                        <c:v>#N/A</c:v>
                      </c:pt>
                      <c:pt idx="4537">
                        <c:v>9.01</c:v>
                      </c:pt>
                      <c:pt idx="4538">
                        <c:v>#N/A</c:v>
                      </c:pt>
                      <c:pt idx="4539">
                        <c:v>9.06</c:v>
                      </c:pt>
                      <c:pt idx="4540">
                        <c:v>9.0500000000000007</c:v>
                      </c:pt>
                      <c:pt idx="4541">
                        <c:v>9.06</c:v>
                      </c:pt>
                      <c:pt idx="4542">
                        <c:v>9.02</c:v>
                      </c:pt>
                      <c:pt idx="4543">
                        <c:v>8.9700000000000006</c:v>
                      </c:pt>
                      <c:pt idx="4544">
                        <c:v>8.89</c:v>
                      </c:pt>
                      <c:pt idx="4545">
                        <c:v>8.9</c:v>
                      </c:pt>
                      <c:pt idx="4546">
                        <c:v>8.94</c:v>
                      </c:pt>
                      <c:pt idx="4547">
                        <c:v>8.7899999999999991</c:v>
                      </c:pt>
                      <c:pt idx="4548">
                        <c:v>8.83</c:v>
                      </c:pt>
                      <c:pt idx="4549">
                        <c:v>8.8699999999999992</c:v>
                      </c:pt>
                      <c:pt idx="4550">
                        <c:v>8.9600000000000009</c:v>
                      </c:pt>
                      <c:pt idx="4551">
                        <c:v>8.9499999999999993</c:v>
                      </c:pt>
                      <c:pt idx="4552">
                        <c:v>8.9499999999999993</c:v>
                      </c:pt>
                      <c:pt idx="4553">
                        <c:v>8.94</c:v>
                      </c:pt>
                      <c:pt idx="4554">
                        <c:v>8.93</c:v>
                      </c:pt>
                      <c:pt idx="4555">
                        <c:v>8.98</c:v>
                      </c:pt>
                      <c:pt idx="4556">
                        <c:v>8.93</c:v>
                      </c:pt>
                      <c:pt idx="4557">
                        <c:v>8.82</c:v>
                      </c:pt>
                      <c:pt idx="4558">
                        <c:v>8.8000000000000007</c:v>
                      </c:pt>
                      <c:pt idx="4559">
                        <c:v>8.8000000000000007</c:v>
                      </c:pt>
                      <c:pt idx="4560">
                        <c:v>8.81</c:v>
                      </c:pt>
                      <c:pt idx="4561">
                        <c:v>8.76</c:v>
                      </c:pt>
                      <c:pt idx="4562">
                        <c:v>8.77</c:v>
                      </c:pt>
                      <c:pt idx="4563">
                        <c:v>#N/A</c:v>
                      </c:pt>
                      <c:pt idx="4564">
                        <c:v>8.8000000000000007</c:v>
                      </c:pt>
                      <c:pt idx="4565">
                        <c:v>8.82</c:v>
                      </c:pt>
                      <c:pt idx="4566">
                        <c:v>8.86</c:v>
                      </c:pt>
                      <c:pt idx="4567">
                        <c:v>8.92</c:v>
                      </c:pt>
                      <c:pt idx="4568">
                        <c:v>8.9700000000000006</c:v>
                      </c:pt>
                      <c:pt idx="4569">
                        <c:v>8.9499999999999993</c:v>
                      </c:pt>
                      <c:pt idx="4570">
                        <c:v>8.94</c:v>
                      </c:pt>
                      <c:pt idx="4571">
                        <c:v>8.99</c:v>
                      </c:pt>
                      <c:pt idx="4572">
                        <c:v>9.01</c:v>
                      </c:pt>
                      <c:pt idx="4573">
                        <c:v>9.0299999999999994</c:v>
                      </c:pt>
                      <c:pt idx="4574">
                        <c:v>9.0399999999999991</c:v>
                      </c:pt>
                      <c:pt idx="4575">
                        <c:v>8.98</c:v>
                      </c:pt>
                      <c:pt idx="4576">
                        <c:v>9.0299999999999994</c:v>
                      </c:pt>
                      <c:pt idx="4577">
                        <c:v>9.06</c:v>
                      </c:pt>
                      <c:pt idx="4578">
                        <c:v>8.99</c:v>
                      </c:pt>
                      <c:pt idx="4579">
                        <c:v>8.9700000000000006</c:v>
                      </c:pt>
                      <c:pt idx="4580">
                        <c:v>9.02</c:v>
                      </c:pt>
                      <c:pt idx="4581">
                        <c:v>9.0299999999999994</c:v>
                      </c:pt>
                      <c:pt idx="4582">
                        <c:v>9.01</c:v>
                      </c:pt>
                      <c:pt idx="4583">
                        <c:v>8.99</c:v>
                      </c:pt>
                      <c:pt idx="4584">
                        <c:v>8.91</c:v>
                      </c:pt>
                      <c:pt idx="4585">
                        <c:v>8.92</c:v>
                      </c:pt>
                      <c:pt idx="4586">
                        <c:v>8.91</c:v>
                      </c:pt>
                      <c:pt idx="4587">
                        <c:v>8.91</c:v>
                      </c:pt>
                      <c:pt idx="4588">
                        <c:v>8.93</c:v>
                      </c:pt>
                      <c:pt idx="4589">
                        <c:v>8.9700000000000006</c:v>
                      </c:pt>
                      <c:pt idx="4590">
                        <c:v>9</c:v>
                      </c:pt>
                      <c:pt idx="4591">
                        <c:v>9</c:v>
                      </c:pt>
                      <c:pt idx="4592">
                        <c:v>8.98</c:v>
                      </c:pt>
                      <c:pt idx="4593">
                        <c:v>9</c:v>
                      </c:pt>
                      <c:pt idx="4594">
                        <c:v>9</c:v>
                      </c:pt>
                      <c:pt idx="4595">
                        <c:v>9.01</c:v>
                      </c:pt>
                      <c:pt idx="4596">
                        <c:v>9.02</c:v>
                      </c:pt>
                      <c:pt idx="4597">
                        <c:v>9.0399999999999991</c:v>
                      </c:pt>
                      <c:pt idx="4598">
                        <c:v>9.0399999999999991</c:v>
                      </c:pt>
                      <c:pt idx="4599">
                        <c:v>9.0500000000000007</c:v>
                      </c:pt>
                      <c:pt idx="4600">
                        <c:v>9.14</c:v>
                      </c:pt>
                      <c:pt idx="4601">
                        <c:v>9.1199999999999992</c:v>
                      </c:pt>
                      <c:pt idx="4602">
                        <c:v>9.15</c:v>
                      </c:pt>
                      <c:pt idx="4603">
                        <c:v>9.14</c:v>
                      </c:pt>
                      <c:pt idx="4604">
                        <c:v>9.2100000000000009</c:v>
                      </c:pt>
                      <c:pt idx="4605">
                        <c:v>9.24</c:v>
                      </c:pt>
                      <c:pt idx="4606">
                        <c:v>#N/A</c:v>
                      </c:pt>
                      <c:pt idx="4607">
                        <c:v>9.32</c:v>
                      </c:pt>
                      <c:pt idx="4608">
                        <c:v>9.32</c:v>
                      </c:pt>
                      <c:pt idx="4609">
                        <c:v>9.35</c:v>
                      </c:pt>
                      <c:pt idx="4610">
                        <c:v>9.34</c:v>
                      </c:pt>
                      <c:pt idx="4611">
                        <c:v>9.36</c:v>
                      </c:pt>
                      <c:pt idx="4612">
                        <c:v>9.25</c:v>
                      </c:pt>
                      <c:pt idx="4613">
                        <c:v>9.3000000000000007</c:v>
                      </c:pt>
                      <c:pt idx="4614">
                        <c:v>9.34</c:v>
                      </c:pt>
                      <c:pt idx="4615">
                        <c:v>9.2899999999999991</c:v>
                      </c:pt>
                      <c:pt idx="4616">
                        <c:v>9.3699999999999992</c:v>
                      </c:pt>
                      <c:pt idx="4617">
                        <c:v>9.36</c:v>
                      </c:pt>
                      <c:pt idx="4618">
                        <c:v>9.31</c:v>
                      </c:pt>
                      <c:pt idx="4619">
                        <c:v>9.2899999999999991</c:v>
                      </c:pt>
                      <c:pt idx="4620">
                        <c:v>9.26</c:v>
                      </c:pt>
                      <c:pt idx="4621">
                        <c:v>9.34</c:v>
                      </c:pt>
                      <c:pt idx="4622">
                        <c:v>9.32</c:v>
                      </c:pt>
                      <c:pt idx="4623">
                        <c:v>9.36</c:v>
                      </c:pt>
                      <c:pt idx="4624">
                        <c:v>9.44</c:v>
                      </c:pt>
                      <c:pt idx="4625">
                        <c:v>9.44</c:v>
                      </c:pt>
                      <c:pt idx="4626">
                        <c:v>9.51</c:v>
                      </c:pt>
                      <c:pt idx="4627">
                        <c:v>9.4700000000000006</c:v>
                      </c:pt>
                      <c:pt idx="4628">
                        <c:v>9.5</c:v>
                      </c:pt>
                      <c:pt idx="4629">
                        <c:v>9.58</c:v>
                      </c:pt>
                      <c:pt idx="4630">
                        <c:v>9.6</c:v>
                      </c:pt>
                      <c:pt idx="4631">
                        <c:v>#N/A</c:v>
                      </c:pt>
                      <c:pt idx="4632">
                        <c:v>9.93</c:v>
                      </c:pt>
                      <c:pt idx="4633">
                        <c:v>10.09</c:v>
                      </c:pt>
                      <c:pt idx="4634">
                        <c:v>10.17</c:v>
                      </c:pt>
                      <c:pt idx="4635">
                        <c:v>10.15</c:v>
                      </c:pt>
                      <c:pt idx="4636">
                        <c:v>10.31</c:v>
                      </c:pt>
                      <c:pt idx="4637">
                        <c:v>10.27</c:v>
                      </c:pt>
                      <c:pt idx="4638">
                        <c:v>10.199999999999999</c:v>
                      </c:pt>
                      <c:pt idx="4639">
                        <c:v>10.41</c:v>
                      </c:pt>
                      <c:pt idx="4640">
                        <c:v>10.68</c:v>
                      </c:pt>
                      <c:pt idx="4641">
                        <c:v>10.96</c:v>
                      </c:pt>
                      <c:pt idx="4642">
                        <c:v>11.02</c:v>
                      </c:pt>
                      <c:pt idx="4643">
                        <c:v>10.83</c:v>
                      </c:pt>
                      <c:pt idx="4644">
                        <c:v>10.98</c:v>
                      </c:pt>
                      <c:pt idx="4645">
                        <c:v>10.67</c:v>
                      </c:pt>
                      <c:pt idx="4646">
                        <c:v>10.78</c:v>
                      </c:pt>
                      <c:pt idx="4647">
                        <c:v>10.75</c:v>
                      </c:pt>
                      <c:pt idx="4648">
                        <c:v>10.72</c:v>
                      </c:pt>
                      <c:pt idx="4649">
                        <c:v>10.79</c:v>
                      </c:pt>
                      <c:pt idx="4650">
                        <c:v>10.84</c:v>
                      </c:pt>
                      <c:pt idx="4651">
                        <c:v>10.85</c:v>
                      </c:pt>
                      <c:pt idx="4652">
                        <c:v>#N/A</c:v>
                      </c:pt>
                      <c:pt idx="4653">
                        <c:v>11</c:v>
                      </c:pt>
                      <c:pt idx="4654">
                        <c:v>10.96</c:v>
                      </c:pt>
                      <c:pt idx="4655">
                        <c:v>10.68</c:v>
                      </c:pt>
                      <c:pt idx="4656">
                        <c:v>#N/A</c:v>
                      </c:pt>
                      <c:pt idx="4657">
                        <c:v>10.63</c:v>
                      </c:pt>
                      <c:pt idx="4658">
                        <c:v>10.75</c:v>
                      </c:pt>
                      <c:pt idx="4659">
                        <c:v>10.62</c:v>
                      </c:pt>
                      <c:pt idx="4660">
                        <c:v>10.77</c:v>
                      </c:pt>
                      <c:pt idx="4661">
                        <c:v>10.8</c:v>
                      </c:pt>
                      <c:pt idx="4662">
                        <c:v>10.78</c:v>
                      </c:pt>
                      <c:pt idx="4663">
                        <c:v>10.73</c:v>
                      </c:pt>
                      <c:pt idx="4664">
                        <c:v>#N/A</c:v>
                      </c:pt>
                      <c:pt idx="4665">
                        <c:v>10.51</c:v>
                      </c:pt>
                      <c:pt idx="4666">
                        <c:v>10.37</c:v>
                      </c:pt>
                      <c:pt idx="4667">
                        <c:v>10.24</c:v>
                      </c:pt>
                      <c:pt idx="4668">
                        <c:v>10.37</c:v>
                      </c:pt>
                      <c:pt idx="4669">
                        <c:v>10.34</c:v>
                      </c:pt>
                      <c:pt idx="4670">
                        <c:v>10.38</c:v>
                      </c:pt>
                      <c:pt idx="4671">
                        <c:v>10.44</c:v>
                      </c:pt>
                      <c:pt idx="4672">
                        <c:v>10.32</c:v>
                      </c:pt>
                      <c:pt idx="4673">
                        <c:v>10.27</c:v>
                      </c:pt>
                      <c:pt idx="4674">
                        <c:v>10.130000000000001</c:v>
                      </c:pt>
                      <c:pt idx="4675">
                        <c:v>10.3</c:v>
                      </c:pt>
                      <c:pt idx="4676">
                        <c:v>10.27</c:v>
                      </c:pt>
                      <c:pt idx="4677">
                        <c:v>10.46</c:v>
                      </c:pt>
                      <c:pt idx="4678">
                        <c:v>10.58</c:v>
                      </c:pt>
                      <c:pt idx="4679">
                        <c:v>10.51</c:v>
                      </c:pt>
                      <c:pt idx="4680">
                        <c:v>10.45</c:v>
                      </c:pt>
                      <c:pt idx="4681">
                        <c:v>10.42</c:v>
                      </c:pt>
                      <c:pt idx="4682">
                        <c:v>10.34</c:v>
                      </c:pt>
                      <c:pt idx="4683">
                        <c:v>10.33</c:v>
                      </c:pt>
                      <c:pt idx="4684">
                        <c:v>10.38</c:v>
                      </c:pt>
                      <c:pt idx="4685">
                        <c:v>10.39</c:v>
                      </c:pt>
                      <c:pt idx="4686">
                        <c:v>10.45</c:v>
                      </c:pt>
                      <c:pt idx="4687">
                        <c:v>#N/A</c:v>
                      </c:pt>
                      <c:pt idx="4688">
                        <c:v>10.48</c:v>
                      </c:pt>
                      <c:pt idx="4689">
                        <c:v>10.46</c:v>
                      </c:pt>
                      <c:pt idx="4690">
                        <c:v>10.41</c:v>
                      </c:pt>
                      <c:pt idx="4691">
                        <c:v>10.33</c:v>
                      </c:pt>
                      <c:pt idx="4692">
                        <c:v>#N/A</c:v>
                      </c:pt>
                      <c:pt idx="4693">
                        <c:v>10.5</c:v>
                      </c:pt>
                      <c:pt idx="4694">
                        <c:v>10.6</c:v>
                      </c:pt>
                      <c:pt idx="4695">
                        <c:v>10.66</c:v>
                      </c:pt>
                      <c:pt idx="4696">
                        <c:v>10.63</c:v>
                      </c:pt>
                      <c:pt idx="4697">
                        <c:v>10.57</c:v>
                      </c:pt>
                      <c:pt idx="4698">
                        <c:v>10.58</c:v>
                      </c:pt>
                      <c:pt idx="4699">
                        <c:v>10.51</c:v>
                      </c:pt>
                      <c:pt idx="4700">
                        <c:v>10.68</c:v>
                      </c:pt>
                      <c:pt idx="4701">
                        <c:v>10.7</c:v>
                      </c:pt>
                      <c:pt idx="4702">
                        <c:v>10.65</c:v>
                      </c:pt>
                      <c:pt idx="4703">
                        <c:v>10.65</c:v>
                      </c:pt>
                      <c:pt idx="4704">
                        <c:v>10.71</c:v>
                      </c:pt>
                      <c:pt idx="4705">
                        <c:v>10.82</c:v>
                      </c:pt>
                      <c:pt idx="4706">
                        <c:v>10.96</c:v>
                      </c:pt>
                      <c:pt idx="4707">
                        <c:v>10.85</c:v>
                      </c:pt>
                      <c:pt idx="4708">
                        <c:v>10.82</c:v>
                      </c:pt>
                      <c:pt idx="4709">
                        <c:v>11.01</c:v>
                      </c:pt>
                      <c:pt idx="4710">
                        <c:v>11.1</c:v>
                      </c:pt>
                      <c:pt idx="4711">
                        <c:v>11.15</c:v>
                      </c:pt>
                      <c:pt idx="4712">
                        <c:v>11.21</c:v>
                      </c:pt>
                      <c:pt idx="4713">
                        <c:v>11.16</c:v>
                      </c:pt>
                      <c:pt idx="4714">
                        <c:v>11.13</c:v>
                      </c:pt>
                      <c:pt idx="4715">
                        <c:v>11.29</c:v>
                      </c:pt>
                      <c:pt idx="4716">
                        <c:v>11.4</c:v>
                      </c:pt>
                      <c:pt idx="4717">
                        <c:v>11.73</c:v>
                      </c:pt>
                      <c:pt idx="4718">
                        <c:v>11.92</c:v>
                      </c:pt>
                      <c:pt idx="4719">
                        <c:v>11.71</c:v>
                      </c:pt>
                      <c:pt idx="4720">
                        <c:v>11.8</c:v>
                      </c:pt>
                      <c:pt idx="4721">
                        <c:v>12.01</c:v>
                      </c:pt>
                      <c:pt idx="4722">
                        <c:v>#N/A</c:v>
                      </c:pt>
                      <c:pt idx="4723">
                        <c:v>11.86</c:v>
                      </c:pt>
                      <c:pt idx="4724">
                        <c:v>11.97</c:v>
                      </c:pt>
                      <c:pt idx="4725">
                        <c:v>12.2</c:v>
                      </c:pt>
                      <c:pt idx="4726">
                        <c:v>#N/A</c:v>
                      </c:pt>
                      <c:pt idx="4727">
                        <c:v>12.85</c:v>
                      </c:pt>
                      <c:pt idx="4728">
                        <c:v>12.84</c:v>
                      </c:pt>
                      <c:pt idx="4729">
                        <c:v>13.22</c:v>
                      </c:pt>
                      <c:pt idx="4730">
                        <c:v>13.06</c:v>
                      </c:pt>
                      <c:pt idx="4731">
                        <c:v>13.27</c:v>
                      </c:pt>
                      <c:pt idx="4732">
                        <c:v>13.65</c:v>
                      </c:pt>
                      <c:pt idx="4733">
                        <c:v>13.46</c:v>
                      </c:pt>
                      <c:pt idx="4734">
                        <c:v>12.92</c:v>
                      </c:pt>
                      <c:pt idx="4735">
                        <c:v>12.72</c:v>
                      </c:pt>
                      <c:pt idx="4736">
                        <c:v>12.79</c:v>
                      </c:pt>
                      <c:pt idx="4737">
                        <c:v>12.91</c:v>
                      </c:pt>
                      <c:pt idx="4738">
                        <c:v>13.03</c:v>
                      </c:pt>
                      <c:pt idx="4739">
                        <c:v>13.13</c:v>
                      </c:pt>
                      <c:pt idx="4740">
                        <c:v>12.86</c:v>
                      </c:pt>
                      <c:pt idx="4741">
                        <c:v>12.63</c:v>
                      </c:pt>
                      <c:pt idx="4742">
                        <c:v>12.41</c:v>
                      </c:pt>
                      <c:pt idx="4743">
                        <c:v>12.62</c:v>
                      </c:pt>
                      <c:pt idx="4744">
                        <c:v>12.5</c:v>
                      </c:pt>
                      <c:pt idx="4745">
                        <c:v>12.52</c:v>
                      </c:pt>
                      <c:pt idx="4746">
                        <c:v>12.58</c:v>
                      </c:pt>
                      <c:pt idx="4747">
                        <c:v>12.4</c:v>
                      </c:pt>
                      <c:pt idx="4748">
                        <c:v>12.35</c:v>
                      </c:pt>
                      <c:pt idx="4749">
                        <c:v>12.62</c:v>
                      </c:pt>
                      <c:pt idx="4750">
                        <c:v>12.75</c:v>
                      </c:pt>
                      <c:pt idx="4751">
                        <c:v>13.17</c:v>
                      </c:pt>
                      <c:pt idx="4752">
                        <c:v>13.1</c:v>
                      </c:pt>
                      <c:pt idx="4753">
                        <c:v>13.03</c:v>
                      </c:pt>
                      <c:pt idx="4754">
                        <c:v>12.97</c:v>
                      </c:pt>
                      <c:pt idx="4755">
                        <c:v>12.72</c:v>
                      </c:pt>
                      <c:pt idx="4756">
                        <c:v>12.64</c:v>
                      </c:pt>
                      <c:pt idx="4757">
                        <c:v>12.69</c:v>
                      </c:pt>
                      <c:pt idx="4758">
                        <c:v>12.63</c:v>
                      </c:pt>
                      <c:pt idx="4759">
                        <c:v>12.52</c:v>
                      </c:pt>
                      <c:pt idx="4760">
                        <c:v>#N/A</c:v>
                      </c:pt>
                      <c:pt idx="4761">
                        <c:v>12.13</c:v>
                      </c:pt>
                      <c:pt idx="4762">
                        <c:v>12.21</c:v>
                      </c:pt>
                      <c:pt idx="4763">
                        <c:v>12.06</c:v>
                      </c:pt>
                      <c:pt idx="4764">
                        <c:v>12.06</c:v>
                      </c:pt>
                      <c:pt idx="4765">
                        <c:v>11.79</c:v>
                      </c:pt>
                      <c:pt idx="4766">
                        <c:v>11.62</c:v>
                      </c:pt>
                      <c:pt idx="4767">
                        <c:v>11.57</c:v>
                      </c:pt>
                      <c:pt idx="4768">
                        <c:v>10.9</c:v>
                      </c:pt>
                      <c:pt idx="4769">
                        <c:v>11.13</c:v>
                      </c:pt>
                      <c:pt idx="4770">
                        <c:v>11.05</c:v>
                      </c:pt>
                      <c:pt idx="4771">
                        <c:v>10.9</c:v>
                      </c:pt>
                      <c:pt idx="4772">
                        <c:v>10.82</c:v>
                      </c:pt>
                      <c:pt idx="4773">
                        <c:v>10.89</c:v>
                      </c:pt>
                      <c:pt idx="4774">
                        <c:v>10.96</c:v>
                      </c:pt>
                      <c:pt idx="4775">
                        <c:v>10.95</c:v>
                      </c:pt>
                      <c:pt idx="4776">
                        <c:v>10.63</c:v>
                      </c:pt>
                      <c:pt idx="4777">
                        <c:v>10.67</c:v>
                      </c:pt>
                      <c:pt idx="4778">
                        <c:v>10.76</c:v>
                      </c:pt>
                      <c:pt idx="4779">
                        <c:v>10.57</c:v>
                      </c:pt>
                      <c:pt idx="4780">
                        <c:v>10.24</c:v>
                      </c:pt>
                      <c:pt idx="4781">
                        <c:v>10.18</c:v>
                      </c:pt>
                      <c:pt idx="4782">
                        <c:v>9.8000000000000007</c:v>
                      </c:pt>
                      <c:pt idx="4783">
                        <c:v>9.9600000000000009</c:v>
                      </c:pt>
                      <c:pt idx="4784">
                        <c:v>10.18</c:v>
                      </c:pt>
                      <c:pt idx="4785">
                        <c:v>10.3</c:v>
                      </c:pt>
                      <c:pt idx="4786">
                        <c:v>10.3</c:v>
                      </c:pt>
                      <c:pt idx="4787">
                        <c:v>10.130000000000001</c:v>
                      </c:pt>
                      <c:pt idx="4788">
                        <c:v>10.14</c:v>
                      </c:pt>
                      <c:pt idx="4789">
                        <c:v>10.31</c:v>
                      </c:pt>
                      <c:pt idx="4790">
                        <c:v>10.37</c:v>
                      </c:pt>
                      <c:pt idx="4791">
                        <c:v>10.53</c:v>
                      </c:pt>
                      <c:pt idx="4792">
                        <c:v>10.220000000000001</c:v>
                      </c:pt>
                      <c:pt idx="4793">
                        <c:v>10.08</c:v>
                      </c:pt>
                      <c:pt idx="4794">
                        <c:v>10.1</c:v>
                      </c:pt>
                      <c:pt idx="4795">
                        <c:v>9.85</c:v>
                      </c:pt>
                      <c:pt idx="4796">
                        <c:v>#N/A</c:v>
                      </c:pt>
                      <c:pt idx="4797">
                        <c:v>9.9600000000000009</c:v>
                      </c:pt>
                      <c:pt idx="4798">
                        <c:v>10.1</c:v>
                      </c:pt>
                      <c:pt idx="4799">
                        <c:v>10.24</c:v>
                      </c:pt>
                      <c:pt idx="4800">
                        <c:v>10.25</c:v>
                      </c:pt>
                      <c:pt idx="4801">
                        <c:v>10.31</c:v>
                      </c:pt>
                      <c:pt idx="4802">
                        <c:v>10.16</c:v>
                      </c:pt>
                      <c:pt idx="4803">
                        <c:v>10.07</c:v>
                      </c:pt>
                      <c:pt idx="4804">
                        <c:v>10.02</c:v>
                      </c:pt>
                      <c:pt idx="4805">
                        <c:v>9.81</c:v>
                      </c:pt>
                      <c:pt idx="4806">
                        <c:v>9.73</c:v>
                      </c:pt>
                      <c:pt idx="4807">
                        <c:v>9.83</c:v>
                      </c:pt>
                      <c:pt idx="4808">
                        <c:v>9.6999999999999993</c:v>
                      </c:pt>
                      <c:pt idx="4809">
                        <c:v>9.5299999999999994</c:v>
                      </c:pt>
                      <c:pt idx="4810">
                        <c:v>9.51</c:v>
                      </c:pt>
                      <c:pt idx="4811">
                        <c:v>9.4700000000000006</c:v>
                      </c:pt>
                      <c:pt idx="4812">
                        <c:v>9.49</c:v>
                      </c:pt>
                      <c:pt idx="4813">
                        <c:v>9.56</c:v>
                      </c:pt>
                      <c:pt idx="4814">
                        <c:v>9.56</c:v>
                      </c:pt>
                      <c:pt idx="4815">
                        <c:v>9.49</c:v>
                      </c:pt>
                      <c:pt idx="4816">
                        <c:v>9.6300000000000008</c:v>
                      </c:pt>
                      <c:pt idx="4817">
                        <c:v>9.68</c:v>
                      </c:pt>
                      <c:pt idx="4818">
                        <c:v>9.7899999999999991</c:v>
                      </c:pt>
                      <c:pt idx="4819">
                        <c:v>9.8699999999999992</c:v>
                      </c:pt>
                      <c:pt idx="4820">
                        <c:v>10.039999999999999</c:v>
                      </c:pt>
                      <c:pt idx="4821">
                        <c:v>10.09</c:v>
                      </c:pt>
                      <c:pt idx="4822">
                        <c:v>10.130000000000001</c:v>
                      </c:pt>
                      <c:pt idx="4823">
                        <c:v>10.19</c:v>
                      </c:pt>
                      <c:pt idx="4824">
                        <c:v>10.01</c:v>
                      </c:pt>
                      <c:pt idx="4825">
                        <c:v>#N/A</c:v>
                      </c:pt>
                      <c:pt idx="4826">
                        <c:v>10.199999999999999</c:v>
                      </c:pt>
                      <c:pt idx="4827">
                        <c:v>10.09</c:v>
                      </c:pt>
                      <c:pt idx="4828">
                        <c:v>10.14</c:v>
                      </c:pt>
                      <c:pt idx="4829">
                        <c:v>10.210000000000001</c:v>
                      </c:pt>
                      <c:pt idx="4830">
                        <c:v>10.28</c:v>
                      </c:pt>
                      <c:pt idx="4831">
                        <c:v>10.33</c:v>
                      </c:pt>
                      <c:pt idx="4832">
                        <c:v>10.17</c:v>
                      </c:pt>
                      <c:pt idx="4833">
                        <c:v>10.07</c:v>
                      </c:pt>
                      <c:pt idx="4834">
                        <c:v>10.210000000000001</c:v>
                      </c:pt>
                      <c:pt idx="4835">
                        <c:v>10.199999999999999</c:v>
                      </c:pt>
                      <c:pt idx="4836">
                        <c:v>10.130000000000001</c:v>
                      </c:pt>
                      <c:pt idx="4837">
                        <c:v>10.18</c:v>
                      </c:pt>
                      <c:pt idx="4838">
                        <c:v>10.119999999999999</c:v>
                      </c:pt>
                      <c:pt idx="4839">
                        <c:v>10.24</c:v>
                      </c:pt>
                      <c:pt idx="4840">
                        <c:v>10.35</c:v>
                      </c:pt>
                      <c:pt idx="4841">
                        <c:v>10.46</c:v>
                      </c:pt>
                      <c:pt idx="4842">
                        <c:v>10.45</c:v>
                      </c:pt>
                      <c:pt idx="4843">
                        <c:v>10.53</c:v>
                      </c:pt>
                      <c:pt idx="4844">
                        <c:v>10.76</c:v>
                      </c:pt>
                      <c:pt idx="4845">
                        <c:v>10.76</c:v>
                      </c:pt>
                      <c:pt idx="4846">
                        <c:v>10.69</c:v>
                      </c:pt>
                      <c:pt idx="4847">
                        <c:v>10.7</c:v>
                      </c:pt>
                      <c:pt idx="4848">
                        <c:v>10.8</c:v>
                      </c:pt>
                      <c:pt idx="4849">
                        <c:v>10.71</c:v>
                      </c:pt>
                      <c:pt idx="4850">
                        <c:v>10.87</c:v>
                      </c:pt>
                      <c:pt idx="4851">
                        <c:v>11.03</c:v>
                      </c:pt>
                      <c:pt idx="4852">
                        <c:v>10.98</c:v>
                      </c:pt>
                      <c:pt idx="4853">
                        <c:v>10.89</c:v>
                      </c:pt>
                      <c:pt idx="4854">
                        <c:v>10.9</c:v>
                      </c:pt>
                      <c:pt idx="4855">
                        <c:v>10.86</c:v>
                      </c:pt>
                      <c:pt idx="4856">
                        <c:v>11.13</c:v>
                      </c:pt>
                      <c:pt idx="4857">
                        <c:v>11.24</c:v>
                      </c:pt>
                      <c:pt idx="4858">
                        <c:v>11.22</c:v>
                      </c:pt>
                      <c:pt idx="4859">
                        <c:v>11.3</c:v>
                      </c:pt>
                      <c:pt idx="4860">
                        <c:v>11.13</c:v>
                      </c:pt>
                      <c:pt idx="4861">
                        <c:v>11.4</c:v>
                      </c:pt>
                      <c:pt idx="4862">
                        <c:v>11.42</c:v>
                      </c:pt>
                      <c:pt idx="4863">
                        <c:v>11.67</c:v>
                      </c:pt>
                      <c:pt idx="4864">
                        <c:v>11.89</c:v>
                      </c:pt>
                      <c:pt idx="4865">
                        <c:v>11.55</c:v>
                      </c:pt>
                      <c:pt idx="4866">
                        <c:v>#N/A</c:v>
                      </c:pt>
                      <c:pt idx="4867">
                        <c:v>11.32</c:v>
                      </c:pt>
                      <c:pt idx="4868">
                        <c:v>11.08</c:v>
                      </c:pt>
                      <c:pt idx="4869">
                        <c:v>11.16</c:v>
                      </c:pt>
                      <c:pt idx="4870">
                        <c:v>11.21</c:v>
                      </c:pt>
                      <c:pt idx="4871">
                        <c:v>11.29</c:v>
                      </c:pt>
                      <c:pt idx="4872">
                        <c:v>11.19</c:v>
                      </c:pt>
                      <c:pt idx="4873">
                        <c:v>11.14</c:v>
                      </c:pt>
                      <c:pt idx="4874">
                        <c:v>11.32</c:v>
                      </c:pt>
                      <c:pt idx="4875">
                        <c:v>11.37</c:v>
                      </c:pt>
                      <c:pt idx="4876">
                        <c:v>11.62</c:v>
                      </c:pt>
                      <c:pt idx="4877">
                        <c:v>11.52</c:v>
                      </c:pt>
                      <c:pt idx="4878">
                        <c:v>11.57</c:v>
                      </c:pt>
                      <c:pt idx="4879">
                        <c:v>11.53</c:v>
                      </c:pt>
                      <c:pt idx="4880">
                        <c:v>11.33</c:v>
                      </c:pt>
                      <c:pt idx="4881">
                        <c:v>11.69</c:v>
                      </c:pt>
                      <c:pt idx="4882">
                        <c:v>11.76</c:v>
                      </c:pt>
                      <c:pt idx="4883">
                        <c:v>11.75</c:v>
                      </c:pt>
                      <c:pt idx="4884">
                        <c:v>11.91</c:v>
                      </c:pt>
                      <c:pt idx="4885">
                        <c:v>11.99</c:v>
                      </c:pt>
                      <c:pt idx="4886">
                        <c:v>12.07</c:v>
                      </c:pt>
                      <c:pt idx="4887">
                        <c:v>11.86</c:v>
                      </c:pt>
                      <c:pt idx="4888">
                        <c:v>11.78</c:v>
                      </c:pt>
                      <c:pt idx="4889">
                        <c:v>11.83</c:v>
                      </c:pt>
                      <c:pt idx="4890">
                        <c:v>11.4</c:v>
                      </c:pt>
                      <c:pt idx="4891">
                        <c:v>11.35</c:v>
                      </c:pt>
                      <c:pt idx="4892">
                        <c:v>11.43</c:v>
                      </c:pt>
                      <c:pt idx="4893">
                        <c:v>11.51</c:v>
                      </c:pt>
                      <c:pt idx="4894">
                        <c:v>11.39</c:v>
                      </c:pt>
                      <c:pt idx="4895">
                        <c:v>11.44</c:v>
                      </c:pt>
                      <c:pt idx="4896">
                        <c:v>#N/A</c:v>
                      </c:pt>
                      <c:pt idx="4897">
                        <c:v>11.37</c:v>
                      </c:pt>
                      <c:pt idx="4898">
                        <c:v>11.29</c:v>
                      </c:pt>
                      <c:pt idx="4899">
                        <c:v>11.47</c:v>
                      </c:pt>
                      <c:pt idx="4900">
                        <c:v>11.62</c:v>
                      </c:pt>
                      <c:pt idx="4901">
                        <c:v>11.64</c:v>
                      </c:pt>
                      <c:pt idx="4902">
                        <c:v>11.7</c:v>
                      </c:pt>
                      <c:pt idx="4903">
                        <c:v>11.88</c:v>
                      </c:pt>
                      <c:pt idx="4904">
                        <c:v>11.82</c:v>
                      </c:pt>
                      <c:pt idx="4905">
                        <c:v>11.74</c:v>
                      </c:pt>
                      <c:pt idx="4906">
                        <c:v>12.13</c:v>
                      </c:pt>
                      <c:pt idx="4907">
                        <c:v>12.32</c:v>
                      </c:pt>
                      <c:pt idx="4908">
                        <c:v>12.48</c:v>
                      </c:pt>
                      <c:pt idx="4909">
                        <c:v>12.48</c:v>
                      </c:pt>
                      <c:pt idx="4910">
                        <c:v>12.46</c:v>
                      </c:pt>
                      <c:pt idx="4911">
                        <c:v>12.46</c:v>
                      </c:pt>
                      <c:pt idx="4912">
                        <c:v>#N/A</c:v>
                      </c:pt>
                      <c:pt idx="4913">
                        <c:v>12.61</c:v>
                      </c:pt>
                      <c:pt idx="4914">
                        <c:v>13.04</c:v>
                      </c:pt>
                      <c:pt idx="4915">
                        <c:v>12.66</c:v>
                      </c:pt>
                      <c:pt idx="4916">
                        <c:v>12.78</c:v>
                      </c:pt>
                      <c:pt idx="4917">
                        <c:v>#N/A</c:v>
                      </c:pt>
                      <c:pt idx="4918">
                        <c:v>12.47</c:v>
                      </c:pt>
                      <c:pt idx="4919">
                        <c:v>12.49</c:v>
                      </c:pt>
                      <c:pt idx="4920">
                        <c:v>12.79</c:v>
                      </c:pt>
                      <c:pt idx="4921">
                        <c:v>12.95</c:v>
                      </c:pt>
                      <c:pt idx="4922">
                        <c:v>12.62</c:v>
                      </c:pt>
                      <c:pt idx="4923">
                        <c:v>12.51</c:v>
                      </c:pt>
                      <c:pt idx="4924">
                        <c:v>12.59</c:v>
                      </c:pt>
                      <c:pt idx="4925">
                        <c:v>12.8</c:v>
                      </c:pt>
                      <c:pt idx="4926">
                        <c:v>12.76</c:v>
                      </c:pt>
                      <c:pt idx="4927">
                        <c:v>12.74</c:v>
                      </c:pt>
                      <c:pt idx="4928">
                        <c:v>12.65</c:v>
                      </c:pt>
                      <c:pt idx="4929">
                        <c:v>#N/A</c:v>
                      </c:pt>
                      <c:pt idx="4930">
                        <c:v>12.72</c:v>
                      </c:pt>
                      <c:pt idx="4931">
                        <c:v>12.92</c:v>
                      </c:pt>
                      <c:pt idx="4932">
                        <c:v>12.95</c:v>
                      </c:pt>
                      <c:pt idx="4933">
                        <c:v>12.92</c:v>
                      </c:pt>
                      <c:pt idx="4934">
                        <c:v>12.91</c:v>
                      </c:pt>
                      <c:pt idx="4935">
                        <c:v>12.85</c:v>
                      </c:pt>
                      <c:pt idx="4936">
                        <c:v>12.91</c:v>
                      </c:pt>
                      <c:pt idx="4937">
                        <c:v>13.1</c:v>
                      </c:pt>
                      <c:pt idx="4938">
                        <c:v>13.15</c:v>
                      </c:pt>
                      <c:pt idx="4939">
                        <c:v>13.57</c:v>
                      </c:pt>
                      <c:pt idx="4940">
                        <c:v>13.21</c:v>
                      </c:pt>
                      <c:pt idx="4941">
                        <c:v>13.25</c:v>
                      </c:pt>
                      <c:pt idx="4942">
                        <c:v>13.51</c:v>
                      </c:pt>
                      <c:pt idx="4943">
                        <c:v>13.28</c:v>
                      </c:pt>
                      <c:pt idx="4944">
                        <c:v>13.22</c:v>
                      </c:pt>
                      <c:pt idx="4945">
                        <c:v>12.64</c:v>
                      </c:pt>
                      <c:pt idx="4946">
                        <c:v>12.14</c:v>
                      </c:pt>
                      <c:pt idx="4947">
                        <c:v>12.35</c:v>
                      </c:pt>
                      <c:pt idx="4948">
                        <c:v>12.42</c:v>
                      </c:pt>
                      <c:pt idx="4949">
                        <c:v>#N/A</c:v>
                      </c:pt>
                      <c:pt idx="4950">
                        <c:v>12.25</c:v>
                      </c:pt>
                      <c:pt idx="4951">
                        <c:v>12.2</c:v>
                      </c:pt>
                      <c:pt idx="4952">
                        <c:v>12.39</c:v>
                      </c:pt>
                      <c:pt idx="4953">
                        <c:v>12.43</c:v>
                      </c:pt>
                      <c:pt idx="4954">
                        <c:v>#N/A</c:v>
                      </c:pt>
                      <c:pt idx="4955">
                        <c:v>12.42</c:v>
                      </c:pt>
                      <c:pt idx="4956">
                        <c:v>12.15</c:v>
                      </c:pt>
                      <c:pt idx="4957">
                        <c:v>12.11</c:v>
                      </c:pt>
                      <c:pt idx="4958">
                        <c:v>12.38</c:v>
                      </c:pt>
                      <c:pt idx="4959">
                        <c:v>12.35</c:v>
                      </c:pt>
                      <c:pt idx="4960">
                        <c:v>12.57</c:v>
                      </c:pt>
                      <c:pt idx="4961">
                        <c:v>12.45</c:v>
                      </c:pt>
                      <c:pt idx="4962">
                        <c:v>12.53</c:v>
                      </c:pt>
                      <c:pt idx="4963">
                        <c:v>12.53</c:v>
                      </c:pt>
                      <c:pt idx="4964">
                        <c:v>12.62</c:v>
                      </c:pt>
                      <c:pt idx="4965">
                        <c:v>12.53</c:v>
                      </c:pt>
                      <c:pt idx="4966">
                        <c:v>12.64</c:v>
                      </c:pt>
                      <c:pt idx="4967">
                        <c:v>12.5</c:v>
                      </c:pt>
                      <c:pt idx="4968">
                        <c:v>12.77</c:v>
                      </c:pt>
                      <c:pt idx="4969">
                        <c:v>12.87</c:v>
                      </c:pt>
                      <c:pt idx="4970">
                        <c:v>12.84</c:v>
                      </c:pt>
                      <c:pt idx="4971">
                        <c:v>12.7</c:v>
                      </c:pt>
                      <c:pt idx="4972">
                        <c:v>12.73</c:v>
                      </c:pt>
                      <c:pt idx="4973">
                        <c:v>12.77</c:v>
                      </c:pt>
                      <c:pt idx="4974">
                        <c:v>12.8</c:v>
                      </c:pt>
                      <c:pt idx="4975">
                        <c:v>12.68</c:v>
                      </c:pt>
                      <c:pt idx="4976">
                        <c:v>12.86</c:v>
                      </c:pt>
                      <c:pt idx="4977">
                        <c:v>12.98</c:v>
                      </c:pt>
                      <c:pt idx="4978">
                        <c:v>12.86</c:v>
                      </c:pt>
                      <c:pt idx="4979">
                        <c:v>12.95</c:v>
                      </c:pt>
                      <c:pt idx="4980">
                        <c:v>13.09</c:v>
                      </c:pt>
                      <c:pt idx="4981">
                        <c:v>13.21</c:v>
                      </c:pt>
                      <c:pt idx="4982">
                        <c:v>13.27</c:v>
                      </c:pt>
                      <c:pt idx="4983">
                        <c:v>13.42</c:v>
                      </c:pt>
                      <c:pt idx="4984">
                        <c:v>#N/A</c:v>
                      </c:pt>
                      <c:pt idx="4985">
                        <c:v>13.65</c:v>
                      </c:pt>
                      <c:pt idx="4986">
                        <c:v>#N/A</c:v>
                      </c:pt>
                      <c:pt idx="4987">
                        <c:v>13.33</c:v>
                      </c:pt>
                      <c:pt idx="4988">
                        <c:v>13.3</c:v>
                      </c:pt>
                      <c:pt idx="4989">
                        <c:v>13.09</c:v>
                      </c:pt>
                      <c:pt idx="4990">
                        <c:v>12.9</c:v>
                      </c:pt>
                      <c:pt idx="4991">
                        <c:v>13.19</c:v>
                      </c:pt>
                      <c:pt idx="4992">
                        <c:v>13.21</c:v>
                      </c:pt>
                      <c:pt idx="4993">
                        <c:v>13.29</c:v>
                      </c:pt>
                      <c:pt idx="4994">
                        <c:v>13.47</c:v>
                      </c:pt>
                      <c:pt idx="4995">
                        <c:v>13.43</c:v>
                      </c:pt>
                      <c:pt idx="4996">
                        <c:v>13.62</c:v>
                      </c:pt>
                      <c:pt idx="4997">
                        <c:v>13.43</c:v>
                      </c:pt>
                      <c:pt idx="4998">
                        <c:v>13.45</c:v>
                      </c:pt>
                      <c:pt idx="4999">
                        <c:v>13.43</c:v>
                      </c:pt>
                      <c:pt idx="5000">
                        <c:v>13.2</c:v>
                      </c:pt>
                      <c:pt idx="5001">
                        <c:v>13.09</c:v>
                      </c:pt>
                      <c:pt idx="5002">
                        <c:v>13.08</c:v>
                      </c:pt>
                      <c:pt idx="5003">
                        <c:v>13.12</c:v>
                      </c:pt>
                      <c:pt idx="5004">
                        <c:v>13.03</c:v>
                      </c:pt>
                      <c:pt idx="5005">
                        <c:v>12.86</c:v>
                      </c:pt>
                      <c:pt idx="5006">
                        <c:v>12.85</c:v>
                      </c:pt>
                      <c:pt idx="5007">
                        <c:v>12.68</c:v>
                      </c:pt>
                      <c:pt idx="5008">
                        <c:v>12.58</c:v>
                      </c:pt>
                      <c:pt idx="5009">
                        <c:v>12.67</c:v>
                      </c:pt>
                      <c:pt idx="5010">
                        <c:v>12.77</c:v>
                      </c:pt>
                      <c:pt idx="5011">
                        <c:v>13.13</c:v>
                      </c:pt>
                      <c:pt idx="5012">
                        <c:v>13.3</c:v>
                      </c:pt>
                      <c:pt idx="5013">
                        <c:v>13.21</c:v>
                      </c:pt>
                      <c:pt idx="5014">
                        <c:v>13.34</c:v>
                      </c:pt>
                      <c:pt idx="5015">
                        <c:v>13.36</c:v>
                      </c:pt>
                      <c:pt idx="5016">
                        <c:v>13.22</c:v>
                      </c:pt>
                      <c:pt idx="5017">
                        <c:v>13.13</c:v>
                      </c:pt>
                      <c:pt idx="5018">
                        <c:v>13.14</c:v>
                      </c:pt>
                      <c:pt idx="5019">
                        <c:v>13.25</c:v>
                      </c:pt>
                      <c:pt idx="5020">
                        <c:v>13.4</c:v>
                      </c:pt>
                      <c:pt idx="5021">
                        <c:v>13.74</c:v>
                      </c:pt>
                      <c:pt idx="5022">
                        <c:v>13.41</c:v>
                      </c:pt>
                      <c:pt idx="5023">
                        <c:v>13.61</c:v>
                      </c:pt>
                      <c:pt idx="5024">
                        <c:v>13.45</c:v>
                      </c:pt>
                      <c:pt idx="5025">
                        <c:v>13.59</c:v>
                      </c:pt>
                      <c:pt idx="5026">
                        <c:v>13.68</c:v>
                      </c:pt>
                      <c:pt idx="5027">
                        <c:v>13.58</c:v>
                      </c:pt>
                      <c:pt idx="5028">
                        <c:v>13.74</c:v>
                      </c:pt>
                      <c:pt idx="5029">
                        <c:v>13.79</c:v>
                      </c:pt>
                      <c:pt idx="5030">
                        <c:v>#N/A</c:v>
                      </c:pt>
                      <c:pt idx="5031">
                        <c:v>13.69</c:v>
                      </c:pt>
                      <c:pt idx="5032">
                        <c:v>13.73</c:v>
                      </c:pt>
                      <c:pt idx="5033">
                        <c:v>13.78</c:v>
                      </c:pt>
                      <c:pt idx="5034">
                        <c:v>13.8</c:v>
                      </c:pt>
                      <c:pt idx="5035">
                        <c:v>13.88</c:v>
                      </c:pt>
                      <c:pt idx="5036">
                        <c:v>13.92</c:v>
                      </c:pt>
                      <c:pt idx="5037">
                        <c:v>13.93</c:v>
                      </c:pt>
                      <c:pt idx="5038">
                        <c:v>14.05</c:v>
                      </c:pt>
                      <c:pt idx="5039">
                        <c:v>14.11</c:v>
                      </c:pt>
                      <c:pt idx="5040">
                        <c:v>14.05</c:v>
                      </c:pt>
                      <c:pt idx="5041">
                        <c:v>14.47</c:v>
                      </c:pt>
                      <c:pt idx="5042">
                        <c:v>14.69</c:v>
                      </c:pt>
                      <c:pt idx="5043">
                        <c:v>14.56</c:v>
                      </c:pt>
                      <c:pt idx="5044">
                        <c:v>14.33</c:v>
                      </c:pt>
                      <c:pt idx="5045">
                        <c:v>14.23</c:v>
                      </c:pt>
                      <c:pt idx="5046">
                        <c:v>14.34</c:v>
                      </c:pt>
                      <c:pt idx="5047">
                        <c:v>14.46</c:v>
                      </c:pt>
                      <c:pt idx="5048">
                        <c:v>14.49</c:v>
                      </c:pt>
                      <c:pt idx="5049">
                        <c:v>14.24</c:v>
                      </c:pt>
                      <c:pt idx="5050">
                        <c:v>14.07</c:v>
                      </c:pt>
                      <c:pt idx="5051">
                        <c:v>13.8</c:v>
                      </c:pt>
                      <c:pt idx="5052">
                        <c:v>13.95</c:v>
                      </c:pt>
                      <c:pt idx="5053">
                        <c:v>14</c:v>
                      </c:pt>
                      <c:pt idx="5054">
                        <c:v>14.05</c:v>
                      </c:pt>
                      <c:pt idx="5055">
                        <c:v>13.82</c:v>
                      </c:pt>
                      <c:pt idx="5056">
                        <c:v>#N/A</c:v>
                      </c:pt>
                      <c:pt idx="5057">
                        <c:v>13.67</c:v>
                      </c:pt>
                      <c:pt idx="5058">
                        <c:v>13.71</c:v>
                      </c:pt>
                      <c:pt idx="5059">
                        <c:v>13.56</c:v>
                      </c:pt>
                      <c:pt idx="5060">
                        <c:v>13.5</c:v>
                      </c:pt>
                      <c:pt idx="5061">
                        <c:v>13.46</c:v>
                      </c:pt>
                      <c:pt idx="5062">
                        <c:v>13.58</c:v>
                      </c:pt>
                      <c:pt idx="5063">
                        <c:v>13.55</c:v>
                      </c:pt>
                      <c:pt idx="5064">
                        <c:v>13.51</c:v>
                      </c:pt>
                      <c:pt idx="5065">
                        <c:v>13.56</c:v>
                      </c:pt>
                      <c:pt idx="5066">
                        <c:v>13.36</c:v>
                      </c:pt>
                      <c:pt idx="5067">
                        <c:v>13.37</c:v>
                      </c:pt>
                      <c:pt idx="5068">
                        <c:v>13.31</c:v>
                      </c:pt>
                      <c:pt idx="5069">
                        <c:v>13.32</c:v>
                      </c:pt>
                      <c:pt idx="5070">
                        <c:v>13.35</c:v>
                      </c:pt>
                      <c:pt idx="5071">
                        <c:v>13.09</c:v>
                      </c:pt>
                      <c:pt idx="5072">
                        <c:v>13.08</c:v>
                      </c:pt>
                      <c:pt idx="5073">
                        <c:v>13.23</c:v>
                      </c:pt>
                      <c:pt idx="5074">
                        <c:v>13.57</c:v>
                      </c:pt>
                      <c:pt idx="5075">
                        <c:v>13.46</c:v>
                      </c:pt>
                      <c:pt idx="5076">
                        <c:v>13.44</c:v>
                      </c:pt>
                      <c:pt idx="5077">
                        <c:v>13.56</c:v>
                      </c:pt>
                      <c:pt idx="5078">
                        <c:v>13.66</c:v>
                      </c:pt>
                      <c:pt idx="5079">
                        <c:v>13.7</c:v>
                      </c:pt>
                      <c:pt idx="5080">
                        <c:v>13.69</c:v>
                      </c:pt>
                      <c:pt idx="5081">
                        <c:v>13.68</c:v>
                      </c:pt>
                      <c:pt idx="5082">
                        <c:v>13.86</c:v>
                      </c:pt>
                      <c:pt idx="5083">
                        <c:v>14.04</c:v>
                      </c:pt>
                      <c:pt idx="5084">
                        <c:v>13.95</c:v>
                      </c:pt>
                      <c:pt idx="5085">
                        <c:v>#N/A</c:v>
                      </c:pt>
                      <c:pt idx="5086">
                        <c:v>13.81</c:v>
                      </c:pt>
                      <c:pt idx="5087">
                        <c:v>14.04</c:v>
                      </c:pt>
                      <c:pt idx="5088">
                        <c:v>14.11</c:v>
                      </c:pt>
                      <c:pt idx="5089">
                        <c:v>14.12</c:v>
                      </c:pt>
                      <c:pt idx="5090">
                        <c:v>13.94</c:v>
                      </c:pt>
                      <c:pt idx="5091">
                        <c:v>13.99</c:v>
                      </c:pt>
                      <c:pt idx="5092">
                        <c:v>14.15</c:v>
                      </c:pt>
                      <c:pt idx="5093">
                        <c:v>14.07</c:v>
                      </c:pt>
                      <c:pt idx="5094">
                        <c:v>14.11</c:v>
                      </c:pt>
                      <c:pt idx="5095">
                        <c:v>14.09</c:v>
                      </c:pt>
                      <c:pt idx="5096">
                        <c:v>14.59</c:v>
                      </c:pt>
                      <c:pt idx="5097">
                        <c:v>14.61</c:v>
                      </c:pt>
                      <c:pt idx="5098">
                        <c:v>14.63</c:v>
                      </c:pt>
                      <c:pt idx="5099">
                        <c:v>14.57</c:v>
                      </c:pt>
                      <c:pt idx="5100">
                        <c:v>14.41</c:v>
                      </c:pt>
                      <c:pt idx="5101">
                        <c:v>14.43</c:v>
                      </c:pt>
                      <c:pt idx="5102">
                        <c:v>14.53</c:v>
                      </c:pt>
                      <c:pt idx="5103">
                        <c:v>14.61</c:v>
                      </c:pt>
                      <c:pt idx="5104">
                        <c:v>14.71</c:v>
                      </c:pt>
                      <c:pt idx="5105">
                        <c:v>14.67</c:v>
                      </c:pt>
                      <c:pt idx="5106">
                        <c:v>14.95</c:v>
                      </c:pt>
                      <c:pt idx="5107">
                        <c:v>14.95</c:v>
                      </c:pt>
                      <c:pt idx="5108">
                        <c:v>14.91</c:v>
                      </c:pt>
                      <c:pt idx="5109">
                        <c:v>14.86</c:v>
                      </c:pt>
                      <c:pt idx="5110">
                        <c:v>14.83</c:v>
                      </c:pt>
                      <c:pt idx="5111">
                        <c:v>14.65</c:v>
                      </c:pt>
                      <c:pt idx="5112">
                        <c:v>14.4</c:v>
                      </c:pt>
                      <c:pt idx="5113">
                        <c:v>14.61</c:v>
                      </c:pt>
                      <c:pt idx="5114">
                        <c:v>14.65</c:v>
                      </c:pt>
                      <c:pt idx="5115">
                        <c:v>14.74</c:v>
                      </c:pt>
                      <c:pt idx="5116">
                        <c:v>14.71</c:v>
                      </c:pt>
                      <c:pt idx="5117">
                        <c:v>14.79</c:v>
                      </c:pt>
                      <c:pt idx="5118">
                        <c:v>14.77</c:v>
                      </c:pt>
                      <c:pt idx="5119">
                        <c:v>14.89</c:v>
                      </c:pt>
                      <c:pt idx="5120">
                        <c:v>14.97</c:v>
                      </c:pt>
                      <c:pt idx="5121">
                        <c:v>15.32</c:v>
                      </c:pt>
                      <c:pt idx="5122">
                        <c:v>15.35</c:v>
                      </c:pt>
                      <c:pt idx="5123">
                        <c:v>15.31</c:v>
                      </c:pt>
                      <c:pt idx="5124">
                        <c:v>15.36</c:v>
                      </c:pt>
                      <c:pt idx="5125">
                        <c:v>15.25</c:v>
                      </c:pt>
                      <c:pt idx="5126">
                        <c:v>15.41</c:v>
                      </c:pt>
                      <c:pt idx="5127">
                        <c:v>15.41</c:v>
                      </c:pt>
                      <c:pt idx="5128">
                        <c:v>15.4</c:v>
                      </c:pt>
                      <c:pt idx="5129">
                        <c:v>15.48</c:v>
                      </c:pt>
                      <c:pt idx="5130">
                        <c:v>15.51</c:v>
                      </c:pt>
                      <c:pt idx="5131">
                        <c:v>#N/A</c:v>
                      </c:pt>
                      <c:pt idx="5132">
                        <c:v>15.59</c:v>
                      </c:pt>
                      <c:pt idx="5133">
                        <c:v>15.53</c:v>
                      </c:pt>
                      <c:pt idx="5134">
                        <c:v>15.3</c:v>
                      </c:pt>
                      <c:pt idx="5135">
                        <c:v>15.05</c:v>
                      </c:pt>
                      <c:pt idx="5136">
                        <c:v>15.2</c:v>
                      </c:pt>
                      <c:pt idx="5137">
                        <c:v>15.08</c:v>
                      </c:pt>
                      <c:pt idx="5138">
                        <c:v>15.11</c:v>
                      </c:pt>
                      <c:pt idx="5139">
                        <c:v>14.95</c:v>
                      </c:pt>
                      <c:pt idx="5140">
                        <c:v>14.91</c:v>
                      </c:pt>
                      <c:pt idx="5141">
                        <c:v>14.78</c:v>
                      </c:pt>
                      <c:pt idx="5142">
                        <c:v>15.03</c:v>
                      </c:pt>
                      <c:pt idx="5143">
                        <c:v>15.23</c:v>
                      </c:pt>
                      <c:pt idx="5144">
                        <c:v>15.31</c:v>
                      </c:pt>
                      <c:pt idx="5145">
                        <c:v>15.68</c:v>
                      </c:pt>
                      <c:pt idx="5146">
                        <c:v>15.65</c:v>
                      </c:pt>
                      <c:pt idx="5147">
                        <c:v>15.76</c:v>
                      </c:pt>
                      <c:pt idx="5148">
                        <c:v>15.84</c:v>
                      </c:pt>
                      <c:pt idx="5149">
                        <c:v>15.75</c:v>
                      </c:pt>
                      <c:pt idx="5150">
                        <c:v>15.41</c:v>
                      </c:pt>
                      <c:pt idx="5151">
                        <c:v>15.19</c:v>
                      </c:pt>
                      <c:pt idx="5152">
                        <c:v>15.14</c:v>
                      </c:pt>
                      <c:pt idx="5153">
                        <c:v>15.04</c:v>
                      </c:pt>
                      <c:pt idx="5154">
                        <c:v>15</c:v>
                      </c:pt>
                      <c:pt idx="5155">
                        <c:v>14.73</c:v>
                      </c:pt>
                      <c:pt idx="5156">
                        <c:v>#N/A</c:v>
                      </c:pt>
                      <c:pt idx="5157">
                        <c:v>14.83</c:v>
                      </c:pt>
                      <c:pt idx="5158">
                        <c:v>14.87</c:v>
                      </c:pt>
                      <c:pt idx="5159">
                        <c:v>14.88</c:v>
                      </c:pt>
                      <c:pt idx="5160">
                        <c:v>14.94</c:v>
                      </c:pt>
                      <c:pt idx="5161">
                        <c:v>14.95</c:v>
                      </c:pt>
                      <c:pt idx="5162">
                        <c:v>15.09</c:v>
                      </c:pt>
                      <c:pt idx="5163">
                        <c:v>15.34</c:v>
                      </c:pt>
                      <c:pt idx="5164">
                        <c:v>15.38</c:v>
                      </c:pt>
                      <c:pt idx="5165">
                        <c:v>15.3</c:v>
                      </c:pt>
                      <c:pt idx="5166">
                        <c:v>15.6</c:v>
                      </c:pt>
                      <c:pt idx="5167">
                        <c:v>15.54</c:v>
                      </c:pt>
                      <c:pt idx="5168">
                        <c:v>15.44</c:v>
                      </c:pt>
                      <c:pt idx="5169">
                        <c:v>15.06</c:v>
                      </c:pt>
                      <c:pt idx="5170">
                        <c:v>14.63</c:v>
                      </c:pt>
                      <c:pt idx="5171">
                        <c:v>14.57</c:v>
                      </c:pt>
                      <c:pt idx="5172">
                        <c:v>#N/A</c:v>
                      </c:pt>
                      <c:pt idx="5173">
                        <c:v>14.18</c:v>
                      </c:pt>
                      <c:pt idx="5174">
                        <c:v>14.19</c:v>
                      </c:pt>
                      <c:pt idx="5175">
                        <c:v>13.94</c:v>
                      </c:pt>
                      <c:pt idx="5176">
                        <c:v>13.39</c:v>
                      </c:pt>
                      <c:pt idx="5177">
                        <c:v>13.4</c:v>
                      </c:pt>
                      <c:pt idx="5178">
                        <c:v>#N/A</c:v>
                      </c:pt>
                      <c:pt idx="5179">
                        <c:v>13.19</c:v>
                      </c:pt>
                      <c:pt idx="5180">
                        <c:v>13.18</c:v>
                      </c:pt>
                      <c:pt idx="5181">
                        <c:v>13.07</c:v>
                      </c:pt>
                      <c:pt idx="5182">
                        <c:v>13.18</c:v>
                      </c:pt>
                      <c:pt idx="5183">
                        <c:v>13</c:v>
                      </c:pt>
                      <c:pt idx="5184">
                        <c:v>13.04</c:v>
                      </c:pt>
                      <c:pt idx="5185">
                        <c:v>13.14</c:v>
                      </c:pt>
                      <c:pt idx="5186">
                        <c:v>13.44</c:v>
                      </c:pt>
                      <c:pt idx="5187">
                        <c:v>13.13</c:v>
                      </c:pt>
                      <c:pt idx="5188">
                        <c:v>12.98</c:v>
                      </c:pt>
                      <c:pt idx="5189">
                        <c:v>#N/A</c:v>
                      </c:pt>
                      <c:pt idx="5190">
                        <c:v>12.92</c:v>
                      </c:pt>
                      <c:pt idx="5191">
                        <c:v>13.13</c:v>
                      </c:pt>
                      <c:pt idx="5192">
                        <c:v>13.37</c:v>
                      </c:pt>
                      <c:pt idx="5193">
                        <c:v>13.49</c:v>
                      </c:pt>
                      <c:pt idx="5194">
                        <c:v>13.45</c:v>
                      </c:pt>
                      <c:pt idx="5195">
                        <c:v>13.15</c:v>
                      </c:pt>
                      <c:pt idx="5196">
                        <c:v>13.5</c:v>
                      </c:pt>
                      <c:pt idx="5197">
                        <c:v>13.5</c:v>
                      </c:pt>
                      <c:pt idx="5198">
                        <c:v>13.64</c:v>
                      </c:pt>
                      <c:pt idx="5199">
                        <c:v>13.8</c:v>
                      </c:pt>
                      <c:pt idx="5200">
                        <c:v>13.84</c:v>
                      </c:pt>
                      <c:pt idx="5201">
                        <c:v>13.62</c:v>
                      </c:pt>
                      <c:pt idx="5202">
                        <c:v>13.55</c:v>
                      </c:pt>
                      <c:pt idx="5203">
                        <c:v>13.53</c:v>
                      </c:pt>
                      <c:pt idx="5204">
                        <c:v>13.71</c:v>
                      </c:pt>
                      <c:pt idx="5205">
                        <c:v>13.51</c:v>
                      </c:pt>
                      <c:pt idx="5206">
                        <c:v>13.83</c:v>
                      </c:pt>
                      <c:pt idx="5207">
                        <c:v>14.02</c:v>
                      </c:pt>
                      <c:pt idx="5208">
                        <c:v>14.14</c:v>
                      </c:pt>
                      <c:pt idx="5209">
                        <c:v>14.01</c:v>
                      </c:pt>
                      <c:pt idx="5210">
                        <c:v>#N/A</c:v>
                      </c:pt>
                      <c:pt idx="5211">
                        <c:v>14.01</c:v>
                      </c:pt>
                      <c:pt idx="5212">
                        <c:v>14.12</c:v>
                      </c:pt>
                      <c:pt idx="5213">
                        <c:v>14.17</c:v>
                      </c:pt>
                      <c:pt idx="5214">
                        <c:v>13.98</c:v>
                      </c:pt>
                      <c:pt idx="5215">
                        <c:v>#N/A</c:v>
                      </c:pt>
                      <c:pt idx="5216">
                        <c:v>14.19</c:v>
                      </c:pt>
                      <c:pt idx="5217">
                        <c:v>14.44</c:v>
                      </c:pt>
                      <c:pt idx="5218">
                        <c:v>14.59</c:v>
                      </c:pt>
                      <c:pt idx="5219">
                        <c:v>14.63</c:v>
                      </c:pt>
                      <c:pt idx="5220">
                        <c:v>14.48</c:v>
                      </c:pt>
                      <c:pt idx="5221">
                        <c:v>14.81</c:v>
                      </c:pt>
                      <c:pt idx="5222">
                        <c:v>14.62</c:v>
                      </c:pt>
                      <c:pt idx="5223">
                        <c:v>14.83</c:v>
                      </c:pt>
                      <c:pt idx="5224">
                        <c:v>14.7</c:v>
                      </c:pt>
                      <c:pt idx="5225">
                        <c:v>14.82</c:v>
                      </c:pt>
                      <c:pt idx="5226">
                        <c:v>14.75</c:v>
                      </c:pt>
                      <c:pt idx="5227">
                        <c:v>14.8</c:v>
                      </c:pt>
                      <c:pt idx="5228">
                        <c:v>14.81</c:v>
                      </c:pt>
                      <c:pt idx="5229">
                        <c:v>14.62</c:v>
                      </c:pt>
                      <c:pt idx="5230">
                        <c:v>14.69</c:v>
                      </c:pt>
                      <c:pt idx="5231">
                        <c:v>14.62</c:v>
                      </c:pt>
                      <c:pt idx="5232">
                        <c:v>14.54</c:v>
                      </c:pt>
                      <c:pt idx="5233">
                        <c:v>14.51</c:v>
                      </c:pt>
                      <c:pt idx="5234">
                        <c:v>14.29</c:v>
                      </c:pt>
                      <c:pt idx="5235">
                        <c:v>14.14</c:v>
                      </c:pt>
                      <c:pt idx="5236">
                        <c:v>14.58</c:v>
                      </c:pt>
                      <c:pt idx="5237">
                        <c:v>14.47</c:v>
                      </c:pt>
                      <c:pt idx="5238">
                        <c:v>14.69</c:v>
                      </c:pt>
                      <c:pt idx="5239">
                        <c:v>14.76</c:v>
                      </c:pt>
                      <c:pt idx="5240">
                        <c:v>14.65</c:v>
                      </c:pt>
                      <c:pt idx="5241">
                        <c:v>14.88</c:v>
                      </c:pt>
                      <c:pt idx="5242">
                        <c:v>14.95</c:v>
                      </c:pt>
                      <c:pt idx="5243">
                        <c:v>14.81</c:v>
                      </c:pt>
                      <c:pt idx="5244">
                        <c:v>14.71</c:v>
                      </c:pt>
                      <c:pt idx="5245">
                        <c:v>#N/A</c:v>
                      </c:pt>
                      <c:pt idx="5246">
                        <c:v>#N/A</c:v>
                      </c:pt>
                      <c:pt idx="5247">
                        <c:v>14.53</c:v>
                      </c:pt>
                      <c:pt idx="5248">
                        <c:v>14.5</c:v>
                      </c:pt>
                      <c:pt idx="5249">
                        <c:v>14.28</c:v>
                      </c:pt>
                      <c:pt idx="5250">
                        <c:v>14.24</c:v>
                      </c:pt>
                      <c:pt idx="5251">
                        <c:v>13.87</c:v>
                      </c:pt>
                      <c:pt idx="5252">
                        <c:v>13.93</c:v>
                      </c:pt>
                      <c:pt idx="5253">
                        <c:v>13.87</c:v>
                      </c:pt>
                      <c:pt idx="5254">
                        <c:v>13.91</c:v>
                      </c:pt>
                      <c:pt idx="5255">
                        <c:v>14.03</c:v>
                      </c:pt>
                      <c:pt idx="5256">
                        <c:v>13.85</c:v>
                      </c:pt>
                      <c:pt idx="5257">
                        <c:v>13.74</c:v>
                      </c:pt>
                      <c:pt idx="5258">
                        <c:v>13.69</c:v>
                      </c:pt>
                      <c:pt idx="5259">
                        <c:v>13.61</c:v>
                      </c:pt>
                      <c:pt idx="5260">
                        <c:v>13.59</c:v>
                      </c:pt>
                      <c:pt idx="5261">
                        <c:v>13.67</c:v>
                      </c:pt>
                      <c:pt idx="5262">
                        <c:v>13.69</c:v>
                      </c:pt>
                      <c:pt idx="5263">
                        <c:v>13.73</c:v>
                      </c:pt>
                      <c:pt idx="5264">
                        <c:v>13.95</c:v>
                      </c:pt>
                      <c:pt idx="5265">
                        <c:v>13.97</c:v>
                      </c:pt>
                      <c:pt idx="5266">
                        <c:v>13.96</c:v>
                      </c:pt>
                      <c:pt idx="5267">
                        <c:v>13.91</c:v>
                      </c:pt>
                      <c:pt idx="5268">
                        <c:v>13.88</c:v>
                      </c:pt>
                      <c:pt idx="5269">
                        <c:v>13.87</c:v>
                      </c:pt>
                      <c:pt idx="5270">
                        <c:v>13.89</c:v>
                      </c:pt>
                      <c:pt idx="5271">
                        <c:v>13.74</c:v>
                      </c:pt>
                      <c:pt idx="5272">
                        <c:v>13.72</c:v>
                      </c:pt>
                      <c:pt idx="5273">
                        <c:v>13.91</c:v>
                      </c:pt>
                      <c:pt idx="5274">
                        <c:v>13.9</c:v>
                      </c:pt>
                      <c:pt idx="5275">
                        <c:v>14.01</c:v>
                      </c:pt>
                      <c:pt idx="5276">
                        <c:v>14.16</c:v>
                      </c:pt>
                      <c:pt idx="5277">
                        <c:v>14.19</c:v>
                      </c:pt>
                      <c:pt idx="5278">
                        <c:v>14.18</c:v>
                      </c:pt>
                      <c:pt idx="5279">
                        <c:v>14.1</c:v>
                      </c:pt>
                      <c:pt idx="5280">
                        <c:v>14.1</c:v>
                      </c:pt>
                      <c:pt idx="5281">
                        <c:v>14.16</c:v>
                      </c:pt>
                      <c:pt idx="5282">
                        <c:v>14.18</c:v>
                      </c:pt>
                      <c:pt idx="5283">
                        <c:v>14.18</c:v>
                      </c:pt>
                      <c:pt idx="5284">
                        <c:v>13.98</c:v>
                      </c:pt>
                      <c:pt idx="5285">
                        <c:v>#N/A</c:v>
                      </c:pt>
                      <c:pt idx="5286">
                        <c:v>13.83</c:v>
                      </c:pt>
                      <c:pt idx="5287">
                        <c:v>13.83</c:v>
                      </c:pt>
                      <c:pt idx="5288">
                        <c:v>13.95</c:v>
                      </c:pt>
                      <c:pt idx="5289">
                        <c:v>13.91</c:v>
                      </c:pt>
                      <c:pt idx="5290">
                        <c:v>13.71</c:v>
                      </c:pt>
                      <c:pt idx="5291">
                        <c:v>13.66</c:v>
                      </c:pt>
                      <c:pt idx="5292">
                        <c:v>13.72</c:v>
                      </c:pt>
                      <c:pt idx="5293">
                        <c:v>13.69</c:v>
                      </c:pt>
                      <c:pt idx="5294">
                        <c:v>13.71</c:v>
                      </c:pt>
                      <c:pt idx="5295">
                        <c:v>13.69</c:v>
                      </c:pt>
                      <c:pt idx="5296">
                        <c:v>13.7</c:v>
                      </c:pt>
                      <c:pt idx="5297">
                        <c:v>13.7</c:v>
                      </c:pt>
                      <c:pt idx="5298">
                        <c:v>13.77</c:v>
                      </c:pt>
                      <c:pt idx="5299">
                        <c:v>13.87</c:v>
                      </c:pt>
                      <c:pt idx="5300">
                        <c:v>13.87</c:v>
                      </c:pt>
                      <c:pt idx="5301">
                        <c:v>13.95</c:v>
                      </c:pt>
                      <c:pt idx="5302">
                        <c:v>13.87</c:v>
                      </c:pt>
                      <c:pt idx="5303">
                        <c:v>13.8</c:v>
                      </c:pt>
                      <c:pt idx="5304">
                        <c:v>13.54</c:v>
                      </c:pt>
                      <c:pt idx="5305">
                        <c:v>13.48</c:v>
                      </c:pt>
                      <c:pt idx="5306">
                        <c:v>13.49</c:v>
                      </c:pt>
                      <c:pt idx="5307">
                        <c:v>13.46</c:v>
                      </c:pt>
                      <c:pt idx="5308">
                        <c:v>13.59</c:v>
                      </c:pt>
                      <c:pt idx="5309">
                        <c:v>13.62</c:v>
                      </c:pt>
                      <c:pt idx="5310">
                        <c:v>13.48</c:v>
                      </c:pt>
                      <c:pt idx="5311">
                        <c:v>13.57</c:v>
                      </c:pt>
                      <c:pt idx="5312">
                        <c:v>13.6</c:v>
                      </c:pt>
                      <c:pt idx="5313">
                        <c:v>13.64</c:v>
                      </c:pt>
                      <c:pt idx="5314">
                        <c:v>13.53</c:v>
                      </c:pt>
                      <c:pt idx="5315">
                        <c:v>13.52</c:v>
                      </c:pt>
                      <c:pt idx="5316">
                        <c:v>13.58</c:v>
                      </c:pt>
                      <c:pt idx="5317">
                        <c:v>13.62</c:v>
                      </c:pt>
                      <c:pt idx="5318">
                        <c:v>13.68</c:v>
                      </c:pt>
                      <c:pt idx="5319">
                        <c:v>13.72</c:v>
                      </c:pt>
                      <c:pt idx="5320">
                        <c:v>13.71</c:v>
                      </c:pt>
                      <c:pt idx="5321">
                        <c:v>#N/A</c:v>
                      </c:pt>
                      <c:pt idx="5322">
                        <c:v>13.93</c:v>
                      </c:pt>
                      <c:pt idx="5323">
                        <c:v>13.86</c:v>
                      </c:pt>
                      <c:pt idx="5324">
                        <c:v>13.9</c:v>
                      </c:pt>
                      <c:pt idx="5325">
                        <c:v>13.98</c:v>
                      </c:pt>
                      <c:pt idx="5326">
                        <c:v>13.94</c:v>
                      </c:pt>
                      <c:pt idx="5327">
                        <c:v>13.98</c:v>
                      </c:pt>
                      <c:pt idx="5328">
                        <c:v>13.99</c:v>
                      </c:pt>
                      <c:pt idx="5329">
                        <c:v>14.02</c:v>
                      </c:pt>
                      <c:pt idx="5330">
                        <c:v>13.93</c:v>
                      </c:pt>
                      <c:pt idx="5331">
                        <c:v>14.21</c:v>
                      </c:pt>
                      <c:pt idx="5332">
                        <c:v>14.21</c:v>
                      </c:pt>
                      <c:pt idx="5333">
                        <c:v>14.26</c:v>
                      </c:pt>
                      <c:pt idx="5334">
                        <c:v>14.48</c:v>
                      </c:pt>
                      <c:pt idx="5335">
                        <c:v>14.62</c:v>
                      </c:pt>
                      <c:pt idx="5336">
                        <c:v>14.63</c:v>
                      </c:pt>
                      <c:pt idx="5337">
                        <c:v>14.66</c:v>
                      </c:pt>
                      <c:pt idx="5338">
                        <c:v>14.74</c:v>
                      </c:pt>
                      <c:pt idx="5339">
                        <c:v>14.71</c:v>
                      </c:pt>
                      <c:pt idx="5340">
                        <c:v>14.76</c:v>
                      </c:pt>
                      <c:pt idx="5341">
                        <c:v>14.73</c:v>
                      </c:pt>
                      <c:pt idx="5342">
                        <c:v>14.61</c:v>
                      </c:pt>
                      <c:pt idx="5343">
                        <c:v>14.44</c:v>
                      </c:pt>
                      <c:pt idx="5344">
                        <c:v>14.4</c:v>
                      </c:pt>
                      <c:pt idx="5345">
                        <c:v>14.5</c:v>
                      </c:pt>
                      <c:pt idx="5346">
                        <c:v>#N/A</c:v>
                      </c:pt>
                      <c:pt idx="5347">
                        <c:v>14.48</c:v>
                      </c:pt>
                      <c:pt idx="5348">
                        <c:v>14.49</c:v>
                      </c:pt>
                      <c:pt idx="5349">
                        <c:v>14.19</c:v>
                      </c:pt>
                      <c:pt idx="5350">
                        <c:v>14.03</c:v>
                      </c:pt>
                      <c:pt idx="5351">
                        <c:v>13.87</c:v>
                      </c:pt>
                      <c:pt idx="5352">
                        <c:v>14.02</c:v>
                      </c:pt>
                      <c:pt idx="5353">
                        <c:v>14.1</c:v>
                      </c:pt>
                      <c:pt idx="5354">
                        <c:v>13.96</c:v>
                      </c:pt>
                      <c:pt idx="5355">
                        <c:v>13.7</c:v>
                      </c:pt>
                      <c:pt idx="5356">
                        <c:v>13.68</c:v>
                      </c:pt>
                      <c:pt idx="5357">
                        <c:v>13.53</c:v>
                      </c:pt>
                      <c:pt idx="5358">
                        <c:v>13.6</c:v>
                      </c:pt>
                      <c:pt idx="5359">
                        <c:v>13.51</c:v>
                      </c:pt>
                      <c:pt idx="5360">
                        <c:v>13.56</c:v>
                      </c:pt>
                      <c:pt idx="5361">
                        <c:v>13.91</c:v>
                      </c:pt>
                      <c:pt idx="5362">
                        <c:v>13.86</c:v>
                      </c:pt>
                      <c:pt idx="5363">
                        <c:v>13.97</c:v>
                      </c:pt>
                      <c:pt idx="5364">
                        <c:v>13.83</c:v>
                      </c:pt>
                      <c:pt idx="5365">
                        <c:v>13.68</c:v>
                      </c:pt>
                      <c:pt idx="5366">
                        <c:v>13.41</c:v>
                      </c:pt>
                      <c:pt idx="5367">
                        <c:v>13.51</c:v>
                      </c:pt>
                      <c:pt idx="5368">
                        <c:v>13.68</c:v>
                      </c:pt>
                      <c:pt idx="5369">
                        <c:v>13.7</c:v>
                      </c:pt>
                      <c:pt idx="5370">
                        <c:v>13.85</c:v>
                      </c:pt>
                      <c:pt idx="5371">
                        <c:v>13.7</c:v>
                      </c:pt>
                      <c:pt idx="5372">
                        <c:v>13.69</c:v>
                      </c:pt>
                      <c:pt idx="5373">
                        <c:v>13.71</c:v>
                      </c:pt>
                      <c:pt idx="5374">
                        <c:v>13.55</c:v>
                      </c:pt>
                      <c:pt idx="5375">
                        <c:v>13.2</c:v>
                      </c:pt>
                      <c:pt idx="5376">
                        <c:v>13.09</c:v>
                      </c:pt>
                      <c:pt idx="5377">
                        <c:v>12.65</c:v>
                      </c:pt>
                      <c:pt idx="5378">
                        <c:v>12.57</c:v>
                      </c:pt>
                      <c:pt idx="5379">
                        <c:v>12.47</c:v>
                      </c:pt>
                      <c:pt idx="5380">
                        <c:v>12.24</c:v>
                      </c:pt>
                      <c:pt idx="5381">
                        <c:v>12.47</c:v>
                      </c:pt>
                      <c:pt idx="5382">
                        <c:v>12.35</c:v>
                      </c:pt>
                      <c:pt idx="5383">
                        <c:v>12.43</c:v>
                      </c:pt>
                      <c:pt idx="5384">
                        <c:v>12.55</c:v>
                      </c:pt>
                      <c:pt idx="5385">
                        <c:v>12.77</c:v>
                      </c:pt>
                      <c:pt idx="5386">
                        <c:v>12.81</c:v>
                      </c:pt>
                      <c:pt idx="5387">
                        <c:v>12.81</c:v>
                      </c:pt>
                      <c:pt idx="5388">
                        <c:v>12.76</c:v>
                      </c:pt>
                      <c:pt idx="5389">
                        <c:v>12.6</c:v>
                      </c:pt>
                      <c:pt idx="5390">
                        <c:v>12.47</c:v>
                      </c:pt>
                      <c:pt idx="5391">
                        <c:v>#N/A</c:v>
                      </c:pt>
                      <c:pt idx="5392">
                        <c:v>12.53</c:v>
                      </c:pt>
                      <c:pt idx="5393">
                        <c:v>12.51</c:v>
                      </c:pt>
                      <c:pt idx="5394">
                        <c:v>12.53</c:v>
                      </c:pt>
                      <c:pt idx="5395">
                        <c:v>12.73</c:v>
                      </c:pt>
                      <c:pt idx="5396">
                        <c:v>12.63</c:v>
                      </c:pt>
                      <c:pt idx="5397">
                        <c:v>12.56</c:v>
                      </c:pt>
                      <c:pt idx="5398">
                        <c:v>12.6</c:v>
                      </c:pt>
                      <c:pt idx="5399">
                        <c:v>12.6</c:v>
                      </c:pt>
                      <c:pt idx="5400">
                        <c:v>12.51</c:v>
                      </c:pt>
                      <c:pt idx="5401">
                        <c:v>12.47</c:v>
                      </c:pt>
                      <c:pt idx="5402">
                        <c:v>12.18</c:v>
                      </c:pt>
                      <c:pt idx="5403">
                        <c:v>12.04</c:v>
                      </c:pt>
                      <c:pt idx="5404">
                        <c:v>11.94</c:v>
                      </c:pt>
                      <c:pt idx="5405">
                        <c:v>12.09</c:v>
                      </c:pt>
                      <c:pt idx="5406">
                        <c:v>11.99</c:v>
                      </c:pt>
                      <c:pt idx="5407">
                        <c:v>11.85</c:v>
                      </c:pt>
                      <c:pt idx="5408">
                        <c:v>11.8</c:v>
                      </c:pt>
                      <c:pt idx="5409">
                        <c:v>11.73</c:v>
                      </c:pt>
                      <c:pt idx="5410">
                        <c:v>11.51</c:v>
                      </c:pt>
                      <c:pt idx="5411">
                        <c:v>11.72</c:v>
                      </c:pt>
                      <c:pt idx="5412">
                        <c:v>11.69</c:v>
                      </c:pt>
                      <c:pt idx="5413">
                        <c:v>11.5</c:v>
                      </c:pt>
                      <c:pt idx="5414">
                        <c:v>10.91</c:v>
                      </c:pt>
                      <c:pt idx="5415">
                        <c:v>10.83</c:v>
                      </c:pt>
                      <c:pt idx="5416">
                        <c:v>#N/A</c:v>
                      </c:pt>
                      <c:pt idx="5417">
                        <c:v>10.53</c:v>
                      </c:pt>
                      <c:pt idx="5418">
                        <c:v>10.39</c:v>
                      </c:pt>
                      <c:pt idx="5419">
                        <c:v>10.61</c:v>
                      </c:pt>
                      <c:pt idx="5420">
                        <c:v>10.75</c:v>
                      </c:pt>
                      <c:pt idx="5421">
                        <c:v>10.58</c:v>
                      </c:pt>
                      <c:pt idx="5422">
                        <c:v>10.56</c:v>
                      </c:pt>
                      <c:pt idx="5423">
                        <c:v>10.69</c:v>
                      </c:pt>
                      <c:pt idx="5424">
                        <c:v>10.69</c:v>
                      </c:pt>
                      <c:pt idx="5425">
                        <c:v>10.81</c:v>
                      </c:pt>
                      <c:pt idx="5426">
                        <c:v>11.11</c:v>
                      </c:pt>
                      <c:pt idx="5427">
                        <c:v>10.87</c:v>
                      </c:pt>
                      <c:pt idx="5428">
                        <c:v>10.9</c:v>
                      </c:pt>
                      <c:pt idx="5429">
                        <c:v>10.77</c:v>
                      </c:pt>
                      <c:pt idx="5430">
                        <c:v>10.71</c:v>
                      </c:pt>
                      <c:pt idx="5431">
                        <c:v>10.56</c:v>
                      </c:pt>
                      <c:pt idx="5432">
                        <c:v>#N/A</c:v>
                      </c:pt>
                      <c:pt idx="5433">
                        <c:v>10.46</c:v>
                      </c:pt>
                      <c:pt idx="5434">
                        <c:v>10.42</c:v>
                      </c:pt>
                      <c:pt idx="5435">
                        <c:v>10.48</c:v>
                      </c:pt>
                      <c:pt idx="5436">
                        <c:v>10.55</c:v>
                      </c:pt>
                      <c:pt idx="5437">
                        <c:v>10.51</c:v>
                      </c:pt>
                      <c:pt idx="5438">
                        <c:v>10.48</c:v>
                      </c:pt>
                      <c:pt idx="5439">
                        <c:v>#N/A</c:v>
                      </c:pt>
                      <c:pt idx="5440">
                        <c:v>10.58</c:v>
                      </c:pt>
                      <c:pt idx="5441">
                        <c:v>10.65</c:v>
                      </c:pt>
                      <c:pt idx="5442">
                        <c:v>10.67</c:v>
                      </c:pt>
                      <c:pt idx="5443">
                        <c:v>10.59</c:v>
                      </c:pt>
                      <c:pt idx="5444">
                        <c:v>10.46</c:v>
                      </c:pt>
                      <c:pt idx="5445">
                        <c:v>10.42</c:v>
                      </c:pt>
                      <c:pt idx="5446">
                        <c:v>10.43</c:v>
                      </c:pt>
                      <c:pt idx="5447">
                        <c:v>10.53</c:v>
                      </c:pt>
                      <c:pt idx="5448">
                        <c:v>10.59</c:v>
                      </c:pt>
                      <c:pt idx="5449">
                        <c:v>#N/A</c:v>
                      </c:pt>
                      <c:pt idx="5450">
                        <c:v>10.51</c:v>
                      </c:pt>
                      <c:pt idx="5451">
                        <c:v>10.78</c:v>
                      </c:pt>
                      <c:pt idx="5452">
                        <c:v>10.79</c:v>
                      </c:pt>
                      <c:pt idx="5453">
                        <c:v>10.74</c:v>
                      </c:pt>
                      <c:pt idx="5454">
                        <c:v>10.68</c:v>
                      </c:pt>
                      <c:pt idx="5455">
                        <c:v>10.47</c:v>
                      </c:pt>
                      <c:pt idx="5456">
                        <c:v>10.46</c:v>
                      </c:pt>
                      <c:pt idx="5457">
                        <c:v>10.48</c:v>
                      </c:pt>
                      <c:pt idx="5458">
                        <c:v>10.62</c:v>
                      </c:pt>
                      <c:pt idx="5459">
                        <c:v>10.58</c:v>
                      </c:pt>
                      <c:pt idx="5460">
                        <c:v>10.66</c:v>
                      </c:pt>
                      <c:pt idx="5461">
                        <c:v>10.61</c:v>
                      </c:pt>
                      <c:pt idx="5462">
                        <c:v>10.46</c:v>
                      </c:pt>
                      <c:pt idx="5463">
                        <c:v>10.5</c:v>
                      </c:pt>
                      <c:pt idx="5464">
                        <c:v>10.59</c:v>
                      </c:pt>
                      <c:pt idx="5465">
                        <c:v>10.64</c:v>
                      </c:pt>
                      <c:pt idx="5466">
                        <c:v>10.7</c:v>
                      </c:pt>
                      <c:pt idx="5467">
                        <c:v>10.54</c:v>
                      </c:pt>
                      <c:pt idx="5468">
                        <c:v>10.53</c:v>
                      </c:pt>
                      <c:pt idx="5469">
                        <c:v>10.47</c:v>
                      </c:pt>
                      <c:pt idx="5470">
                        <c:v>#N/A</c:v>
                      </c:pt>
                      <c:pt idx="5471">
                        <c:v>10.44</c:v>
                      </c:pt>
                      <c:pt idx="5472">
                        <c:v>10.44</c:v>
                      </c:pt>
                      <c:pt idx="5473">
                        <c:v>10.47</c:v>
                      </c:pt>
                      <c:pt idx="5474">
                        <c:v>10.44</c:v>
                      </c:pt>
                      <c:pt idx="5475">
                        <c:v>10.36</c:v>
                      </c:pt>
                      <c:pt idx="5476">
                        <c:v>10.32</c:v>
                      </c:pt>
                      <c:pt idx="5477">
                        <c:v>10.37</c:v>
                      </c:pt>
                      <c:pt idx="5478">
                        <c:v>10.35</c:v>
                      </c:pt>
                      <c:pt idx="5479">
                        <c:v>10.39</c:v>
                      </c:pt>
                      <c:pt idx="5480">
                        <c:v>10.36</c:v>
                      </c:pt>
                      <c:pt idx="5481">
                        <c:v>10.38</c:v>
                      </c:pt>
                      <c:pt idx="5482">
                        <c:v>10.34</c:v>
                      </c:pt>
                      <c:pt idx="5483">
                        <c:v>10.32</c:v>
                      </c:pt>
                      <c:pt idx="5484">
                        <c:v>10.27</c:v>
                      </c:pt>
                      <c:pt idx="5485">
                        <c:v>10.28</c:v>
                      </c:pt>
                      <c:pt idx="5486">
                        <c:v>10.28</c:v>
                      </c:pt>
                      <c:pt idx="5487">
                        <c:v>10.3</c:v>
                      </c:pt>
                      <c:pt idx="5488">
                        <c:v>10.41</c:v>
                      </c:pt>
                      <c:pt idx="5489">
                        <c:v>10.43</c:v>
                      </c:pt>
                      <c:pt idx="5490">
                        <c:v>10.61</c:v>
                      </c:pt>
                      <c:pt idx="5491">
                        <c:v>10.7</c:v>
                      </c:pt>
                      <c:pt idx="5492">
                        <c:v>10.62</c:v>
                      </c:pt>
                      <c:pt idx="5493">
                        <c:v>10.69</c:v>
                      </c:pt>
                      <c:pt idx="5494">
                        <c:v>10.67</c:v>
                      </c:pt>
                      <c:pt idx="5495">
                        <c:v>10.71</c:v>
                      </c:pt>
                      <c:pt idx="5496">
                        <c:v>10.8</c:v>
                      </c:pt>
                      <c:pt idx="5497">
                        <c:v>10.78</c:v>
                      </c:pt>
                      <c:pt idx="5498">
                        <c:v>10.88</c:v>
                      </c:pt>
                      <c:pt idx="5499">
                        <c:v>10.93</c:v>
                      </c:pt>
                      <c:pt idx="5500">
                        <c:v>10.99</c:v>
                      </c:pt>
                      <c:pt idx="5501">
                        <c:v>10.96</c:v>
                      </c:pt>
                      <c:pt idx="5502">
                        <c:v>10.99</c:v>
                      </c:pt>
                      <c:pt idx="5503">
                        <c:v>11</c:v>
                      </c:pt>
                      <c:pt idx="5504">
                        <c:v>10.83</c:v>
                      </c:pt>
                      <c:pt idx="5505">
                        <c:v>10.8</c:v>
                      </c:pt>
                      <c:pt idx="5506">
                        <c:v>10.8</c:v>
                      </c:pt>
                      <c:pt idx="5507">
                        <c:v>10.84</c:v>
                      </c:pt>
                      <c:pt idx="5508">
                        <c:v>10.81</c:v>
                      </c:pt>
                      <c:pt idx="5509">
                        <c:v>10.71</c:v>
                      </c:pt>
                      <c:pt idx="5510">
                        <c:v>10.6</c:v>
                      </c:pt>
                      <c:pt idx="5511">
                        <c:v>#N/A</c:v>
                      </c:pt>
                      <c:pt idx="5512">
                        <c:v>10.46</c:v>
                      </c:pt>
                      <c:pt idx="5513">
                        <c:v>10.44</c:v>
                      </c:pt>
                      <c:pt idx="5514">
                        <c:v>10.42</c:v>
                      </c:pt>
                      <c:pt idx="5515">
                        <c:v>10.26</c:v>
                      </c:pt>
                      <c:pt idx="5516">
                        <c:v>10.27</c:v>
                      </c:pt>
                      <c:pt idx="5517">
                        <c:v>10.220000000000001</c:v>
                      </c:pt>
                      <c:pt idx="5518">
                        <c:v>10.26</c:v>
                      </c:pt>
                      <c:pt idx="5519">
                        <c:v>10.23</c:v>
                      </c:pt>
                      <c:pt idx="5520">
                        <c:v>10.27</c:v>
                      </c:pt>
                      <c:pt idx="5521">
                        <c:v>10.43</c:v>
                      </c:pt>
                      <c:pt idx="5522">
                        <c:v>10.52</c:v>
                      </c:pt>
                      <c:pt idx="5523">
                        <c:v>10.48</c:v>
                      </c:pt>
                      <c:pt idx="5524">
                        <c:v>10.55</c:v>
                      </c:pt>
                      <c:pt idx="5525">
                        <c:v>10.59</c:v>
                      </c:pt>
                      <c:pt idx="5526">
                        <c:v>10.48</c:v>
                      </c:pt>
                      <c:pt idx="5527">
                        <c:v>10.46</c:v>
                      </c:pt>
                      <c:pt idx="5528">
                        <c:v>10.53</c:v>
                      </c:pt>
                      <c:pt idx="5529">
                        <c:v>10.56</c:v>
                      </c:pt>
                      <c:pt idx="5530">
                        <c:v>10.58</c:v>
                      </c:pt>
                      <c:pt idx="5531">
                        <c:v>10.6</c:v>
                      </c:pt>
                      <c:pt idx="5532">
                        <c:v>10.62</c:v>
                      </c:pt>
                      <c:pt idx="5533">
                        <c:v>10.58</c:v>
                      </c:pt>
                      <c:pt idx="5534">
                        <c:v>10.58</c:v>
                      </c:pt>
                      <c:pt idx="5535">
                        <c:v>10.64</c:v>
                      </c:pt>
                      <c:pt idx="5536">
                        <c:v>10.66</c:v>
                      </c:pt>
                      <c:pt idx="5537">
                        <c:v>10.6</c:v>
                      </c:pt>
                      <c:pt idx="5538">
                        <c:v>10.59</c:v>
                      </c:pt>
                      <c:pt idx="5539">
                        <c:v>10.62</c:v>
                      </c:pt>
                      <c:pt idx="5540">
                        <c:v>#N/A</c:v>
                      </c:pt>
                      <c:pt idx="5541">
                        <c:v>10.6</c:v>
                      </c:pt>
                      <c:pt idx="5542">
                        <c:v>10.49</c:v>
                      </c:pt>
                      <c:pt idx="5543">
                        <c:v>10.49</c:v>
                      </c:pt>
                      <c:pt idx="5544">
                        <c:v>10.51</c:v>
                      </c:pt>
                      <c:pt idx="5545">
                        <c:v>10.51</c:v>
                      </c:pt>
                      <c:pt idx="5546">
                        <c:v>10.41</c:v>
                      </c:pt>
                      <c:pt idx="5547">
                        <c:v>10.42</c:v>
                      </c:pt>
                      <c:pt idx="5548">
                        <c:v>10.39</c:v>
                      </c:pt>
                      <c:pt idx="5549">
                        <c:v>10.29</c:v>
                      </c:pt>
                      <c:pt idx="5550">
                        <c:v>10.33</c:v>
                      </c:pt>
                      <c:pt idx="5551">
                        <c:v>10.29</c:v>
                      </c:pt>
                      <c:pt idx="5552">
                        <c:v>10.39</c:v>
                      </c:pt>
                      <c:pt idx="5553">
                        <c:v>10.39</c:v>
                      </c:pt>
                      <c:pt idx="5554">
                        <c:v>10.43</c:v>
                      </c:pt>
                      <c:pt idx="5555">
                        <c:v>10.42</c:v>
                      </c:pt>
                      <c:pt idx="5556">
                        <c:v>10.4</c:v>
                      </c:pt>
                      <c:pt idx="5557">
                        <c:v>10.37</c:v>
                      </c:pt>
                      <c:pt idx="5558">
                        <c:v>10.29</c:v>
                      </c:pt>
                      <c:pt idx="5559">
                        <c:v>10.31</c:v>
                      </c:pt>
                      <c:pt idx="5560">
                        <c:v>10.27</c:v>
                      </c:pt>
                      <c:pt idx="5561">
                        <c:v>10.26</c:v>
                      </c:pt>
                      <c:pt idx="5562">
                        <c:v>10.26</c:v>
                      </c:pt>
                      <c:pt idx="5563">
                        <c:v>10.119999999999999</c:v>
                      </c:pt>
                      <c:pt idx="5564">
                        <c:v>10.16</c:v>
                      </c:pt>
                      <c:pt idx="5565">
                        <c:v>10.130000000000001</c:v>
                      </c:pt>
                      <c:pt idx="5566">
                        <c:v>10.25</c:v>
                      </c:pt>
                      <c:pt idx="5567">
                        <c:v>10.16</c:v>
                      </c:pt>
                      <c:pt idx="5568">
                        <c:v>10.18</c:v>
                      </c:pt>
                      <c:pt idx="5569">
                        <c:v>10.23</c:v>
                      </c:pt>
                      <c:pt idx="5570">
                        <c:v>10.220000000000001</c:v>
                      </c:pt>
                      <c:pt idx="5571">
                        <c:v>10.37</c:v>
                      </c:pt>
                      <c:pt idx="5572">
                        <c:v>10.41</c:v>
                      </c:pt>
                      <c:pt idx="5573">
                        <c:v>10.43</c:v>
                      </c:pt>
                      <c:pt idx="5574">
                        <c:v>10.49</c:v>
                      </c:pt>
                      <c:pt idx="5575">
                        <c:v>10.54</c:v>
                      </c:pt>
                      <c:pt idx="5576">
                        <c:v>10.57</c:v>
                      </c:pt>
                      <c:pt idx="5577">
                        <c:v>10.56</c:v>
                      </c:pt>
                      <c:pt idx="5578">
                        <c:v>10.58</c:v>
                      </c:pt>
                      <c:pt idx="5579">
                        <c:v>10.63</c:v>
                      </c:pt>
                      <c:pt idx="5580">
                        <c:v>10.62</c:v>
                      </c:pt>
                      <c:pt idx="5581">
                        <c:v>#N/A</c:v>
                      </c:pt>
                      <c:pt idx="5582">
                        <c:v>10.81</c:v>
                      </c:pt>
                      <c:pt idx="5583">
                        <c:v>10.77</c:v>
                      </c:pt>
                      <c:pt idx="5584">
                        <c:v>10.78</c:v>
                      </c:pt>
                      <c:pt idx="5585">
                        <c:v>10.79</c:v>
                      </c:pt>
                      <c:pt idx="5586">
                        <c:v>10.79</c:v>
                      </c:pt>
                      <c:pt idx="5587">
                        <c:v>10.85</c:v>
                      </c:pt>
                      <c:pt idx="5588">
                        <c:v>10.92</c:v>
                      </c:pt>
                      <c:pt idx="5589">
                        <c:v>10.88</c:v>
                      </c:pt>
                      <c:pt idx="5590">
                        <c:v>10.89</c:v>
                      </c:pt>
                      <c:pt idx="5591">
                        <c:v>10.75</c:v>
                      </c:pt>
                      <c:pt idx="5592">
                        <c:v>10.77</c:v>
                      </c:pt>
                      <c:pt idx="5593">
                        <c:v>10.72</c:v>
                      </c:pt>
                      <c:pt idx="5594">
                        <c:v>10.64</c:v>
                      </c:pt>
                      <c:pt idx="5595">
                        <c:v>10.68</c:v>
                      </c:pt>
                      <c:pt idx="5596">
                        <c:v>10.8</c:v>
                      </c:pt>
                      <c:pt idx="5597">
                        <c:v>10.79</c:v>
                      </c:pt>
                      <c:pt idx="5598">
                        <c:v>10.83</c:v>
                      </c:pt>
                      <c:pt idx="5599">
                        <c:v>10.9</c:v>
                      </c:pt>
                      <c:pt idx="5600">
                        <c:v>11.02</c:v>
                      </c:pt>
                      <c:pt idx="5601">
                        <c:v>11.11</c:v>
                      </c:pt>
                      <c:pt idx="5602">
                        <c:v>11.04</c:v>
                      </c:pt>
                      <c:pt idx="5603">
                        <c:v>10.99</c:v>
                      </c:pt>
                      <c:pt idx="5604">
                        <c:v>10.96</c:v>
                      </c:pt>
                      <c:pt idx="5605">
                        <c:v>10.93</c:v>
                      </c:pt>
                      <c:pt idx="5606">
                        <c:v>#N/A</c:v>
                      </c:pt>
                      <c:pt idx="5607">
                        <c:v>11.21</c:v>
                      </c:pt>
                      <c:pt idx="5608">
                        <c:v>11.16</c:v>
                      </c:pt>
                      <c:pt idx="5609">
                        <c:v>11.29</c:v>
                      </c:pt>
                      <c:pt idx="5610">
                        <c:v>11.33</c:v>
                      </c:pt>
                      <c:pt idx="5611">
                        <c:v>11.28</c:v>
                      </c:pt>
                      <c:pt idx="5612">
                        <c:v>11.42</c:v>
                      </c:pt>
                      <c:pt idx="5613">
                        <c:v>11.4</c:v>
                      </c:pt>
                      <c:pt idx="5614">
                        <c:v>11.38</c:v>
                      </c:pt>
                      <c:pt idx="5615">
                        <c:v>11.51</c:v>
                      </c:pt>
                      <c:pt idx="5616">
                        <c:v>11.41</c:v>
                      </c:pt>
                      <c:pt idx="5617">
                        <c:v>11.36</c:v>
                      </c:pt>
                      <c:pt idx="5618">
                        <c:v>11.28</c:v>
                      </c:pt>
                      <c:pt idx="5619">
                        <c:v>11.32</c:v>
                      </c:pt>
                      <c:pt idx="5620">
                        <c:v>11.43</c:v>
                      </c:pt>
                      <c:pt idx="5621">
                        <c:v>11.41</c:v>
                      </c:pt>
                      <c:pt idx="5622">
                        <c:v>11.49</c:v>
                      </c:pt>
                      <c:pt idx="5623">
                        <c:v>11.51</c:v>
                      </c:pt>
                      <c:pt idx="5624">
                        <c:v>11.66</c:v>
                      </c:pt>
                      <c:pt idx="5625">
                        <c:v>11.76</c:v>
                      </c:pt>
                      <c:pt idx="5626">
                        <c:v>11.8</c:v>
                      </c:pt>
                      <c:pt idx="5627">
                        <c:v>11.82</c:v>
                      </c:pt>
                      <c:pt idx="5628">
                        <c:v>11.92</c:v>
                      </c:pt>
                      <c:pt idx="5629">
                        <c:v>12.12</c:v>
                      </c:pt>
                      <c:pt idx="5630">
                        <c:v>12.1</c:v>
                      </c:pt>
                      <c:pt idx="5631">
                        <c:v>12.2</c:v>
                      </c:pt>
                      <c:pt idx="5632">
                        <c:v>12.13</c:v>
                      </c:pt>
                      <c:pt idx="5633">
                        <c:v>12.17</c:v>
                      </c:pt>
                      <c:pt idx="5634">
                        <c:v>12.04</c:v>
                      </c:pt>
                      <c:pt idx="5635">
                        <c:v>11.96</c:v>
                      </c:pt>
                      <c:pt idx="5636">
                        <c:v>11.76</c:v>
                      </c:pt>
                      <c:pt idx="5637">
                        <c:v>11.71</c:v>
                      </c:pt>
                      <c:pt idx="5638">
                        <c:v>11.65</c:v>
                      </c:pt>
                      <c:pt idx="5639">
                        <c:v>11.7</c:v>
                      </c:pt>
                      <c:pt idx="5640">
                        <c:v>11.72</c:v>
                      </c:pt>
                      <c:pt idx="5641">
                        <c:v>11.54</c:v>
                      </c:pt>
                      <c:pt idx="5642">
                        <c:v>11.57</c:v>
                      </c:pt>
                      <c:pt idx="5643">
                        <c:v>11.54</c:v>
                      </c:pt>
                      <c:pt idx="5644">
                        <c:v>11.62</c:v>
                      </c:pt>
                      <c:pt idx="5645">
                        <c:v>11.65</c:v>
                      </c:pt>
                      <c:pt idx="5646">
                        <c:v>11.86</c:v>
                      </c:pt>
                      <c:pt idx="5647">
                        <c:v>11.9</c:v>
                      </c:pt>
                      <c:pt idx="5648">
                        <c:v>11.98</c:v>
                      </c:pt>
                      <c:pt idx="5649">
                        <c:v>11.97</c:v>
                      </c:pt>
                      <c:pt idx="5650">
                        <c:v>12.01</c:v>
                      </c:pt>
                      <c:pt idx="5651">
                        <c:v>#N/A</c:v>
                      </c:pt>
                      <c:pt idx="5652">
                        <c:v>11.85</c:v>
                      </c:pt>
                      <c:pt idx="5653">
                        <c:v>11.7</c:v>
                      </c:pt>
                      <c:pt idx="5654">
                        <c:v>11.77</c:v>
                      </c:pt>
                      <c:pt idx="5655">
                        <c:v>11.73</c:v>
                      </c:pt>
                      <c:pt idx="5656">
                        <c:v>11.56</c:v>
                      </c:pt>
                      <c:pt idx="5657">
                        <c:v>11.63</c:v>
                      </c:pt>
                      <c:pt idx="5658">
                        <c:v>11.76</c:v>
                      </c:pt>
                      <c:pt idx="5659">
                        <c:v>11.82</c:v>
                      </c:pt>
                      <c:pt idx="5660">
                        <c:v>11.68</c:v>
                      </c:pt>
                      <c:pt idx="5661">
                        <c:v>11.66</c:v>
                      </c:pt>
                      <c:pt idx="5662">
                        <c:v>11.57</c:v>
                      </c:pt>
                      <c:pt idx="5663">
                        <c:v>11.64</c:v>
                      </c:pt>
                      <c:pt idx="5664">
                        <c:v>11.6</c:v>
                      </c:pt>
                      <c:pt idx="5665">
                        <c:v>11.49</c:v>
                      </c:pt>
                      <c:pt idx="5666">
                        <c:v>11.41</c:v>
                      </c:pt>
                      <c:pt idx="5667">
                        <c:v>11.45</c:v>
                      </c:pt>
                      <c:pt idx="5668">
                        <c:v>11.49</c:v>
                      </c:pt>
                      <c:pt idx="5669">
                        <c:v>11.5</c:v>
                      </c:pt>
                      <c:pt idx="5670">
                        <c:v>11.44</c:v>
                      </c:pt>
                      <c:pt idx="5671">
                        <c:v>11.47</c:v>
                      </c:pt>
                      <c:pt idx="5672">
                        <c:v>11.46</c:v>
                      </c:pt>
                      <c:pt idx="5673">
                        <c:v>11.35</c:v>
                      </c:pt>
                      <c:pt idx="5674">
                        <c:v>11.31</c:v>
                      </c:pt>
                      <c:pt idx="5675">
                        <c:v>11.33</c:v>
                      </c:pt>
                      <c:pt idx="5676">
                        <c:v>#N/A</c:v>
                      </c:pt>
                      <c:pt idx="5677">
                        <c:v>11.57</c:v>
                      </c:pt>
                      <c:pt idx="5678">
                        <c:v>11.59</c:v>
                      </c:pt>
                      <c:pt idx="5679">
                        <c:v>11.65</c:v>
                      </c:pt>
                      <c:pt idx="5680">
                        <c:v>11.58</c:v>
                      </c:pt>
                      <c:pt idx="5681">
                        <c:v>11.47</c:v>
                      </c:pt>
                      <c:pt idx="5682">
                        <c:v>11.49</c:v>
                      </c:pt>
                      <c:pt idx="5683">
                        <c:v>11.49</c:v>
                      </c:pt>
                      <c:pt idx="5684">
                        <c:v>11.47</c:v>
                      </c:pt>
                      <c:pt idx="5685">
                        <c:v>11.43</c:v>
                      </c:pt>
                      <c:pt idx="5686">
                        <c:v>11.66</c:v>
                      </c:pt>
                      <c:pt idx="5687">
                        <c:v>11.7</c:v>
                      </c:pt>
                      <c:pt idx="5688">
                        <c:v>11.72</c:v>
                      </c:pt>
                      <c:pt idx="5689">
                        <c:v>11.66</c:v>
                      </c:pt>
                      <c:pt idx="5690">
                        <c:v>11.68</c:v>
                      </c:pt>
                      <c:pt idx="5691">
                        <c:v>11.74</c:v>
                      </c:pt>
                      <c:pt idx="5692">
                        <c:v>11.69</c:v>
                      </c:pt>
                      <c:pt idx="5693">
                        <c:v>11.7</c:v>
                      </c:pt>
                      <c:pt idx="5694">
                        <c:v>11.75</c:v>
                      </c:pt>
                      <c:pt idx="5695">
                        <c:v>11.85</c:v>
                      </c:pt>
                      <c:pt idx="5696">
                        <c:v>11.85</c:v>
                      </c:pt>
                      <c:pt idx="5697">
                        <c:v>#N/A</c:v>
                      </c:pt>
                      <c:pt idx="5698">
                        <c:v>11.84</c:v>
                      </c:pt>
                      <c:pt idx="5699">
                        <c:v>11.71</c:v>
                      </c:pt>
                      <c:pt idx="5700">
                        <c:v>#N/A</c:v>
                      </c:pt>
                      <c:pt idx="5701">
                        <c:v>11.68</c:v>
                      </c:pt>
                      <c:pt idx="5702">
                        <c:v>11.7</c:v>
                      </c:pt>
                      <c:pt idx="5703">
                        <c:v>11.7</c:v>
                      </c:pt>
                      <c:pt idx="5704">
                        <c:v>11.72</c:v>
                      </c:pt>
                      <c:pt idx="5705">
                        <c:v>11.72</c:v>
                      </c:pt>
                      <c:pt idx="5706">
                        <c:v>11.65</c:v>
                      </c:pt>
                      <c:pt idx="5707">
                        <c:v>11.57</c:v>
                      </c:pt>
                      <c:pt idx="5708">
                        <c:v>11.59</c:v>
                      </c:pt>
                      <c:pt idx="5709">
                        <c:v>#N/A</c:v>
                      </c:pt>
                      <c:pt idx="5710">
                        <c:v>11.55</c:v>
                      </c:pt>
                      <c:pt idx="5711">
                        <c:v>11.63</c:v>
                      </c:pt>
                      <c:pt idx="5712">
                        <c:v>11.58</c:v>
                      </c:pt>
                      <c:pt idx="5713">
                        <c:v>11.63</c:v>
                      </c:pt>
                      <c:pt idx="5714">
                        <c:v>11.63</c:v>
                      </c:pt>
                      <c:pt idx="5715">
                        <c:v>11.75</c:v>
                      </c:pt>
                      <c:pt idx="5716">
                        <c:v>11.78</c:v>
                      </c:pt>
                      <c:pt idx="5717">
                        <c:v>11.76</c:v>
                      </c:pt>
                      <c:pt idx="5718">
                        <c:v>11.79</c:v>
                      </c:pt>
                      <c:pt idx="5719">
                        <c:v>11.89</c:v>
                      </c:pt>
                      <c:pt idx="5720">
                        <c:v>11.9</c:v>
                      </c:pt>
                      <c:pt idx="5721">
                        <c:v>11.87</c:v>
                      </c:pt>
                      <c:pt idx="5722">
                        <c:v>11.95</c:v>
                      </c:pt>
                      <c:pt idx="5723">
                        <c:v>11.97</c:v>
                      </c:pt>
                      <c:pt idx="5724">
                        <c:v>11.96</c:v>
                      </c:pt>
                      <c:pt idx="5725">
                        <c:v>11.88</c:v>
                      </c:pt>
                      <c:pt idx="5726">
                        <c:v>11.87</c:v>
                      </c:pt>
                      <c:pt idx="5727">
                        <c:v>11.86</c:v>
                      </c:pt>
                      <c:pt idx="5728">
                        <c:v>11.83</c:v>
                      </c:pt>
                      <c:pt idx="5729">
                        <c:v>11.77</c:v>
                      </c:pt>
                      <c:pt idx="5730">
                        <c:v>11.79</c:v>
                      </c:pt>
                      <c:pt idx="5731">
                        <c:v>#N/A</c:v>
                      </c:pt>
                      <c:pt idx="5732">
                        <c:v>11.75</c:v>
                      </c:pt>
                      <c:pt idx="5733">
                        <c:v>11.81</c:v>
                      </c:pt>
                      <c:pt idx="5734">
                        <c:v>11.79</c:v>
                      </c:pt>
                      <c:pt idx="5735">
                        <c:v>11.82</c:v>
                      </c:pt>
                      <c:pt idx="5736">
                        <c:v>#N/A</c:v>
                      </c:pt>
                      <c:pt idx="5737">
                        <c:v>11.86</c:v>
                      </c:pt>
                      <c:pt idx="5738">
                        <c:v>11.78</c:v>
                      </c:pt>
                      <c:pt idx="5739">
                        <c:v>11.77</c:v>
                      </c:pt>
                      <c:pt idx="5740">
                        <c:v>11.73</c:v>
                      </c:pt>
                      <c:pt idx="5741">
                        <c:v>11.75</c:v>
                      </c:pt>
                      <c:pt idx="5742">
                        <c:v>11.71</c:v>
                      </c:pt>
                      <c:pt idx="5743">
                        <c:v>11.76</c:v>
                      </c:pt>
                      <c:pt idx="5744">
                        <c:v>11.76</c:v>
                      </c:pt>
                      <c:pt idx="5745">
                        <c:v>11.59</c:v>
                      </c:pt>
                      <c:pt idx="5746">
                        <c:v>11.54</c:v>
                      </c:pt>
                      <c:pt idx="5747">
                        <c:v>11.57</c:v>
                      </c:pt>
                      <c:pt idx="5748">
                        <c:v>11.61</c:v>
                      </c:pt>
                      <c:pt idx="5749">
                        <c:v>11.6</c:v>
                      </c:pt>
                      <c:pt idx="5750">
                        <c:v>11.64</c:v>
                      </c:pt>
                      <c:pt idx="5751">
                        <c:v>11.63</c:v>
                      </c:pt>
                      <c:pt idx="5752">
                        <c:v>11.63</c:v>
                      </c:pt>
                      <c:pt idx="5753">
                        <c:v>11.64</c:v>
                      </c:pt>
                      <c:pt idx="5754">
                        <c:v>11.63</c:v>
                      </c:pt>
                      <c:pt idx="5755">
                        <c:v>11.63</c:v>
                      </c:pt>
                      <c:pt idx="5756">
                        <c:v>11.66</c:v>
                      </c:pt>
                      <c:pt idx="5757">
                        <c:v>11.67</c:v>
                      </c:pt>
                      <c:pt idx="5758">
                        <c:v>11.64</c:v>
                      </c:pt>
                      <c:pt idx="5759">
                        <c:v>11.6</c:v>
                      </c:pt>
                      <c:pt idx="5760">
                        <c:v>11.6</c:v>
                      </c:pt>
                      <c:pt idx="5761">
                        <c:v>11.7</c:v>
                      </c:pt>
                      <c:pt idx="5762">
                        <c:v>11.71</c:v>
                      </c:pt>
                      <c:pt idx="5763">
                        <c:v>11.72</c:v>
                      </c:pt>
                      <c:pt idx="5764">
                        <c:v>11.73</c:v>
                      </c:pt>
                      <c:pt idx="5765">
                        <c:v>11.83</c:v>
                      </c:pt>
                      <c:pt idx="5766">
                        <c:v>#N/A</c:v>
                      </c:pt>
                      <c:pt idx="5767">
                        <c:v>11.85</c:v>
                      </c:pt>
                      <c:pt idx="5768">
                        <c:v>11.81</c:v>
                      </c:pt>
                      <c:pt idx="5769">
                        <c:v>11.83</c:v>
                      </c:pt>
                      <c:pt idx="5770">
                        <c:v>11.92</c:v>
                      </c:pt>
                      <c:pt idx="5771">
                        <c:v>#N/A</c:v>
                      </c:pt>
                      <c:pt idx="5772">
                        <c:v>11.91</c:v>
                      </c:pt>
                      <c:pt idx="5773">
                        <c:v>11.93</c:v>
                      </c:pt>
                      <c:pt idx="5774">
                        <c:v>12.05</c:v>
                      </c:pt>
                      <c:pt idx="5775">
                        <c:v>11.99</c:v>
                      </c:pt>
                      <c:pt idx="5776">
                        <c:v>12.05</c:v>
                      </c:pt>
                      <c:pt idx="5777">
                        <c:v>12.09</c:v>
                      </c:pt>
                      <c:pt idx="5778">
                        <c:v>12.04</c:v>
                      </c:pt>
                      <c:pt idx="5779">
                        <c:v>12.07</c:v>
                      </c:pt>
                      <c:pt idx="5780">
                        <c:v>11.99</c:v>
                      </c:pt>
                      <c:pt idx="5781">
                        <c:v>12.07</c:v>
                      </c:pt>
                      <c:pt idx="5782">
                        <c:v>12.09</c:v>
                      </c:pt>
                      <c:pt idx="5783">
                        <c:v>12.22</c:v>
                      </c:pt>
                      <c:pt idx="5784">
                        <c:v>12.24</c:v>
                      </c:pt>
                      <c:pt idx="5785">
                        <c:v>12.28</c:v>
                      </c:pt>
                      <c:pt idx="5786">
                        <c:v>12.24</c:v>
                      </c:pt>
                      <c:pt idx="5787">
                        <c:v>12.27</c:v>
                      </c:pt>
                      <c:pt idx="5788">
                        <c:v>12.31</c:v>
                      </c:pt>
                      <c:pt idx="5789">
                        <c:v>12.31</c:v>
                      </c:pt>
                      <c:pt idx="5790">
                        <c:v>12.34</c:v>
                      </c:pt>
                      <c:pt idx="5791">
                        <c:v>12.45</c:v>
                      </c:pt>
                      <c:pt idx="5792">
                        <c:v>12.44</c:v>
                      </c:pt>
                      <c:pt idx="5793">
                        <c:v>12.45</c:v>
                      </c:pt>
                      <c:pt idx="5794">
                        <c:v>12.49</c:v>
                      </c:pt>
                      <c:pt idx="5795">
                        <c:v>12.48</c:v>
                      </c:pt>
                      <c:pt idx="5796">
                        <c:v>12.46</c:v>
                      </c:pt>
                      <c:pt idx="5797">
                        <c:v>12.46</c:v>
                      </c:pt>
                      <c:pt idx="5798">
                        <c:v>12.42</c:v>
                      </c:pt>
                      <c:pt idx="5799">
                        <c:v>12.41</c:v>
                      </c:pt>
                      <c:pt idx="5800">
                        <c:v>12.53</c:v>
                      </c:pt>
                      <c:pt idx="5801">
                        <c:v>12.56</c:v>
                      </c:pt>
                      <c:pt idx="5802">
                        <c:v>12.65</c:v>
                      </c:pt>
                      <c:pt idx="5803">
                        <c:v>12.67</c:v>
                      </c:pt>
                      <c:pt idx="5804">
                        <c:v>12.65</c:v>
                      </c:pt>
                      <c:pt idx="5805">
                        <c:v>12.51</c:v>
                      </c:pt>
                      <c:pt idx="5806">
                        <c:v>12.47</c:v>
                      </c:pt>
                      <c:pt idx="5807">
                        <c:v>12.52</c:v>
                      </c:pt>
                      <c:pt idx="5808">
                        <c:v>12.5</c:v>
                      </c:pt>
                      <c:pt idx="5809">
                        <c:v>12.4</c:v>
                      </c:pt>
                      <c:pt idx="5810">
                        <c:v>12.57</c:v>
                      </c:pt>
                      <c:pt idx="5811">
                        <c:v>12.61</c:v>
                      </c:pt>
                      <c:pt idx="5812">
                        <c:v>12.57</c:v>
                      </c:pt>
                      <c:pt idx="5813">
                        <c:v>12.7</c:v>
                      </c:pt>
                      <c:pt idx="5814">
                        <c:v>12.77</c:v>
                      </c:pt>
                      <c:pt idx="5815">
                        <c:v>#N/A</c:v>
                      </c:pt>
                      <c:pt idx="5816">
                        <c:v>12.8</c:v>
                      </c:pt>
                      <c:pt idx="5817">
                        <c:v>12.75</c:v>
                      </c:pt>
                      <c:pt idx="5818">
                        <c:v>12.69</c:v>
                      </c:pt>
                      <c:pt idx="5819">
                        <c:v>12.67</c:v>
                      </c:pt>
                      <c:pt idx="5820">
                        <c:v>12.79</c:v>
                      </c:pt>
                      <c:pt idx="5821">
                        <c:v>12.82</c:v>
                      </c:pt>
                      <c:pt idx="5822">
                        <c:v>12.82</c:v>
                      </c:pt>
                      <c:pt idx="5823">
                        <c:v>12.86</c:v>
                      </c:pt>
                      <c:pt idx="5824">
                        <c:v>12.89</c:v>
                      </c:pt>
                      <c:pt idx="5825">
                        <c:v>13.07</c:v>
                      </c:pt>
                      <c:pt idx="5826">
                        <c:v>13.13</c:v>
                      </c:pt>
                      <c:pt idx="5827">
                        <c:v>13.09</c:v>
                      </c:pt>
                      <c:pt idx="5828">
                        <c:v>13.21</c:v>
                      </c:pt>
                      <c:pt idx="5829">
                        <c:v>13.25</c:v>
                      </c:pt>
                      <c:pt idx="5830">
                        <c:v>13.46</c:v>
                      </c:pt>
                      <c:pt idx="5831">
                        <c:v>13.58</c:v>
                      </c:pt>
                      <c:pt idx="5832">
                        <c:v>13.48</c:v>
                      </c:pt>
                      <c:pt idx="5833">
                        <c:v>13.41</c:v>
                      </c:pt>
                      <c:pt idx="5834">
                        <c:v>13.54</c:v>
                      </c:pt>
                      <c:pt idx="5835">
                        <c:v>13.45</c:v>
                      </c:pt>
                      <c:pt idx="5836">
                        <c:v>13.43</c:v>
                      </c:pt>
                      <c:pt idx="5837">
                        <c:v>13.52</c:v>
                      </c:pt>
                      <c:pt idx="5838">
                        <c:v>13.54</c:v>
                      </c:pt>
                      <c:pt idx="5839">
                        <c:v>13.72</c:v>
                      </c:pt>
                      <c:pt idx="5840">
                        <c:v>13.75</c:v>
                      </c:pt>
                      <c:pt idx="5841">
                        <c:v>#N/A</c:v>
                      </c:pt>
                      <c:pt idx="5842">
                        <c:v>13.89</c:v>
                      </c:pt>
                      <c:pt idx="5843">
                        <c:v>13.99</c:v>
                      </c:pt>
                      <c:pt idx="5844">
                        <c:v>13.91</c:v>
                      </c:pt>
                      <c:pt idx="5845">
                        <c:v>13.63</c:v>
                      </c:pt>
                      <c:pt idx="5846">
                        <c:v>13.42</c:v>
                      </c:pt>
                      <c:pt idx="5847">
                        <c:v>13.37</c:v>
                      </c:pt>
                      <c:pt idx="5848">
                        <c:v>13.54</c:v>
                      </c:pt>
                      <c:pt idx="5849">
                        <c:v>13.54</c:v>
                      </c:pt>
                      <c:pt idx="5850">
                        <c:v>13.46</c:v>
                      </c:pt>
                      <c:pt idx="5851">
                        <c:v>13.58</c:v>
                      </c:pt>
                      <c:pt idx="5852">
                        <c:v>13.54</c:v>
                      </c:pt>
                      <c:pt idx="5853">
                        <c:v>13.44</c:v>
                      </c:pt>
                      <c:pt idx="5854">
                        <c:v>13.39</c:v>
                      </c:pt>
                      <c:pt idx="5855">
                        <c:v>13.21</c:v>
                      </c:pt>
                      <c:pt idx="5856">
                        <c:v>13.27</c:v>
                      </c:pt>
                      <c:pt idx="5857">
                        <c:v>13.38</c:v>
                      </c:pt>
                      <c:pt idx="5858">
                        <c:v>13.65</c:v>
                      </c:pt>
                      <c:pt idx="5859">
                        <c:v>13.72</c:v>
                      </c:pt>
                      <c:pt idx="5860">
                        <c:v>13.74</c:v>
                      </c:pt>
                      <c:pt idx="5861">
                        <c:v>13.75</c:v>
                      </c:pt>
                      <c:pt idx="5862">
                        <c:v>13.79</c:v>
                      </c:pt>
                      <c:pt idx="5863">
                        <c:v>13.76</c:v>
                      </c:pt>
                      <c:pt idx="5864">
                        <c:v>13.8</c:v>
                      </c:pt>
                      <c:pt idx="5865">
                        <c:v>13.84</c:v>
                      </c:pt>
                      <c:pt idx="5866">
                        <c:v>13.87</c:v>
                      </c:pt>
                      <c:pt idx="5867">
                        <c:v>13.8</c:v>
                      </c:pt>
                      <c:pt idx="5868">
                        <c:v>#N/A</c:v>
                      </c:pt>
                      <c:pt idx="5869">
                        <c:v>13.77</c:v>
                      </c:pt>
                      <c:pt idx="5870">
                        <c:v>13.75</c:v>
                      </c:pt>
                      <c:pt idx="5871">
                        <c:v>13.48</c:v>
                      </c:pt>
                      <c:pt idx="5872">
                        <c:v>13.53</c:v>
                      </c:pt>
                      <c:pt idx="5873">
                        <c:v>13.55</c:v>
                      </c:pt>
                      <c:pt idx="5874">
                        <c:v>13.42</c:v>
                      </c:pt>
                      <c:pt idx="5875">
                        <c:v>13.3</c:v>
                      </c:pt>
                      <c:pt idx="5876">
                        <c:v>13.32</c:v>
                      </c:pt>
                      <c:pt idx="5877">
                        <c:v>13.37</c:v>
                      </c:pt>
                      <c:pt idx="5878">
                        <c:v>13.32</c:v>
                      </c:pt>
                      <c:pt idx="5879">
                        <c:v>13.25</c:v>
                      </c:pt>
                      <c:pt idx="5880">
                        <c:v>13.36</c:v>
                      </c:pt>
                      <c:pt idx="5881">
                        <c:v>13.35</c:v>
                      </c:pt>
                      <c:pt idx="5882">
                        <c:v>13.31</c:v>
                      </c:pt>
                      <c:pt idx="5883">
                        <c:v>13.06</c:v>
                      </c:pt>
                      <c:pt idx="5884">
                        <c:v>12.89</c:v>
                      </c:pt>
                      <c:pt idx="5885">
                        <c:v>12.95</c:v>
                      </c:pt>
                      <c:pt idx="5886">
                        <c:v>13.05</c:v>
                      </c:pt>
                      <c:pt idx="5887">
                        <c:v>12.91</c:v>
                      </c:pt>
                      <c:pt idx="5888">
                        <c:v>12.81</c:v>
                      </c:pt>
                      <c:pt idx="5889">
                        <c:v>12.74</c:v>
                      </c:pt>
                      <c:pt idx="5890">
                        <c:v>12.61</c:v>
                      </c:pt>
                      <c:pt idx="5891">
                        <c:v>12.73</c:v>
                      </c:pt>
                      <c:pt idx="5892">
                        <c:v>12.69</c:v>
                      </c:pt>
                      <c:pt idx="5893">
                        <c:v>12.66</c:v>
                      </c:pt>
                      <c:pt idx="5894">
                        <c:v>12.61</c:v>
                      </c:pt>
                      <c:pt idx="5895">
                        <c:v>12.68</c:v>
                      </c:pt>
                      <c:pt idx="5896">
                        <c:v>12.74</c:v>
                      </c:pt>
                      <c:pt idx="5897">
                        <c:v>12.67</c:v>
                      </c:pt>
                      <c:pt idx="5898">
                        <c:v>12.74</c:v>
                      </c:pt>
                      <c:pt idx="5899">
                        <c:v>12.7</c:v>
                      </c:pt>
                      <c:pt idx="5900">
                        <c:v>12.7</c:v>
                      </c:pt>
                      <c:pt idx="5901">
                        <c:v>12.69</c:v>
                      </c:pt>
                      <c:pt idx="5902">
                        <c:v>12.62</c:v>
                      </c:pt>
                      <c:pt idx="5903">
                        <c:v>12.65</c:v>
                      </c:pt>
                      <c:pt idx="5904">
                        <c:v>12.69</c:v>
                      </c:pt>
                      <c:pt idx="5905">
                        <c:v>12.66</c:v>
                      </c:pt>
                      <c:pt idx="5906">
                        <c:v>12.81</c:v>
                      </c:pt>
                      <c:pt idx="5907">
                        <c:v>12.81</c:v>
                      </c:pt>
                      <c:pt idx="5908">
                        <c:v>12.83</c:v>
                      </c:pt>
                      <c:pt idx="5909">
                        <c:v>12.84</c:v>
                      </c:pt>
                      <c:pt idx="5910">
                        <c:v>12.79</c:v>
                      </c:pt>
                      <c:pt idx="5911">
                        <c:v>#N/A</c:v>
                      </c:pt>
                      <c:pt idx="5912">
                        <c:v>12.88</c:v>
                      </c:pt>
                      <c:pt idx="5913">
                        <c:v>12.92</c:v>
                      </c:pt>
                      <c:pt idx="5914">
                        <c:v>12.81</c:v>
                      </c:pt>
                      <c:pt idx="5915">
                        <c:v>12.7</c:v>
                      </c:pt>
                      <c:pt idx="5916">
                        <c:v>12.62</c:v>
                      </c:pt>
                      <c:pt idx="5917">
                        <c:v>12.54</c:v>
                      </c:pt>
                      <c:pt idx="5918">
                        <c:v>12.55</c:v>
                      </c:pt>
                      <c:pt idx="5919">
                        <c:v>12.44</c:v>
                      </c:pt>
                      <c:pt idx="5920">
                        <c:v>12.42</c:v>
                      </c:pt>
                      <c:pt idx="5921">
                        <c:v>12.4</c:v>
                      </c:pt>
                      <c:pt idx="5922">
                        <c:v>12.35</c:v>
                      </c:pt>
                      <c:pt idx="5923">
                        <c:v>12.25</c:v>
                      </c:pt>
                      <c:pt idx="5924">
                        <c:v>12.28</c:v>
                      </c:pt>
                      <c:pt idx="5925">
                        <c:v>12.45</c:v>
                      </c:pt>
                      <c:pt idx="5926">
                        <c:v>12.52</c:v>
                      </c:pt>
                      <c:pt idx="5927">
                        <c:v>12.56</c:v>
                      </c:pt>
                      <c:pt idx="5928">
                        <c:v>12.46</c:v>
                      </c:pt>
                      <c:pt idx="5929">
                        <c:v>12.31</c:v>
                      </c:pt>
                      <c:pt idx="5930">
                        <c:v>12.47</c:v>
                      </c:pt>
                      <c:pt idx="5931">
                        <c:v>12.54</c:v>
                      </c:pt>
                      <c:pt idx="5932">
                        <c:v>12.54</c:v>
                      </c:pt>
                      <c:pt idx="5933">
                        <c:v>12.54</c:v>
                      </c:pt>
                      <c:pt idx="5934">
                        <c:v>12.52</c:v>
                      </c:pt>
                      <c:pt idx="5935">
                        <c:v>12.39</c:v>
                      </c:pt>
                      <c:pt idx="5936">
                        <c:v>#N/A</c:v>
                      </c:pt>
                      <c:pt idx="5937">
                        <c:v>12.36</c:v>
                      </c:pt>
                      <c:pt idx="5938">
                        <c:v>12.36</c:v>
                      </c:pt>
                      <c:pt idx="5939">
                        <c:v>12.31</c:v>
                      </c:pt>
                      <c:pt idx="5940">
                        <c:v>12.28</c:v>
                      </c:pt>
                      <c:pt idx="5941">
                        <c:v>12.34</c:v>
                      </c:pt>
                      <c:pt idx="5942">
                        <c:v>12.32</c:v>
                      </c:pt>
                      <c:pt idx="5943">
                        <c:v>12.28</c:v>
                      </c:pt>
                      <c:pt idx="5944">
                        <c:v>12.09</c:v>
                      </c:pt>
                      <c:pt idx="5945">
                        <c:v>11.93</c:v>
                      </c:pt>
                      <c:pt idx="5946">
                        <c:v>11.9</c:v>
                      </c:pt>
                      <c:pt idx="5947">
                        <c:v>11.78</c:v>
                      </c:pt>
                      <c:pt idx="5948">
                        <c:v>11.74</c:v>
                      </c:pt>
                      <c:pt idx="5949">
                        <c:v>11.83</c:v>
                      </c:pt>
                      <c:pt idx="5950">
                        <c:v>11.99</c:v>
                      </c:pt>
                      <c:pt idx="5951">
                        <c:v>11.95</c:v>
                      </c:pt>
                      <c:pt idx="5952">
                        <c:v>11.75</c:v>
                      </c:pt>
                      <c:pt idx="5953">
                        <c:v>11.79</c:v>
                      </c:pt>
                      <c:pt idx="5954">
                        <c:v>11.66</c:v>
                      </c:pt>
                      <c:pt idx="5955">
                        <c:v>11.66</c:v>
                      </c:pt>
                      <c:pt idx="5956">
                        <c:v>11.6</c:v>
                      </c:pt>
                      <c:pt idx="5957">
                        <c:v>#N/A</c:v>
                      </c:pt>
                      <c:pt idx="5958">
                        <c:v>11.72</c:v>
                      </c:pt>
                      <c:pt idx="5959">
                        <c:v>11.81</c:v>
                      </c:pt>
                      <c:pt idx="5960">
                        <c:v>11.71</c:v>
                      </c:pt>
                      <c:pt idx="5961">
                        <c:v>#N/A</c:v>
                      </c:pt>
                      <c:pt idx="5962">
                        <c:v>11.78</c:v>
                      </c:pt>
                      <c:pt idx="5963">
                        <c:v>11.81</c:v>
                      </c:pt>
                      <c:pt idx="5964">
                        <c:v>11.73</c:v>
                      </c:pt>
                      <c:pt idx="5965">
                        <c:v>11.69</c:v>
                      </c:pt>
                      <c:pt idx="5966">
                        <c:v>11.61</c:v>
                      </c:pt>
                      <c:pt idx="5967">
                        <c:v>11.53</c:v>
                      </c:pt>
                      <c:pt idx="5968">
                        <c:v>11.39</c:v>
                      </c:pt>
                      <c:pt idx="5969">
                        <c:v>#N/A</c:v>
                      </c:pt>
                      <c:pt idx="5970">
                        <c:v>11.24</c:v>
                      </c:pt>
                      <c:pt idx="5971">
                        <c:v>11.28</c:v>
                      </c:pt>
                      <c:pt idx="5972">
                        <c:v>11.28</c:v>
                      </c:pt>
                      <c:pt idx="5973">
                        <c:v>11.38</c:v>
                      </c:pt>
                      <c:pt idx="5974">
                        <c:v>11.42</c:v>
                      </c:pt>
                      <c:pt idx="5975">
                        <c:v>11.58</c:v>
                      </c:pt>
                      <c:pt idx="5976">
                        <c:v>11.56</c:v>
                      </c:pt>
                      <c:pt idx="5977">
                        <c:v>11.52</c:v>
                      </c:pt>
                      <c:pt idx="5978">
                        <c:v>11.52</c:v>
                      </c:pt>
                      <c:pt idx="5979">
                        <c:v>11.61</c:v>
                      </c:pt>
                      <c:pt idx="5980">
                        <c:v>11.7</c:v>
                      </c:pt>
                      <c:pt idx="5981">
                        <c:v>11.66</c:v>
                      </c:pt>
                      <c:pt idx="5982">
                        <c:v>11.57</c:v>
                      </c:pt>
                      <c:pt idx="5983">
                        <c:v>11.54</c:v>
                      </c:pt>
                      <c:pt idx="5984">
                        <c:v>11.7</c:v>
                      </c:pt>
                      <c:pt idx="5985">
                        <c:v>11.56</c:v>
                      </c:pt>
                      <c:pt idx="5986">
                        <c:v>11.49</c:v>
                      </c:pt>
                      <c:pt idx="5987">
                        <c:v>11.29</c:v>
                      </c:pt>
                      <c:pt idx="5988">
                        <c:v>11.34</c:v>
                      </c:pt>
                      <c:pt idx="5989">
                        <c:v>11.37</c:v>
                      </c:pt>
                      <c:pt idx="5990">
                        <c:v>11.34</c:v>
                      </c:pt>
                      <c:pt idx="5991">
                        <c:v>11.31</c:v>
                      </c:pt>
                      <c:pt idx="5992">
                        <c:v>#N/A</c:v>
                      </c:pt>
                      <c:pt idx="5993">
                        <c:v>11.45</c:v>
                      </c:pt>
                      <c:pt idx="5994">
                        <c:v>11.45</c:v>
                      </c:pt>
                      <c:pt idx="5995">
                        <c:v>11.46</c:v>
                      </c:pt>
                      <c:pt idx="5996">
                        <c:v>11.55</c:v>
                      </c:pt>
                      <c:pt idx="5997">
                        <c:v>#N/A</c:v>
                      </c:pt>
                      <c:pt idx="5998">
                        <c:v>11.7</c:v>
                      </c:pt>
                      <c:pt idx="5999">
                        <c:v>11.62</c:v>
                      </c:pt>
                      <c:pt idx="6000">
                        <c:v>11.67</c:v>
                      </c:pt>
                      <c:pt idx="6001">
                        <c:v>11.5</c:v>
                      </c:pt>
                      <c:pt idx="6002">
                        <c:v>11.45</c:v>
                      </c:pt>
                      <c:pt idx="6003">
                        <c:v>11.47</c:v>
                      </c:pt>
                      <c:pt idx="6004">
                        <c:v>11.48</c:v>
                      </c:pt>
                      <c:pt idx="6005">
                        <c:v>11.59</c:v>
                      </c:pt>
                      <c:pt idx="6006">
                        <c:v>11.6</c:v>
                      </c:pt>
                      <c:pt idx="6007">
                        <c:v>11.49</c:v>
                      </c:pt>
                      <c:pt idx="6008">
                        <c:v>11.51</c:v>
                      </c:pt>
                      <c:pt idx="6009">
                        <c:v>11.48</c:v>
                      </c:pt>
                      <c:pt idx="6010">
                        <c:v>11.39</c:v>
                      </c:pt>
                      <c:pt idx="6011">
                        <c:v>#N/A</c:v>
                      </c:pt>
                      <c:pt idx="6012">
                        <c:v>11.27</c:v>
                      </c:pt>
                      <c:pt idx="6013">
                        <c:v>11.21</c:v>
                      </c:pt>
                      <c:pt idx="6014">
                        <c:v>11.06</c:v>
                      </c:pt>
                      <c:pt idx="6015">
                        <c:v>11.11</c:v>
                      </c:pt>
                      <c:pt idx="6016">
                        <c:v>11.11</c:v>
                      </c:pt>
                      <c:pt idx="6017">
                        <c:v>11.11</c:v>
                      </c:pt>
                      <c:pt idx="6018">
                        <c:v>11.08</c:v>
                      </c:pt>
                      <c:pt idx="6019">
                        <c:v>11.17</c:v>
                      </c:pt>
                      <c:pt idx="6020">
                        <c:v>11.29</c:v>
                      </c:pt>
                      <c:pt idx="6021">
                        <c:v>11.35</c:v>
                      </c:pt>
                      <c:pt idx="6022">
                        <c:v>11.3</c:v>
                      </c:pt>
                      <c:pt idx="6023">
                        <c:v>11.4</c:v>
                      </c:pt>
                      <c:pt idx="6024">
                        <c:v>11.41</c:v>
                      </c:pt>
                      <c:pt idx="6025">
                        <c:v>11.37</c:v>
                      </c:pt>
                      <c:pt idx="6026">
                        <c:v>11.42</c:v>
                      </c:pt>
                      <c:pt idx="6027">
                        <c:v>#N/A</c:v>
                      </c:pt>
                      <c:pt idx="6028">
                        <c:v>11.39</c:v>
                      </c:pt>
                      <c:pt idx="6029">
                        <c:v>11.29</c:v>
                      </c:pt>
                      <c:pt idx="6030">
                        <c:v>11.38</c:v>
                      </c:pt>
                      <c:pt idx="6031">
                        <c:v>#N/A</c:v>
                      </c:pt>
                      <c:pt idx="6032">
                        <c:v>11.37</c:v>
                      </c:pt>
                      <c:pt idx="6033">
                        <c:v>11.52</c:v>
                      </c:pt>
                      <c:pt idx="6034">
                        <c:v>11.64</c:v>
                      </c:pt>
                      <c:pt idx="6035">
                        <c:v>11.76</c:v>
                      </c:pt>
                      <c:pt idx="6036">
                        <c:v>11.75</c:v>
                      </c:pt>
                      <c:pt idx="6037">
                        <c:v>11.72</c:v>
                      </c:pt>
                      <c:pt idx="6038">
                        <c:v>11.89</c:v>
                      </c:pt>
                      <c:pt idx="6039">
                        <c:v>11.91</c:v>
                      </c:pt>
                      <c:pt idx="6040">
                        <c:v>11.86</c:v>
                      </c:pt>
                      <c:pt idx="6041">
                        <c:v>11.93</c:v>
                      </c:pt>
                      <c:pt idx="6042">
                        <c:v>11.86</c:v>
                      </c:pt>
                      <c:pt idx="6043">
                        <c:v>11.92</c:v>
                      </c:pt>
                      <c:pt idx="6044">
                        <c:v>11.94</c:v>
                      </c:pt>
                      <c:pt idx="6045">
                        <c:v>11.71</c:v>
                      </c:pt>
                      <c:pt idx="6046">
                        <c:v>11.72</c:v>
                      </c:pt>
                      <c:pt idx="6047">
                        <c:v>11.78</c:v>
                      </c:pt>
                      <c:pt idx="6048">
                        <c:v>11.9</c:v>
                      </c:pt>
                      <c:pt idx="6049">
                        <c:v>11.92</c:v>
                      </c:pt>
                      <c:pt idx="6050">
                        <c:v>11.93</c:v>
                      </c:pt>
                      <c:pt idx="6051">
                        <c:v>12.02</c:v>
                      </c:pt>
                      <c:pt idx="6052">
                        <c:v>11.99</c:v>
                      </c:pt>
                      <c:pt idx="6053">
                        <c:v>11.91</c:v>
                      </c:pt>
                      <c:pt idx="6054">
                        <c:v>11.82</c:v>
                      </c:pt>
                      <c:pt idx="6055">
                        <c:v>11.88</c:v>
                      </c:pt>
                      <c:pt idx="6056">
                        <c:v>11.86</c:v>
                      </c:pt>
                      <c:pt idx="6057">
                        <c:v>11.77</c:v>
                      </c:pt>
                      <c:pt idx="6058">
                        <c:v>11.84</c:v>
                      </c:pt>
                      <c:pt idx="6059">
                        <c:v>11.75</c:v>
                      </c:pt>
                      <c:pt idx="6060">
                        <c:v>11.65</c:v>
                      </c:pt>
                      <c:pt idx="6061">
                        <c:v>11.66</c:v>
                      </c:pt>
                      <c:pt idx="6062">
                        <c:v>11.7</c:v>
                      </c:pt>
                      <c:pt idx="6063">
                        <c:v>11.73</c:v>
                      </c:pt>
                      <c:pt idx="6064">
                        <c:v>11.75</c:v>
                      </c:pt>
                      <c:pt idx="6065">
                        <c:v>#N/A</c:v>
                      </c:pt>
                      <c:pt idx="6066">
                        <c:v>11.77</c:v>
                      </c:pt>
                      <c:pt idx="6067">
                        <c:v>11.66</c:v>
                      </c:pt>
                      <c:pt idx="6068">
                        <c:v>11.58</c:v>
                      </c:pt>
                      <c:pt idx="6069">
                        <c:v>11.42</c:v>
                      </c:pt>
                      <c:pt idx="6070">
                        <c:v>11.43</c:v>
                      </c:pt>
                      <c:pt idx="6071">
                        <c:v>11.37</c:v>
                      </c:pt>
                      <c:pt idx="6072">
                        <c:v>11.25</c:v>
                      </c:pt>
                      <c:pt idx="6073">
                        <c:v>11.29</c:v>
                      </c:pt>
                      <c:pt idx="6074">
                        <c:v>11.13</c:v>
                      </c:pt>
                      <c:pt idx="6075">
                        <c:v>11.16</c:v>
                      </c:pt>
                      <c:pt idx="6076">
                        <c:v>11.13</c:v>
                      </c:pt>
                      <c:pt idx="6077">
                        <c:v>11.25</c:v>
                      </c:pt>
                      <c:pt idx="6078">
                        <c:v>11.25</c:v>
                      </c:pt>
                      <c:pt idx="6079">
                        <c:v>11.37</c:v>
                      </c:pt>
                      <c:pt idx="6080">
                        <c:v>11.35</c:v>
                      </c:pt>
                      <c:pt idx="6081">
                        <c:v>11.47</c:v>
                      </c:pt>
                      <c:pt idx="6082">
                        <c:v>11.41</c:v>
                      </c:pt>
                      <c:pt idx="6083">
                        <c:v>11.27</c:v>
                      </c:pt>
                      <c:pt idx="6084">
                        <c:v>11.29</c:v>
                      </c:pt>
                      <c:pt idx="6085">
                        <c:v>11.21</c:v>
                      </c:pt>
                      <c:pt idx="6086">
                        <c:v>11.19</c:v>
                      </c:pt>
                      <c:pt idx="6087">
                        <c:v>11.17</c:v>
                      </c:pt>
                      <c:pt idx="6088">
                        <c:v>11.26</c:v>
                      </c:pt>
                      <c:pt idx="6089">
                        <c:v>11.2</c:v>
                      </c:pt>
                      <c:pt idx="6090">
                        <c:v>11.04</c:v>
                      </c:pt>
                      <c:pt idx="6091">
                        <c:v>11.04</c:v>
                      </c:pt>
                      <c:pt idx="6092">
                        <c:v>10.87</c:v>
                      </c:pt>
                      <c:pt idx="6093">
                        <c:v>10.89</c:v>
                      </c:pt>
                      <c:pt idx="6094">
                        <c:v>10.81</c:v>
                      </c:pt>
                      <c:pt idx="6095">
                        <c:v>10.84</c:v>
                      </c:pt>
                      <c:pt idx="6096">
                        <c:v>10.56</c:v>
                      </c:pt>
                      <c:pt idx="6097">
                        <c:v>10.6</c:v>
                      </c:pt>
                      <c:pt idx="6098">
                        <c:v>10.62</c:v>
                      </c:pt>
                      <c:pt idx="6099">
                        <c:v>10.64</c:v>
                      </c:pt>
                      <c:pt idx="6100">
                        <c:v>10.57</c:v>
                      </c:pt>
                      <c:pt idx="6101">
                        <c:v>#N/A</c:v>
                      </c:pt>
                      <c:pt idx="6102">
                        <c:v>10.43</c:v>
                      </c:pt>
                      <c:pt idx="6103">
                        <c:v>10.46</c:v>
                      </c:pt>
                      <c:pt idx="6104">
                        <c:v>10.39</c:v>
                      </c:pt>
                      <c:pt idx="6105">
                        <c:v>10.28</c:v>
                      </c:pt>
                      <c:pt idx="6106">
                        <c:v>10.050000000000001</c:v>
                      </c:pt>
                      <c:pt idx="6107">
                        <c:v>10.050000000000001</c:v>
                      </c:pt>
                      <c:pt idx="6108">
                        <c:v>9.83</c:v>
                      </c:pt>
                      <c:pt idx="6109">
                        <c:v>9.89</c:v>
                      </c:pt>
                      <c:pt idx="6110">
                        <c:v>10.19</c:v>
                      </c:pt>
                      <c:pt idx="6111">
                        <c:v>10.16</c:v>
                      </c:pt>
                      <c:pt idx="6112">
                        <c:v>10.08</c:v>
                      </c:pt>
                      <c:pt idx="6113">
                        <c:v>10.16</c:v>
                      </c:pt>
                      <c:pt idx="6114">
                        <c:v>10.210000000000001</c:v>
                      </c:pt>
                      <c:pt idx="6115">
                        <c:v>9.98</c:v>
                      </c:pt>
                      <c:pt idx="6116">
                        <c:v>9.9700000000000006</c:v>
                      </c:pt>
                      <c:pt idx="6117">
                        <c:v>9.9</c:v>
                      </c:pt>
                      <c:pt idx="6118">
                        <c:v>10.039999999999999</c:v>
                      </c:pt>
                      <c:pt idx="6119">
                        <c:v>10.14</c:v>
                      </c:pt>
                      <c:pt idx="6120">
                        <c:v>10.34</c:v>
                      </c:pt>
                      <c:pt idx="6121">
                        <c:v>10.45</c:v>
                      </c:pt>
                      <c:pt idx="6122">
                        <c:v>10.5</c:v>
                      </c:pt>
                      <c:pt idx="6123">
                        <c:v>10.54</c:v>
                      </c:pt>
                      <c:pt idx="6124">
                        <c:v>10.39</c:v>
                      </c:pt>
                      <c:pt idx="6125">
                        <c:v>10.25</c:v>
                      </c:pt>
                      <c:pt idx="6126">
                        <c:v>10.19</c:v>
                      </c:pt>
                      <c:pt idx="6127">
                        <c:v>10.199999999999999</c:v>
                      </c:pt>
                      <c:pt idx="6128">
                        <c:v>10.23</c:v>
                      </c:pt>
                      <c:pt idx="6129">
                        <c:v>#N/A</c:v>
                      </c:pt>
                      <c:pt idx="6130">
                        <c:v>9.93</c:v>
                      </c:pt>
                      <c:pt idx="6131">
                        <c:v>10.050000000000001</c:v>
                      </c:pt>
                      <c:pt idx="6132">
                        <c:v>10.050000000000001</c:v>
                      </c:pt>
                      <c:pt idx="6133">
                        <c:v>10.07</c:v>
                      </c:pt>
                      <c:pt idx="6134">
                        <c:v>10.220000000000001</c:v>
                      </c:pt>
                      <c:pt idx="6135">
                        <c:v>10.23</c:v>
                      </c:pt>
                      <c:pt idx="6136">
                        <c:v>10.220000000000001</c:v>
                      </c:pt>
                      <c:pt idx="6137">
                        <c:v>10.15</c:v>
                      </c:pt>
                      <c:pt idx="6138">
                        <c:v>10.119999999999999</c:v>
                      </c:pt>
                      <c:pt idx="6139">
                        <c:v>10.3</c:v>
                      </c:pt>
                      <c:pt idx="6140">
                        <c:v>10.34</c:v>
                      </c:pt>
                      <c:pt idx="6141">
                        <c:v>10.46</c:v>
                      </c:pt>
                      <c:pt idx="6142">
                        <c:v>10.47</c:v>
                      </c:pt>
                      <c:pt idx="6143">
                        <c:v>10.51</c:v>
                      </c:pt>
                      <c:pt idx="6144">
                        <c:v>10.52</c:v>
                      </c:pt>
                      <c:pt idx="6145">
                        <c:v>10.59</c:v>
                      </c:pt>
                      <c:pt idx="6146">
                        <c:v>10.67</c:v>
                      </c:pt>
                      <c:pt idx="6147">
                        <c:v>10.66</c:v>
                      </c:pt>
                      <c:pt idx="6148">
                        <c:v>10.57</c:v>
                      </c:pt>
                      <c:pt idx="6149">
                        <c:v>10.51</c:v>
                      </c:pt>
                      <c:pt idx="6150">
                        <c:v>10.66</c:v>
                      </c:pt>
                      <c:pt idx="6151">
                        <c:v>10.64</c:v>
                      </c:pt>
                      <c:pt idx="6152">
                        <c:v>10.65</c:v>
                      </c:pt>
                      <c:pt idx="6153">
                        <c:v>10.55</c:v>
                      </c:pt>
                      <c:pt idx="6154">
                        <c:v>10.43</c:v>
                      </c:pt>
                      <c:pt idx="6155">
                        <c:v>10.37</c:v>
                      </c:pt>
                      <c:pt idx="6156">
                        <c:v>10.38</c:v>
                      </c:pt>
                      <c:pt idx="6157">
                        <c:v>10.46</c:v>
                      </c:pt>
                      <c:pt idx="6158">
                        <c:v>10.38</c:v>
                      </c:pt>
                      <c:pt idx="6159">
                        <c:v>10.36</c:v>
                      </c:pt>
                      <c:pt idx="6160">
                        <c:v>10.26</c:v>
                      </c:pt>
                      <c:pt idx="6161">
                        <c:v>10.23</c:v>
                      </c:pt>
                      <c:pt idx="6162">
                        <c:v>10.199999999999999</c:v>
                      </c:pt>
                      <c:pt idx="6163">
                        <c:v>10.119999999999999</c:v>
                      </c:pt>
                      <c:pt idx="6164">
                        <c:v>10.1</c:v>
                      </c:pt>
                      <c:pt idx="6165">
                        <c:v>10.14</c:v>
                      </c:pt>
                      <c:pt idx="6166">
                        <c:v>10.18</c:v>
                      </c:pt>
                      <c:pt idx="6167">
                        <c:v>10.119999999999999</c:v>
                      </c:pt>
                      <c:pt idx="6168">
                        <c:v>10.16</c:v>
                      </c:pt>
                      <c:pt idx="6169">
                        <c:v>10.119999999999999</c:v>
                      </c:pt>
                      <c:pt idx="6170">
                        <c:v>10.28</c:v>
                      </c:pt>
                      <c:pt idx="6171">
                        <c:v>#N/A</c:v>
                      </c:pt>
                      <c:pt idx="6172">
                        <c:v>10.24</c:v>
                      </c:pt>
                      <c:pt idx="6173">
                        <c:v>10.16</c:v>
                      </c:pt>
                      <c:pt idx="6174">
                        <c:v>10.27</c:v>
                      </c:pt>
                      <c:pt idx="6175">
                        <c:v>10.5</c:v>
                      </c:pt>
                      <c:pt idx="6176">
                        <c:v>10.49</c:v>
                      </c:pt>
                      <c:pt idx="6177">
                        <c:v>10.48</c:v>
                      </c:pt>
                      <c:pt idx="6178">
                        <c:v>10.51</c:v>
                      </c:pt>
                      <c:pt idx="6179">
                        <c:v>10.52</c:v>
                      </c:pt>
                      <c:pt idx="6180">
                        <c:v>10.4</c:v>
                      </c:pt>
                      <c:pt idx="6181">
                        <c:v>10.37</c:v>
                      </c:pt>
                      <c:pt idx="6182">
                        <c:v>10.41</c:v>
                      </c:pt>
                      <c:pt idx="6183">
                        <c:v>10.43</c:v>
                      </c:pt>
                      <c:pt idx="6184">
                        <c:v>10.43</c:v>
                      </c:pt>
                      <c:pt idx="6185">
                        <c:v>10.36</c:v>
                      </c:pt>
                      <c:pt idx="6186">
                        <c:v>10.39</c:v>
                      </c:pt>
                      <c:pt idx="6187">
                        <c:v>10.33</c:v>
                      </c:pt>
                      <c:pt idx="6188">
                        <c:v>10.27</c:v>
                      </c:pt>
                      <c:pt idx="6189">
                        <c:v>10.220000000000001</c:v>
                      </c:pt>
                      <c:pt idx="6190">
                        <c:v>#N/A</c:v>
                      </c:pt>
                      <c:pt idx="6191">
                        <c:v>10.31</c:v>
                      </c:pt>
                      <c:pt idx="6192">
                        <c:v>10.29</c:v>
                      </c:pt>
                      <c:pt idx="6193">
                        <c:v>10.3</c:v>
                      </c:pt>
                      <c:pt idx="6194">
                        <c:v>10.32</c:v>
                      </c:pt>
                      <c:pt idx="6195">
                        <c:v>10.36</c:v>
                      </c:pt>
                      <c:pt idx="6196">
                        <c:v>10.42</c:v>
                      </c:pt>
                      <c:pt idx="6197">
                        <c:v>10.36</c:v>
                      </c:pt>
                      <c:pt idx="6198">
                        <c:v>10.37</c:v>
                      </c:pt>
                      <c:pt idx="6199">
                        <c:v>10.35</c:v>
                      </c:pt>
                      <c:pt idx="6200">
                        <c:v>10.34</c:v>
                      </c:pt>
                      <c:pt idx="6201">
                        <c:v>#N/A</c:v>
                      </c:pt>
                      <c:pt idx="6202">
                        <c:v>10.3</c:v>
                      </c:pt>
                      <c:pt idx="6203">
                        <c:v>10.25</c:v>
                      </c:pt>
                      <c:pt idx="6204">
                        <c:v>10.210000000000001</c:v>
                      </c:pt>
                      <c:pt idx="6205">
                        <c:v>10.17</c:v>
                      </c:pt>
                      <c:pt idx="6206">
                        <c:v>10.18</c:v>
                      </c:pt>
                      <c:pt idx="6207">
                        <c:v>10.119999999999999</c:v>
                      </c:pt>
                      <c:pt idx="6208">
                        <c:v>10.14</c:v>
                      </c:pt>
                      <c:pt idx="6209">
                        <c:v>10.15</c:v>
                      </c:pt>
                      <c:pt idx="6210">
                        <c:v>10.210000000000001</c:v>
                      </c:pt>
                      <c:pt idx="6211">
                        <c:v>10.28</c:v>
                      </c:pt>
                      <c:pt idx="6212">
                        <c:v>10.11</c:v>
                      </c:pt>
                      <c:pt idx="6213">
                        <c:v>9.9700000000000006</c:v>
                      </c:pt>
                      <c:pt idx="6214">
                        <c:v>10.01</c:v>
                      </c:pt>
                      <c:pt idx="6215">
                        <c:v>9.98</c:v>
                      </c:pt>
                      <c:pt idx="6216">
                        <c:v>9.98</c:v>
                      </c:pt>
                      <c:pt idx="6217">
                        <c:v>9.93</c:v>
                      </c:pt>
                      <c:pt idx="6218">
                        <c:v>9.93</c:v>
                      </c:pt>
                      <c:pt idx="6219">
                        <c:v>9.91</c:v>
                      </c:pt>
                      <c:pt idx="6220">
                        <c:v>9.84</c:v>
                      </c:pt>
                      <c:pt idx="6221">
                        <c:v>#N/A</c:v>
                      </c:pt>
                      <c:pt idx="6222">
                        <c:v>9.74</c:v>
                      </c:pt>
                      <c:pt idx="6223">
                        <c:v>9.7799999999999994</c:v>
                      </c:pt>
                      <c:pt idx="6224">
                        <c:v>9.84</c:v>
                      </c:pt>
                      <c:pt idx="6225">
                        <c:v>9.92</c:v>
                      </c:pt>
                      <c:pt idx="6226">
                        <c:v>9.7200000000000006</c:v>
                      </c:pt>
                      <c:pt idx="6227">
                        <c:v>9.73</c:v>
                      </c:pt>
                      <c:pt idx="6228">
                        <c:v>9.7200000000000006</c:v>
                      </c:pt>
                      <c:pt idx="6229">
                        <c:v>9.58</c:v>
                      </c:pt>
                      <c:pt idx="6230">
                        <c:v>9.66</c:v>
                      </c:pt>
                      <c:pt idx="6231">
                        <c:v>9.68</c:v>
                      </c:pt>
                      <c:pt idx="6232">
                        <c:v>9.68</c:v>
                      </c:pt>
                      <c:pt idx="6233">
                        <c:v>9.64</c:v>
                      </c:pt>
                      <c:pt idx="6234">
                        <c:v>#N/A</c:v>
                      </c:pt>
                      <c:pt idx="6235">
                        <c:v>9.59</c:v>
                      </c:pt>
                      <c:pt idx="6236">
                        <c:v>9.69</c:v>
                      </c:pt>
                      <c:pt idx="6237">
                        <c:v>9.68</c:v>
                      </c:pt>
                      <c:pt idx="6238">
                        <c:v>9.6300000000000008</c:v>
                      </c:pt>
                      <c:pt idx="6239">
                        <c:v>9.6199999999999992</c:v>
                      </c:pt>
                      <c:pt idx="6240">
                        <c:v>9.65</c:v>
                      </c:pt>
                      <c:pt idx="6241">
                        <c:v>9.49</c:v>
                      </c:pt>
                      <c:pt idx="6242">
                        <c:v>9.36</c:v>
                      </c:pt>
                      <c:pt idx="6243">
                        <c:v>9.1999999999999993</c:v>
                      </c:pt>
                      <c:pt idx="6244">
                        <c:v>9.27</c:v>
                      </c:pt>
                      <c:pt idx="6245">
                        <c:v>9.2100000000000009</c:v>
                      </c:pt>
                      <c:pt idx="6246">
                        <c:v>9.16</c:v>
                      </c:pt>
                      <c:pt idx="6247">
                        <c:v>9.0399999999999991</c:v>
                      </c:pt>
                      <c:pt idx="6248">
                        <c:v>9.11</c:v>
                      </c:pt>
                      <c:pt idx="6249">
                        <c:v>9.1</c:v>
                      </c:pt>
                      <c:pt idx="6250">
                        <c:v>9.0399999999999991</c:v>
                      </c:pt>
                      <c:pt idx="6251">
                        <c:v>9.08</c:v>
                      </c:pt>
                      <c:pt idx="6252">
                        <c:v>9.07</c:v>
                      </c:pt>
                      <c:pt idx="6253">
                        <c:v>#N/A</c:v>
                      </c:pt>
                      <c:pt idx="6254">
                        <c:v>9.0399999999999991</c:v>
                      </c:pt>
                      <c:pt idx="6255">
                        <c:v>8.99</c:v>
                      </c:pt>
                      <c:pt idx="6256">
                        <c:v>9.01</c:v>
                      </c:pt>
                      <c:pt idx="6257">
                        <c:v>9</c:v>
                      </c:pt>
                      <c:pt idx="6258">
                        <c:v>#N/A</c:v>
                      </c:pt>
                      <c:pt idx="6259">
                        <c:v>9.0399999999999991</c:v>
                      </c:pt>
                      <c:pt idx="6260">
                        <c:v>9.0500000000000007</c:v>
                      </c:pt>
                      <c:pt idx="6261">
                        <c:v>9.07</c:v>
                      </c:pt>
                      <c:pt idx="6262">
                        <c:v>8.94</c:v>
                      </c:pt>
                      <c:pt idx="6263">
                        <c:v>9.1300000000000008</c:v>
                      </c:pt>
                      <c:pt idx="6264">
                        <c:v>9.27</c:v>
                      </c:pt>
                      <c:pt idx="6265">
                        <c:v>9.39</c:v>
                      </c:pt>
                      <c:pt idx="6266">
                        <c:v>9.49</c:v>
                      </c:pt>
                      <c:pt idx="6267">
                        <c:v>9.43</c:v>
                      </c:pt>
                      <c:pt idx="6268">
                        <c:v>9.31</c:v>
                      </c:pt>
                      <c:pt idx="6269">
                        <c:v>9.3000000000000007</c:v>
                      </c:pt>
                      <c:pt idx="6270">
                        <c:v>9.24</c:v>
                      </c:pt>
                      <c:pt idx="6271">
                        <c:v>#N/A</c:v>
                      </c:pt>
                      <c:pt idx="6272">
                        <c:v>9.2200000000000006</c:v>
                      </c:pt>
                      <c:pt idx="6273">
                        <c:v>9.2799999999999994</c:v>
                      </c:pt>
                      <c:pt idx="6274">
                        <c:v>9.23</c:v>
                      </c:pt>
                      <c:pt idx="6275">
                        <c:v>9.23</c:v>
                      </c:pt>
                      <c:pt idx="6276">
                        <c:v>9.1300000000000008</c:v>
                      </c:pt>
                      <c:pt idx="6277">
                        <c:v>9.0500000000000007</c:v>
                      </c:pt>
                      <c:pt idx="6278">
                        <c:v>9.09</c:v>
                      </c:pt>
                      <c:pt idx="6279">
                        <c:v>9.1</c:v>
                      </c:pt>
                      <c:pt idx="6280">
                        <c:v>9.08</c:v>
                      </c:pt>
                      <c:pt idx="6281">
                        <c:v>9.02</c:v>
                      </c:pt>
                      <c:pt idx="6282">
                        <c:v>8.9600000000000009</c:v>
                      </c:pt>
                      <c:pt idx="6283">
                        <c:v>8.9700000000000006</c:v>
                      </c:pt>
                      <c:pt idx="6284">
                        <c:v>9.0299999999999994</c:v>
                      </c:pt>
                      <c:pt idx="6285">
                        <c:v>9.11</c:v>
                      </c:pt>
                      <c:pt idx="6286">
                        <c:v>9</c:v>
                      </c:pt>
                      <c:pt idx="6287">
                        <c:v>8.93</c:v>
                      </c:pt>
                      <c:pt idx="6288">
                        <c:v>8.91</c:v>
                      </c:pt>
                      <c:pt idx="6289">
                        <c:v>8.85</c:v>
                      </c:pt>
                      <c:pt idx="6290">
                        <c:v>8.68</c:v>
                      </c:pt>
                      <c:pt idx="6291">
                        <c:v>#N/A</c:v>
                      </c:pt>
                      <c:pt idx="6292">
                        <c:v>8.64</c:v>
                      </c:pt>
                      <c:pt idx="6293">
                        <c:v>8.6999999999999993</c:v>
                      </c:pt>
                      <c:pt idx="6294">
                        <c:v>8.67</c:v>
                      </c:pt>
                      <c:pt idx="6295">
                        <c:v>8.48</c:v>
                      </c:pt>
                      <c:pt idx="6296">
                        <c:v>8.39</c:v>
                      </c:pt>
                      <c:pt idx="6297">
                        <c:v>8.4</c:v>
                      </c:pt>
                      <c:pt idx="6298">
                        <c:v>8.36</c:v>
                      </c:pt>
                      <c:pt idx="6299">
                        <c:v>8.15</c:v>
                      </c:pt>
                      <c:pt idx="6300">
                        <c:v>8.1300000000000008</c:v>
                      </c:pt>
                      <c:pt idx="6301">
                        <c:v>7.99</c:v>
                      </c:pt>
                      <c:pt idx="6302">
                        <c:v>7.93</c:v>
                      </c:pt>
                      <c:pt idx="6303">
                        <c:v>8.1199999999999992</c:v>
                      </c:pt>
                      <c:pt idx="6304">
                        <c:v>8.0399999999999991</c:v>
                      </c:pt>
                      <c:pt idx="6305">
                        <c:v>7.96</c:v>
                      </c:pt>
                      <c:pt idx="6306">
                        <c:v>7.76</c:v>
                      </c:pt>
                      <c:pt idx="6307">
                        <c:v>7.7</c:v>
                      </c:pt>
                      <c:pt idx="6308">
                        <c:v>7.68</c:v>
                      </c:pt>
                      <c:pt idx="6309">
                        <c:v>7.75</c:v>
                      </c:pt>
                      <c:pt idx="6310">
                        <c:v>7.72</c:v>
                      </c:pt>
                      <c:pt idx="6311">
                        <c:v>7.77</c:v>
                      </c:pt>
                      <c:pt idx="6312">
                        <c:v>7.83</c:v>
                      </c:pt>
                      <c:pt idx="6313">
                        <c:v>7.82</c:v>
                      </c:pt>
                      <c:pt idx="6314">
                        <c:v>7.78</c:v>
                      </c:pt>
                      <c:pt idx="6315">
                        <c:v>7.8</c:v>
                      </c:pt>
                      <c:pt idx="6316">
                        <c:v>7.7</c:v>
                      </c:pt>
                      <c:pt idx="6317">
                        <c:v>7.7</c:v>
                      </c:pt>
                      <c:pt idx="6318">
                        <c:v>7.64</c:v>
                      </c:pt>
                      <c:pt idx="6319">
                        <c:v>7.49</c:v>
                      </c:pt>
                      <c:pt idx="6320">
                        <c:v>#N/A</c:v>
                      </c:pt>
                      <c:pt idx="6321">
                        <c:v>7.39</c:v>
                      </c:pt>
                      <c:pt idx="6322">
                        <c:v>7.37</c:v>
                      </c:pt>
                      <c:pt idx="6323">
                        <c:v>7.33</c:v>
                      </c:pt>
                      <c:pt idx="6324">
                        <c:v>7.41</c:v>
                      </c:pt>
                      <c:pt idx="6325">
                        <c:v>7.45</c:v>
                      </c:pt>
                      <c:pt idx="6326">
                        <c:v>7.43</c:v>
                      </c:pt>
                      <c:pt idx="6327">
                        <c:v>7.31</c:v>
                      </c:pt>
                      <c:pt idx="6328">
                        <c:v>7.27</c:v>
                      </c:pt>
                      <c:pt idx="6329">
                        <c:v>7.23</c:v>
                      </c:pt>
                      <c:pt idx="6330">
                        <c:v>7.29</c:v>
                      </c:pt>
                      <c:pt idx="6331">
                        <c:v>7.19</c:v>
                      </c:pt>
                      <c:pt idx="6332">
                        <c:v>7.22</c:v>
                      </c:pt>
                      <c:pt idx="6333">
                        <c:v>6.98</c:v>
                      </c:pt>
                      <c:pt idx="6334">
                        <c:v>7.03</c:v>
                      </c:pt>
                      <c:pt idx="6335">
                        <c:v>7.09</c:v>
                      </c:pt>
                      <c:pt idx="6336">
                        <c:v>7.04</c:v>
                      </c:pt>
                      <c:pt idx="6337">
                        <c:v>7.25</c:v>
                      </c:pt>
                      <c:pt idx="6338">
                        <c:v>7.36</c:v>
                      </c:pt>
                      <c:pt idx="6339">
                        <c:v>7.51</c:v>
                      </c:pt>
                      <c:pt idx="6340">
                        <c:v>7.58</c:v>
                      </c:pt>
                      <c:pt idx="6341">
                        <c:v>7.48</c:v>
                      </c:pt>
                      <c:pt idx="6342">
                        <c:v>7.38</c:v>
                      </c:pt>
                      <c:pt idx="6343">
                        <c:v>7.38</c:v>
                      </c:pt>
                      <c:pt idx="6344">
                        <c:v>7.45</c:v>
                      </c:pt>
                      <c:pt idx="6345">
                        <c:v>7.51</c:v>
                      </c:pt>
                      <c:pt idx="6346">
                        <c:v>7.45</c:v>
                      </c:pt>
                      <c:pt idx="6347">
                        <c:v>7.46</c:v>
                      </c:pt>
                      <c:pt idx="6348">
                        <c:v>7.43</c:v>
                      </c:pt>
                      <c:pt idx="6349">
                        <c:v>7.4</c:v>
                      </c:pt>
                      <c:pt idx="6350">
                        <c:v>7.48</c:v>
                      </c:pt>
                      <c:pt idx="6351">
                        <c:v>7.67</c:v>
                      </c:pt>
                      <c:pt idx="6352">
                        <c:v>7.63</c:v>
                      </c:pt>
                      <c:pt idx="6353">
                        <c:v>7.66</c:v>
                      </c:pt>
                      <c:pt idx="6354">
                        <c:v>7.79</c:v>
                      </c:pt>
                      <c:pt idx="6355">
                        <c:v>7.99</c:v>
                      </c:pt>
                      <c:pt idx="6356">
                        <c:v>7.98</c:v>
                      </c:pt>
                      <c:pt idx="6357">
                        <c:v>7.88</c:v>
                      </c:pt>
                      <c:pt idx="6358">
                        <c:v>7.9</c:v>
                      </c:pt>
                      <c:pt idx="6359">
                        <c:v>7.88</c:v>
                      </c:pt>
                      <c:pt idx="6360">
                        <c:v>7.84</c:v>
                      </c:pt>
                      <c:pt idx="6361">
                        <c:v>#N/A</c:v>
                      </c:pt>
                      <c:pt idx="6362">
                        <c:v>7.73</c:v>
                      </c:pt>
                      <c:pt idx="6363">
                        <c:v>7.73</c:v>
                      </c:pt>
                      <c:pt idx="6364">
                        <c:v>7.99</c:v>
                      </c:pt>
                      <c:pt idx="6365">
                        <c:v>8.0500000000000007</c:v>
                      </c:pt>
                      <c:pt idx="6366">
                        <c:v>8.32</c:v>
                      </c:pt>
                      <c:pt idx="6367">
                        <c:v>8.19</c:v>
                      </c:pt>
                      <c:pt idx="6368">
                        <c:v>8.39</c:v>
                      </c:pt>
                      <c:pt idx="6369">
                        <c:v>8.31</c:v>
                      </c:pt>
                      <c:pt idx="6370">
                        <c:v>7.95</c:v>
                      </c:pt>
                      <c:pt idx="6371">
                        <c:v>8.1300000000000008</c:v>
                      </c:pt>
                      <c:pt idx="6372">
                        <c:v>8.07</c:v>
                      </c:pt>
                      <c:pt idx="6373">
                        <c:v>8.01</c:v>
                      </c:pt>
                      <c:pt idx="6374">
                        <c:v>7.98</c:v>
                      </c:pt>
                      <c:pt idx="6375">
                        <c:v>7.73</c:v>
                      </c:pt>
                      <c:pt idx="6376">
                        <c:v>7.63</c:v>
                      </c:pt>
                      <c:pt idx="6377">
                        <c:v>7.63</c:v>
                      </c:pt>
                      <c:pt idx="6378">
                        <c:v>7.57</c:v>
                      </c:pt>
                      <c:pt idx="6379">
                        <c:v>7.69</c:v>
                      </c:pt>
                      <c:pt idx="6380">
                        <c:v>7.6</c:v>
                      </c:pt>
                      <c:pt idx="6381">
                        <c:v>7.55</c:v>
                      </c:pt>
                      <c:pt idx="6382">
                        <c:v>7.47</c:v>
                      </c:pt>
                      <c:pt idx="6383">
                        <c:v>7.42</c:v>
                      </c:pt>
                      <c:pt idx="6384">
                        <c:v>7.42</c:v>
                      </c:pt>
                      <c:pt idx="6385">
                        <c:v>7.38</c:v>
                      </c:pt>
                      <c:pt idx="6386">
                        <c:v>7.35</c:v>
                      </c:pt>
                      <c:pt idx="6387">
                        <c:v>7.37</c:v>
                      </c:pt>
                      <c:pt idx="6388">
                        <c:v>7.37</c:v>
                      </c:pt>
                      <c:pt idx="6389">
                        <c:v>7.31</c:v>
                      </c:pt>
                      <c:pt idx="6390">
                        <c:v>#N/A</c:v>
                      </c:pt>
                      <c:pt idx="6391">
                        <c:v>7.31</c:v>
                      </c:pt>
                      <c:pt idx="6392">
                        <c:v>7.44</c:v>
                      </c:pt>
                      <c:pt idx="6393">
                        <c:v>7.31</c:v>
                      </c:pt>
                      <c:pt idx="6394">
                        <c:v>7.31</c:v>
                      </c:pt>
                      <c:pt idx="6395">
                        <c:v>7.3</c:v>
                      </c:pt>
                      <c:pt idx="6396">
                        <c:v>7.25</c:v>
                      </c:pt>
                      <c:pt idx="6397">
                        <c:v>7.16</c:v>
                      </c:pt>
                      <c:pt idx="6398">
                        <c:v>7.2</c:v>
                      </c:pt>
                      <c:pt idx="6399">
                        <c:v>7.18</c:v>
                      </c:pt>
                      <c:pt idx="6400">
                        <c:v>7.16</c:v>
                      </c:pt>
                      <c:pt idx="6401">
                        <c:v>7.14</c:v>
                      </c:pt>
                      <c:pt idx="6402">
                        <c:v>7.2</c:v>
                      </c:pt>
                      <c:pt idx="6403">
                        <c:v>7.29</c:v>
                      </c:pt>
                      <c:pt idx="6404">
                        <c:v>7.35</c:v>
                      </c:pt>
                      <c:pt idx="6405">
                        <c:v>7.33</c:v>
                      </c:pt>
                      <c:pt idx="6406">
                        <c:v>7.53</c:v>
                      </c:pt>
                      <c:pt idx="6407">
                        <c:v>7.41</c:v>
                      </c:pt>
                      <c:pt idx="6408">
                        <c:v>7.41</c:v>
                      </c:pt>
                      <c:pt idx="6409">
                        <c:v>7.34</c:v>
                      </c:pt>
                      <c:pt idx="6410">
                        <c:v>7.34</c:v>
                      </c:pt>
                      <c:pt idx="6411">
                        <c:v>7.33</c:v>
                      </c:pt>
                      <c:pt idx="6412">
                        <c:v>7.39</c:v>
                      </c:pt>
                      <c:pt idx="6413">
                        <c:v>7.47</c:v>
                      </c:pt>
                      <c:pt idx="6414">
                        <c:v>7.45</c:v>
                      </c:pt>
                      <c:pt idx="6415">
                        <c:v>7.3</c:v>
                      </c:pt>
                      <c:pt idx="6416">
                        <c:v>7.25</c:v>
                      </c:pt>
                      <c:pt idx="6417">
                        <c:v>7.23</c:v>
                      </c:pt>
                      <c:pt idx="6418">
                        <c:v>7.15</c:v>
                      </c:pt>
                      <c:pt idx="6419">
                        <c:v>7.16</c:v>
                      </c:pt>
                      <c:pt idx="6420">
                        <c:v>7.14</c:v>
                      </c:pt>
                      <c:pt idx="6421">
                        <c:v>7.14</c:v>
                      </c:pt>
                      <c:pt idx="6422">
                        <c:v>7.02</c:v>
                      </c:pt>
                      <c:pt idx="6423">
                        <c:v>7</c:v>
                      </c:pt>
                      <c:pt idx="6424">
                        <c:v>6.96</c:v>
                      </c:pt>
                      <c:pt idx="6425">
                        <c:v>7.07</c:v>
                      </c:pt>
                      <c:pt idx="6426">
                        <c:v>7.06</c:v>
                      </c:pt>
                      <c:pt idx="6427">
                        <c:v>6.97</c:v>
                      </c:pt>
                      <c:pt idx="6428">
                        <c:v>7.06</c:v>
                      </c:pt>
                      <c:pt idx="6429">
                        <c:v>7.04</c:v>
                      </c:pt>
                      <c:pt idx="6430">
                        <c:v>6.95</c:v>
                      </c:pt>
                      <c:pt idx="6431">
                        <c:v>#N/A</c:v>
                      </c:pt>
                      <c:pt idx="6432">
                        <c:v>7.03</c:v>
                      </c:pt>
                      <c:pt idx="6433">
                        <c:v>7.2</c:v>
                      </c:pt>
                      <c:pt idx="6434">
                        <c:v>7.15</c:v>
                      </c:pt>
                      <c:pt idx="6435">
                        <c:v>7.32</c:v>
                      </c:pt>
                      <c:pt idx="6436">
                        <c:v>7.38</c:v>
                      </c:pt>
                      <c:pt idx="6437">
                        <c:v>7.35</c:v>
                      </c:pt>
                      <c:pt idx="6438">
                        <c:v>7.35</c:v>
                      </c:pt>
                      <c:pt idx="6439">
                        <c:v>7.57</c:v>
                      </c:pt>
                      <c:pt idx="6440">
                        <c:v>7.63</c:v>
                      </c:pt>
                      <c:pt idx="6441">
                        <c:v>7.53</c:v>
                      </c:pt>
                      <c:pt idx="6442">
                        <c:v>7.53</c:v>
                      </c:pt>
                      <c:pt idx="6443">
                        <c:v>7.46</c:v>
                      </c:pt>
                      <c:pt idx="6444">
                        <c:v>7.62</c:v>
                      </c:pt>
                      <c:pt idx="6445">
                        <c:v>7.67</c:v>
                      </c:pt>
                      <c:pt idx="6446">
                        <c:v>7.62</c:v>
                      </c:pt>
                      <c:pt idx="6447">
                        <c:v>7.58</c:v>
                      </c:pt>
                      <c:pt idx="6448">
                        <c:v>7.48</c:v>
                      </c:pt>
                      <c:pt idx="6449">
                        <c:v>7.47</c:v>
                      </c:pt>
                      <c:pt idx="6450">
                        <c:v>7.47</c:v>
                      </c:pt>
                      <c:pt idx="6451">
                        <c:v>7.54</c:v>
                      </c:pt>
                      <c:pt idx="6452">
                        <c:v>7.45</c:v>
                      </c:pt>
                      <c:pt idx="6453">
                        <c:v>7.41</c:v>
                      </c:pt>
                      <c:pt idx="6454">
                        <c:v>7.45</c:v>
                      </c:pt>
                      <c:pt idx="6455">
                        <c:v>7.31</c:v>
                      </c:pt>
                      <c:pt idx="6456">
                        <c:v>7.28</c:v>
                      </c:pt>
                      <c:pt idx="6457">
                        <c:v>7.28</c:v>
                      </c:pt>
                      <c:pt idx="6458">
                        <c:v>7.31</c:v>
                      </c:pt>
                      <c:pt idx="6459">
                        <c:v>7.33</c:v>
                      </c:pt>
                      <c:pt idx="6460">
                        <c:v>7.36</c:v>
                      </c:pt>
                      <c:pt idx="6461">
                        <c:v>#N/A</c:v>
                      </c:pt>
                      <c:pt idx="6462">
                        <c:v>7.49</c:v>
                      </c:pt>
                      <c:pt idx="6463">
                        <c:v>7.51</c:v>
                      </c:pt>
                      <c:pt idx="6464">
                        <c:v>7.53</c:v>
                      </c:pt>
                      <c:pt idx="6465">
                        <c:v>7.57</c:v>
                      </c:pt>
                      <c:pt idx="6466">
                        <c:v>7.66</c:v>
                      </c:pt>
                      <c:pt idx="6467">
                        <c:v>7.57</c:v>
                      </c:pt>
                      <c:pt idx="6468">
                        <c:v>7.49</c:v>
                      </c:pt>
                      <c:pt idx="6469">
                        <c:v>7.43</c:v>
                      </c:pt>
                      <c:pt idx="6470">
                        <c:v>7.47</c:v>
                      </c:pt>
                      <c:pt idx="6471">
                        <c:v>7.42</c:v>
                      </c:pt>
                      <c:pt idx="6472">
                        <c:v>7.45</c:v>
                      </c:pt>
                      <c:pt idx="6473">
                        <c:v>7.41</c:v>
                      </c:pt>
                      <c:pt idx="6474">
                        <c:v>7.31</c:v>
                      </c:pt>
                      <c:pt idx="6475">
                        <c:v>7.34</c:v>
                      </c:pt>
                      <c:pt idx="6476">
                        <c:v>7.29</c:v>
                      </c:pt>
                      <c:pt idx="6477">
                        <c:v>7.31</c:v>
                      </c:pt>
                      <c:pt idx="6478">
                        <c:v>7.24</c:v>
                      </c:pt>
                      <c:pt idx="6479">
                        <c:v>7.32</c:v>
                      </c:pt>
                      <c:pt idx="6480">
                        <c:v>7.4</c:v>
                      </c:pt>
                      <c:pt idx="6481">
                        <c:v>7.38</c:v>
                      </c:pt>
                      <c:pt idx="6482">
                        <c:v>#N/A</c:v>
                      </c:pt>
                      <c:pt idx="6483">
                        <c:v>7.35</c:v>
                      </c:pt>
                      <c:pt idx="6484">
                        <c:v>7.33</c:v>
                      </c:pt>
                      <c:pt idx="6485">
                        <c:v>7.29</c:v>
                      </c:pt>
                      <c:pt idx="6486">
                        <c:v>7.22</c:v>
                      </c:pt>
                      <c:pt idx="6487">
                        <c:v>7.27</c:v>
                      </c:pt>
                      <c:pt idx="6488">
                        <c:v>7.19</c:v>
                      </c:pt>
                      <c:pt idx="6489">
                        <c:v>7.19</c:v>
                      </c:pt>
                      <c:pt idx="6490">
                        <c:v>7.17</c:v>
                      </c:pt>
                      <c:pt idx="6491">
                        <c:v>7.11</c:v>
                      </c:pt>
                      <c:pt idx="6492">
                        <c:v>7.15</c:v>
                      </c:pt>
                      <c:pt idx="6493">
                        <c:v>7.15</c:v>
                      </c:pt>
                      <c:pt idx="6494">
                        <c:v>#N/A</c:v>
                      </c:pt>
                      <c:pt idx="6495">
                        <c:v>7.15</c:v>
                      </c:pt>
                      <c:pt idx="6496">
                        <c:v>7.18</c:v>
                      </c:pt>
                      <c:pt idx="6497">
                        <c:v>7.08</c:v>
                      </c:pt>
                      <c:pt idx="6498">
                        <c:v>7.06</c:v>
                      </c:pt>
                      <c:pt idx="6499">
                        <c:v>7.01</c:v>
                      </c:pt>
                      <c:pt idx="6500">
                        <c:v>7.12</c:v>
                      </c:pt>
                      <c:pt idx="6501">
                        <c:v>7.1</c:v>
                      </c:pt>
                      <c:pt idx="6502">
                        <c:v>7.07</c:v>
                      </c:pt>
                      <c:pt idx="6503">
                        <c:v>7.05</c:v>
                      </c:pt>
                      <c:pt idx="6504">
                        <c:v>7.12</c:v>
                      </c:pt>
                      <c:pt idx="6505">
                        <c:v>7.13</c:v>
                      </c:pt>
                      <c:pt idx="6506">
                        <c:v>7.15</c:v>
                      </c:pt>
                      <c:pt idx="6507">
                        <c:v>7.12</c:v>
                      </c:pt>
                      <c:pt idx="6508">
                        <c:v>7.12</c:v>
                      </c:pt>
                      <c:pt idx="6509">
                        <c:v>7.11</c:v>
                      </c:pt>
                      <c:pt idx="6510">
                        <c:v>7.1</c:v>
                      </c:pt>
                      <c:pt idx="6511">
                        <c:v>7.1</c:v>
                      </c:pt>
                      <c:pt idx="6512">
                        <c:v>7.08</c:v>
                      </c:pt>
                      <c:pt idx="6513">
                        <c:v>7.07</c:v>
                      </c:pt>
                      <c:pt idx="6514">
                        <c:v>#N/A</c:v>
                      </c:pt>
                      <c:pt idx="6515">
                        <c:v>7.08</c:v>
                      </c:pt>
                      <c:pt idx="6516">
                        <c:v>7.17</c:v>
                      </c:pt>
                      <c:pt idx="6517">
                        <c:v>7.23</c:v>
                      </c:pt>
                      <c:pt idx="6518">
                        <c:v>7.23</c:v>
                      </c:pt>
                      <c:pt idx="6519">
                        <c:v>#N/A</c:v>
                      </c:pt>
                      <c:pt idx="6520">
                        <c:v>7.18</c:v>
                      </c:pt>
                      <c:pt idx="6521">
                        <c:v>7.08</c:v>
                      </c:pt>
                      <c:pt idx="6522">
                        <c:v>7.08</c:v>
                      </c:pt>
                      <c:pt idx="6523">
                        <c:v>7.05</c:v>
                      </c:pt>
                      <c:pt idx="6524">
                        <c:v>7.04</c:v>
                      </c:pt>
                      <c:pt idx="6525">
                        <c:v>7.01</c:v>
                      </c:pt>
                      <c:pt idx="6526">
                        <c:v>7.05</c:v>
                      </c:pt>
                      <c:pt idx="6527">
                        <c:v>7.1</c:v>
                      </c:pt>
                      <c:pt idx="6528">
                        <c:v>7.11</c:v>
                      </c:pt>
                      <c:pt idx="6529">
                        <c:v>7.08</c:v>
                      </c:pt>
                      <c:pt idx="6530">
                        <c:v>7.03</c:v>
                      </c:pt>
                      <c:pt idx="6531">
                        <c:v>#N/A</c:v>
                      </c:pt>
                      <c:pt idx="6532">
                        <c:v>7.01</c:v>
                      </c:pt>
                      <c:pt idx="6533">
                        <c:v>7.01</c:v>
                      </c:pt>
                      <c:pt idx="6534">
                        <c:v>7.03</c:v>
                      </c:pt>
                      <c:pt idx="6535">
                        <c:v>7.06</c:v>
                      </c:pt>
                      <c:pt idx="6536">
                        <c:v>7.17</c:v>
                      </c:pt>
                      <c:pt idx="6537">
                        <c:v>7.16</c:v>
                      </c:pt>
                      <c:pt idx="6538">
                        <c:v>7.13</c:v>
                      </c:pt>
                      <c:pt idx="6539">
                        <c:v>7.13</c:v>
                      </c:pt>
                      <c:pt idx="6540">
                        <c:v>7.18</c:v>
                      </c:pt>
                      <c:pt idx="6541">
                        <c:v>7.23</c:v>
                      </c:pt>
                      <c:pt idx="6542">
                        <c:v>7.25</c:v>
                      </c:pt>
                      <c:pt idx="6543">
                        <c:v>7.23</c:v>
                      </c:pt>
                      <c:pt idx="6544">
                        <c:v>7.2</c:v>
                      </c:pt>
                      <c:pt idx="6545">
                        <c:v>7.19</c:v>
                      </c:pt>
                      <c:pt idx="6546">
                        <c:v>7.25</c:v>
                      </c:pt>
                      <c:pt idx="6547">
                        <c:v>7.33</c:v>
                      </c:pt>
                      <c:pt idx="6548">
                        <c:v>7.37</c:v>
                      </c:pt>
                      <c:pt idx="6549">
                        <c:v>7.31</c:v>
                      </c:pt>
                      <c:pt idx="6550">
                        <c:v>7.28</c:v>
                      </c:pt>
                      <c:pt idx="6551">
                        <c:v>#N/A</c:v>
                      </c:pt>
                      <c:pt idx="6552">
                        <c:v>7.33</c:v>
                      </c:pt>
                      <c:pt idx="6553">
                        <c:v>7.3</c:v>
                      </c:pt>
                      <c:pt idx="6554">
                        <c:v>7.23</c:v>
                      </c:pt>
                      <c:pt idx="6555">
                        <c:v>7.24</c:v>
                      </c:pt>
                      <c:pt idx="6556">
                        <c:v>7.23</c:v>
                      </c:pt>
                      <c:pt idx="6557">
                        <c:v>7.18</c:v>
                      </c:pt>
                      <c:pt idx="6558">
                        <c:v>7.21</c:v>
                      </c:pt>
                      <c:pt idx="6559">
                        <c:v>7.21</c:v>
                      </c:pt>
                      <c:pt idx="6560">
                        <c:v>7.19</c:v>
                      </c:pt>
                      <c:pt idx="6561">
                        <c:v>7.17</c:v>
                      </c:pt>
                      <c:pt idx="6562">
                        <c:v>7.21</c:v>
                      </c:pt>
                      <c:pt idx="6563">
                        <c:v>7.14</c:v>
                      </c:pt>
                      <c:pt idx="6564">
                        <c:v>7.16</c:v>
                      </c:pt>
                      <c:pt idx="6565">
                        <c:v>7.23</c:v>
                      </c:pt>
                      <c:pt idx="6566">
                        <c:v>7.23</c:v>
                      </c:pt>
                      <c:pt idx="6567">
                        <c:v>7.23</c:v>
                      </c:pt>
                      <c:pt idx="6568">
                        <c:v>7.23</c:v>
                      </c:pt>
                      <c:pt idx="6569">
                        <c:v>7.22</c:v>
                      </c:pt>
                      <c:pt idx="6570">
                        <c:v>7.19</c:v>
                      </c:pt>
                      <c:pt idx="6571">
                        <c:v>7.22</c:v>
                      </c:pt>
                      <c:pt idx="6572">
                        <c:v>7.2</c:v>
                      </c:pt>
                      <c:pt idx="6573">
                        <c:v>7.21</c:v>
                      </c:pt>
                      <c:pt idx="6574">
                        <c:v>7.21</c:v>
                      </c:pt>
                      <c:pt idx="6575">
                        <c:v>7.22</c:v>
                      </c:pt>
                      <c:pt idx="6576">
                        <c:v>7.25</c:v>
                      </c:pt>
                      <c:pt idx="6577">
                        <c:v>7.27</c:v>
                      </c:pt>
                      <c:pt idx="6578">
                        <c:v>7.26</c:v>
                      </c:pt>
                      <c:pt idx="6579">
                        <c:v>7.24</c:v>
                      </c:pt>
                      <c:pt idx="6580">
                        <c:v>7.33</c:v>
                      </c:pt>
                      <c:pt idx="6581">
                        <c:v>7.54</c:v>
                      </c:pt>
                      <c:pt idx="6582">
                        <c:v>7.51</c:v>
                      </c:pt>
                      <c:pt idx="6583">
                        <c:v>7.59</c:v>
                      </c:pt>
                      <c:pt idx="6584">
                        <c:v>7.59</c:v>
                      </c:pt>
                      <c:pt idx="6585">
                        <c:v>7.59</c:v>
                      </c:pt>
                      <c:pt idx="6586">
                        <c:v>7.54</c:v>
                      </c:pt>
                      <c:pt idx="6587">
                        <c:v>7.62</c:v>
                      </c:pt>
                      <c:pt idx="6588">
                        <c:v>7.61</c:v>
                      </c:pt>
                      <c:pt idx="6589">
                        <c:v>7.78</c:v>
                      </c:pt>
                      <c:pt idx="6590">
                        <c:v>7.98</c:v>
                      </c:pt>
                      <c:pt idx="6591">
                        <c:v>8.07</c:v>
                      </c:pt>
                      <c:pt idx="6592">
                        <c:v>8.2799999999999994</c:v>
                      </c:pt>
                      <c:pt idx="6593">
                        <c:v>8.1</c:v>
                      </c:pt>
                      <c:pt idx="6594">
                        <c:v>8.0299999999999994</c:v>
                      </c:pt>
                      <c:pt idx="6595">
                        <c:v>#N/A</c:v>
                      </c:pt>
                      <c:pt idx="6596">
                        <c:v>8.1999999999999993</c:v>
                      </c:pt>
                      <c:pt idx="6597">
                        <c:v>8.19</c:v>
                      </c:pt>
                      <c:pt idx="6598">
                        <c:v>8.24</c:v>
                      </c:pt>
                      <c:pt idx="6599">
                        <c:v>8.39</c:v>
                      </c:pt>
                      <c:pt idx="6600">
                        <c:v>8.4700000000000006</c:v>
                      </c:pt>
                      <c:pt idx="6601">
                        <c:v>8.3699999999999992</c:v>
                      </c:pt>
                      <c:pt idx="6602">
                        <c:v>8.2799999999999994</c:v>
                      </c:pt>
                      <c:pt idx="6603">
                        <c:v>8.35</c:v>
                      </c:pt>
                      <c:pt idx="6604">
                        <c:v>8.2100000000000009</c:v>
                      </c:pt>
                      <c:pt idx="6605">
                        <c:v>8.39</c:v>
                      </c:pt>
                      <c:pt idx="6606">
                        <c:v>8.52</c:v>
                      </c:pt>
                      <c:pt idx="6607">
                        <c:v>8.4499999999999993</c:v>
                      </c:pt>
                      <c:pt idx="6608">
                        <c:v>8.5399999999999991</c:v>
                      </c:pt>
                      <c:pt idx="6609">
                        <c:v>8.5</c:v>
                      </c:pt>
                      <c:pt idx="6610">
                        <c:v>8.43</c:v>
                      </c:pt>
                      <c:pt idx="6611">
                        <c:v>8.57</c:v>
                      </c:pt>
                      <c:pt idx="6612">
                        <c:v>8.5500000000000007</c:v>
                      </c:pt>
                      <c:pt idx="6613">
                        <c:v>8.5500000000000007</c:v>
                      </c:pt>
                      <c:pt idx="6614">
                        <c:v>8.57</c:v>
                      </c:pt>
                      <c:pt idx="6615">
                        <c:v>8.8000000000000007</c:v>
                      </c:pt>
                      <c:pt idx="6616">
                        <c:v>8.73</c:v>
                      </c:pt>
                      <c:pt idx="6617">
                        <c:v>8.89</c:v>
                      </c:pt>
                      <c:pt idx="6618">
                        <c:v>8.92</c:v>
                      </c:pt>
                      <c:pt idx="6619">
                        <c:v>8.8699999999999992</c:v>
                      </c:pt>
                      <c:pt idx="6620">
                        <c:v>8.7799999999999994</c:v>
                      </c:pt>
                      <c:pt idx="6621">
                        <c:v>#N/A</c:v>
                      </c:pt>
                      <c:pt idx="6622">
                        <c:v>8.5500000000000007</c:v>
                      </c:pt>
                      <c:pt idx="6623">
                        <c:v>8.6</c:v>
                      </c:pt>
                      <c:pt idx="6624">
                        <c:v>8.56</c:v>
                      </c:pt>
                      <c:pt idx="6625">
                        <c:v>8.49</c:v>
                      </c:pt>
                      <c:pt idx="6626">
                        <c:v>8.4499999999999993</c:v>
                      </c:pt>
                      <c:pt idx="6627">
                        <c:v>8.7200000000000006</c:v>
                      </c:pt>
                      <c:pt idx="6628">
                        <c:v>8.64</c:v>
                      </c:pt>
                      <c:pt idx="6629">
                        <c:v>8.58</c:v>
                      </c:pt>
                      <c:pt idx="6630">
                        <c:v>8.5</c:v>
                      </c:pt>
                      <c:pt idx="6631">
                        <c:v>8.5299999999999994</c:v>
                      </c:pt>
                      <c:pt idx="6632">
                        <c:v>8.56</c:v>
                      </c:pt>
                      <c:pt idx="6633">
                        <c:v>8.56</c:v>
                      </c:pt>
                      <c:pt idx="6634">
                        <c:v>8.52</c:v>
                      </c:pt>
                      <c:pt idx="6635">
                        <c:v>8.32</c:v>
                      </c:pt>
                      <c:pt idx="6636">
                        <c:v>8.2799999999999994</c:v>
                      </c:pt>
                      <c:pt idx="6637">
                        <c:v>8.2799999999999994</c:v>
                      </c:pt>
                      <c:pt idx="6638">
                        <c:v>8.23</c:v>
                      </c:pt>
                      <c:pt idx="6639">
                        <c:v>8.27</c:v>
                      </c:pt>
                      <c:pt idx="6640">
                        <c:v>8.3000000000000007</c:v>
                      </c:pt>
                      <c:pt idx="6641">
                        <c:v>8.23</c:v>
                      </c:pt>
                      <c:pt idx="6642">
                        <c:v>8.23</c:v>
                      </c:pt>
                      <c:pt idx="6643">
                        <c:v>8.31</c:v>
                      </c:pt>
                      <c:pt idx="6644">
                        <c:v>8.25</c:v>
                      </c:pt>
                      <c:pt idx="6645">
                        <c:v>8.3699999999999992</c:v>
                      </c:pt>
                      <c:pt idx="6646">
                        <c:v>8.34</c:v>
                      </c:pt>
                      <c:pt idx="6647">
                        <c:v>8.3800000000000008</c:v>
                      </c:pt>
                      <c:pt idx="6648">
                        <c:v>8.36</c:v>
                      </c:pt>
                      <c:pt idx="6649">
                        <c:v>8.3000000000000007</c:v>
                      </c:pt>
                      <c:pt idx="6650">
                        <c:v>#N/A</c:v>
                      </c:pt>
                      <c:pt idx="6651">
                        <c:v>8.2899999999999991</c:v>
                      </c:pt>
                      <c:pt idx="6652">
                        <c:v>8.2799999999999994</c:v>
                      </c:pt>
                      <c:pt idx="6653">
                        <c:v>8.32</c:v>
                      </c:pt>
                      <c:pt idx="6654">
                        <c:v>8.3699999999999992</c:v>
                      </c:pt>
                      <c:pt idx="6655">
                        <c:v>8.32</c:v>
                      </c:pt>
                      <c:pt idx="6656">
                        <c:v>8.3800000000000008</c:v>
                      </c:pt>
                      <c:pt idx="6657">
                        <c:v>8.33</c:v>
                      </c:pt>
                      <c:pt idx="6658">
                        <c:v>8.43</c:v>
                      </c:pt>
                      <c:pt idx="6659">
                        <c:v>8.41</c:v>
                      </c:pt>
                      <c:pt idx="6660">
                        <c:v>8.36</c:v>
                      </c:pt>
                      <c:pt idx="6661">
                        <c:v>8.41</c:v>
                      </c:pt>
                      <c:pt idx="6662">
                        <c:v>8.49</c:v>
                      </c:pt>
                      <c:pt idx="6663">
                        <c:v>8.5399999999999991</c:v>
                      </c:pt>
                      <c:pt idx="6664">
                        <c:v>8.56</c:v>
                      </c:pt>
                      <c:pt idx="6665">
                        <c:v>8.58</c:v>
                      </c:pt>
                      <c:pt idx="6666">
                        <c:v>8.6</c:v>
                      </c:pt>
                      <c:pt idx="6667">
                        <c:v>8.6199999999999992</c:v>
                      </c:pt>
                      <c:pt idx="6668">
                        <c:v>8.61</c:v>
                      </c:pt>
                      <c:pt idx="6669">
                        <c:v>8.61</c:v>
                      </c:pt>
                      <c:pt idx="6670">
                        <c:v>8.66</c:v>
                      </c:pt>
                      <c:pt idx="6671">
                        <c:v>8.81</c:v>
                      </c:pt>
                      <c:pt idx="6672">
                        <c:v>8.81</c:v>
                      </c:pt>
                      <c:pt idx="6673">
                        <c:v>8.7100000000000009</c:v>
                      </c:pt>
                      <c:pt idx="6674">
                        <c:v>8.73</c:v>
                      </c:pt>
                      <c:pt idx="6675">
                        <c:v>8.6999999999999993</c:v>
                      </c:pt>
                      <c:pt idx="6676">
                        <c:v>8.74</c:v>
                      </c:pt>
                      <c:pt idx="6677">
                        <c:v>8.73</c:v>
                      </c:pt>
                      <c:pt idx="6678">
                        <c:v>8.7200000000000006</c:v>
                      </c:pt>
                      <c:pt idx="6679">
                        <c:v>8.6300000000000008</c:v>
                      </c:pt>
                      <c:pt idx="6680">
                        <c:v>8.58</c:v>
                      </c:pt>
                      <c:pt idx="6681">
                        <c:v>8.56</c:v>
                      </c:pt>
                      <c:pt idx="6682">
                        <c:v>8.73</c:v>
                      </c:pt>
                      <c:pt idx="6683">
                        <c:v>8.77</c:v>
                      </c:pt>
                      <c:pt idx="6684">
                        <c:v>8.74</c:v>
                      </c:pt>
                      <c:pt idx="6685">
                        <c:v>8.77</c:v>
                      </c:pt>
                      <c:pt idx="6686">
                        <c:v>8.7799999999999994</c:v>
                      </c:pt>
                      <c:pt idx="6687">
                        <c:v>8.73</c:v>
                      </c:pt>
                      <c:pt idx="6688">
                        <c:v>8.7899999999999991</c:v>
                      </c:pt>
                      <c:pt idx="6689">
                        <c:v>8.92</c:v>
                      </c:pt>
                      <c:pt idx="6690">
                        <c:v>9.02</c:v>
                      </c:pt>
                      <c:pt idx="6691">
                        <c:v>9</c:v>
                      </c:pt>
                      <c:pt idx="6692">
                        <c:v>9.0500000000000007</c:v>
                      </c:pt>
                      <c:pt idx="6693">
                        <c:v>9.2799999999999994</c:v>
                      </c:pt>
                      <c:pt idx="6694">
                        <c:v>9.2899999999999991</c:v>
                      </c:pt>
                      <c:pt idx="6695">
                        <c:v>9.3000000000000007</c:v>
                      </c:pt>
                      <c:pt idx="6696">
                        <c:v>#N/A</c:v>
                      </c:pt>
                      <c:pt idx="6697">
                        <c:v>9.5</c:v>
                      </c:pt>
                      <c:pt idx="6698">
                        <c:v>9.48</c:v>
                      </c:pt>
                      <c:pt idx="6699">
                        <c:v>9.42</c:v>
                      </c:pt>
                      <c:pt idx="6700">
                        <c:v>9.33</c:v>
                      </c:pt>
                      <c:pt idx="6701">
                        <c:v>9.34</c:v>
                      </c:pt>
                      <c:pt idx="6702">
                        <c:v>9.44</c:v>
                      </c:pt>
                      <c:pt idx="6703">
                        <c:v>9.52</c:v>
                      </c:pt>
                      <c:pt idx="6704">
                        <c:v>9.48</c:v>
                      </c:pt>
                      <c:pt idx="6705">
                        <c:v>9.3800000000000008</c:v>
                      </c:pt>
                      <c:pt idx="6706">
                        <c:v>9.4499999999999993</c:v>
                      </c:pt>
                      <c:pt idx="6707">
                        <c:v>9.3699999999999992</c:v>
                      </c:pt>
                      <c:pt idx="6708">
                        <c:v>9.4</c:v>
                      </c:pt>
                      <c:pt idx="6709">
                        <c:v>9.51</c:v>
                      </c:pt>
                      <c:pt idx="6710">
                        <c:v>9.5299999999999994</c:v>
                      </c:pt>
                      <c:pt idx="6711">
                        <c:v>9.52</c:v>
                      </c:pt>
                      <c:pt idx="6712">
                        <c:v>9.64</c:v>
                      </c:pt>
                      <c:pt idx="6713">
                        <c:v>9.6300000000000008</c:v>
                      </c:pt>
                      <c:pt idx="6714">
                        <c:v>9.66</c:v>
                      </c:pt>
                      <c:pt idx="6715">
                        <c:v>9.6</c:v>
                      </c:pt>
                      <c:pt idx="6716">
                        <c:v>9.69</c:v>
                      </c:pt>
                      <c:pt idx="6717">
                        <c:v>9.7200000000000006</c:v>
                      </c:pt>
                      <c:pt idx="6718">
                        <c:v>9.7100000000000009</c:v>
                      </c:pt>
                      <c:pt idx="6719">
                        <c:v>9.86</c:v>
                      </c:pt>
                      <c:pt idx="6720">
                        <c:v>9.94</c:v>
                      </c:pt>
                      <c:pt idx="6721">
                        <c:v>#N/A</c:v>
                      </c:pt>
                      <c:pt idx="6722">
                        <c:v>9.9</c:v>
                      </c:pt>
                      <c:pt idx="6723">
                        <c:v>10.130000000000001</c:v>
                      </c:pt>
                      <c:pt idx="6724">
                        <c:v>10.18</c:v>
                      </c:pt>
                      <c:pt idx="6725">
                        <c:v>10.23</c:v>
                      </c:pt>
                      <c:pt idx="6726">
                        <c:v>10.15</c:v>
                      </c:pt>
                      <c:pt idx="6727">
                        <c:v>9.4</c:v>
                      </c:pt>
                      <c:pt idx="6728">
                        <c:v>9.3000000000000007</c:v>
                      </c:pt>
                      <c:pt idx="6729">
                        <c:v>8.9700000000000006</c:v>
                      </c:pt>
                      <c:pt idx="6730">
                        <c:v>8.98</c:v>
                      </c:pt>
                      <c:pt idx="6731">
                        <c:v>8.8000000000000007</c:v>
                      </c:pt>
                      <c:pt idx="6732">
                        <c:v>8.92</c:v>
                      </c:pt>
                      <c:pt idx="6733">
                        <c:v>9.01</c:v>
                      </c:pt>
                      <c:pt idx="6734">
                        <c:v>8.89</c:v>
                      </c:pt>
                      <c:pt idx="6735">
                        <c:v>8.8800000000000008</c:v>
                      </c:pt>
                      <c:pt idx="6736">
                        <c:v>8.98</c:v>
                      </c:pt>
                      <c:pt idx="6737">
                        <c:v>8.91</c:v>
                      </c:pt>
                      <c:pt idx="6738">
                        <c:v>8.85</c:v>
                      </c:pt>
                      <c:pt idx="6739">
                        <c:v>8.7200000000000006</c:v>
                      </c:pt>
                      <c:pt idx="6740">
                        <c:v>8.76</c:v>
                      </c:pt>
                      <c:pt idx="6741">
                        <c:v>8.7799999999999994</c:v>
                      </c:pt>
                      <c:pt idx="6742">
                        <c:v>8.7899999999999991</c:v>
                      </c:pt>
                      <c:pt idx="6743">
                        <c:v>#N/A</c:v>
                      </c:pt>
                      <c:pt idx="6744">
                        <c:v>8.8000000000000007</c:v>
                      </c:pt>
                      <c:pt idx="6745">
                        <c:v>8.84</c:v>
                      </c:pt>
                      <c:pt idx="6746">
                        <c:v>8.82</c:v>
                      </c:pt>
                      <c:pt idx="6747">
                        <c:v>8.86</c:v>
                      </c:pt>
                      <c:pt idx="6748">
                        <c:v>8.85</c:v>
                      </c:pt>
                      <c:pt idx="6749">
                        <c:v>8.83</c:v>
                      </c:pt>
                      <c:pt idx="6750">
                        <c:v>8.7899999999999991</c:v>
                      </c:pt>
                      <c:pt idx="6751">
                        <c:v>8.8000000000000007</c:v>
                      </c:pt>
                      <c:pt idx="6752">
                        <c:v>8.89</c:v>
                      </c:pt>
                      <c:pt idx="6753">
                        <c:v>8.98</c:v>
                      </c:pt>
                      <c:pt idx="6754">
                        <c:v>#N/A</c:v>
                      </c:pt>
                      <c:pt idx="6755">
                        <c:v>9.11</c:v>
                      </c:pt>
                      <c:pt idx="6756">
                        <c:v>8.99</c:v>
                      </c:pt>
                      <c:pt idx="6757">
                        <c:v>9.01</c:v>
                      </c:pt>
                      <c:pt idx="6758">
                        <c:v>9.01</c:v>
                      </c:pt>
                      <c:pt idx="6759">
                        <c:v>8.94</c:v>
                      </c:pt>
                      <c:pt idx="6760">
                        <c:v>8.94</c:v>
                      </c:pt>
                      <c:pt idx="6761">
                        <c:v>9.07</c:v>
                      </c:pt>
                      <c:pt idx="6762">
                        <c:v>9.09</c:v>
                      </c:pt>
                      <c:pt idx="6763">
                        <c:v>9.0500000000000007</c:v>
                      </c:pt>
                      <c:pt idx="6764">
                        <c:v>9.23</c:v>
                      </c:pt>
                      <c:pt idx="6765">
                        <c:v>9.2799999999999994</c:v>
                      </c:pt>
                      <c:pt idx="6766">
                        <c:v>9.23</c:v>
                      </c:pt>
                      <c:pt idx="6767">
                        <c:v>9.09</c:v>
                      </c:pt>
                      <c:pt idx="6768">
                        <c:v>9</c:v>
                      </c:pt>
                      <c:pt idx="6769">
                        <c:v>9.0299999999999994</c:v>
                      </c:pt>
                      <c:pt idx="6770">
                        <c:v>8.89</c:v>
                      </c:pt>
                      <c:pt idx="6771">
                        <c:v>8.8800000000000008</c:v>
                      </c:pt>
                      <c:pt idx="6772">
                        <c:v>8.9499999999999993</c:v>
                      </c:pt>
                      <c:pt idx="6773">
                        <c:v>8.83</c:v>
                      </c:pt>
                      <c:pt idx="6774">
                        <c:v>8.82</c:v>
                      </c:pt>
                      <c:pt idx="6775">
                        <c:v>#N/A</c:v>
                      </c:pt>
                      <c:pt idx="6776">
                        <c:v>8.93</c:v>
                      </c:pt>
                      <c:pt idx="6777">
                        <c:v>8.85</c:v>
                      </c:pt>
                      <c:pt idx="6778">
                        <c:v>8.7799999999999994</c:v>
                      </c:pt>
                      <c:pt idx="6779">
                        <c:v>8.83</c:v>
                      </c:pt>
                      <c:pt idx="6780">
                        <c:v>#N/A</c:v>
                      </c:pt>
                      <c:pt idx="6781">
                        <c:v>8.83</c:v>
                      </c:pt>
                      <c:pt idx="6782">
                        <c:v>8.76</c:v>
                      </c:pt>
                      <c:pt idx="6783">
                        <c:v>8.82</c:v>
                      </c:pt>
                      <c:pt idx="6784">
                        <c:v>8.83</c:v>
                      </c:pt>
                      <c:pt idx="6785">
                        <c:v>8.9700000000000006</c:v>
                      </c:pt>
                      <c:pt idx="6786">
                        <c:v>8.94</c:v>
                      </c:pt>
                      <c:pt idx="6787">
                        <c:v>8.93</c:v>
                      </c:pt>
                      <c:pt idx="6788">
                        <c:v>8.8699999999999992</c:v>
                      </c:pt>
                      <c:pt idx="6789">
                        <c:v>8.86</c:v>
                      </c:pt>
                      <c:pt idx="6790">
                        <c:v>8.6</c:v>
                      </c:pt>
                      <c:pt idx="6791">
                        <c:v>#N/A</c:v>
                      </c:pt>
                      <c:pt idx="6792">
                        <c:v>8.65</c:v>
                      </c:pt>
                      <c:pt idx="6793">
                        <c:v>8.61</c:v>
                      </c:pt>
                      <c:pt idx="6794">
                        <c:v>8.5299999999999994</c:v>
                      </c:pt>
                      <c:pt idx="6795">
                        <c:v>8.49</c:v>
                      </c:pt>
                      <c:pt idx="6796">
                        <c:v>8.4499999999999993</c:v>
                      </c:pt>
                      <c:pt idx="6797">
                        <c:v>8.5399999999999991</c:v>
                      </c:pt>
                      <c:pt idx="6798">
                        <c:v>8.3800000000000008</c:v>
                      </c:pt>
                      <c:pt idx="6799">
                        <c:v>8.33</c:v>
                      </c:pt>
                      <c:pt idx="6800">
                        <c:v>8.26</c:v>
                      </c:pt>
                      <c:pt idx="6801">
                        <c:v>8.26</c:v>
                      </c:pt>
                      <c:pt idx="6802">
                        <c:v>8.18</c:v>
                      </c:pt>
                      <c:pt idx="6803">
                        <c:v>8.2100000000000009</c:v>
                      </c:pt>
                      <c:pt idx="6804">
                        <c:v>8.24</c:v>
                      </c:pt>
                      <c:pt idx="6805">
                        <c:v>8.1199999999999992</c:v>
                      </c:pt>
                      <c:pt idx="6806">
                        <c:v>8.19</c:v>
                      </c:pt>
                      <c:pt idx="6807">
                        <c:v>8.16</c:v>
                      </c:pt>
                      <c:pt idx="6808">
                        <c:v>8.11</c:v>
                      </c:pt>
                      <c:pt idx="6809">
                        <c:v>8.16</c:v>
                      </c:pt>
                      <c:pt idx="6810">
                        <c:v>8.2799999999999994</c:v>
                      </c:pt>
                      <c:pt idx="6811">
                        <c:v>#N/A</c:v>
                      </c:pt>
                      <c:pt idx="6812">
                        <c:v>8.31</c:v>
                      </c:pt>
                      <c:pt idx="6813">
                        <c:v>8.32</c:v>
                      </c:pt>
                      <c:pt idx="6814">
                        <c:v>8.2799999999999994</c:v>
                      </c:pt>
                      <c:pt idx="6815">
                        <c:v>8.26</c:v>
                      </c:pt>
                      <c:pt idx="6816">
                        <c:v>8.24</c:v>
                      </c:pt>
                      <c:pt idx="6817">
                        <c:v>8.17</c:v>
                      </c:pt>
                      <c:pt idx="6818">
                        <c:v>8.18</c:v>
                      </c:pt>
                      <c:pt idx="6819">
                        <c:v>8.23</c:v>
                      </c:pt>
                      <c:pt idx="6820">
                        <c:v>8.18</c:v>
                      </c:pt>
                      <c:pt idx="6821">
                        <c:v>8.16</c:v>
                      </c:pt>
                      <c:pt idx="6822">
                        <c:v>8.15</c:v>
                      </c:pt>
                      <c:pt idx="6823">
                        <c:v>8.1300000000000008</c:v>
                      </c:pt>
                      <c:pt idx="6824">
                        <c:v>8.1199999999999992</c:v>
                      </c:pt>
                      <c:pt idx="6825">
                        <c:v>8.2799999999999994</c:v>
                      </c:pt>
                      <c:pt idx="6826">
                        <c:v>8.3000000000000007</c:v>
                      </c:pt>
                      <c:pt idx="6827">
                        <c:v>8.33</c:v>
                      </c:pt>
                      <c:pt idx="6828">
                        <c:v>8.32</c:v>
                      </c:pt>
                      <c:pt idx="6829">
                        <c:v>8.35</c:v>
                      </c:pt>
                      <c:pt idx="6830">
                        <c:v>8.2899999999999991</c:v>
                      </c:pt>
                      <c:pt idx="6831">
                        <c:v>8.2899999999999991</c:v>
                      </c:pt>
                      <c:pt idx="6832">
                        <c:v>8.3000000000000007</c:v>
                      </c:pt>
                      <c:pt idx="6833">
                        <c:v>8.36</c:v>
                      </c:pt>
                      <c:pt idx="6834">
                        <c:v>8.3000000000000007</c:v>
                      </c:pt>
                      <c:pt idx="6835">
                        <c:v>8.41</c:v>
                      </c:pt>
                      <c:pt idx="6836">
                        <c:v>8.4700000000000006</c:v>
                      </c:pt>
                      <c:pt idx="6837">
                        <c:v>8.4600000000000009</c:v>
                      </c:pt>
                      <c:pt idx="6838">
                        <c:v>8.4700000000000006</c:v>
                      </c:pt>
                      <c:pt idx="6839">
                        <c:v>8.51</c:v>
                      </c:pt>
                      <c:pt idx="6840">
                        <c:v>8.4700000000000006</c:v>
                      </c:pt>
                      <c:pt idx="6841">
                        <c:v>8.58</c:v>
                      </c:pt>
                      <c:pt idx="6842">
                        <c:v>8.56</c:v>
                      </c:pt>
                      <c:pt idx="6843">
                        <c:v>8.57</c:v>
                      </c:pt>
                      <c:pt idx="6844">
                        <c:v>8.57</c:v>
                      </c:pt>
                      <c:pt idx="6845">
                        <c:v>#N/A</c:v>
                      </c:pt>
                      <c:pt idx="6846">
                        <c:v>8.68</c:v>
                      </c:pt>
                      <c:pt idx="6847">
                        <c:v>8.67</c:v>
                      </c:pt>
                      <c:pt idx="6848">
                        <c:v>8.61</c:v>
                      </c:pt>
                      <c:pt idx="6849">
                        <c:v>8.6</c:v>
                      </c:pt>
                      <c:pt idx="6850">
                        <c:v>8.52</c:v>
                      </c:pt>
                      <c:pt idx="6851">
                        <c:v>8.59</c:v>
                      </c:pt>
                      <c:pt idx="6852">
                        <c:v>8.57</c:v>
                      </c:pt>
                      <c:pt idx="6853">
                        <c:v>8.56</c:v>
                      </c:pt>
                      <c:pt idx="6854">
                        <c:v>8.67</c:v>
                      </c:pt>
                      <c:pt idx="6855">
                        <c:v>8.74</c:v>
                      </c:pt>
                      <c:pt idx="6856">
                        <c:v>8.81</c:v>
                      </c:pt>
                      <c:pt idx="6857">
                        <c:v>8.81</c:v>
                      </c:pt>
                      <c:pt idx="6858">
                        <c:v>8.83</c:v>
                      </c:pt>
                      <c:pt idx="6859">
                        <c:v>8.82</c:v>
                      </c:pt>
                      <c:pt idx="6860">
                        <c:v>8.7799999999999994</c:v>
                      </c:pt>
                      <c:pt idx="6861">
                        <c:v>8.7799999999999994</c:v>
                      </c:pt>
                      <c:pt idx="6862">
                        <c:v>8.8000000000000007</c:v>
                      </c:pt>
                      <c:pt idx="6863">
                        <c:v>8.8000000000000007</c:v>
                      </c:pt>
                      <c:pt idx="6864">
                        <c:v>8.86</c:v>
                      </c:pt>
                      <c:pt idx="6865">
                        <c:v>8.8699999999999992</c:v>
                      </c:pt>
                      <c:pt idx="6866">
                        <c:v>8.94</c:v>
                      </c:pt>
                      <c:pt idx="6867">
                        <c:v>8.89</c:v>
                      </c:pt>
                      <c:pt idx="6868">
                        <c:v>8.9</c:v>
                      </c:pt>
                      <c:pt idx="6869">
                        <c:v>8.92</c:v>
                      </c:pt>
                      <c:pt idx="6870">
                        <c:v>9.01</c:v>
                      </c:pt>
                      <c:pt idx="6871">
                        <c:v>9.0299999999999994</c:v>
                      </c:pt>
                      <c:pt idx="6872">
                        <c:v>9.07</c:v>
                      </c:pt>
                      <c:pt idx="6873">
                        <c:v>9.0500000000000007</c:v>
                      </c:pt>
                      <c:pt idx="6874">
                        <c:v>9.0399999999999991</c:v>
                      </c:pt>
                      <c:pt idx="6875">
                        <c:v>9</c:v>
                      </c:pt>
                      <c:pt idx="6876">
                        <c:v>9.01</c:v>
                      </c:pt>
                      <c:pt idx="6877">
                        <c:v>9.1199999999999992</c:v>
                      </c:pt>
                      <c:pt idx="6878">
                        <c:v>9.19</c:v>
                      </c:pt>
                      <c:pt idx="6879">
                        <c:v>9.18</c:v>
                      </c:pt>
                      <c:pt idx="6880">
                        <c:v>9.2200000000000006</c:v>
                      </c:pt>
                      <c:pt idx="6881">
                        <c:v>9.23</c:v>
                      </c:pt>
                      <c:pt idx="6882">
                        <c:v>9.2200000000000006</c:v>
                      </c:pt>
                      <c:pt idx="6883">
                        <c:v>9.1999999999999993</c:v>
                      </c:pt>
                      <c:pt idx="6884">
                        <c:v>9.2100000000000009</c:v>
                      </c:pt>
                      <c:pt idx="6885">
                        <c:v>9.24</c:v>
                      </c:pt>
                      <c:pt idx="6886">
                        <c:v>#N/A</c:v>
                      </c:pt>
                      <c:pt idx="6887">
                        <c:v>9.1999999999999993</c:v>
                      </c:pt>
                      <c:pt idx="6888">
                        <c:v>9.0299999999999994</c:v>
                      </c:pt>
                      <c:pt idx="6889">
                        <c:v>9.07</c:v>
                      </c:pt>
                      <c:pt idx="6890">
                        <c:v>8.9700000000000006</c:v>
                      </c:pt>
                      <c:pt idx="6891">
                        <c:v>8.9700000000000006</c:v>
                      </c:pt>
                      <c:pt idx="6892">
                        <c:v>9.02</c:v>
                      </c:pt>
                      <c:pt idx="6893">
                        <c:v>8.92</c:v>
                      </c:pt>
                      <c:pt idx="6894">
                        <c:v>8.9600000000000009</c:v>
                      </c:pt>
                      <c:pt idx="6895">
                        <c:v>8.92</c:v>
                      </c:pt>
                      <c:pt idx="6896">
                        <c:v>8.91</c:v>
                      </c:pt>
                      <c:pt idx="6897">
                        <c:v>8.69</c:v>
                      </c:pt>
                      <c:pt idx="6898">
                        <c:v>8.7100000000000009</c:v>
                      </c:pt>
                      <c:pt idx="6899">
                        <c:v>8.89</c:v>
                      </c:pt>
                      <c:pt idx="6900">
                        <c:v>9.02</c:v>
                      </c:pt>
                      <c:pt idx="6901">
                        <c:v>9.02</c:v>
                      </c:pt>
                      <c:pt idx="6902">
                        <c:v>9.0299999999999994</c:v>
                      </c:pt>
                      <c:pt idx="6903">
                        <c:v>8.9</c:v>
                      </c:pt>
                      <c:pt idx="6904">
                        <c:v>8.8800000000000008</c:v>
                      </c:pt>
                      <c:pt idx="6905">
                        <c:v>8.85</c:v>
                      </c:pt>
                      <c:pt idx="6906">
                        <c:v>8.94</c:v>
                      </c:pt>
                      <c:pt idx="6907">
                        <c:v>8.8699999999999992</c:v>
                      </c:pt>
                      <c:pt idx="6908">
                        <c:v>8.8800000000000008</c:v>
                      </c:pt>
                      <c:pt idx="6909">
                        <c:v>8.82</c:v>
                      </c:pt>
                      <c:pt idx="6910">
                        <c:v>8.77</c:v>
                      </c:pt>
                      <c:pt idx="6911">
                        <c:v>#N/A</c:v>
                      </c:pt>
                      <c:pt idx="6912">
                        <c:v>8.82</c:v>
                      </c:pt>
                      <c:pt idx="6913">
                        <c:v>8.91</c:v>
                      </c:pt>
                      <c:pt idx="6914">
                        <c:v>8.9499999999999993</c:v>
                      </c:pt>
                      <c:pt idx="6915">
                        <c:v>9.0399999999999991</c:v>
                      </c:pt>
                      <c:pt idx="6916">
                        <c:v>9.02</c:v>
                      </c:pt>
                      <c:pt idx="6917">
                        <c:v>9.08</c:v>
                      </c:pt>
                      <c:pt idx="6918">
                        <c:v>9.1199999999999992</c:v>
                      </c:pt>
                      <c:pt idx="6919">
                        <c:v>9.1199999999999992</c:v>
                      </c:pt>
                      <c:pt idx="6920">
                        <c:v>9.08</c:v>
                      </c:pt>
                      <c:pt idx="6921">
                        <c:v>9.15</c:v>
                      </c:pt>
                      <c:pt idx="6922">
                        <c:v>9.1</c:v>
                      </c:pt>
                      <c:pt idx="6923">
                        <c:v>9.11</c:v>
                      </c:pt>
                      <c:pt idx="6924">
                        <c:v>9.16</c:v>
                      </c:pt>
                      <c:pt idx="6925">
                        <c:v>9.11</c:v>
                      </c:pt>
                      <c:pt idx="6926">
                        <c:v>9.07</c:v>
                      </c:pt>
                      <c:pt idx="6927">
                        <c:v>9.09</c:v>
                      </c:pt>
                      <c:pt idx="6928">
                        <c:v>9.14</c:v>
                      </c:pt>
                      <c:pt idx="6929">
                        <c:v>9.16</c:v>
                      </c:pt>
                      <c:pt idx="6930">
                        <c:v>9.1199999999999992</c:v>
                      </c:pt>
                      <c:pt idx="6931">
                        <c:v>9.07</c:v>
                      </c:pt>
                      <c:pt idx="6932">
                        <c:v>9</c:v>
                      </c:pt>
                      <c:pt idx="6933">
                        <c:v>9.0399999999999991</c:v>
                      </c:pt>
                      <c:pt idx="6934">
                        <c:v>8.99</c:v>
                      </c:pt>
                      <c:pt idx="6935">
                        <c:v>9.1199999999999992</c:v>
                      </c:pt>
                      <c:pt idx="6936">
                        <c:v>9.1199999999999992</c:v>
                      </c:pt>
                      <c:pt idx="6937">
                        <c:v>9.1999999999999993</c:v>
                      </c:pt>
                      <c:pt idx="6938">
                        <c:v>9.3000000000000007</c:v>
                      </c:pt>
                      <c:pt idx="6939">
                        <c:v>9.35</c:v>
                      </c:pt>
                      <c:pt idx="6940">
                        <c:v>9.36</c:v>
                      </c:pt>
                      <c:pt idx="6941">
                        <c:v>9.3699999999999992</c:v>
                      </c:pt>
                      <c:pt idx="6942">
                        <c:v>9.35</c:v>
                      </c:pt>
                      <c:pt idx="6943">
                        <c:v>9.3800000000000008</c:v>
                      </c:pt>
                      <c:pt idx="6944">
                        <c:v>9.35</c:v>
                      </c:pt>
                      <c:pt idx="6945">
                        <c:v>9.35</c:v>
                      </c:pt>
                      <c:pt idx="6946">
                        <c:v>9.3699999999999992</c:v>
                      </c:pt>
                      <c:pt idx="6947">
                        <c:v>9.32</c:v>
                      </c:pt>
                      <c:pt idx="6948">
                        <c:v>9.34</c:v>
                      </c:pt>
                      <c:pt idx="6949">
                        <c:v>9.41</c:v>
                      </c:pt>
                      <c:pt idx="6950">
                        <c:v>9.3800000000000008</c:v>
                      </c:pt>
                      <c:pt idx="6951">
                        <c:v>9.3000000000000007</c:v>
                      </c:pt>
                      <c:pt idx="6952">
                        <c:v>9.27</c:v>
                      </c:pt>
                      <c:pt idx="6953">
                        <c:v>9.25</c:v>
                      </c:pt>
                      <c:pt idx="6954">
                        <c:v>9.25</c:v>
                      </c:pt>
                      <c:pt idx="6955">
                        <c:v>9</c:v>
                      </c:pt>
                      <c:pt idx="6956">
                        <c:v>#N/A</c:v>
                      </c:pt>
                      <c:pt idx="6957">
                        <c:v>8.99</c:v>
                      </c:pt>
                      <c:pt idx="6958">
                        <c:v>8.99</c:v>
                      </c:pt>
                      <c:pt idx="6959">
                        <c:v>8.99</c:v>
                      </c:pt>
                      <c:pt idx="6960">
                        <c:v>8.93</c:v>
                      </c:pt>
                      <c:pt idx="6961">
                        <c:v>8.9700000000000006</c:v>
                      </c:pt>
                      <c:pt idx="6962">
                        <c:v>8.94</c:v>
                      </c:pt>
                      <c:pt idx="6963">
                        <c:v>8.8800000000000008</c:v>
                      </c:pt>
                      <c:pt idx="6964">
                        <c:v>8.91</c:v>
                      </c:pt>
                      <c:pt idx="6965">
                        <c:v>8.93</c:v>
                      </c:pt>
                      <c:pt idx="6966">
                        <c:v>8.9700000000000006</c:v>
                      </c:pt>
                      <c:pt idx="6967">
                        <c:v>8.9700000000000006</c:v>
                      </c:pt>
                      <c:pt idx="6968">
                        <c:v>8.93</c:v>
                      </c:pt>
                      <c:pt idx="6969">
                        <c:v>8.9499999999999993</c:v>
                      </c:pt>
                      <c:pt idx="6970">
                        <c:v>8.9700000000000006</c:v>
                      </c:pt>
                      <c:pt idx="6971">
                        <c:v>9</c:v>
                      </c:pt>
                      <c:pt idx="6972">
                        <c:v>9.0399999999999991</c:v>
                      </c:pt>
                      <c:pt idx="6973">
                        <c:v>9.06</c:v>
                      </c:pt>
                      <c:pt idx="6974">
                        <c:v>8.98</c:v>
                      </c:pt>
                      <c:pt idx="6975">
                        <c:v>8.8699999999999992</c:v>
                      </c:pt>
                      <c:pt idx="6976">
                        <c:v>8.84</c:v>
                      </c:pt>
                      <c:pt idx="6977">
                        <c:v>8.8699999999999992</c:v>
                      </c:pt>
                      <c:pt idx="6978">
                        <c:v>8.8699999999999992</c:v>
                      </c:pt>
                      <c:pt idx="6979">
                        <c:v>8.8699999999999992</c:v>
                      </c:pt>
                      <c:pt idx="6980">
                        <c:v>8.6999999999999993</c:v>
                      </c:pt>
                      <c:pt idx="6981">
                        <c:v>#N/A</c:v>
                      </c:pt>
                      <c:pt idx="6982">
                        <c:v>8.75</c:v>
                      </c:pt>
                      <c:pt idx="6983">
                        <c:v>8.84</c:v>
                      </c:pt>
                      <c:pt idx="6984">
                        <c:v>8.84</c:v>
                      </c:pt>
                      <c:pt idx="6985">
                        <c:v>8.81</c:v>
                      </c:pt>
                      <c:pt idx="6986">
                        <c:v>8.7899999999999991</c:v>
                      </c:pt>
                      <c:pt idx="6987">
                        <c:v>8.7799999999999994</c:v>
                      </c:pt>
                      <c:pt idx="6988">
                        <c:v>8.82</c:v>
                      </c:pt>
                      <c:pt idx="6989">
                        <c:v>8.7899999999999991</c:v>
                      </c:pt>
                      <c:pt idx="6990">
                        <c:v>8.83</c:v>
                      </c:pt>
                      <c:pt idx="6991">
                        <c:v>8.83</c:v>
                      </c:pt>
                      <c:pt idx="6992">
                        <c:v>8.83</c:v>
                      </c:pt>
                      <c:pt idx="6993">
                        <c:v>8.7899999999999991</c:v>
                      </c:pt>
                      <c:pt idx="6994">
                        <c:v>8.7200000000000006</c:v>
                      </c:pt>
                      <c:pt idx="6995">
                        <c:v>8.69</c:v>
                      </c:pt>
                      <c:pt idx="6996">
                        <c:v>8.65</c:v>
                      </c:pt>
                      <c:pt idx="6997">
                        <c:v>8.68</c:v>
                      </c:pt>
                      <c:pt idx="6998">
                        <c:v>8.73</c:v>
                      </c:pt>
                      <c:pt idx="6999">
                        <c:v>8.69</c:v>
                      </c:pt>
                      <c:pt idx="7000">
                        <c:v>8.85</c:v>
                      </c:pt>
                      <c:pt idx="7001">
                        <c:v>8.91</c:v>
                      </c:pt>
                      <c:pt idx="7002">
                        <c:v>8.91</c:v>
                      </c:pt>
                      <c:pt idx="7003">
                        <c:v>8.91</c:v>
                      </c:pt>
                      <c:pt idx="7004">
                        <c:v>8.9</c:v>
                      </c:pt>
                      <c:pt idx="7005">
                        <c:v>#N/A</c:v>
                      </c:pt>
                      <c:pt idx="7006">
                        <c:v>8.91</c:v>
                      </c:pt>
                      <c:pt idx="7007">
                        <c:v>8.92</c:v>
                      </c:pt>
                      <c:pt idx="7008">
                        <c:v>9</c:v>
                      </c:pt>
                      <c:pt idx="7009">
                        <c:v>9.06</c:v>
                      </c:pt>
                      <c:pt idx="7010">
                        <c:v>9.0500000000000007</c:v>
                      </c:pt>
                      <c:pt idx="7011">
                        <c:v>9.0399999999999991</c:v>
                      </c:pt>
                      <c:pt idx="7012">
                        <c:v>9.09</c:v>
                      </c:pt>
                      <c:pt idx="7013">
                        <c:v>9.08</c:v>
                      </c:pt>
                      <c:pt idx="7014">
                        <c:v>#N/A</c:v>
                      </c:pt>
                      <c:pt idx="7015">
                        <c:v>9.17</c:v>
                      </c:pt>
                      <c:pt idx="7016">
                        <c:v>9.16</c:v>
                      </c:pt>
                      <c:pt idx="7017">
                        <c:v>9.1300000000000008</c:v>
                      </c:pt>
                      <c:pt idx="7018">
                        <c:v>9.06</c:v>
                      </c:pt>
                      <c:pt idx="7019">
                        <c:v>9.01</c:v>
                      </c:pt>
                      <c:pt idx="7020">
                        <c:v>9.18</c:v>
                      </c:pt>
                      <c:pt idx="7021">
                        <c:v>9.1300000000000008</c:v>
                      </c:pt>
                      <c:pt idx="7022">
                        <c:v>8.9499999999999993</c:v>
                      </c:pt>
                      <c:pt idx="7023">
                        <c:v>9</c:v>
                      </c:pt>
                      <c:pt idx="7024">
                        <c:v>9.02</c:v>
                      </c:pt>
                      <c:pt idx="7025">
                        <c:v>9.07</c:v>
                      </c:pt>
                      <c:pt idx="7026">
                        <c:v>9.08</c:v>
                      </c:pt>
                      <c:pt idx="7027">
                        <c:v>9.15</c:v>
                      </c:pt>
                      <c:pt idx="7028">
                        <c:v>9.19</c:v>
                      </c:pt>
                      <c:pt idx="7029">
                        <c:v>9.19</c:v>
                      </c:pt>
                      <c:pt idx="7030">
                        <c:v>9.17</c:v>
                      </c:pt>
                      <c:pt idx="7031">
                        <c:v>9.15</c:v>
                      </c:pt>
                      <c:pt idx="7032">
                        <c:v>9.08</c:v>
                      </c:pt>
                      <c:pt idx="7033">
                        <c:v>9.07</c:v>
                      </c:pt>
                      <c:pt idx="7034">
                        <c:v>9.07</c:v>
                      </c:pt>
                      <c:pt idx="7035">
                        <c:v>9.0500000000000007</c:v>
                      </c:pt>
                      <c:pt idx="7036">
                        <c:v>#N/A</c:v>
                      </c:pt>
                      <c:pt idx="7037">
                        <c:v>9.1300000000000008</c:v>
                      </c:pt>
                      <c:pt idx="7038">
                        <c:v>9.2100000000000009</c:v>
                      </c:pt>
                      <c:pt idx="7039">
                        <c:v>9.18</c:v>
                      </c:pt>
                      <c:pt idx="7040">
                        <c:v>9.14</c:v>
                      </c:pt>
                      <c:pt idx="7041">
                        <c:v>#N/A</c:v>
                      </c:pt>
                      <c:pt idx="7042">
                        <c:v>9.23</c:v>
                      </c:pt>
                      <c:pt idx="7043">
                        <c:v>9.2200000000000006</c:v>
                      </c:pt>
                      <c:pt idx="7044">
                        <c:v>9.27</c:v>
                      </c:pt>
                      <c:pt idx="7045">
                        <c:v>9.25</c:v>
                      </c:pt>
                      <c:pt idx="7046">
                        <c:v>9.23</c:v>
                      </c:pt>
                      <c:pt idx="7047">
                        <c:v>9.24</c:v>
                      </c:pt>
                      <c:pt idx="7048">
                        <c:v>9.24</c:v>
                      </c:pt>
                      <c:pt idx="7049">
                        <c:v>9.14</c:v>
                      </c:pt>
                      <c:pt idx="7050">
                        <c:v>9.06</c:v>
                      </c:pt>
                      <c:pt idx="7051">
                        <c:v>#N/A</c:v>
                      </c:pt>
                      <c:pt idx="7052">
                        <c:v>9.06</c:v>
                      </c:pt>
                      <c:pt idx="7053">
                        <c:v>8.99</c:v>
                      </c:pt>
                      <c:pt idx="7054">
                        <c:v>9</c:v>
                      </c:pt>
                      <c:pt idx="7055">
                        <c:v>9.0299999999999994</c:v>
                      </c:pt>
                      <c:pt idx="7056">
                        <c:v>9</c:v>
                      </c:pt>
                      <c:pt idx="7057">
                        <c:v>8.93</c:v>
                      </c:pt>
                      <c:pt idx="7058">
                        <c:v>8.99</c:v>
                      </c:pt>
                      <c:pt idx="7059">
                        <c:v>8.99</c:v>
                      </c:pt>
                      <c:pt idx="7060">
                        <c:v>8.9499999999999993</c:v>
                      </c:pt>
                      <c:pt idx="7061">
                        <c:v>9</c:v>
                      </c:pt>
                      <c:pt idx="7062">
                        <c:v>9.01</c:v>
                      </c:pt>
                      <c:pt idx="7063">
                        <c:v>8.99</c:v>
                      </c:pt>
                      <c:pt idx="7064">
                        <c:v>8.98</c:v>
                      </c:pt>
                      <c:pt idx="7065">
                        <c:v>9.01</c:v>
                      </c:pt>
                      <c:pt idx="7066">
                        <c:v>9.01</c:v>
                      </c:pt>
                      <c:pt idx="7067">
                        <c:v>8.9600000000000009</c:v>
                      </c:pt>
                      <c:pt idx="7068">
                        <c:v>8.9499999999999993</c:v>
                      </c:pt>
                      <c:pt idx="7069">
                        <c:v>9.1300000000000008</c:v>
                      </c:pt>
                      <c:pt idx="7070">
                        <c:v>9.19</c:v>
                      </c:pt>
                      <c:pt idx="7071">
                        <c:v>9.1999999999999993</c:v>
                      </c:pt>
                      <c:pt idx="7072">
                        <c:v>9.23</c:v>
                      </c:pt>
                      <c:pt idx="7073">
                        <c:v>9.2200000000000006</c:v>
                      </c:pt>
                      <c:pt idx="7074">
                        <c:v>9.2100000000000009</c:v>
                      </c:pt>
                      <c:pt idx="7075">
                        <c:v>9.1999999999999993</c:v>
                      </c:pt>
                      <c:pt idx="7076">
                        <c:v>#N/A</c:v>
                      </c:pt>
                      <c:pt idx="7077">
                        <c:v>9.2200000000000006</c:v>
                      </c:pt>
                      <c:pt idx="7078">
                        <c:v>9.2899999999999991</c:v>
                      </c:pt>
                      <c:pt idx="7079">
                        <c:v>9.36</c:v>
                      </c:pt>
                      <c:pt idx="7080">
                        <c:v>9.3800000000000008</c:v>
                      </c:pt>
                      <c:pt idx="7081">
                        <c:v>9.36</c:v>
                      </c:pt>
                      <c:pt idx="7082">
                        <c:v>9.32</c:v>
                      </c:pt>
                      <c:pt idx="7083">
                        <c:v>9.36</c:v>
                      </c:pt>
                      <c:pt idx="7084">
                        <c:v>9.31</c:v>
                      </c:pt>
                      <c:pt idx="7085">
                        <c:v>9.31</c:v>
                      </c:pt>
                      <c:pt idx="7086">
                        <c:v>9.26</c:v>
                      </c:pt>
                      <c:pt idx="7087">
                        <c:v>9.26</c:v>
                      </c:pt>
                      <c:pt idx="7088">
                        <c:v>9.23</c:v>
                      </c:pt>
                      <c:pt idx="7089">
                        <c:v>9.24</c:v>
                      </c:pt>
                      <c:pt idx="7090">
                        <c:v>9.34</c:v>
                      </c:pt>
                      <c:pt idx="7091">
                        <c:v>9.35</c:v>
                      </c:pt>
                      <c:pt idx="7092">
                        <c:v>9.32</c:v>
                      </c:pt>
                      <c:pt idx="7093">
                        <c:v>9.31</c:v>
                      </c:pt>
                      <c:pt idx="7094">
                        <c:v>9.3000000000000007</c:v>
                      </c:pt>
                      <c:pt idx="7095">
                        <c:v>9.49</c:v>
                      </c:pt>
                      <c:pt idx="7096">
                        <c:v>9.5299999999999994</c:v>
                      </c:pt>
                      <c:pt idx="7097">
                        <c:v>9.5299999999999994</c:v>
                      </c:pt>
                      <c:pt idx="7098">
                        <c:v>9.4499999999999993</c:v>
                      </c:pt>
                      <c:pt idx="7099">
                        <c:v>9.43</c:v>
                      </c:pt>
                      <c:pt idx="7100">
                        <c:v>#N/A</c:v>
                      </c:pt>
                      <c:pt idx="7101">
                        <c:v>9.44</c:v>
                      </c:pt>
                      <c:pt idx="7102">
                        <c:v>9.41</c:v>
                      </c:pt>
                      <c:pt idx="7103">
                        <c:v>9.36</c:v>
                      </c:pt>
                      <c:pt idx="7104">
                        <c:v>9.34</c:v>
                      </c:pt>
                      <c:pt idx="7105">
                        <c:v>9.3000000000000007</c:v>
                      </c:pt>
                      <c:pt idx="7106">
                        <c:v>9.2100000000000009</c:v>
                      </c:pt>
                      <c:pt idx="7107">
                        <c:v>9.17</c:v>
                      </c:pt>
                      <c:pt idx="7108">
                        <c:v>9.17</c:v>
                      </c:pt>
                      <c:pt idx="7109">
                        <c:v>9.1999999999999993</c:v>
                      </c:pt>
                      <c:pt idx="7110">
                        <c:v>9.27</c:v>
                      </c:pt>
                      <c:pt idx="7111">
                        <c:v>9.27</c:v>
                      </c:pt>
                      <c:pt idx="7112">
                        <c:v>9.27</c:v>
                      </c:pt>
                      <c:pt idx="7113">
                        <c:v>9.2899999999999991</c:v>
                      </c:pt>
                      <c:pt idx="7114">
                        <c:v>9.34</c:v>
                      </c:pt>
                      <c:pt idx="7115">
                        <c:v>9.18</c:v>
                      </c:pt>
                      <c:pt idx="7116">
                        <c:v>9.1999999999999993</c:v>
                      </c:pt>
                      <c:pt idx="7117">
                        <c:v>9.06</c:v>
                      </c:pt>
                      <c:pt idx="7118">
                        <c:v>9.08</c:v>
                      </c:pt>
                      <c:pt idx="7119">
                        <c:v>9.1999999999999993</c:v>
                      </c:pt>
                      <c:pt idx="7120">
                        <c:v>9.15</c:v>
                      </c:pt>
                      <c:pt idx="7121">
                        <c:v>9.15</c:v>
                      </c:pt>
                      <c:pt idx="7122">
                        <c:v>9.1199999999999992</c:v>
                      </c:pt>
                      <c:pt idx="7123">
                        <c:v>9.11</c:v>
                      </c:pt>
                      <c:pt idx="7124">
                        <c:v>9.0500000000000007</c:v>
                      </c:pt>
                      <c:pt idx="7125">
                        <c:v>9.02</c:v>
                      </c:pt>
                      <c:pt idx="7126">
                        <c:v>9.14</c:v>
                      </c:pt>
                      <c:pt idx="7127">
                        <c:v>9.08</c:v>
                      </c:pt>
                      <c:pt idx="7128">
                        <c:v>9.06</c:v>
                      </c:pt>
                      <c:pt idx="7129">
                        <c:v>9.06</c:v>
                      </c:pt>
                      <c:pt idx="7130">
                        <c:v>8.99</c:v>
                      </c:pt>
                      <c:pt idx="7131">
                        <c:v>9.0399999999999991</c:v>
                      </c:pt>
                      <c:pt idx="7132">
                        <c:v>9.15</c:v>
                      </c:pt>
                      <c:pt idx="7133">
                        <c:v>9.16</c:v>
                      </c:pt>
                      <c:pt idx="7134">
                        <c:v>9.1</c:v>
                      </c:pt>
                      <c:pt idx="7135">
                        <c:v>8.81</c:v>
                      </c:pt>
                      <c:pt idx="7136">
                        <c:v>8.82</c:v>
                      </c:pt>
                      <c:pt idx="7137">
                        <c:v>8.82</c:v>
                      </c:pt>
                      <c:pt idx="7138">
                        <c:v>8.8000000000000007</c:v>
                      </c:pt>
                      <c:pt idx="7139">
                        <c:v>8.7799999999999994</c:v>
                      </c:pt>
                      <c:pt idx="7140">
                        <c:v>8.7100000000000009</c:v>
                      </c:pt>
                      <c:pt idx="7141">
                        <c:v>8.58</c:v>
                      </c:pt>
                      <c:pt idx="7142">
                        <c:v>8.6</c:v>
                      </c:pt>
                      <c:pt idx="7143">
                        <c:v>8.6300000000000008</c:v>
                      </c:pt>
                      <c:pt idx="7144">
                        <c:v>8.67</c:v>
                      </c:pt>
                      <c:pt idx="7145">
                        <c:v>8.66</c:v>
                      </c:pt>
                      <c:pt idx="7146">
                        <c:v>#N/A</c:v>
                      </c:pt>
                      <c:pt idx="7147">
                        <c:v>8.64</c:v>
                      </c:pt>
                      <c:pt idx="7148">
                        <c:v>8.6</c:v>
                      </c:pt>
                      <c:pt idx="7149">
                        <c:v>8.61</c:v>
                      </c:pt>
                      <c:pt idx="7150">
                        <c:v>8.43</c:v>
                      </c:pt>
                      <c:pt idx="7151">
                        <c:v>8.36</c:v>
                      </c:pt>
                      <c:pt idx="7152">
                        <c:v>8.36</c:v>
                      </c:pt>
                      <c:pt idx="7153">
                        <c:v>8.27</c:v>
                      </c:pt>
                      <c:pt idx="7154">
                        <c:v>8.27</c:v>
                      </c:pt>
                      <c:pt idx="7155">
                        <c:v>8.15</c:v>
                      </c:pt>
                      <c:pt idx="7156">
                        <c:v>8.16</c:v>
                      </c:pt>
                      <c:pt idx="7157">
                        <c:v>8.25</c:v>
                      </c:pt>
                      <c:pt idx="7158">
                        <c:v>8.1999999999999993</c:v>
                      </c:pt>
                      <c:pt idx="7159">
                        <c:v>8.33</c:v>
                      </c:pt>
                      <c:pt idx="7160">
                        <c:v>8.35</c:v>
                      </c:pt>
                      <c:pt idx="7161">
                        <c:v>8.3699999999999992</c:v>
                      </c:pt>
                      <c:pt idx="7162">
                        <c:v>8.31</c:v>
                      </c:pt>
                      <c:pt idx="7163">
                        <c:v>8.3699999999999992</c:v>
                      </c:pt>
                      <c:pt idx="7164">
                        <c:v>8.3800000000000008</c:v>
                      </c:pt>
                      <c:pt idx="7165">
                        <c:v>8.25</c:v>
                      </c:pt>
                      <c:pt idx="7166">
                        <c:v>8.18</c:v>
                      </c:pt>
                      <c:pt idx="7167">
                        <c:v>8.11</c:v>
                      </c:pt>
                      <c:pt idx="7168">
                        <c:v>8.17</c:v>
                      </c:pt>
                      <c:pt idx="7169">
                        <c:v>8.1199999999999992</c:v>
                      </c:pt>
                      <c:pt idx="7170">
                        <c:v>8.1</c:v>
                      </c:pt>
                      <c:pt idx="7171">
                        <c:v>8.09</c:v>
                      </c:pt>
                      <c:pt idx="7172">
                        <c:v>#N/A</c:v>
                      </c:pt>
                      <c:pt idx="7173">
                        <c:v>8.11</c:v>
                      </c:pt>
                      <c:pt idx="7174">
                        <c:v>8.08</c:v>
                      </c:pt>
                      <c:pt idx="7175">
                        <c:v>8.02</c:v>
                      </c:pt>
                      <c:pt idx="7176">
                        <c:v>7.99</c:v>
                      </c:pt>
                      <c:pt idx="7177">
                        <c:v>8</c:v>
                      </c:pt>
                      <c:pt idx="7178">
                        <c:v>8</c:v>
                      </c:pt>
                      <c:pt idx="7179">
                        <c:v>8</c:v>
                      </c:pt>
                      <c:pt idx="7180">
                        <c:v>8.0399999999999991</c:v>
                      </c:pt>
                      <c:pt idx="7181">
                        <c:v>8.0500000000000007</c:v>
                      </c:pt>
                      <c:pt idx="7182">
                        <c:v>8.1300000000000008</c:v>
                      </c:pt>
                      <c:pt idx="7183">
                        <c:v>8.09</c:v>
                      </c:pt>
                      <c:pt idx="7184">
                        <c:v>8.01</c:v>
                      </c:pt>
                      <c:pt idx="7185">
                        <c:v>8.07</c:v>
                      </c:pt>
                      <c:pt idx="7186">
                        <c:v>8.0500000000000007</c:v>
                      </c:pt>
                      <c:pt idx="7187">
                        <c:v>8.01</c:v>
                      </c:pt>
                      <c:pt idx="7188">
                        <c:v>8.02</c:v>
                      </c:pt>
                      <c:pt idx="7189">
                        <c:v>7.92</c:v>
                      </c:pt>
                      <c:pt idx="7190">
                        <c:v>7.87</c:v>
                      </c:pt>
                      <c:pt idx="7191">
                        <c:v>7.82</c:v>
                      </c:pt>
                      <c:pt idx="7192">
                        <c:v>7.74</c:v>
                      </c:pt>
                      <c:pt idx="7193">
                        <c:v>7.76</c:v>
                      </c:pt>
                      <c:pt idx="7194">
                        <c:v>7.8</c:v>
                      </c:pt>
                      <c:pt idx="7195">
                        <c:v>8</c:v>
                      </c:pt>
                      <c:pt idx="7196">
                        <c:v>8.0299999999999994</c:v>
                      </c:pt>
                      <c:pt idx="7197">
                        <c:v>8</c:v>
                      </c:pt>
                      <c:pt idx="7198">
                        <c:v>8.0500000000000007</c:v>
                      </c:pt>
                      <c:pt idx="7199">
                        <c:v>8.02</c:v>
                      </c:pt>
                      <c:pt idx="7200">
                        <c:v>8.09</c:v>
                      </c:pt>
                      <c:pt idx="7201">
                        <c:v>8.24</c:v>
                      </c:pt>
                      <c:pt idx="7202">
                        <c:v>8.2100000000000009</c:v>
                      </c:pt>
                      <c:pt idx="7203">
                        <c:v>8.1199999999999992</c:v>
                      </c:pt>
                      <c:pt idx="7204">
                        <c:v>8.18</c:v>
                      </c:pt>
                      <c:pt idx="7205">
                        <c:v>8.15</c:v>
                      </c:pt>
                      <c:pt idx="7206">
                        <c:v>8.1999999999999993</c:v>
                      </c:pt>
                      <c:pt idx="7207">
                        <c:v>8.2899999999999991</c:v>
                      </c:pt>
                      <c:pt idx="7208">
                        <c:v>8.25</c:v>
                      </c:pt>
                      <c:pt idx="7209">
                        <c:v>8.1999999999999993</c:v>
                      </c:pt>
                      <c:pt idx="7210">
                        <c:v>8.2100000000000009</c:v>
                      </c:pt>
                      <c:pt idx="7211">
                        <c:v>8.27</c:v>
                      </c:pt>
                      <c:pt idx="7212">
                        <c:v>8.27</c:v>
                      </c:pt>
                      <c:pt idx="7213">
                        <c:v>8.25</c:v>
                      </c:pt>
                      <c:pt idx="7214">
                        <c:v>8.26</c:v>
                      </c:pt>
                      <c:pt idx="7215">
                        <c:v>8.19</c:v>
                      </c:pt>
                      <c:pt idx="7216">
                        <c:v>#N/A</c:v>
                      </c:pt>
                      <c:pt idx="7217">
                        <c:v>8.19</c:v>
                      </c:pt>
                      <c:pt idx="7218">
                        <c:v>8.17</c:v>
                      </c:pt>
                      <c:pt idx="7219">
                        <c:v>8.17</c:v>
                      </c:pt>
                      <c:pt idx="7220">
                        <c:v>8.14</c:v>
                      </c:pt>
                      <c:pt idx="7221">
                        <c:v>8.1300000000000008</c:v>
                      </c:pt>
                      <c:pt idx="7222">
                        <c:v>8.1300000000000008</c:v>
                      </c:pt>
                      <c:pt idx="7223">
                        <c:v>8.18</c:v>
                      </c:pt>
                      <c:pt idx="7224">
                        <c:v>8.1300000000000008</c:v>
                      </c:pt>
                      <c:pt idx="7225">
                        <c:v>8.09</c:v>
                      </c:pt>
                      <c:pt idx="7226">
                        <c:v>8.1</c:v>
                      </c:pt>
                      <c:pt idx="7227">
                        <c:v>8.09</c:v>
                      </c:pt>
                      <c:pt idx="7228">
                        <c:v>8.15</c:v>
                      </c:pt>
                      <c:pt idx="7229">
                        <c:v>8.1999999999999993</c:v>
                      </c:pt>
                      <c:pt idx="7230">
                        <c:v>8.2200000000000006</c:v>
                      </c:pt>
                      <c:pt idx="7231">
                        <c:v>8.32</c:v>
                      </c:pt>
                      <c:pt idx="7232">
                        <c:v>8.3000000000000007</c:v>
                      </c:pt>
                      <c:pt idx="7233">
                        <c:v>8.3000000000000007</c:v>
                      </c:pt>
                      <c:pt idx="7234">
                        <c:v>8.3000000000000007</c:v>
                      </c:pt>
                      <c:pt idx="7235">
                        <c:v>8.31</c:v>
                      </c:pt>
                      <c:pt idx="7236">
                        <c:v>8.2799999999999994</c:v>
                      </c:pt>
                      <c:pt idx="7237">
                        <c:v>8.23</c:v>
                      </c:pt>
                      <c:pt idx="7238">
                        <c:v>8.2200000000000006</c:v>
                      </c:pt>
                      <c:pt idx="7239">
                        <c:v>8.15</c:v>
                      </c:pt>
                      <c:pt idx="7240">
                        <c:v>8.0299999999999994</c:v>
                      </c:pt>
                      <c:pt idx="7241">
                        <c:v>#N/A</c:v>
                      </c:pt>
                      <c:pt idx="7242">
                        <c:v>8.0299999999999994</c:v>
                      </c:pt>
                      <c:pt idx="7243">
                        <c:v>8.07</c:v>
                      </c:pt>
                      <c:pt idx="7244">
                        <c:v>8.0399999999999991</c:v>
                      </c:pt>
                      <c:pt idx="7245">
                        <c:v>7.87</c:v>
                      </c:pt>
                      <c:pt idx="7246">
                        <c:v>7.98</c:v>
                      </c:pt>
                      <c:pt idx="7247">
                        <c:v>8</c:v>
                      </c:pt>
                      <c:pt idx="7248">
                        <c:v>8.01</c:v>
                      </c:pt>
                      <c:pt idx="7249">
                        <c:v>7.96</c:v>
                      </c:pt>
                      <c:pt idx="7250">
                        <c:v>7.98</c:v>
                      </c:pt>
                      <c:pt idx="7251">
                        <c:v>7.92</c:v>
                      </c:pt>
                      <c:pt idx="7252">
                        <c:v>7.87</c:v>
                      </c:pt>
                      <c:pt idx="7253">
                        <c:v>7.86</c:v>
                      </c:pt>
                      <c:pt idx="7254">
                        <c:v>7.88</c:v>
                      </c:pt>
                      <c:pt idx="7255">
                        <c:v>7.94</c:v>
                      </c:pt>
                      <c:pt idx="7256">
                        <c:v>7.92</c:v>
                      </c:pt>
                      <c:pt idx="7257">
                        <c:v>7.92</c:v>
                      </c:pt>
                      <c:pt idx="7258">
                        <c:v>7.91</c:v>
                      </c:pt>
                      <c:pt idx="7259">
                        <c:v>7.87</c:v>
                      </c:pt>
                      <c:pt idx="7260">
                        <c:v>7.96</c:v>
                      </c:pt>
                      <c:pt idx="7261">
                        <c:v>8</c:v>
                      </c:pt>
                      <c:pt idx="7262">
                        <c:v>7.9</c:v>
                      </c:pt>
                      <c:pt idx="7263">
                        <c:v>7.87</c:v>
                      </c:pt>
                      <c:pt idx="7264">
                        <c:v>7.9</c:v>
                      </c:pt>
                      <c:pt idx="7265">
                        <c:v>7.92</c:v>
                      </c:pt>
                      <c:pt idx="7266">
                        <c:v>7.89</c:v>
                      </c:pt>
                      <c:pt idx="7267">
                        <c:v>7.87</c:v>
                      </c:pt>
                      <c:pt idx="7268">
                        <c:v>7.82</c:v>
                      </c:pt>
                      <c:pt idx="7269">
                        <c:v>7.82</c:v>
                      </c:pt>
                      <c:pt idx="7270">
                        <c:v>7.88</c:v>
                      </c:pt>
                      <c:pt idx="7271">
                        <c:v>7.86</c:v>
                      </c:pt>
                      <c:pt idx="7272">
                        <c:v>7.85</c:v>
                      </c:pt>
                      <c:pt idx="7273">
                        <c:v>7.81</c:v>
                      </c:pt>
                      <c:pt idx="7274">
                        <c:v>#N/A</c:v>
                      </c:pt>
                      <c:pt idx="7275">
                        <c:v>7.8</c:v>
                      </c:pt>
                      <c:pt idx="7276">
                        <c:v>7.85</c:v>
                      </c:pt>
                      <c:pt idx="7277">
                        <c:v>7.86</c:v>
                      </c:pt>
                      <c:pt idx="7278">
                        <c:v>7.88</c:v>
                      </c:pt>
                      <c:pt idx="7279">
                        <c:v>7.84</c:v>
                      </c:pt>
                      <c:pt idx="7280">
                        <c:v>7.81</c:v>
                      </c:pt>
                      <c:pt idx="7281">
                        <c:v>7.82</c:v>
                      </c:pt>
                      <c:pt idx="7282">
                        <c:v>7.82</c:v>
                      </c:pt>
                      <c:pt idx="7283">
                        <c:v>7.85</c:v>
                      </c:pt>
                      <c:pt idx="7284">
                        <c:v>7.88</c:v>
                      </c:pt>
                      <c:pt idx="7285">
                        <c:v>7.82</c:v>
                      </c:pt>
                      <c:pt idx="7286">
                        <c:v>7.83</c:v>
                      </c:pt>
                      <c:pt idx="7287">
                        <c:v>7.84</c:v>
                      </c:pt>
                      <c:pt idx="7288">
                        <c:v>7.82</c:v>
                      </c:pt>
                      <c:pt idx="7289">
                        <c:v>7.79</c:v>
                      </c:pt>
                      <c:pt idx="7290">
                        <c:v>7.8</c:v>
                      </c:pt>
                      <c:pt idx="7291">
                        <c:v>7.77</c:v>
                      </c:pt>
                      <c:pt idx="7292">
                        <c:v>7.78</c:v>
                      </c:pt>
                      <c:pt idx="7293">
                        <c:v>7.77</c:v>
                      </c:pt>
                      <c:pt idx="7294">
                        <c:v>7.77</c:v>
                      </c:pt>
                      <c:pt idx="7295">
                        <c:v>7.82</c:v>
                      </c:pt>
                      <c:pt idx="7296">
                        <c:v>#N/A</c:v>
                      </c:pt>
                      <c:pt idx="7297">
                        <c:v>7.95</c:v>
                      </c:pt>
                      <c:pt idx="7298">
                        <c:v>7.94</c:v>
                      </c:pt>
                      <c:pt idx="7299">
                        <c:v>7.91</c:v>
                      </c:pt>
                      <c:pt idx="7300">
                        <c:v>7.93</c:v>
                      </c:pt>
                      <c:pt idx="7301">
                        <c:v>#N/A</c:v>
                      </c:pt>
                      <c:pt idx="7302">
                        <c:v>7.94</c:v>
                      </c:pt>
                      <c:pt idx="7303">
                        <c:v>7.99</c:v>
                      </c:pt>
                      <c:pt idx="7304">
                        <c:v>7.98</c:v>
                      </c:pt>
                      <c:pt idx="7305">
                        <c:v>7.99</c:v>
                      </c:pt>
                      <c:pt idx="7306">
                        <c:v>8.02</c:v>
                      </c:pt>
                      <c:pt idx="7307">
                        <c:v>8.02</c:v>
                      </c:pt>
                      <c:pt idx="7308">
                        <c:v>8.0299999999999994</c:v>
                      </c:pt>
                      <c:pt idx="7309">
                        <c:v>8.0399999999999991</c:v>
                      </c:pt>
                      <c:pt idx="7310">
                        <c:v>8.1</c:v>
                      </c:pt>
                      <c:pt idx="7311">
                        <c:v>#N/A</c:v>
                      </c:pt>
                      <c:pt idx="7312">
                        <c:v>8.1999999999999993</c:v>
                      </c:pt>
                      <c:pt idx="7313">
                        <c:v>8.19</c:v>
                      </c:pt>
                      <c:pt idx="7314">
                        <c:v>8.32</c:v>
                      </c:pt>
                      <c:pt idx="7315">
                        <c:v>8.26</c:v>
                      </c:pt>
                      <c:pt idx="7316">
                        <c:v>8.27</c:v>
                      </c:pt>
                      <c:pt idx="7317">
                        <c:v>8.26</c:v>
                      </c:pt>
                      <c:pt idx="7318">
                        <c:v>8.3800000000000008</c:v>
                      </c:pt>
                      <c:pt idx="7319">
                        <c:v>8.42</c:v>
                      </c:pt>
                      <c:pt idx="7320">
                        <c:v>8.49</c:v>
                      </c:pt>
                      <c:pt idx="7321">
                        <c:v>8.5</c:v>
                      </c:pt>
                      <c:pt idx="7322">
                        <c:v>8.51</c:v>
                      </c:pt>
                      <c:pt idx="7323">
                        <c:v>8.43</c:v>
                      </c:pt>
                      <c:pt idx="7324">
                        <c:v>8.42</c:v>
                      </c:pt>
                      <c:pt idx="7325">
                        <c:v>8.5</c:v>
                      </c:pt>
                      <c:pt idx="7326">
                        <c:v>8.5299999999999994</c:v>
                      </c:pt>
                      <c:pt idx="7327">
                        <c:v>8.57</c:v>
                      </c:pt>
                      <c:pt idx="7328">
                        <c:v>8.52</c:v>
                      </c:pt>
                      <c:pt idx="7329">
                        <c:v>8.49</c:v>
                      </c:pt>
                      <c:pt idx="7330">
                        <c:v>8.31</c:v>
                      </c:pt>
                      <c:pt idx="7331">
                        <c:v>8.4</c:v>
                      </c:pt>
                      <c:pt idx="7332">
                        <c:v>8.35</c:v>
                      </c:pt>
                      <c:pt idx="7333">
                        <c:v>8.36</c:v>
                      </c:pt>
                      <c:pt idx="7334">
                        <c:v>8.43</c:v>
                      </c:pt>
                      <c:pt idx="7335">
                        <c:v>8.42</c:v>
                      </c:pt>
                      <c:pt idx="7336">
                        <c:v>#N/A</c:v>
                      </c:pt>
                      <c:pt idx="7337">
                        <c:v>8.6199999999999992</c:v>
                      </c:pt>
                      <c:pt idx="7338">
                        <c:v>8.6199999999999992</c:v>
                      </c:pt>
                      <c:pt idx="7339">
                        <c:v>8.5399999999999991</c:v>
                      </c:pt>
                      <c:pt idx="7340">
                        <c:v>8.5299999999999994</c:v>
                      </c:pt>
                      <c:pt idx="7341">
                        <c:v>8.4600000000000009</c:v>
                      </c:pt>
                      <c:pt idx="7342">
                        <c:v>8.41</c:v>
                      </c:pt>
                      <c:pt idx="7343">
                        <c:v>8.51</c:v>
                      </c:pt>
                      <c:pt idx="7344">
                        <c:v>8.59</c:v>
                      </c:pt>
                      <c:pt idx="7345">
                        <c:v>8.5399999999999991</c:v>
                      </c:pt>
                      <c:pt idx="7346">
                        <c:v>8.65</c:v>
                      </c:pt>
                      <c:pt idx="7347">
                        <c:v>8.59</c:v>
                      </c:pt>
                      <c:pt idx="7348">
                        <c:v>8.58</c:v>
                      </c:pt>
                      <c:pt idx="7349">
                        <c:v>8.57</c:v>
                      </c:pt>
                      <c:pt idx="7350">
                        <c:v>8.65</c:v>
                      </c:pt>
                      <c:pt idx="7351">
                        <c:v>8.6300000000000008</c:v>
                      </c:pt>
                      <c:pt idx="7352">
                        <c:v>8.73</c:v>
                      </c:pt>
                      <c:pt idx="7353">
                        <c:v>8.65</c:v>
                      </c:pt>
                      <c:pt idx="7354">
                        <c:v>8.66</c:v>
                      </c:pt>
                      <c:pt idx="7355">
                        <c:v>8.59</c:v>
                      </c:pt>
                      <c:pt idx="7356">
                        <c:v>8.59</c:v>
                      </c:pt>
                      <c:pt idx="7357">
                        <c:v>8.5399999999999991</c:v>
                      </c:pt>
                      <c:pt idx="7358">
                        <c:v>8.5500000000000007</c:v>
                      </c:pt>
                      <c:pt idx="7359">
                        <c:v>8.5299999999999994</c:v>
                      </c:pt>
                      <c:pt idx="7360">
                        <c:v>8.52</c:v>
                      </c:pt>
                      <c:pt idx="7361">
                        <c:v>8.51</c:v>
                      </c:pt>
                      <c:pt idx="7362">
                        <c:v>8.52</c:v>
                      </c:pt>
                      <c:pt idx="7363">
                        <c:v>8.51</c:v>
                      </c:pt>
                      <c:pt idx="7364">
                        <c:v>8.6</c:v>
                      </c:pt>
                      <c:pt idx="7365">
                        <c:v>8.65</c:v>
                      </c:pt>
                      <c:pt idx="7366">
                        <c:v>8.65</c:v>
                      </c:pt>
                      <c:pt idx="7367">
                        <c:v>8.6300000000000008</c:v>
                      </c:pt>
                      <c:pt idx="7368">
                        <c:v>8.5500000000000007</c:v>
                      </c:pt>
                      <c:pt idx="7369">
                        <c:v>8.57</c:v>
                      </c:pt>
                      <c:pt idx="7370">
                        <c:v>8.56</c:v>
                      </c:pt>
                      <c:pt idx="7371">
                        <c:v>8.59</c:v>
                      </c:pt>
                      <c:pt idx="7372">
                        <c:v>8.6</c:v>
                      </c:pt>
                      <c:pt idx="7373">
                        <c:v>8.6300000000000008</c:v>
                      </c:pt>
                      <c:pt idx="7374">
                        <c:v>8.64</c:v>
                      </c:pt>
                      <c:pt idx="7375">
                        <c:v>#N/A</c:v>
                      </c:pt>
                      <c:pt idx="7376">
                        <c:v>8.68</c:v>
                      </c:pt>
                      <c:pt idx="7377">
                        <c:v>8.77</c:v>
                      </c:pt>
                      <c:pt idx="7378">
                        <c:v>8.86</c:v>
                      </c:pt>
                      <c:pt idx="7379">
                        <c:v>8.8699999999999992</c:v>
                      </c:pt>
                      <c:pt idx="7380">
                        <c:v>8.9499999999999993</c:v>
                      </c:pt>
                      <c:pt idx="7381">
                        <c:v>8.98</c:v>
                      </c:pt>
                      <c:pt idx="7382">
                        <c:v>9</c:v>
                      </c:pt>
                      <c:pt idx="7383">
                        <c:v>9.01</c:v>
                      </c:pt>
                      <c:pt idx="7384">
                        <c:v>9.07</c:v>
                      </c:pt>
                      <c:pt idx="7385">
                        <c:v>9.06</c:v>
                      </c:pt>
                      <c:pt idx="7386">
                        <c:v>9.0399999999999991</c:v>
                      </c:pt>
                      <c:pt idx="7387">
                        <c:v>9.08</c:v>
                      </c:pt>
                      <c:pt idx="7388">
                        <c:v>9.09</c:v>
                      </c:pt>
                      <c:pt idx="7389">
                        <c:v>9.0399999999999991</c:v>
                      </c:pt>
                      <c:pt idx="7390">
                        <c:v>8.84</c:v>
                      </c:pt>
                      <c:pt idx="7391">
                        <c:v>8.8699999999999992</c:v>
                      </c:pt>
                      <c:pt idx="7392">
                        <c:v>8.84</c:v>
                      </c:pt>
                      <c:pt idx="7393">
                        <c:v>8.8800000000000008</c:v>
                      </c:pt>
                      <c:pt idx="7394">
                        <c:v>8.82</c:v>
                      </c:pt>
                      <c:pt idx="7395">
                        <c:v>8.64</c:v>
                      </c:pt>
                      <c:pt idx="7396">
                        <c:v>8.61</c:v>
                      </c:pt>
                      <c:pt idx="7397">
                        <c:v>8.65</c:v>
                      </c:pt>
                      <c:pt idx="7398">
                        <c:v>8.68</c:v>
                      </c:pt>
                      <c:pt idx="7399">
                        <c:v>8.69</c:v>
                      </c:pt>
                      <c:pt idx="7400">
                        <c:v>8.75</c:v>
                      </c:pt>
                      <c:pt idx="7401">
                        <c:v>8.74</c:v>
                      </c:pt>
                      <c:pt idx="7402">
                        <c:v>8.65</c:v>
                      </c:pt>
                      <c:pt idx="7403">
                        <c:v>8.61</c:v>
                      </c:pt>
                      <c:pt idx="7404">
                        <c:v>8.6300000000000008</c:v>
                      </c:pt>
                      <c:pt idx="7405">
                        <c:v>8.69</c:v>
                      </c:pt>
                      <c:pt idx="7406">
                        <c:v>#N/A</c:v>
                      </c:pt>
                      <c:pt idx="7407">
                        <c:v>8.66</c:v>
                      </c:pt>
                      <c:pt idx="7408">
                        <c:v>8.6199999999999992</c:v>
                      </c:pt>
                      <c:pt idx="7409">
                        <c:v>8.6</c:v>
                      </c:pt>
                      <c:pt idx="7410">
                        <c:v>8.44</c:v>
                      </c:pt>
                      <c:pt idx="7411">
                        <c:v>8.44</c:v>
                      </c:pt>
                      <c:pt idx="7412">
                        <c:v>8.4700000000000006</c:v>
                      </c:pt>
                      <c:pt idx="7413">
                        <c:v>8.4600000000000009</c:v>
                      </c:pt>
                      <c:pt idx="7414">
                        <c:v>8.4600000000000009</c:v>
                      </c:pt>
                      <c:pt idx="7415">
                        <c:v>8.4600000000000009</c:v>
                      </c:pt>
                      <c:pt idx="7416">
                        <c:v>8.48</c:v>
                      </c:pt>
                      <c:pt idx="7417">
                        <c:v>8.48</c:v>
                      </c:pt>
                      <c:pt idx="7418">
                        <c:v>8.4</c:v>
                      </c:pt>
                      <c:pt idx="7419">
                        <c:v>8.3800000000000008</c:v>
                      </c:pt>
                      <c:pt idx="7420">
                        <c:v>8.4600000000000009</c:v>
                      </c:pt>
                      <c:pt idx="7421">
                        <c:v>8.5</c:v>
                      </c:pt>
                      <c:pt idx="7422">
                        <c:v>8.51</c:v>
                      </c:pt>
                      <c:pt idx="7423">
                        <c:v>8.5500000000000007</c:v>
                      </c:pt>
                      <c:pt idx="7424">
                        <c:v>8.52</c:v>
                      </c:pt>
                      <c:pt idx="7425">
                        <c:v>8.51</c:v>
                      </c:pt>
                      <c:pt idx="7426">
                        <c:v>8.58</c:v>
                      </c:pt>
                      <c:pt idx="7427">
                        <c:v>8.56</c:v>
                      </c:pt>
                      <c:pt idx="7428">
                        <c:v>8.52</c:v>
                      </c:pt>
                      <c:pt idx="7429">
                        <c:v>8.4700000000000006</c:v>
                      </c:pt>
                      <c:pt idx="7430">
                        <c:v>8.43</c:v>
                      </c:pt>
                      <c:pt idx="7431">
                        <c:v>8.43</c:v>
                      </c:pt>
                      <c:pt idx="7432">
                        <c:v>8.4</c:v>
                      </c:pt>
                      <c:pt idx="7433">
                        <c:v>#N/A</c:v>
                      </c:pt>
                      <c:pt idx="7434">
                        <c:v>8.42</c:v>
                      </c:pt>
                      <c:pt idx="7435">
                        <c:v>8.51</c:v>
                      </c:pt>
                      <c:pt idx="7436">
                        <c:v>8.57</c:v>
                      </c:pt>
                      <c:pt idx="7437">
                        <c:v>8.57</c:v>
                      </c:pt>
                      <c:pt idx="7438">
                        <c:v>8.57</c:v>
                      </c:pt>
                      <c:pt idx="7439">
                        <c:v>8.5</c:v>
                      </c:pt>
                      <c:pt idx="7440">
                        <c:v>8.4499999999999993</c:v>
                      </c:pt>
                      <c:pt idx="7441">
                        <c:v>8.44</c:v>
                      </c:pt>
                      <c:pt idx="7442">
                        <c:v>8.44</c:v>
                      </c:pt>
                      <c:pt idx="7443">
                        <c:v>8.5</c:v>
                      </c:pt>
                      <c:pt idx="7444">
                        <c:v>8.51</c:v>
                      </c:pt>
                      <c:pt idx="7445">
                        <c:v>8.48</c:v>
                      </c:pt>
                      <c:pt idx="7446">
                        <c:v>8.48</c:v>
                      </c:pt>
                      <c:pt idx="7447">
                        <c:v>8.5299999999999994</c:v>
                      </c:pt>
                      <c:pt idx="7448">
                        <c:v>8.49</c:v>
                      </c:pt>
                      <c:pt idx="7449">
                        <c:v>8.49</c:v>
                      </c:pt>
                      <c:pt idx="7450">
                        <c:v>8.42</c:v>
                      </c:pt>
                      <c:pt idx="7451">
                        <c:v>8.34</c:v>
                      </c:pt>
                      <c:pt idx="7452">
                        <c:v>8.36</c:v>
                      </c:pt>
                      <c:pt idx="7453">
                        <c:v>8.2899999999999991</c:v>
                      </c:pt>
                      <c:pt idx="7454">
                        <c:v>8.41</c:v>
                      </c:pt>
                      <c:pt idx="7455">
                        <c:v>8.43</c:v>
                      </c:pt>
                      <c:pt idx="7456">
                        <c:v>8.7100000000000009</c:v>
                      </c:pt>
                      <c:pt idx="7457">
                        <c:v>8.7799999999999994</c:v>
                      </c:pt>
                      <c:pt idx="7458">
                        <c:v>8.77</c:v>
                      </c:pt>
                      <c:pt idx="7459">
                        <c:v>8.66</c:v>
                      </c:pt>
                      <c:pt idx="7460">
                        <c:v>8.68</c:v>
                      </c:pt>
                      <c:pt idx="7461">
                        <c:v>8.7100000000000009</c:v>
                      </c:pt>
                      <c:pt idx="7462">
                        <c:v>8.66</c:v>
                      </c:pt>
                      <c:pt idx="7463">
                        <c:v>8.64</c:v>
                      </c:pt>
                      <c:pt idx="7464">
                        <c:v>8.76</c:v>
                      </c:pt>
                      <c:pt idx="7465">
                        <c:v>8.8000000000000007</c:v>
                      </c:pt>
                      <c:pt idx="7466">
                        <c:v>8.81</c:v>
                      </c:pt>
                      <c:pt idx="7467">
                        <c:v>8.84</c:v>
                      </c:pt>
                      <c:pt idx="7468">
                        <c:v>8.91</c:v>
                      </c:pt>
                      <c:pt idx="7469">
                        <c:v>9</c:v>
                      </c:pt>
                      <c:pt idx="7470">
                        <c:v>9.0500000000000007</c:v>
                      </c:pt>
                      <c:pt idx="7471">
                        <c:v>8.9</c:v>
                      </c:pt>
                      <c:pt idx="7472">
                        <c:v>8.94</c:v>
                      </c:pt>
                      <c:pt idx="7473">
                        <c:v>8.84</c:v>
                      </c:pt>
                      <c:pt idx="7474">
                        <c:v>8.86</c:v>
                      </c:pt>
                      <c:pt idx="7475">
                        <c:v>8.86</c:v>
                      </c:pt>
                      <c:pt idx="7476">
                        <c:v>#N/A</c:v>
                      </c:pt>
                      <c:pt idx="7477">
                        <c:v>8.9</c:v>
                      </c:pt>
                      <c:pt idx="7478">
                        <c:v>8.86</c:v>
                      </c:pt>
                      <c:pt idx="7479">
                        <c:v>8.84</c:v>
                      </c:pt>
                      <c:pt idx="7480">
                        <c:v>8.81</c:v>
                      </c:pt>
                      <c:pt idx="7481">
                        <c:v>8.85</c:v>
                      </c:pt>
                      <c:pt idx="7482">
                        <c:v>8.83</c:v>
                      </c:pt>
                      <c:pt idx="7483">
                        <c:v>8.82</c:v>
                      </c:pt>
                      <c:pt idx="7484">
                        <c:v>8.82</c:v>
                      </c:pt>
                      <c:pt idx="7485">
                        <c:v>8.8699999999999992</c:v>
                      </c:pt>
                      <c:pt idx="7486">
                        <c:v>8.9</c:v>
                      </c:pt>
                      <c:pt idx="7487">
                        <c:v>8.9</c:v>
                      </c:pt>
                      <c:pt idx="7488">
                        <c:v>8.8800000000000008</c:v>
                      </c:pt>
                      <c:pt idx="7489">
                        <c:v>8.91</c:v>
                      </c:pt>
                      <c:pt idx="7490">
                        <c:v>8.99</c:v>
                      </c:pt>
                      <c:pt idx="7491">
                        <c:v>9.0399999999999991</c:v>
                      </c:pt>
                      <c:pt idx="7492">
                        <c:v>9.02</c:v>
                      </c:pt>
                      <c:pt idx="7493">
                        <c:v>9</c:v>
                      </c:pt>
                      <c:pt idx="7494">
                        <c:v>8.91</c:v>
                      </c:pt>
                      <c:pt idx="7495">
                        <c:v>8.82</c:v>
                      </c:pt>
                      <c:pt idx="7496">
                        <c:v>8.7100000000000009</c:v>
                      </c:pt>
                      <c:pt idx="7497">
                        <c:v>8.69</c:v>
                      </c:pt>
                      <c:pt idx="7498">
                        <c:v>8.7100000000000009</c:v>
                      </c:pt>
                      <c:pt idx="7499">
                        <c:v>8.67</c:v>
                      </c:pt>
                      <c:pt idx="7500">
                        <c:v>8.65</c:v>
                      </c:pt>
                      <c:pt idx="7501">
                        <c:v>#N/A</c:v>
                      </c:pt>
                      <c:pt idx="7502">
                        <c:v>8.83</c:v>
                      </c:pt>
                      <c:pt idx="7503">
                        <c:v>8.89</c:v>
                      </c:pt>
                      <c:pt idx="7504">
                        <c:v>8.92</c:v>
                      </c:pt>
                      <c:pt idx="7505">
                        <c:v>8.84</c:v>
                      </c:pt>
                      <c:pt idx="7506">
                        <c:v>8.8000000000000007</c:v>
                      </c:pt>
                      <c:pt idx="7507">
                        <c:v>8.7899999999999991</c:v>
                      </c:pt>
                      <c:pt idx="7508">
                        <c:v>8.76</c:v>
                      </c:pt>
                      <c:pt idx="7509">
                        <c:v>8.7100000000000009</c:v>
                      </c:pt>
                      <c:pt idx="7510">
                        <c:v>8.6199999999999992</c:v>
                      </c:pt>
                      <c:pt idx="7511">
                        <c:v>8.6300000000000008</c:v>
                      </c:pt>
                      <c:pt idx="7512">
                        <c:v>8.65</c:v>
                      </c:pt>
                      <c:pt idx="7513">
                        <c:v>8.66</c:v>
                      </c:pt>
                      <c:pt idx="7514">
                        <c:v>8.6199999999999992</c:v>
                      </c:pt>
                      <c:pt idx="7515">
                        <c:v>8.6300000000000008</c:v>
                      </c:pt>
                      <c:pt idx="7516">
                        <c:v>8.6999999999999993</c:v>
                      </c:pt>
                      <c:pt idx="7517">
                        <c:v>8.6999999999999993</c:v>
                      </c:pt>
                      <c:pt idx="7518">
                        <c:v>8.65</c:v>
                      </c:pt>
                      <c:pt idx="7519">
                        <c:v>8.57</c:v>
                      </c:pt>
                      <c:pt idx="7520">
                        <c:v>8.57</c:v>
                      </c:pt>
                      <c:pt idx="7521">
                        <c:v>8.5</c:v>
                      </c:pt>
                      <c:pt idx="7522">
                        <c:v>8.52</c:v>
                      </c:pt>
                      <c:pt idx="7523">
                        <c:v>8.57</c:v>
                      </c:pt>
                      <c:pt idx="7524">
                        <c:v>8.58</c:v>
                      </c:pt>
                      <c:pt idx="7525">
                        <c:v>8.49</c:v>
                      </c:pt>
                      <c:pt idx="7526">
                        <c:v>#N/A</c:v>
                      </c:pt>
                      <c:pt idx="7527">
                        <c:v>8.3699999999999992</c:v>
                      </c:pt>
                      <c:pt idx="7528">
                        <c:v>8.36</c:v>
                      </c:pt>
                      <c:pt idx="7529">
                        <c:v>8.3699999999999992</c:v>
                      </c:pt>
                      <c:pt idx="7530">
                        <c:v>8.3000000000000007</c:v>
                      </c:pt>
                      <c:pt idx="7531">
                        <c:v>8.35</c:v>
                      </c:pt>
                      <c:pt idx="7532">
                        <c:v>8.31</c:v>
                      </c:pt>
                      <c:pt idx="7533">
                        <c:v>8.27</c:v>
                      </c:pt>
                      <c:pt idx="7534">
                        <c:v>#N/A</c:v>
                      </c:pt>
                      <c:pt idx="7535">
                        <c:v>8.2799999999999994</c:v>
                      </c:pt>
                      <c:pt idx="7536">
                        <c:v>8.27</c:v>
                      </c:pt>
                      <c:pt idx="7537">
                        <c:v>8.2799999999999994</c:v>
                      </c:pt>
                      <c:pt idx="7538">
                        <c:v>8.3000000000000007</c:v>
                      </c:pt>
                      <c:pt idx="7539">
                        <c:v>8.32</c:v>
                      </c:pt>
                      <c:pt idx="7540">
                        <c:v>8.26</c:v>
                      </c:pt>
                      <c:pt idx="7541">
                        <c:v>8.2200000000000006</c:v>
                      </c:pt>
                      <c:pt idx="7542">
                        <c:v>8.1999999999999993</c:v>
                      </c:pt>
                      <c:pt idx="7543">
                        <c:v>8.16</c:v>
                      </c:pt>
                      <c:pt idx="7544">
                        <c:v>8.18</c:v>
                      </c:pt>
                      <c:pt idx="7545">
                        <c:v>8.0299999999999994</c:v>
                      </c:pt>
                      <c:pt idx="7546">
                        <c:v>7.98</c:v>
                      </c:pt>
                      <c:pt idx="7547">
                        <c:v>7.94</c:v>
                      </c:pt>
                      <c:pt idx="7548">
                        <c:v>7.91</c:v>
                      </c:pt>
                      <c:pt idx="7549">
                        <c:v>7.98</c:v>
                      </c:pt>
                      <c:pt idx="7550">
                        <c:v>8.0500000000000007</c:v>
                      </c:pt>
                      <c:pt idx="7551">
                        <c:v>8.02</c:v>
                      </c:pt>
                      <c:pt idx="7552">
                        <c:v>7.99</c:v>
                      </c:pt>
                      <c:pt idx="7553">
                        <c:v>8</c:v>
                      </c:pt>
                      <c:pt idx="7554">
                        <c:v>8.0500000000000007</c:v>
                      </c:pt>
                      <c:pt idx="7555">
                        <c:v>8.11</c:v>
                      </c:pt>
                      <c:pt idx="7556">
                        <c:v>8.1999999999999993</c:v>
                      </c:pt>
                      <c:pt idx="7557">
                        <c:v>#N/A</c:v>
                      </c:pt>
                      <c:pt idx="7558">
                        <c:v>8.15</c:v>
                      </c:pt>
                      <c:pt idx="7559">
                        <c:v>8.11</c:v>
                      </c:pt>
                      <c:pt idx="7560">
                        <c:v>8.14</c:v>
                      </c:pt>
                      <c:pt idx="7561">
                        <c:v>8.08</c:v>
                      </c:pt>
                      <c:pt idx="7562">
                        <c:v>#N/A</c:v>
                      </c:pt>
                      <c:pt idx="7563">
                        <c:v>7.97</c:v>
                      </c:pt>
                      <c:pt idx="7564">
                        <c:v>7.93</c:v>
                      </c:pt>
                      <c:pt idx="7565">
                        <c:v>8.02</c:v>
                      </c:pt>
                      <c:pt idx="7566">
                        <c:v>8.1300000000000008</c:v>
                      </c:pt>
                      <c:pt idx="7567">
                        <c:v>8.16</c:v>
                      </c:pt>
                      <c:pt idx="7568">
                        <c:v>8.25</c:v>
                      </c:pt>
                      <c:pt idx="7569">
                        <c:v>8.16</c:v>
                      </c:pt>
                      <c:pt idx="7570">
                        <c:v>8.1999999999999993</c:v>
                      </c:pt>
                      <c:pt idx="7571">
                        <c:v>8.23</c:v>
                      </c:pt>
                      <c:pt idx="7572">
                        <c:v>8.2200000000000006</c:v>
                      </c:pt>
                      <c:pt idx="7573">
                        <c:v>8.24</c:v>
                      </c:pt>
                      <c:pt idx="7574">
                        <c:v>8.0500000000000007</c:v>
                      </c:pt>
                      <c:pt idx="7575">
                        <c:v>8.0299999999999994</c:v>
                      </c:pt>
                      <c:pt idx="7576">
                        <c:v>#N/A</c:v>
                      </c:pt>
                      <c:pt idx="7577">
                        <c:v>8.07</c:v>
                      </c:pt>
                      <c:pt idx="7578">
                        <c:v>8.0399999999999991</c:v>
                      </c:pt>
                      <c:pt idx="7579">
                        <c:v>8</c:v>
                      </c:pt>
                      <c:pt idx="7580">
                        <c:v>8.06</c:v>
                      </c:pt>
                      <c:pt idx="7581">
                        <c:v>8.06</c:v>
                      </c:pt>
                      <c:pt idx="7582">
                        <c:v>8.0500000000000007</c:v>
                      </c:pt>
                      <c:pt idx="7583">
                        <c:v>8.0500000000000007</c:v>
                      </c:pt>
                      <c:pt idx="7584">
                        <c:v>8.0299999999999994</c:v>
                      </c:pt>
                      <c:pt idx="7585">
                        <c:v>7.91</c:v>
                      </c:pt>
                      <c:pt idx="7586">
                        <c:v>7.88</c:v>
                      </c:pt>
                      <c:pt idx="7587">
                        <c:v>7.85</c:v>
                      </c:pt>
                      <c:pt idx="7588">
                        <c:v>7.79</c:v>
                      </c:pt>
                      <c:pt idx="7589">
                        <c:v>7.82</c:v>
                      </c:pt>
                      <c:pt idx="7590">
                        <c:v>7.77</c:v>
                      </c:pt>
                      <c:pt idx="7591">
                        <c:v>7.78</c:v>
                      </c:pt>
                      <c:pt idx="7592">
                        <c:v>7.78</c:v>
                      </c:pt>
                      <c:pt idx="7593">
                        <c:v>7.78</c:v>
                      </c:pt>
                      <c:pt idx="7594">
                        <c:v>7.8</c:v>
                      </c:pt>
                      <c:pt idx="7595">
                        <c:v>7.78</c:v>
                      </c:pt>
                      <c:pt idx="7596">
                        <c:v>#N/A</c:v>
                      </c:pt>
                      <c:pt idx="7597">
                        <c:v>7.8</c:v>
                      </c:pt>
                      <c:pt idx="7598">
                        <c:v>7.84</c:v>
                      </c:pt>
                      <c:pt idx="7599">
                        <c:v>7.88</c:v>
                      </c:pt>
                      <c:pt idx="7600">
                        <c:v>7.91</c:v>
                      </c:pt>
                      <c:pt idx="7601">
                        <c:v>7.91</c:v>
                      </c:pt>
                      <c:pt idx="7602">
                        <c:v>7.96</c:v>
                      </c:pt>
                      <c:pt idx="7603">
                        <c:v>7.98</c:v>
                      </c:pt>
                      <c:pt idx="7604">
                        <c:v>8.02</c:v>
                      </c:pt>
                      <c:pt idx="7605">
                        <c:v>8.1199999999999992</c:v>
                      </c:pt>
                      <c:pt idx="7606">
                        <c:v>8.1199999999999992</c:v>
                      </c:pt>
                      <c:pt idx="7607">
                        <c:v>8.08</c:v>
                      </c:pt>
                      <c:pt idx="7608">
                        <c:v>8.11</c:v>
                      </c:pt>
                      <c:pt idx="7609">
                        <c:v>8.07</c:v>
                      </c:pt>
                      <c:pt idx="7610">
                        <c:v>8.1300000000000008</c:v>
                      </c:pt>
                      <c:pt idx="7611">
                        <c:v>8.06</c:v>
                      </c:pt>
                      <c:pt idx="7612">
                        <c:v>8.09</c:v>
                      </c:pt>
                      <c:pt idx="7613">
                        <c:v>8.02</c:v>
                      </c:pt>
                      <c:pt idx="7614">
                        <c:v>8.02</c:v>
                      </c:pt>
                      <c:pt idx="7615">
                        <c:v>8.1</c:v>
                      </c:pt>
                      <c:pt idx="7616">
                        <c:v>8.15</c:v>
                      </c:pt>
                      <c:pt idx="7617">
                        <c:v>8.25</c:v>
                      </c:pt>
                      <c:pt idx="7618">
                        <c:v>8.1999999999999993</c:v>
                      </c:pt>
                      <c:pt idx="7619">
                        <c:v>8.16</c:v>
                      </c:pt>
                      <c:pt idx="7620">
                        <c:v>8.1300000000000008</c:v>
                      </c:pt>
                      <c:pt idx="7621">
                        <c:v>8.1300000000000008</c:v>
                      </c:pt>
                      <c:pt idx="7622">
                        <c:v>8.1300000000000008</c:v>
                      </c:pt>
                      <c:pt idx="7623">
                        <c:v>8.08</c:v>
                      </c:pt>
                      <c:pt idx="7624">
                        <c:v>8.0500000000000007</c:v>
                      </c:pt>
                      <c:pt idx="7625">
                        <c:v>#N/A</c:v>
                      </c:pt>
                      <c:pt idx="7626">
                        <c:v>8.07</c:v>
                      </c:pt>
                      <c:pt idx="7627">
                        <c:v>8.0299999999999994</c:v>
                      </c:pt>
                      <c:pt idx="7628">
                        <c:v>8.0500000000000007</c:v>
                      </c:pt>
                      <c:pt idx="7629">
                        <c:v>8</c:v>
                      </c:pt>
                      <c:pt idx="7630">
                        <c:v>7.99</c:v>
                      </c:pt>
                      <c:pt idx="7631">
                        <c:v>7.98</c:v>
                      </c:pt>
                      <c:pt idx="7632">
                        <c:v>8.0299999999999994</c:v>
                      </c:pt>
                      <c:pt idx="7633">
                        <c:v>8.1</c:v>
                      </c:pt>
                      <c:pt idx="7634">
                        <c:v>8.09</c:v>
                      </c:pt>
                      <c:pt idx="7635">
                        <c:v>7.98</c:v>
                      </c:pt>
                      <c:pt idx="7636">
                        <c:v>7.95</c:v>
                      </c:pt>
                      <c:pt idx="7637">
                        <c:v>7.97</c:v>
                      </c:pt>
                      <c:pt idx="7638">
                        <c:v>7.95</c:v>
                      </c:pt>
                      <c:pt idx="7639">
                        <c:v>8.02</c:v>
                      </c:pt>
                      <c:pt idx="7640">
                        <c:v>8.1</c:v>
                      </c:pt>
                      <c:pt idx="7641">
                        <c:v>8.15</c:v>
                      </c:pt>
                      <c:pt idx="7642">
                        <c:v>8.1199999999999992</c:v>
                      </c:pt>
                      <c:pt idx="7643">
                        <c:v>8.06</c:v>
                      </c:pt>
                      <c:pt idx="7644">
                        <c:v>8.07</c:v>
                      </c:pt>
                      <c:pt idx="7645">
                        <c:v>8.06</c:v>
                      </c:pt>
                      <c:pt idx="7646">
                        <c:v>8.07</c:v>
                      </c:pt>
                      <c:pt idx="7647">
                        <c:v>8.02</c:v>
                      </c:pt>
                      <c:pt idx="7648">
                        <c:v>8.01</c:v>
                      </c:pt>
                      <c:pt idx="7649">
                        <c:v>7.97</c:v>
                      </c:pt>
                      <c:pt idx="7650">
                        <c:v>8.0399999999999991</c:v>
                      </c:pt>
                      <c:pt idx="7651">
                        <c:v>8.0500000000000007</c:v>
                      </c:pt>
                      <c:pt idx="7652">
                        <c:v>8.06</c:v>
                      </c:pt>
                      <c:pt idx="7653">
                        <c:v>8.0399999999999991</c:v>
                      </c:pt>
                      <c:pt idx="7654">
                        <c:v>8.02</c:v>
                      </c:pt>
                      <c:pt idx="7655">
                        <c:v>8.1199999999999992</c:v>
                      </c:pt>
                      <c:pt idx="7656">
                        <c:v>8.07</c:v>
                      </c:pt>
                      <c:pt idx="7657">
                        <c:v>8.14</c:v>
                      </c:pt>
                      <c:pt idx="7658">
                        <c:v>8.1300000000000008</c:v>
                      </c:pt>
                      <c:pt idx="7659">
                        <c:v>8.1199999999999992</c:v>
                      </c:pt>
                      <c:pt idx="7660">
                        <c:v>8.08</c:v>
                      </c:pt>
                      <c:pt idx="7661">
                        <c:v>8.1</c:v>
                      </c:pt>
                      <c:pt idx="7662">
                        <c:v>8.06</c:v>
                      </c:pt>
                      <c:pt idx="7663">
                        <c:v>8.06</c:v>
                      </c:pt>
                      <c:pt idx="7664">
                        <c:v>8.1</c:v>
                      </c:pt>
                      <c:pt idx="7665">
                        <c:v>8.1</c:v>
                      </c:pt>
                      <c:pt idx="7666">
                        <c:v>#N/A</c:v>
                      </c:pt>
                      <c:pt idx="7667">
                        <c:v>8.07</c:v>
                      </c:pt>
                      <c:pt idx="7668">
                        <c:v>8.07</c:v>
                      </c:pt>
                      <c:pt idx="7669">
                        <c:v>8.02</c:v>
                      </c:pt>
                      <c:pt idx="7670">
                        <c:v>8.06</c:v>
                      </c:pt>
                      <c:pt idx="7671">
                        <c:v>8.14</c:v>
                      </c:pt>
                      <c:pt idx="7672">
                        <c:v>8.14</c:v>
                      </c:pt>
                      <c:pt idx="7673">
                        <c:v>8.19</c:v>
                      </c:pt>
                      <c:pt idx="7674">
                        <c:v>8.23</c:v>
                      </c:pt>
                      <c:pt idx="7675">
                        <c:v>8.2899999999999991</c:v>
                      </c:pt>
                      <c:pt idx="7676">
                        <c:v>8.2899999999999991</c:v>
                      </c:pt>
                      <c:pt idx="7677">
                        <c:v>8.2899999999999991</c:v>
                      </c:pt>
                      <c:pt idx="7678">
                        <c:v>8.36</c:v>
                      </c:pt>
                      <c:pt idx="7679">
                        <c:v>8.34</c:v>
                      </c:pt>
                      <c:pt idx="7680">
                        <c:v>8.2899999999999991</c:v>
                      </c:pt>
                      <c:pt idx="7681">
                        <c:v>8.3000000000000007</c:v>
                      </c:pt>
                      <c:pt idx="7682">
                        <c:v>8.32</c:v>
                      </c:pt>
                      <c:pt idx="7683">
                        <c:v>8.33</c:v>
                      </c:pt>
                      <c:pt idx="7684">
                        <c:v>8.3000000000000007</c:v>
                      </c:pt>
                      <c:pt idx="7685">
                        <c:v>8.32</c:v>
                      </c:pt>
                      <c:pt idx="7686">
                        <c:v>8.33</c:v>
                      </c:pt>
                      <c:pt idx="7687">
                        <c:v>8.33</c:v>
                      </c:pt>
                      <c:pt idx="7688">
                        <c:v>8.33</c:v>
                      </c:pt>
                      <c:pt idx="7689">
                        <c:v>8.32</c:v>
                      </c:pt>
                      <c:pt idx="7690">
                        <c:v>8.24</c:v>
                      </c:pt>
                      <c:pt idx="7691">
                        <c:v>8.26</c:v>
                      </c:pt>
                      <c:pt idx="7692">
                        <c:v>8.27</c:v>
                      </c:pt>
                      <c:pt idx="7693">
                        <c:v>8.26</c:v>
                      </c:pt>
                      <c:pt idx="7694">
                        <c:v>#N/A</c:v>
                      </c:pt>
                      <c:pt idx="7695">
                        <c:v>8.34</c:v>
                      </c:pt>
                      <c:pt idx="7696">
                        <c:v>8.34</c:v>
                      </c:pt>
                      <c:pt idx="7697">
                        <c:v>8.36</c:v>
                      </c:pt>
                      <c:pt idx="7698">
                        <c:v>8.35</c:v>
                      </c:pt>
                      <c:pt idx="7699">
                        <c:v>8.3000000000000007</c:v>
                      </c:pt>
                      <c:pt idx="7700">
                        <c:v>8.26</c:v>
                      </c:pt>
                      <c:pt idx="7701">
                        <c:v>8.26</c:v>
                      </c:pt>
                      <c:pt idx="7702">
                        <c:v>8.27</c:v>
                      </c:pt>
                      <c:pt idx="7703">
                        <c:v>8.3000000000000007</c:v>
                      </c:pt>
                      <c:pt idx="7704">
                        <c:v>8.31</c:v>
                      </c:pt>
                      <c:pt idx="7705">
                        <c:v>8.2799999999999994</c:v>
                      </c:pt>
                      <c:pt idx="7706">
                        <c:v>8.2799999999999994</c:v>
                      </c:pt>
                      <c:pt idx="7707">
                        <c:v>8.31</c:v>
                      </c:pt>
                      <c:pt idx="7708">
                        <c:v>8.24</c:v>
                      </c:pt>
                      <c:pt idx="7709">
                        <c:v>8.1999999999999993</c:v>
                      </c:pt>
                      <c:pt idx="7710">
                        <c:v>8.1999999999999993</c:v>
                      </c:pt>
                      <c:pt idx="7711">
                        <c:v>8.1999999999999993</c:v>
                      </c:pt>
                      <c:pt idx="7712">
                        <c:v>8.2100000000000009</c:v>
                      </c:pt>
                      <c:pt idx="7713">
                        <c:v>8.1999999999999993</c:v>
                      </c:pt>
                      <c:pt idx="7714">
                        <c:v>8.1999999999999993</c:v>
                      </c:pt>
                      <c:pt idx="7715">
                        <c:v>8.06</c:v>
                      </c:pt>
                      <c:pt idx="7716">
                        <c:v>8.0399999999999991</c:v>
                      </c:pt>
                      <c:pt idx="7717">
                        <c:v>7.97</c:v>
                      </c:pt>
                      <c:pt idx="7718">
                        <c:v>7.93</c:v>
                      </c:pt>
                      <c:pt idx="7719">
                        <c:v>7.98</c:v>
                      </c:pt>
                      <c:pt idx="7720">
                        <c:v>7.98</c:v>
                      </c:pt>
                      <c:pt idx="7721">
                        <c:v>7.95</c:v>
                      </c:pt>
                      <c:pt idx="7722">
                        <c:v>7.91</c:v>
                      </c:pt>
                      <c:pt idx="7723">
                        <c:v>7.82</c:v>
                      </c:pt>
                      <c:pt idx="7724">
                        <c:v>7.84</c:v>
                      </c:pt>
                      <c:pt idx="7725">
                        <c:v>7.84</c:v>
                      </c:pt>
                      <c:pt idx="7726">
                        <c:v>7.83</c:v>
                      </c:pt>
                      <c:pt idx="7727">
                        <c:v>7.81</c:v>
                      </c:pt>
                      <c:pt idx="7728">
                        <c:v>7.8</c:v>
                      </c:pt>
                      <c:pt idx="7729">
                        <c:v>7.78</c:v>
                      </c:pt>
                      <c:pt idx="7730">
                        <c:v>7.88</c:v>
                      </c:pt>
                      <c:pt idx="7731">
                        <c:v>7.91</c:v>
                      </c:pt>
                      <c:pt idx="7732">
                        <c:v>7.89</c:v>
                      </c:pt>
                      <c:pt idx="7733">
                        <c:v>7.82</c:v>
                      </c:pt>
                      <c:pt idx="7734">
                        <c:v>7.74</c:v>
                      </c:pt>
                      <c:pt idx="7735">
                        <c:v>7.82</c:v>
                      </c:pt>
                      <c:pt idx="7736">
                        <c:v>#N/A</c:v>
                      </c:pt>
                      <c:pt idx="7737">
                        <c:v>7.81</c:v>
                      </c:pt>
                      <c:pt idx="7738">
                        <c:v>7.81</c:v>
                      </c:pt>
                      <c:pt idx="7739">
                        <c:v>7.83</c:v>
                      </c:pt>
                      <c:pt idx="7740">
                        <c:v>7.76</c:v>
                      </c:pt>
                      <c:pt idx="7741">
                        <c:v>7.73</c:v>
                      </c:pt>
                      <c:pt idx="7742">
                        <c:v>7.73</c:v>
                      </c:pt>
                      <c:pt idx="7743">
                        <c:v>7.74</c:v>
                      </c:pt>
                      <c:pt idx="7744">
                        <c:v>7.67</c:v>
                      </c:pt>
                      <c:pt idx="7745">
                        <c:v>7.66</c:v>
                      </c:pt>
                      <c:pt idx="7746">
                        <c:v>7.63</c:v>
                      </c:pt>
                      <c:pt idx="7747">
                        <c:v>7.62</c:v>
                      </c:pt>
                      <c:pt idx="7748">
                        <c:v>7.62</c:v>
                      </c:pt>
                      <c:pt idx="7749">
                        <c:v>7.61</c:v>
                      </c:pt>
                      <c:pt idx="7750">
                        <c:v>7.57</c:v>
                      </c:pt>
                      <c:pt idx="7751">
                        <c:v>7.55</c:v>
                      </c:pt>
                      <c:pt idx="7752">
                        <c:v>7.56</c:v>
                      </c:pt>
                      <c:pt idx="7753">
                        <c:v>7.58</c:v>
                      </c:pt>
                      <c:pt idx="7754">
                        <c:v>7.56</c:v>
                      </c:pt>
                      <c:pt idx="7755">
                        <c:v>7.49</c:v>
                      </c:pt>
                      <c:pt idx="7756">
                        <c:v>7.47</c:v>
                      </c:pt>
                      <c:pt idx="7757">
                        <c:v>7.45</c:v>
                      </c:pt>
                      <c:pt idx="7758">
                        <c:v>7.47</c:v>
                      </c:pt>
                      <c:pt idx="7759">
                        <c:v>7.47</c:v>
                      </c:pt>
                      <c:pt idx="7760">
                        <c:v>7.39</c:v>
                      </c:pt>
                      <c:pt idx="7761">
                        <c:v>7.4</c:v>
                      </c:pt>
                      <c:pt idx="7762">
                        <c:v>7.43</c:v>
                      </c:pt>
                      <c:pt idx="7763">
                        <c:v>7.51</c:v>
                      </c:pt>
                      <c:pt idx="7764">
                        <c:v>7.58</c:v>
                      </c:pt>
                      <c:pt idx="7765">
                        <c:v>7.49</c:v>
                      </c:pt>
                      <c:pt idx="7766">
                        <c:v>#N/A</c:v>
                      </c:pt>
                      <c:pt idx="7767">
                        <c:v>7.46</c:v>
                      </c:pt>
                      <c:pt idx="7768">
                        <c:v>7.45</c:v>
                      </c:pt>
                      <c:pt idx="7769">
                        <c:v>7.55</c:v>
                      </c:pt>
                      <c:pt idx="7770">
                        <c:v>7.53</c:v>
                      </c:pt>
                      <c:pt idx="7771">
                        <c:v>7.62</c:v>
                      </c:pt>
                      <c:pt idx="7772">
                        <c:v>7.67</c:v>
                      </c:pt>
                      <c:pt idx="7773">
                        <c:v>7.69</c:v>
                      </c:pt>
                      <c:pt idx="7774">
                        <c:v>7.65</c:v>
                      </c:pt>
                      <c:pt idx="7775">
                        <c:v>7.68</c:v>
                      </c:pt>
                      <c:pt idx="7776">
                        <c:v>7.65</c:v>
                      </c:pt>
                      <c:pt idx="7777">
                        <c:v>7.51</c:v>
                      </c:pt>
                      <c:pt idx="7778">
                        <c:v>7.48</c:v>
                      </c:pt>
                      <c:pt idx="7779">
                        <c:v>7.47</c:v>
                      </c:pt>
                      <c:pt idx="7780">
                        <c:v>7.48</c:v>
                      </c:pt>
                      <c:pt idx="7781">
                        <c:v>7.5</c:v>
                      </c:pt>
                      <c:pt idx="7782">
                        <c:v>7.56</c:v>
                      </c:pt>
                      <c:pt idx="7783">
                        <c:v>7.51</c:v>
                      </c:pt>
                      <c:pt idx="7784">
                        <c:v>7.43</c:v>
                      </c:pt>
                      <c:pt idx="7785">
                        <c:v>7.41</c:v>
                      </c:pt>
                      <c:pt idx="7786">
                        <c:v>#N/A</c:v>
                      </c:pt>
                      <c:pt idx="7787">
                        <c:v>7.37</c:v>
                      </c:pt>
                      <c:pt idx="7788">
                        <c:v>7.41</c:v>
                      </c:pt>
                      <c:pt idx="7789">
                        <c:v>7.35</c:v>
                      </c:pt>
                      <c:pt idx="7790">
                        <c:v>7.33</c:v>
                      </c:pt>
                      <c:pt idx="7791">
                        <c:v>7.33</c:v>
                      </c:pt>
                      <c:pt idx="7792">
                        <c:v>7.37</c:v>
                      </c:pt>
                      <c:pt idx="7793">
                        <c:v>7.38</c:v>
                      </c:pt>
                      <c:pt idx="7794">
                        <c:v>7.39</c:v>
                      </c:pt>
                      <c:pt idx="7795">
                        <c:v>7.44</c:v>
                      </c:pt>
                      <c:pt idx="7796">
                        <c:v>7.45</c:v>
                      </c:pt>
                      <c:pt idx="7797">
                        <c:v>7.42</c:v>
                      </c:pt>
                      <c:pt idx="7798">
                        <c:v>7.42</c:v>
                      </c:pt>
                      <c:pt idx="7799">
                        <c:v>#N/A</c:v>
                      </c:pt>
                      <c:pt idx="7800">
                        <c:v>7.38</c:v>
                      </c:pt>
                      <c:pt idx="7801">
                        <c:v>7.32</c:v>
                      </c:pt>
                      <c:pt idx="7802">
                        <c:v>7.28</c:v>
                      </c:pt>
                      <c:pt idx="7803">
                        <c:v>7.17</c:v>
                      </c:pt>
                      <c:pt idx="7804">
                        <c:v>7.21</c:v>
                      </c:pt>
                      <c:pt idx="7805">
                        <c:v>7.26</c:v>
                      </c:pt>
                      <c:pt idx="7806">
                        <c:v>7.22</c:v>
                      </c:pt>
                      <c:pt idx="7807">
                        <c:v>7.21</c:v>
                      </c:pt>
                      <c:pt idx="7808">
                        <c:v>7.22</c:v>
                      </c:pt>
                      <c:pt idx="7809">
                        <c:v>7.19</c:v>
                      </c:pt>
                      <c:pt idx="7810">
                        <c:v>7.22</c:v>
                      </c:pt>
                      <c:pt idx="7811">
                        <c:v>7.21</c:v>
                      </c:pt>
                      <c:pt idx="7812">
                        <c:v>7.18</c:v>
                      </c:pt>
                      <c:pt idx="7813">
                        <c:v>7.19</c:v>
                      </c:pt>
                      <c:pt idx="7814">
                        <c:v>7.11</c:v>
                      </c:pt>
                      <c:pt idx="7815">
                        <c:v>6.97</c:v>
                      </c:pt>
                      <c:pt idx="7816">
                        <c:v>6.88</c:v>
                      </c:pt>
                      <c:pt idx="7817">
                        <c:v>6.88</c:v>
                      </c:pt>
                      <c:pt idx="7818">
                        <c:v>#N/A</c:v>
                      </c:pt>
                      <c:pt idx="7819">
                        <c:v>6.85</c:v>
                      </c:pt>
                      <c:pt idx="7820">
                        <c:v>6.82</c:v>
                      </c:pt>
                      <c:pt idx="7821">
                        <c:v>6.76</c:v>
                      </c:pt>
                      <c:pt idx="7822">
                        <c:v>6.71</c:v>
                      </c:pt>
                      <c:pt idx="7823">
                        <c:v>#N/A</c:v>
                      </c:pt>
                      <c:pt idx="7824">
                        <c:v>6.78</c:v>
                      </c:pt>
                      <c:pt idx="7825">
                        <c:v>6.85</c:v>
                      </c:pt>
                      <c:pt idx="7826">
                        <c:v>6.82</c:v>
                      </c:pt>
                      <c:pt idx="7827">
                        <c:v>6.76</c:v>
                      </c:pt>
                      <c:pt idx="7828">
                        <c:v>6.77</c:v>
                      </c:pt>
                      <c:pt idx="7829">
                        <c:v>6.79</c:v>
                      </c:pt>
                      <c:pt idx="7830">
                        <c:v>6.85</c:v>
                      </c:pt>
                      <c:pt idx="7831">
                        <c:v>6.92</c:v>
                      </c:pt>
                      <c:pt idx="7832">
                        <c:v>7.03</c:v>
                      </c:pt>
                      <c:pt idx="7833">
                        <c:v>7.05</c:v>
                      </c:pt>
                      <c:pt idx="7834">
                        <c:v>7.13</c:v>
                      </c:pt>
                      <c:pt idx="7835">
                        <c:v>7.09</c:v>
                      </c:pt>
                      <c:pt idx="7836">
                        <c:v>#N/A</c:v>
                      </c:pt>
                      <c:pt idx="7837">
                        <c:v>7.03</c:v>
                      </c:pt>
                      <c:pt idx="7838">
                        <c:v>7.09</c:v>
                      </c:pt>
                      <c:pt idx="7839">
                        <c:v>7.2</c:v>
                      </c:pt>
                      <c:pt idx="7840">
                        <c:v>7.25</c:v>
                      </c:pt>
                      <c:pt idx="7841">
                        <c:v>7.24</c:v>
                      </c:pt>
                      <c:pt idx="7842">
                        <c:v>7.16</c:v>
                      </c:pt>
                      <c:pt idx="7843">
                        <c:v>7.25</c:v>
                      </c:pt>
                      <c:pt idx="7844">
                        <c:v>7.31</c:v>
                      </c:pt>
                      <c:pt idx="7845">
                        <c:v>7.31</c:v>
                      </c:pt>
                      <c:pt idx="7846">
                        <c:v>7.36</c:v>
                      </c:pt>
                      <c:pt idx="7847">
                        <c:v>7.29</c:v>
                      </c:pt>
                      <c:pt idx="7848">
                        <c:v>7.21</c:v>
                      </c:pt>
                      <c:pt idx="7849">
                        <c:v>7.2</c:v>
                      </c:pt>
                      <c:pt idx="7850">
                        <c:v>7.2</c:v>
                      </c:pt>
                      <c:pt idx="7851">
                        <c:v>7.21</c:v>
                      </c:pt>
                      <c:pt idx="7852">
                        <c:v>7.23</c:v>
                      </c:pt>
                      <c:pt idx="7853">
                        <c:v>7.3</c:v>
                      </c:pt>
                      <c:pt idx="7854">
                        <c:v>7.4</c:v>
                      </c:pt>
                      <c:pt idx="7855">
                        <c:v>7.41</c:v>
                      </c:pt>
                      <c:pt idx="7856">
                        <c:v>#N/A</c:v>
                      </c:pt>
                      <c:pt idx="7857">
                        <c:v>7.47</c:v>
                      </c:pt>
                      <c:pt idx="7858">
                        <c:v>7.42</c:v>
                      </c:pt>
                      <c:pt idx="7859">
                        <c:v>7.41</c:v>
                      </c:pt>
                      <c:pt idx="7860">
                        <c:v>7.45</c:v>
                      </c:pt>
                      <c:pt idx="7861">
                        <c:v>7.47</c:v>
                      </c:pt>
                      <c:pt idx="7862">
                        <c:v>7.44</c:v>
                      </c:pt>
                      <c:pt idx="7863">
                        <c:v>7.33</c:v>
                      </c:pt>
                      <c:pt idx="7864">
                        <c:v>7.35</c:v>
                      </c:pt>
                      <c:pt idx="7865">
                        <c:v>7.27</c:v>
                      </c:pt>
                      <c:pt idx="7866">
                        <c:v>7.38</c:v>
                      </c:pt>
                      <c:pt idx="7867">
                        <c:v>7.43</c:v>
                      </c:pt>
                      <c:pt idx="7868">
                        <c:v>7.43</c:v>
                      </c:pt>
                      <c:pt idx="7869">
                        <c:v>7.51</c:v>
                      </c:pt>
                      <c:pt idx="7870">
                        <c:v>7.48</c:v>
                      </c:pt>
                      <c:pt idx="7871">
                        <c:v>7.42</c:v>
                      </c:pt>
                      <c:pt idx="7872">
                        <c:v>7.43</c:v>
                      </c:pt>
                      <c:pt idx="7873">
                        <c:v>7.51</c:v>
                      </c:pt>
                      <c:pt idx="7874">
                        <c:v>7.62</c:v>
                      </c:pt>
                      <c:pt idx="7875">
                        <c:v>7.71</c:v>
                      </c:pt>
                      <c:pt idx="7876">
                        <c:v>7.69</c:v>
                      </c:pt>
                      <c:pt idx="7877">
                        <c:v>7.62</c:v>
                      </c:pt>
                      <c:pt idx="7878">
                        <c:v>7.62</c:v>
                      </c:pt>
                      <c:pt idx="7879">
                        <c:v>7.57</c:v>
                      </c:pt>
                      <c:pt idx="7880">
                        <c:v>7.64</c:v>
                      </c:pt>
                      <c:pt idx="7881">
                        <c:v>7.62</c:v>
                      </c:pt>
                      <c:pt idx="7882">
                        <c:v>7.53</c:v>
                      </c:pt>
                      <c:pt idx="7883">
                        <c:v>7.53</c:v>
                      </c:pt>
                      <c:pt idx="7884">
                        <c:v>7.57</c:v>
                      </c:pt>
                      <c:pt idx="7885">
                        <c:v>7.54</c:v>
                      </c:pt>
                      <c:pt idx="7886">
                        <c:v>7.54</c:v>
                      </c:pt>
                      <c:pt idx="7887">
                        <c:v>7.54</c:v>
                      </c:pt>
                      <c:pt idx="7888">
                        <c:v>7.46</c:v>
                      </c:pt>
                      <c:pt idx="7889">
                        <c:v>7.47</c:v>
                      </c:pt>
                      <c:pt idx="7890">
                        <c:v>7.42</c:v>
                      </c:pt>
                      <c:pt idx="7891">
                        <c:v>7.41</c:v>
                      </c:pt>
                      <c:pt idx="7892">
                        <c:v>7.41</c:v>
                      </c:pt>
                      <c:pt idx="7893">
                        <c:v>7.44</c:v>
                      </c:pt>
                      <c:pt idx="7894">
                        <c:v>7.35</c:v>
                      </c:pt>
                      <c:pt idx="7895">
                        <c:v>7.37</c:v>
                      </c:pt>
                      <c:pt idx="7896">
                        <c:v>7.33</c:v>
                      </c:pt>
                      <c:pt idx="7897">
                        <c:v>7.35</c:v>
                      </c:pt>
                      <c:pt idx="7898">
                        <c:v>7.37</c:v>
                      </c:pt>
                      <c:pt idx="7899">
                        <c:v>7.45</c:v>
                      </c:pt>
                      <c:pt idx="7900">
                        <c:v>#N/A</c:v>
                      </c:pt>
                      <c:pt idx="7901">
                        <c:v>7.59</c:v>
                      </c:pt>
                      <c:pt idx="7902">
                        <c:v>7.58</c:v>
                      </c:pt>
                      <c:pt idx="7903">
                        <c:v>7.57</c:v>
                      </c:pt>
                      <c:pt idx="7904">
                        <c:v>7.59</c:v>
                      </c:pt>
                      <c:pt idx="7905">
                        <c:v>7.55</c:v>
                      </c:pt>
                      <c:pt idx="7906">
                        <c:v>7.6</c:v>
                      </c:pt>
                      <c:pt idx="7907">
                        <c:v>7.57</c:v>
                      </c:pt>
                      <c:pt idx="7908">
                        <c:v>7.6</c:v>
                      </c:pt>
                      <c:pt idx="7909">
                        <c:v>7.61</c:v>
                      </c:pt>
                      <c:pt idx="7910">
                        <c:v>7.56</c:v>
                      </c:pt>
                      <c:pt idx="7911">
                        <c:v>7.58</c:v>
                      </c:pt>
                      <c:pt idx="7912">
                        <c:v>7.56</c:v>
                      </c:pt>
                      <c:pt idx="7913">
                        <c:v>7.46</c:v>
                      </c:pt>
                      <c:pt idx="7914">
                        <c:v>7.49</c:v>
                      </c:pt>
                      <c:pt idx="7915">
                        <c:v>7.41</c:v>
                      </c:pt>
                      <c:pt idx="7916">
                        <c:v>7.4</c:v>
                      </c:pt>
                      <c:pt idx="7917">
                        <c:v>7.36</c:v>
                      </c:pt>
                      <c:pt idx="7918">
                        <c:v>7.34</c:v>
                      </c:pt>
                      <c:pt idx="7919">
                        <c:v>7.34</c:v>
                      </c:pt>
                      <c:pt idx="7920">
                        <c:v>7.28</c:v>
                      </c:pt>
                      <c:pt idx="7921">
                        <c:v>7.28</c:v>
                      </c:pt>
                      <c:pt idx="7922">
                        <c:v>7.2</c:v>
                      </c:pt>
                      <c:pt idx="7923">
                        <c:v>7.25</c:v>
                      </c:pt>
                      <c:pt idx="7924">
                        <c:v>7.39</c:v>
                      </c:pt>
                      <c:pt idx="7925">
                        <c:v>7.35</c:v>
                      </c:pt>
                      <c:pt idx="7926">
                        <c:v>#N/A</c:v>
                      </c:pt>
                      <c:pt idx="7927">
                        <c:v>7.46</c:v>
                      </c:pt>
                      <c:pt idx="7928">
                        <c:v>7.44</c:v>
                      </c:pt>
                      <c:pt idx="7929">
                        <c:v>7.36</c:v>
                      </c:pt>
                      <c:pt idx="7930">
                        <c:v>7.33</c:v>
                      </c:pt>
                      <c:pt idx="7931">
                        <c:v>7.39</c:v>
                      </c:pt>
                      <c:pt idx="7932">
                        <c:v>7.35</c:v>
                      </c:pt>
                      <c:pt idx="7933">
                        <c:v>7.34</c:v>
                      </c:pt>
                      <c:pt idx="7934">
                        <c:v>7.34</c:v>
                      </c:pt>
                      <c:pt idx="7935">
                        <c:v>7.31</c:v>
                      </c:pt>
                      <c:pt idx="7936">
                        <c:v>7.31</c:v>
                      </c:pt>
                      <c:pt idx="7937">
                        <c:v>7.33</c:v>
                      </c:pt>
                      <c:pt idx="7938">
                        <c:v>7.35</c:v>
                      </c:pt>
                      <c:pt idx="7939">
                        <c:v>7.33</c:v>
                      </c:pt>
                      <c:pt idx="7940">
                        <c:v>7.29</c:v>
                      </c:pt>
                      <c:pt idx="7941">
                        <c:v>7.28</c:v>
                      </c:pt>
                      <c:pt idx="7942">
                        <c:v>7.24</c:v>
                      </c:pt>
                      <c:pt idx="7943">
                        <c:v>7.23</c:v>
                      </c:pt>
                      <c:pt idx="7944">
                        <c:v>7.19</c:v>
                      </c:pt>
                      <c:pt idx="7945">
                        <c:v>7.24</c:v>
                      </c:pt>
                      <c:pt idx="7946">
                        <c:v>7.24</c:v>
                      </c:pt>
                      <c:pt idx="7947">
                        <c:v>7.25</c:v>
                      </c:pt>
                      <c:pt idx="7948">
                        <c:v>7.2</c:v>
                      </c:pt>
                      <c:pt idx="7949">
                        <c:v>7.14</c:v>
                      </c:pt>
                      <c:pt idx="7950">
                        <c:v>7.15</c:v>
                      </c:pt>
                      <c:pt idx="7951">
                        <c:v>7.12</c:v>
                      </c:pt>
                      <c:pt idx="7952">
                        <c:v>7.14</c:v>
                      </c:pt>
                      <c:pt idx="7953">
                        <c:v>7.1</c:v>
                      </c:pt>
                      <c:pt idx="7954">
                        <c:v>6.93</c:v>
                      </c:pt>
                      <c:pt idx="7955">
                        <c:v>#N/A</c:v>
                      </c:pt>
                      <c:pt idx="7956">
                        <c:v>6.9</c:v>
                      </c:pt>
                      <c:pt idx="7957">
                        <c:v>6.87</c:v>
                      </c:pt>
                      <c:pt idx="7958">
                        <c:v>6.91</c:v>
                      </c:pt>
                      <c:pt idx="7959">
                        <c:v>6.91</c:v>
                      </c:pt>
                      <c:pt idx="7960">
                        <c:v>6.93</c:v>
                      </c:pt>
                      <c:pt idx="7961">
                        <c:v>6.97</c:v>
                      </c:pt>
                      <c:pt idx="7962">
                        <c:v>6.97</c:v>
                      </c:pt>
                      <c:pt idx="7963">
                        <c:v>6.9</c:v>
                      </c:pt>
                      <c:pt idx="7964">
                        <c:v>6.87</c:v>
                      </c:pt>
                      <c:pt idx="7965">
                        <c:v>6.9</c:v>
                      </c:pt>
                      <c:pt idx="7966">
                        <c:v>6.9</c:v>
                      </c:pt>
                      <c:pt idx="7967">
                        <c:v>6.89</c:v>
                      </c:pt>
                      <c:pt idx="7968">
                        <c:v>6.85</c:v>
                      </c:pt>
                      <c:pt idx="7969">
                        <c:v>6.72</c:v>
                      </c:pt>
                      <c:pt idx="7970">
                        <c:v>6.73</c:v>
                      </c:pt>
                      <c:pt idx="7971">
                        <c:v>6.69</c:v>
                      </c:pt>
                      <c:pt idx="7972">
                        <c:v>6.63</c:v>
                      </c:pt>
                      <c:pt idx="7973">
                        <c:v>6.6</c:v>
                      </c:pt>
                      <c:pt idx="7974">
                        <c:v>6.69</c:v>
                      </c:pt>
                      <c:pt idx="7975">
                        <c:v>6.72</c:v>
                      </c:pt>
                      <c:pt idx="7976">
                        <c:v>6.72</c:v>
                      </c:pt>
                      <c:pt idx="7977">
                        <c:v>6.66</c:v>
                      </c:pt>
                      <c:pt idx="7978">
                        <c:v>6.64</c:v>
                      </c:pt>
                      <c:pt idx="7979">
                        <c:v>6.65</c:v>
                      </c:pt>
                      <c:pt idx="7980">
                        <c:v>6.57</c:v>
                      </c:pt>
                      <c:pt idx="7981">
                        <c:v>6.52</c:v>
                      </c:pt>
                      <c:pt idx="7982">
                        <c:v>6.5</c:v>
                      </c:pt>
                      <c:pt idx="7983">
                        <c:v>6.48</c:v>
                      </c:pt>
                      <c:pt idx="7984">
                        <c:v>6.55</c:v>
                      </c:pt>
                      <c:pt idx="7985">
                        <c:v>6.53</c:v>
                      </c:pt>
                      <c:pt idx="7986">
                        <c:v>6.56</c:v>
                      </c:pt>
                      <c:pt idx="7987">
                        <c:v>6.48</c:v>
                      </c:pt>
                      <c:pt idx="7988">
                        <c:v>6.47</c:v>
                      </c:pt>
                      <c:pt idx="7989">
                        <c:v>6.46</c:v>
                      </c:pt>
                      <c:pt idx="7990">
                        <c:v>6.53</c:v>
                      </c:pt>
                      <c:pt idx="7991">
                        <c:v>6.68</c:v>
                      </c:pt>
                      <c:pt idx="7992">
                        <c:v>6.73</c:v>
                      </c:pt>
                      <c:pt idx="7993">
                        <c:v>6.68</c:v>
                      </c:pt>
                      <c:pt idx="7994">
                        <c:v>6.64</c:v>
                      </c:pt>
                      <c:pt idx="7995">
                        <c:v>6.63</c:v>
                      </c:pt>
                      <c:pt idx="7996">
                        <c:v>6.62</c:v>
                      </c:pt>
                      <c:pt idx="7997">
                        <c:v>6.56</c:v>
                      </c:pt>
                      <c:pt idx="7998">
                        <c:v>6.54</c:v>
                      </c:pt>
                      <c:pt idx="7999">
                        <c:v>6.54</c:v>
                      </c:pt>
                      <c:pt idx="8000">
                        <c:v>6.4</c:v>
                      </c:pt>
                      <c:pt idx="8001">
                        <c:v>#N/A</c:v>
                      </c:pt>
                      <c:pt idx="8002">
                        <c:v>6.29</c:v>
                      </c:pt>
                      <c:pt idx="8003">
                        <c:v>6.31</c:v>
                      </c:pt>
                      <c:pt idx="8004">
                        <c:v>6.31</c:v>
                      </c:pt>
                      <c:pt idx="8005">
                        <c:v>6.37</c:v>
                      </c:pt>
                      <c:pt idx="8006">
                        <c:v>6.32</c:v>
                      </c:pt>
                      <c:pt idx="8007">
                        <c:v>6.4</c:v>
                      </c:pt>
                      <c:pt idx="8008">
                        <c:v>6.41</c:v>
                      </c:pt>
                      <c:pt idx="8009">
                        <c:v>6.4</c:v>
                      </c:pt>
                      <c:pt idx="8010">
                        <c:v>6.41</c:v>
                      </c:pt>
                      <c:pt idx="8011">
                        <c:v>6.42</c:v>
                      </c:pt>
                      <c:pt idx="8012">
                        <c:v>6.5</c:v>
                      </c:pt>
                      <c:pt idx="8013">
                        <c:v>6.54</c:v>
                      </c:pt>
                      <c:pt idx="8014">
                        <c:v>6.48</c:v>
                      </c:pt>
                      <c:pt idx="8015">
                        <c:v>6.41</c:v>
                      </c:pt>
                      <c:pt idx="8016">
                        <c:v>6.37</c:v>
                      </c:pt>
                      <c:pt idx="8017">
                        <c:v>6.37</c:v>
                      </c:pt>
                      <c:pt idx="8018">
                        <c:v>6.37</c:v>
                      </c:pt>
                      <c:pt idx="8019">
                        <c:v>6.23</c:v>
                      </c:pt>
                      <c:pt idx="8020">
                        <c:v>6.26</c:v>
                      </c:pt>
                      <c:pt idx="8021">
                        <c:v>6.24</c:v>
                      </c:pt>
                      <c:pt idx="8022">
                        <c:v>6.3</c:v>
                      </c:pt>
                      <c:pt idx="8023">
                        <c:v>6.46</c:v>
                      </c:pt>
                      <c:pt idx="8024">
                        <c:v>6.41</c:v>
                      </c:pt>
                      <c:pt idx="8025">
                        <c:v>6.52</c:v>
                      </c:pt>
                      <c:pt idx="8026">
                        <c:v>#N/A</c:v>
                      </c:pt>
                      <c:pt idx="8027">
                        <c:v>6.51</c:v>
                      </c:pt>
                      <c:pt idx="8028">
                        <c:v>6.51</c:v>
                      </c:pt>
                      <c:pt idx="8029">
                        <c:v>6.53</c:v>
                      </c:pt>
                      <c:pt idx="8030">
                        <c:v>6.6</c:v>
                      </c:pt>
                      <c:pt idx="8031">
                        <c:v>6.69</c:v>
                      </c:pt>
                      <c:pt idx="8032">
                        <c:v>6.86</c:v>
                      </c:pt>
                      <c:pt idx="8033">
                        <c:v>6.8</c:v>
                      </c:pt>
                      <c:pt idx="8034">
                        <c:v>6.74</c:v>
                      </c:pt>
                      <c:pt idx="8035">
                        <c:v>6.83</c:v>
                      </c:pt>
                      <c:pt idx="8036">
                        <c:v>6.83</c:v>
                      </c:pt>
                      <c:pt idx="8037">
                        <c:v>6.78</c:v>
                      </c:pt>
                      <c:pt idx="8038">
                        <c:v>6.76</c:v>
                      </c:pt>
                      <c:pt idx="8039">
                        <c:v>6.71</c:v>
                      </c:pt>
                      <c:pt idx="8040">
                        <c:v>6.8</c:v>
                      </c:pt>
                      <c:pt idx="8041">
                        <c:v>6.88</c:v>
                      </c:pt>
                      <c:pt idx="8042">
                        <c:v>6.87</c:v>
                      </c:pt>
                      <c:pt idx="8043">
                        <c:v>6.89</c:v>
                      </c:pt>
                      <c:pt idx="8044">
                        <c:v>6.87</c:v>
                      </c:pt>
                      <c:pt idx="8045">
                        <c:v>6.97</c:v>
                      </c:pt>
                      <c:pt idx="8046">
                        <c:v>7</c:v>
                      </c:pt>
                      <c:pt idx="8047">
                        <c:v>6.91</c:v>
                      </c:pt>
                      <c:pt idx="8048">
                        <c:v>#N/A</c:v>
                      </c:pt>
                      <c:pt idx="8049">
                        <c:v>6.79</c:v>
                      </c:pt>
                      <c:pt idx="8050">
                        <c:v>6.82</c:v>
                      </c:pt>
                      <c:pt idx="8051">
                        <c:v>6.9</c:v>
                      </c:pt>
                      <c:pt idx="8052">
                        <c:v>6.86</c:v>
                      </c:pt>
                      <c:pt idx="8053">
                        <c:v>6.78</c:v>
                      </c:pt>
                      <c:pt idx="8054">
                        <c:v>6.81</c:v>
                      </c:pt>
                      <c:pt idx="8055">
                        <c:v>6.84</c:v>
                      </c:pt>
                      <c:pt idx="8056">
                        <c:v>6.86</c:v>
                      </c:pt>
                      <c:pt idx="8057">
                        <c:v>6.82</c:v>
                      </c:pt>
                      <c:pt idx="8058">
                        <c:v>6.84</c:v>
                      </c:pt>
                      <c:pt idx="8059">
                        <c:v>#N/A</c:v>
                      </c:pt>
                      <c:pt idx="8060">
                        <c:v>6.93</c:v>
                      </c:pt>
                      <c:pt idx="8061">
                        <c:v>6.95</c:v>
                      </c:pt>
                      <c:pt idx="8062">
                        <c:v>6.94</c:v>
                      </c:pt>
                      <c:pt idx="8063">
                        <c:v>6.93</c:v>
                      </c:pt>
                      <c:pt idx="8064">
                        <c:v>6.91</c:v>
                      </c:pt>
                      <c:pt idx="8065">
                        <c:v>6.84</c:v>
                      </c:pt>
                      <c:pt idx="8066">
                        <c:v>6.78</c:v>
                      </c:pt>
                      <c:pt idx="8067">
                        <c:v>6.73</c:v>
                      </c:pt>
                      <c:pt idx="8068">
                        <c:v>6.76</c:v>
                      </c:pt>
                      <c:pt idx="8069">
                        <c:v>6.77</c:v>
                      </c:pt>
                      <c:pt idx="8070">
                        <c:v>6.8</c:v>
                      </c:pt>
                      <c:pt idx="8071">
                        <c:v>6.83</c:v>
                      </c:pt>
                      <c:pt idx="8072">
                        <c:v>6.83</c:v>
                      </c:pt>
                      <c:pt idx="8073">
                        <c:v>6.77</c:v>
                      </c:pt>
                      <c:pt idx="8074">
                        <c:v>6.77</c:v>
                      </c:pt>
                      <c:pt idx="8075">
                        <c:v>6.76</c:v>
                      </c:pt>
                      <c:pt idx="8076">
                        <c:v>6.71</c:v>
                      </c:pt>
                      <c:pt idx="8077">
                        <c:v>6.65</c:v>
                      </c:pt>
                      <c:pt idx="8078">
                        <c:v>6.68</c:v>
                      </c:pt>
                      <c:pt idx="8079">
                        <c:v>6.69</c:v>
                      </c:pt>
                      <c:pt idx="8080">
                        <c:v>#N/A</c:v>
                      </c:pt>
                      <c:pt idx="8081">
                        <c:v>6.72</c:v>
                      </c:pt>
                      <c:pt idx="8082">
                        <c:v>6.69</c:v>
                      </c:pt>
                      <c:pt idx="8083">
                        <c:v>6.68</c:v>
                      </c:pt>
                      <c:pt idx="8084">
                        <c:v>6.7</c:v>
                      </c:pt>
                      <c:pt idx="8085">
                        <c:v>#N/A</c:v>
                      </c:pt>
                      <c:pt idx="8086">
                        <c:v>6.6</c:v>
                      </c:pt>
                      <c:pt idx="8087">
                        <c:v>6.61</c:v>
                      </c:pt>
                      <c:pt idx="8088">
                        <c:v>6.63</c:v>
                      </c:pt>
                      <c:pt idx="8089">
                        <c:v>6.76</c:v>
                      </c:pt>
                      <c:pt idx="8090">
                        <c:v>6.75</c:v>
                      </c:pt>
                      <c:pt idx="8091">
                        <c:v>6.71</c:v>
                      </c:pt>
                      <c:pt idx="8092">
                        <c:v>6.72</c:v>
                      </c:pt>
                      <c:pt idx="8093">
                        <c:v>6.71</c:v>
                      </c:pt>
                      <c:pt idx="8094">
                        <c:v>6.65</c:v>
                      </c:pt>
                      <c:pt idx="8095">
                        <c:v>6.6</c:v>
                      </c:pt>
                      <c:pt idx="8096">
                        <c:v>#N/A</c:v>
                      </c:pt>
                      <c:pt idx="8097">
                        <c:v>6.59</c:v>
                      </c:pt>
                      <c:pt idx="8098">
                        <c:v>6.61</c:v>
                      </c:pt>
                      <c:pt idx="8099">
                        <c:v>6.6</c:v>
                      </c:pt>
                      <c:pt idx="8100">
                        <c:v>6.57</c:v>
                      </c:pt>
                      <c:pt idx="8101">
                        <c:v>6.48</c:v>
                      </c:pt>
                      <c:pt idx="8102">
                        <c:v>6.5</c:v>
                      </c:pt>
                      <c:pt idx="8103">
                        <c:v>6.48</c:v>
                      </c:pt>
                      <c:pt idx="8104">
                        <c:v>6.44</c:v>
                      </c:pt>
                      <c:pt idx="8105">
                        <c:v>6.39</c:v>
                      </c:pt>
                      <c:pt idx="8106">
                        <c:v>6.38</c:v>
                      </c:pt>
                      <c:pt idx="8107">
                        <c:v>6.46</c:v>
                      </c:pt>
                      <c:pt idx="8108">
                        <c:v>6.45</c:v>
                      </c:pt>
                      <c:pt idx="8109">
                        <c:v>6.39</c:v>
                      </c:pt>
                      <c:pt idx="8110">
                        <c:v>6.32</c:v>
                      </c:pt>
                      <c:pt idx="8111">
                        <c:v>6.37</c:v>
                      </c:pt>
                      <c:pt idx="8112">
                        <c:v>6.41</c:v>
                      </c:pt>
                      <c:pt idx="8113">
                        <c:v>6.4</c:v>
                      </c:pt>
                      <c:pt idx="8114">
                        <c:v>6.37</c:v>
                      </c:pt>
                      <c:pt idx="8115">
                        <c:v>6.35</c:v>
                      </c:pt>
                      <c:pt idx="8116">
                        <c:v>#N/A</c:v>
                      </c:pt>
                      <c:pt idx="8117">
                        <c:v>6.34</c:v>
                      </c:pt>
                      <c:pt idx="8118">
                        <c:v>6.28</c:v>
                      </c:pt>
                      <c:pt idx="8119">
                        <c:v>6.17</c:v>
                      </c:pt>
                      <c:pt idx="8120">
                        <c:v>6.15</c:v>
                      </c:pt>
                      <c:pt idx="8121">
                        <c:v>6.09</c:v>
                      </c:pt>
                      <c:pt idx="8122">
                        <c:v>5.92</c:v>
                      </c:pt>
                      <c:pt idx="8123">
                        <c:v>6.01</c:v>
                      </c:pt>
                      <c:pt idx="8124">
                        <c:v>6.03</c:v>
                      </c:pt>
                      <c:pt idx="8125">
                        <c:v>6.03</c:v>
                      </c:pt>
                      <c:pt idx="8126">
                        <c:v>5.94</c:v>
                      </c:pt>
                      <c:pt idx="8127">
                        <c:v>5.95</c:v>
                      </c:pt>
                      <c:pt idx="8128">
                        <c:v>5.88</c:v>
                      </c:pt>
                      <c:pt idx="8129">
                        <c:v>5.83</c:v>
                      </c:pt>
                      <c:pt idx="8130">
                        <c:v>5.9</c:v>
                      </c:pt>
                      <c:pt idx="8131">
                        <c:v>5.85</c:v>
                      </c:pt>
                      <c:pt idx="8132">
                        <c:v>5.91</c:v>
                      </c:pt>
                      <c:pt idx="8133">
                        <c:v>5.97</c:v>
                      </c:pt>
                      <c:pt idx="8134">
                        <c:v>5.96</c:v>
                      </c:pt>
                      <c:pt idx="8135">
                        <c:v>6.11</c:v>
                      </c:pt>
                      <c:pt idx="8136">
                        <c:v>6.17</c:v>
                      </c:pt>
                      <c:pt idx="8137">
                        <c:v>6.06</c:v>
                      </c:pt>
                      <c:pt idx="8138">
                        <c:v>6.02</c:v>
                      </c:pt>
                      <c:pt idx="8139">
                        <c:v>5.93</c:v>
                      </c:pt>
                      <c:pt idx="8140">
                        <c:v>5.95</c:v>
                      </c:pt>
                      <c:pt idx="8141">
                        <c:v>5.96</c:v>
                      </c:pt>
                      <c:pt idx="8142">
                        <c:v>5.91</c:v>
                      </c:pt>
                      <c:pt idx="8143">
                        <c:v>5.95</c:v>
                      </c:pt>
                      <c:pt idx="8144">
                        <c:v>5.98</c:v>
                      </c:pt>
                      <c:pt idx="8145">
                        <c:v>6.09</c:v>
                      </c:pt>
                      <c:pt idx="8146">
                        <c:v>6.06</c:v>
                      </c:pt>
                      <c:pt idx="8147">
                        <c:v>6.02</c:v>
                      </c:pt>
                      <c:pt idx="8148">
                        <c:v>6.03</c:v>
                      </c:pt>
                      <c:pt idx="8149">
                        <c:v>6.06</c:v>
                      </c:pt>
                      <c:pt idx="8150">
                        <c:v>6.16</c:v>
                      </c:pt>
                      <c:pt idx="8151">
                        <c:v>6.13</c:v>
                      </c:pt>
                      <c:pt idx="8152">
                        <c:v>6.08</c:v>
                      </c:pt>
                      <c:pt idx="8153">
                        <c:v>6.07</c:v>
                      </c:pt>
                      <c:pt idx="8154">
                        <c:v>5.97</c:v>
                      </c:pt>
                      <c:pt idx="8155">
                        <c:v>#N/A</c:v>
                      </c:pt>
                      <c:pt idx="8156">
                        <c:v>5.92</c:v>
                      </c:pt>
                      <c:pt idx="8157">
                        <c:v>5.93</c:v>
                      </c:pt>
                      <c:pt idx="8158">
                        <c:v>5.9</c:v>
                      </c:pt>
                      <c:pt idx="8159">
                        <c:v>5.88</c:v>
                      </c:pt>
                      <c:pt idx="8160">
                        <c:v>5.89</c:v>
                      </c:pt>
                      <c:pt idx="8161">
                        <c:v>5.87</c:v>
                      </c:pt>
                      <c:pt idx="8162">
                        <c:v>5.87</c:v>
                      </c:pt>
                      <c:pt idx="8163">
                        <c:v>5.86</c:v>
                      </c:pt>
                      <c:pt idx="8164">
                        <c:v>5.85</c:v>
                      </c:pt>
                      <c:pt idx="8165">
                        <c:v>5.89</c:v>
                      </c:pt>
                      <c:pt idx="8166">
                        <c:v>5.94</c:v>
                      </c:pt>
                      <c:pt idx="8167">
                        <c:v>6.02</c:v>
                      </c:pt>
                      <c:pt idx="8168">
                        <c:v>6.03</c:v>
                      </c:pt>
                      <c:pt idx="8169">
                        <c:v>5.99</c:v>
                      </c:pt>
                      <c:pt idx="8170">
                        <c:v>6.05</c:v>
                      </c:pt>
                      <c:pt idx="8171">
                        <c:v>5.96</c:v>
                      </c:pt>
                      <c:pt idx="8172">
                        <c:v>5.92</c:v>
                      </c:pt>
                      <c:pt idx="8173">
                        <c:v>5.93</c:v>
                      </c:pt>
                      <c:pt idx="8174">
                        <c:v>5.89</c:v>
                      </c:pt>
                      <c:pt idx="8175">
                        <c:v>5.92</c:v>
                      </c:pt>
                      <c:pt idx="8176">
                        <c:v>5.89</c:v>
                      </c:pt>
                      <c:pt idx="8177">
                        <c:v>5.89</c:v>
                      </c:pt>
                      <c:pt idx="8178">
                        <c:v>5.96</c:v>
                      </c:pt>
                      <c:pt idx="8179">
                        <c:v>6.02</c:v>
                      </c:pt>
                      <c:pt idx="8180">
                        <c:v>6.03</c:v>
                      </c:pt>
                      <c:pt idx="8181">
                        <c:v>6.07</c:v>
                      </c:pt>
                      <c:pt idx="8182">
                        <c:v>6.15</c:v>
                      </c:pt>
                      <c:pt idx="8183">
                        <c:v>6.11</c:v>
                      </c:pt>
                      <c:pt idx="8184">
                        <c:v>6.09</c:v>
                      </c:pt>
                      <c:pt idx="8185">
                        <c:v>6.16</c:v>
                      </c:pt>
                      <c:pt idx="8186">
                        <c:v>6.16</c:v>
                      </c:pt>
                      <c:pt idx="8187">
                        <c:v>6.17</c:v>
                      </c:pt>
                      <c:pt idx="8188">
                        <c:v>6.12</c:v>
                      </c:pt>
                      <c:pt idx="8189">
                        <c:v>6.11</c:v>
                      </c:pt>
                      <c:pt idx="8190">
                        <c:v>6.16</c:v>
                      </c:pt>
                      <c:pt idx="8191">
                        <c:v>#N/A</c:v>
                      </c:pt>
                      <c:pt idx="8192">
                        <c:v>6.07</c:v>
                      </c:pt>
                      <c:pt idx="8193">
                        <c:v>6.06</c:v>
                      </c:pt>
                      <c:pt idx="8194">
                        <c:v>6.02</c:v>
                      </c:pt>
                      <c:pt idx="8195">
                        <c:v>6.11</c:v>
                      </c:pt>
                      <c:pt idx="8196">
                        <c:v>6.08</c:v>
                      </c:pt>
                      <c:pt idx="8197">
                        <c:v>6.09</c:v>
                      </c:pt>
                      <c:pt idx="8198">
                        <c:v>6.07</c:v>
                      </c:pt>
                      <c:pt idx="8199">
                        <c:v>6.07</c:v>
                      </c:pt>
                      <c:pt idx="8200">
                        <c:v>5.97</c:v>
                      </c:pt>
                      <c:pt idx="8201">
                        <c:v>5.97</c:v>
                      </c:pt>
                      <c:pt idx="8202">
                        <c:v>5.96</c:v>
                      </c:pt>
                      <c:pt idx="8203">
                        <c:v>5.96</c:v>
                      </c:pt>
                      <c:pt idx="8204">
                        <c:v>5.93</c:v>
                      </c:pt>
                      <c:pt idx="8205">
                        <c:v>5.97</c:v>
                      </c:pt>
                      <c:pt idx="8206">
                        <c:v>5.92</c:v>
                      </c:pt>
                      <c:pt idx="8207">
                        <c:v>5.91</c:v>
                      </c:pt>
                      <c:pt idx="8208">
                        <c:v>5.91</c:v>
                      </c:pt>
                      <c:pt idx="8209">
                        <c:v>5.88</c:v>
                      </c:pt>
                      <c:pt idx="8210">
                        <c:v>5.84</c:v>
                      </c:pt>
                      <c:pt idx="8211">
                        <c:v>5.8</c:v>
                      </c:pt>
                      <c:pt idx="8212">
                        <c:v>5.79</c:v>
                      </c:pt>
                      <c:pt idx="8213">
                        <c:v>5.8</c:v>
                      </c:pt>
                      <c:pt idx="8214">
                        <c:v>5.8</c:v>
                      </c:pt>
                      <c:pt idx="8215">
                        <c:v>5.76</c:v>
                      </c:pt>
                      <c:pt idx="8216">
                        <c:v>#N/A</c:v>
                      </c:pt>
                      <c:pt idx="8217">
                        <c:v>5.8</c:v>
                      </c:pt>
                      <c:pt idx="8218">
                        <c:v>5.8</c:v>
                      </c:pt>
                      <c:pt idx="8219">
                        <c:v>5.78</c:v>
                      </c:pt>
                      <c:pt idx="8220">
                        <c:v>5.76</c:v>
                      </c:pt>
                      <c:pt idx="8221">
                        <c:v>5.75</c:v>
                      </c:pt>
                      <c:pt idx="8222">
                        <c:v>5.78</c:v>
                      </c:pt>
                      <c:pt idx="8223">
                        <c:v>5.72</c:v>
                      </c:pt>
                      <c:pt idx="8224">
                        <c:v>5.72</c:v>
                      </c:pt>
                      <c:pt idx="8225">
                        <c:v>5.71</c:v>
                      </c:pt>
                      <c:pt idx="8226">
                        <c:v>5.71</c:v>
                      </c:pt>
                      <c:pt idx="8227">
                        <c:v>5.75</c:v>
                      </c:pt>
                      <c:pt idx="8228">
                        <c:v>5.83</c:v>
                      </c:pt>
                      <c:pt idx="8229">
                        <c:v>5.9</c:v>
                      </c:pt>
                      <c:pt idx="8230">
                        <c:v>5.95</c:v>
                      </c:pt>
                      <c:pt idx="8231">
                        <c:v>5.93</c:v>
                      </c:pt>
                      <c:pt idx="8232">
                        <c:v>5.92</c:v>
                      </c:pt>
                      <c:pt idx="8233">
                        <c:v>5.9</c:v>
                      </c:pt>
                      <c:pt idx="8234">
                        <c:v>5.81</c:v>
                      </c:pt>
                      <c:pt idx="8235">
                        <c:v>5.83</c:v>
                      </c:pt>
                      <c:pt idx="8236">
                        <c:v>5.85</c:v>
                      </c:pt>
                      <c:pt idx="8237">
                        <c:v>5.83</c:v>
                      </c:pt>
                      <c:pt idx="8238">
                        <c:v>5.87</c:v>
                      </c:pt>
                      <c:pt idx="8239">
                        <c:v>5.86</c:v>
                      </c:pt>
                      <c:pt idx="8240">
                        <c:v>5.86</c:v>
                      </c:pt>
                      <c:pt idx="8241">
                        <c:v>5.82</c:v>
                      </c:pt>
                      <c:pt idx="8242">
                        <c:v>5.82</c:v>
                      </c:pt>
                      <c:pt idx="8243">
                        <c:v>5.75</c:v>
                      </c:pt>
                      <c:pt idx="8244">
                        <c:v>5.77</c:v>
                      </c:pt>
                      <c:pt idx="8245">
                        <c:v>5.72</c:v>
                      </c:pt>
                      <c:pt idx="8246">
                        <c:v>5.68</c:v>
                      </c:pt>
                      <c:pt idx="8247">
                        <c:v>5.7</c:v>
                      </c:pt>
                      <c:pt idx="8248">
                        <c:v>5.69</c:v>
                      </c:pt>
                      <c:pt idx="8249">
                        <c:v>5.64</c:v>
                      </c:pt>
                      <c:pt idx="8250">
                        <c:v>5.61</c:v>
                      </c:pt>
                      <c:pt idx="8251">
                        <c:v>5.6</c:v>
                      </c:pt>
                      <c:pt idx="8252">
                        <c:v>5.54</c:v>
                      </c:pt>
                      <c:pt idx="8253">
                        <c:v>5.51</c:v>
                      </c:pt>
                      <c:pt idx="8254">
                        <c:v>5.42</c:v>
                      </c:pt>
                      <c:pt idx="8255">
                        <c:v>5.48</c:v>
                      </c:pt>
                      <c:pt idx="8256">
                        <c:v>5.44</c:v>
                      </c:pt>
                      <c:pt idx="8257">
                        <c:v>5.45</c:v>
                      </c:pt>
                      <c:pt idx="8258">
                        <c:v>5.46</c:v>
                      </c:pt>
                      <c:pt idx="8259">
                        <c:v>5.41</c:v>
                      </c:pt>
                      <c:pt idx="8260">
                        <c:v>5.31</c:v>
                      </c:pt>
                      <c:pt idx="8261">
                        <c:v>#N/A</c:v>
                      </c:pt>
                      <c:pt idx="8262">
                        <c:v>5.23</c:v>
                      </c:pt>
                      <c:pt idx="8263">
                        <c:v>5.23</c:v>
                      </c:pt>
                      <c:pt idx="8264">
                        <c:v>5.35</c:v>
                      </c:pt>
                      <c:pt idx="8265">
                        <c:v>5.29</c:v>
                      </c:pt>
                      <c:pt idx="8266">
                        <c:v>5.26</c:v>
                      </c:pt>
                      <c:pt idx="8267">
                        <c:v>5.37</c:v>
                      </c:pt>
                      <c:pt idx="8268">
                        <c:v>5.39</c:v>
                      </c:pt>
                      <c:pt idx="8269">
                        <c:v>5.37</c:v>
                      </c:pt>
                      <c:pt idx="8270">
                        <c:v>5.38</c:v>
                      </c:pt>
                      <c:pt idx="8271">
                        <c:v>5.42</c:v>
                      </c:pt>
                      <c:pt idx="8272">
                        <c:v>5.47</c:v>
                      </c:pt>
                      <c:pt idx="8273">
                        <c:v>5.45</c:v>
                      </c:pt>
                      <c:pt idx="8274">
                        <c:v>5.42</c:v>
                      </c:pt>
                      <c:pt idx="8275">
                        <c:v>5.42</c:v>
                      </c:pt>
                      <c:pt idx="8276">
                        <c:v>5.3</c:v>
                      </c:pt>
                      <c:pt idx="8277">
                        <c:v>5.28</c:v>
                      </c:pt>
                      <c:pt idx="8278">
                        <c:v>5.35</c:v>
                      </c:pt>
                      <c:pt idx="8279">
                        <c:v>5.4</c:v>
                      </c:pt>
                      <c:pt idx="8280">
                        <c:v>5.34</c:v>
                      </c:pt>
                      <c:pt idx="8281">
                        <c:v>5.34</c:v>
                      </c:pt>
                      <c:pt idx="8282">
                        <c:v>5.35</c:v>
                      </c:pt>
                      <c:pt idx="8283">
                        <c:v>5.35</c:v>
                      </c:pt>
                      <c:pt idx="8284">
                        <c:v>5.33</c:v>
                      </c:pt>
                      <c:pt idx="8285">
                        <c:v>5.26</c:v>
                      </c:pt>
                      <c:pt idx="8286">
                        <c:v>#N/A</c:v>
                      </c:pt>
                      <c:pt idx="8287">
                        <c:v>5.27</c:v>
                      </c:pt>
                      <c:pt idx="8288">
                        <c:v>5.27</c:v>
                      </c:pt>
                      <c:pt idx="8289">
                        <c:v>5.23</c:v>
                      </c:pt>
                      <c:pt idx="8290">
                        <c:v>5.19</c:v>
                      </c:pt>
                      <c:pt idx="8291">
                        <c:v>5.27</c:v>
                      </c:pt>
                      <c:pt idx="8292">
                        <c:v>5.27</c:v>
                      </c:pt>
                      <c:pt idx="8293">
                        <c:v>5.26</c:v>
                      </c:pt>
                      <c:pt idx="8294">
                        <c:v>5.35</c:v>
                      </c:pt>
                      <c:pt idx="8295">
                        <c:v>5.42</c:v>
                      </c:pt>
                      <c:pt idx="8296">
                        <c:v>5.47</c:v>
                      </c:pt>
                      <c:pt idx="8297">
                        <c:v>5.43</c:v>
                      </c:pt>
                      <c:pt idx="8298">
                        <c:v>5.44</c:v>
                      </c:pt>
                      <c:pt idx="8299">
                        <c:v>5.41</c:v>
                      </c:pt>
                      <c:pt idx="8300">
                        <c:v>5.43</c:v>
                      </c:pt>
                      <c:pt idx="8301">
                        <c:v>5.56</c:v>
                      </c:pt>
                      <c:pt idx="8302">
                        <c:v>5.63</c:v>
                      </c:pt>
                      <c:pt idx="8303">
                        <c:v>5.67</c:v>
                      </c:pt>
                      <c:pt idx="8304">
                        <c:v>5.67</c:v>
                      </c:pt>
                      <c:pt idx="8305">
                        <c:v>5.75</c:v>
                      </c:pt>
                      <c:pt idx="8306">
                        <c:v>5.7</c:v>
                      </c:pt>
                      <c:pt idx="8307">
                        <c:v>5.64</c:v>
                      </c:pt>
                      <c:pt idx="8308">
                        <c:v>5.72</c:v>
                      </c:pt>
                      <c:pt idx="8309">
                        <c:v>#N/A</c:v>
                      </c:pt>
                      <c:pt idx="8310">
                        <c:v>5.66</c:v>
                      </c:pt>
                      <c:pt idx="8311">
                        <c:v>5.69</c:v>
                      </c:pt>
                      <c:pt idx="8312">
                        <c:v>5.66</c:v>
                      </c:pt>
                      <c:pt idx="8313">
                        <c:v>5.65</c:v>
                      </c:pt>
                      <c:pt idx="8314">
                        <c:v>5.72</c:v>
                      </c:pt>
                      <c:pt idx="8315">
                        <c:v>5.84</c:v>
                      </c:pt>
                      <c:pt idx="8316">
                        <c:v>5.89</c:v>
                      </c:pt>
                      <c:pt idx="8317">
                        <c:v>5.82</c:v>
                      </c:pt>
                      <c:pt idx="8318">
                        <c:v>5.84</c:v>
                      </c:pt>
                      <c:pt idx="8319">
                        <c:v>#N/A</c:v>
                      </c:pt>
                      <c:pt idx="8320">
                        <c:v>5.78</c:v>
                      </c:pt>
                      <c:pt idx="8321">
                        <c:v>5.76</c:v>
                      </c:pt>
                      <c:pt idx="8322">
                        <c:v>5.83</c:v>
                      </c:pt>
                      <c:pt idx="8323">
                        <c:v>5.82</c:v>
                      </c:pt>
                      <c:pt idx="8324">
                        <c:v>5.81</c:v>
                      </c:pt>
                      <c:pt idx="8325">
                        <c:v>5.8</c:v>
                      </c:pt>
                      <c:pt idx="8326">
                        <c:v>5.72</c:v>
                      </c:pt>
                      <c:pt idx="8327">
                        <c:v>5.71</c:v>
                      </c:pt>
                      <c:pt idx="8328">
                        <c:v>5.71</c:v>
                      </c:pt>
                      <c:pt idx="8329">
                        <c:v>5.68</c:v>
                      </c:pt>
                      <c:pt idx="8330">
                        <c:v>5.73</c:v>
                      </c:pt>
                      <c:pt idx="8331">
                        <c:v>5.78</c:v>
                      </c:pt>
                      <c:pt idx="8332">
                        <c:v>5.82</c:v>
                      </c:pt>
                      <c:pt idx="8333">
                        <c:v>5.83</c:v>
                      </c:pt>
                      <c:pt idx="8334">
                        <c:v>5.84</c:v>
                      </c:pt>
                      <c:pt idx="8335">
                        <c:v>5.81</c:v>
                      </c:pt>
                      <c:pt idx="8336">
                        <c:v>5.83</c:v>
                      </c:pt>
                      <c:pt idx="8337">
                        <c:v>5.85</c:v>
                      </c:pt>
                      <c:pt idx="8338">
                        <c:v>5.74</c:v>
                      </c:pt>
                      <c:pt idx="8339">
                        <c:v>5.72</c:v>
                      </c:pt>
                      <c:pt idx="8340">
                        <c:v>#N/A</c:v>
                      </c:pt>
                      <c:pt idx="8341">
                        <c:v>5.72</c:v>
                      </c:pt>
                      <c:pt idx="8342">
                        <c:v>5.72</c:v>
                      </c:pt>
                      <c:pt idx="8343">
                        <c:v>5.74</c:v>
                      </c:pt>
                      <c:pt idx="8344">
                        <c:v>5.82</c:v>
                      </c:pt>
                      <c:pt idx="8345">
                        <c:v>5.83</c:v>
                      </c:pt>
                      <c:pt idx="8346">
                        <c:v>5.92</c:v>
                      </c:pt>
                      <c:pt idx="8347">
                        <c:v>5.88</c:v>
                      </c:pt>
                      <c:pt idx="8348">
                        <c:v>5.9</c:v>
                      </c:pt>
                      <c:pt idx="8349">
                        <c:v>5.84</c:v>
                      </c:pt>
                      <c:pt idx="8350">
                        <c:v>5.7</c:v>
                      </c:pt>
                      <c:pt idx="8351">
                        <c:v>5.67</c:v>
                      </c:pt>
                      <c:pt idx="8352">
                        <c:v>5.67</c:v>
                      </c:pt>
                      <c:pt idx="8353">
                        <c:v>5.6</c:v>
                      </c:pt>
                      <c:pt idx="8354">
                        <c:v>5.71</c:v>
                      </c:pt>
                      <c:pt idx="8355">
                        <c:v>5.78</c:v>
                      </c:pt>
                      <c:pt idx="8356">
                        <c:v>#N/A</c:v>
                      </c:pt>
                      <c:pt idx="8357">
                        <c:v>5.74</c:v>
                      </c:pt>
                      <c:pt idx="8358">
                        <c:v>5.76</c:v>
                      </c:pt>
                      <c:pt idx="8359">
                        <c:v>5.71</c:v>
                      </c:pt>
                      <c:pt idx="8360">
                        <c:v>5.73</c:v>
                      </c:pt>
                      <c:pt idx="8361">
                        <c:v>5.74</c:v>
                      </c:pt>
                      <c:pt idx="8362">
                        <c:v>5.78</c:v>
                      </c:pt>
                      <c:pt idx="8363">
                        <c:v>5.77</c:v>
                      </c:pt>
                      <c:pt idx="8364">
                        <c:v>5.73</c:v>
                      </c:pt>
                      <c:pt idx="8365">
                        <c:v>5.68</c:v>
                      </c:pt>
                      <c:pt idx="8366">
                        <c:v>5.7</c:v>
                      </c:pt>
                      <c:pt idx="8367">
                        <c:v>5.77</c:v>
                      </c:pt>
                      <c:pt idx="8368">
                        <c:v>5.77</c:v>
                      </c:pt>
                      <c:pt idx="8369">
                        <c:v>5.81</c:v>
                      </c:pt>
                      <c:pt idx="8370">
                        <c:v>5.94</c:v>
                      </c:pt>
                      <c:pt idx="8371">
                        <c:v>5.96</c:v>
                      </c:pt>
                      <c:pt idx="8372">
                        <c:v>6.01</c:v>
                      </c:pt>
                      <c:pt idx="8373">
                        <c:v>5.92</c:v>
                      </c:pt>
                      <c:pt idx="8374">
                        <c:v>5.91</c:v>
                      </c:pt>
                      <c:pt idx="8375">
                        <c:v>5.88</c:v>
                      </c:pt>
                      <c:pt idx="8376">
                        <c:v>5.9</c:v>
                      </c:pt>
                      <c:pt idx="8377">
                        <c:v>5.88</c:v>
                      </c:pt>
                      <c:pt idx="8378">
                        <c:v>5.89</c:v>
                      </c:pt>
                      <c:pt idx="8379">
                        <c:v>6</c:v>
                      </c:pt>
                      <c:pt idx="8380">
                        <c:v>6.09</c:v>
                      </c:pt>
                      <c:pt idx="8381">
                        <c:v>#N/A</c:v>
                      </c:pt>
                      <c:pt idx="8382">
                        <c:v>6.05</c:v>
                      </c:pt>
                      <c:pt idx="8383">
                        <c:v>6.13</c:v>
                      </c:pt>
                      <c:pt idx="8384">
                        <c:v>6.22</c:v>
                      </c:pt>
                      <c:pt idx="8385">
                        <c:v>6.21</c:v>
                      </c:pt>
                      <c:pt idx="8386">
                        <c:v>6.15</c:v>
                      </c:pt>
                      <c:pt idx="8387">
                        <c:v>6.28</c:v>
                      </c:pt>
                      <c:pt idx="8388">
                        <c:v>6.3</c:v>
                      </c:pt>
                      <c:pt idx="8389">
                        <c:v>6.35</c:v>
                      </c:pt>
                      <c:pt idx="8390">
                        <c:v>6.38</c:v>
                      </c:pt>
                      <c:pt idx="8391">
                        <c:v>6.32</c:v>
                      </c:pt>
                      <c:pt idx="8392">
                        <c:v>6.38</c:v>
                      </c:pt>
                      <c:pt idx="8393">
                        <c:v>6.38</c:v>
                      </c:pt>
                      <c:pt idx="8394">
                        <c:v>6.48</c:v>
                      </c:pt>
                      <c:pt idx="8395">
                        <c:v>6.46</c:v>
                      </c:pt>
                      <c:pt idx="8396">
                        <c:v>6.5</c:v>
                      </c:pt>
                      <c:pt idx="8397">
                        <c:v>6.47</c:v>
                      </c:pt>
                      <c:pt idx="8398">
                        <c:v>6.4</c:v>
                      </c:pt>
                      <c:pt idx="8399">
                        <c:v>6.4</c:v>
                      </c:pt>
                      <c:pt idx="8400">
                        <c:v>6.49</c:v>
                      </c:pt>
                      <c:pt idx="8401">
                        <c:v>6.55</c:v>
                      </c:pt>
                      <c:pt idx="8402">
                        <c:v>6.44</c:v>
                      </c:pt>
                      <c:pt idx="8403">
                        <c:v>6.44</c:v>
                      </c:pt>
                      <c:pt idx="8404">
                        <c:v>6.58</c:v>
                      </c:pt>
                      <c:pt idx="8405">
                        <c:v>6.61</c:v>
                      </c:pt>
                      <c:pt idx="8406">
                        <c:v>6.63</c:v>
                      </c:pt>
                      <c:pt idx="8407">
                        <c:v>6.71</c:v>
                      </c:pt>
                      <c:pt idx="8408">
                        <c:v>6.78</c:v>
                      </c:pt>
                      <c:pt idx="8409">
                        <c:v>6.77</c:v>
                      </c:pt>
                      <c:pt idx="8410">
                        <c:v>#N/A</c:v>
                      </c:pt>
                      <c:pt idx="8411">
                        <c:v>7.16</c:v>
                      </c:pt>
                      <c:pt idx="8412">
                        <c:v>6.97</c:v>
                      </c:pt>
                      <c:pt idx="8413">
                        <c:v>6.93</c:v>
                      </c:pt>
                      <c:pt idx="8414">
                        <c:v>6.86</c:v>
                      </c:pt>
                      <c:pt idx="8415">
                        <c:v>6.94</c:v>
                      </c:pt>
                      <c:pt idx="8416">
                        <c:v>6.92</c:v>
                      </c:pt>
                      <c:pt idx="8417">
                        <c:v>6.87</c:v>
                      </c:pt>
                      <c:pt idx="8418">
                        <c:v>6.93</c:v>
                      </c:pt>
                      <c:pt idx="8419">
                        <c:v>6.97</c:v>
                      </c:pt>
                      <c:pt idx="8420">
                        <c:v>6.97</c:v>
                      </c:pt>
                      <c:pt idx="8421">
                        <c:v>7.14</c:v>
                      </c:pt>
                      <c:pt idx="8422">
                        <c:v>7.1</c:v>
                      </c:pt>
                      <c:pt idx="8423">
                        <c:v>7.05</c:v>
                      </c:pt>
                      <c:pt idx="8424">
                        <c:v>6.91</c:v>
                      </c:pt>
                      <c:pt idx="8425">
                        <c:v>6.93</c:v>
                      </c:pt>
                      <c:pt idx="8426">
                        <c:v>6.86</c:v>
                      </c:pt>
                      <c:pt idx="8427">
                        <c:v>6.86</c:v>
                      </c:pt>
                      <c:pt idx="8428">
                        <c:v>#N/A</c:v>
                      </c:pt>
                      <c:pt idx="8429">
                        <c:v>7.04</c:v>
                      </c:pt>
                      <c:pt idx="8430">
                        <c:v>7.06</c:v>
                      </c:pt>
                      <c:pt idx="8431">
                        <c:v>7.09</c:v>
                      </c:pt>
                      <c:pt idx="8432">
                        <c:v>7.13</c:v>
                      </c:pt>
                      <c:pt idx="8433">
                        <c:v>7.14</c:v>
                      </c:pt>
                      <c:pt idx="8434">
                        <c:v>7.11</c:v>
                      </c:pt>
                      <c:pt idx="8435">
                        <c:v>7.35</c:v>
                      </c:pt>
                      <c:pt idx="8436">
                        <c:v>7.49</c:v>
                      </c:pt>
                      <c:pt idx="8437">
                        <c:v>7.33</c:v>
                      </c:pt>
                      <c:pt idx="8438">
                        <c:v>7.4</c:v>
                      </c:pt>
                      <c:pt idx="8439">
                        <c:v>7.36</c:v>
                      </c:pt>
                      <c:pt idx="8440">
                        <c:v>7.29</c:v>
                      </c:pt>
                      <c:pt idx="8441">
                        <c:v>7.24</c:v>
                      </c:pt>
                      <c:pt idx="8442">
                        <c:v>7.03</c:v>
                      </c:pt>
                      <c:pt idx="8443">
                        <c:v>7.03</c:v>
                      </c:pt>
                      <c:pt idx="8444">
                        <c:v>6.96</c:v>
                      </c:pt>
                      <c:pt idx="8445">
                        <c:v>7.02</c:v>
                      </c:pt>
                      <c:pt idx="8446">
                        <c:v>7.19</c:v>
                      </c:pt>
                      <c:pt idx="8447">
                        <c:v>7.17</c:v>
                      </c:pt>
                      <c:pt idx="8448">
                        <c:v>7.14</c:v>
                      </c:pt>
                      <c:pt idx="8449">
                        <c:v>7.09</c:v>
                      </c:pt>
                      <c:pt idx="8450">
                        <c:v>7.12</c:v>
                      </c:pt>
                      <c:pt idx="8451">
                        <c:v>#N/A</c:v>
                      </c:pt>
                      <c:pt idx="8452">
                        <c:v>7.17</c:v>
                      </c:pt>
                      <c:pt idx="8453">
                        <c:v>7.12</c:v>
                      </c:pt>
                      <c:pt idx="8454">
                        <c:v>7.07</c:v>
                      </c:pt>
                      <c:pt idx="8455">
                        <c:v>6.98</c:v>
                      </c:pt>
                      <c:pt idx="8456">
                        <c:v>6.91</c:v>
                      </c:pt>
                      <c:pt idx="8457">
                        <c:v>6.95</c:v>
                      </c:pt>
                      <c:pt idx="8458">
                        <c:v>6.96</c:v>
                      </c:pt>
                      <c:pt idx="8459">
                        <c:v>6.98</c:v>
                      </c:pt>
                      <c:pt idx="8460">
                        <c:v>7.03</c:v>
                      </c:pt>
                      <c:pt idx="8461">
                        <c:v>7.07</c:v>
                      </c:pt>
                      <c:pt idx="8462">
                        <c:v>7</c:v>
                      </c:pt>
                      <c:pt idx="8463">
                        <c:v>7.1</c:v>
                      </c:pt>
                      <c:pt idx="8464">
                        <c:v>7.07</c:v>
                      </c:pt>
                      <c:pt idx="8465">
                        <c:v>7.14</c:v>
                      </c:pt>
                      <c:pt idx="8466">
                        <c:v>7.16</c:v>
                      </c:pt>
                      <c:pt idx="8467">
                        <c:v>7.22</c:v>
                      </c:pt>
                      <c:pt idx="8468">
                        <c:v>7.13</c:v>
                      </c:pt>
                      <c:pt idx="8469">
                        <c:v>7.1</c:v>
                      </c:pt>
                      <c:pt idx="8470">
                        <c:v>7.22</c:v>
                      </c:pt>
                      <c:pt idx="8471">
                        <c:v>7.18</c:v>
                      </c:pt>
                      <c:pt idx="8472">
                        <c:v>7.26</c:v>
                      </c:pt>
                      <c:pt idx="8473">
                        <c:v>7.24</c:v>
                      </c:pt>
                      <c:pt idx="8474">
                        <c:v>7.34</c:v>
                      </c:pt>
                      <c:pt idx="8475">
                        <c:v>7.34</c:v>
                      </c:pt>
                      <c:pt idx="8476">
                        <c:v>#N/A</c:v>
                      </c:pt>
                      <c:pt idx="8477">
                        <c:v>7.31</c:v>
                      </c:pt>
                      <c:pt idx="8478">
                        <c:v>7.32</c:v>
                      </c:pt>
                      <c:pt idx="8479">
                        <c:v>7.3</c:v>
                      </c:pt>
                      <c:pt idx="8480">
                        <c:v>7.42</c:v>
                      </c:pt>
                      <c:pt idx="8481">
                        <c:v>7.47</c:v>
                      </c:pt>
                      <c:pt idx="8482">
                        <c:v>7.43</c:v>
                      </c:pt>
                      <c:pt idx="8483">
                        <c:v>7.41</c:v>
                      </c:pt>
                      <c:pt idx="8484">
                        <c:v>7.25</c:v>
                      </c:pt>
                      <c:pt idx="8485">
                        <c:v>7.25</c:v>
                      </c:pt>
                      <c:pt idx="8486">
                        <c:v>7.2</c:v>
                      </c:pt>
                      <c:pt idx="8487">
                        <c:v>7.15</c:v>
                      </c:pt>
                      <c:pt idx="8488">
                        <c:v>7.25</c:v>
                      </c:pt>
                      <c:pt idx="8489">
                        <c:v>7.27</c:v>
                      </c:pt>
                      <c:pt idx="8490">
                        <c:v>7.29</c:v>
                      </c:pt>
                      <c:pt idx="8491">
                        <c:v>7.27</c:v>
                      </c:pt>
                      <c:pt idx="8492">
                        <c:v>7.28</c:v>
                      </c:pt>
                      <c:pt idx="8493">
                        <c:v>7.34</c:v>
                      </c:pt>
                      <c:pt idx="8494">
                        <c:v>7.29</c:v>
                      </c:pt>
                      <c:pt idx="8495">
                        <c:v>7.12</c:v>
                      </c:pt>
                      <c:pt idx="8496">
                        <c:v>7.13</c:v>
                      </c:pt>
                      <c:pt idx="8497">
                        <c:v>7.11</c:v>
                      </c:pt>
                      <c:pt idx="8498">
                        <c:v>7.09</c:v>
                      </c:pt>
                      <c:pt idx="8499">
                        <c:v>7.12</c:v>
                      </c:pt>
                      <c:pt idx="8500">
                        <c:v>7.28</c:v>
                      </c:pt>
                      <c:pt idx="8501">
                        <c:v>7.28</c:v>
                      </c:pt>
                      <c:pt idx="8502">
                        <c:v>7.33</c:v>
                      </c:pt>
                      <c:pt idx="8503">
                        <c:v>7.3</c:v>
                      </c:pt>
                      <c:pt idx="8504">
                        <c:v>7.36</c:v>
                      </c:pt>
                      <c:pt idx="8505">
                        <c:v>7.27</c:v>
                      </c:pt>
                      <c:pt idx="8506">
                        <c:v>7.3</c:v>
                      </c:pt>
                      <c:pt idx="8507">
                        <c:v>7.19</c:v>
                      </c:pt>
                      <c:pt idx="8508">
                        <c:v>7.15</c:v>
                      </c:pt>
                      <c:pt idx="8509">
                        <c:v>7.28</c:v>
                      </c:pt>
                      <c:pt idx="8510">
                        <c:v>7.27</c:v>
                      </c:pt>
                      <c:pt idx="8511">
                        <c:v>7.31</c:v>
                      </c:pt>
                      <c:pt idx="8512">
                        <c:v>7.28</c:v>
                      </c:pt>
                      <c:pt idx="8513">
                        <c:v>7.22</c:v>
                      </c:pt>
                      <c:pt idx="8514">
                        <c:v>7.29</c:v>
                      </c:pt>
                      <c:pt idx="8515">
                        <c:v>7.24</c:v>
                      </c:pt>
                      <c:pt idx="8516">
                        <c:v>7.24</c:v>
                      </c:pt>
                      <c:pt idx="8517">
                        <c:v>7.2</c:v>
                      </c:pt>
                      <c:pt idx="8518">
                        <c:v>7.19</c:v>
                      </c:pt>
                      <c:pt idx="8519">
                        <c:v>7.19</c:v>
                      </c:pt>
                      <c:pt idx="8520">
                        <c:v>7.21</c:v>
                      </c:pt>
                      <c:pt idx="8521">
                        <c:v>#N/A</c:v>
                      </c:pt>
                      <c:pt idx="8522">
                        <c:v>7.27</c:v>
                      </c:pt>
                      <c:pt idx="8523">
                        <c:v>7.29</c:v>
                      </c:pt>
                      <c:pt idx="8524">
                        <c:v>7.3</c:v>
                      </c:pt>
                      <c:pt idx="8525">
                        <c:v>7.44</c:v>
                      </c:pt>
                      <c:pt idx="8526">
                        <c:v>7.46</c:v>
                      </c:pt>
                      <c:pt idx="8527">
                        <c:v>7.44</c:v>
                      </c:pt>
                      <c:pt idx="8528">
                        <c:v>7.41</c:v>
                      </c:pt>
                      <c:pt idx="8529">
                        <c:v>7.35</c:v>
                      </c:pt>
                      <c:pt idx="8530">
                        <c:v>7.52</c:v>
                      </c:pt>
                      <c:pt idx="8531">
                        <c:v>7.49</c:v>
                      </c:pt>
                      <c:pt idx="8532">
                        <c:v>7.53</c:v>
                      </c:pt>
                      <c:pt idx="8533">
                        <c:v>7.56</c:v>
                      </c:pt>
                      <c:pt idx="8534">
                        <c:v>7.56</c:v>
                      </c:pt>
                      <c:pt idx="8535">
                        <c:v>7.57</c:v>
                      </c:pt>
                      <c:pt idx="8536">
                        <c:v>7.57</c:v>
                      </c:pt>
                      <c:pt idx="8537">
                        <c:v>7.61</c:v>
                      </c:pt>
                      <c:pt idx="8538">
                        <c:v>7.57</c:v>
                      </c:pt>
                      <c:pt idx="8539">
                        <c:v>7.64</c:v>
                      </c:pt>
                      <c:pt idx="8540">
                        <c:v>7.62</c:v>
                      </c:pt>
                      <c:pt idx="8541">
                        <c:v>7.66</c:v>
                      </c:pt>
                      <c:pt idx="8542">
                        <c:v>7.7</c:v>
                      </c:pt>
                      <c:pt idx="8543">
                        <c:v>7.77</c:v>
                      </c:pt>
                      <c:pt idx="8544">
                        <c:v>7.78</c:v>
                      </c:pt>
                      <c:pt idx="8545">
                        <c:v>7.7</c:v>
                      </c:pt>
                      <c:pt idx="8546">
                        <c:v>#N/A</c:v>
                      </c:pt>
                      <c:pt idx="8547">
                        <c:v>7.65</c:v>
                      </c:pt>
                      <c:pt idx="8548">
                        <c:v>7.69</c:v>
                      </c:pt>
                      <c:pt idx="8549">
                        <c:v>7.64</c:v>
                      </c:pt>
                      <c:pt idx="8550">
                        <c:v>7.61</c:v>
                      </c:pt>
                      <c:pt idx="8551">
                        <c:v>7.62</c:v>
                      </c:pt>
                      <c:pt idx="8552">
                        <c:v>7.64</c:v>
                      </c:pt>
                      <c:pt idx="8553">
                        <c:v>7.68</c:v>
                      </c:pt>
                      <c:pt idx="8554">
                        <c:v>7.8</c:v>
                      </c:pt>
                      <c:pt idx="8555">
                        <c:v>7.81</c:v>
                      </c:pt>
                      <c:pt idx="8556">
                        <c:v>7.86</c:v>
                      </c:pt>
                      <c:pt idx="8557">
                        <c:v>7.88</c:v>
                      </c:pt>
                      <c:pt idx="8558">
                        <c:v>7.88</c:v>
                      </c:pt>
                      <c:pt idx="8559">
                        <c:v>7.88</c:v>
                      </c:pt>
                      <c:pt idx="8560">
                        <c:v>7.82</c:v>
                      </c:pt>
                      <c:pt idx="8561">
                        <c:v>7.81</c:v>
                      </c:pt>
                      <c:pt idx="8562">
                        <c:v>7.91</c:v>
                      </c:pt>
                      <c:pt idx="8563">
                        <c:v>7.96</c:v>
                      </c:pt>
                      <c:pt idx="8564">
                        <c:v>7.96</c:v>
                      </c:pt>
                      <c:pt idx="8565">
                        <c:v>8.0399999999999991</c:v>
                      </c:pt>
                      <c:pt idx="8566">
                        <c:v>8.0500000000000007</c:v>
                      </c:pt>
                      <c:pt idx="8567">
                        <c:v>8.01</c:v>
                      </c:pt>
                      <c:pt idx="8568">
                        <c:v>7.94</c:v>
                      </c:pt>
                      <c:pt idx="8569">
                        <c:v>7.98</c:v>
                      </c:pt>
                      <c:pt idx="8570">
                        <c:v>#N/A</c:v>
                      </c:pt>
                      <c:pt idx="8571">
                        <c:v>7.94</c:v>
                      </c:pt>
                      <c:pt idx="8572">
                        <c:v>7.92</c:v>
                      </c:pt>
                      <c:pt idx="8573">
                        <c:v>7.97</c:v>
                      </c:pt>
                      <c:pt idx="8574">
                        <c:v>8.0299999999999994</c:v>
                      </c:pt>
                      <c:pt idx="8575">
                        <c:v>8.01</c:v>
                      </c:pt>
                      <c:pt idx="8576">
                        <c:v>8.0299999999999994</c:v>
                      </c:pt>
                      <c:pt idx="8577">
                        <c:v>8</c:v>
                      </c:pt>
                      <c:pt idx="8578">
                        <c:v>7.81</c:v>
                      </c:pt>
                      <c:pt idx="8579">
                        <c:v>#N/A</c:v>
                      </c:pt>
                      <c:pt idx="8580">
                        <c:v>7.8</c:v>
                      </c:pt>
                      <c:pt idx="8581">
                        <c:v>7.88</c:v>
                      </c:pt>
                      <c:pt idx="8582">
                        <c:v>7.95</c:v>
                      </c:pt>
                      <c:pt idx="8583">
                        <c:v>7.91</c:v>
                      </c:pt>
                      <c:pt idx="8584">
                        <c:v>7.92</c:v>
                      </c:pt>
                      <c:pt idx="8585">
                        <c:v>7.81</c:v>
                      </c:pt>
                      <c:pt idx="8586">
                        <c:v>7.83</c:v>
                      </c:pt>
                      <c:pt idx="8587">
                        <c:v>7.73</c:v>
                      </c:pt>
                      <c:pt idx="8588">
                        <c:v>7.81</c:v>
                      </c:pt>
                      <c:pt idx="8589">
                        <c:v>7.79</c:v>
                      </c:pt>
                      <c:pt idx="8590">
                        <c:v>7.79</c:v>
                      </c:pt>
                      <c:pt idx="8591">
                        <c:v>7.85</c:v>
                      </c:pt>
                      <c:pt idx="8592">
                        <c:v>7.83</c:v>
                      </c:pt>
                      <c:pt idx="8593">
                        <c:v>7.8</c:v>
                      </c:pt>
                      <c:pt idx="8594">
                        <c:v>7.79</c:v>
                      </c:pt>
                      <c:pt idx="8595">
                        <c:v>7.81</c:v>
                      </c:pt>
                      <c:pt idx="8596">
                        <c:v>7.81</c:v>
                      </c:pt>
                      <c:pt idx="8597">
                        <c:v>7.81</c:v>
                      </c:pt>
                      <c:pt idx="8598">
                        <c:v>7.8</c:v>
                      </c:pt>
                      <c:pt idx="8599">
                        <c:v>7.84</c:v>
                      </c:pt>
                      <c:pt idx="8600">
                        <c:v>7.85</c:v>
                      </c:pt>
                      <c:pt idx="8601">
                        <c:v>#N/A</c:v>
                      </c:pt>
                      <c:pt idx="8602">
                        <c:v>7.76</c:v>
                      </c:pt>
                      <c:pt idx="8603">
                        <c:v>7.8</c:v>
                      </c:pt>
                      <c:pt idx="8604">
                        <c:v>7.82</c:v>
                      </c:pt>
                      <c:pt idx="8605">
                        <c:v>7.84</c:v>
                      </c:pt>
                      <c:pt idx="8606">
                        <c:v>#N/A</c:v>
                      </c:pt>
                      <c:pt idx="8607">
                        <c:v>7.88</c:v>
                      </c:pt>
                      <c:pt idx="8608">
                        <c:v>7.82</c:v>
                      </c:pt>
                      <c:pt idx="8609">
                        <c:v>7.88</c:v>
                      </c:pt>
                      <c:pt idx="8610">
                        <c:v>7.87</c:v>
                      </c:pt>
                      <c:pt idx="8611">
                        <c:v>7.89</c:v>
                      </c:pt>
                      <c:pt idx="8612">
                        <c:v>7.84</c:v>
                      </c:pt>
                      <c:pt idx="8613">
                        <c:v>7.79</c:v>
                      </c:pt>
                      <c:pt idx="8614">
                        <c:v>7.8</c:v>
                      </c:pt>
                      <c:pt idx="8615">
                        <c:v>7.69</c:v>
                      </c:pt>
                      <c:pt idx="8616">
                        <c:v>#N/A</c:v>
                      </c:pt>
                      <c:pt idx="8617">
                        <c:v>7.7</c:v>
                      </c:pt>
                      <c:pt idx="8618">
                        <c:v>7.71</c:v>
                      </c:pt>
                      <c:pt idx="8619">
                        <c:v>7.74</c:v>
                      </c:pt>
                      <c:pt idx="8620">
                        <c:v>7.82</c:v>
                      </c:pt>
                      <c:pt idx="8621">
                        <c:v>7.83</c:v>
                      </c:pt>
                      <c:pt idx="8622">
                        <c:v>7.86</c:v>
                      </c:pt>
                      <c:pt idx="8623">
                        <c:v>7.8</c:v>
                      </c:pt>
                      <c:pt idx="8624">
                        <c:v>7.76</c:v>
                      </c:pt>
                      <c:pt idx="8625">
                        <c:v>7.66</c:v>
                      </c:pt>
                      <c:pt idx="8626">
                        <c:v>7.65</c:v>
                      </c:pt>
                      <c:pt idx="8627">
                        <c:v>7.6</c:v>
                      </c:pt>
                      <c:pt idx="8628">
                        <c:v>7.66</c:v>
                      </c:pt>
                      <c:pt idx="8629">
                        <c:v>7.68</c:v>
                      </c:pt>
                      <c:pt idx="8630">
                        <c:v>7.49</c:v>
                      </c:pt>
                      <c:pt idx="8631">
                        <c:v>7.53</c:v>
                      </c:pt>
                      <c:pt idx="8632">
                        <c:v>7.52</c:v>
                      </c:pt>
                      <c:pt idx="8633">
                        <c:v>7.53</c:v>
                      </c:pt>
                      <c:pt idx="8634">
                        <c:v>7.58</c:v>
                      </c:pt>
                      <c:pt idx="8635">
                        <c:v>7.62</c:v>
                      </c:pt>
                      <c:pt idx="8636">
                        <c:v>7.61</c:v>
                      </c:pt>
                      <c:pt idx="8637">
                        <c:v>7.51</c:v>
                      </c:pt>
                      <c:pt idx="8638">
                        <c:v>7.45</c:v>
                      </c:pt>
                      <c:pt idx="8639">
                        <c:v>7.4</c:v>
                      </c:pt>
                      <c:pt idx="8640">
                        <c:v>7.43</c:v>
                      </c:pt>
                      <c:pt idx="8641">
                        <c:v>#N/A</c:v>
                      </c:pt>
                      <c:pt idx="8642">
                        <c:v>7.44</c:v>
                      </c:pt>
                      <c:pt idx="8643">
                        <c:v>7.34</c:v>
                      </c:pt>
                      <c:pt idx="8644">
                        <c:v>7.34</c:v>
                      </c:pt>
                      <c:pt idx="8645">
                        <c:v>7.33</c:v>
                      </c:pt>
                      <c:pt idx="8646">
                        <c:v>7.24</c:v>
                      </c:pt>
                      <c:pt idx="8647">
                        <c:v>7.22</c:v>
                      </c:pt>
                      <c:pt idx="8648">
                        <c:v>7.23</c:v>
                      </c:pt>
                      <c:pt idx="8649">
                        <c:v>7.3</c:v>
                      </c:pt>
                      <c:pt idx="8650">
                        <c:v>7.36</c:v>
                      </c:pt>
                      <c:pt idx="8651">
                        <c:v>7.41</c:v>
                      </c:pt>
                      <c:pt idx="8652">
                        <c:v>7.44</c:v>
                      </c:pt>
                      <c:pt idx="8653">
                        <c:v>7.36</c:v>
                      </c:pt>
                      <c:pt idx="8654">
                        <c:v>7.3</c:v>
                      </c:pt>
                      <c:pt idx="8655">
                        <c:v>7.23</c:v>
                      </c:pt>
                      <c:pt idx="8656">
                        <c:v>7.19</c:v>
                      </c:pt>
                      <c:pt idx="8657">
                        <c:v>7.09</c:v>
                      </c:pt>
                      <c:pt idx="8658">
                        <c:v>7.09</c:v>
                      </c:pt>
                      <c:pt idx="8659">
                        <c:v>7.05</c:v>
                      </c:pt>
                      <c:pt idx="8660">
                        <c:v>7.12</c:v>
                      </c:pt>
                      <c:pt idx="8661">
                        <c:v>7.12</c:v>
                      </c:pt>
                      <c:pt idx="8662">
                        <c:v>7.16</c:v>
                      </c:pt>
                      <c:pt idx="8663">
                        <c:v>7.21</c:v>
                      </c:pt>
                      <c:pt idx="8664">
                        <c:v>7.21</c:v>
                      </c:pt>
                      <c:pt idx="8665">
                        <c:v>7.09</c:v>
                      </c:pt>
                      <c:pt idx="8666">
                        <c:v>7.05</c:v>
                      </c:pt>
                      <c:pt idx="8667">
                        <c:v>7.16</c:v>
                      </c:pt>
                      <c:pt idx="8668">
                        <c:v>7.16</c:v>
                      </c:pt>
                      <c:pt idx="8669">
                        <c:v>7.18</c:v>
                      </c:pt>
                      <c:pt idx="8670">
                        <c:v>7.2</c:v>
                      </c:pt>
                      <c:pt idx="8671">
                        <c:v>7.14</c:v>
                      </c:pt>
                      <c:pt idx="8672">
                        <c:v>7.12</c:v>
                      </c:pt>
                      <c:pt idx="8673">
                        <c:v>7.12</c:v>
                      </c:pt>
                      <c:pt idx="8674">
                        <c:v>7.09</c:v>
                      </c:pt>
                      <c:pt idx="8675">
                        <c:v>7.11</c:v>
                      </c:pt>
                      <c:pt idx="8676">
                        <c:v>7.12</c:v>
                      </c:pt>
                      <c:pt idx="8677">
                        <c:v>7.09</c:v>
                      </c:pt>
                      <c:pt idx="8678">
                        <c:v>7.06</c:v>
                      </c:pt>
                      <c:pt idx="8679">
                        <c:v>7.03</c:v>
                      </c:pt>
                      <c:pt idx="8680">
                        <c:v>#N/A</c:v>
                      </c:pt>
                      <c:pt idx="8681">
                        <c:v>7.04</c:v>
                      </c:pt>
                      <c:pt idx="8682">
                        <c:v>7.04</c:v>
                      </c:pt>
                      <c:pt idx="8683">
                        <c:v>7.06</c:v>
                      </c:pt>
                      <c:pt idx="8684">
                        <c:v>7.02</c:v>
                      </c:pt>
                      <c:pt idx="8685">
                        <c:v>7.01</c:v>
                      </c:pt>
                      <c:pt idx="8686">
                        <c:v>7.01</c:v>
                      </c:pt>
                      <c:pt idx="8687">
                        <c:v>7.01</c:v>
                      </c:pt>
                      <c:pt idx="8688">
                        <c:v>7.01</c:v>
                      </c:pt>
                      <c:pt idx="8689">
                        <c:v>7.04</c:v>
                      </c:pt>
                      <c:pt idx="8690">
                        <c:v>7.07</c:v>
                      </c:pt>
                      <c:pt idx="8691">
                        <c:v>7.09</c:v>
                      </c:pt>
                      <c:pt idx="8692">
                        <c:v>7.04</c:v>
                      </c:pt>
                      <c:pt idx="8693">
                        <c:v>6.96</c:v>
                      </c:pt>
                      <c:pt idx="8694">
                        <c:v>6.85</c:v>
                      </c:pt>
                      <c:pt idx="8695">
                        <c:v>6.69</c:v>
                      </c:pt>
                      <c:pt idx="8696">
                        <c:v>6.7</c:v>
                      </c:pt>
                      <c:pt idx="8697">
                        <c:v>6.61</c:v>
                      </c:pt>
                      <c:pt idx="8698">
                        <c:v>6.66</c:v>
                      </c:pt>
                      <c:pt idx="8699">
                        <c:v>6.68</c:v>
                      </c:pt>
                      <c:pt idx="8700">
                        <c:v>6.67</c:v>
                      </c:pt>
                      <c:pt idx="8701">
                        <c:v>6.62</c:v>
                      </c:pt>
                      <c:pt idx="8702">
                        <c:v>6.57</c:v>
                      </c:pt>
                      <c:pt idx="8703">
                        <c:v>6.53</c:v>
                      </c:pt>
                      <c:pt idx="8704">
                        <c:v>6.61</c:v>
                      </c:pt>
                      <c:pt idx="8705">
                        <c:v>6.61</c:v>
                      </c:pt>
                      <c:pt idx="8706">
                        <c:v>6.63</c:v>
                      </c:pt>
                      <c:pt idx="8707">
                        <c:v>6.57</c:v>
                      </c:pt>
                      <c:pt idx="8708">
                        <c:v>6.44</c:v>
                      </c:pt>
                      <c:pt idx="8709">
                        <c:v>6.39</c:v>
                      </c:pt>
                      <c:pt idx="8710">
                        <c:v>6.4</c:v>
                      </c:pt>
                      <c:pt idx="8711">
                        <c:v>#N/A</c:v>
                      </c:pt>
                      <c:pt idx="8712">
                        <c:v>6.3</c:v>
                      </c:pt>
                      <c:pt idx="8713">
                        <c:v>6.3</c:v>
                      </c:pt>
                      <c:pt idx="8714">
                        <c:v>6.2</c:v>
                      </c:pt>
                      <c:pt idx="8715">
                        <c:v>6.1</c:v>
                      </c:pt>
                      <c:pt idx="8716">
                        <c:v>6.08</c:v>
                      </c:pt>
                      <c:pt idx="8717">
                        <c:v>6.08</c:v>
                      </c:pt>
                      <c:pt idx="8718">
                        <c:v>6.2</c:v>
                      </c:pt>
                      <c:pt idx="8719">
                        <c:v>6.22</c:v>
                      </c:pt>
                      <c:pt idx="8720">
                        <c:v>6.4</c:v>
                      </c:pt>
                      <c:pt idx="8721">
                        <c:v>6.37</c:v>
                      </c:pt>
                      <c:pt idx="8722">
                        <c:v>6.14</c:v>
                      </c:pt>
                      <c:pt idx="8723">
                        <c:v>6.15</c:v>
                      </c:pt>
                      <c:pt idx="8724">
                        <c:v>6.18</c:v>
                      </c:pt>
                      <c:pt idx="8725">
                        <c:v>6.21</c:v>
                      </c:pt>
                      <c:pt idx="8726">
                        <c:v>6.13</c:v>
                      </c:pt>
                      <c:pt idx="8727">
                        <c:v>6.16</c:v>
                      </c:pt>
                      <c:pt idx="8728">
                        <c:v>6.13</c:v>
                      </c:pt>
                      <c:pt idx="8729">
                        <c:v>6.04</c:v>
                      </c:pt>
                      <c:pt idx="8730">
                        <c:v>6.06</c:v>
                      </c:pt>
                      <c:pt idx="8731">
                        <c:v>6.11</c:v>
                      </c:pt>
                      <c:pt idx="8732">
                        <c:v>6.15</c:v>
                      </c:pt>
                      <c:pt idx="8733">
                        <c:v>6.1</c:v>
                      </c:pt>
                      <c:pt idx="8734">
                        <c:v>6.28</c:v>
                      </c:pt>
                      <c:pt idx="8735">
                        <c:v>6.21</c:v>
                      </c:pt>
                      <c:pt idx="8736">
                        <c:v>6.21</c:v>
                      </c:pt>
                      <c:pt idx="8737">
                        <c:v>#N/A</c:v>
                      </c:pt>
                      <c:pt idx="8738">
                        <c:v>6.19</c:v>
                      </c:pt>
                      <c:pt idx="8739">
                        <c:v>6.05</c:v>
                      </c:pt>
                      <c:pt idx="8740">
                        <c:v>6.04</c:v>
                      </c:pt>
                      <c:pt idx="8741">
                        <c:v>6.04</c:v>
                      </c:pt>
                      <c:pt idx="8742">
                        <c:v>6.09</c:v>
                      </c:pt>
                      <c:pt idx="8743">
                        <c:v>6.1</c:v>
                      </c:pt>
                      <c:pt idx="8744">
                        <c:v>6.09</c:v>
                      </c:pt>
                      <c:pt idx="8745">
                        <c:v>6.15</c:v>
                      </c:pt>
                      <c:pt idx="8746">
                        <c:v>6.22</c:v>
                      </c:pt>
                      <c:pt idx="8747">
                        <c:v>6.25</c:v>
                      </c:pt>
                      <c:pt idx="8748">
                        <c:v>6.43</c:v>
                      </c:pt>
                      <c:pt idx="8749">
                        <c:v>6.43</c:v>
                      </c:pt>
                      <c:pt idx="8750">
                        <c:v>6.53</c:v>
                      </c:pt>
                      <c:pt idx="8751">
                        <c:v>6.46</c:v>
                      </c:pt>
                      <c:pt idx="8752">
                        <c:v>6.43</c:v>
                      </c:pt>
                      <c:pt idx="8753">
                        <c:v>6.48</c:v>
                      </c:pt>
                      <c:pt idx="8754">
                        <c:v>6.43</c:v>
                      </c:pt>
                      <c:pt idx="8755">
                        <c:v>6.49</c:v>
                      </c:pt>
                      <c:pt idx="8756">
                        <c:v>6.45</c:v>
                      </c:pt>
                      <c:pt idx="8757">
                        <c:v>6.5</c:v>
                      </c:pt>
                      <c:pt idx="8758">
                        <c:v>6.44</c:v>
                      </c:pt>
                      <c:pt idx="8759">
                        <c:v>6.53</c:v>
                      </c:pt>
                      <c:pt idx="8760">
                        <c:v>6.5</c:v>
                      </c:pt>
                      <c:pt idx="8761">
                        <c:v>6.48</c:v>
                      </c:pt>
                      <c:pt idx="8762">
                        <c:v>6.47</c:v>
                      </c:pt>
                      <c:pt idx="8763">
                        <c:v>6.47</c:v>
                      </c:pt>
                      <c:pt idx="8764">
                        <c:v>6.51</c:v>
                      </c:pt>
                      <c:pt idx="8765">
                        <c:v>6.59</c:v>
                      </c:pt>
                      <c:pt idx="8766">
                        <c:v>6.59</c:v>
                      </c:pt>
                      <c:pt idx="8767">
                        <c:v>6.57</c:v>
                      </c:pt>
                      <c:pt idx="8768">
                        <c:v>6.54</c:v>
                      </c:pt>
                      <c:pt idx="8769">
                        <c:v>6.57</c:v>
                      </c:pt>
                      <c:pt idx="8770">
                        <c:v>6.57</c:v>
                      </c:pt>
                      <c:pt idx="8771">
                        <c:v>6.54</c:v>
                      </c:pt>
                      <c:pt idx="8772">
                        <c:v>6.57</c:v>
                      </c:pt>
                      <c:pt idx="8773">
                        <c:v>6.6</c:v>
                      </c:pt>
                      <c:pt idx="8774">
                        <c:v>6.5</c:v>
                      </c:pt>
                      <c:pt idx="8775">
                        <c:v>6.38</c:v>
                      </c:pt>
                      <c:pt idx="8776">
                        <c:v>6.34</c:v>
                      </c:pt>
                      <c:pt idx="8777">
                        <c:v>6.36</c:v>
                      </c:pt>
                      <c:pt idx="8778">
                        <c:v>6.33</c:v>
                      </c:pt>
                      <c:pt idx="8779">
                        <c:v>6.28</c:v>
                      </c:pt>
                      <c:pt idx="8780">
                        <c:v>6.22</c:v>
                      </c:pt>
                      <c:pt idx="8781">
                        <c:v>#N/A</c:v>
                      </c:pt>
                      <c:pt idx="8782">
                        <c:v>6.18</c:v>
                      </c:pt>
                      <c:pt idx="8783">
                        <c:v>6.17</c:v>
                      </c:pt>
                      <c:pt idx="8784">
                        <c:v>6.21</c:v>
                      </c:pt>
                      <c:pt idx="8785">
                        <c:v>6.24</c:v>
                      </c:pt>
                      <c:pt idx="8786">
                        <c:v>6.24</c:v>
                      </c:pt>
                      <c:pt idx="8787">
                        <c:v>6.16</c:v>
                      </c:pt>
                      <c:pt idx="8788">
                        <c:v>6.18</c:v>
                      </c:pt>
                      <c:pt idx="8789">
                        <c:v>6.08</c:v>
                      </c:pt>
                      <c:pt idx="8790">
                        <c:v>6.11</c:v>
                      </c:pt>
                      <c:pt idx="8791">
                        <c:v>6.17</c:v>
                      </c:pt>
                      <c:pt idx="8792">
                        <c:v>6.14</c:v>
                      </c:pt>
                      <c:pt idx="8793">
                        <c:v>6.1</c:v>
                      </c:pt>
                      <c:pt idx="8794">
                        <c:v>6.21</c:v>
                      </c:pt>
                      <c:pt idx="8795">
                        <c:v>6.25</c:v>
                      </c:pt>
                      <c:pt idx="8796">
                        <c:v>6.26</c:v>
                      </c:pt>
                      <c:pt idx="8797">
                        <c:v>6.28</c:v>
                      </c:pt>
                      <c:pt idx="8798">
                        <c:v>6.3</c:v>
                      </c:pt>
                      <c:pt idx="8799">
                        <c:v>6.28</c:v>
                      </c:pt>
                      <c:pt idx="8800">
                        <c:v>6.17</c:v>
                      </c:pt>
                      <c:pt idx="8801">
                        <c:v>6.15</c:v>
                      </c:pt>
                      <c:pt idx="8802">
                        <c:v>6.13</c:v>
                      </c:pt>
                      <c:pt idx="8803">
                        <c:v>6.12</c:v>
                      </c:pt>
                      <c:pt idx="8804">
                        <c:v>6.06</c:v>
                      </c:pt>
                      <c:pt idx="8805">
                        <c:v>6.06</c:v>
                      </c:pt>
                      <c:pt idx="8806">
                        <c:v>#N/A</c:v>
                      </c:pt>
                      <c:pt idx="8807">
                        <c:v>6.07</c:v>
                      </c:pt>
                      <c:pt idx="8808">
                        <c:v>6.09</c:v>
                      </c:pt>
                      <c:pt idx="8809">
                        <c:v>6.07</c:v>
                      </c:pt>
                      <c:pt idx="8810">
                        <c:v>5.97</c:v>
                      </c:pt>
                      <c:pt idx="8811">
                        <c:v>5.97</c:v>
                      </c:pt>
                      <c:pt idx="8812">
                        <c:v>5.97</c:v>
                      </c:pt>
                      <c:pt idx="8813">
                        <c:v>5.99</c:v>
                      </c:pt>
                      <c:pt idx="8814">
                        <c:v>5.98</c:v>
                      </c:pt>
                      <c:pt idx="8815">
                        <c:v>6.04</c:v>
                      </c:pt>
                      <c:pt idx="8816">
                        <c:v>6.07</c:v>
                      </c:pt>
                      <c:pt idx="8817">
                        <c:v>6.02</c:v>
                      </c:pt>
                      <c:pt idx="8818">
                        <c:v>6</c:v>
                      </c:pt>
                      <c:pt idx="8819">
                        <c:v>6.06</c:v>
                      </c:pt>
                      <c:pt idx="8820">
                        <c:v>6.05</c:v>
                      </c:pt>
                      <c:pt idx="8821">
                        <c:v>6.04</c:v>
                      </c:pt>
                      <c:pt idx="8822">
                        <c:v>6.03</c:v>
                      </c:pt>
                      <c:pt idx="8823">
                        <c:v>5.98</c:v>
                      </c:pt>
                      <c:pt idx="8824">
                        <c:v>5.92</c:v>
                      </c:pt>
                      <c:pt idx="8825">
                        <c:v>5.94</c:v>
                      </c:pt>
                      <c:pt idx="8826">
                        <c:v>5.96</c:v>
                      </c:pt>
                      <c:pt idx="8827">
                        <c:v>5.99</c:v>
                      </c:pt>
                      <c:pt idx="8828">
                        <c:v>5.92</c:v>
                      </c:pt>
                      <c:pt idx="8829">
                        <c:v>5.97</c:v>
                      </c:pt>
                      <c:pt idx="8830">
                        <c:v>6</c:v>
                      </c:pt>
                      <c:pt idx="8831">
                        <c:v>5.98</c:v>
                      </c:pt>
                      <c:pt idx="8832">
                        <c:v>5.97</c:v>
                      </c:pt>
                      <c:pt idx="8833">
                        <c:v>6</c:v>
                      </c:pt>
                      <c:pt idx="8834">
                        <c:v>5.93</c:v>
                      </c:pt>
                      <c:pt idx="8835">
                        <c:v>5.92</c:v>
                      </c:pt>
                      <c:pt idx="8836">
                        <c:v>5.93</c:v>
                      </c:pt>
                      <c:pt idx="8837">
                        <c:v>5.92</c:v>
                      </c:pt>
                      <c:pt idx="8838">
                        <c:v>5.93</c:v>
                      </c:pt>
                      <c:pt idx="8839">
                        <c:v>#N/A</c:v>
                      </c:pt>
                      <c:pt idx="8840">
                        <c:v>5.91</c:v>
                      </c:pt>
                      <c:pt idx="8841">
                        <c:v>5.88</c:v>
                      </c:pt>
                      <c:pt idx="8842">
                        <c:v>5.88</c:v>
                      </c:pt>
                      <c:pt idx="8843">
                        <c:v>5.85</c:v>
                      </c:pt>
                      <c:pt idx="8844">
                        <c:v>5.76</c:v>
                      </c:pt>
                      <c:pt idx="8845">
                        <c:v>5.71</c:v>
                      </c:pt>
                      <c:pt idx="8846">
                        <c:v>5.63</c:v>
                      </c:pt>
                      <c:pt idx="8847">
                        <c:v>5.65</c:v>
                      </c:pt>
                      <c:pt idx="8848">
                        <c:v>5.67</c:v>
                      </c:pt>
                      <c:pt idx="8849">
                        <c:v>5.72</c:v>
                      </c:pt>
                      <c:pt idx="8850">
                        <c:v>5.73</c:v>
                      </c:pt>
                      <c:pt idx="8851">
                        <c:v>5.71</c:v>
                      </c:pt>
                      <c:pt idx="8852">
                        <c:v>5.72</c:v>
                      </c:pt>
                      <c:pt idx="8853">
                        <c:v>5.74</c:v>
                      </c:pt>
                      <c:pt idx="8854">
                        <c:v>5.74</c:v>
                      </c:pt>
                      <c:pt idx="8855">
                        <c:v>5.75</c:v>
                      </c:pt>
                      <c:pt idx="8856">
                        <c:v>5.85</c:v>
                      </c:pt>
                      <c:pt idx="8857">
                        <c:v>5.81</c:v>
                      </c:pt>
                      <c:pt idx="8858">
                        <c:v>5.76</c:v>
                      </c:pt>
                      <c:pt idx="8859">
                        <c:v>5.77</c:v>
                      </c:pt>
                      <c:pt idx="8860">
                        <c:v>5.71</c:v>
                      </c:pt>
                      <c:pt idx="8861">
                        <c:v>#N/A</c:v>
                      </c:pt>
                      <c:pt idx="8862">
                        <c:v>5.69</c:v>
                      </c:pt>
                      <c:pt idx="8863">
                        <c:v>5.66</c:v>
                      </c:pt>
                      <c:pt idx="8864">
                        <c:v>5.63</c:v>
                      </c:pt>
                      <c:pt idx="8865">
                        <c:v>5.58</c:v>
                      </c:pt>
                      <c:pt idx="8866">
                        <c:v>#N/A</c:v>
                      </c:pt>
                      <c:pt idx="8867">
                        <c:v>5.6</c:v>
                      </c:pt>
                      <c:pt idx="8868">
                        <c:v>5.58</c:v>
                      </c:pt>
                      <c:pt idx="8869">
                        <c:v>5.65</c:v>
                      </c:pt>
                      <c:pt idx="8870">
                        <c:v>5.69</c:v>
                      </c:pt>
                      <c:pt idx="8871">
                        <c:v>5.68</c:v>
                      </c:pt>
                      <c:pt idx="8872">
                        <c:v>5.7</c:v>
                      </c:pt>
                      <c:pt idx="8873">
                        <c:v>5.8</c:v>
                      </c:pt>
                      <c:pt idx="8874">
                        <c:v>5.78</c:v>
                      </c:pt>
                      <c:pt idx="8875">
                        <c:v>5.75</c:v>
                      </c:pt>
                      <c:pt idx="8876">
                        <c:v>#N/A</c:v>
                      </c:pt>
                      <c:pt idx="8877">
                        <c:v>5.66</c:v>
                      </c:pt>
                      <c:pt idx="8878">
                        <c:v>5.58</c:v>
                      </c:pt>
                      <c:pt idx="8879">
                        <c:v>5.53</c:v>
                      </c:pt>
                      <c:pt idx="8880">
                        <c:v>5.54</c:v>
                      </c:pt>
                      <c:pt idx="8881">
                        <c:v>5.61</c:v>
                      </c:pt>
                      <c:pt idx="8882">
                        <c:v>5.66</c:v>
                      </c:pt>
                      <c:pt idx="8883">
                        <c:v>5.62</c:v>
                      </c:pt>
                      <c:pt idx="8884">
                        <c:v>5.7</c:v>
                      </c:pt>
                      <c:pt idx="8885">
                        <c:v>5.65</c:v>
                      </c:pt>
                      <c:pt idx="8886">
                        <c:v>5.69</c:v>
                      </c:pt>
                      <c:pt idx="8887">
                        <c:v>5.63</c:v>
                      </c:pt>
                      <c:pt idx="8888">
                        <c:v>5.6</c:v>
                      </c:pt>
                      <c:pt idx="8889">
                        <c:v>5.63</c:v>
                      </c:pt>
                      <c:pt idx="8890">
                        <c:v>5.66</c:v>
                      </c:pt>
                      <c:pt idx="8891">
                        <c:v>5.7</c:v>
                      </c:pt>
                      <c:pt idx="8892">
                        <c:v>5.68</c:v>
                      </c:pt>
                      <c:pt idx="8893">
                        <c:v>5.66</c:v>
                      </c:pt>
                      <c:pt idx="8894">
                        <c:v>5.66</c:v>
                      </c:pt>
                      <c:pt idx="8895">
                        <c:v>5.66</c:v>
                      </c:pt>
                      <c:pt idx="8896">
                        <c:v>5.61</c:v>
                      </c:pt>
                      <c:pt idx="8897">
                        <c:v>5.58</c:v>
                      </c:pt>
                      <c:pt idx="8898">
                        <c:v>5.62</c:v>
                      </c:pt>
                      <c:pt idx="8899">
                        <c:v>5.7</c:v>
                      </c:pt>
                      <c:pt idx="8900">
                        <c:v>5.76</c:v>
                      </c:pt>
                      <c:pt idx="8901">
                        <c:v>#N/A</c:v>
                      </c:pt>
                      <c:pt idx="8902">
                        <c:v>6.01</c:v>
                      </c:pt>
                      <c:pt idx="8903">
                        <c:v>5.98</c:v>
                      </c:pt>
                      <c:pt idx="8904">
                        <c:v>5.92</c:v>
                      </c:pt>
                      <c:pt idx="8905">
                        <c:v>5.97</c:v>
                      </c:pt>
                      <c:pt idx="8906">
                        <c:v>6.01</c:v>
                      </c:pt>
                      <c:pt idx="8907">
                        <c:v>6.06</c:v>
                      </c:pt>
                      <c:pt idx="8908">
                        <c:v>6.11</c:v>
                      </c:pt>
                      <c:pt idx="8909">
                        <c:v>6.13</c:v>
                      </c:pt>
                      <c:pt idx="8910">
                        <c:v>5.99</c:v>
                      </c:pt>
                      <c:pt idx="8911">
                        <c:v>5.92</c:v>
                      </c:pt>
                      <c:pt idx="8912">
                        <c:v>5.96</c:v>
                      </c:pt>
                      <c:pt idx="8913">
                        <c:v>6.05</c:v>
                      </c:pt>
                      <c:pt idx="8914">
                        <c:v>6.07</c:v>
                      </c:pt>
                      <c:pt idx="8915">
                        <c:v>6.41</c:v>
                      </c:pt>
                      <c:pt idx="8916">
                        <c:v>6.33</c:v>
                      </c:pt>
                      <c:pt idx="8917">
                        <c:v>6.36</c:v>
                      </c:pt>
                      <c:pt idx="8918">
                        <c:v>6.35</c:v>
                      </c:pt>
                      <c:pt idx="8919">
                        <c:v>6.36</c:v>
                      </c:pt>
                      <c:pt idx="8920">
                        <c:v>6.46</c:v>
                      </c:pt>
                      <c:pt idx="8921">
                        <c:v>6.43</c:v>
                      </c:pt>
                      <c:pt idx="8922">
                        <c:v>6.41</c:v>
                      </c:pt>
                      <c:pt idx="8923">
                        <c:v>6.34</c:v>
                      </c:pt>
                      <c:pt idx="8924">
                        <c:v>6.28</c:v>
                      </c:pt>
                      <c:pt idx="8925">
                        <c:v>6.32</c:v>
                      </c:pt>
                      <c:pt idx="8926">
                        <c:v>6.26</c:v>
                      </c:pt>
                      <c:pt idx="8927">
                        <c:v>6.25</c:v>
                      </c:pt>
                      <c:pt idx="8928">
                        <c:v>6.34</c:v>
                      </c:pt>
                      <c:pt idx="8929">
                        <c:v>6.41</c:v>
                      </c:pt>
                      <c:pt idx="8930">
                        <c:v>6.34</c:v>
                      </c:pt>
                      <c:pt idx="8931">
                        <c:v>6.31</c:v>
                      </c:pt>
                      <c:pt idx="8932">
                        <c:v>6.25</c:v>
                      </c:pt>
                      <c:pt idx="8933">
                        <c:v>6.27</c:v>
                      </c:pt>
                      <c:pt idx="8934">
                        <c:v>6.33</c:v>
                      </c:pt>
                      <c:pt idx="8935">
                        <c:v>6.57</c:v>
                      </c:pt>
                      <c:pt idx="8936">
                        <c:v>6.63</c:v>
                      </c:pt>
                      <c:pt idx="8937">
                        <c:v>6.56</c:v>
                      </c:pt>
                      <c:pt idx="8938">
                        <c:v>6.63</c:v>
                      </c:pt>
                      <c:pt idx="8939">
                        <c:v>6.68</c:v>
                      </c:pt>
                      <c:pt idx="8940">
                        <c:v>6.52</c:v>
                      </c:pt>
                      <c:pt idx="8941">
                        <c:v>6.47</c:v>
                      </c:pt>
                      <c:pt idx="8942">
                        <c:v>6.48</c:v>
                      </c:pt>
                      <c:pt idx="8943">
                        <c:v>6.52</c:v>
                      </c:pt>
                      <c:pt idx="8944">
                        <c:v>6.58</c:v>
                      </c:pt>
                      <c:pt idx="8945">
                        <c:v>6.53</c:v>
                      </c:pt>
                      <c:pt idx="8946">
                        <c:v>6.48</c:v>
                      </c:pt>
                      <c:pt idx="8947">
                        <c:v>6.52</c:v>
                      </c:pt>
                      <c:pt idx="8948">
                        <c:v>6.57</c:v>
                      </c:pt>
                      <c:pt idx="8949">
                        <c:v>6.56</c:v>
                      </c:pt>
                      <c:pt idx="8950">
                        <c:v>6.54</c:v>
                      </c:pt>
                      <c:pt idx="8951">
                        <c:v>6.59</c:v>
                      </c:pt>
                      <c:pt idx="8952">
                        <c:v>6.66</c:v>
                      </c:pt>
                      <c:pt idx="8953">
                        <c:v>6.68</c:v>
                      </c:pt>
                      <c:pt idx="8954">
                        <c:v>6.85</c:v>
                      </c:pt>
                      <c:pt idx="8955">
                        <c:v>6.9</c:v>
                      </c:pt>
                      <c:pt idx="8956">
                        <c:v>6.86</c:v>
                      </c:pt>
                      <c:pt idx="8957">
                        <c:v>6.87</c:v>
                      </c:pt>
                      <c:pt idx="8958">
                        <c:v>6.78</c:v>
                      </c:pt>
                      <c:pt idx="8959">
                        <c:v>6.84</c:v>
                      </c:pt>
                      <c:pt idx="8960">
                        <c:v>6.75</c:v>
                      </c:pt>
                      <c:pt idx="8961">
                        <c:v>6.72</c:v>
                      </c:pt>
                      <c:pt idx="8962">
                        <c:v>6.66</c:v>
                      </c:pt>
                      <c:pt idx="8963">
                        <c:v>6.65</c:v>
                      </c:pt>
                      <c:pt idx="8964">
                        <c:v>6.7</c:v>
                      </c:pt>
                      <c:pt idx="8965">
                        <c:v>6.65</c:v>
                      </c:pt>
                      <c:pt idx="8966">
                        <c:v>6.62</c:v>
                      </c:pt>
                      <c:pt idx="8967">
                        <c:v>6.65</c:v>
                      </c:pt>
                      <c:pt idx="8968">
                        <c:v>6.63</c:v>
                      </c:pt>
                      <c:pt idx="8969">
                        <c:v>6.68</c:v>
                      </c:pt>
                      <c:pt idx="8970">
                        <c:v>6.65</c:v>
                      </c:pt>
                      <c:pt idx="8971">
                        <c:v>#N/A</c:v>
                      </c:pt>
                      <c:pt idx="8972">
                        <c:v>6.67</c:v>
                      </c:pt>
                      <c:pt idx="8973">
                        <c:v>6.77</c:v>
                      </c:pt>
                      <c:pt idx="8974">
                        <c:v>6.78</c:v>
                      </c:pt>
                      <c:pt idx="8975">
                        <c:v>6.85</c:v>
                      </c:pt>
                      <c:pt idx="8976">
                        <c:v>6.87</c:v>
                      </c:pt>
                      <c:pt idx="8977">
                        <c:v>6.86</c:v>
                      </c:pt>
                      <c:pt idx="8978">
                        <c:v>6.82</c:v>
                      </c:pt>
                      <c:pt idx="8979">
                        <c:v>6.76</c:v>
                      </c:pt>
                      <c:pt idx="8980">
                        <c:v>6.93</c:v>
                      </c:pt>
                      <c:pt idx="8981">
                        <c:v>6.97</c:v>
                      </c:pt>
                      <c:pt idx="8982">
                        <c:v>6.99</c:v>
                      </c:pt>
                      <c:pt idx="8983">
                        <c:v>7.03</c:v>
                      </c:pt>
                      <c:pt idx="8984">
                        <c:v>7.01</c:v>
                      </c:pt>
                      <c:pt idx="8985">
                        <c:v>6.95</c:v>
                      </c:pt>
                      <c:pt idx="8986">
                        <c:v>6.9</c:v>
                      </c:pt>
                      <c:pt idx="8987">
                        <c:v>6.93</c:v>
                      </c:pt>
                      <c:pt idx="8988">
                        <c:v>6.96</c:v>
                      </c:pt>
                      <c:pt idx="8989">
                        <c:v>6.98</c:v>
                      </c:pt>
                      <c:pt idx="8990">
                        <c:v>6.96</c:v>
                      </c:pt>
                      <c:pt idx="8991">
                        <c:v>6.94</c:v>
                      </c:pt>
                      <c:pt idx="8992">
                        <c:v>6.91</c:v>
                      </c:pt>
                      <c:pt idx="8993">
                        <c:v>6.91</c:v>
                      </c:pt>
                      <c:pt idx="8994">
                        <c:v>6.83</c:v>
                      </c:pt>
                      <c:pt idx="8995">
                        <c:v>6.73</c:v>
                      </c:pt>
                      <c:pt idx="8996">
                        <c:v>6.74</c:v>
                      </c:pt>
                      <c:pt idx="8997">
                        <c:v>6.8</c:v>
                      </c:pt>
                      <c:pt idx="8998">
                        <c:v>6.78</c:v>
                      </c:pt>
                      <c:pt idx="8999">
                        <c:v>#N/A</c:v>
                      </c:pt>
                      <c:pt idx="9000">
                        <c:v>7.06</c:v>
                      </c:pt>
                      <c:pt idx="9001">
                        <c:v>7.05</c:v>
                      </c:pt>
                      <c:pt idx="9002">
                        <c:v>7</c:v>
                      </c:pt>
                      <c:pt idx="9003">
                        <c:v>6.95</c:v>
                      </c:pt>
                      <c:pt idx="9004">
                        <c:v>6.9</c:v>
                      </c:pt>
                      <c:pt idx="9005">
                        <c:v>6.85</c:v>
                      </c:pt>
                      <c:pt idx="9006">
                        <c:v>6.89</c:v>
                      </c:pt>
                      <c:pt idx="9007">
                        <c:v>6.84</c:v>
                      </c:pt>
                      <c:pt idx="9008">
                        <c:v>6.83</c:v>
                      </c:pt>
                      <c:pt idx="9009">
                        <c:v>6.72</c:v>
                      </c:pt>
                      <c:pt idx="9010">
                        <c:v>6.78</c:v>
                      </c:pt>
                      <c:pt idx="9011">
                        <c:v>6.84</c:v>
                      </c:pt>
                      <c:pt idx="9012">
                        <c:v>6.8</c:v>
                      </c:pt>
                      <c:pt idx="9013">
                        <c:v>6.87</c:v>
                      </c:pt>
                      <c:pt idx="9014">
                        <c:v>6.87</c:v>
                      </c:pt>
                      <c:pt idx="9015">
                        <c:v>6.85</c:v>
                      </c:pt>
                      <c:pt idx="9016">
                        <c:v>6.93</c:v>
                      </c:pt>
                      <c:pt idx="9017">
                        <c:v>6.89</c:v>
                      </c:pt>
                      <c:pt idx="9018">
                        <c:v>6.8</c:v>
                      </c:pt>
                      <c:pt idx="9019">
                        <c:v>6.65</c:v>
                      </c:pt>
                      <c:pt idx="9020">
                        <c:v>6.51</c:v>
                      </c:pt>
                      <c:pt idx="9021">
                        <c:v>6.53</c:v>
                      </c:pt>
                      <c:pt idx="9022">
                        <c:v>6.54</c:v>
                      </c:pt>
                      <c:pt idx="9023">
                        <c:v>6.55</c:v>
                      </c:pt>
                      <c:pt idx="9024">
                        <c:v>6.56</c:v>
                      </c:pt>
                      <c:pt idx="9025">
                        <c:v>6.5</c:v>
                      </c:pt>
                      <c:pt idx="9026">
                        <c:v>6.49</c:v>
                      </c:pt>
                      <c:pt idx="9027">
                        <c:v>6.57</c:v>
                      </c:pt>
                      <c:pt idx="9028">
                        <c:v>6.58</c:v>
                      </c:pt>
                      <c:pt idx="9029">
                        <c:v>6.62</c:v>
                      </c:pt>
                      <c:pt idx="9030">
                        <c:v>6.56</c:v>
                      </c:pt>
                      <c:pt idx="9031">
                        <c:v>6.59</c:v>
                      </c:pt>
                      <c:pt idx="9032">
                        <c:v>6.59</c:v>
                      </c:pt>
                      <c:pt idx="9033">
                        <c:v>6.61</c:v>
                      </c:pt>
                      <c:pt idx="9034">
                        <c:v>6.62</c:v>
                      </c:pt>
                      <c:pt idx="9035">
                        <c:v>6.72</c:v>
                      </c:pt>
                      <c:pt idx="9036">
                        <c:v>6.8</c:v>
                      </c:pt>
                      <c:pt idx="9037">
                        <c:v>6.78</c:v>
                      </c:pt>
                      <c:pt idx="9038">
                        <c:v>6.79</c:v>
                      </c:pt>
                      <c:pt idx="9039">
                        <c:v>6.86</c:v>
                      </c:pt>
                      <c:pt idx="9040">
                        <c:v>6.96</c:v>
                      </c:pt>
                      <c:pt idx="9041">
                        <c:v>#N/A</c:v>
                      </c:pt>
                      <c:pt idx="9042">
                        <c:v>6.92</c:v>
                      </c:pt>
                      <c:pt idx="9043">
                        <c:v>6.94</c:v>
                      </c:pt>
                      <c:pt idx="9044">
                        <c:v>6.98</c:v>
                      </c:pt>
                      <c:pt idx="9045">
                        <c:v>6.94</c:v>
                      </c:pt>
                      <c:pt idx="9046">
                        <c:v>6.9</c:v>
                      </c:pt>
                      <c:pt idx="9047">
                        <c:v>6.94</c:v>
                      </c:pt>
                      <c:pt idx="9048">
                        <c:v>6.94</c:v>
                      </c:pt>
                      <c:pt idx="9049">
                        <c:v>6.88</c:v>
                      </c:pt>
                      <c:pt idx="9050">
                        <c:v>6.74</c:v>
                      </c:pt>
                      <c:pt idx="9051">
                        <c:v>6.73</c:v>
                      </c:pt>
                      <c:pt idx="9052">
                        <c:v>6.81</c:v>
                      </c:pt>
                      <c:pt idx="9053">
                        <c:v>6.83</c:v>
                      </c:pt>
                      <c:pt idx="9054">
                        <c:v>6.87</c:v>
                      </c:pt>
                      <c:pt idx="9055">
                        <c:v>6.85</c:v>
                      </c:pt>
                      <c:pt idx="9056">
                        <c:v>6.83</c:v>
                      </c:pt>
                      <c:pt idx="9057">
                        <c:v>6.77</c:v>
                      </c:pt>
                      <c:pt idx="9058">
                        <c:v>6.71</c:v>
                      </c:pt>
                      <c:pt idx="9059">
                        <c:v>6.66</c:v>
                      </c:pt>
                      <c:pt idx="9060">
                        <c:v>6.68</c:v>
                      </c:pt>
                      <c:pt idx="9061">
                        <c:v>6.72</c:v>
                      </c:pt>
                      <c:pt idx="9062">
                        <c:v>6.65</c:v>
                      </c:pt>
                      <c:pt idx="9063">
                        <c:v>6.61</c:v>
                      </c:pt>
                      <c:pt idx="9064">
                        <c:v>6.61</c:v>
                      </c:pt>
                      <c:pt idx="9065">
                        <c:v>6.48</c:v>
                      </c:pt>
                      <c:pt idx="9066">
                        <c:v>6.53</c:v>
                      </c:pt>
                      <c:pt idx="9067">
                        <c:v>6.53</c:v>
                      </c:pt>
                      <c:pt idx="9068">
                        <c:v>6.55</c:v>
                      </c:pt>
                      <c:pt idx="9069">
                        <c:v>6.61</c:v>
                      </c:pt>
                      <c:pt idx="9070">
                        <c:v>6.55</c:v>
                      </c:pt>
                      <c:pt idx="9071">
                        <c:v>#N/A</c:v>
                      </c:pt>
                      <c:pt idx="9072">
                        <c:v>6.56</c:v>
                      </c:pt>
                      <c:pt idx="9073">
                        <c:v>6.57</c:v>
                      </c:pt>
                      <c:pt idx="9074">
                        <c:v>6.51</c:v>
                      </c:pt>
                      <c:pt idx="9075">
                        <c:v>6.5</c:v>
                      </c:pt>
                      <c:pt idx="9076">
                        <c:v>6.52</c:v>
                      </c:pt>
                      <c:pt idx="9077">
                        <c:v>6.56</c:v>
                      </c:pt>
                      <c:pt idx="9078">
                        <c:v>6.56</c:v>
                      </c:pt>
                      <c:pt idx="9079">
                        <c:v>6.57</c:v>
                      </c:pt>
                      <c:pt idx="9080">
                        <c:v>6.54</c:v>
                      </c:pt>
                      <c:pt idx="9081">
                        <c:v>6.56</c:v>
                      </c:pt>
                      <c:pt idx="9082">
                        <c:v>6.4</c:v>
                      </c:pt>
                      <c:pt idx="9083">
                        <c:v>6.4</c:v>
                      </c:pt>
                      <c:pt idx="9084">
                        <c:v>6.37</c:v>
                      </c:pt>
                      <c:pt idx="9085">
                        <c:v>6.38</c:v>
                      </c:pt>
                      <c:pt idx="9086">
                        <c:v>6.36</c:v>
                      </c:pt>
                      <c:pt idx="9087">
                        <c:v>6.28</c:v>
                      </c:pt>
                      <c:pt idx="9088">
                        <c:v>6.3</c:v>
                      </c:pt>
                      <c:pt idx="9089">
                        <c:v>6.26</c:v>
                      </c:pt>
                      <c:pt idx="9090">
                        <c:v>6.29</c:v>
                      </c:pt>
                      <c:pt idx="9091">
                        <c:v>#N/A</c:v>
                      </c:pt>
                      <c:pt idx="9092">
                        <c:v>6.19</c:v>
                      </c:pt>
                      <c:pt idx="9093">
                        <c:v>6.2</c:v>
                      </c:pt>
                      <c:pt idx="9094">
                        <c:v>6.15</c:v>
                      </c:pt>
                      <c:pt idx="9095">
                        <c:v>6.19</c:v>
                      </c:pt>
                      <c:pt idx="9096">
                        <c:v>6.2</c:v>
                      </c:pt>
                      <c:pt idx="9097">
                        <c:v>6.17</c:v>
                      </c:pt>
                      <c:pt idx="9098">
                        <c:v>6.14</c:v>
                      </c:pt>
                      <c:pt idx="9099">
                        <c:v>6.15</c:v>
                      </c:pt>
                      <c:pt idx="9100">
                        <c:v>6.15</c:v>
                      </c:pt>
                      <c:pt idx="9101">
                        <c:v>6.13</c:v>
                      </c:pt>
                      <c:pt idx="9102">
                        <c:v>6.13</c:v>
                      </c:pt>
                      <c:pt idx="9103">
                        <c:v>6.14</c:v>
                      </c:pt>
                      <c:pt idx="9104">
                        <c:v>#N/A</c:v>
                      </c:pt>
                      <c:pt idx="9105">
                        <c:v>6.06</c:v>
                      </c:pt>
                      <c:pt idx="9106">
                        <c:v>6.08</c:v>
                      </c:pt>
                      <c:pt idx="9107">
                        <c:v>6.06</c:v>
                      </c:pt>
                      <c:pt idx="9108">
                        <c:v>6.11</c:v>
                      </c:pt>
                      <c:pt idx="9109">
                        <c:v>6.22</c:v>
                      </c:pt>
                      <c:pt idx="9110">
                        <c:v>6.26</c:v>
                      </c:pt>
                      <c:pt idx="9111">
                        <c:v>6.21</c:v>
                      </c:pt>
                      <c:pt idx="9112">
                        <c:v>6.23</c:v>
                      </c:pt>
                      <c:pt idx="9113">
                        <c:v>6.38</c:v>
                      </c:pt>
                      <c:pt idx="9114">
                        <c:v>6.4</c:v>
                      </c:pt>
                      <c:pt idx="9115">
                        <c:v>6.33</c:v>
                      </c:pt>
                      <c:pt idx="9116">
                        <c:v>6.39</c:v>
                      </c:pt>
                      <c:pt idx="9117">
                        <c:v>6.42</c:v>
                      </c:pt>
                      <c:pt idx="9118">
                        <c:v>6.46</c:v>
                      </c:pt>
                      <c:pt idx="9119">
                        <c:v>6.36</c:v>
                      </c:pt>
                      <c:pt idx="9120">
                        <c:v>6.35</c:v>
                      </c:pt>
                      <c:pt idx="9121">
                        <c:v>6.34</c:v>
                      </c:pt>
                      <c:pt idx="9122">
                        <c:v>6.36</c:v>
                      </c:pt>
                      <c:pt idx="9123">
                        <c:v>#N/A</c:v>
                      </c:pt>
                      <c:pt idx="9124">
                        <c:v>6.35</c:v>
                      </c:pt>
                      <c:pt idx="9125">
                        <c:v>6.3</c:v>
                      </c:pt>
                      <c:pt idx="9126">
                        <c:v>6.31</c:v>
                      </c:pt>
                      <c:pt idx="9127">
                        <c:v>6.43</c:v>
                      </c:pt>
                      <c:pt idx="9128">
                        <c:v>#N/A</c:v>
                      </c:pt>
                      <c:pt idx="9129">
                        <c:v>6.54</c:v>
                      </c:pt>
                      <c:pt idx="9130">
                        <c:v>6.52</c:v>
                      </c:pt>
                      <c:pt idx="9131">
                        <c:v>6.54</c:v>
                      </c:pt>
                      <c:pt idx="9132">
                        <c:v>6.57</c:v>
                      </c:pt>
                      <c:pt idx="9133">
                        <c:v>6.6</c:v>
                      </c:pt>
                      <c:pt idx="9134">
                        <c:v>6.52</c:v>
                      </c:pt>
                      <c:pt idx="9135">
                        <c:v>6.63</c:v>
                      </c:pt>
                      <c:pt idx="9136">
                        <c:v>6.63</c:v>
                      </c:pt>
                      <c:pt idx="9137">
                        <c:v>6.53</c:v>
                      </c:pt>
                      <c:pt idx="9138">
                        <c:v>6.53</c:v>
                      </c:pt>
                      <c:pt idx="9139">
                        <c:v>6.57</c:v>
                      </c:pt>
                      <c:pt idx="9140">
                        <c:v>6.56</c:v>
                      </c:pt>
                      <c:pt idx="9141">
                        <c:v>#N/A</c:v>
                      </c:pt>
                      <c:pt idx="9142">
                        <c:v>6.52</c:v>
                      </c:pt>
                      <c:pt idx="9143">
                        <c:v>6.56</c:v>
                      </c:pt>
                      <c:pt idx="9144">
                        <c:v>6.6</c:v>
                      </c:pt>
                      <c:pt idx="9145">
                        <c:v>6.64</c:v>
                      </c:pt>
                      <c:pt idx="9146">
                        <c:v>6.69</c:v>
                      </c:pt>
                      <c:pt idx="9147">
                        <c:v>6.64</c:v>
                      </c:pt>
                      <c:pt idx="9148">
                        <c:v>6.63</c:v>
                      </c:pt>
                      <c:pt idx="9149">
                        <c:v>6.61</c:v>
                      </c:pt>
                      <c:pt idx="9150">
                        <c:v>6.53</c:v>
                      </c:pt>
                      <c:pt idx="9151">
                        <c:v>6.47</c:v>
                      </c:pt>
                      <c:pt idx="9152">
                        <c:v>6.45</c:v>
                      </c:pt>
                      <c:pt idx="9153">
                        <c:v>6.47</c:v>
                      </c:pt>
                      <c:pt idx="9154">
                        <c:v>6.49</c:v>
                      </c:pt>
                      <c:pt idx="9155">
                        <c:v>6.43</c:v>
                      </c:pt>
                      <c:pt idx="9156">
                        <c:v>6.43</c:v>
                      </c:pt>
                      <c:pt idx="9157">
                        <c:v>6.43</c:v>
                      </c:pt>
                      <c:pt idx="9158">
                        <c:v>6.39</c:v>
                      </c:pt>
                      <c:pt idx="9159">
                        <c:v>6.32</c:v>
                      </c:pt>
                      <c:pt idx="9160">
                        <c:v>6.28</c:v>
                      </c:pt>
                      <c:pt idx="9161">
                        <c:v>#N/A</c:v>
                      </c:pt>
                      <c:pt idx="9162">
                        <c:v>6.28</c:v>
                      </c:pt>
                      <c:pt idx="9163">
                        <c:v>6.3</c:v>
                      </c:pt>
                      <c:pt idx="9164">
                        <c:v>6.38</c:v>
                      </c:pt>
                      <c:pt idx="9165">
                        <c:v>6.36</c:v>
                      </c:pt>
                      <c:pt idx="9166">
                        <c:v>6.39</c:v>
                      </c:pt>
                      <c:pt idx="9167">
                        <c:v>6.4</c:v>
                      </c:pt>
                      <c:pt idx="9168">
                        <c:v>6.56</c:v>
                      </c:pt>
                      <c:pt idx="9169">
                        <c:v>6.58</c:v>
                      </c:pt>
                      <c:pt idx="9170">
                        <c:v>6.56</c:v>
                      </c:pt>
                      <c:pt idx="9171">
                        <c:v>6.58</c:v>
                      </c:pt>
                      <c:pt idx="9172">
                        <c:v>6.6</c:v>
                      </c:pt>
                      <c:pt idx="9173">
                        <c:v>6.6</c:v>
                      </c:pt>
                      <c:pt idx="9174">
                        <c:v>6.62</c:v>
                      </c:pt>
                      <c:pt idx="9175">
                        <c:v>6.57</c:v>
                      </c:pt>
                      <c:pt idx="9176">
                        <c:v>6.56</c:v>
                      </c:pt>
                      <c:pt idx="9177">
                        <c:v>6.57</c:v>
                      </c:pt>
                      <c:pt idx="9178">
                        <c:v>6.6</c:v>
                      </c:pt>
                      <c:pt idx="9179">
                        <c:v>6.72</c:v>
                      </c:pt>
                      <c:pt idx="9180">
                        <c:v>6.71</c:v>
                      </c:pt>
                      <c:pt idx="9181">
                        <c:v>6.72</c:v>
                      </c:pt>
                      <c:pt idx="9182">
                        <c:v>6.72</c:v>
                      </c:pt>
                      <c:pt idx="9183">
                        <c:v>6.74</c:v>
                      </c:pt>
                      <c:pt idx="9184">
                        <c:v>6.75</c:v>
                      </c:pt>
                      <c:pt idx="9185">
                        <c:v>6.74</c:v>
                      </c:pt>
                      <c:pt idx="9186">
                        <c:v>6.72</c:v>
                      </c:pt>
                      <c:pt idx="9187">
                        <c:v>6.75</c:v>
                      </c:pt>
                      <c:pt idx="9188">
                        <c:v>6.8</c:v>
                      </c:pt>
                      <c:pt idx="9189">
                        <c:v>6.9</c:v>
                      </c:pt>
                      <c:pt idx="9190">
                        <c:v>#N/A</c:v>
                      </c:pt>
                      <c:pt idx="9191">
                        <c:v>6.92</c:v>
                      </c:pt>
                      <c:pt idx="9192">
                        <c:v>6.9</c:v>
                      </c:pt>
                      <c:pt idx="9193">
                        <c:v>6.88</c:v>
                      </c:pt>
                      <c:pt idx="9194">
                        <c:v>6.86</c:v>
                      </c:pt>
                      <c:pt idx="9195">
                        <c:v>6.92</c:v>
                      </c:pt>
                      <c:pt idx="9196">
                        <c:v>6.87</c:v>
                      </c:pt>
                      <c:pt idx="9197">
                        <c:v>6.91</c:v>
                      </c:pt>
                      <c:pt idx="9198">
                        <c:v>6.91</c:v>
                      </c:pt>
                      <c:pt idx="9199">
                        <c:v>6.91</c:v>
                      </c:pt>
                      <c:pt idx="9200">
                        <c:v>6.98</c:v>
                      </c:pt>
                      <c:pt idx="9201">
                        <c:v>6.98</c:v>
                      </c:pt>
                      <c:pt idx="9202">
                        <c:v>6.88</c:v>
                      </c:pt>
                      <c:pt idx="9203">
                        <c:v>6.9</c:v>
                      </c:pt>
                      <c:pt idx="9204">
                        <c:v>6.86</c:v>
                      </c:pt>
                      <c:pt idx="9205">
                        <c:v>6.84</c:v>
                      </c:pt>
                      <c:pt idx="9206">
                        <c:v>6.87</c:v>
                      </c:pt>
                      <c:pt idx="9207">
                        <c:v>6.84</c:v>
                      </c:pt>
                      <c:pt idx="9208">
                        <c:v>6.89</c:v>
                      </c:pt>
                      <c:pt idx="9209">
                        <c:v>6.93</c:v>
                      </c:pt>
                      <c:pt idx="9210">
                        <c:v>6.94</c:v>
                      </c:pt>
                      <c:pt idx="9211">
                        <c:v>6.92</c:v>
                      </c:pt>
                      <c:pt idx="9212">
                        <c:v>6.77</c:v>
                      </c:pt>
                      <c:pt idx="9213">
                        <c:v>6.72</c:v>
                      </c:pt>
                      <c:pt idx="9214">
                        <c:v>6.69</c:v>
                      </c:pt>
                      <c:pt idx="9215">
                        <c:v>6.68</c:v>
                      </c:pt>
                      <c:pt idx="9216">
                        <c:v>6.67</c:v>
                      </c:pt>
                      <c:pt idx="9217">
                        <c:v>6.67</c:v>
                      </c:pt>
                      <c:pt idx="9218">
                        <c:v>6.76</c:v>
                      </c:pt>
                      <c:pt idx="9219">
                        <c:v>6.72</c:v>
                      </c:pt>
                      <c:pt idx="9220">
                        <c:v>6.67</c:v>
                      </c:pt>
                      <c:pt idx="9221">
                        <c:v>6.65</c:v>
                      </c:pt>
                      <c:pt idx="9222">
                        <c:v>6.71</c:v>
                      </c:pt>
                      <c:pt idx="9223">
                        <c:v>6.68</c:v>
                      </c:pt>
                      <c:pt idx="9224">
                        <c:v>6.67</c:v>
                      </c:pt>
                      <c:pt idx="9225">
                        <c:v>6.7</c:v>
                      </c:pt>
                      <c:pt idx="9226">
                        <c:v>6.71</c:v>
                      </c:pt>
                      <c:pt idx="9227">
                        <c:v>6.7</c:v>
                      </c:pt>
                      <c:pt idx="9228">
                        <c:v>6.74</c:v>
                      </c:pt>
                      <c:pt idx="9229">
                        <c:v>6.76</c:v>
                      </c:pt>
                      <c:pt idx="9230">
                        <c:v>6.74</c:v>
                      </c:pt>
                      <c:pt idx="9231">
                        <c:v>#N/A</c:v>
                      </c:pt>
                      <c:pt idx="9232">
                        <c:v>6.79</c:v>
                      </c:pt>
                      <c:pt idx="9233">
                        <c:v>6.8</c:v>
                      </c:pt>
                      <c:pt idx="9234">
                        <c:v>6.75</c:v>
                      </c:pt>
                      <c:pt idx="9235">
                        <c:v>6.67</c:v>
                      </c:pt>
                      <c:pt idx="9236">
                        <c:v>6.66</c:v>
                      </c:pt>
                      <c:pt idx="9237">
                        <c:v>6.63</c:v>
                      </c:pt>
                      <c:pt idx="9238">
                        <c:v>6.62</c:v>
                      </c:pt>
                      <c:pt idx="9239">
                        <c:v>6.62</c:v>
                      </c:pt>
                      <c:pt idx="9240">
                        <c:v>6.51</c:v>
                      </c:pt>
                      <c:pt idx="9241">
                        <c:v>6.55</c:v>
                      </c:pt>
                      <c:pt idx="9242">
                        <c:v>6.57</c:v>
                      </c:pt>
                      <c:pt idx="9243">
                        <c:v>6.56</c:v>
                      </c:pt>
                      <c:pt idx="9244">
                        <c:v>6.48</c:v>
                      </c:pt>
                      <c:pt idx="9245">
                        <c:v>6.43</c:v>
                      </c:pt>
                      <c:pt idx="9246">
                        <c:v>6.4</c:v>
                      </c:pt>
                      <c:pt idx="9247">
                        <c:v>6.43</c:v>
                      </c:pt>
                      <c:pt idx="9248">
                        <c:v>6.4</c:v>
                      </c:pt>
                      <c:pt idx="9249">
                        <c:v>6.4</c:v>
                      </c:pt>
                      <c:pt idx="9250">
                        <c:v>6.37</c:v>
                      </c:pt>
                      <c:pt idx="9251">
                        <c:v>6.4</c:v>
                      </c:pt>
                      <c:pt idx="9252">
                        <c:v>6.42</c:v>
                      </c:pt>
                      <c:pt idx="9253">
                        <c:v>6.45</c:v>
                      </c:pt>
                      <c:pt idx="9254">
                        <c:v>6.5</c:v>
                      </c:pt>
                      <c:pt idx="9255">
                        <c:v>6.46</c:v>
                      </c:pt>
                      <c:pt idx="9256">
                        <c:v>6.51</c:v>
                      </c:pt>
                      <c:pt idx="9257">
                        <c:v>6.45</c:v>
                      </c:pt>
                      <c:pt idx="9258">
                        <c:v>6.42</c:v>
                      </c:pt>
                      <c:pt idx="9259">
                        <c:v>6.31</c:v>
                      </c:pt>
                      <c:pt idx="9260">
                        <c:v>#N/A</c:v>
                      </c:pt>
                      <c:pt idx="9261">
                        <c:v>6.27</c:v>
                      </c:pt>
                      <c:pt idx="9262">
                        <c:v>6.27</c:v>
                      </c:pt>
                      <c:pt idx="9263">
                        <c:v>6.25</c:v>
                      </c:pt>
                      <c:pt idx="9264">
                        <c:v>6.26</c:v>
                      </c:pt>
                      <c:pt idx="9265">
                        <c:v>6.23</c:v>
                      </c:pt>
                      <c:pt idx="9266">
                        <c:v>6.26</c:v>
                      </c:pt>
                      <c:pt idx="9267">
                        <c:v>6.26</c:v>
                      </c:pt>
                      <c:pt idx="9268">
                        <c:v>6.2</c:v>
                      </c:pt>
                      <c:pt idx="9269">
                        <c:v>6.19</c:v>
                      </c:pt>
                      <c:pt idx="9270">
                        <c:v>6.24</c:v>
                      </c:pt>
                      <c:pt idx="9271">
                        <c:v>6.27</c:v>
                      </c:pt>
                      <c:pt idx="9272">
                        <c:v>6.15</c:v>
                      </c:pt>
                      <c:pt idx="9273">
                        <c:v>6.14</c:v>
                      </c:pt>
                      <c:pt idx="9274">
                        <c:v>6.16</c:v>
                      </c:pt>
                      <c:pt idx="9275">
                        <c:v>6.18</c:v>
                      </c:pt>
                      <c:pt idx="9276">
                        <c:v>6.16</c:v>
                      </c:pt>
                      <c:pt idx="9277">
                        <c:v>6.11</c:v>
                      </c:pt>
                      <c:pt idx="9278">
                        <c:v>6.05</c:v>
                      </c:pt>
                      <c:pt idx="9279">
                        <c:v>6.02</c:v>
                      </c:pt>
                      <c:pt idx="9280">
                        <c:v>6.2</c:v>
                      </c:pt>
                      <c:pt idx="9281">
                        <c:v>6.23</c:v>
                      </c:pt>
                      <c:pt idx="9282">
                        <c:v>6.23</c:v>
                      </c:pt>
                      <c:pt idx="9283">
                        <c:v>6.21</c:v>
                      </c:pt>
                      <c:pt idx="9284">
                        <c:v>6.24</c:v>
                      </c:pt>
                      <c:pt idx="9285">
                        <c:v>6.38</c:v>
                      </c:pt>
                      <c:pt idx="9286">
                        <c:v>6.36</c:v>
                      </c:pt>
                      <c:pt idx="9287">
                        <c:v>6.39</c:v>
                      </c:pt>
                      <c:pt idx="9288">
                        <c:v>6.36</c:v>
                      </c:pt>
                      <c:pt idx="9289">
                        <c:v>6.27</c:v>
                      </c:pt>
                      <c:pt idx="9290">
                        <c:v>6.27</c:v>
                      </c:pt>
                      <c:pt idx="9291">
                        <c:v>6.21</c:v>
                      </c:pt>
                      <c:pt idx="9292">
                        <c:v>6.21</c:v>
                      </c:pt>
                      <c:pt idx="9293">
                        <c:v>6.24</c:v>
                      </c:pt>
                      <c:pt idx="9294">
                        <c:v>6.3</c:v>
                      </c:pt>
                      <c:pt idx="9295">
                        <c:v>6.38</c:v>
                      </c:pt>
                      <c:pt idx="9296">
                        <c:v>6.39</c:v>
                      </c:pt>
                      <c:pt idx="9297">
                        <c:v>6.38</c:v>
                      </c:pt>
                      <c:pt idx="9298">
                        <c:v>6.38</c:v>
                      </c:pt>
                      <c:pt idx="9299">
                        <c:v>6.3</c:v>
                      </c:pt>
                      <c:pt idx="9300">
                        <c:v>6.34</c:v>
                      </c:pt>
                      <c:pt idx="9301">
                        <c:v>#N/A</c:v>
                      </c:pt>
                      <c:pt idx="9302">
                        <c:v>6.31</c:v>
                      </c:pt>
                      <c:pt idx="9303">
                        <c:v>6.33</c:v>
                      </c:pt>
                      <c:pt idx="9304">
                        <c:v>6.33</c:v>
                      </c:pt>
                      <c:pt idx="9305">
                        <c:v>6.37</c:v>
                      </c:pt>
                      <c:pt idx="9306">
                        <c:v>6.33</c:v>
                      </c:pt>
                      <c:pt idx="9307">
                        <c:v>6.34</c:v>
                      </c:pt>
                      <c:pt idx="9308">
                        <c:v>6.37</c:v>
                      </c:pt>
                      <c:pt idx="9309">
                        <c:v>6.39</c:v>
                      </c:pt>
                      <c:pt idx="9310">
                        <c:v>6.29</c:v>
                      </c:pt>
                      <c:pt idx="9311">
                        <c:v>6.28</c:v>
                      </c:pt>
                      <c:pt idx="9312">
                        <c:v>6.11</c:v>
                      </c:pt>
                      <c:pt idx="9313">
                        <c:v>6.1</c:v>
                      </c:pt>
                      <c:pt idx="9314">
                        <c:v>6.11</c:v>
                      </c:pt>
                      <c:pt idx="9315">
                        <c:v>6.09</c:v>
                      </c:pt>
                      <c:pt idx="9316">
                        <c:v>6.06</c:v>
                      </c:pt>
                      <c:pt idx="9317">
                        <c:v>6.1</c:v>
                      </c:pt>
                      <c:pt idx="9318">
                        <c:v>6.04</c:v>
                      </c:pt>
                      <c:pt idx="9319">
                        <c:v>6.13</c:v>
                      </c:pt>
                      <c:pt idx="9320">
                        <c:v>6.08</c:v>
                      </c:pt>
                      <c:pt idx="9321">
                        <c:v>6.1</c:v>
                      </c:pt>
                      <c:pt idx="9322">
                        <c:v>6.12</c:v>
                      </c:pt>
                      <c:pt idx="9323">
                        <c:v>6.04</c:v>
                      </c:pt>
                      <c:pt idx="9324">
                        <c:v>6.01</c:v>
                      </c:pt>
                      <c:pt idx="9325">
                        <c:v>6.01</c:v>
                      </c:pt>
                      <c:pt idx="9326">
                        <c:v>5.96</c:v>
                      </c:pt>
                      <c:pt idx="9327">
                        <c:v>5.94</c:v>
                      </c:pt>
                      <c:pt idx="9328">
                        <c:v>6.08</c:v>
                      </c:pt>
                      <c:pt idx="9329">
                        <c:v>6.09</c:v>
                      </c:pt>
                      <c:pt idx="9330">
                        <c:v>6.15</c:v>
                      </c:pt>
                      <c:pt idx="9331">
                        <c:v>#N/A</c:v>
                      </c:pt>
                      <c:pt idx="9332">
                        <c:v>6.07</c:v>
                      </c:pt>
                      <c:pt idx="9333">
                        <c:v>6.1</c:v>
                      </c:pt>
                      <c:pt idx="9334">
                        <c:v>6.09</c:v>
                      </c:pt>
                      <c:pt idx="9335">
                        <c:v>6.17</c:v>
                      </c:pt>
                      <c:pt idx="9336">
                        <c:v>6.15</c:v>
                      </c:pt>
                      <c:pt idx="9337">
                        <c:v>6.14</c:v>
                      </c:pt>
                      <c:pt idx="9338">
                        <c:v>6.12</c:v>
                      </c:pt>
                      <c:pt idx="9339">
                        <c:v>6.04</c:v>
                      </c:pt>
                      <c:pt idx="9340">
                        <c:v>6.01</c:v>
                      </c:pt>
                      <c:pt idx="9341">
                        <c:v>5.91</c:v>
                      </c:pt>
                      <c:pt idx="9342">
                        <c:v>5.98</c:v>
                      </c:pt>
                      <c:pt idx="9343">
                        <c:v>5.91</c:v>
                      </c:pt>
                      <c:pt idx="9344">
                        <c:v>5.84</c:v>
                      </c:pt>
                      <c:pt idx="9345">
                        <c:v>5.84</c:v>
                      </c:pt>
                      <c:pt idx="9346">
                        <c:v>5.91</c:v>
                      </c:pt>
                      <c:pt idx="9347">
                        <c:v>5.95</c:v>
                      </c:pt>
                      <c:pt idx="9348">
                        <c:v>5.95</c:v>
                      </c:pt>
                      <c:pt idx="9349">
                        <c:v>5.9</c:v>
                      </c:pt>
                      <c:pt idx="9350">
                        <c:v>5.9</c:v>
                      </c:pt>
                      <c:pt idx="9351">
                        <c:v>5.91</c:v>
                      </c:pt>
                      <c:pt idx="9352">
                        <c:v>#N/A</c:v>
                      </c:pt>
                      <c:pt idx="9353">
                        <c:v>5.89</c:v>
                      </c:pt>
                      <c:pt idx="9354">
                        <c:v>5.87</c:v>
                      </c:pt>
                      <c:pt idx="9355">
                        <c:v>5.86</c:v>
                      </c:pt>
                      <c:pt idx="9356">
                        <c:v>5.85</c:v>
                      </c:pt>
                      <c:pt idx="9357">
                        <c:v>5.85</c:v>
                      </c:pt>
                      <c:pt idx="9358">
                        <c:v>5.82</c:v>
                      </c:pt>
                      <c:pt idx="9359">
                        <c:v>5.84</c:v>
                      </c:pt>
                      <c:pt idx="9360">
                        <c:v>5.82</c:v>
                      </c:pt>
                      <c:pt idx="9361">
                        <c:v>5.86</c:v>
                      </c:pt>
                      <c:pt idx="9362">
                        <c:v>5.85</c:v>
                      </c:pt>
                      <c:pt idx="9363">
                        <c:v>5.86</c:v>
                      </c:pt>
                      <c:pt idx="9364">
                        <c:v>#N/A</c:v>
                      </c:pt>
                      <c:pt idx="9365">
                        <c:v>5.86</c:v>
                      </c:pt>
                      <c:pt idx="9366">
                        <c:v>5.86</c:v>
                      </c:pt>
                      <c:pt idx="9367">
                        <c:v>5.86</c:v>
                      </c:pt>
                      <c:pt idx="9368">
                        <c:v>5.83</c:v>
                      </c:pt>
                      <c:pt idx="9369">
                        <c:v>5.84</c:v>
                      </c:pt>
                      <c:pt idx="9370">
                        <c:v>5.92</c:v>
                      </c:pt>
                      <c:pt idx="9371">
                        <c:v>5.96</c:v>
                      </c:pt>
                      <c:pt idx="9372">
                        <c:v>5.95</c:v>
                      </c:pt>
                      <c:pt idx="9373">
                        <c:v>5.9</c:v>
                      </c:pt>
                      <c:pt idx="9374">
                        <c:v>5.82</c:v>
                      </c:pt>
                      <c:pt idx="9375">
                        <c:v>5.74</c:v>
                      </c:pt>
                      <c:pt idx="9376">
                        <c:v>5.78</c:v>
                      </c:pt>
                      <c:pt idx="9377">
                        <c:v>5.77</c:v>
                      </c:pt>
                      <c:pt idx="9378">
                        <c:v>5.81</c:v>
                      </c:pt>
                      <c:pt idx="9379">
                        <c:v>5.76</c:v>
                      </c:pt>
                      <c:pt idx="9380">
                        <c:v>5.72</c:v>
                      </c:pt>
                      <c:pt idx="9381">
                        <c:v>5.72</c:v>
                      </c:pt>
                      <c:pt idx="9382">
                        <c:v>5.73</c:v>
                      </c:pt>
                      <c:pt idx="9383">
                        <c:v>5.76</c:v>
                      </c:pt>
                      <c:pt idx="9384">
                        <c:v>#N/A</c:v>
                      </c:pt>
                      <c:pt idx="9385">
                        <c:v>5.75</c:v>
                      </c:pt>
                      <c:pt idx="9386">
                        <c:v>5.76</c:v>
                      </c:pt>
                      <c:pt idx="9387">
                        <c:v>5.8</c:v>
                      </c:pt>
                      <c:pt idx="9388">
                        <c:v>5.75</c:v>
                      </c:pt>
                      <c:pt idx="9389">
                        <c:v>#N/A</c:v>
                      </c:pt>
                      <c:pt idx="9390">
                        <c:v>5.67</c:v>
                      </c:pt>
                      <c:pt idx="9391">
                        <c:v>5.52</c:v>
                      </c:pt>
                      <c:pt idx="9392">
                        <c:v>5.49</c:v>
                      </c:pt>
                      <c:pt idx="9393">
                        <c:v>5.55</c:v>
                      </c:pt>
                      <c:pt idx="9394">
                        <c:v>5.49</c:v>
                      </c:pt>
                      <c:pt idx="9395">
                        <c:v>5.4</c:v>
                      </c:pt>
                      <c:pt idx="9396">
                        <c:v>5.39</c:v>
                      </c:pt>
                      <c:pt idx="9397">
                        <c:v>5.41</c:v>
                      </c:pt>
                      <c:pt idx="9398">
                        <c:v>5.45</c:v>
                      </c:pt>
                      <c:pt idx="9399">
                        <c:v>5.48</c:v>
                      </c:pt>
                      <c:pt idx="9400">
                        <c:v>5.54</c:v>
                      </c:pt>
                      <c:pt idx="9401">
                        <c:v>#N/A</c:v>
                      </c:pt>
                      <c:pt idx="9402">
                        <c:v>5.57</c:v>
                      </c:pt>
                      <c:pt idx="9403">
                        <c:v>5.54</c:v>
                      </c:pt>
                      <c:pt idx="9404">
                        <c:v>5.56</c:v>
                      </c:pt>
                      <c:pt idx="9405">
                        <c:v>5.7</c:v>
                      </c:pt>
                      <c:pt idx="9406">
                        <c:v>5.63</c:v>
                      </c:pt>
                      <c:pt idx="9407">
                        <c:v>5.7</c:v>
                      </c:pt>
                      <c:pt idx="9408">
                        <c:v>5.69</c:v>
                      </c:pt>
                      <c:pt idx="9409">
                        <c:v>5.58</c:v>
                      </c:pt>
                      <c:pt idx="9410">
                        <c:v>5.53</c:v>
                      </c:pt>
                      <c:pt idx="9411">
                        <c:v>5.57</c:v>
                      </c:pt>
                      <c:pt idx="9412">
                        <c:v>5.56</c:v>
                      </c:pt>
                      <c:pt idx="9413">
                        <c:v>5.57</c:v>
                      </c:pt>
                      <c:pt idx="9414">
                        <c:v>5.62</c:v>
                      </c:pt>
                      <c:pt idx="9415">
                        <c:v>5.62</c:v>
                      </c:pt>
                      <c:pt idx="9416">
                        <c:v>5.65</c:v>
                      </c:pt>
                      <c:pt idx="9417">
                        <c:v>5.64</c:v>
                      </c:pt>
                      <c:pt idx="9418">
                        <c:v>5.53</c:v>
                      </c:pt>
                      <c:pt idx="9419">
                        <c:v>5.52</c:v>
                      </c:pt>
                      <c:pt idx="9420">
                        <c:v>5.49</c:v>
                      </c:pt>
                      <c:pt idx="9421">
                        <c:v>#N/A</c:v>
                      </c:pt>
                      <c:pt idx="9422">
                        <c:v>5.44</c:v>
                      </c:pt>
                      <c:pt idx="9423">
                        <c:v>5.49</c:v>
                      </c:pt>
                      <c:pt idx="9424">
                        <c:v>5.51</c:v>
                      </c:pt>
                      <c:pt idx="9425">
                        <c:v>5.54</c:v>
                      </c:pt>
                      <c:pt idx="9426">
                        <c:v>5.58</c:v>
                      </c:pt>
                      <c:pt idx="9427">
                        <c:v>5.69</c:v>
                      </c:pt>
                      <c:pt idx="9428">
                        <c:v>5.63</c:v>
                      </c:pt>
                      <c:pt idx="9429">
                        <c:v>5.65</c:v>
                      </c:pt>
                      <c:pt idx="9430">
                        <c:v>5.62</c:v>
                      </c:pt>
                      <c:pt idx="9431">
                        <c:v>5.72</c:v>
                      </c:pt>
                      <c:pt idx="9432">
                        <c:v>5.77</c:v>
                      </c:pt>
                      <c:pt idx="9433">
                        <c:v>5.76</c:v>
                      </c:pt>
                      <c:pt idx="9434">
                        <c:v>5.78</c:v>
                      </c:pt>
                      <c:pt idx="9435">
                        <c:v>5.73</c:v>
                      </c:pt>
                      <c:pt idx="9436">
                        <c:v>5.67</c:v>
                      </c:pt>
                      <c:pt idx="9437">
                        <c:v>5.67</c:v>
                      </c:pt>
                      <c:pt idx="9438">
                        <c:v>5.63</c:v>
                      </c:pt>
                      <c:pt idx="9439">
                        <c:v>5.56</c:v>
                      </c:pt>
                      <c:pt idx="9440">
                        <c:v>5.58</c:v>
                      </c:pt>
                      <c:pt idx="9441">
                        <c:v>5.54</c:v>
                      </c:pt>
                      <c:pt idx="9442">
                        <c:v>5.56</c:v>
                      </c:pt>
                      <c:pt idx="9443">
                        <c:v>5.58</c:v>
                      </c:pt>
                      <c:pt idx="9444">
                        <c:v>5.58</c:v>
                      </c:pt>
                      <c:pt idx="9445">
                        <c:v>5.57</c:v>
                      </c:pt>
                      <c:pt idx="9446">
                        <c:v>5.57</c:v>
                      </c:pt>
                      <c:pt idx="9447">
                        <c:v>5.58</c:v>
                      </c:pt>
                      <c:pt idx="9448">
                        <c:v>5.64</c:v>
                      </c:pt>
                      <c:pt idx="9449">
                        <c:v>5.68</c:v>
                      </c:pt>
                      <c:pt idx="9450">
                        <c:v>5.68</c:v>
                      </c:pt>
                      <c:pt idx="9451">
                        <c:v>5.72</c:v>
                      </c:pt>
                      <c:pt idx="9452">
                        <c:v>5.67</c:v>
                      </c:pt>
                      <c:pt idx="9453">
                        <c:v>5.62</c:v>
                      </c:pt>
                      <c:pt idx="9454">
                        <c:v>5.56</c:v>
                      </c:pt>
                      <c:pt idx="9455">
                        <c:v>5.47</c:v>
                      </c:pt>
                      <c:pt idx="9456">
                        <c:v>5.51</c:v>
                      </c:pt>
                      <c:pt idx="9457">
                        <c:v>5.53</c:v>
                      </c:pt>
                      <c:pt idx="9458">
                        <c:v>5.58</c:v>
                      </c:pt>
                      <c:pt idx="9459">
                        <c:v>5.59</c:v>
                      </c:pt>
                      <c:pt idx="9460">
                        <c:v>#N/A</c:v>
                      </c:pt>
                      <c:pt idx="9461">
                        <c:v>5.66</c:v>
                      </c:pt>
                      <c:pt idx="9462">
                        <c:v>5.63</c:v>
                      </c:pt>
                      <c:pt idx="9463">
                        <c:v>5.6</c:v>
                      </c:pt>
                      <c:pt idx="9464">
                        <c:v>5.59</c:v>
                      </c:pt>
                      <c:pt idx="9465">
                        <c:v>5.59</c:v>
                      </c:pt>
                      <c:pt idx="9466">
                        <c:v>5.65</c:v>
                      </c:pt>
                      <c:pt idx="9467">
                        <c:v>5.68</c:v>
                      </c:pt>
                      <c:pt idx="9468">
                        <c:v>5.68</c:v>
                      </c:pt>
                      <c:pt idx="9469">
                        <c:v>5.69</c:v>
                      </c:pt>
                      <c:pt idx="9470">
                        <c:v>5.67</c:v>
                      </c:pt>
                      <c:pt idx="9471">
                        <c:v>5.8</c:v>
                      </c:pt>
                      <c:pt idx="9472">
                        <c:v>5.8</c:v>
                      </c:pt>
                      <c:pt idx="9473">
                        <c:v>5.81</c:v>
                      </c:pt>
                      <c:pt idx="9474">
                        <c:v>5.68</c:v>
                      </c:pt>
                      <c:pt idx="9475">
                        <c:v>5.67</c:v>
                      </c:pt>
                      <c:pt idx="9476">
                        <c:v>5.67</c:v>
                      </c:pt>
                      <c:pt idx="9477">
                        <c:v>5.7</c:v>
                      </c:pt>
                      <c:pt idx="9478">
                        <c:v>5.67</c:v>
                      </c:pt>
                      <c:pt idx="9479">
                        <c:v>5.67</c:v>
                      </c:pt>
                      <c:pt idx="9480">
                        <c:v>5.71</c:v>
                      </c:pt>
                      <c:pt idx="9481">
                        <c:v>5.79</c:v>
                      </c:pt>
                      <c:pt idx="9482">
                        <c:v>5.7</c:v>
                      </c:pt>
                      <c:pt idx="9483">
                        <c:v>5.64</c:v>
                      </c:pt>
                      <c:pt idx="9484">
                        <c:v>5.67</c:v>
                      </c:pt>
                      <c:pt idx="9485">
                        <c:v>5.68</c:v>
                      </c:pt>
                      <c:pt idx="9486">
                        <c:v>5.64</c:v>
                      </c:pt>
                      <c:pt idx="9487">
                        <c:v>5.65</c:v>
                      </c:pt>
                      <c:pt idx="9488">
                        <c:v>5.61</c:v>
                      </c:pt>
                      <c:pt idx="9489">
                        <c:v>5.65</c:v>
                      </c:pt>
                      <c:pt idx="9490">
                        <c:v>5.64</c:v>
                      </c:pt>
                      <c:pt idx="9491">
                        <c:v>#N/A</c:v>
                      </c:pt>
                      <c:pt idx="9492">
                        <c:v>5.59</c:v>
                      </c:pt>
                      <c:pt idx="9493">
                        <c:v>5.56</c:v>
                      </c:pt>
                      <c:pt idx="9494">
                        <c:v>5.58</c:v>
                      </c:pt>
                      <c:pt idx="9495">
                        <c:v>5.56</c:v>
                      </c:pt>
                      <c:pt idx="9496">
                        <c:v>5.53</c:v>
                      </c:pt>
                      <c:pt idx="9497">
                        <c:v>5.56</c:v>
                      </c:pt>
                      <c:pt idx="9498">
                        <c:v>5.57</c:v>
                      </c:pt>
                      <c:pt idx="9499">
                        <c:v>5.59</c:v>
                      </c:pt>
                      <c:pt idx="9500">
                        <c:v>5.58</c:v>
                      </c:pt>
                      <c:pt idx="9501">
                        <c:v>5.58</c:v>
                      </c:pt>
                      <c:pt idx="9502">
                        <c:v>5.59</c:v>
                      </c:pt>
                      <c:pt idx="9503">
                        <c:v>5.51</c:v>
                      </c:pt>
                      <c:pt idx="9504">
                        <c:v>5.44</c:v>
                      </c:pt>
                      <c:pt idx="9505">
                        <c:v>5.43</c:v>
                      </c:pt>
                      <c:pt idx="9506">
                        <c:v>5.38</c:v>
                      </c:pt>
                      <c:pt idx="9507">
                        <c:v>5.45</c:v>
                      </c:pt>
                      <c:pt idx="9508">
                        <c:v>5.54</c:v>
                      </c:pt>
                      <c:pt idx="9509">
                        <c:v>5.5</c:v>
                      </c:pt>
                      <c:pt idx="9510">
                        <c:v>5.47</c:v>
                      </c:pt>
                      <c:pt idx="9511">
                        <c:v>5.46</c:v>
                      </c:pt>
                      <c:pt idx="9512">
                        <c:v>5.45</c:v>
                      </c:pt>
                      <c:pt idx="9513">
                        <c:v>5.46</c:v>
                      </c:pt>
                      <c:pt idx="9514">
                        <c:v>5.46</c:v>
                      </c:pt>
                      <c:pt idx="9515">
                        <c:v>5.46</c:v>
                      </c:pt>
                      <c:pt idx="9516">
                        <c:v>5.47</c:v>
                      </c:pt>
                      <c:pt idx="9517">
                        <c:v>5.44</c:v>
                      </c:pt>
                      <c:pt idx="9518">
                        <c:v>5.44</c:v>
                      </c:pt>
                      <c:pt idx="9519">
                        <c:v>5.42</c:v>
                      </c:pt>
                      <c:pt idx="9520">
                        <c:v>#N/A</c:v>
                      </c:pt>
                      <c:pt idx="9521">
                        <c:v>5.39</c:v>
                      </c:pt>
                      <c:pt idx="9522">
                        <c:v>5.42</c:v>
                      </c:pt>
                      <c:pt idx="9523">
                        <c:v>5.43</c:v>
                      </c:pt>
                      <c:pt idx="9524">
                        <c:v>5.41</c:v>
                      </c:pt>
                      <c:pt idx="9525">
                        <c:v>5.42</c:v>
                      </c:pt>
                      <c:pt idx="9526">
                        <c:v>5.46</c:v>
                      </c:pt>
                      <c:pt idx="9527">
                        <c:v>5.49</c:v>
                      </c:pt>
                      <c:pt idx="9528">
                        <c:v>5.48</c:v>
                      </c:pt>
                      <c:pt idx="9529">
                        <c:v>5.5</c:v>
                      </c:pt>
                      <c:pt idx="9530">
                        <c:v>5.51</c:v>
                      </c:pt>
                      <c:pt idx="9531">
                        <c:v>5.48</c:v>
                      </c:pt>
                      <c:pt idx="9532">
                        <c:v>5.45</c:v>
                      </c:pt>
                      <c:pt idx="9533">
                        <c:v>5.46</c:v>
                      </c:pt>
                      <c:pt idx="9534">
                        <c:v>5.45</c:v>
                      </c:pt>
                      <c:pt idx="9535">
                        <c:v>5.45</c:v>
                      </c:pt>
                      <c:pt idx="9536">
                        <c:v>5.47</c:v>
                      </c:pt>
                      <c:pt idx="9537">
                        <c:v>5.5</c:v>
                      </c:pt>
                      <c:pt idx="9538">
                        <c:v>5.52</c:v>
                      </c:pt>
                      <c:pt idx="9539">
                        <c:v>5.5</c:v>
                      </c:pt>
                      <c:pt idx="9540">
                        <c:v>5.5</c:v>
                      </c:pt>
                      <c:pt idx="9541">
                        <c:v>5.46</c:v>
                      </c:pt>
                      <c:pt idx="9542">
                        <c:v>5.43</c:v>
                      </c:pt>
                      <c:pt idx="9543">
                        <c:v>5.43</c:v>
                      </c:pt>
                      <c:pt idx="9544">
                        <c:v>5.44</c:v>
                      </c:pt>
                      <c:pt idx="9545">
                        <c:v>5.4</c:v>
                      </c:pt>
                      <c:pt idx="9546">
                        <c:v>5.41</c:v>
                      </c:pt>
                      <c:pt idx="9547">
                        <c:v>5.37</c:v>
                      </c:pt>
                      <c:pt idx="9548">
                        <c:v>5.4</c:v>
                      </c:pt>
                      <c:pt idx="9549">
                        <c:v>5.44</c:v>
                      </c:pt>
                      <c:pt idx="9550">
                        <c:v>5.4</c:v>
                      </c:pt>
                      <c:pt idx="9551">
                        <c:v>5.4</c:v>
                      </c:pt>
                      <c:pt idx="9552">
                        <c:v>5.41</c:v>
                      </c:pt>
                      <c:pt idx="9553">
                        <c:v>5.42</c:v>
                      </c:pt>
                      <c:pt idx="9554">
                        <c:v>5.38</c:v>
                      </c:pt>
                      <c:pt idx="9555">
                        <c:v>5.32</c:v>
                      </c:pt>
                      <c:pt idx="9556">
                        <c:v>5.3</c:v>
                      </c:pt>
                      <c:pt idx="9557">
                        <c:v>5.25</c:v>
                      </c:pt>
                      <c:pt idx="9558">
                        <c:v>5.26</c:v>
                      </c:pt>
                      <c:pt idx="9559">
                        <c:v>5.12</c:v>
                      </c:pt>
                      <c:pt idx="9560">
                        <c:v>5.09</c:v>
                      </c:pt>
                      <c:pt idx="9561">
                        <c:v>5.05</c:v>
                      </c:pt>
                      <c:pt idx="9562">
                        <c:v>5.05</c:v>
                      </c:pt>
                      <c:pt idx="9563">
                        <c:v>5.0999999999999996</c:v>
                      </c:pt>
                      <c:pt idx="9564">
                        <c:v>5.03</c:v>
                      </c:pt>
                      <c:pt idx="9565">
                        <c:v>5.0199999999999996</c:v>
                      </c:pt>
                      <c:pt idx="9566">
                        <c:v>#N/A</c:v>
                      </c:pt>
                      <c:pt idx="9567">
                        <c:v>5.04</c:v>
                      </c:pt>
                      <c:pt idx="9568">
                        <c:v>4.95</c:v>
                      </c:pt>
                      <c:pt idx="9569">
                        <c:v>4.76</c:v>
                      </c:pt>
                      <c:pt idx="9570">
                        <c:v>4.8499999999999996</c:v>
                      </c:pt>
                      <c:pt idx="9571">
                        <c:v>4.87</c:v>
                      </c:pt>
                      <c:pt idx="9572">
                        <c:v>4.9000000000000004</c:v>
                      </c:pt>
                      <c:pt idx="9573">
                        <c:v>4.88</c:v>
                      </c:pt>
                      <c:pt idx="9574">
                        <c:v>4.8</c:v>
                      </c:pt>
                      <c:pt idx="9575">
                        <c:v>4.7</c:v>
                      </c:pt>
                      <c:pt idx="9576">
                        <c:v>4.6900000000000004</c:v>
                      </c:pt>
                      <c:pt idx="9577">
                        <c:v>4.7300000000000004</c:v>
                      </c:pt>
                      <c:pt idx="9578">
                        <c:v>4.6900000000000004</c:v>
                      </c:pt>
                      <c:pt idx="9579">
                        <c:v>4.6399999999999997</c:v>
                      </c:pt>
                      <c:pt idx="9580">
                        <c:v>4.5999999999999996</c:v>
                      </c:pt>
                      <c:pt idx="9581">
                        <c:v>4.6100000000000003</c:v>
                      </c:pt>
                      <c:pt idx="9582">
                        <c:v>4.59</c:v>
                      </c:pt>
                      <c:pt idx="9583">
                        <c:v>4.4400000000000004</c:v>
                      </c:pt>
                      <c:pt idx="9584">
                        <c:v>4.33</c:v>
                      </c:pt>
                      <c:pt idx="9585">
                        <c:v>4.3099999999999996</c:v>
                      </c:pt>
                      <c:pt idx="9586">
                        <c:v>4.16</c:v>
                      </c:pt>
                      <c:pt idx="9587">
                        <c:v>4.24</c:v>
                      </c:pt>
                      <c:pt idx="9588">
                        <c:v>4.34</c:v>
                      </c:pt>
                      <c:pt idx="9589">
                        <c:v>4.5599999999999996</c:v>
                      </c:pt>
                      <c:pt idx="9590">
                        <c:v>4.7699999999999996</c:v>
                      </c:pt>
                      <c:pt idx="9591">
                        <c:v>#N/A</c:v>
                      </c:pt>
                      <c:pt idx="9592">
                        <c:v>4.7300000000000004</c:v>
                      </c:pt>
                      <c:pt idx="9593">
                        <c:v>4.58</c:v>
                      </c:pt>
                      <c:pt idx="9594">
                        <c:v>4.58</c:v>
                      </c:pt>
                      <c:pt idx="9595">
                        <c:v>4.4400000000000004</c:v>
                      </c:pt>
                      <c:pt idx="9596">
                        <c:v>4.47</c:v>
                      </c:pt>
                      <c:pt idx="9597">
                        <c:v>4.57</c:v>
                      </c:pt>
                      <c:pt idx="9598">
                        <c:v>4.59</c:v>
                      </c:pt>
                      <c:pt idx="9599">
                        <c:v>4.62</c:v>
                      </c:pt>
                      <c:pt idx="9600">
                        <c:v>4.7</c:v>
                      </c:pt>
                      <c:pt idx="9601">
                        <c:v>4.7300000000000004</c:v>
                      </c:pt>
                      <c:pt idx="9602">
                        <c:v>4.63</c:v>
                      </c:pt>
                      <c:pt idx="9603">
                        <c:v>4.5999999999999996</c:v>
                      </c:pt>
                      <c:pt idx="9604">
                        <c:v>4.54</c:v>
                      </c:pt>
                      <c:pt idx="9605">
                        <c:v>4.6399999999999997</c:v>
                      </c:pt>
                      <c:pt idx="9606">
                        <c:v>4.7699999999999996</c:v>
                      </c:pt>
                      <c:pt idx="9607">
                        <c:v>4.78</c:v>
                      </c:pt>
                      <c:pt idx="9608">
                        <c:v>4.83</c:v>
                      </c:pt>
                      <c:pt idx="9609">
                        <c:v>4.82</c:v>
                      </c:pt>
                      <c:pt idx="9610">
                        <c:v>4.93</c:v>
                      </c:pt>
                      <c:pt idx="9611">
                        <c:v>4.88</c:v>
                      </c:pt>
                      <c:pt idx="9612">
                        <c:v>4.8099999999999996</c:v>
                      </c:pt>
                      <c:pt idx="9613">
                        <c:v>#N/A</c:v>
                      </c:pt>
                      <c:pt idx="9614">
                        <c:v>4.7699999999999996</c:v>
                      </c:pt>
                      <c:pt idx="9615">
                        <c:v>4.82</c:v>
                      </c:pt>
                      <c:pt idx="9616">
                        <c:v>4.8499999999999996</c:v>
                      </c:pt>
                      <c:pt idx="9617">
                        <c:v>4.87</c:v>
                      </c:pt>
                      <c:pt idx="9618">
                        <c:v>4.8499999999999996</c:v>
                      </c:pt>
                      <c:pt idx="9619">
                        <c:v>4.8499999999999996</c:v>
                      </c:pt>
                      <c:pt idx="9620">
                        <c:v>4.82</c:v>
                      </c:pt>
                      <c:pt idx="9621">
                        <c:v>4.84</c:v>
                      </c:pt>
                      <c:pt idx="9622">
                        <c:v>4.8499999999999996</c:v>
                      </c:pt>
                      <c:pt idx="9623">
                        <c:v>4.83</c:v>
                      </c:pt>
                      <c:pt idx="9624">
                        <c:v>#N/A</c:v>
                      </c:pt>
                      <c:pt idx="9625">
                        <c:v>4.8099999999999996</c:v>
                      </c:pt>
                      <c:pt idx="9626">
                        <c:v>4.74</c:v>
                      </c:pt>
                      <c:pt idx="9627">
                        <c:v>4.67</c:v>
                      </c:pt>
                      <c:pt idx="9628">
                        <c:v>4.59</c:v>
                      </c:pt>
                      <c:pt idx="9629">
                        <c:v>4.58</c:v>
                      </c:pt>
                      <c:pt idx="9630">
                        <c:v>4.62</c:v>
                      </c:pt>
                      <c:pt idx="9631">
                        <c:v>4.6900000000000004</c:v>
                      </c:pt>
                      <c:pt idx="9632">
                        <c:v>4.5999999999999996</c:v>
                      </c:pt>
                      <c:pt idx="9633">
                        <c:v>4.5599999999999996</c:v>
                      </c:pt>
                      <c:pt idx="9634">
                        <c:v>4.53</c:v>
                      </c:pt>
                      <c:pt idx="9635">
                        <c:v>4.6100000000000003</c:v>
                      </c:pt>
                      <c:pt idx="9636">
                        <c:v>4.58</c:v>
                      </c:pt>
                      <c:pt idx="9637">
                        <c:v>4.62</c:v>
                      </c:pt>
                      <c:pt idx="9638">
                        <c:v>4.58</c:v>
                      </c:pt>
                      <c:pt idx="9639">
                        <c:v>4.58</c:v>
                      </c:pt>
                      <c:pt idx="9640">
                        <c:v>4.58</c:v>
                      </c:pt>
                      <c:pt idx="9641">
                        <c:v>4.6399999999999997</c:v>
                      </c:pt>
                      <c:pt idx="9642">
                        <c:v>4.7</c:v>
                      </c:pt>
                      <c:pt idx="9643">
                        <c:v>4.8099999999999996</c:v>
                      </c:pt>
                      <c:pt idx="9644">
                        <c:v>4.8600000000000003</c:v>
                      </c:pt>
                      <c:pt idx="9645">
                        <c:v>#N/A</c:v>
                      </c:pt>
                      <c:pt idx="9646">
                        <c:v>4.78</c:v>
                      </c:pt>
                      <c:pt idx="9647">
                        <c:v>4.71</c:v>
                      </c:pt>
                      <c:pt idx="9648">
                        <c:v>4.6500000000000004</c:v>
                      </c:pt>
                      <c:pt idx="9649">
                        <c:v>4.6500000000000004</c:v>
                      </c:pt>
                      <c:pt idx="9650">
                        <c:v>#N/A</c:v>
                      </c:pt>
                      <c:pt idx="9651">
                        <c:v>4.6900000000000004</c:v>
                      </c:pt>
                      <c:pt idx="9652">
                        <c:v>4.74</c:v>
                      </c:pt>
                      <c:pt idx="9653">
                        <c:v>4.7300000000000004</c:v>
                      </c:pt>
                      <c:pt idx="9654">
                        <c:v>4.7699999999999996</c:v>
                      </c:pt>
                      <c:pt idx="9655">
                        <c:v>4.8600000000000003</c:v>
                      </c:pt>
                      <c:pt idx="9656">
                        <c:v>4.9000000000000004</c:v>
                      </c:pt>
                      <c:pt idx="9657">
                        <c:v>4.82</c:v>
                      </c:pt>
                      <c:pt idx="9658">
                        <c:v>4.74</c:v>
                      </c:pt>
                      <c:pt idx="9659">
                        <c:v>4.63</c:v>
                      </c:pt>
                      <c:pt idx="9660">
                        <c:v>4.66</c:v>
                      </c:pt>
                      <c:pt idx="9661">
                        <c:v>#N/A</c:v>
                      </c:pt>
                      <c:pt idx="9662">
                        <c:v>4.71</c:v>
                      </c:pt>
                      <c:pt idx="9663">
                        <c:v>4.76</c:v>
                      </c:pt>
                      <c:pt idx="9664">
                        <c:v>4.7</c:v>
                      </c:pt>
                      <c:pt idx="9665">
                        <c:v>4.6399999999999997</c:v>
                      </c:pt>
                      <c:pt idx="9666">
                        <c:v>4.67</c:v>
                      </c:pt>
                      <c:pt idx="9667">
                        <c:v>4.6900000000000004</c:v>
                      </c:pt>
                      <c:pt idx="9668">
                        <c:v>4.68</c:v>
                      </c:pt>
                      <c:pt idx="9669">
                        <c:v>4.67</c:v>
                      </c:pt>
                      <c:pt idx="9670">
                        <c:v>4.66</c:v>
                      </c:pt>
                      <c:pt idx="9671">
                        <c:v>4.75</c:v>
                      </c:pt>
                      <c:pt idx="9672">
                        <c:v>4.79</c:v>
                      </c:pt>
                      <c:pt idx="9673">
                        <c:v>4.83</c:v>
                      </c:pt>
                      <c:pt idx="9674">
                        <c:v>4.8899999999999997</c:v>
                      </c:pt>
                      <c:pt idx="9675">
                        <c:v>4.9400000000000004</c:v>
                      </c:pt>
                      <c:pt idx="9676">
                        <c:v>4.9400000000000004</c:v>
                      </c:pt>
                      <c:pt idx="9677">
                        <c:v>4.91</c:v>
                      </c:pt>
                      <c:pt idx="9678">
                        <c:v>4.9000000000000004</c:v>
                      </c:pt>
                      <c:pt idx="9679">
                        <c:v>4.93</c:v>
                      </c:pt>
                      <c:pt idx="9680">
                        <c:v>5.0599999999999996</c:v>
                      </c:pt>
                      <c:pt idx="9681">
                        <c:v>#N/A</c:v>
                      </c:pt>
                      <c:pt idx="9682">
                        <c:v>5.03</c:v>
                      </c:pt>
                      <c:pt idx="9683">
                        <c:v>4.9800000000000004</c:v>
                      </c:pt>
                      <c:pt idx="9684">
                        <c:v>5.04</c:v>
                      </c:pt>
                      <c:pt idx="9685">
                        <c:v>5.07</c:v>
                      </c:pt>
                      <c:pt idx="9686">
                        <c:v>5.03</c:v>
                      </c:pt>
                      <c:pt idx="9687">
                        <c:v>5.0999999999999996</c:v>
                      </c:pt>
                      <c:pt idx="9688">
                        <c:v>5.18</c:v>
                      </c:pt>
                      <c:pt idx="9689">
                        <c:v>5.32</c:v>
                      </c:pt>
                      <c:pt idx="9690">
                        <c:v>5.29</c:v>
                      </c:pt>
                      <c:pt idx="9691">
                        <c:v>5.4</c:v>
                      </c:pt>
                      <c:pt idx="9692">
                        <c:v>5.35</c:v>
                      </c:pt>
                      <c:pt idx="9693">
                        <c:v>5.39</c:v>
                      </c:pt>
                      <c:pt idx="9694">
                        <c:v>5.41</c:v>
                      </c:pt>
                      <c:pt idx="9695">
                        <c:v>5.34</c:v>
                      </c:pt>
                      <c:pt idx="9696">
                        <c:v>5.29</c:v>
                      </c:pt>
                      <c:pt idx="9697">
                        <c:v>5.18</c:v>
                      </c:pt>
                      <c:pt idx="9698">
                        <c:v>5.2</c:v>
                      </c:pt>
                      <c:pt idx="9699">
                        <c:v>5.21</c:v>
                      </c:pt>
                      <c:pt idx="9700">
                        <c:v>5.16</c:v>
                      </c:pt>
                      <c:pt idx="9701">
                        <c:v>5.15</c:v>
                      </c:pt>
                      <c:pt idx="9702">
                        <c:v>5.1100000000000003</c:v>
                      </c:pt>
                      <c:pt idx="9703">
                        <c:v>5.14</c:v>
                      </c:pt>
                      <c:pt idx="9704">
                        <c:v>5.1100000000000003</c:v>
                      </c:pt>
                      <c:pt idx="9705">
                        <c:v>5.17</c:v>
                      </c:pt>
                      <c:pt idx="9706">
                        <c:v>5.21</c:v>
                      </c:pt>
                      <c:pt idx="9707">
                        <c:v>5.2</c:v>
                      </c:pt>
                      <c:pt idx="9708">
                        <c:v>5.17</c:v>
                      </c:pt>
                      <c:pt idx="9709">
                        <c:v>5.21</c:v>
                      </c:pt>
                      <c:pt idx="9710">
                        <c:v>5.21</c:v>
                      </c:pt>
                      <c:pt idx="9711">
                        <c:v>5.28</c:v>
                      </c:pt>
                      <c:pt idx="9712">
                        <c:v>5.21</c:v>
                      </c:pt>
                      <c:pt idx="9713">
                        <c:v>5.25</c:v>
                      </c:pt>
                      <c:pt idx="9714">
                        <c:v>5.27</c:v>
                      </c:pt>
                      <c:pt idx="9715">
                        <c:v>5.2</c:v>
                      </c:pt>
                      <c:pt idx="9716">
                        <c:v>5.2</c:v>
                      </c:pt>
                      <c:pt idx="9717">
                        <c:v>5.13</c:v>
                      </c:pt>
                      <c:pt idx="9718">
                        <c:v>5.14</c:v>
                      </c:pt>
                      <c:pt idx="9719">
                        <c:v>5.03</c:v>
                      </c:pt>
                      <c:pt idx="9720">
                        <c:v>5.05</c:v>
                      </c:pt>
                      <c:pt idx="9721">
                        <c:v>5.0599999999999996</c:v>
                      </c:pt>
                      <c:pt idx="9722">
                        <c:v>5.12</c:v>
                      </c:pt>
                      <c:pt idx="9723">
                        <c:v>5.13</c:v>
                      </c:pt>
                      <c:pt idx="9724">
                        <c:v>5.18</c:v>
                      </c:pt>
                      <c:pt idx="9725">
                        <c:v>5.23</c:v>
                      </c:pt>
                      <c:pt idx="9726">
                        <c:v>5.18</c:v>
                      </c:pt>
                      <c:pt idx="9727">
                        <c:v>5.16</c:v>
                      </c:pt>
                      <c:pt idx="9728">
                        <c:v>5.17</c:v>
                      </c:pt>
                      <c:pt idx="9729">
                        <c:v>5.25</c:v>
                      </c:pt>
                      <c:pt idx="9730">
                        <c:v>5.26</c:v>
                      </c:pt>
                      <c:pt idx="9731">
                        <c:v>5.23</c:v>
                      </c:pt>
                      <c:pt idx="9732">
                        <c:v>5.22</c:v>
                      </c:pt>
                      <c:pt idx="9733">
                        <c:v>5.27</c:v>
                      </c:pt>
                      <c:pt idx="9734">
                        <c:v>5.22</c:v>
                      </c:pt>
                      <c:pt idx="9735">
                        <c:v>5.36</c:v>
                      </c:pt>
                      <c:pt idx="9736">
                        <c:v>5.38</c:v>
                      </c:pt>
                      <c:pt idx="9737">
                        <c:v>5.42</c:v>
                      </c:pt>
                      <c:pt idx="9738">
                        <c:v>5.4</c:v>
                      </c:pt>
                      <c:pt idx="9739">
                        <c:v>5.52</c:v>
                      </c:pt>
                      <c:pt idx="9740">
                        <c:v>5.54</c:v>
                      </c:pt>
                      <c:pt idx="9741">
                        <c:v>5.54</c:v>
                      </c:pt>
                      <c:pt idx="9742">
                        <c:v>5.59</c:v>
                      </c:pt>
                      <c:pt idx="9743">
                        <c:v>5.51</c:v>
                      </c:pt>
                      <c:pt idx="9744">
                        <c:v>5.41</c:v>
                      </c:pt>
                      <c:pt idx="9745">
                        <c:v>5.62</c:v>
                      </c:pt>
                      <c:pt idx="9746">
                        <c:v>5.66</c:v>
                      </c:pt>
                      <c:pt idx="9747">
                        <c:v>5.68</c:v>
                      </c:pt>
                      <c:pt idx="9748">
                        <c:v>5.6</c:v>
                      </c:pt>
                      <c:pt idx="9749">
                        <c:v>5.6</c:v>
                      </c:pt>
                      <c:pt idx="9750">
                        <c:v>5.52</c:v>
                      </c:pt>
                      <c:pt idx="9751">
                        <c:v>5.5</c:v>
                      </c:pt>
                      <c:pt idx="9752">
                        <c:v>5.49</c:v>
                      </c:pt>
                      <c:pt idx="9753">
                        <c:v>5.55</c:v>
                      </c:pt>
                      <c:pt idx="9754">
                        <c:v>5.62</c:v>
                      </c:pt>
                      <c:pt idx="9755">
                        <c:v>5.64</c:v>
                      </c:pt>
                      <c:pt idx="9756">
                        <c:v>#N/A</c:v>
                      </c:pt>
                      <c:pt idx="9757">
                        <c:v>5.78</c:v>
                      </c:pt>
                      <c:pt idx="9758">
                        <c:v>5.8</c:v>
                      </c:pt>
                      <c:pt idx="9759">
                        <c:v>5.8</c:v>
                      </c:pt>
                      <c:pt idx="9760">
                        <c:v>5.82</c:v>
                      </c:pt>
                      <c:pt idx="9761">
                        <c:v>5.81</c:v>
                      </c:pt>
                      <c:pt idx="9762">
                        <c:v>5.83</c:v>
                      </c:pt>
                      <c:pt idx="9763">
                        <c:v>5.87</c:v>
                      </c:pt>
                      <c:pt idx="9764">
                        <c:v>5.92</c:v>
                      </c:pt>
                      <c:pt idx="9765">
                        <c:v>6.02</c:v>
                      </c:pt>
                      <c:pt idx="9766">
                        <c:v>5.98</c:v>
                      </c:pt>
                      <c:pt idx="9767">
                        <c:v>5.98</c:v>
                      </c:pt>
                      <c:pt idx="9768">
                        <c:v>5.94</c:v>
                      </c:pt>
                      <c:pt idx="9769">
                        <c:v>5.79</c:v>
                      </c:pt>
                      <c:pt idx="9770">
                        <c:v>5.84</c:v>
                      </c:pt>
                      <c:pt idx="9771">
                        <c:v>5.9</c:v>
                      </c:pt>
                      <c:pt idx="9772">
                        <c:v>5.94</c:v>
                      </c:pt>
                      <c:pt idx="9773">
                        <c:v>6</c:v>
                      </c:pt>
                      <c:pt idx="9774">
                        <c:v>6.05</c:v>
                      </c:pt>
                      <c:pt idx="9775">
                        <c:v>6.02</c:v>
                      </c:pt>
                      <c:pt idx="9776">
                        <c:v>5.96</c:v>
                      </c:pt>
                      <c:pt idx="9777">
                        <c:v>5.93</c:v>
                      </c:pt>
                      <c:pt idx="9778">
                        <c:v>5.81</c:v>
                      </c:pt>
                      <c:pt idx="9779">
                        <c:v>5.85</c:v>
                      </c:pt>
                      <c:pt idx="9780">
                        <c:v>5.82</c:v>
                      </c:pt>
                      <c:pt idx="9781">
                        <c:v>#N/A</c:v>
                      </c:pt>
                      <c:pt idx="9782">
                        <c:v>5.88</c:v>
                      </c:pt>
                      <c:pt idx="9783">
                        <c:v>5.92</c:v>
                      </c:pt>
                      <c:pt idx="9784">
                        <c:v>5.85</c:v>
                      </c:pt>
                      <c:pt idx="9785">
                        <c:v>5.84</c:v>
                      </c:pt>
                      <c:pt idx="9786">
                        <c:v>5.74</c:v>
                      </c:pt>
                      <c:pt idx="9787">
                        <c:v>5.71</c:v>
                      </c:pt>
                      <c:pt idx="9788">
                        <c:v>5.74</c:v>
                      </c:pt>
                      <c:pt idx="9789">
                        <c:v>5.72</c:v>
                      </c:pt>
                      <c:pt idx="9790">
                        <c:v>5.68</c:v>
                      </c:pt>
                      <c:pt idx="9791">
                        <c:v>5.66</c:v>
                      </c:pt>
                      <c:pt idx="9792">
                        <c:v>5.65</c:v>
                      </c:pt>
                      <c:pt idx="9793">
                        <c:v>5.66</c:v>
                      </c:pt>
                      <c:pt idx="9794">
                        <c:v>5.78</c:v>
                      </c:pt>
                      <c:pt idx="9795">
                        <c:v>5.84</c:v>
                      </c:pt>
                      <c:pt idx="9796">
                        <c:v>5.86</c:v>
                      </c:pt>
                      <c:pt idx="9797">
                        <c:v>5.82</c:v>
                      </c:pt>
                      <c:pt idx="9798">
                        <c:v>5.81</c:v>
                      </c:pt>
                      <c:pt idx="9799">
                        <c:v>5.88</c:v>
                      </c:pt>
                      <c:pt idx="9800">
                        <c:v>5.92</c:v>
                      </c:pt>
                      <c:pt idx="9801">
                        <c:v>5.92</c:v>
                      </c:pt>
                      <c:pt idx="9802">
                        <c:v>5.95</c:v>
                      </c:pt>
                      <c:pt idx="9803">
                        <c:v>5.96</c:v>
                      </c:pt>
                      <c:pt idx="9804">
                        <c:v>5.88</c:v>
                      </c:pt>
                      <c:pt idx="9805">
                        <c:v>6.02</c:v>
                      </c:pt>
                      <c:pt idx="9806">
                        <c:v>6.13</c:v>
                      </c:pt>
                      <c:pt idx="9807">
                        <c:v>6.16</c:v>
                      </c:pt>
                      <c:pt idx="9808">
                        <c:v>6.05</c:v>
                      </c:pt>
                      <c:pt idx="9809">
                        <c:v>6.08</c:v>
                      </c:pt>
                      <c:pt idx="9810">
                        <c:v>5.98</c:v>
                      </c:pt>
                      <c:pt idx="9811">
                        <c:v>5.98</c:v>
                      </c:pt>
                      <c:pt idx="9812">
                        <c:v>5.89</c:v>
                      </c:pt>
                      <c:pt idx="9813">
                        <c:v>5.88</c:v>
                      </c:pt>
                      <c:pt idx="9814">
                        <c:v>5.9</c:v>
                      </c:pt>
                      <c:pt idx="9815">
                        <c:v>5.88</c:v>
                      </c:pt>
                      <c:pt idx="9816">
                        <c:v>5.89</c:v>
                      </c:pt>
                      <c:pt idx="9817">
                        <c:v>5.85</c:v>
                      </c:pt>
                      <c:pt idx="9818">
                        <c:v>5.73</c:v>
                      </c:pt>
                      <c:pt idx="9819">
                        <c:v>5.75</c:v>
                      </c:pt>
                      <c:pt idx="9820">
                        <c:v>5.85</c:v>
                      </c:pt>
                      <c:pt idx="9821">
                        <c:v>5.95</c:v>
                      </c:pt>
                      <c:pt idx="9822">
                        <c:v>5.98</c:v>
                      </c:pt>
                      <c:pt idx="9823">
                        <c:v>5.99</c:v>
                      </c:pt>
                      <c:pt idx="9824">
                        <c:v>6.03</c:v>
                      </c:pt>
                      <c:pt idx="9825">
                        <c:v>5.89</c:v>
                      </c:pt>
                      <c:pt idx="9826">
                        <c:v>#N/A</c:v>
                      </c:pt>
                      <c:pt idx="9827">
                        <c:v>5.95</c:v>
                      </c:pt>
                      <c:pt idx="9828">
                        <c:v>5.93</c:v>
                      </c:pt>
                      <c:pt idx="9829">
                        <c:v>5.97</c:v>
                      </c:pt>
                      <c:pt idx="9830">
                        <c:v>5.89</c:v>
                      </c:pt>
                      <c:pt idx="9831">
                        <c:v>5.92</c:v>
                      </c:pt>
                      <c:pt idx="9832">
                        <c:v>5.96</c:v>
                      </c:pt>
                      <c:pt idx="9833">
                        <c:v>5.94</c:v>
                      </c:pt>
                      <c:pt idx="9834">
                        <c:v>5.9</c:v>
                      </c:pt>
                      <c:pt idx="9835">
                        <c:v>5.87</c:v>
                      </c:pt>
                      <c:pt idx="9836">
                        <c:v>5.91</c:v>
                      </c:pt>
                      <c:pt idx="9837">
                        <c:v>5.94</c:v>
                      </c:pt>
                      <c:pt idx="9838">
                        <c:v>5.92</c:v>
                      </c:pt>
                      <c:pt idx="9839">
                        <c:v>5.87</c:v>
                      </c:pt>
                      <c:pt idx="9840">
                        <c:v>5.75</c:v>
                      </c:pt>
                      <c:pt idx="9841">
                        <c:v>5.83</c:v>
                      </c:pt>
                      <c:pt idx="9842">
                        <c:v>5.89</c:v>
                      </c:pt>
                      <c:pt idx="9843">
                        <c:v>5.97</c:v>
                      </c:pt>
                      <c:pt idx="9844">
                        <c:v>5.9</c:v>
                      </c:pt>
                      <c:pt idx="9845">
                        <c:v>6</c:v>
                      </c:pt>
                      <c:pt idx="9846">
                        <c:v>5.95</c:v>
                      </c:pt>
                      <c:pt idx="9847">
                        <c:v>6.02</c:v>
                      </c:pt>
                      <c:pt idx="9848">
                        <c:v>6.04</c:v>
                      </c:pt>
                      <c:pt idx="9849">
                        <c:v>6.05</c:v>
                      </c:pt>
                      <c:pt idx="9850">
                        <c:v>6.04</c:v>
                      </c:pt>
                      <c:pt idx="9851">
                        <c:v>#N/A</c:v>
                      </c:pt>
                      <c:pt idx="9852">
                        <c:v>6.07</c:v>
                      </c:pt>
                      <c:pt idx="9853">
                        <c:v>6.12</c:v>
                      </c:pt>
                      <c:pt idx="9854">
                        <c:v>6.17</c:v>
                      </c:pt>
                      <c:pt idx="9855">
                        <c:v>6.09</c:v>
                      </c:pt>
                      <c:pt idx="9856">
                        <c:v>6.12</c:v>
                      </c:pt>
                      <c:pt idx="9857">
                        <c:v>6.18</c:v>
                      </c:pt>
                      <c:pt idx="9858">
                        <c:v>6.19</c:v>
                      </c:pt>
                      <c:pt idx="9859">
                        <c:v>6.2</c:v>
                      </c:pt>
                      <c:pt idx="9860">
                        <c:v>6.21</c:v>
                      </c:pt>
                      <c:pt idx="9861">
                        <c:v>6.22</c:v>
                      </c:pt>
                      <c:pt idx="9862">
                        <c:v>6.24</c:v>
                      </c:pt>
                      <c:pt idx="9863">
                        <c:v>6.19</c:v>
                      </c:pt>
                      <c:pt idx="9864">
                        <c:v>6.12</c:v>
                      </c:pt>
                      <c:pt idx="9865">
                        <c:v>6.02</c:v>
                      </c:pt>
                      <c:pt idx="9866">
                        <c:v>6.06</c:v>
                      </c:pt>
                      <c:pt idx="9867">
                        <c:v>6.04</c:v>
                      </c:pt>
                      <c:pt idx="9868">
                        <c:v>6.01</c:v>
                      </c:pt>
                      <c:pt idx="9869">
                        <c:v>5.95</c:v>
                      </c:pt>
                      <c:pt idx="9870">
                        <c:v>5.92</c:v>
                      </c:pt>
                      <c:pt idx="9871">
                        <c:v>5.95</c:v>
                      </c:pt>
                      <c:pt idx="9872">
                        <c:v>5.97</c:v>
                      </c:pt>
                      <c:pt idx="9873">
                        <c:v>6</c:v>
                      </c:pt>
                      <c:pt idx="9874">
                        <c:v>#N/A</c:v>
                      </c:pt>
                      <c:pt idx="9875">
                        <c:v>5.93</c:v>
                      </c:pt>
                      <c:pt idx="9876">
                        <c:v>5.94</c:v>
                      </c:pt>
                      <c:pt idx="9877">
                        <c:v>5.97</c:v>
                      </c:pt>
                      <c:pt idx="9878">
                        <c:v>6.04</c:v>
                      </c:pt>
                      <c:pt idx="9879">
                        <c:v>6.06</c:v>
                      </c:pt>
                      <c:pt idx="9880">
                        <c:v>6.07</c:v>
                      </c:pt>
                      <c:pt idx="9881">
                        <c:v>6.09</c:v>
                      </c:pt>
                      <c:pt idx="9882">
                        <c:v>6.08</c:v>
                      </c:pt>
                      <c:pt idx="9883">
                        <c:v>6.09</c:v>
                      </c:pt>
                      <c:pt idx="9884">
                        <c:v>#N/A</c:v>
                      </c:pt>
                      <c:pt idx="9885">
                        <c:v>6.12</c:v>
                      </c:pt>
                      <c:pt idx="9886">
                        <c:v>6.21</c:v>
                      </c:pt>
                      <c:pt idx="9887">
                        <c:v>6.18</c:v>
                      </c:pt>
                      <c:pt idx="9888">
                        <c:v>6.21</c:v>
                      </c:pt>
                      <c:pt idx="9889">
                        <c:v>6.24</c:v>
                      </c:pt>
                      <c:pt idx="9890">
                        <c:v>6.17</c:v>
                      </c:pt>
                      <c:pt idx="9891">
                        <c:v>6.16</c:v>
                      </c:pt>
                      <c:pt idx="9892">
                        <c:v>6.11</c:v>
                      </c:pt>
                      <c:pt idx="9893">
                        <c:v>6.15</c:v>
                      </c:pt>
                      <c:pt idx="9894">
                        <c:v>6.14</c:v>
                      </c:pt>
                      <c:pt idx="9895">
                        <c:v>6.08</c:v>
                      </c:pt>
                      <c:pt idx="9896">
                        <c:v>6.11</c:v>
                      </c:pt>
                      <c:pt idx="9897">
                        <c:v>6.22</c:v>
                      </c:pt>
                      <c:pt idx="9898">
                        <c:v>6.25</c:v>
                      </c:pt>
                      <c:pt idx="9899">
                        <c:v>6.31</c:v>
                      </c:pt>
                      <c:pt idx="9900">
                        <c:v>6.3</c:v>
                      </c:pt>
                      <c:pt idx="9901">
                        <c:v>6.36</c:v>
                      </c:pt>
                      <c:pt idx="9902">
                        <c:v>6.38</c:v>
                      </c:pt>
                      <c:pt idx="9903">
                        <c:v>6.39</c:v>
                      </c:pt>
                      <c:pt idx="9904">
                        <c:v>6.41</c:v>
                      </c:pt>
                      <c:pt idx="9905">
                        <c:v>#N/A</c:v>
                      </c:pt>
                      <c:pt idx="9906">
                        <c:v>6.4</c:v>
                      </c:pt>
                      <c:pt idx="9907">
                        <c:v>6.43</c:v>
                      </c:pt>
                      <c:pt idx="9908">
                        <c:v>6.4</c:v>
                      </c:pt>
                      <c:pt idx="9909">
                        <c:v>6.39</c:v>
                      </c:pt>
                      <c:pt idx="9910">
                        <c:v>6.45</c:v>
                      </c:pt>
                      <c:pt idx="9911">
                        <c:v>6.58</c:v>
                      </c:pt>
                      <c:pt idx="9912">
                        <c:v>6.49</c:v>
                      </c:pt>
                      <c:pt idx="9913">
                        <c:v>6.62</c:v>
                      </c:pt>
                      <c:pt idx="9914">
                        <c:v>6.57</c:v>
                      </c:pt>
                      <c:pt idx="9915">
                        <c:v>6.52</c:v>
                      </c:pt>
                      <c:pt idx="9916">
                        <c:v>6.57</c:v>
                      </c:pt>
                      <c:pt idx="9917">
                        <c:v>6.67</c:v>
                      </c:pt>
                      <c:pt idx="9918">
                        <c:v>6.72</c:v>
                      </c:pt>
                      <c:pt idx="9919">
                        <c:v>6.63</c:v>
                      </c:pt>
                      <c:pt idx="9920">
                        <c:v>6.69</c:v>
                      </c:pt>
                      <c:pt idx="9921">
                        <c:v>#N/A</c:v>
                      </c:pt>
                      <c:pt idx="9922">
                        <c:v>6.75</c:v>
                      </c:pt>
                      <c:pt idx="9923">
                        <c:v>6.73</c:v>
                      </c:pt>
                      <c:pt idx="9924">
                        <c:v>6.79</c:v>
                      </c:pt>
                      <c:pt idx="9925">
                        <c:v>6.79</c:v>
                      </c:pt>
                      <c:pt idx="9926">
                        <c:v>6.69</c:v>
                      </c:pt>
                      <c:pt idx="9927">
                        <c:v>6.7</c:v>
                      </c:pt>
                      <c:pt idx="9928">
                        <c:v>6.69</c:v>
                      </c:pt>
                      <c:pt idx="9929">
                        <c:v>6.68</c:v>
                      </c:pt>
                      <c:pt idx="9930">
                        <c:v>6.66</c:v>
                      </c:pt>
                      <c:pt idx="9931">
                        <c:v>6.68</c:v>
                      </c:pt>
                      <c:pt idx="9932">
                        <c:v>6.62</c:v>
                      </c:pt>
                      <c:pt idx="9933">
                        <c:v>6.6</c:v>
                      </c:pt>
                      <c:pt idx="9934">
                        <c:v>6.49</c:v>
                      </c:pt>
                      <c:pt idx="9935">
                        <c:v>6.53</c:v>
                      </c:pt>
                      <c:pt idx="9936">
                        <c:v>6.64</c:v>
                      </c:pt>
                      <c:pt idx="9937">
                        <c:v>6.59</c:v>
                      </c:pt>
                      <c:pt idx="9938">
                        <c:v>6.56</c:v>
                      </c:pt>
                      <c:pt idx="9939">
                        <c:v>6.67</c:v>
                      </c:pt>
                      <c:pt idx="9940">
                        <c:v>6.63</c:v>
                      </c:pt>
                      <c:pt idx="9941">
                        <c:v>6.56</c:v>
                      </c:pt>
                      <c:pt idx="9942">
                        <c:v>6.56</c:v>
                      </c:pt>
                      <c:pt idx="9943">
                        <c:v>6.56</c:v>
                      </c:pt>
                      <c:pt idx="9944">
                        <c:v>6.58</c:v>
                      </c:pt>
                      <c:pt idx="9945">
                        <c:v>6.49</c:v>
                      </c:pt>
                      <c:pt idx="9946">
                        <c:v>#N/A</c:v>
                      </c:pt>
                      <c:pt idx="9947">
                        <c:v>6.36</c:v>
                      </c:pt>
                      <c:pt idx="9948">
                        <c:v>6.44</c:v>
                      </c:pt>
                      <c:pt idx="9949">
                        <c:v>6.36</c:v>
                      </c:pt>
                      <c:pt idx="9950">
                        <c:v>6.36</c:v>
                      </c:pt>
                      <c:pt idx="9951">
                        <c:v>6.37</c:v>
                      </c:pt>
                      <c:pt idx="9952">
                        <c:v>6.42</c:v>
                      </c:pt>
                      <c:pt idx="9953">
                        <c:v>6.39</c:v>
                      </c:pt>
                      <c:pt idx="9954">
                        <c:v>6.4</c:v>
                      </c:pt>
                      <c:pt idx="9955">
                        <c:v>6.39</c:v>
                      </c:pt>
                      <c:pt idx="9956">
                        <c:v>6.42</c:v>
                      </c:pt>
                      <c:pt idx="9957">
                        <c:v>6.39</c:v>
                      </c:pt>
                      <c:pt idx="9958">
                        <c:v>6.38</c:v>
                      </c:pt>
                      <c:pt idx="9959">
                        <c:v>6.35</c:v>
                      </c:pt>
                      <c:pt idx="9960">
                        <c:v>6.39</c:v>
                      </c:pt>
                      <c:pt idx="9961">
                        <c:v>6.36</c:v>
                      </c:pt>
                      <c:pt idx="9962">
                        <c:v>6.31</c:v>
                      </c:pt>
                      <c:pt idx="9963">
                        <c:v>6.29</c:v>
                      </c:pt>
                      <c:pt idx="9964">
                        <c:v>6.26</c:v>
                      </c:pt>
                      <c:pt idx="9965">
                        <c:v>6.2</c:v>
                      </c:pt>
                      <c:pt idx="9966">
                        <c:v>6.18</c:v>
                      </c:pt>
                      <c:pt idx="9967">
                        <c:v>6.13</c:v>
                      </c:pt>
                      <c:pt idx="9968">
                        <c:v>6.13</c:v>
                      </c:pt>
                      <c:pt idx="9969">
                        <c:v>6.08</c:v>
                      </c:pt>
                      <c:pt idx="9970">
                        <c:v>6.2</c:v>
                      </c:pt>
                      <c:pt idx="9971">
                        <c:v>6.21</c:v>
                      </c:pt>
                      <c:pt idx="9972">
                        <c:v>6.17</c:v>
                      </c:pt>
                      <c:pt idx="9973">
                        <c:v>6.18</c:v>
                      </c:pt>
                      <c:pt idx="9974">
                        <c:v>6.06</c:v>
                      </c:pt>
                      <c:pt idx="9975">
                        <c:v>6.03</c:v>
                      </c:pt>
                      <c:pt idx="9976">
                        <c:v>6</c:v>
                      </c:pt>
                      <c:pt idx="9977">
                        <c:v>5.9</c:v>
                      </c:pt>
                      <c:pt idx="9978">
                        <c:v>5.9</c:v>
                      </c:pt>
                      <c:pt idx="9979">
                        <c:v>5.93</c:v>
                      </c:pt>
                      <c:pt idx="9980">
                        <c:v>5.86</c:v>
                      </c:pt>
                      <c:pt idx="9981">
                        <c:v>5.8</c:v>
                      </c:pt>
                      <c:pt idx="9982">
                        <c:v>5.89</c:v>
                      </c:pt>
                      <c:pt idx="9983">
                        <c:v>5.97</c:v>
                      </c:pt>
                      <c:pt idx="9984">
                        <c:v>5.94</c:v>
                      </c:pt>
                      <c:pt idx="9985">
                        <c:v>5.85</c:v>
                      </c:pt>
                      <c:pt idx="9986">
                        <c:v>6.01</c:v>
                      </c:pt>
                      <c:pt idx="9987">
                        <c:v>6.05</c:v>
                      </c:pt>
                      <c:pt idx="9988">
                        <c:v>5.99</c:v>
                      </c:pt>
                      <c:pt idx="9989">
                        <c:v>5.99</c:v>
                      </c:pt>
                      <c:pt idx="9990">
                        <c:v>#N/A</c:v>
                      </c:pt>
                      <c:pt idx="9991">
                        <c:v>6</c:v>
                      </c:pt>
                      <c:pt idx="9992">
                        <c:v>6.14</c:v>
                      </c:pt>
                      <c:pt idx="9993">
                        <c:v>6.14</c:v>
                      </c:pt>
                      <c:pt idx="9994">
                        <c:v>6.23</c:v>
                      </c:pt>
                      <c:pt idx="9995">
                        <c:v>6.23</c:v>
                      </c:pt>
                      <c:pt idx="9996">
                        <c:v>6.29</c:v>
                      </c:pt>
                      <c:pt idx="9997">
                        <c:v>6.32</c:v>
                      </c:pt>
                      <c:pt idx="9998">
                        <c:v>6.4</c:v>
                      </c:pt>
                      <c:pt idx="9999">
                        <c:v>6.46</c:v>
                      </c:pt>
                      <c:pt idx="10000">
                        <c:v>6.51</c:v>
                      </c:pt>
                      <c:pt idx="10001">
                        <c:v>6.57</c:v>
                      </c:pt>
                      <c:pt idx="10002">
                        <c:v>6.53</c:v>
                      </c:pt>
                      <c:pt idx="10003">
                        <c:v>6.47</c:v>
                      </c:pt>
                      <c:pt idx="10004">
                        <c:v>6.43</c:v>
                      </c:pt>
                      <c:pt idx="10005">
                        <c:v>6.51</c:v>
                      </c:pt>
                      <c:pt idx="10006">
                        <c:v>6.47</c:v>
                      </c:pt>
                      <c:pt idx="10007">
                        <c:v>6.43</c:v>
                      </c:pt>
                      <c:pt idx="10008">
                        <c:v>6.48</c:v>
                      </c:pt>
                      <c:pt idx="10009">
                        <c:v>6.56</c:v>
                      </c:pt>
                      <c:pt idx="10010">
                        <c:v>6.51</c:v>
                      </c:pt>
                      <c:pt idx="10011">
                        <c:v>6.44</c:v>
                      </c:pt>
                      <c:pt idx="10012">
                        <c:v>6.45</c:v>
                      </c:pt>
                      <c:pt idx="10013">
                        <c:v>6.47</c:v>
                      </c:pt>
                      <c:pt idx="10014">
                        <c:v>6.39</c:v>
                      </c:pt>
                      <c:pt idx="10015">
                        <c:v>6.33</c:v>
                      </c:pt>
                      <c:pt idx="10016">
                        <c:v>#N/A</c:v>
                      </c:pt>
                      <c:pt idx="10017">
                        <c:v>6.38</c:v>
                      </c:pt>
                      <c:pt idx="10018">
                        <c:v>6.29</c:v>
                      </c:pt>
                      <c:pt idx="10019">
                        <c:v>6.2</c:v>
                      </c:pt>
                      <c:pt idx="10020">
                        <c:v>6.15</c:v>
                      </c:pt>
                      <c:pt idx="10021">
                        <c:v>6.12</c:v>
                      </c:pt>
                      <c:pt idx="10022">
                        <c:v>6.14</c:v>
                      </c:pt>
                      <c:pt idx="10023">
                        <c:v>6.13</c:v>
                      </c:pt>
                      <c:pt idx="10024">
                        <c:v>6.13</c:v>
                      </c:pt>
                      <c:pt idx="10025">
                        <c:v>6.13</c:v>
                      </c:pt>
                      <c:pt idx="10026">
                        <c:v>6.09</c:v>
                      </c:pt>
                      <c:pt idx="10027">
                        <c:v>6.11</c:v>
                      </c:pt>
                      <c:pt idx="10028">
                        <c:v>6.06</c:v>
                      </c:pt>
                      <c:pt idx="10029">
                        <c:v>6.05</c:v>
                      </c:pt>
                      <c:pt idx="10030">
                        <c:v>5.99</c:v>
                      </c:pt>
                      <c:pt idx="10031">
                        <c:v>6</c:v>
                      </c:pt>
                      <c:pt idx="10032">
                        <c:v>6.03</c:v>
                      </c:pt>
                      <c:pt idx="10033">
                        <c:v>6.11</c:v>
                      </c:pt>
                      <c:pt idx="10034">
                        <c:v>6.12</c:v>
                      </c:pt>
                      <c:pt idx="10035">
                        <c:v>6.19</c:v>
                      </c:pt>
                      <c:pt idx="10036">
                        <c:v>6.11</c:v>
                      </c:pt>
                      <c:pt idx="10037">
                        <c:v>6.1</c:v>
                      </c:pt>
                      <c:pt idx="10038">
                        <c:v>6.11</c:v>
                      </c:pt>
                      <c:pt idx="10039">
                        <c:v>6.04</c:v>
                      </c:pt>
                      <c:pt idx="10040">
                        <c:v>6.03</c:v>
                      </c:pt>
                      <c:pt idx="10041">
                        <c:v>6</c:v>
                      </c:pt>
                      <c:pt idx="10042">
                        <c:v>#N/A</c:v>
                      </c:pt>
                      <c:pt idx="10043">
                        <c:v>5.99</c:v>
                      </c:pt>
                      <c:pt idx="10044">
                        <c:v>6.05</c:v>
                      </c:pt>
                      <c:pt idx="10045">
                        <c:v>6.01</c:v>
                      </c:pt>
                      <c:pt idx="10046">
                        <c:v>6.04</c:v>
                      </c:pt>
                      <c:pt idx="10047">
                        <c:v>6.06</c:v>
                      </c:pt>
                      <c:pt idx="10048">
                        <c:v>6.09</c:v>
                      </c:pt>
                      <c:pt idx="10049">
                        <c:v>6.01</c:v>
                      </c:pt>
                      <c:pt idx="10050">
                        <c:v>6.1</c:v>
                      </c:pt>
                      <c:pt idx="10051">
                        <c:v>6.17</c:v>
                      </c:pt>
                      <c:pt idx="10052">
                        <c:v>6.16</c:v>
                      </c:pt>
                      <c:pt idx="10053">
                        <c:v>6.16</c:v>
                      </c:pt>
                      <c:pt idx="10054">
                        <c:v>6.01</c:v>
                      </c:pt>
                      <c:pt idx="10055">
                        <c:v>6.01</c:v>
                      </c:pt>
                      <c:pt idx="10056">
                        <c:v>6.04</c:v>
                      </c:pt>
                      <c:pt idx="10057">
                        <c:v>6.04</c:v>
                      </c:pt>
                      <c:pt idx="10058">
                        <c:v>6.04</c:v>
                      </c:pt>
                      <c:pt idx="10059">
                        <c:v>6.02</c:v>
                      </c:pt>
                      <c:pt idx="10060">
                        <c:v>6.04</c:v>
                      </c:pt>
                      <c:pt idx="10061">
                        <c:v>6.04</c:v>
                      </c:pt>
                      <c:pt idx="10062">
                        <c:v>6</c:v>
                      </c:pt>
                      <c:pt idx="10063">
                        <c:v>5.98</c:v>
                      </c:pt>
                      <c:pt idx="10064">
                        <c:v>5.95</c:v>
                      </c:pt>
                      <c:pt idx="10065">
                        <c:v>5.91</c:v>
                      </c:pt>
                      <c:pt idx="10066">
                        <c:v>5.97</c:v>
                      </c:pt>
                      <c:pt idx="10067">
                        <c:v>5.93</c:v>
                      </c:pt>
                      <c:pt idx="10068">
                        <c:v>5.81</c:v>
                      </c:pt>
                      <c:pt idx="10069">
                        <c:v>5.76</c:v>
                      </c:pt>
                      <c:pt idx="10070">
                        <c:v>5.79</c:v>
                      </c:pt>
                      <c:pt idx="10071">
                        <c:v>5.78</c:v>
                      </c:pt>
                      <c:pt idx="10072">
                        <c:v>5.81</c:v>
                      </c:pt>
                      <c:pt idx="10073">
                        <c:v>5.83</c:v>
                      </c:pt>
                      <c:pt idx="10074">
                        <c:v>5.81</c:v>
                      </c:pt>
                      <c:pt idx="10075">
                        <c:v>5.78</c:v>
                      </c:pt>
                      <c:pt idx="10076">
                        <c:v>5.79</c:v>
                      </c:pt>
                      <c:pt idx="10077">
                        <c:v>5.78</c:v>
                      </c:pt>
                      <c:pt idx="10078">
                        <c:v>5.73</c:v>
                      </c:pt>
                      <c:pt idx="10079">
                        <c:v>5.73</c:v>
                      </c:pt>
                      <c:pt idx="10080">
                        <c:v>5.73</c:v>
                      </c:pt>
                      <c:pt idx="10081">
                        <c:v>5.78</c:v>
                      </c:pt>
                      <c:pt idx="10082">
                        <c:v>5.81</c:v>
                      </c:pt>
                      <c:pt idx="10083">
                        <c:v>5.81</c:v>
                      </c:pt>
                      <c:pt idx="10084">
                        <c:v>5.73</c:v>
                      </c:pt>
                      <c:pt idx="10085">
                        <c:v>5.68</c:v>
                      </c:pt>
                      <c:pt idx="10086">
                        <c:v>#N/A</c:v>
                      </c:pt>
                      <c:pt idx="10087">
                        <c:v>5.69</c:v>
                      </c:pt>
                      <c:pt idx="10088">
                        <c:v>5.72</c:v>
                      </c:pt>
                      <c:pt idx="10089">
                        <c:v>5.76</c:v>
                      </c:pt>
                      <c:pt idx="10090">
                        <c:v>5.73</c:v>
                      </c:pt>
                      <c:pt idx="10091">
                        <c:v>5.77</c:v>
                      </c:pt>
                      <c:pt idx="10092">
                        <c:v>5.78</c:v>
                      </c:pt>
                      <c:pt idx="10093">
                        <c:v>5.74</c:v>
                      </c:pt>
                      <c:pt idx="10094">
                        <c:v>5.79</c:v>
                      </c:pt>
                      <c:pt idx="10095">
                        <c:v>5.84</c:v>
                      </c:pt>
                      <c:pt idx="10096">
                        <c:v>5.88</c:v>
                      </c:pt>
                      <c:pt idx="10097">
                        <c:v>5.86</c:v>
                      </c:pt>
                      <c:pt idx="10098">
                        <c:v>5.91</c:v>
                      </c:pt>
                      <c:pt idx="10099">
                        <c:v>5.88</c:v>
                      </c:pt>
                      <c:pt idx="10100">
                        <c:v>5.85</c:v>
                      </c:pt>
                      <c:pt idx="10101">
                        <c:v>5.84</c:v>
                      </c:pt>
                      <c:pt idx="10102">
                        <c:v>5.81</c:v>
                      </c:pt>
                      <c:pt idx="10103">
                        <c:v>5.83</c:v>
                      </c:pt>
                      <c:pt idx="10104">
                        <c:v>5.82</c:v>
                      </c:pt>
                      <c:pt idx="10105">
                        <c:v>5.8</c:v>
                      </c:pt>
                      <c:pt idx="10106">
                        <c:v>5.83</c:v>
                      </c:pt>
                      <c:pt idx="10107">
                        <c:v>5.87</c:v>
                      </c:pt>
                      <c:pt idx="10108">
                        <c:v>5.9</c:v>
                      </c:pt>
                      <c:pt idx="10109">
                        <c:v>5.87</c:v>
                      </c:pt>
                      <c:pt idx="10110">
                        <c:v>5.82</c:v>
                      </c:pt>
                      <c:pt idx="10111">
                        <c:v>#N/A</c:v>
                      </c:pt>
                      <c:pt idx="10112">
                        <c:v>5.8</c:v>
                      </c:pt>
                      <c:pt idx="10113">
                        <c:v>5.77</c:v>
                      </c:pt>
                      <c:pt idx="10114">
                        <c:v>5.73</c:v>
                      </c:pt>
                      <c:pt idx="10115">
                        <c:v>5.73</c:v>
                      </c:pt>
                      <c:pt idx="10116">
                        <c:v>5.74</c:v>
                      </c:pt>
                      <c:pt idx="10117">
                        <c:v>5.68</c:v>
                      </c:pt>
                      <c:pt idx="10118">
                        <c:v>5.66</c:v>
                      </c:pt>
                      <c:pt idx="10119">
                        <c:v>5.66</c:v>
                      </c:pt>
                      <c:pt idx="10120">
                        <c:v>5.64</c:v>
                      </c:pt>
                      <c:pt idx="10121">
                        <c:v>5.59</c:v>
                      </c:pt>
                      <c:pt idx="10122">
                        <c:v>5.63</c:v>
                      </c:pt>
                      <c:pt idx="10123">
                        <c:v>5.67</c:v>
                      </c:pt>
                      <c:pt idx="10124">
                        <c:v>5.69</c:v>
                      </c:pt>
                      <c:pt idx="10125">
                        <c:v>5.72</c:v>
                      </c:pt>
                      <c:pt idx="10126">
                        <c:v>5.74</c:v>
                      </c:pt>
                      <c:pt idx="10127">
                        <c:v>5.77</c:v>
                      </c:pt>
                      <c:pt idx="10128">
                        <c:v>5.74</c:v>
                      </c:pt>
                      <c:pt idx="10129">
                        <c:v>5.74</c:v>
                      </c:pt>
                      <c:pt idx="10130">
                        <c:v>5.83</c:v>
                      </c:pt>
                      <c:pt idx="10131">
                        <c:v>5.87</c:v>
                      </c:pt>
                      <c:pt idx="10132">
                        <c:v>5.87</c:v>
                      </c:pt>
                      <c:pt idx="10133">
                        <c:v>5.87</c:v>
                      </c:pt>
                      <c:pt idx="10134">
                        <c:v>5.82</c:v>
                      </c:pt>
                      <c:pt idx="10135">
                        <c:v>5.82</c:v>
                      </c:pt>
                      <c:pt idx="10136">
                        <c:v>5.77</c:v>
                      </c:pt>
                      <c:pt idx="10137">
                        <c:v>5.76</c:v>
                      </c:pt>
                      <c:pt idx="10138">
                        <c:v>5.72</c:v>
                      </c:pt>
                      <c:pt idx="10139">
                        <c:v>5.68</c:v>
                      </c:pt>
                      <c:pt idx="10140">
                        <c:v>5.71</c:v>
                      </c:pt>
                      <c:pt idx="10141">
                        <c:v>5.68</c:v>
                      </c:pt>
                      <c:pt idx="10142">
                        <c:v>5.67</c:v>
                      </c:pt>
                      <c:pt idx="10143">
                        <c:v>5.62</c:v>
                      </c:pt>
                      <c:pt idx="10144">
                        <c:v>#N/A</c:v>
                      </c:pt>
                      <c:pt idx="10145">
                        <c:v>5.63</c:v>
                      </c:pt>
                      <c:pt idx="10146">
                        <c:v>5.64</c:v>
                      </c:pt>
                      <c:pt idx="10147">
                        <c:v>5.59</c:v>
                      </c:pt>
                      <c:pt idx="10148">
                        <c:v>5.55</c:v>
                      </c:pt>
                      <c:pt idx="10149">
                        <c:v>5.48</c:v>
                      </c:pt>
                      <c:pt idx="10150">
                        <c:v>5.52</c:v>
                      </c:pt>
                      <c:pt idx="10151">
                        <c:v>5.53</c:v>
                      </c:pt>
                      <c:pt idx="10152">
                        <c:v>5.43</c:v>
                      </c:pt>
                      <c:pt idx="10153">
                        <c:v>5.32</c:v>
                      </c:pt>
                      <c:pt idx="10154">
                        <c:v>5.32</c:v>
                      </c:pt>
                      <c:pt idx="10155">
                        <c:v>5.35</c:v>
                      </c:pt>
                      <c:pt idx="10156">
                        <c:v>5.37</c:v>
                      </c:pt>
                      <c:pt idx="10157">
                        <c:v>5.36</c:v>
                      </c:pt>
                      <c:pt idx="10158">
                        <c:v>5.29</c:v>
                      </c:pt>
                      <c:pt idx="10159">
                        <c:v>5.23</c:v>
                      </c:pt>
                      <c:pt idx="10160">
                        <c:v>5.2</c:v>
                      </c:pt>
                      <c:pt idx="10161">
                        <c:v>5.17</c:v>
                      </c:pt>
                      <c:pt idx="10162">
                        <c:v>5.19</c:v>
                      </c:pt>
                      <c:pt idx="10163">
                        <c:v>5.08</c:v>
                      </c:pt>
                      <c:pt idx="10164">
                        <c:v>5.03</c:v>
                      </c:pt>
                      <c:pt idx="10165">
                        <c:v>5.0199999999999996</c:v>
                      </c:pt>
                      <c:pt idx="10166">
                        <c:v>#N/A</c:v>
                      </c:pt>
                      <c:pt idx="10167">
                        <c:v>5.04</c:v>
                      </c:pt>
                      <c:pt idx="10168">
                        <c:v>5.1100000000000003</c:v>
                      </c:pt>
                      <c:pt idx="10169">
                        <c:v>5.13</c:v>
                      </c:pt>
                      <c:pt idx="10170">
                        <c:v>5.12</c:v>
                      </c:pt>
                      <c:pt idx="10171">
                        <c:v>#N/A</c:v>
                      </c:pt>
                      <c:pt idx="10172">
                        <c:v>4.92</c:v>
                      </c:pt>
                      <c:pt idx="10173">
                        <c:v>5.14</c:v>
                      </c:pt>
                      <c:pt idx="10174">
                        <c:v>5.03</c:v>
                      </c:pt>
                      <c:pt idx="10175">
                        <c:v>4.93</c:v>
                      </c:pt>
                      <c:pt idx="10176">
                        <c:v>4.9400000000000004</c:v>
                      </c:pt>
                      <c:pt idx="10177">
                        <c:v>4.9800000000000004</c:v>
                      </c:pt>
                      <c:pt idx="10178">
                        <c:v>5.0999999999999996</c:v>
                      </c:pt>
                      <c:pt idx="10179">
                        <c:v>5.14</c:v>
                      </c:pt>
                      <c:pt idx="10180">
                        <c:v>5.25</c:v>
                      </c:pt>
                      <c:pt idx="10181">
                        <c:v>#N/A</c:v>
                      </c:pt>
                      <c:pt idx="10182">
                        <c:v>5.24</c:v>
                      </c:pt>
                      <c:pt idx="10183">
                        <c:v>5.19</c:v>
                      </c:pt>
                      <c:pt idx="10184">
                        <c:v>5.12</c:v>
                      </c:pt>
                      <c:pt idx="10185">
                        <c:v>5.19</c:v>
                      </c:pt>
                      <c:pt idx="10186">
                        <c:v>5.25</c:v>
                      </c:pt>
                      <c:pt idx="10187">
                        <c:v>5.3</c:v>
                      </c:pt>
                      <c:pt idx="10188">
                        <c:v>5.33</c:v>
                      </c:pt>
                      <c:pt idx="10189">
                        <c:v>5.29</c:v>
                      </c:pt>
                      <c:pt idx="10190">
                        <c:v>5.29</c:v>
                      </c:pt>
                      <c:pt idx="10191">
                        <c:v>5.32</c:v>
                      </c:pt>
                      <c:pt idx="10192">
                        <c:v>5.24</c:v>
                      </c:pt>
                      <c:pt idx="10193">
                        <c:v>5.19</c:v>
                      </c:pt>
                      <c:pt idx="10194">
                        <c:v>5.0999999999999996</c:v>
                      </c:pt>
                      <c:pt idx="10195">
                        <c:v>5.17</c:v>
                      </c:pt>
                      <c:pt idx="10196">
                        <c:v>5.18</c:v>
                      </c:pt>
                      <c:pt idx="10197">
                        <c:v>5.22</c:v>
                      </c:pt>
                      <c:pt idx="10198">
                        <c:v>5.0999999999999996</c:v>
                      </c:pt>
                      <c:pt idx="10199">
                        <c:v>5.0999999999999996</c:v>
                      </c:pt>
                      <c:pt idx="10200">
                        <c:v>5.03</c:v>
                      </c:pt>
                      <c:pt idx="10201">
                        <c:v>5.05</c:v>
                      </c:pt>
                      <c:pt idx="10202">
                        <c:v>5.07</c:v>
                      </c:pt>
                      <c:pt idx="10203">
                        <c:v>5.13</c:v>
                      </c:pt>
                      <c:pt idx="10204">
                        <c:v>5.19</c:v>
                      </c:pt>
                      <c:pt idx="10205">
                        <c:v>5.1100000000000003</c:v>
                      </c:pt>
                      <c:pt idx="10206">
                        <c:v>#N/A</c:v>
                      </c:pt>
                      <c:pt idx="10207">
                        <c:v>5.1100000000000003</c:v>
                      </c:pt>
                      <c:pt idx="10208">
                        <c:v>5.14</c:v>
                      </c:pt>
                      <c:pt idx="10209">
                        <c:v>5.15</c:v>
                      </c:pt>
                      <c:pt idx="10210">
                        <c:v>5.0999999999999996</c:v>
                      </c:pt>
                      <c:pt idx="10211">
                        <c:v>5.05</c:v>
                      </c:pt>
                      <c:pt idx="10212">
                        <c:v>4.96</c:v>
                      </c:pt>
                      <c:pt idx="10213">
                        <c:v>4.92</c:v>
                      </c:pt>
                      <c:pt idx="10214">
                        <c:v>4.87</c:v>
                      </c:pt>
                      <c:pt idx="10215">
                        <c:v>4.95</c:v>
                      </c:pt>
                      <c:pt idx="10216">
                        <c:v>4.9800000000000004</c:v>
                      </c:pt>
                      <c:pt idx="10217">
                        <c:v>4.99</c:v>
                      </c:pt>
                      <c:pt idx="10218">
                        <c:v>4.92</c:v>
                      </c:pt>
                      <c:pt idx="10219">
                        <c:v>4.8899999999999997</c:v>
                      </c:pt>
                      <c:pt idx="10220">
                        <c:v>4.95</c:v>
                      </c:pt>
                      <c:pt idx="10221">
                        <c:v>4.92</c:v>
                      </c:pt>
                      <c:pt idx="10222">
                        <c:v>4.95</c:v>
                      </c:pt>
                      <c:pt idx="10223">
                        <c:v>4.84</c:v>
                      </c:pt>
                      <c:pt idx="10224">
                        <c:v>4.8099999999999996</c:v>
                      </c:pt>
                      <c:pt idx="10225">
                        <c:v>4.78</c:v>
                      </c:pt>
                      <c:pt idx="10226">
                        <c:v>4.82</c:v>
                      </c:pt>
                      <c:pt idx="10227">
                        <c:v>4.78</c:v>
                      </c:pt>
                      <c:pt idx="10228">
                        <c:v>4.7699999999999996</c:v>
                      </c:pt>
                      <c:pt idx="10229">
                        <c:v>4.7300000000000004</c:v>
                      </c:pt>
                      <c:pt idx="10230">
                        <c:v>4.8</c:v>
                      </c:pt>
                      <c:pt idx="10231">
                        <c:v>4.8499999999999996</c:v>
                      </c:pt>
                      <c:pt idx="10232">
                        <c:v>5</c:v>
                      </c:pt>
                      <c:pt idx="10233">
                        <c:v>4.97</c:v>
                      </c:pt>
                      <c:pt idx="10234">
                        <c:v>4.9800000000000004</c:v>
                      </c:pt>
                      <c:pt idx="10235">
                        <c:v>4.93</c:v>
                      </c:pt>
                      <c:pt idx="10236">
                        <c:v>4.9800000000000004</c:v>
                      </c:pt>
                      <c:pt idx="10237">
                        <c:v>4.9400000000000004</c:v>
                      </c:pt>
                      <c:pt idx="10238">
                        <c:v>4.9400000000000004</c:v>
                      </c:pt>
                      <c:pt idx="10239">
                        <c:v>4.9800000000000004</c:v>
                      </c:pt>
                      <c:pt idx="10240">
                        <c:v>4.8899999999999997</c:v>
                      </c:pt>
                      <c:pt idx="10241">
                        <c:v>4.93</c:v>
                      </c:pt>
                      <c:pt idx="10242">
                        <c:v>5.09</c:v>
                      </c:pt>
                      <c:pt idx="10243">
                        <c:v>5.12</c:v>
                      </c:pt>
                      <c:pt idx="10244">
                        <c:v>5.17</c:v>
                      </c:pt>
                      <c:pt idx="10245">
                        <c:v>#N/A</c:v>
                      </c:pt>
                      <c:pt idx="10246">
                        <c:v>5.28</c:v>
                      </c:pt>
                      <c:pt idx="10247">
                        <c:v>5.21</c:v>
                      </c:pt>
                      <c:pt idx="10248">
                        <c:v>5.14</c:v>
                      </c:pt>
                      <c:pt idx="10249">
                        <c:v>5.27</c:v>
                      </c:pt>
                      <c:pt idx="10250">
                        <c:v>5.29</c:v>
                      </c:pt>
                      <c:pt idx="10251">
                        <c:v>5.2</c:v>
                      </c:pt>
                      <c:pt idx="10252">
                        <c:v>5.22</c:v>
                      </c:pt>
                      <c:pt idx="10253">
                        <c:v>5.28</c:v>
                      </c:pt>
                      <c:pt idx="10254">
                        <c:v>5.2</c:v>
                      </c:pt>
                      <c:pt idx="10255">
                        <c:v>5.34</c:v>
                      </c:pt>
                      <c:pt idx="10256">
                        <c:v>5.35</c:v>
                      </c:pt>
                      <c:pt idx="10257">
                        <c:v>5.3</c:v>
                      </c:pt>
                      <c:pt idx="10258">
                        <c:v>5.31</c:v>
                      </c:pt>
                      <c:pt idx="10259">
                        <c:v>5.22</c:v>
                      </c:pt>
                      <c:pt idx="10260">
                        <c:v>5.21</c:v>
                      </c:pt>
                      <c:pt idx="10261">
                        <c:v>5.21</c:v>
                      </c:pt>
                      <c:pt idx="10262">
                        <c:v>5.24</c:v>
                      </c:pt>
                      <c:pt idx="10263">
                        <c:v>5.2</c:v>
                      </c:pt>
                      <c:pt idx="10264">
                        <c:v>5.31</c:v>
                      </c:pt>
                      <c:pt idx="10265">
                        <c:v>5.51</c:v>
                      </c:pt>
                      <c:pt idx="10266">
                        <c:v>5.46</c:v>
                      </c:pt>
                      <c:pt idx="10267">
                        <c:v>5.5</c:v>
                      </c:pt>
                      <c:pt idx="10268">
                        <c:v>5.48</c:v>
                      </c:pt>
                      <c:pt idx="10269">
                        <c:v>5.46</c:v>
                      </c:pt>
                      <c:pt idx="10270">
                        <c:v>5.41</c:v>
                      </c:pt>
                      <c:pt idx="10271">
                        <c:v>5.41</c:v>
                      </c:pt>
                      <c:pt idx="10272">
                        <c:v>5.42</c:v>
                      </c:pt>
                      <c:pt idx="10273">
                        <c:v>5.41</c:v>
                      </c:pt>
                      <c:pt idx="10274">
                        <c:v>5.52</c:v>
                      </c:pt>
                      <c:pt idx="10275">
                        <c:v>5.52</c:v>
                      </c:pt>
                      <c:pt idx="10276">
                        <c:v>#N/A</c:v>
                      </c:pt>
                      <c:pt idx="10277">
                        <c:v>5.54</c:v>
                      </c:pt>
                      <c:pt idx="10278">
                        <c:v>5.54</c:v>
                      </c:pt>
                      <c:pt idx="10279">
                        <c:v>5.43</c:v>
                      </c:pt>
                      <c:pt idx="10280">
                        <c:v>5.39</c:v>
                      </c:pt>
                      <c:pt idx="10281">
                        <c:v>5.35</c:v>
                      </c:pt>
                      <c:pt idx="10282">
                        <c:v>5.29</c:v>
                      </c:pt>
                      <c:pt idx="10283">
                        <c:v>5.27</c:v>
                      </c:pt>
                      <c:pt idx="10284">
                        <c:v>5.33</c:v>
                      </c:pt>
                      <c:pt idx="10285">
                        <c:v>5.38</c:v>
                      </c:pt>
                      <c:pt idx="10286">
                        <c:v>5.32</c:v>
                      </c:pt>
                      <c:pt idx="10287">
                        <c:v>5.27</c:v>
                      </c:pt>
                      <c:pt idx="10288">
                        <c:v>5.28</c:v>
                      </c:pt>
                      <c:pt idx="10289">
                        <c:v>5.26</c:v>
                      </c:pt>
                      <c:pt idx="10290">
                        <c:v>5.27</c:v>
                      </c:pt>
                      <c:pt idx="10291">
                        <c:v>5.27</c:v>
                      </c:pt>
                      <c:pt idx="10292">
                        <c:v>5.26</c:v>
                      </c:pt>
                      <c:pt idx="10293">
                        <c:v>5.24</c:v>
                      </c:pt>
                      <c:pt idx="10294">
                        <c:v>5.22</c:v>
                      </c:pt>
                      <c:pt idx="10295">
                        <c:v>5.14</c:v>
                      </c:pt>
                      <c:pt idx="10296">
                        <c:v>5.16</c:v>
                      </c:pt>
                      <c:pt idx="10297">
                        <c:v>5.24</c:v>
                      </c:pt>
                      <c:pt idx="10298">
                        <c:v>5.26</c:v>
                      </c:pt>
                      <c:pt idx="10299">
                        <c:v>5.35</c:v>
                      </c:pt>
                      <c:pt idx="10300">
                        <c:v>5.42</c:v>
                      </c:pt>
                      <c:pt idx="10301">
                        <c:v>5.37</c:v>
                      </c:pt>
                      <c:pt idx="10302">
                        <c:v>5.41</c:v>
                      </c:pt>
                      <c:pt idx="10303">
                        <c:v>#N/A</c:v>
                      </c:pt>
                      <c:pt idx="10304">
                        <c:v>5.44</c:v>
                      </c:pt>
                      <c:pt idx="10305">
                        <c:v>5.41</c:v>
                      </c:pt>
                      <c:pt idx="10306">
                        <c:v>5.37</c:v>
                      </c:pt>
                      <c:pt idx="10307">
                        <c:v>5.32</c:v>
                      </c:pt>
                      <c:pt idx="10308">
                        <c:v>5.31</c:v>
                      </c:pt>
                      <c:pt idx="10309">
                        <c:v>5.27</c:v>
                      </c:pt>
                      <c:pt idx="10310">
                        <c:v>5.27</c:v>
                      </c:pt>
                      <c:pt idx="10311">
                        <c:v>5.21</c:v>
                      </c:pt>
                      <c:pt idx="10312">
                        <c:v>5.22</c:v>
                      </c:pt>
                      <c:pt idx="10313">
                        <c:v>5.12</c:v>
                      </c:pt>
                      <c:pt idx="10314">
                        <c:v>5.13</c:v>
                      </c:pt>
                      <c:pt idx="10315">
                        <c:v>5.15</c:v>
                      </c:pt>
                      <c:pt idx="10316">
                        <c:v>5.13</c:v>
                      </c:pt>
                      <c:pt idx="10317">
                        <c:v>5.13</c:v>
                      </c:pt>
                      <c:pt idx="10318">
                        <c:v>5.2</c:v>
                      </c:pt>
                      <c:pt idx="10319">
                        <c:v>5.19</c:v>
                      </c:pt>
                      <c:pt idx="10320">
                        <c:v>5.13</c:v>
                      </c:pt>
                      <c:pt idx="10321">
                        <c:v>5.1100000000000003</c:v>
                      </c:pt>
                      <c:pt idx="10322">
                        <c:v>5.07</c:v>
                      </c:pt>
                      <c:pt idx="10323">
                        <c:v>5.1100000000000003</c:v>
                      </c:pt>
                      <c:pt idx="10324">
                        <c:v>5.17</c:v>
                      </c:pt>
                      <c:pt idx="10325">
                        <c:v>5.2</c:v>
                      </c:pt>
                      <c:pt idx="10326">
                        <c:v>5.19</c:v>
                      </c:pt>
                      <c:pt idx="10327">
                        <c:v>5.2</c:v>
                      </c:pt>
                      <c:pt idx="10328">
                        <c:v>4.99</c:v>
                      </c:pt>
                      <c:pt idx="10329">
                        <c:v>5.04</c:v>
                      </c:pt>
                      <c:pt idx="10330">
                        <c:v>4.99</c:v>
                      </c:pt>
                      <c:pt idx="10331">
                        <c:v>4.97</c:v>
                      </c:pt>
                      <c:pt idx="10332">
                        <c:v>4.97</c:v>
                      </c:pt>
                      <c:pt idx="10333">
                        <c:v>5</c:v>
                      </c:pt>
                      <c:pt idx="10334">
                        <c:v>4.95</c:v>
                      </c:pt>
                      <c:pt idx="10335">
                        <c:v>4.84</c:v>
                      </c:pt>
                      <c:pt idx="10336">
                        <c:v>4.91</c:v>
                      </c:pt>
                      <c:pt idx="10337">
                        <c:v>4.87</c:v>
                      </c:pt>
                      <c:pt idx="10338">
                        <c:v>4.91</c:v>
                      </c:pt>
                      <c:pt idx="10339">
                        <c:v>4.8899999999999997</c:v>
                      </c:pt>
                      <c:pt idx="10340">
                        <c:v>4.93</c:v>
                      </c:pt>
                      <c:pt idx="10341">
                        <c:v>4.9400000000000004</c:v>
                      </c:pt>
                      <c:pt idx="10342">
                        <c:v>4.8499999999999996</c:v>
                      </c:pt>
                      <c:pt idx="10343">
                        <c:v>4.78</c:v>
                      </c:pt>
                      <c:pt idx="10344">
                        <c:v>4.79</c:v>
                      </c:pt>
                      <c:pt idx="10345">
                        <c:v>4.8499999999999996</c:v>
                      </c:pt>
                      <c:pt idx="10346">
                        <c:v>#N/A</c:v>
                      </c:pt>
                      <c:pt idx="10347">
                        <c:v>4.99</c:v>
                      </c:pt>
                      <c:pt idx="10348">
                        <c:v>4.97</c:v>
                      </c:pt>
                      <c:pt idx="10349">
                        <c:v>4.8600000000000003</c:v>
                      </c:pt>
                      <c:pt idx="10350">
                        <c:v>4.8</c:v>
                      </c:pt>
                      <c:pt idx="10351">
                        <c:v>4.84</c:v>
                      </c:pt>
                      <c:pt idx="10352">
                        <c:v>#N/A</c:v>
                      </c:pt>
                      <c:pt idx="10353">
                        <c:v>#N/A</c:v>
                      </c:pt>
                      <c:pt idx="10354">
                        <c:v>4.6399999999999997</c:v>
                      </c:pt>
                      <c:pt idx="10355">
                        <c:v>4.57</c:v>
                      </c:pt>
                      <c:pt idx="10356">
                        <c:v>4.63</c:v>
                      </c:pt>
                      <c:pt idx="10357">
                        <c:v>4.72</c:v>
                      </c:pt>
                      <c:pt idx="10358">
                        <c:v>4.6900000000000004</c:v>
                      </c:pt>
                      <c:pt idx="10359">
                        <c:v>4.75</c:v>
                      </c:pt>
                      <c:pt idx="10360">
                        <c:v>4.7</c:v>
                      </c:pt>
                      <c:pt idx="10361">
                        <c:v>4.7300000000000004</c:v>
                      </c:pt>
                      <c:pt idx="10362">
                        <c:v>4.72</c:v>
                      </c:pt>
                      <c:pt idx="10363">
                        <c:v>4.6500000000000004</c:v>
                      </c:pt>
                      <c:pt idx="10364">
                        <c:v>4.58</c:v>
                      </c:pt>
                      <c:pt idx="10365">
                        <c:v>4.5999999999999996</c:v>
                      </c:pt>
                      <c:pt idx="10366">
                        <c:v>4.55</c:v>
                      </c:pt>
                      <c:pt idx="10367">
                        <c:v>4.53</c:v>
                      </c:pt>
                      <c:pt idx="10368">
                        <c:v>4.5</c:v>
                      </c:pt>
                      <c:pt idx="10369">
                        <c:v>4.53</c:v>
                      </c:pt>
                      <c:pt idx="10370">
                        <c:v>4.5199999999999996</c:v>
                      </c:pt>
                      <c:pt idx="10371">
                        <c:v>#N/A</c:v>
                      </c:pt>
                      <c:pt idx="10372">
                        <c:v>4.62</c:v>
                      </c:pt>
                      <c:pt idx="10373">
                        <c:v>4.6100000000000003</c:v>
                      </c:pt>
                      <c:pt idx="10374">
                        <c:v>4.6900000000000004</c:v>
                      </c:pt>
                      <c:pt idx="10375">
                        <c:v>4.68</c:v>
                      </c:pt>
                      <c:pt idx="10376">
                        <c:v>4.62</c:v>
                      </c:pt>
                      <c:pt idx="10377">
                        <c:v>4.59</c:v>
                      </c:pt>
                      <c:pt idx="10378">
                        <c:v>4.59</c:v>
                      </c:pt>
                      <c:pt idx="10379">
                        <c:v>4.58</c:v>
                      </c:pt>
                      <c:pt idx="10380">
                        <c:v>4.63</c:v>
                      </c:pt>
                      <c:pt idx="10381">
                        <c:v>4.63</c:v>
                      </c:pt>
                      <c:pt idx="10382">
                        <c:v>4.66</c:v>
                      </c:pt>
                      <c:pt idx="10383">
                        <c:v>4.6100000000000003</c:v>
                      </c:pt>
                      <c:pt idx="10384">
                        <c:v>4.5599999999999996</c:v>
                      </c:pt>
                      <c:pt idx="10385">
                        <c:v>4.53</c:v>
                      </c:pt>
                      <c:pt idx="10386">
                        <c:v>4.5</c:v>
                      </c:pt>
                      <c:pt idx="10387">
                        <c:v>4.4400000000000004</c:v>
                      </c:pt>
                      <c:pt idx="10388">
                        <c:v>4.3</c:v>
                      </c:pt>
                      <c:pt idx="10389">
                        <c:v>4.24</c:v>
                      </c:pt>
                      <c:pt idx="10390">
                        <c:v>4.37</c:v>
                      </c:pt>
                      <c:pt idx="10391">
                        <c:v>4.3099999999999996</c:v>
                      </c:pt>
                      <c:pt idx="10392">
                        <c:v>4.3</c:v>
                      </c:pt>
                      <c:pt idx="10393">
                        <c:v>4.22</c:v>
                      </c:pt>
                      <c:pt idx="10394">
                        <c:v>4.32</c:v>
                      </c:pt>
                      <c:pt idx="10395">
                        <c:v>4.34</c:v>
                      </c:pt>
                      <c:pt idx="10396">
                        <c:v>#N/A</c:v>
                      </c:pt>
                      <c:pt idx="10397">
                        <c:v>4.41</c:v>
                      </c:pt>
                      <c:pt idx="10398">
                        <c:v>4.54</c:v>
                      </c:pt>
                      <c:pt idx="10399">
                        <c:v>4.79</c:v>
                      </c:pt>
                      <c:pt idx="10400">
                        <c:v>4.91</c:v>
                      </c:pt>
                      <c:pt idx="10401">
                        <c:v>4.8</c:v>
                      </c:pt>
                      <c:pt idx="10402">
                        <c:v>4.88</c:v>
                      </c:pt>
                      <c:pt idx="10403">
                        <c:v>4.9800000000000004</c:v>
                      </c:pt>
                      <c:pt idx="10404">
                        <c:v>#N/A</c:v>
                      </c:pt>
                      <c:pt idx="10405">
                        <c:v>5.04</c:v>
                      </c:pt>
                      <c:pt idx="10406">
                        <c:v>5.05</c:v>
                      </c:pt>
                      <c:pt idx="10407">
                        <c:v>4.9800000000000004</c:v>
                      </c:pt>
                      <c:pt idx="10408">
                        <c:v>4.9800000000000004</c:v>
                      </c:pt>
                      <c:pt idx="10409">
                        <c:v>4.79</c:v>
                      </c:pt>
                      <c:pt idx="10410">
                        <c:v>4.78</c:v>
                      </c:pt>
                      <c:pt idx="10411">
                        <c:v>4.75</c:v>
                      </c:pt>
                      <c:pt idx="10412">
                        <c:v>4.7</c:v>
                      </c:pt>
                      <c:pt idx="10413">
                        <c:v>4.92</c:v>
                      </c:pt>
                      <c:pt idx="10414">
                        <c:v>5.04</c:v>
                      </c:pt>
                      <c:pt idx="10415">
                        <c:v>5.2</c:v>
                      </c:pt>
                      <c:pt idx="10416">
                        <c:v>5.17</c:v>
                      </c:pt>
                      <c:pt idx="10417">
                        <c:v>5.13</c:v>
                      </c:pt>
                      <c:pt idx="10418">
                        <c:v>5.0199999999999996</c:v>
                      </c:pt>
                      <c:pt idx="10419">
                        <c:v>5.13</c:v>
                      </c:pt>
                      <c:pt idx="10420">
                        <c:v>5.24</c:v>
                      </c:pt>
                      <c:pt idx="10421">
                        <c:v>5.26</c:v>
                      </c:pt>
                      <c:pt idx="10422">
                        <c:v>5.16</c:v>
                      </c:pt>
                      <c:pt idx="10423">
                        <c:v>5.08</c:v>
                      </c:pt>
                      <c:pt idx="10424">
                        <c:v>5.08</c:v>
                      </c:pt>
                      <c:pt idx="10425">
                        <c:v>5.12</c:v>
                      </c:pt>
                      <c:pt idx="10426">
                        <c:v>5.18</c:v>
                      </c:pt>
                      <c:pt idx="10427">
                        <c:v>#N/A</c:v>
                      </c:pt>
                      <c:pt idx="10428">
                        <c:v>5.22</c:v>
                      </c:pt>
                      <c:pt idx="10429">
                        <c:v>5.13</c:v>
                      </c:pt>
                      <c:pt idx="10430">
                        <c:v>5.15</c:v>
                      </c:pt>
                      <c:pt idx="10431">
                        <c:v>5.07</c:v>
                      </c:pt>
                      <c:pt idx="10432">
                        <c:v>#N/A</c:v>
                      </c:pt>
                      <c:pt idx="10433">
                        <c:v>5.2</c:v>
                      </c:pt>
                      <c:pt idx="10434">
                        <c:v>5.16</c:v>
                      </c:pt>
                      <c:pt idx="10435">
                        <c:v>5.18</c:v>
                      </c:pt>
                      <c:pt idx="10436">
                        <c:v>5.09</c:v>
                      </c:pt>
                      <c:pt idx="10437">
                        <c:v>5.0999999999999996</c:v>
                      </c:pt>
                      <c:pt idx="10438">
                        <c:v>5.0999999999999996</c:v>
                      </c:pt>
                      <c:pt idx="10439">
                        <c:v>5</c:v>
                      </c:pt>
                      <c:pt idx="10440">
                        <c:v>4.92</c:v>
                      </c:pt>
                      <c:pt idx="10441">
                        <c:v>4.91</c:v>
                      </c:pt>
                      <c:pt idx="10442">
                        <c:v>4.88</c:v>
                      </c:pt>
                      <c:pt idx="10443">
                        <c:v>4.88</c:v>
                      </c:pt>
                      <c:pt idx="10444">
                        <c:v>4.9800000000000004</c:v>
                      </c:pt>
                      <c:pt idx="10445">
                        <c:v>4.9400000000000004</c:v>
                      </c:pt>
                      <c:pt idx="10446">
                        <c:v>#N/A</c:v>
                      </c:pt>
                      <c:pt idx="10447">
                        <c:v>4.96</c:v>
                      </c:pt>
                      <c:pt idx="10448">
                        <c:v>5.05</c:v>
                      </c:pt>
                      <c:pt idx="10449">
                        <c:v>5.07</c:v>
                      </c:pt>
                      <c:pt idx="10450">
                        <c:v>5.0999999999999996</c:v>
                      </c:pt>
                      <c:pt idx="10451">
                        <c:v>5.12</c:v>
                      </c:pt>
                      <c:pt idx="10452">
                        <c:v>5.0199999999999996</c:v>
                      </c:pt>
                      <c:pt idx="10453">
                        <c:v>5.0199999999999996</c:v>
                      </c:pt>
                      <c:pt idx="10454">
                        <c:v>5.07</c:v>
                      </c:pt>
                      <c:pt idx="10455">
                        <c:v>5.0199999999999996</c:v>
                      </c:pt>
                      <c:pt idx="10456">
                        <c:v>4.9400000000000004</c:v>
                      </c:pt>
                      <c:pt idx="10457">
                        <c:v>4.92</c:v>
                      </c:pt>
                      <c:pt idx="10458">
                        <c:v>4.92</c:v>
                      </c:pt>
                      <c:pt idx="10459">
                        <c:v>4.93</c:v>
                      </c:pt>
                      <c:pt idx="10460">
                        <c:v>4.9000000000000004</c:v>
                      </c:pt>
                      <c:pt idx="10461">
                        <c:v>4.91</c:v>
                      </c:pt>
                      <c:pt idx="10462">
                        <c:v>4.97</c:v>
                      </c:pt>
                      <c:pt idx="10463">
                        <c:v>5.01</c:v>
                      </c:pt>
                      <c:pt idx="10464">
                        <c:v>4.95</c:v>
                      </c:pt>
                      <c:pt idx="10465">
                        <c:v>4.8600000000000003</c:v>
                      </c:pt>
                      <c:pt idx="10466">
                        <c:v>#N/A</c:v>
                      </c:pt>
                      <c:pt idx="10467">
                        <c:v>4.88</c:v>
                      </c:pt>
                      <c:pt idx="10468">
                        <c:v>4.88</c:v>
                      </c:pt>
                      <c:pt idx="10469">
                        <c:v>4.88</c:v>
                      </c:pt>
                      <c:pt idx="10470">
                        <c:v>4.84</c:v>
                      </c:pt>
                      <c:pt idx="10471">
                        <c:v>4.8600000000000003</c:v>
                      </c:pt>
                      <c:pt idx="10472">
                        <c:v>4.93</c:v>
                      </c:pt>
                      <c:pt idx="10473">
                        <c:v>4.84</c:v>
                      </c:pt>
                      <c:pt idx="10474">
                        <c:v>4.88</c:v>
                      </c:pt>
                      <c:pt idx="10475">
                        <c:v>4.9800000000000004</c:v>
                      </c:pt>
                      <c:pt idx="10476">
                        <c:v>5.0199999999999996</c:v>
                      </c:pt>
                      <c:pt idx="10477">
                        <c:v>5.0199999999999996</c:v>
                      </c:pt>
                      <c:pt idx="10478">
                        <c:v>5.0599999999999996</c:v>
                      </c:pt>
                      <c:pt idx="10479">
                        <c:v>5.22</c:v>
                      </c:pt>
                      <c:pt idx="10480">
                        <c:v>5.33</c:v>
                      </c:pt>
                      <c:pt idx="10481">
                        <c:v>5.33</c:v>
                      </c:pt>
                      <c:pt idx="10482">
                        <c:v>5.32</c:v>
                      </c:pt>
                      <c:pt idx="10483">
                        <c:v>5.28</c:v>
                      </c:pt>
                      <c:pt idx="10484">
                        <c:v>5.4</c:v>
                      </c:pt>
                      <c:pt idx="10485">
                        <c:v>5.35</c:v>
                      </c:pt>
                      <c:pt idx="10486">
                        <c:v>5.32</c:v>
                      </c:pt>
                      <c:pt idx="10487">
                        <c:v>5.33</c:v>
                      </c:pt>
                      <c:pt idx="10488">
                        <c:v>5.4</c:v>
                      </c:pt>
                      <c:pt idx="10489">
                        <c:v>5.39</c:v>
                      </c:pt>
                      <c:pt idx="10490">
                        <c:v>5.4</c:v>
                      </c:pt>
                      <c:pt idx="10491">
                        <c:v>5.41</c:v>
                      </c:pt>
                      <c:pt idx="10492">
                        <c:v>5.35</c:v>
                      </c:pt>
                      <c:pt idx="10493">
                        <c:v>5.35</c:v>
                      </c:pt>
                      <c:pt idx="10494">
                        <c:v>5.42</c:v>
                      </c:pt>
                      <c:pt idx="10495">
                        <c:v>#N/A</c:v>
                      </c:pt>
                      <c:pt idx="10496">
                        <c:v>5.44</c:v>
                      </c:pt>
                      <c:pt idx="10497">
                        <c:v>5.36</c:v>
                      </c:pt>
                      <c:pt idx="10498">
                        <c:v>5.3</c:v>
                      </c:pt>
                      <c:pt idx="10499">
                        <c:v>5.28</c:v>
                      </c:pt>
                      <c:pt idx="10500">
                        <c:v>5.22</c:v>
                      </c:pt>
                      <c:pt idx="10501">
                        <c:v>5.25</c:v>
                      </c:pt>
                      <c:pt idx="10502">
                        <c:v>5.22</c:v>
                      </c:pt>
                      <c:pt idx="10503">
                        <c:v>5.24</c:v>
                      </c:pt>
                      <c:pt idx="10504">
                        <c:v>5.22</c:v>
                      </c:pt>
                      <c:pt idx="10505">
                        <c:v>5.18</c:v>
                      </c:pt>
                      <c:pt idx="10506">
                        <c:v>5.15</c:v>
                      </c:pt>
                      <c:pt idx="10507">
                        <c:v>5.2</c:v>
                      </c:pt>
                      <c:pt idx="10508">
                        <c:v>5.24</c:v>
                      </c:pt>
                      <c:pt idx="10509">
                        <c:v>5.23</c:v>
                      </c:pt>
                      <c:pt idx="10510">
                        <c:v>5.21</c:v>
                      </c:pt>
                      <c:pt idx="10511">
                        <c:v>5.19</c:v>
                      </c:pt>
                      <c:pt idx="10512">
                        <c:v>5.18</c:v>
                      </c:pt>
                      <c:pt idx="10513">
                        <c:v>5.1100000000000003</c:v>
                      </c:pt>
                      <c:pt idx="10514">
                        <c:v>5.0999999999999996</c:v>
                      </c:pt>
                      <c:pt idx="10515">
                        <c:v>5.08</c:v>
                      </c:pt>
                      <c:pt idx="10516">
                        <c:v>5.13</c:v>
                      </c:pt>
                      <c:pt idx="10517">
                        <c:v>5.1100000000000003</c:v>
                      </c:pt>
                      <c:pt idx="10518">
                        <c:v>5.08</c:v>
                      </c:pt>
                      <c:pt idx="10519">
                        <c:v>5.13</c:v>
                      </c:pt>
                      <c:pt idx="10520">
                        <c:v>5.08</c:v>
                      </c:pt>
                      <c:pt idx="10521">
                        <c:v>5.0999999999999996</c:v>
                      </c:pt>
                      <c:pt idx="10522">
                        <c:v>5.09</c:v>
                      </c:pt>
                      <c:pt idx="10523">
                        <c:v>5.24</c:v>
                      </c:pt>
                      <c:pt idx="10524">
                        <c:v>5.2</c:v>
                      </c:pt>
                      <c:pt idx="10525">
                        <c:v>5.15</c:v>
                      </c:pt>
                      <c:pt idx="10526">
                        <c:v>5.23</c:v>
                      </c:pt>
                      <c:pt idx="10527">
                        <c:v>5.32</c:v>
                      </c:pt>
                      <c:pt idx="10528">
                        <c:v>5.28</c:v>
                      </c:pt>
                      <c:pt idx="10529">
                        <c:v>5.2</c:v>
                      </c:pt>
                      <c:pt idx="10530">
                        <c:v>5.27</c:v>
                      </c:pt>
                      <c:pt idx="10531">
                        <c:v>5.21</c:v>
                      </c:pt>
                      <c:pt idx="10532">
                        <c:v>5.18</c:v>
                      </c:pt>
                      <c:pt idx="10533">
                        <c:v>5.13</c:v>
                      </c:pt>
                      <c:pt idx="10534">
                        <c:v>5.16</c:v>
                      </c:pt>
                      <c:pt idx="10535">
                        <c:v>5.16</c:v>
                      </c:pt>
                      <c:pt idx="10536">
                        <c:v>#N/A</c:v>
                      </c:pt>
                      <c:pt idx="10537">
                        <c:v>5.16</c:v>
                      </c:pt>
                      <c:pt idx="10538">
                        <c:v>5.1100000000000003</c:v>
                      </c:pt>
                      <c:pt idx="10539">
                        <c:v>5.0599999999999996</c:v>
                      </c:pt>
                      <c:pt idx="10540">
                        <c:v>5.08</c:v>
                      </c:pt>
                      <c:pt idx="10541">
                        <c:v>5.0599999999999996</c:v>
                      </c:pt>
                      <c:pt idx="10542">
                        <c:v>5.04</c:v>
                      </c:pt>
                      <c:pt idx="10543">
                        <c:v>5.08</c:v>
                      </c:pt>
                      <c:pt idx="10544">
                        <c:v>5.04</c:v>
                      </c:pt>
                      <c:pt idx="10545">
                        <c:v>5.0999999999999996</c:v>
                      </c:pt>
                      <c:pt idx="10546">
                        <c:v>5.07</c:v>
                      </c:pt>
                      <c:pt idx="10547">
                        <c:v>5.0199999999999996</c:v>
                      </c:pt>
                      <c:pt idx="10548">
                        <c:v>4.9800000000000004</c:v>
                      </c:pt>
                      <c:pt idx="10549">
                        <c:v>4.9400000000000004</c:v>
                      </c:pt>
                      <c:pt idx="10550">
                        <c:v>4.83</c:v>
                      </c:pt>
                      <c:pt idx="10551">
                        <c:v>4.8899999999999997</c:v>
                      </c:pt>
                      <c:pt idx="10552">
                        <c:v>4.88</c:v>
                      </c:pt>
                      <c:pt idx="10553">
                        <c:v>4.76</c:v>
                      </c:pt>
                      <c:pt idx="10554">
                        <c:v>4.8499999999999996</c:v>
                      </c:pt>
                      <c:pt idx="10555">
                        <c:v>4.79</c:v>
                      </c:pt>
                      <c:pt idx="10556">
                        <c:v>4.87</c:v>
                      </c:pt>
                      <c:pt idx="10557">
                        <c:v>4.88</c:v>
                      </c:pt>
                      <c:pt idx="10558">
                        <c:v>4.75</c:v>
                      </c:pt>
                      <c:pt idx="10559">
                        <c:v>4.84</c:v>
                      </c:pt>
                      <c:pt idx="10560">
                        <c:v>4.8600000000000003</c:v>
                      </c:pt>
                      <c:pt idx="10561">
                        <c:v>4.8499999999999996</c:v>
                      </c:pt>
                      <c:pt idx="10562">
                        <c:v>4.7699999999999996</c:v>
                      </c:pt>
                      <c:pt idx="10563">
                        <c:v>4.78</c:v>
                      </c:pt>
                      <c:pt idx="10564">
                        <c:v>#N/A</c:v>
                      </c:pt>
                      <c:pt idx="10565">
                        <c:v>4.9000000000000004</c:v>
                      </c:pt>
                      <c:pt idx="10566">
                        <c:v>4.84</c:v>
                      </c:pt>
                      <c:pt idx="10567">
                        <c:v>4.78</c:v>
                      </c:pt>
                      <c:pt idx="10568">
                        <c:v>4.66</c:v>
                      </c:pt>
                      <c:pt idx="10569">
                        <c:v>4.66</c:v>
                      </c:pt>
                      <c:pt idx="10570">
                        <c:v>4.63</c:v>
                      </c:pt>
                      <c:pt idx="10571">
                        <c:v>4.66</c:v>
                      </c:pt>
                      <c:pt idx="10572">
                        <c:v>4.75</c:v>
                      </c:pt>
                      <c:pt idx="10573">
                        <c:v>4.71</c:v>
                      </c:pt>
                      <c:pt idx="10574">
                        <c:v>4.66</c:v>
                      </c:pt>
                      <c:pt idx="10575">
                        <c:v>4.6100000000000003</c:v>
                      </c:pt>
                      <c:pt idx="10576">
                        <c:v>4.51</c:v>
                      </c:pt>
                      <c:pt idx="10577">
                        <c:v>4.47</c:v>
                      </c:pt>
                      <c:pt idx="10578">
                        <c:v>4.49</c:v>
                      </c:pt>
                      <c:pt idx="10579">
                        <c:v>4.43</c:v>
                      </c:pt>
                      <c:pt idx="10580">
                        <c:v>4.43</c:v>
                      </c:pt>
                      <c:pt idx="10581">
                        <c:v>4.62</c:v>
                      </c:pt>
                      <c:pt idx="10582">
                        <c:v>4.6500000000000004</c:v>
                      </c:pt>
                      <c:pt idx="10583">
                        <c:v>4.51</c:v>
                      </c:pt>
                      <c:pt idx="10584">
                        <c:v>4.47</c:v>
                      </c:pt>
                      <c:pt idx="10585">
                        <c:v>4.33</c:v>
                      </c:pt>
                      <c:pt idx="10586">
                        <c:v>4.29</c:v>
                      </c:pt>
                      <c:pt idx="10587">
                        <c:v>4.42</c:v>
                      </c:pt>
                      <c:pt idx="10588">
                        <c:v>4.3499999999999996</c:v>
                      </c:pt>
                      <c:pt idx="10589">
                        <c:v>4.4000000000000004</c:v>
                      </c:pt>
                      <c:pt idx="10590">
                        <c:v>4.2699999999999996</c:v>
                      </c:pt>
                      <c:pt idx="10591">
                        <c:v>4.22</c:v>
                      </c:pt>
                      <c:pt idx="10592">
                        <c:v>4.12</c:v>
                      </c:pt>
                      <c:pt idx="10593">
                        <c:v>4.0599999999999996</c:v>
                      </c:pt>
                      <c:pt idx="10594">
                        <c:v>4.17</c:v>
                      </c:pt>
                      <c:pt idx="10595">
                        <c:v>4.32</c:v>
                      </c:pt>
                      <c:pt idx="10596">
                        <c:v>4.29</c:v>
                      </c:pt>
                      <c:pt idx="10597">
                        <c:v>4.17</c:v>
                      </c:pt>
                      <c:pt idx="10598">
                        <c:v>4.2</c:v>
                      </c:pt>
                      <c:pt idx="10599">
                        <c:v>4.3</c:v>
                      </c:pt>
                      <c:pt idx="10600">
                        <c:v>4.25</c:v>
                      </c:pt>
                      <c:pt idx="10601">
                        <c:v>4.22</c:v>
                      </c:pt>
                      <c:pt idx="10602">
                        <c:v>4.29</c:v>
                      </c:pt>
                      <c:pt idx="10603">
                        <c:v>4.22</c:v>
                      </c:pt>
                      <c:pt idx="10604">
                        <c:v>4.16</c:v>
                      </c:pt>
                      <c:pt idx="10605">
                        <c:v>4.1399999999999997</c:v>
                      </c:pt>
                      <c:pt idx="10606">
                        <c:v>#N/A</c:v>
                      </c:pt>
                      <c:pt idx="10607">
                        <c:v>3.98</c:v>
                      </c:pt>
                      <c:pt idx="10608">
                        <c:v>3.96</c:v>
                      </c:pt>
                      <c:pt idx="10609">
                        <c:v>3.91</c:v>
                      </c:pt>
                      <c:pt idx="10610">
                        <c:v>4.05</c:v>
                      </c:pt>
                      <c:pt idx="10611">
                        <c:v>4.05</c:v>
                      </c:pt>
                      <c:pt idx="10612">
                        <c:v>4</c:v>
                      </c:pt>
                      <c:pt idx="10613">
                        <c:v>4.07</c:v>
                      </c:pt>
                      <c:pt idx="10614">
                        <c:v>3.98</c:v>
                      </c:pt>
                      <c:pt idx="10615">
                        <c:v>3.92</c:v>
                      </c:pt>
                      <c:pt idx="10616">
                        <c:v>3.9</c:v>
                      </c:pt>
                      <c:pt idx="10617">
                        <c:v>3.87</c:v>
                      </c:pt>
                      <c:pt idx="10618">
                        <c:v>3.86</c:v>
                      </c:pt>
                      <c:pt idx="10619">
                        <c:v>3.79</c:v>
                      </c:pt>
                      <c:pt idx="10620">
                        <c:v>3.79</c:v>
                      </c:pt>
                      <c:pt idx="10621">
                        <c:v>3.7</c:v>
                      </c:pt>
                      <c:pt idx="10622">
                        <c:v>3.69</c:v>
                      </c:pt>
                      <c:pt idx="10623">
                        <c:v>3.77</c:v>
                      </c:pt>
                      <c:pt idx="10624">
                        <c:v>3.79</c:v>
                      </c:pt>
                      <c:pt idx="10625">
                        <c:v>3.69</c:v>
                      </c:pt>
                      <c:pt idx="10626">
                        <c:v>3.63</c:v>
                      </c:pt>
                      <c:pt idx="10627">
                        <c:v>3.72</c:v>
                      </c:pt>
                      <c:pt idx="10628">
                        <c:v>3.71</c:v>
                      </c:pt>
                      <c:pt idx="10629">
                        <c:v>3.7</c:v>
                      </c:pt>
                      <c:pt idx="10630">
                        <c:v>3.69</c:v>
                      </c:pt>
                      <c:pt idx="10631">
                        <c:v>3.64</c:v>
                      </c:pt>
                      <c:pt idx="10632">
                        <c:v>3.65</c:v>
                      </c:pt>
                      <c:pt idx="10633">
                        <c:v>3.61</c:v>
                      </c:pt>
                      <c:pt idx="10634">
                        <c:v>3.68</c:v>
                      </c:pt>
                      <c:pt idx="10635">
                        <c:v>3.83</c:v>
                      </c:pt>
                      <c:pt idx="10636">
                        <c:v>#N/A</c:v>
                      </c:pt>
                      <c:pt idx="10637">
                        <c:v>4.07</c:v>
                      </c:pt>
                      <c:pt idx="10638">
                        <c:v>4.0599999999999996</c:v>
                      </c:pt>
                      <c:pt idx="10639">
                        <c:v>4.16</c:v>
                      </c:pt>
                      <c:pt idx="10640">
                        <c:v>4.1399999999999997</c:v>
                      </c:pt>
                      <c:pt idx="10641">
                        <c:v>4.24</c:v>
                      </c:pt>
                      <c:pt idx="10642">
                        <c:v>4.2699999999999996</c:v>
                      </c:pt>
                      <c:pt idx="10643">
                        <c:v>4.26</c:v>
                      </c:pt>
                      <c:pt idx="10644">
                        <c:v>4.16</c:v>
                      </c:pt>
                      <c:pt idx="10645">
                        <c:v>4.12</c:v>
                      </c:pt>
                      <c:pt idx="10646">
                        <c:v>4.0999999999999996</c:v>
                      </c:pt>
                      <c:pt idx="10647">
                        <c:v>3.97</c:v>
                      </c:pt>
                      <c:pt idx="10648">
                        <c:v>3.99</c:v>
                      </c:pt>
                      <c:pt idx="10649">
                        <c:v>3.93</c:v>
                      </c:pt>
                      <c:pt idx="10650">
                        <c:v>4.01</c:v>
                      </c:pt>
                      <c:pt idx="10651">
                        <c:v>4.07</c:v>
                      </c:pt>
                      <c:pt idx="10652">
                        <c:v>4.0999999999999996</c:v>
                      </c:pt>
                      <c:pt idx="10653">
                        <c:v>4.09</c:v>
                      </c:pt>
                      <c:pt idx="10654">
                        <c:v>3.88</c:v>
                      </c:pt>
                      <c:pt idx="10655">
                        <c:v>3.85</c:v>
                      </c:pt>
                      <c:pt idx="10656">
                        <c:v>#N/A</c:v>
                      </c:pt>
                      <c:pt idx="10657">
                        <c:v>3.84</c:v>
                      </c:pt>
                      <c:pt idx="10658">
                        <c:v>3.84</c:v>
                      </c:pt>
                      <c:pt idx="10659">
                        <c:v>4.03</c:v>
                      </c:pt>
                      <c:pt idx="10660">
                        <c:v>4.05</c:v>
                      </c:pt>
                      <c:pt idx="10661">
                        <c:v>4.0199999999999996</c:v>
                      </c:pt>
                      <c:pt idx="10662">
                        <c:v>3.99</c:v>
                      </c:pt>
                      <c:pt idx="10663">
                        <c:v>4.08</c:v>
                      </c:pt>
                      <c:pt idx="10664">
                        <c:v>4.1399999999999997</c:v>
                      </c:pt>
                      <c:pt idx="10665">
                        <c:v>4.18</c:v>
                      </c:pt>
                      <c:pt idx="10666">
                        <c:v>4.1900000000000004</c:v>
                      </c:pt>
                      <c:pt idx="10667">
                        <c:v>4.08</c:v>
                      </c:pt>
                      <c:pt idx="10668">
                        <c:v>4.26</c:v>
                      </c:pt>
                      <c:pt idx="10669">
                        <c:v>#N/A</c:v>
                      </c:pt>
                      <c:pt idx="10670">
                        <c:v>4.22</c:v>
                      </c:pt>
                      <c:pt idx="10671">
                        <c:v>4.22</c:v>
                      </c:pt>
                      <c:pt idx="10672">
                        <c:v>4.24</c:v>
                      </c:pt>
                      <c:pt idx="10673">
                        <c:v>4.18</c:v>
                      </c:pt>
                      <c:pt idx="10674">
                        <c:v>4.13</c:v>
                      </c:pt>
                      <c:pt idx="10675">
                        <c:v>4.09</c:v>
                      </c:pt>
                      <c:pt idx="10676">
                        <c:v>4.0599999999999996</c:v>
                      </c:pt>
                      <c:pt idx="10677">
                        <c:v>4.0599999999999996</c:v>
                      </c:pt>
                      <c:pt idx="10678">
                        <c:v>4.01</c:v>
                      </c:pt>
                      <c:pt idx="10679">
                        <c:v>4.01</c:v>
                      </c:pt>
                      <c:pt idx="10680">
                        <c:v>4.07</c:v>
                      </c:pt>
                      <c:pt idx="10681">
                        <c:v>4.1500000000000004</c:v>
                      </c:pt>
                      <c:pt idx="10682">
                        <c:v>4.13</c:v>
                      </c:pt>
                      <c:pt idx="10683">
                        <c:v>4.0599999999999996</c:v>
                      </c:pt>
                      <c:pt idx="10684">
                        <c:v>3.96</c:v>
                      </c:pt>
                      <c:pt idx="10685">
                        <c:v>3.97</c:v>
                      </c:pt>
                      <c:pt idx="10686">
                        <c:v>3.98</c:v>
                      </c:pt>
                      <c:pt idx="10687">
                        <c:v>3.95</c:v>
                      </c:pt>
                      <c:pt idx="10688">
                        <c:v>#N/A</c:v>
                      </c:pt>
                      <c:pt idx="10689">
                        <c:v>3.93</c:v>
                      </c:pt>
                      <c:pt idx="10690">
                        <c:v>3.83</c:v>
                      </c:pt>
                      <c:pt idx="10691">
                        <c:v>3.82</c:v>
                      </c:pt>
                      <c:pt idx="10692">
                        <c:v>3.83</c:v>
                      </c:pt>
                      <c:pt idx="10693">
                        <c:v>#N/A</c:v>
                      </c:pt>
                      <c:pt idx="10694">
                        <c:v>4.07</c:v>
                      </c:pt>
                      <c:pt idx="10695">
                        <c:v>4.05</c:v>
                      </c:pt>
                      <c:pt idx="10696">
                        <c:v>4.09</c:v>
                      </c:pt>
                      <c:pt idx="10697">
                        <c:v>4.04</c:v>
                      </c:pt>
                      <c:pt idx="10698">
                        <c:v>4</c:v>
                      </c:pt>
                      <c:pt idx="10699">
                        <c:v>4.1900000000000004</c:v>
                      </c:pt>
                      <c:pt idx="10700">
                        <c:v>4.16</c:v>
                      </c:pt>
                      <c:pt idx="10701">
                        <c:v>4.1500000000000004</c:v>
                      </c:pt>
                      <c:pt idx="10702">
                        <c:v>4.0999999999999996</c:v>
                      </c:pt>
                      <c:pt idx="10703">
                        <c:v>4.0999999999999996</c:v>
                      </c:pt>
                      <c:pt idx="10704">
                        <c:v>4.0999999999999996</c:v>
                      </c:pt>
                      <c:pt idx="10705">
                        <c:v>4.05</c:v>
                      </c:pt>
                      <c:pt idx="10706">
                        <c:v>#N/A</c:v>
                      </c:pt>
                      <c:pt idx="10707">
                        <c:v>4.01</c:v>
                      </c:pt>
                      <c:pt idx="10708">
                        <c:v>3.95</c:v>
                      </c:pt>
                      <c:pt idx="10709">
                        <c:v>3.98</c:v>
                      </c:pt>
                      <c:pt idx="10710">
                        <c:v>3.94</c:v>
                      </c:pt>
                      <c:pt idx="10711">
                        <c:v>3.98</c:v>
                      </c:pt>
                      <c:pt idx="10712">
                        <c:v>4</c:v>
                      </c:pt>
                      <c:pt idx="10713">
                        <c:v>4.0599999999999996</c:v>
                      </c:pt>
                      <c:pt idx="10714">
                        <c:v>4</c:v>
                      </c:pt>
                      <c:pt idx="10715">
                        <c:v>4</c:v>
                      </c:pt>
                      <c:pt idx="10716">
                        <c:v>4.01</c:v>
                      </c:pt>
                      <c:pt idx="10717">
                        <c:v>3.96</c:v>
                      </c:pt>
                      <c:pt idx="10718">
                        <c:v>4.0199999999999996</c:v>
                      </c:pt>
                      <c:pt idx="10719">
                        <c:v>3.97</c:v>
                      </c:pt>
                      <c:pt idx="10720">
                        <c:v>3.96</c:v>
                      </c:pt>
                      <c:pt idx="10721">
                        <c:v>3.99</c:v>
                      </c:pt>
                      <c:pt idx="10722">
                        <c:v>3.98</c:v>
                      </c:pt>
                      <c:pt idx="10723">
                        <c:v>3.93</c:v>
                      </c:pt>
                      <c:pt idx="10724">
                        <c:v>3.89</c:v>
                      </c:pt>
                      <c:pt idx="10725">
                        <c:v>3.95</c:v>
                      </c:pt>
                      <c:pt idx="10726">
                        <c:v>#N/A</c:v>
                      </c:pt>
                      <c:pt idx="10727">
                        <c:v>3.94</c:v>
                      </c:pt>
                      <c:pt idx="10728">
                        <c:v>3.88</c:v>
                      </c:pt>
                      <c:pt idx="10729">
                        <c:v>3.85</c:v>
                      </c:pt>
                      <c:pt idx="10730">
                        <c:v>3.9</c:v>
                      </c:pt>
                      <c:pt idx="10731">
                        <c:v>3.86</c:v>
                      </c:pt>
                      <c:pt idx="10732">
                        <c:v>3.81</c:v>
                      </c:pt>
                      <c:pt idx="10733">
                        <c:v>3.78</c:v>
                      </c:pt>
                      <c:pt idx="10734">
                        <c:v>3.76</c:v>
                      </c:pt>
                      <c:pt idx="10735">
                        <c:v>3.71</c:v>
                      </c:pt>
                      <c:pt idx="10736">
                        <c:v>3.68</c:v>
                      </c:pt>
                      <c:pt idx="10737">
                        <c:v>3.65</c:v>
                      </c:pt>
                      <c:pt idx="10738">
                        <c:v>3.63</c:v>
                      </c:pt>
                      <c:pt idx="10739">
                        <c:v>3.67</c:v>
                      </c:pt>
                      <c:pt idx="10740">
                        <c:v>3.63</c:v>
                      </c:pt>
                      <c:pt idx="10741">
                        <c:v>3.59</c:v>
                      </c:pt>
                      <c:pt idx="10742">
                        <c:v>3.6</c:v>
                      </c:pt>
                      <c:pt idx="10743">
                        <c:v>3.6</c:v>
                      </c:pt>
                      <c:pt idx="10744">
                        <c:v>3.74</c:v>
                      </c:pt>
                      <c:pt idx="10745">
                        <c:v>3.72</c:v>
                      </c:pt>
                      <c:pt idx="10746">
                        <c:v>3.82</c:v>
                      </c:pt>
                      <c:pt idx="10747">
                        <c:v>3.91</c:v>
                      </c:pt>
                      <c:pt idx="10748">
                        <c:v>3.98</c:v>
                      </c:pt>
                      <c:pt idx="10749">
                        <c:v>4.01</c:v>
                      </c:pt>
                      <c:pt idx="10750">
                        <c:v>4.1100000000000003</c:v>
                      </c:pt>
                      <c:pt idx="10751">
                        <c:v>3.98</c:v>
                      </c:pt>
                      <c:pt idx="10752">
                        <c:v>3.97</c:v>
                      </c:pt>
                      <c:pt idx="10753">
                        <c:v>3.96</c:v>
                      </c:pt>
                      <c:pt idx="10754">
                        <c:v>3.95</c:v>
                      </c:pt>
                      <c:pt idx="10755">
                        <c:v>3.92</c:v>
                      </c:pt>
                      <c:pt idx="10756">
                        <c:v>3.83</c:v>
                      </c:pt>
                      <c:pt idx="10757">
                        <c:v>3.84</c:v>
                      </c:pt>
                      <c:pt idx="10758">
                        <c:v>3.94</c:v>
                      </c:pt>
                      <c:pt idx="10759">
                        <c:v>3.93</c:v>
                      </c:pt>
                      <c:pt idx="10760">
                        <c:v>3.96</c:v>
                      </c:pt>
                      <c:pt idx="10761">
                        <c:v>4.03</c:v>
                      </c:pt>
                      <c:pt idx="10762">
                        <c:v>3.95</c:v>
                      </c:pt>
                      <c:pt idx="10763">
                        <c:v>3.93</c:v>
                      </c:pt>
                      <c:pt idx="10764">
                        <c:v>3.95</c:v>
                      </c:pt>
                      <c:pt idx="10765">
                        <c:v>4</c:v>
                      </c:pt>
                      <c:pt idx="10766">
                        <c:v>4.04</c:v>
                      </c:pt>
                      <c:pt idx="10767">
                        <c:v>3.98</c:v>
                      </c:pt>
                      <c:pt idx="10768">
                        <c:v>3.96</c:v>
                      </c:pt>
                      <c:pt idx="10769">
                        <c:v>3.98</c:v>
                      </c:pt>
                      <c:pt idx="10770">
                        <c:v>#N/A</c:v>
                      </c:pt>
                      <c:pt idx="10771">
                        <c:v>4</c:v>
                      </c:pt>
                      <c:pt idx="10772">
                        <c:v>4.01</c:v>
                      </c:pt>
                      <c:pt idx="10773">
                        <c:v>4.0199999999999996</c:v>
                      </c:pt>
                      <c:pt idx="10774">
                        <c:v>3.93</c:v>
                      </c:pt>
                      <c:pt idx="10775">
                        <c:v>3.91</c:v>
                      </c:pt>
                      <c:pt idx="10776">
                        <c:v>3.92</c:v>
                      </c:pt>
                      <c:pt idx="10777">
                        <c:v>3.96</c:v>
                      </c:pt>
                      <c:pt idx="10778">
                        <c:v>3.89</c:v>
                      </c:pt>
                      <c:pt idx="10779">
                        <c:v>3.88</c:v>
                      </c:pt>
                      <c:pt idx="10780">
                        <c:v>3.94</c:v>
                      </c:pt>
                      <c:pt idx="10781">
                        <c:v>3.92</c:v>
                      </c:pt>
                      <c:pt idx="10782">
                        <c:v>3.84</c:v>
                      </c:pt>
                      <c:pt idx="10783">
                        <c:v>3.72</c:v>
                      </c:pt>
                      <c:pt idx="10784">
                        <c:v>3.7</c:v>
                      </c:pt>
                      <c:pt idx="10785">
                        <c:v>3.69</c:v>
                      </c:pt>
                      <c:pt idx="10786">
                        <c:v>3.64</c:v>
                      </c:pt>
                      <c:pt idx="10787">
                        <c:v>3.63</c:v>
                      </c:pt>
                      <c:pt idx="10788">
                        <c:v>3.53</c:v>
                      </c:pt>
                      <c:pt idx="10789">
                        <c:v>3.53</c:v>
                      </c:pt>
                      <c:pt idx="10790">
                        <c:v>3.46</c:v>
                      </c:pt>
                      <c:pt idx="10791">
                        <c:v>3.46</c:v>
                      </c:pt>
                      <c:pt idx="10792">
                        <c:v>3.38</c:v>
                      </c:pt>
                      <c:pt idx="10793">
                        <c:v>3.39</c:v>
                      </c:pt>
                      <c:pt idx="10794">
                        <c:v>3.34</c:v>
                      </c:pt>
                      <c:pt idx="10795">
                        <c:v>3.34</c:v>
                      </c:pt>
                      <c:pt idx="10796">
                        <c:v>#N/A</c:v>
                      </c:pt>
                      <c:pt idx="10797">
                        <c:v>3.41</c:v>
                      </c:pt>
                      <c:pt idx="10798">
                        <c:v>3.44</c:v>
                      </c:pt>
                      <c:pt idx="10799">
                        <c:v>3.34</c:v>
                      </c:pt>
                      <c:pt idx="10800">
                        <c:v>3.37</c:v>
                      </c:pt>
                      <c:pt idx="10801">
                        <c:v>3.43</c:v>
                      </c:pt>
                      <c:pt idx="10802">
                        <c:v>3.34</c:v>
                      </c:pt>
                      <c:pt idx="10803">
                        <c:v>3.3</c:v>
                      </c:pt>
                      <c:pt idx="10804">
                        <c:v>3.34</c:v>
                      </c:pt>
                      <c:pt idx="10805">
                        <c:v>3.37</c:v>
                      </c:pt>
                      <c:pt idx="10806">
                        <c:v>3.29</c:v>
                      </c:pt>
                      <c:pt idx="10807">
                        <c:v>3.2</c:v>
                      </c:pt>
                      <c:pt idx="10808">
                        <c:v>3.21</c:v>
                      </c:pt>
                      <c:pt idx="10809">
                        <c:v>3.18</c:v>
                      </c:pt>
                      <c:pt idx="10810">
                        <c:v>3.13</c:v>
                      </c:pt>
                      <c:pt idx="10811">
                        <c:v>3.18</c:v>
                      </c:pt>
                      <c:pt idx="10812">
                        <c:v>3.27</c:v>
                      </c:pt>
                      <c:pt idx="10813">
                        <c:v>3.37</c:v>
                      </c:pt>
                      <c:pt idx="10814">
                        <c:v>3.35</c:v>
                      </c:pt>
                      <c:pt idx="10815">
                        <c:v>3.4</c:v>
                      </c:pt>
                      <c:pt idx="10816">
                        <c:v>3.32</c:v>
                      </c:pt>
                      <c:pt idx="10817">
                        <c:v>3.29</c:v>
                      </c:pt>
                      <c:pt idx="10818">
                        <c:v>3.38</c:v>
                      </c:pt>
                      <c:pt idx="10819">
                        <c:v>3.55</c:v>
                      </c:pt>
                      <c:pt idx="10820">
                        <c:v>3.58</c:v>
                      </c:pt>
                      <c:pt idx="10821">
                        <c:v>3.54</c:v>
                      </c:pt>
                      <c:pt idx="10822">
                        <c:v>3.56</c:v>
                      </c:pt>
                      <c:pt idx="10823">
                        <c:v>3.56</c:v>
                      </c:pt>
                      <c:pt idx="10824">
                        <c:v>3.67</c:v>
                      </c:pt>
                      <c:pt idx="10825">
                        <c:v>#N/A</c:v>
                      </c:pt>
                      <c:pt idx="10826">
                        <c:v>3.74</c:v>
                      </c:pt>
                      <c:pt idx="10827">
                        <c:v>3.75</c:v>
                      </c:pt>
                      <c:pt idx="10828">
                        <c:v>3.73</c:v>
                      </c:pt>
                      <c:pt idx="10829">
                        <c:v>3.7</c:v>
                      </c:pt>
                      <c:pt idx="10830">
                        <c:v>3.66</c:v>
                      </c:pt>
                      <c:pt idx="10831">
                        <c:v>3.74</c:v>
                      </c:pt>
                      <c:pt idx="10832">
                        <c:v>3.94</c:v>
                      </c:pt>
                      <c:pt idx="10833">
                        <c:v>3.97</c:v>
                      </c:pt>
                      <c:pt idx="10834">
                        <c:v>3.98</c:v>
                      </c:pt>
                      <c:pt idx="10835">
                        <c:v>4</c:v>
                      </c:pt>
                      <c:pt idx="10836">
                        <c:v>4.1900000000000004</c:v>
                      </c:pt>
                      <c:pt idx="10837">
                        <c:v>4.17</c:v>
                      </c:pt>
                      <c:pt idx="10838">
                        <c:v>4.12</c:v>
                      </c:pt>
                      <c:pt idx="10839">
                        <c:v>4.2</c:v>
                      </c:pt>
                      <c:pt idx="10840">
                        <c:v>4.22</c:v>
                      </c:pt>
                      <c:pt idx="10841">
                        <c:v>4.3099999999999996</c:v>
                      </c:pt>
                      <c:pt idx="10842">
                        <c:v>4.42</c:v>
                      </c:pt>
                      <c:pt idx="10843">
                        <c:v>4.34</c:v>
                      </c:pt>
                      <c:pt idx="10844">
                        <c:v>4.49</c:v>
                      </c:pt>
                      <c:pt idx="10845">
                        <c:v>4.4400000000000004</c:v>
                      </c:pt>
                      <c:pt idx="10846">
                        <c:v>4.3499999999999996</c:v>
                      </c:pt>
                      <c:pt idx="10847">
                        <c:v>4.47</c:v>
                      </c:pt>
                      <c:pt idx="10848">
                        <c:v>4.32</c:v>
                      </c:pt>
                      <c:pt idx="10849">
                        <c:v>4.3</c:v>
                      </c:pt>
                      <c:pt idx="10850">
                        <c:v>4.2699999999999996</c:v>
                      </c:pt>
                      <c:pt idx="10851">
                        <c:v>4.38</c:v>
                      </c:pt>
                      <c:pt idx="10852">
                        <c:v>4.37</c:v>
                      </c:pt>
                      <c:pt idx="10853">
                        <c:v>4.58</c:v>
                      </c:pt>
                      <c:pt idx="10854">
                        <c:v>4.55</c:v>
                      </c:pt>
                      <c:pt idx="10855">
                        <c:v>4.55</c:v>
                      </c:pt>
                      <c:pt idx="10856">
                        <c:v>4.49</c:v>
                      </c:pt>
                      <c:pt idx="10857">
                        <c:v>4.38</c:v>
                      </c:pt>
                      <c:pt idx="10858">
                        <c:v>4.45</c:v>
                      </c:pt>
                      <c:pt idx="10859">
                        <c:v>4.53</c:v>
                      </c:pt>
                      <c:pt idx="10860">
                        <c:v>4.4800000000000004</c:v>
                      </c:pt>
                      <c:pt idx="10861">
                        <c:v>4.53</c:v>
                      </c:pt>
                      <c:pt idx="10862">
                        <c:v>4.5</c:v>
                      </c:pt>
                      <c:pt idx="10863">
                        <c:v>4.54</c:v>
                      </c:pt>
                      <c:pt idx="10864">
                        <c:v>4.42</c:v>
                      </c:pt>
                      <c:pt idx="10865">
                        <c:v>4.45</c:v>
                      </c:pt>
                      <c:pt idx="10866">
                        <c:v>#N/A</c:v>
                      </c:pt>
                      <c:pt idx="10867">
                        <c:v>4.6100000000000003</c:v>
                      </c:pt>
                      <c:pt idx="10868">
                        <c:v>4.5999999999999996</c:v>
                      </c:pt>
                      <c:pt idx="10869">
                        <c:v>4.5199999999999996</c:v>
                      </c:pt>
                      <c:pt idx="10870">
                        <c:v>4.3499999999999996</c:v>
                      </c:pt>
                      <c:pt idx="10871">
                        <c:v>4.41</c:v>
                      </c:pt>
                      <c:pt idx="10872">
                        <c:v>4.37</c:v>
                      </c:pt>
                      <c:pt idx="10873">
                        <c:v>4.28</c:v>
                      </c:pt>
                      <c:pt idx="10874">
                        <c:v>4.3499999999999996</c:v>
                      </c:pt>
                      <c:pt idx="10875">
                        <c:v>4.2699999999999996</c:v>
                      </c:pt>
                      <c:pt idx="10876">
                        <c:v>4.28</c:v>
                      </c:pt>
                      <c:pt idx="10877">
                        <c:v>4.29</c:v>
                      </c:pt>
                      <c:pt idx="10878">
                        <c:v>4.2</c:v>
                      </c:pt>
                      <c:pt idx="10879">
                        <c:v>4.1900000000000004</c:v>
                      </c:pt>
                      <c:pt idx="10880">
                        <c:v>4.17</c:v>
                      </c:pt>
                      <c:pt idx="10881">
                        <c:v>4.26</c:v>
                      </c:pt>
                      <c:pt idx="10882">
                        <c:v>4.24</c:v>
                      </c:pt>
                      <c:pt idx="10883">
                        <c:v>4.16</c:v>
                      </c:pt>
                      <c:pt idx="10884">
                        <c:v>4.12</c:v>
                      </c:pt>
                      <c:pt idx="10885">
                        <c:v>4.04</c:v>
                      </c:pt>
                      <c:pt idx="10886">
                        <c:v>4.09</c:v>
                      </c:pt>
                      <c:pt idx="10887">
                        <c:v>3.96</c:v>
                      </c:pt>
                      <c:pt idx="10888">
                        <c:v>3.96</c:v>
                      </c:pt>
                      <c:pt idx="10889">
                        <c:v>4.03</c:v>
                      </c:pt>
                      <c:pt idx="10890">
                        <c:v>4.21</c:v>
                      </c:pt>
                      <c:pt idx="10891">
                        <c:v>4.17</c:v>
                      </c:pt>
                      <c:pt idx="10892">
                        <c:v>4.2699999999999996</c:v>
                      </c:pt>
                      <c:pt idx="10893">
                        <c:v>4.2699999999999996</c:v>
                      </c:pt>
                      <c:pt idx="10894">
                        <c:v>4.32</c:v>
                      </c:pt>
                      <c:pt idx="10895">
                        <c:v>4.29</c:v>
                      </c:pt>
                      <c:pt idx="10896">
                        <c:v>#N/A</c:v>
                      </c:pt>
                      <c:pt idx="10897">
                        <c:v>4.37</c:v>
                      </c:pt>
                      <c:pt idx="10898">
                        <c:v>4.43</c:v>
                      </c:pt>
                      <c:pt idx="10899">
                        <c:v>4.47</c:v>
                      </c:pt>
                      <c:pt idx="10900">
                        <c:v>4.41</c:v>
                      </c:pt>
                      <c:pt idx="10901">
                        <c:v>4.41</c:v>
                      </c:pt>
                      <c:pt idx="10902">
                        <c:v>4.38</c:v>
                      </c:pt>
                      <c:pt idx="10903">
                        <c:v>4.29</c:v>
                      </c:pt>
                      <c:pt idx="10904">
                        <c:v>4.34</c:v>
                      </c:pt>
                      <c:pt idx="10905">
                        <c:v>4.24</c:v>
                      </c:pt>
                      <c:pt idx="10906">
                        <c:v>4.3</c:v>
                      </c:pt>
                      <c:pt idx="10907">
                        <c:v>4.2300000000000004</c:v>
                      </c:pt>
                      <c:pt idx="10908">
                        <c:v>4.3099999999999996</c:v>
                      </c:pt>
                      <c:pt idx="10909">
                        <c:v>4.3600000000000003</c:v>
                      </c:pt>
                      <c:pt idx="10910">
                        <c:v>4.33</c:v>
                      </c:pt>
                      <c:pt idx="10911">
                        <c:v>4.4000000000000004</c:v>
                      </c:pt>
                      <c:pt idx="10912">
                        <c:v>4.33</c:v>
                      </c:pt>
                      <c:pt idx="10913">
                        <c:v>4.38</c:v>
                      </c:pt>
                      <c:pt idx="10914">
                        <c:v>4.45</c:v>
                      </c:pt>
                      <c:pt idx="10915">
                        <c:v>4.4800000000000004</c:v>
                      </c:pt>
                      <c:pt idx="10916">
                        <c:v>4.49</c:v>
                      </c:pt>
                      <c:pt idx="10917">
                        <c:v>#N/A</c:v>
                      </c:pt>
                      <c:pt idx="10918">
                        <c:v>4.4400000000000004</c:v>
                      </c:pt>
                      <c:pt idx="10919">
                        <c:v>4.3</c:v>
                      </c:pt>
                      <c:pt idx="10920">
                        <c:v>4.22</c:v>
                      </c:pt>
                      <c:pt idx="10921">
                        <c:v>4.18</c:v>
                      </c:pt>
                      <c:pt idx="10922">
                        <c:v>4.17</c:v>
                      </c:pt>
                      <c:pt idx="10923">
                        <c:v>4.24</c:v>
                      </c:pt>
                      <c:pt idx="10924">
                        <c:v>4.16</c:v>
                      </c:pt>
                      <c:pt idx="10925">
                        <c:v>4.1500000000000004</c:v>
                      </c:pt>
                      <c:pt idx="10926">
                        <c:v>4.2300000000000004</c:v>
                      </c:pt>
                      <c:pt idx="10927">
                        <c:v>4.1900000000000004</c:v>
                      </c:pt>
                      <c:pt idx="10928">
                        <c:v>4.25</c:v>
                      </c:pt>
                      <c:pt idx="10929">
                        <c:v>#N/A</c:v>
                      </c:pt>
                      <c:pt idx="10930">
                        <c:v>4.34</c:v>
                      </c:pt>
                      <c:pt idx="10931">
                        <c:v>4.4000000000000004</c:v>
                      </c:pt>
                      <c:pt idx="10932">
                        <c:v>4.38</c:v>
                      </c:pt>
                      <c:pt idx="10933">
                        <c:v>4.41</c:v>
                      </c:pt>
                      <c:pt idx="10934">
                        <c:v>4.38</c:v>
                      </c:pt>
                      <c:pt idx="10935">
                        <c:v>4.2300000000000004</c:v>
                      </c:pt>
                      <c:pt idx="10936">
                        <c:v>4.29</c:v>
                      </c:pt>
                      <c:pt idx="10937">
                        <c:v>4.32</c:v>
                      </c:pt>
                      <c:pt idx="10938">
                        <c:v>4.3</c:v>
                      </c:pt>
                      <c:pt idx="10939">
                        <c:v>4.2699999999999996</c:v>
                      </c:pt>
                      <c:pt idx="10940">
                        <c:v>4.26</c:v>
                      </c:pt>
                      <c:pt idx="10941">
                        <c:v>4.28</c:v>
                      </c:pt>
                      <c:pt idx="10942">
                        <c:v>4.24</c:v>
                      </c:pt>
                      <c:pt idx="10943">
                        <c:v>4.1900000000000004</c:v>
                      </c:pt>
                      <c:pt idx="10944">
                        <c:v>4.16</c:v>
                      </c:pt>
                      <c:pt idx="10945">
                        <c:v>4.1500000000000004</c:v>
                      </c:pt>
                      <c:pt idx="10946">
                        <c:v>4.18</c:v>
                      </c:pt>
                      <c:pt idx="10947">
                        <c:v>4.28</c:v>
                      </c:pt>
                      <c:pt idx="10948">
                        <c:v>4.2</c:v>
                      </c:pt>
                      <c:pt idx="10949">
                        <c:v>#N/A</c:v>
                      </c:pt>
                      <c:pt idx="10950">
                        <c:v>4.17</c:v>
                      </c:pt>
                      <c:pt idx="10951">
                        <c:v>4.24</c:v>
                      </c:pt>
                      <c:pt idx="10952">
                        <c:v>4.29</c:v>
                      </c:pt>
                      <c:pt idx="10953">
                        <c:v>4.2699999999999996</c:v>
                      </c:pt>
                      <c:pt idx="10954">
                        <c:v>#N/A</c:v>
                      </c:pt>
                      <c:pt idx="10955">
                        <c:v>4.38</c:v>
                      </c:pt>
                      <c:pt idx="10956">
                        <c:v>4.41</c:v>
                      </c:pt>
                      <c:pt idx="10957">
                        <c:v>4.29</c:v>
                      </c:pt>
                      <c:pt idx="10958">
                        <c:v>4.2699999999999996</c:v>
                      </c:pt>
                      <c:pt idx="10959">
                        <c:v>4.2699999999999996</c:v>
                      </c:pt>
                      <c:pt idx="10960">
                        <c:v>4.1100000000000003</c:v>
                      </c:pt>
                      <c:pt idx="10961">
                        <c:v>4.1100000000000003</c:v>
                      </c:pt>
                      <c:pt idx="10962">
                        <c:v>4.05</c:v>
                      </c:pt>
                      <c:pt idx="10963">
                        <c:v>4.01</c:v>
                      </c:pt>
                      <c:pt idx="10964">
                        <c:v>3.99</c:v>
                      </c:pt>
                      <c:pt idx="10965">
                        <c:v>4.04</c:v>
                      </c:pt>
                      <c:pt idx="10966">
                        <c:v>#N/A</c:v>
                      </c:pt>
                      <c:pt idx="10967">
                        <c:v>4.08</c:v>
                      </c:pt>
                      <c:pt idx="10968">
                        <c:v>4.05</c:v>
                      </c:pt>
                      <c:pt idx="10969">
                        <c:v>3.99</c:v>
                      </c:pt>
                      <c:pt idx="10970">
                        <c:v>4.09</c:v>
                      </c:pt>
                      <c:pt idx="10971">
                        <c:v>4.16</c:v>
                      </c:pt>
                      <c:pt idx="10972">
                        <c:v>4.1100000000000003</c:v>
                      </c:pt>
                      <c:pt idx="10973">
                        <c:v>4.22</c:v>
                      </c:pt>
                      <c:pt idx="10974">
                        <c:v>4.22</c:v>
                      </c:pt>
                      <c:pt idx="10975">
                        <c:v>4.16</c:v>
                      </c:pt>
                      <c:pt idx="10976">
                        <c:v>4.18</c:v>
                      </c:pt>
                      <c:pt idx="10977">
                        <c:v>4.13</c:v>
                      </c:pt>
                      <c:pt idx="10978">
                        <c:v>4.1500000000000004</c:v>
                      </c:pt>
                      <c:pt idx="10979">
                        <c:v>4.2</c:v>
                      </c:pt>
                      <c:pt idx="10980">
                        <c:v>4.12</c:v>
                      </c:pt>
                      <c:pt idx="10981">
                        <c:v>4.09</c:v>
                      </c:pt>
                      <c:pt idx="10982">
                        <c:v>4.13</c:v>
                      </c:pt>
                      <c:pt idx="10983">
                        <c:v>4.05</c:v>
                      </c:pt>
                      <c:pt idx="10984">
                        <c:v>4.0999999999999996</c:v>
                      </c:pt>
                      <c:pt idx="10985">
                        <c:v>4.05</c:v>
                      </c:pt>
                      <c:pt idx="10986">
                        <c:v>#N/A</c:v>
                      </c:pt>
                      <c:pt idx="10987">
                        <c:v>4.05</c:v>
                      </c:pt>
                      <c:pt idx="10988">
                        <c:v>4.05</c:v>
                      </c:pt>
                      <c:pt idx="10989">
                        <c:v>4.05</c:v>
                      </c:pt>
                      <c:pt idx="10990">
                        <c:v>4.0999999999999996</c:v>
                      </c:pt>
                      <c:pt idx="10991">
                        <c:v>4.05</c:v>
                      </c:pt>
                      <c:pt idx="10992">
                        <c:v>4.04</c:v>
                      </c:pt>
                      <c:pt idx="10993">
                        <c:v>4.0199999999999996</c:v>
                      </c:pt>
                      <c:pt idx="10994">
                        <c:v>4.05</c:v>
                      </c:pt>
                      <c:pt idx="10995">
                        <c:v>3.99</c:v>
                      </c:pt>
                      <c:pt idx="10996">
                        <c:v>4</c:v>
                      </c:pt>
                      <c:pt idx="10997">
                        <c:v>4.05</c:v>
                      </c:pt>
                      <c:pt idx="10998">
                        <c:v>4.07</c:v>
                      </c:pt>
                      <c:pt idx="10999">
                        <c:v>4.04</c:v>
                      </c:pt>
                      <c:pt idx="11000">
                        <c:v>3.85</c:v>
                      </c:pt>
                      <c:pt idx="11001">
                        <c:v>3.78</c:v>
                      </c:pt>
                      <c:pt idx="11002">
                        <c:v>3.73</c:v>
                      </c:pt>
                      <c:pt idx="11003">
                        <c:v>3.74</c:v>
                      </c:pt>
                      <c:pt idx="11004">
                        <c:v>3.74</c:v>
                      </c:pt>
                      <c:pt idx="11005">
                        <c:v>3.78</c:v>
                      </c:pt>
                      <c:pt idx="11006">
                        <c:v>3.78</c:v>
                      </c:pt>
                      <c:pt idx="11007">
                        <c:v>3.7</c:v>
                      </c:pt>
                      <c:pt idx="11008">
                        <c:v>3.71</c:v>
                      </c:pt>
                      <c:pt idx="11009">
                        <c:v>3.76</c:v>
                      </c:pt>
                      <c:pt idx="11010">
                        <c:v>3.8</c:v>
                      </c:pt>
                      <c:pt idx="11011">
                        <c:v>3.74</c:v>
                      </c:pt>
                      <c:pt idx="11012">
                        <c:v>3.73</c:v>
                      </c:pt>
                      <c:pt idx="11013">
                        <c:v>3.73</c:v>
                      </c:pt>
                      <c:pt idx="11014">
                        <c:v>3.75</c:v>
                      </c:pt>
                      <c:pt idx="11015">
                        <c:v>3.85</c:v>
                      </c:pt>
                      <c:pt idx="11016">
                        <c:v>3.91</c:v>
                      </c:pt>
                      <c:pt idx="11017">
                        <c:v>3.91</c:v>
                      </c:pt>
                      <c:pt idx="11018">
                        <c:v>3.86</c:v>
                      </c:pt>
                      <c:pt idx="11019">
                        <c:v>3.91</c:v>
                      </c:pt>
                      <c:pt idx="11020">
                        <c:v>4.1500000000000004</c:v>
                      </c:pt>
                      <c:pt idx="11021">
                        <c:v>4.24</c:v>
                      </c:pt>
                      <c:pt idx="11022">
                        <c:v>4.1900000000000004</c:v>
                      </c:pt>
                      <c:pt idx="11023">
                        <c:v>4.1900000000000004</c:v>
                      </c:pt>
                      <c:pt idx="11024">
                        <c:v>4.21</c:v>
                      </c:pt>
                      <c:pt idx="11025">
                        <c:v>#N/A</c:v>
                      </c:pt>
                      <c:pt idx="11026">
                        <c:v>4.25</c:v>
                      </c:pt>
                      <c:pt idx="11027">
                        <c:v>4.3499999999999996</c:v>
                      </c:pt>
                      <c:pt idx="11028">
                        <c:v>4.4000000000000004</c:v>
                      </c:pt>
                      <c:pt idx="11029">
                        <c:v>4.42</c:v>
                      </c:pt>
                      <c:pt idx="11030">
                        <c:v>4.37</c:v>
                      </c:pt>
                      <c:pt idx="11031">
                        <c:v>4.3899999999999997</c:v>
                      </c:pt>
                      <c:pt idx="11032">
                        <c:v>4.43</c:v>
                      </c:pt>
                      <c:pt idx="11033">
                        <c:v>4.45</c:v>
                      </c:pt>
                      <c:pt idx="11034">
                        <c:v>4.4000000000000004</c:v>
                      </c:pt>
                      <c:pt idx="11035">
                        <c:v>4.4800000000000004</c:v>
                      </c:pt>
                      <c:pt idx="11036">
                        <c:v>4.46</c:v>
                      </c:pt>
                      <c:pt idx="11037">
                        <c:v>4.43</c:v>
                      </c:pt>
                      <c:pt idx="11038">
                        <c:v>4.5</c:v>
                      </c:pt>
                      <c:pt idx="11039">
                        <c:v>4.55</c:v>
                      </c:pt>
                      <c:pt idx="11040">
                        <c:v>4.53</c:v>
                      </c:pt>
                      <c:pt idx="11041">
                        <c:v>4.53</c:v>
                      </c:pt>
                      <c:pt idx="11042">
                        <c:v>4.5599999999999996</c:v>
                      </c:pt>
                      <c:pt idx="11043">
                        <c:v>4.6100000000000003</c:v>
                      </c:pt>
                      <c:pt idx="11044">
                        <c:v>4.63</c:v>
                      </c:pt>
                      <c:pt idx="11045">
                        <c:v>4.79</c:v>
                      </c:pt>
                      <c:pt idx="11046">
                        <c:v>4.8099999999999996</c:v>
                      </c:pt>
                      <c:pt idx="11047">
                        <c:v>4.79</c:v>
                      </c:pt>
                      <c:pt idx="11048">
                        <c:v>4.83</c:v>
                      </c:pt>
                      <c:pt idx="11049">
                        <c:v>4.8499999999999996</c:v>
                      </c:pt>
                      <c:pt idx="11050">
                        <c:v>4.79</c:v>
                      </c:pt>
                      <c:pt idx="11051">
                        <c:v>4.7</c:v>
                      </c:pt>
                      <c:pt idx="11052">
                        <c:v>4.74</c:v>
                      </c:pt>
                      <c:pt idx="11053">
                        <c:v>4.79</c:v>
                      </c:pt>
                      <c:pt idx="11054">
                        <c:v>4.72</c:v>
                      </c:pt>
                      <c:pt idx="11055">
                        <c:v>4.76</c:v>
                      </c:pt>
                      <c:pt idx="11056">
                        <c:v>4.75</c:v>
                      </c:pt>
                      <c:pt idx="11057">
                        <c:v>4.7300000000000004</c:v>
                      </c:pt>
                      <c:pt idx="11058">
                        <c:v>4.67</c:v>
                      </c:pt>
                      <c:pt idx="11059">
                        <c:v>4.5999999999999996</c:v>
                      </c:pt>
                      <c:pt idx="11060">
                        <c:v>4.66</c:v>
                      </c:pt>
                      <c:pt idx="11061">
                        <c:v>#N/A</c:v>
                      </c:pt>
                      <c:pt idx="11062">
                        <c:v>4.71</c:v>
                      </c:pt>
                      <c:pt idx="11063">
                        <c:v>4.74</c:v>
                      </c:pt>
                      <c:pt idx="11064">
                        <c:v>4.71</c:v>
                      </c:pt>
                      <c:pt idx="11065">
                        <c:v>4.78</c:v>
                      </c:pt>
                      <c:pt idx="11066">
                        <c:v>4.78</c:v>
                      </c:pt>
                      <c:pt idx="11067">
                        <c:v>4.78</c:v>
                      </c:pt>
                      <c:pt idx="11068">
                        <c:v>4.82</c:v>
                      </c:pt>
                      <c:pt idx="11069">
                        <c:v>4.8099999999999996</c:v>
                      </c:pt>
                      <c:pt idx="11070">
                        <c:v>#N/A</c:v>
                      </c:pt>
                      <c:pt idx="11071">
                        <c:v>4.8899999999999997</c:v>
                      </c:pt>
                      <c:pt idx="11072">
                        <c:v>4.6900000000000004</c:v>
                      </c:pt>
                      <c:pt idx="11073">
                        <c:v>4.74</c:v>
                      </c:pt>
                      <c:pt idx="11074">
                        <c:v>4.71</c:v>
                      </c:pt>
                      <c:pt idx="11075">
                        <c:v>4.72</c:v>
                      </c:pt>
                      <c:pt idx="11076">
                        <c:v>4.7</c:v>
                      </c:pt>
                      <c:pt idx="11077">
                        <c:v>4.72</c:v>
                      </c:pt>
                      <c:pt idx="11078">
                        <c:v>4.71</c:v>
                      </c:pt>
                      <c:pt idx="11079">
                        <c:v>4.66</c:v>
                      </c:pt>
                      <c:pt idx="11080">
                        <c:v>4.66</c:v>
                      </c:pt>
                      <c:pt idx="11081">
                        <c:v>4.76</c:v>
                      </c:pt>
                      <c:pt idx="11082">
                        <c:v>4.7</c:v>
                      </c:pt>
                      <c:pt idx="11083">
                        <c:v>4.62</c:v>
                      </c:pt>
                      <c:pt idx="11084">
                        <c:v>4.57</c:v>
                      </c:pt>
                      <c:pt idx="11085">
                        <c:v>4.4800000000000004</c:v>
                      </c:pt>
                      <c:pt idx="11086">
                        <c:v>#N/A</c:v>
                      </c:pt>
                      <c:pt idx="11087">
                        <c:v>4.49</c:v>
                      </c:pt>
                      <c:pt idx="11088">
                        <c:v>4.5</c:v>
                      </c:pt>
                      <c:pt idx="11089">
                        <c:v>4.49</c:v>
                      </c:pt>
                      <c:pt idx="11090">
                        <c:v>4.49</c:v>
                      </c:pt>
                      <c:pt idx="11091">
                        <c:v>4.46</c:v>
                      </c:pt>
                      <c:pt idx="11092">
                        <c:v>4.5</c:v>
                      </c:pt>
                      <c:pt idx="11093">
                        <c:v>4.5</c:v>
                      </c:pt>
                      <c:pt idx="11094">
                        <c:v>4.5</c:v>
                      </c:pt>
                      <c:pt idx="11095">
                        <c:v>4.38</c:v>
                      </c:pt>
                      <c:pt idx="11096">
                        <c:v>4.38</c:v>
                      </c:pt>
                      <c:pt idx="11097">
                        <c:v>4.47</c:v>
                      </c:pt>
                      <c:pt idx="11098">
                        <c:v>4.5</c:v>
                      </c:pt>
                      <c:pt idx="11099">
                        <c:v>4.4800000000000004</c:v>
                      </c:pt>
                      <c:pt idx="11100">
                        <c:v>4.45</c:v>
                      </c:pt>
                      <c:pt idx="11101">
                        <c:v>4.49</c:v>
                      </c:pt>
                      <c:pt idx="11102">
                        <c:v>4.62</c:v>
                      </c:pt>
                      <c:pt idx="11103">
                        <c:v>4.6100000000000003</c:v>
                      </c:pt>
                      <c:pt idx="11104">
                        <c:v>4.5999999999999996</c:v>
                      </c:pt>
                      <c:pt idx="11105">
                        <c:v>4.5</c:v>
                      </c:pt>
                      <c:pt idx="11106">
                        <c:v>4.4800000000000004</c:v>
                      </c:pt>
                      <c:pt idx="11107">
                        <c:v>4.45</c:v>
                      </c:pt>
                      <c:pt idx="11108">
                        <c:v>4.45</c:v>
                      </c:pt>
                      <c:pt idx="11109">
                        <c:v>4.43</c:v>
                      </c:pt>
                      <c:pt idx="11110">
                        <c:v>4.24</c:v>
                      </c:pt>
                      <c:pt idx="11111">
                        <c:v>4.28</c:v>
                      </c:pt>
                      <c:pt idx="11112">
                        <c:v>4.32</c:v>
                      </c:pt>
                      <c:pt idx="11113">
                        <c:v>4.3</c:v>
                      </c:pt>
                      <c:pt idx="11114">
                        <c:v>4.2699999999999996</c:v>
                      </c:pt>
                      <c:pt idx="11115">
                        <c:v>4.22</c:v>
                      </c:pt>
                      <c:pt idx="11116">
                        <c:v>4.26</c:v>
                      </c:pt>
                      <c:pt idx="11117">
                        <c:v>4.21</c:v>
                      </c:pt>
                      <c:pt idx="11118">
                        <c:v>4.2300000000000004</c:v>
                      </c:pt>
                      <c:pt idx="11119">
                        <c:v>4.22</c:v>
                      </c:pt>
                      <c:pt idx="11120">
                        <c:v>4.24</c:v>
                      </c:pt>
                      <c:pt idx="11121">
                        <c:v>4.28</c:v>
                      </c:pt>
                      <c:pt idx="11122">
                        <c:v>4.28</c:v>
                      </c:pt>
                      <c:pt idx="11123">
                        <c:v>4.26</c:v>
                      </c:pt>
                      <c:pt idx="11124">
                        <c:v>4.22</c:v>
                      </c:pt>
                      <c:pt idx="11125">
                        <c:v>4.2300000000000004</c:v>
                      </c:pt>
                      <c:pt idx="11126">
                        <c:v>4.1900000000000004</c:v>
                      </c:pt>
                      <c:pt idx="11127">
                        <c:v>4.13</c:v>
                      </c:pt>
                      <c:pt idx="11128">
                        <c:v>4.13</c:v>
                      </c:pt>
                      <c:pt idx="11129">
                        <c:v>4.2</c:v>
                      </c:pt>
                      <c:pt idx="11130">
                        <c:v>4.3</c:v>
                      </c:pt>
                      <c:pt idx="11131">
                        <c:v>#N/A</c:v>
                      </c:pt>
                      <c:pt idx="11132">
                        <c:v>4.26</c:v>
                      </c:pt>
                      <c:pt idx="11133">
                        <c:v>4.18</c:v>
                      </c:pt>
                      <c:pt idx="11134">
                        <c:v>4.22</c:v>
                      </c:pt>
                      <c:pt idx="11135">
                        <c:v>4.1900000000000004</c:v>
                      </c:pt>
                      <c:pt idx="11136">
                        <c:v>4.16</c:v>
                      </c:pt>
                      <c:pt idx="11137">
                        <c:v>4.1500000000000004</c:v>
                      </c:pt>
                      <c:pt idx="11138">
                        <c:v>4.18</c:v>
                      </c:pt>
                      <c:pt idx="11139">
                        <c:v>4.08</c:v>
                      </c:pt>
                      <c:pt idx="11140">
                        <c:v>4.1399999999999997</c:v>
                      </c:pt>
                      <c:pt idx="11141">
                        <c:v>4.07</c:v>
                      </c:pt>
                      <c:pt idx="11142">
                        <c:v>4.05</c:v>
                      </c:pt>
                      <c:pt idx="11143">
                        <c:v>4</c:v>
                      </c:pt>
                      <c:pt idx="11144">
                        <c:v>4.0199999999999996</c:v>
                      </c:pt>
                      <c:pt idx="11145">
                        <c:v>4.04</c:v>
                      </c:pt>
                      <c:pt idx="11146">
                        <c:v>4.01</c:v>
                      </c:pt>
                      <c:pt idx="11147">
                        <c:v>4.0199999999999996</c:v>
                      </c:pt>
                      <c:pt idx="11148">
                        <c:v>4.0999999999999996</c:v>
                      </c:pt>
                      <c:pt idx="11149">
                        <c:v>4.1399999999999997</c:v>
                      </c:pt>
                      <c:pt idx="11150">
                        <c:v>4.21</c:v>
                      </c:pt>
                      <c:pt idx="11151">
                        <c:v>4.1900000000000004</c:v>
                      </c:pt>
                      <c:pt idx="11152">
                        <c:v>4.18</c:v>
                      </c:pt>
                      <c:pt idx="11153">
                        <c:v>4.2300000000000004</c:v>
                      </c:pt>
                      <c:pt idx="11154">
                        <c:v>4.26</c:v>
                      </c:pt>
                      <c:pt idx="11155">
                        <c:v>4.1500000000000004</c:v>
                      </c:pt>
                      <c:pt idx="11156">
                        <c:v>#N/A</c:v>
                      </c:pt>
                      <c:pt idx="11157">
                        <c:v>4.12</c:v>
                      </c:pt>
                      <c:pt idx="11158">
                        <c:v>4.09</c:v>
                      </c:pt>
                      <c:pt idx="11159">
                        <c:v>4.03</c:v>
                      </c:pt>
                      <c:pt idx="11160">
                        <c:v>4.07</c:v>
                      </c:pt>
                      <c:pt idx="11161">
                        <c:v>4.07</c:v>
                      </c:pt>
                      <c:pt idx="11162">
                        <c:v>4.07</c:v>
                      </c:pt>
                      <c:pt idx="11163">
                        <c:v>4.01</c:v>
                      </c:pt>
                      <c:pt idx="11164">
                        <c:v>4.01</c:v>
                      </c:pt>
                      <c:pt idx="11165">
                        <c:v>4</c:v>
                      </c:pt>
                      <c:pt idx="11166">
                        <c:v>3.99</c:v>
                      </c:pt>
                      <c:pt idx="11167">
                        <c:v>4.01</c:v>
                      </c:pt>
                      <c:pt idx="11168">
                        <c:v>4.1100000000000003</c:v>
                      </c:pt>
                      <c:pt idx="11169">
                        <c:v>4.09</c:v>
                      </c:pt>
                      <c:pt idx="11170">
                        <c:v>4.05</c:v>
                      </c:pt>
                      <c:pt idx="11171">
                        <c:v>4.1100000000000003</c:v>
                      </c:pt>
                      <c:pt idx="11172">
                        <c:v>4.0999999999999996</c:v>
                      </c:pt>
                      <c:pt idx="11173">
                        <c:v>4.09</c:v>
                      </c:pt>
                      <c:pt idx="11174">
                        <c:v>4.0999999999999996</c:v>
                      </c:pt>
                      <c:pt idx="11175">
                        <c:v>4.21</c:v>
                      </c:pt>
                      <c:pt idx="11176">
                        <c:v>4.22</c:v>
                      </c:pt>
                      <c:pt idx="11177">
                        <c:v>4.22</c:v>
                      </c:pt>
                      <c:pt idx="11178">
                        <c:v>4.25</c:v>
                      </c:pt>
                      <c:pt idx="11179">
                        <c:v>#N/A</c:v>
                      </c:pt>
                      <c:pt idx="11180">
                        <c:v>4.2</c:v>
                      </c:pt>
                      <c:pt idx="11181">
                        <c:v>4.2</c:v>
                      </c:pt>
                      <c:pt idx="11182">
                        <c:v>4.21</c:v>
                      </c:pt>
                      <c:pt idx="11183">
                        <c:v>4.1399999999999997</c:v>
                      </c:pt>
                      <c:pt idx="11184">
                        <c:v>4.12</c:v>
                      </c:pt>
                      <c:pt idx="11185">
                        <c:v>4.2</c:v>
                      </c:pt>
                      <c:pt idx="11186">
                        <c:v>4.18</c:v>
                      </c:pt>
                      <c:pt idx="11187">
                        <c:v>4.1900000000000004</c:v>
                      </c:pt>
                      <c:pt idx="11188">
                        <c:v>4.2</c:v>
                      </c:pt>
                      <c:pt idx="11189">
                        <c:v>#N/A</c:v>
                      </c:pt>
                      <c:pt idx="11190">
                        <c:v>4.24</c:v>
                      </c:pt>
                      <c:pt idx="11191">
                        <c:v>4.34</c:v>
                      </c:pt>
                      <c:pt idx="11192">
                        <c:v>4.3600000000000003</c:v>
                      </c:pt>
                      <c:pt idx="11193">
                        <c:v>4.38</c:v>
                      </c:pt>
                      <c:pt idx="11194">
                        <c:v>4.4000000000000004</c:v>
                      </c:pt>
                      <c:pt idx="11195">
                        <c:v>4.2699999999999996</c:v>
                      </c:pt>
                      <c:pt idx="11196">
                        <c:v>4.24</c:v>
                      </c:pt>
                      <c:pt idx="11197">
                        <c:v>4.2300000000000004</c:v>
                      </c:pt>
                      <c:pt idx="11198">
                        <c:v>4.1399999999999997</c:v>
                      </c:pt>
                      <c:pt idx="11199">
                        <c:v>4.1900000000000004</c:v>
                      </c:pt>
                      <c:pt idx="11200">
                        <c:v>4.16</c:v>
                      </c:pt>
                      <c:pt idx="11201">
                        <c:v>4.16</c:v>
                      </c:pt>
                      <c:pt idx="11202">
                        <c:v>4.1399999999999997</c:v>
                      </c:pt>
                      <c:pt idx="11203">
                        <c:v>4.09</c:v>
                      </c:pt>
                      <c:pt idx="11204">
                        <c:v>4.1900000000000004</c:v>
                      </c:pt>
                      <c:pt idx="11205">
                        <c:v>4.21</c:v>
                      </c:pt>
                      <c:pt idx="11206">
                        <c:v>4.21</c:v>
                      </c:pt>
                      <c:pt idx="11207">
                        <c:v>4.18</c:v>
                      </c:pt>
                      <c:pt idx="11208">
                        <c:v>4.21</c:v>
                      </c:pt>
                      <c:pt idx="11209">
                        <c:v>4.2300000000000004</c:v>
                      </c:pt>
                      <c:pt idx="11210">
                        <c:v>#N/A</c:v>
                      </c:pt>
                      <c:pt idx="11211">
                        <c:v>4.3</c:v>
                      </c:pt>
                      <c:pt idx="11212">
                        <c:v>4.3099999999999996</c:v>
                      </c:pt>
                      <c:pt idx="11213">
                        <c:v>4.33</c:v>
                      </c:pt>
                      <c:pt idx="11214">
                        <c:v>4.2699999999999996</c:v>
                      </c:pt>
                      <c:pt idx="11215">
                        <c:v>4.24</c:v>
                      </c:pt>
                      <c:pt idx="11216">
                        <c:v>4.2300000000000004</c:v>
                      </c:pt>
                      <c:pt idx="11217">
                        <c:v>4.29</c:v>
                      </c:pt>
                      <c:pt idx="11218">
                        <c:v>4.29</c:v>
                      </c:pt>
                      <c:pt idx="11219">
                        <c:v>4.29</c:v>
                      </c:pt>
                      <c:pt idx="11220">
                        <c:v>4.29</c:v>
                      </c:pt>
                      <c:pt idx="11221">
                        <c:v>4.29</c:v>
                      </c:pt>
                      <c:pt idx="11222">
                        <c:v>4.26</c:v>
                      </c:pt>
                      <c:pt idx="11223">
                        <c:v>4.25</c:v>
                      </c:pt>
                      <c:pt idx="11224">
                        <c:v>4.2</c:v>
                      </c:pt>
                      <c:pt idx="11225">
                        <c:v>4.2300000000000004</c:v>
                      </c:pt>
                      <c:pt idx="11226">
                        <c:v>#N/A</c:v>
                      </c:pt>
                      <c:pt idx="11227">
                        <c:v>4.21</c:v>
                      </c:pt>
                      <c:pt idx="11228">
                        <c:v>4.2</c:v>
                      </c:pt>
                      <c:pt idx="11229">
                        <c:v>4.17</c:v>
                      </c:pt>
                      <c:pt idx="11230">
                        <c:v>4.16</c:v>
                      </c:pt>
                      <c:pt idx="11231">
                        <c:v>4.1399999999999997</c:v>
                      </c:pt>
                      <c:pt idx="11232">
                        <c:v>4.2</c:v>
                      </c:pt>
                      <c:pt idx="11233">
                        <c:v>4.21</c:v>
                      </c:pt>
                      <c:pt idx="11234">
                        <c:v>4.22</c:v>
                      </c:pt>
                      <c:pt idx="11235">
                        <c:v>4.16</c:v>
                      </c:pt>
                      <c:pt idx="11236">
                        <c:v>4.1399999999999997</c:v>
                      </c:pt>
                      <c:pt idx="11237">
                        <c:v>4.1500000000000004</c:v>
                      </c:pt>
                      <c:pt idx="11238">
                        <c:v>4.1500000000000004</c:v>
                      </c:pt>
                      <c:pt idx="11239">
                        <c:v>4.18</c:v>
                      </c:pt>
                      <c:pt idx="11240">
                        <c:v>4.09</c:v>
                      </c:pt>
                      <c:pt idx="11241">
                        <c:v>4.07</c:v>
                      </c:pt>
                      <c:pt idx="11242">
                        <c:v>4.05</c:v>
                      </c:pt>
                      <c:pt idx="11243">
                        <c:v>4</c:v>
                      </c:pt>
                      <c:pt idx="11244">
                        <c:v>4.07</c:v>
                      </c:pt>
                      <c:pt idx="11245">
                        <c:v>4.0999999999999996</c:v>
                      </c:pt>
                      <c:pt idx="11246">
                        <c:v>4.08</c:v>
                      </c:pt>
                      <c:pt idx="11247">
                        <c:v>4.0999999999999996</c:v>
                      </c:pt>
                      <c:pt idx="11248">
                        <c:v>4.16</c:v>
                      </c:pt>
                      <c:pt idx="11249">
                        <c:v>4.1900000000000004</c:v>
                      </c:pt>
                      <c:pt idx="11250">
                        <c:v>4.2699999999999996</c:v>
                      </c:pt>
                      <c:pt idx="11251">
                        <c:v>#N/A</c:v>
                      </c:pt>
                      <c:pt idx="11252">
                        <c:v>4.29</c:v>
                      </c:pt>
                      <c:pt idx="11253">
                        <c:v>4.2699999999999996</c:v>
                      </c:pt>
                      <c:pt idx="11254">
                        <c:v>4.29</c:v>
                      </c:pt>
                      <c:pt idx="11255">
                        <c:v>4.2699999999999996</c:v>
                      </c:pt>
                      <c:pt idx="11256">
                        <c:v>4.3600000000000003</c:v>
                      </c:pt>
                      <c:pt idx="11257">
                        <c:v>4.38</c:v>
                      </c:pt>
                      <c:pt idx="11258">
                        <c:v>4.38</c:v>
                      </c:pt>
                      <c:pt idx="11259">
                        <c:v>4.3899999999999997</c:v>
                      </c:pt>
                      <c:pt idx="11260">
                        <c:v>4.32</c:v>
                      </c:pt>
                      <c:pt idx="11261">
                        <c:v>4.3099999999999996</c:v>
                      </c:pt>
                      <c:pt idx="11262">
                        <c:v>4.38</c:v>
                      </c:pt>
                      <c:pt idx="11263">
                        <c:v>4.5199999999999996</c:v>
                      </c:pt>
                      <c:pt idx="11264">
                        <c:v>4.4800000000000004</c:v>
                      </c:pt>
                      <c:pt idx="11265">
                        <c:v>4.5599999999999996</c:v>
                      </c:pt>
                      <c:pt idx="11266">
                        <c:v>4.5199999999999996</c:v>
                      </c:pt>
                      <c:pt idx="11267">
                        <c:v>4.54</c:v>
                      </c:pt>
                      <c:pt idx="11268">
                        <c:v>4.5199999999999996</c:v>
                      </c:pt>
                      <c:pt idx="11269">
                        <c:v>4.47</c:v>
                      </c:pt>
                      <c:pt idx="11270">
                        <c:v>4.51</c:v>
                      </c:pt>
                      <c:pt idx="11271">
                        <c:v>4.53</c:v>
                      </c:pt>
                      <c:pt idx="11272">
                        <c:v>4.63</c:v>
                      </c:pt>
                      <c:pt idx="11273">
                        <c:v>4.6100000000000003</c:v>
                      </c:pt>
                      <c:pt idx="11274">
                        <c:v>4.5999999999999996</c:v>
                      </c:pt>
                      <c:pt idx="11275">
                        <c:v>#N/A</c:v>
                      </c:pt>
                      <c:pt idx="11276">
                        <c:v>4.6399999999999997</c:v>
                      </c:pt>
                      <c:pt idx="11277">
                        <c:v>4.5999999999999996</c:v>
                      </c:pt>
                      <c:pt idx="11278">
                        <c:v>4.5599999999999996</c:v>
                      </c:pt>
                      <c:pt idx="11279">
                        <c:v>4.5</c:v>
                      </c:pt>
                      <c:pt idx="11280">
                        <c:v>4.46</c:v>
                      </c:pt>
                      <c:pt idx="11281">
                        <c:v>4.47</c:v>
                      </c:pt>
                      <c:pt idx="11282">
                        <c:v>4.4800000000000004</c:v>
                      </c:pt>
                      <c:pt idx="11283">
                        <c:v>4.4400000000000004</c:v>
                      </c:pt>
                      <c:pt idx="11284">
                        <c:v>4.49</c:v>
                      </c:pt>
                      <c:pt idx="11285">
                        <c:v>4.5</c:v>
                      </c:pt>
                      <c:pt idx="11286">
                        <c:v>4.45</c:v>
                      </c:pt>
                      <c:pt idx="11287">
                        <c:v>4.38</c:v>
                      </c:pt>
                      <c:pt idx="11288">
                        <c:v>4.38</c:v>
                      </c:pt>
                      <c:pt idx="11289">
                        <c:v>4.37</c:v>
                      </c:pt>
                      <c:pt idx="11290">
                        <c:v>4.2699999999999996</c:v>
                      </c:pt>
                      <c:pt idx="11291">
                        <c:v>4.2699999999999996</c:v>
                      </c:pt>
                      <c:pt idx="11292">
                        <c:v>4.21</c:v>
                      </c:pt>
                      <c:pt idx="11293">
                        <c:v>4.22</c:v>
                      </c:pt>
                      <c:pt idx="11294">
                        <c:v>4.32</c:v>
                      </c:pt>
                      <c:pt idx="11295">
                        <c:v>4.26</c:v>
                      </c:pt>
                      <c:pt idx="11296">
                        <c:v>4.26</c:v>
                      </c:pt>
                      <c:pt idx="11297">
                        <c:v>4.28</c:v>
                      </c:pt>
                      <c:pt idx="11298">
                        <c:v>4.25</c:v>
                      </c:pt>
                      <c:pt idx="11299">
                        <c:v>4.1900000000000004</c:v>
                      </c:pt>
                      <c:pt idx="11300">
                        <c:v>4.21</c:v>
                      </c:pt>
                      <c:pt idx="11301">
                        <c:v>4.21</c:v>
                      </c:pt>
                      <c:pt idx="11302">
                        <c:v>4.21</c:v>
                      </c:pt>
                      <c:pt idx="11303">
                        <c:v>4.2</c:v>
                      </c:pt>
                      <c:pt idx="11304">
                        <c:v>4.1900000000000004</c:v>
                      </c:pt>
                      <c:pt idx="11305">
                        <c:v>4.28</c:v>
                      </c:pt>
                      <c:pt idx="11306">
                        <c:v>4.29</c:v>
                      </c:pt>
                      <c:pt idx="11307">
                        <c:v>4.2300000000000004</c:v>
                      </c:pt>
                      <c:pt idx="11308">
                        <c:v>4.21</c:v>
                      </c:pt>
                      <c:pt idx="11309">
                        <c:v>4.18</c:v>
                      </c:pt>
                      <c:pt idx="11310">
                        <c:v>4.12</c:v>
                      </c:pt>
                      <c:pt idx="11311">
                        <c:v>4.13</c:v>
                      </c:pt>
                      <c:pt idx="11312">
                        <c:v>4.12</c:v>
                      </c:pt>
                      <c:pt idx="11313">
                        <c:v>4.07</c:v>
                      </c:pt>
                      <c:pt idx="11314">
                        <c:v>4.1100000000000003</c:v>
                      </c:pt>
                      <c:pt idx="11315">
                        <c:v>4.13</c:v>
                      </c:pt>
                      <c:pt idx="11316">
                        <c:v>4.07</c:v>
                      </c:pt>
                      <c:pt idx="11317">
                        <c:v>4.04</c:v>
                      </c:pt>
                      <c:pt idx="11318">
                        <c:v>4.08</c:v>
                      </c:pt>
                      <c:pt idx="11319">
                        <c:v>4.08</c:v>
                      </c:pt>
                      <c:pt idx="11320">
                        <c:v>4.08</c:v>
                      </c:pt>
                      <c:pt idx="11321">
                        <c:v>#N/A</c:v>
                      </c:pt>
                      <c:pt idx="11322">
                        <c:v>4</c:v>
                      </c:pt>
                      <c:pt idx="11323">
                        <c:v>3.91</c:v>
                      </c:pt>
                      <c:pt idx="11324">
                        <c:v>3.89</c:v>
                      </c:pt>
                      <c:pt idx="11325">
                        <c:v>3.98</c:v>
                      </c:pt>
                      <c:pt idx="11326">
                        <c:v>3.96</c:v>
                      </c:pt>
                      <c:pt idx="11327">
                        <c:v>3.92</c:v>
                      </c:pt>
                      <c:pt idx="11328">
                        <c:v>3.95</c:v>
                      </c:pt>
                      <c:pt idx="11329">
                        <c:v>3.98</c:v>
                      </c:pt>
                      <c:pt idx="11330">
                        <c:v>4.05</c:v>
                      </c:pt>
                      <c:pt idx="11331">
                        <c:v>4.09</c:v>
                      </c:pt>
                      <c:pt idx="11332">
                        <c:v>4.13</c:v>
                      </c:pt>
                      <c:pt idx="11333">
                        <c:v>4.12</c:v>
                      </c:pt>
                      <c:pt idx="11334">
                        <c:v>4.09</c:v>
                      </c:pt>
                      <c:pt idx="11335">
                        <c:v>4.09</c:v>
                      </c:pt>
                      <c:pt idx="11336">
                        <c:v>4.1100000000000003</c:v>
                      </c:pt>
                      <c:pt idx="11337">
                        <c:v>4.0599999999999996</c:v>
                      </c:pt>
                      <c:pt idx="11338">
                        <c:v>3.95</c:v>
                      </c:pt>
                      <c:pt idx="11339">
                        <c:v>3.96</c:v>
                      </c:pt>
                      <c:pt idx="11340">
                        <c:v>3.92</c:v>
                      </c:pt>
                      <c:pt idx="11341">
                        <c:v>3.9</c:v>
                      </c:pt>
                      <c:pt idx="11342">
                        <c:v>3.97</c:v>
                      </c:pt>
                      <c:pt idx="11343">
                        <c:v>3.99</c:v>
                      </c:pt>
                      <c:pt idx="11344">
                        <c:v>3.94</c:v>
                      </c:pt>
                      <c:pt idx="11345">
                        <c:v>4.0599999999999996</c:v>
                      </c:pt>
                      <c:pt idx="11346">
                        <c:v>#N/A</c:v>
                      </c:pt>
                      <c:pt idx="11347">
                        <c:v>4.1100000000000003</c:v>
                      </c:pt>
                      <c:pt idx="11348">
                        <c:v>4.08</c:v>
                      </c:pt>
                      <c:pt idx="11349">
                        <c:v>4.05</c:v>
                      </c:pt>
                      <c:pt idx="11350">
                        <c:v>4.1100000000000003</c:v>
                      </c:pt>
                      <c:pt idx="11351">
                        <c:v>4.1100000000000003</c:v>
                      </c:pt>
                      <c:pt idx="11352">
                        <c:v>4.1500000000000004</c:v>
                      </c:pt>
                      <c:pt idx="11353">
                        <c:v>4.17</c:v>
                      </c:pt>
                      <c:pt idx="11354">
                        <c:v>4.1900000000000004</c:v>
                      </c:pt>
                      <c:pt idx="11355">
                        <c:v>4.18</c:v>
                      </c:pt>
                      <c:pt idx="11356">
                        <c:v>4.22</c:v>
                      </c:pt>
                      <c:pt idx="11357">
                        <c:v>4.2</c:v>
                      </c:pt>
                      <c:pt idx="11358">
                        <c:v>4.17</c:v>
                      </c:pt>
                      <c:pt idx="11359">
                        <c:v>4.28</c:v>
                      </c:pt>
                      <c:pt idx="11360">
                        <c:v>4.2300000000000004</c:v>
                      </c:pt>
                      <c:pt idx="11361">
                        <c:v>4.25</c:v>
                      </c:pt>
                      <c:pt idx="11362">
                        <c:v>4.24</c:v>
                      </c:pt>
                      <c:pt idx="11363">
                        <c:v>4.2699999999999996</c:v>
                      </c:pt>
                      <c:pt idx="11364">
                        <c:v>4.2</c:v>
                      </c:pt>
                      <c:pt idx="11365">
                        <c:v>4.28</c:v>
                      </c:pt>
                      <c:pt idx="11366">
                        <c:v>4.32</c:v>
                      </c:pt>
                      <c:pt idx="11367">
                        <c:v>4.34</c:v>
                      </c:pt>
                      <c:pt idx="11368">
                        <c:v>4.3</c:v>
                      </c:pt>
                      <c:pt idx="11369">
                        <c:v>4.32</c:v>
                      </c:pt>
                      <c:pt idx="11370">
                        <c:v>4.4000000000000004</c:v>
                      </c:pt>
                      <c:pt idx="11371">
                        <c:v>4.42</c:v>
                      </c:pt>
                      <c:pt idx="11372">
                        <c:v>4.41</c:v>
                      </c:pt>
                      <c:pt idx="11373">
                        <c:v>4.4000000000000004</c:v>
                      </c:pt>
                      <c:pt idx="11374">
                        <c:v>4.32</c:v>
                      </c:pt>
                      <c:pt idx="11375">
                        <c:v>4.24</c:v>
                      </c:pt>
                      <c:pt idx="11376">
                        <c:v>4.2699999999999996</c:v>
                      </c:pt>
                      <c:pt idx="11377">
                        <c:v>4.2300000000000004</c:v>
                      </c:pt>
                      <c:pt idx="11378">
                        <c:v>4.28</c:v>
                      </c:pt>
                      <c:pt idx="11379">
                        <c:v>4.21</c:v>
                      </c:pt>
                      <c:pt idx="11380">
                        <c:v>4.21</c:v>
                      </c:pt>
                      <c:pt idx="11381">
                        <c:v>4.22</c:v>
                      </c:pt>
                      <c:pt idx="11382">
                        <c:v>4.2</c:v>
                      </c:pt>
                      <c:pt idx="11383">
                        <c:v>4.1900000000000004</c:v>
                      </c:pt>
                      <c:pt idx="11384">
                        <c:v>4.18</c:v>
                      </c:pt>
                      <c:pt idx="11385">
                        <c:v>4.2</c:v>
                      </c:pt>
                      <c:pt idx="11386">
                        <c:v>4.2</c:v>
                      </c:pt>
                      <c:pt idx="11387">
                        <c:v>4.16</c:v>
                      </c:pt>
                      <c:pt idx="11388">
                        <c:v>4.0199999999999996</c:v>
                      </c:pt>
                      <c:pt idx="11389">
                        <c:v>4.0199999999999996</c:v>
                      </c:pt>
                      <c:pt idx="11390">
                        <c:v>4.03</c:v>
                      </c:pt>
                      <c:pt idx="11391">
                        <c:v>#N/A</c:v>
                      </c:pt>
                      <c:pt idx="11392">
                        <c:v>4.09</c:v>
                      </c:pt>
                      <c:pt idx="11393">
                        <c:v>4.1500000000000004</c:v>
                      </c:pt>
                      <c:pt idx="11394">
                        <c:v>4.1500000000000004</c:v>
                      </c:pt>
                      <c:pt idx="11395">
                        <c:v>4.1399999999999997</c:v>
                      </c:pt>
                      <c:pt idx="11396">
                        <c:v>4.18</c:v>
                      </c:pt>
                      <c:pt idx="11397">
                        <c:v>4.1399999999999997</c:v>
                      </c:pt>
                      <c:pt idx="11398">
                        <c:v>4.17</c:v>
                      </c:pt>
                      <c:pt idx="11399">
                        <c:v>4.22</c:v>
                      </c:pt>
                      <c:pt idx="11400">
                        <c:v>4.26</c:v>
                      </c:pt>
                      <c:pt idx="11401">
                        <c:v>4.25</c:v>
                      </c:pt>
                      <c:pt idx="11402">
                        <c:v>4.26</c:v>
                      </c:pt>
                      <c:pt idx="11403">
                        <c:v>4.1900000000000004</c:v>
                      </c:pt>
                      <c:pt idx="11404">
                        <c:v>4.1900000000000004</c:v>
                      </c:pt>
                      <c:pt idx="11405">
                        <c:v>4.25</c:v>
                      </c:pt>
                      <c:pt idx="11406">
                        <c:v>4.3</c:v>
                      </c:pt>
                      <c:pt idx="11407">
                        <c:v>4.3</c:v>
                      </c:pt>
                      <c:pt idx="11408">
                        <c:v>4.26</c:v>
                      </c:pt>
                      <c:pt idx="11409">
                        <c:v>4.29</c:v>
                      </c:pt>
                      <c:pt idx="11410">
                        <c:v>4.34</c:v>
                      </c:pt>
                      <c:pt idx="11411">
                        <c:v>4.3899999999999997</c:v>
                      </c:pt>
                      <c:pt idx="11412">
                        <c:v>4.38</c:v>
                      </c:pt>
                      <c:pt idx="11413">
                        <c:v>4.3600000000000003</c:v>
                      </c:pt>
                      <c:pt idx="11414">
                        <c:v>4.37</c:v>
                      </c:pt>
                      <c:pt idx="11415">
                        <c:v>4.3499999999999996</c:v>
                      </c:pt>
                      <c:pt idx="11416">
                        <c:v>#N/A</c:v>
                      </c:pt>
                      <c:pt idx="11417">
                        <c:v>4.3899999999999997</c:v>
                      </c:pt>
                      <c:pt idx="11418">
                        <c:v>4.45</c:v>
                      </c:pt>
                      <c:pt idx="11419">
                        <c:v>4.4800000000000004</c:v>
                      </c:pt>
                      <c:pt idx="11420">
                        <c:v>4.4800000000000004</c:v>
                      </c:pt>
                      <c:pt idx="11421">
                        <c:v>4.5</c:v>
                      </c:pt>
                      <c:pt idx="11422">
                        <c:v>4.49</c:v>
                      </c:pt>
                      <c:pt idx="11423">
                        <c:v>4.47</c:v>
                      </c:pt>
                      <c:pt idx="11424">
                        <c:v>4.46</c:v>
                      </c:pt>
                      <c:pt idx="11425">
                        <c:v>4.3899999999999997</c:v>
                      </c:pt>
                      <c:pt idx="11426">
                        <c:v>4.45</c:v>
                      </c:pt>
                      <c:pt idx="11427">
                        <c:v>4.54</c:v>
                      </c:pt>
                      <c:pt idx="11428">
                        <c:v>4.5999999999999996</c:v>
                      </c:pt>
                      <c:pt idx="11429">
                        <c:v>4.57</c:v>
                      </c:pt>
                      <c:pt idx="11430">
                        <c:v>4.58</c:v>
                      </c:pt>
                      <c:pt idx="11431">
                        <c:v>4.57</c:v>
                      </c:pt>
                      <c:pt idx="11432">
                        <c:v>4.58</c:v>
                      </c:pt>
                      <c:pt idx="11433">
                        <c:v>4.6100000000000003</c:v>
                      </c:pt>
                      <c:pt idx="11434">
                        <c:v>4.6500000000000004</c:v>
                      </c:pt>
                      <c:pt idx="11435">
                        <c:v>4.66</c:v>
                      </c:pt>
                      <c:pt idx="11436">
                        <c:v>4.6500000000000004</c:v>
                      </c:pt>
                      <c:pt idx="11437">
                        <c:v>4.57</c:v>
                      </c:pt>
                      <c:pt idx="11438">
                        <c:v>4.6399999999999997</c:v>
                      </c:pt>
                      <c:pt idx="11439">
                        <c:v>4.55</c:v>
                      </c:pt>
                      <c:pt idx="11440">
                        <c:v>#N/A</c:v>
                      </c:pt>
                      <c:pt idx="11441">
                        <c:v>4.6100000000000003</c:v>
                      </c:pt>
                      <c:pt idx="11442">
                        <c:v>4.5599999999999996</c:v>
                      </c:pt>
                      <c:pt idx="11443">
                        <c:v>4.49</c:v>
                      </c:pt>
                      <c:pt idx="11444">
                        <c:v>4.46</c:v>
                      </c:pt>
                      <c:pt idx="11445">
                        <c:v>4.5</c:v>
                      </c:pt>
                      <c:pt idx="11446">
                        <c:v>4.46</c:v>
                      </c:pt>
                      <c:pt idx="11447">
                        <c:v>4.43</c:v>
                      </c:pt>
                      <c:pt idx="11448">
                        <c:v>4.47</c:v>
                      </c:pt>
                      <c:pt idx="11449">
                        <c:v>#N/A</c:v>
                      </c:pt>
                      <c:pt idx="11450">
                        <c:v>4.43</c:v>
                      </c:pt>
                      <c:pt idx="11451">
                        <c:v>4.41</c:v>
                      </c:pt>
                      <c:pt idx="11452">
                        <c:v>4.4800000000000004</c:v>
                      </c:pt>
                      <c:pt idx="11453">
                        <c:v>4.49</c:v>
                      </c:pt>
                      <c:pt idx="11454">
                        <c:v>4.5199999999999996</c:v>
                      </c:pt>
                      <c:pt idx="11455">
                        <c:v>4.5199999999999996</c:v>
                      </c:pt>
                      <c:pt idx="11456">
                        <c:v>4.57</c:v>
                      </c:pt>
                      <c:pt idx="11457">
                        <c:v>4.49</c:v>
                      </c:pt>
                      <c:pt idx="11458">
                        <c:v>4.5199999999999996</c:v>
                      </c:pt>
                      <c:pt idx="11459">
                        <c:v>4.47</c:v>
                      </c:pt>
                      <c:pt idx="11460">
                        <c:v>4.54</c:v>
                      </c:pt>
                      <c:pt idx="11461">
                        <c:v>4.5599999999999996</c:v>
                      </c:pt>
                      <c:pt idx="11462">
                        <c:v>4.54</c:v>
                      </c:pt>
                      <c:pt idx="11463">
                        <c:v>4.45</c:v>
                      </c:pt>
                      <c:pt idx="11464">
                        <c:v>4.47</c:v>
                      </c:pt>
                      <c:pt idx="11465">
                        <c:v>4.45</c:v>
                      </c:pt>
                      <c:pt idx="11466">
                        <c:v>4.45</c:v>
                      </c:pt>
                      <c:pt idx="11467">
                        <c:v>4.47</c:v>
                      </c:pt>
                      <c:pt idx="11468">
                        <c:v>4.49</c:v>
                      </c:pt>
                      <c:pt idx="11469">
                        <c:v>4.4400000000000004</c:v>
                      </c:pt>
                      <c:pt idx="11470">
                        <c:v>4.38</c:v>
                      </c:pt>
                      <c:pt idx="11471">
                        <c:v>#N/A</c:v>
                      </c:pt>
                      <c:pt idx="11472">
                        <c:v>4.34</c:v>
                      </c:pt>
                      <c:pt idx="11473">
                        <c:v>4.38</c:v>
                      </c:pt>
                      <c:pt idx="11474">
                        <c:v>4.37</c:v>
                      </c:pt>
                      <c:pt idx="11475">
                        <c:v>4.3899999999999997</c:v>
                      </c:pt>
                      <c:pt idx="11476">
                        <c:v>#N/A</c:v>
                      </c:pt>
                      <c:pt idx="11477">
                        <c:v>4.37</c:v>
                      </c:pt>
                      <c:pt idx="11478">
                        <c:v>4.3600000000000003</c:v>
                      </c:pt>
                      <c:pt idx="11479">
                        <c:v>4.3600000000000003</c:v>
                      </c:pt>
                      <c:pt idx="11480">
                        <c:v>4.38</c:v>
                      </c:pt>
                      <c:pt idx="11481">
                        <c:v>4.38</c:v>
                      </c:pt>
                      <c:pt idx="11482">
                        <c:v>4.43</c:v>
                      </c:pt>
                      <c:pt idx="11483">
                        <c:v>4.46</c:v>
                      </c:pt>
                      <c:pt idx="11484">
                        <c:v>4.42</c:v>
                      </c:pt>
                      <c:pt idx="11485">
                        <c:v>4.3600000000000003</c:v>
                      </c:pt>
                      <c:pt idx="11486">
                        <c:v>#N/A</c:v>
                      </c:pt>
                      <c:pt idx="11487">
                        <c:v>4.34</c:v>
                      </c:pt>
                      <c:pt idx="11488">
                        <c:v>4.34</c:v>
                      </c:pt>
                      <c:pt idx="11489">
                        <c:v>4.38</c:v>
                      </c:pt>
                      <c:pt idx="11490">
                        <c:v>4.37</c:v>
                      </c:pt>
                      <c:pt idx="11491">
                        <c:v>4.3600000000000003</c:v>
                      </c:pt>
                      <c:pt idx="11492">
                        <c:v>4.4000000000000004</c:v>
                      </c:pt>
                      <c:pt idx="11493">
                        <c:v>4.49</c:v>
                      </c:pt>
                      <c:pt idx="11494">
                        <c:v>4.53</c:v>
                      </c:pt>
                      <c:pt idx="11495">
                        <c:v>4.5199999999999996</c:v>
                      </c:pt>
                      <c:pt idx="11496">
                        <c:v>4.54</c:v>
                      </c:pt>
                      <c:pt idx="11497">
                        <c:v>4.53</c:v>
                      </c:pt>
                      <c:pt idx="11498">
                        <c:v>4.57</c:v>
                      </c:pt>
                      <c:pt idx="11499">
                        <c:v>4.57</c:v>
                      </c:pt>
                      <c:pt idx="11500">
                        <c:v>4.54</c:v>
                      </c:pt>
                      <c:pt idx="11501">
                        <c:v>4.55</c:v>
                      </c:pt>
                      <c:pt idx="11502">
                        <c:v>4.57</c:v>
                      </c:pt>
                      <c:pt idx="11503">
                        <c:v>4.5599999999999996</c:v>
                      </c:pt>
                      <c:pt idx="11504">
                        <c:v>4.54</c:v>
                      </c:pt>
                      <c:pt idx="11505">
                        <c:v>4.59</c:v>
                      </c:pt>
                      <c:pt idx="11506">
                        <c:v>4.58</c:v>
                      </c:pt>
                      <c:pt idx="11507">
                        <c:v>4.62</c:v>
                      </c:pt>
                      <c:pt idx="11508">
                        <c:v>4.6100000000000003</c:v>
                      </c:pt>
                      <c:pt idx="11509">
                        <c:v>4.59</c:v>
                      </c:pt>
                      <c:pt idx="11510">
                        <c:v>4.54</c:v>
                      </c:pt>
                      <c:pt idx="11511">
                        <c:v>#N/A</c:v>
                      </c:pt>
                      <c:pt idx="11512">
                        <c:v>4.57</c:v>
                      </c:pt>
                      <c:pt idx="11513">
                        <c:v>4.53</c:v>
                      </c:pt>
                      <c:pt idx="11514">
                        <c:v>4.5599999999999996</c:v>
                      </c:pt>
                      <c:pt idx="11515">
                        <c:v>4.58</c:v>
                      </c:pt>
                      <c:pt idx="11516">
                        <c:v>4.59</c:v>
                      </c:pt>
                      <c:pt idx="11517">
                        <c:v>4.55</c:v>
                      </c:pt>
                      <c:pt idx="11518">
                        <c:v>4.59</c:v>
                      </c:pt>
                      <c:pt idx="11519">
                        <c:v>4.6399999999999997</c:v>
                      </c:pt>
                      <c:pt idx="11520">
                        <c:v>4.68</c:v>
                      </c:pt>
                      <c:pt idx="11521">
                        <c:v>4.74</c:v>
                      </c:pt>
                      <c:pt idx="11522">
                        <c:v>4.74</c:v>
                      </c:pt>
                      <c:pt idx="11523">
                        <c:v>4.7300000000000004</c:v>
                      </c:pt>
                      <c:pt idx="11524">
                        <c:v>4.74</c:v>
                      </c:pt>
                      <c:pt idx="11525">
                        <c:v>4.76</c:v>
                      </c:pt>
                      <c:pt idx="11526">
                        <c:v>4.7699999999999996</c:v>
                      </c:pt>
                      <c:pt idx="11527">
                        <c:v>4.71</c:v>
                      </c:pt>
                      <c:pt idx="11528">
                        <c:v>4.7300000000000004</c:v>
                      </c:pt>
                      <c:pt idx="11529">
                        <c:v>4.6500000000000004</c:v>
                      </c:pt>
                      <c:pt idx="11530">
                        <c:v>4.68</c:v>
                      </c:pt>
                      <c:pt idx="11531">
                        <c:v>4.66</c:v>
                      </c:pt>
                      <c:pt idx="11532">
                        <c:v>4.71</c:v>
                      </c:pt>
                      <c:pt idx="11533">
                        <c:v>4.7</c:v>
                      </c:pt>
                      <c:pt idx="11534">
                        <c:v>4.7300000000000004</c:v>
                      </c:pt>
                      <c:pt idx="11535">
                        <c:v>4.67</c:v>
                      </c:pt>
                      <c:pt idx="11536">
                        <c:v>4.7</c:v>
                      </c:pt>
                      <c:pt idx="11537">
                        <c:v>4.79</c:v>
                      </c:pt>
                      <c:pt idx="11538">
                        <c:v>4.8099999999999996</c:v>
                      </c:pt>
                      <c:pt idx="11539">
                        <c:v>4.8600000000000003</c:v>
                      </c:pt>
                      <c:pt idx="11540">
                        <c:v>4.8600000000000003</c:v>
                      </c:pt>
                      <c:pt idx="11541">
                        <c:v>4.88</c:v>
                      </c:pt>
                      <c:pt idx="11542">
                        <c:v>4.87</c:v>
                      </c:pt>
                      <c:pt idx="11543">
                        <c:v>4.84</c:v>
                      </c:pt>
                      <c:pt idx="11544">
                        <c:v>4.9000000000000004</c:v>
                      </c:pt>
                      <c:pt idx="11545">
                        <c:v>4.97</c:v>
                      </c:pt>
                      <c:pt idx="11546">
                        <c:v>4.97</c:v>
                      </c:pt>
                      <c:pt idx="11547">
                        <c:v>4.93</c:v>
                      </c:pt>
                      <c:pt idx="11548">
                        <c:v>4.9800000000000004</c:v>
                      </c:pt>
                      <c:pt idx="11549">
                        <c:v>5.05</c:v>
                      </c:pt>
                      <c:pt idx="11550">
                        <c:v>#N/A</c:v>
                      </c:pt>
                      <c:pt idx="11551">
                        <c:v>5.01</c:v>
                      </c:pt>
                      <c:pt idx="11552">
                        <c:v>4.99</c:v>
                      </c:pt>
                      <c:pt idx="11553">
                        <c:v>5.04</c:v>
                      </c:pt>
                      <c:pt idx="11554">
                        <c:v>5.04</c:v>
                      </c:pt>
                      <c:pt idx="11555">
                        <c:v>5.01</c:v>
                      </c:pt>
                      <c:pt idx="11556">
                        <c:v>4.99</c:v>
                      </c:pt>
                      <c:pt idx="11557">
                        <c:v>5.07</c:v>
                      </c:pt>
                      <c:pt idx="11558">
                        <c:v>5.12</c:v>
                      </c:pt>
                      <c:pt idx="11559">
                        <c:v>5.09</c:v>
                      </c:pt>
                      <c:pt idx="11560">
                        <c:v>5.07</c:v>
                      </c:pt>
                      <c:pt idx="11561">
                        <c:v>5.14</c:v>
                      </c:pt>
                      <c:pt idx="11562">
                        <c:v>5.12</c:v>
                      </c:pt>
                      <c:pt idx="11563">
                        <c:v>5.15</c:v>
                      </c:pt>
                      <c:pt idx="11564">
                        <c:v>5.16</c:v>
                      </c:pt>
                      <c:pt idx="11565">
                        <c:v>5.12</c:v>
                      </c:pt>
                      <c:pt idx="11566">
                        <c:v>5.12</c:v>
                      </c:pt>
                      <c:pt idx="11567">
                        <c:v>5.13</c:v>
                      </c:pt>
                      <c:pt idx="11568">
                        <c:v>5.13</c:v>
                      </c:pt>
                      <c:pt idx="11569">
                        <c:v>5.14</c:v>
                      </c:pt>
                      <c:pt idx="11570">
                        <c:v>5.19</c:v>
                      </c:pt>
                      <c:pt idx="11571">
                        <c:v>5.15</c:v>
                      </c:pt>
                      <c:pt idx="11572">
                        <c:v>5.0999999999999996</c:v>
                      </c:pt>
                      <c:pt idx="11573">
                        <c:v>5.16</c:v>
                      </c:pt>
                      <c:pt idx="11574">
                        <c:v>5.08</c:v>
                      </c:pt>
                      <c:pt idx="11575">
                        <c:v>5.05</c:v>
                      </c:pt>
                      <c:pt idx="11576">
                        <c:v>5.04</c:v>
                      </c:pt>
                      <c:pt idx="11577">
                        <c:v>5.07</c:v>
                      </c:pt>
                      <c:pt idx="11578">
                        <c:v>5.03</c:v>
                      </c:pt>
                      <c:pt idx="11579">
                        <c:v>5.07</c:v>
                      </c:pt>
                      <c:pt idx="11580">
                        <c:v>5.0599999999999996</c:v>
                      </c:pt>
                      <c:pt idx="11581">
                        <c:v>#N/A</c:v>
                      </c:pt>
                      <c:pt idx="11582">
                        <c:v>5.09</c:v>
                      </c:pt>
                      <c:pt idx="11583">
                        <c:v>5.12</c:v>
                      </c:pt>
                      <c:pt idx="11584">
                        <c:v>5.1100000000000003</c:v>
                      </c:pt>
                      <c:pt idx="11585">
                        <c:v>5</c:v>
                      </c:pt>
                      <c:pt idx="11586">
                        <c:v>5.0199999999999996</c:v>
                      </c:pt>
                      <c:pt idx="11587">
                        <c:v>5.01</c:v>
                      </c:pt>
                      <c:pt idx="11588">
                        <c:v>5.0199999999999996</c:v>
                      </c:pt>
                      <c:pt idx="11589">
                        <c:v>5</c:v>
                      </c:pt>
                      <c:pt idx="11590">
                        <c:v>4.9800000000000004</c:v>
                      </c:pt>
                      <c:pt idx="11591">
                        <c:v>4.99</c:v>
                      </c:pt>
                      <c:pt idx="11592">
                        <c:v>4.97</c:v>
                      </c:pt>
                      <c:pt idx="11593">
                        <c:v>5.05</c:v>
                      </c:pt>
                      <c:pt idx="11594">
                        <c:v>5.0999999999999996</c:v>
                      </c:pt>
                      <c:pt idx="11595">
                        <c:v>5.13</c:v>
                      </c:pt>
                      <c:pt idx="11596">
                        <c:v>5.14</c:v>
                      </c:pt>
                      <c:pt idx="11597">
                        <c:v>5.15</c:v>
                      </c:pt>
                      <c:pt idx="11598">
                        <c:v>5.16</c:v>
                      </c:pt>
                      <c:pt idx="11599">
                        <c:v>5.2</c:v>
                      </c:pt>
                      <c:pt idx="11600">
                        <c:v>5.23</c:v>
                      </c:pt>
                      <c:pt idx="11601">
                        <c:v>5.25</c:v>
                      </c:pt>
                      <c:pt idx="11602">
                        <c:v>5.21</c:v>
                      </c:pt>
                      <c:pt idx="11603">
                        <c:v>5.25</c:v>
                      </c:pt>
                      <c:pt idx="11604">
                        <c:v>5.22</c:v>
                      </c:pt>
                      <c:pt idx="11605">
                        <c:v>5.15</c:v>
                      </c:pt>
                      <c:pt idx="11606">
                        <c:v>5.15</c:v>
                      </c:pt>
                      <c:pt idx="11607">
                        <c:v>#N/A</c:v>
                      </c:pt>
                      <c:pt idx="11608">
                        <c:v>5.23</c:v>
                      </c:pt>
                      <c:pt idx="11609">
                        <c:v>5.19</c:v>
                      </c:pt>
                      <c:pt idx="11610">
                        <c:v>5.14</c:v>
                      </c:pt>
                      <c:pt idx="11611">
                        <c:v>5.13</c:v>
                      </c:pt>
                      <c:pt idx="11612">
                        <c:v>5.0999999999999996</c:v>
                      </c:pt>
                      <c:pt idx="11613">
                        <c:v>5.0999999999999996</c:v>
                      </c:pt>
                      <c:pt idx="11614">
                        <c:v>5.08</c:v>
                      </c:pt>
                      <c:pt idx="11615">
                        <c:v>5.07</c:v>
                      </c:pt>
                      <c:pt idx="11616">
                        <c:v>5.07</c:v>
                      </c:pt>
                      <c:pt idx="11617">
                        <c:v>5.13</c:v>
                      </c:pt>
                      <c:pt idx="11618">
                        <c:v>5.0599999999999996</c:v>
                      </c:pt>
                      <c:pt idx="11619">
                        <c:v>5.03</c:v>
                      </c:pt>
                      <c:pt idx="11620">
                        <c:v>5.05</c:v>
                      </c:pt>
                      <c:pt idx="11621">
                        <c:v>5.05</c:v>
                      </c:pt>
                      <c:pt idx="11622">
                        <c:v>5.07</c:v>
                      </c:pt>
                      <c:pt idx="11623">
                        <c:v>5.04</c:v>
                      </c:pt>
                      <c:pt idx="11624">
                        <c:v>5.07</c:v>
                      </c:pt>
                      <c:pt idx="11625">
                        <c:v>5</c:v>
                      </c:pt>
                      <c:pt idx="11626">
                        <c:v>4.99</c:v>
                      </c:pt>
                      <c:pt idx="11627">
                        <c:v>4.99</c:v>
                      </c:pt>
                      <c:pt idx="11628">
                        <c:v>4.96</c:v>
                      </c:pt>
                      <c:pt idx="11629">
                        <c:v>4.96</c:v>
                      </c:pt>
                      <c:pt idx="11630">
                        <c:v>4.91</c:v>
                      </c:pt>
                      <c:pt idx="11631">
                        <c:v>4.93</c:v>
                      </c:pt>
                      <c:pt idx="11632">
                        <c:v>4.93</c:v>
                      </c:pt>
                      <c:pt idx="11633">
                        <c:v>4.92</c:v>
                      </c:pt>
                      <c:pt idx="11634">
                        <c:v>4.93</c:v>
                      </c:pt>
                      <c:pt idx="11635">
                        <c:v>4.97</c:v>
                      </c:pt>
                      <c:pt idx="11636">
                        <c:v>5</c:v>
                      </c:pt>
                      <c:pt idx="11637">
                        <c:v>4.93</c:v>
                      </c:pt>
                      <c:pt idx="11638">
                        <c:v>4.87</c:v>
                      </c:pt>
                      <c:pt idx="11639">
                        <c:v>4.87</c:v>
                      </c:pt>
                      <c:pt idx="11640">
                        <c:v>4.84</c:v>
                      </c:pt>
                      <c:pt idx="11641">
                        <c:v>4.82</c:v>
                      </c:pt>
                      <c:pt idx="11642">
                        <c:v>4.82</c:v>
                      </c:pt>
                      <c:pt idx="11643">
                        <c:v>4.82</c:v>
                      </c:pt>
                      <c:pt idx="11644">
                        <c:v>4.8099999999999996</c:v>
                      </c:pt>
                      <c:pt idx="11645">
                        <c:v>4.79</c:v>
                      </c:pt>
                      <c:pt idx="11646">
                        <c:v>4.8</c:v>
                      </c:pt>
                      <c:pt idx="11647">
                        <c:v>4.79</c:v>
                      </c:pt>
                      <c:pt idx="11648">
                        <c:v>4.76</c:v>
                      </c:pt>
                      <c:pt idx="11649">
                        <c:v>4.74</c:v>
                      </c:pt>
                      <c:pt idx="11650">
                        <c:v>4.7300000000000004</c:v>
                      </c:pt>
                      <c:pt idx="11651">
                        <c:v>#N/A</c:v>
                      </c:pt>
                      <c:pt idx="11652">
                        <c:v>4.78</c:v>
                      </c:pt>
                      <c:pt idx="11653">
                        <c:v>4.8</c:v>
                      </c:pt>
                      <c:pt idx="11654">
                        <c:v>4.8</c:v>
                      </c:pt>
                      <c:pt idx="11655">
                        <c:v>4.78</c:v>
                      </c:pt>
                      <c:pt idx="11656">
                        <c:v>4.8</c:v>
                      </c:pt>
                      <c:pt idx="11657">
                        <c:v>4.78</c:v>
                      </c:pt>
                      <c:pt idx="11658">
                        <c:v>4.7699999999999996</c:v>
                      </c:pt>
                      <c:pt idx="11659">
                        <c:v>4.79</c:v>
                      </c:pt>
                      <c:pt idx="11660">
                        <c:v>4.8</c:v>
                      </c:pt>
                      <c:pt idx="11661">
                        <c:v>4.8099999999999996</c:v>
                      </c:pt>
                      <c:pt idx="11662">
                        <c:v>4.74</c:v>
                      </c:pt>
                      <c:pt idx="11663">
                        <c:v>4.7300000000000004</c:v>
                      </c:pt>
                      <c:pt idx="11664">
                        <c:v>4.6500000000000004</c:v>
                      </c:pt>
                      <c:pt idx="11665">
                        <c:v>4.5999999999999996</c:v>
                      </c:pt>
                      <c:pt idx="11666">
                        <c:v>4.5599999999999996</c:v>
                      </c:pt>
                      <c:pt idx="11667">
                        <c:v>4.59</c:v>
                      </c:pt>
                      <c:pt idx="11668">
                        <c:v>4.5999999999999996</c:v>
                      </c:pt>
                      <c:pt idx="11669">
                        <c:v>4.63</c:v>
                      </c:pt>
                      <c:pt idx="11670">
                        <c:v>4.6399999999999997</c:v>
                      </c:pt>
                      <c:pt idx="11671">
                        <c:v>4.62</c:v>
                      </c:pt>
                      <c:pt idx="11672">
                        <c:v>4.62</c:v>
                      </c:pt>
                      <c:pt idx="11673">
                        <c:v>4.57</c:v>
                      </c:pt>
                      <c:pt idx="11674">
                        <c:v>4.6100000000000003</c:v>
                      </c:pt>
                      <c:pt idx="11675">
                        <c:v>4.7</c:v>
                      </c:pt>
                      <c:pt idx="11676">
                        <c:v>#N/A</c:v>
                      </c:pt>
                      <c:pt idx="11677">
                        <c:v>4.75</c:v>
                      </c:pt>
                      <c:pt idx="11678">
                        <c:v>4.78</c:v>
                      </c:pt>
                      <c:pt idx="11679">
                        <c:v>4.79</c:v>
                      </c:pt>
                      <c:pt idx="11680">
                        <c:v>4.8099999999999996</c:v>
                      </c:pt>
                      <c:pt idx="11681">
                        <c:v>4.79</c:v>
                      </c:pt>
                      <c:pt idx="11682">
                        <c:v>4.78</c:v>
                      </c:pt>
                      <c:pt idx="11683">
                        <c:v>4.7699999999999996</c:v>
                      </c:pt>
                      <c:pt idx="11684">
                        <c:v>4.79</c:v>
                      </c:pt>
                      <c:pt idx="11685">
                        <c:v>4.79</c:v>
                      </c:pt>
                      <c:pt idx="11686">
                        <c:v>4.83</c:v>
                      </c:pt>
                      <c:pt idx="11687">
                        <c:v>4.83</c:v>
                      </c:pt>
                      <c:pt idx="11688">
                        <c:v>4.78</c:v>
                      </c:pt>
                      <c:pt idx="11689">
                        <c:v>4.7300000000000004</c:v>
                      </c:pt>
                      <c:pt idx="11690">
                        <c:v>4.68</c:v>
                      </c:pt>
                      <c:pt idx="11691">
                        <c:v>4.68</c:v>
                      </c:pt>
                      <c:pt idx="11692">
                        <c:v>4.6100000000000003</c:v>
                      </c:pt>
                      <c:pt idx="11693">
                        <c:v>4.57</c:v>
                      </c:pt>
                      <c:pt idx="11694">
                        <c:v>4.5999999999999996</c:v>
                      </c:pt>
                      <c:pt idx="11695">
                        <c:v>4.72</c:v>
                      </c:pt>
                      <c:pt idx="11696">
                        <c:v>4.71</c:v>
                      </c:pt>
                      <c:pt idx="11697">
                        <c:v>4.66</c:v>
                      </c:pt>
                      <c:pt idx="11698">
                        <c:v>4.6399999999999997</c:v>
                      </c:pt>
                      <c:pt idx="11699">
                        <c:v>4.62</c:v>
                      </c:pt>
                      <c:pt idx="11700">
                        <c:v>4.59</c:v>
                      </c:pt>
                      <c:pt idx="11701">
                        <c:v>4.6100000000000003</c:v>
                      </c:pt>
                      <c:pt idx="11702">
                        <c:v>4.57</c:v>
                      </c:pt>
                      <c:pt idx="11703">
                        <c:v>4.6100000000000003</c:v>
                      </c:pt>
                      <c:pt idx="11704">
                        <c:v>4.66</c:v>
                      </c:pt>
                      <c:pt idx="11705">
                        <c:v>4.6100000000000003</c:v>
                      </c:pt>
                      <c:pt idx="11706">
                        <c:v>4.5999999999999996</c:v>
                      </c:pt>
                      <c:pt idx="11707">
                        <c:v>4.58</c:v>
                      </c:pt>
                      <c:pt idx="11708">
                        <c:v>4.57</c:v>
                      </c:pt>
                      <c:pt idx="11709">
                        <c:v>#N/A</c:v>
                      </c:pt>
                      <c:pt idx="11710">
                        <c:v>4.55</c:v>
                      </c:pt>
                      <c:pt idx="11711">
                        <c:v>4.54</c:v>
                      </c:pt>
                      <c:pt idx="11712">
                        <c:v>4.51</c:v>
                      </c:pt>
                      <c:pt idx="11713">
                        <c:v>4.5199999999999996</c:v>
                      </c:pt>
                      <c:pt idx="11714">
                        <c:v>4.46</c:v>
                      </c:pt>
                      <c:pt idx="11715">
                        <c:v>4.43</c:v>
                      </c:pt>
                      <c:pt idx="11716">
                        <c:v>4.43</c:v>
                      </c:pt>
                      <c:pt idx="11717">
                        <c:v>4.45</c:v>
                      </c:pt>
                      <c:pt idx="11718">
                        <c:v>4.4800000000000004</c:v>
                      </c:pt>
                      <c:pt idx="11719">
                        <c:v>4.49</c:v>
                      </c:pt>
                      <c:pt idx="11720">
                        <c:v>4.5599999999999996</c:v>
                      </c:pt>
                      <c:pt idx="11721">
                        <c:v>4.5199999999999996</c:v>
                      </c:pt>
                      <c:pt idx="11722">
                        <c:v>4.49</c:v>
                      </c:pt>
                      <c:pt idx="11723">
                        <c:v>4.58</c:v>
                      </c:pt>
                      <c:pt idx="11724">
                        <c:v>4.5999999999999996</c:v>
                      </c:pt>
                      <c:pt idx="11725">
                        <c:v>4.5999999999999996</c:v>
                      </c:pt>
                      <c:pt idx="11726">
                        <c:v>4.5999999999999996</c:v>
                      </c:pt>
                      <c:pt idx="11727">
                        <c:v>4.5999999999999996</c:v>
                      </c:pt>
                      <c:pt idx="11728">
                        <c:v>4.5999999999999996</c:v>
                      </c:pt>
                      <c:pt idx="11729">
                        <c:v>4.55</c:v>
                      </c:pt>
                      <c:pt idx="11730">
                        <c:v>4.63</c:v>
                      </c:pt>
                      <c:pt idx="11731">
                        <c:v>#N/A</c:v>
                      </c:pt>
                      <c:pt idx="11732">
                        <c:v>4.6100000000000003</c:v>
                      </c:pt>
                      <c:pt idx="11733">
                        <c:v>4.66</c:v>
                      </c:pt>
                      <c:pt idx="11734">
                        <c:v>4.7</c:v>
                      </c:pt>
                      <c:pt idx="11735">
                        <c:v>4.71</c:v>
                      </c:pt>
                      <c:pt idx="11736">
                        <c:v>#N/A</c:v>
                      </c:pt>
                      <c:pt idx="11737">
                        <c:v>4.68</c:v>
                      </c:pt>
                      <c:pt idx="11738">
                        <c:v>4.67</c:v>
                      </c:pt>
                      <c:pt idx="11739">
                        <c:v>4.62</c:v>
                      </c:pt>
                      <c:pt idx="11740">
                        <c:v>4.6500000000000004</c:v>
                      </c:pt>
                      <c:pt idx="11741">
                        <c:v>4.66</c:v>
                      </c:pt>
                      <c:pt idx="11742">
                        <c:v>4.66</c:v>
                      </c:pt>
                      <c:pt idx="11743">
                        <c:v>4.6900000000000004</c:v>
                      </c:pt>
                      <c:pt idx="11744">
                        <c:v>4.74</c:v>
                      </c:pt>
                      <c:pt idx="11745">
                        <c:v>4.7699999999999996</c:v>
                      </c:pt>
                      <c:pt idx="11746">
                        <c:v>#N/A</c:v>
                      </c:pt>
                      <c:pt idx="11747">
                        <c:v>4.75</c:v>
                      </c:pt>
                      <c:pt idx="11748">
                        <c:v>4.79</c:v>
                      </c:pt>
                      <c:pt idx="11749">
                        <c:v>4.75</c:v>
                      </c:pt>
                      <c:pt idx="11750">
                        <c:v>4.78</c:v>
                      </c:pt>
                      <c:pt idx="11751">
                        <c:v>4.76</c:v>
                      </c:pt>
                      <c:pt idx="11752">
                        <c:v>4.8099999999999996</c:v>
                      </c:pt>
                      <c:pt idx="11753">
                        <c:v>4.8099999999999996</c:v>
                      </c:pt>
                      <c:pt idx="11754">
                        <c:v>4.87</c:v>
                      </c:pt>
                      <c:pt idx="11755">
                        <c:v>4.88</c:v>
                      </c:pt>
                      <c:pt idx="11756">
                        <c:v>4.9000000000000004</c:v>
                      </c:pt>
                      <c:pt idx="11757">
                        <c:v>4.88</c:v>
                      </c:pt>
                      <c:pt idx="11758">
                        <c:v>4.83</c:v>
                      </c:pt>
                      <c:pt idx="11759">
                        <c:v>4.84</c:v>
                      </c:pt>
                      <c:pt idx="11760">
                        <c:v>4.83</c:v>
                      </c:pt>
                      <c:pt idx="11761">
                        <c:v>4.8099999999999996</c:v>
                      </c:pt>
                      <c:pt idx="11762">
                        <c:v>4.7699999999999996</c:v>
                      </c:pt>
                      <c:pt idx="11763">
                        <c:v>4.74</c:v>
                      </c:pt>
                      <c:pt idx="11764">
                        <c:v>4.7300000000000004</c:v>
                      </c:pt>
                      <c:pt idx="11765">
                        <c:v>4.79</c:v>
                      </c:pt>
                      <c:pt idx="11766">
                        <c:v>4.8</c:v>
                      </c:pt>
                      <c:pt idx="11767">
                        <c:v>4.82</c:v>
                      </c:pt>
                      <c:pt idx="11768">
                        <c:v>4.74</c:v>
                      </c:pt>
                      <c:pt idx="11769">
                        <c:v>4.7</c:v>
                      </c:pt>
                      <c:pt idx="11770">
                        <c:v>4.6900000000000004</c:v>
                      </c:pt>
                      <c:pt idx="11771">
                        <c:v>#N/A</c:v>
                      </c:pt>
                      <c:pt idx="11772">
                        <c:v>4.68</c:v>
                      </c:pt>
                      <c:pt idx="11773">
                        <c:v>4.6900000000000004</c:v>
                      </c:pt>
                      <c:pt idx="11774">
                        <c:v>4.7300000000000004</c:v>
                      </c:pt>
                      <c:pt idx="11775">
                        <c:v>4.68</c:v>
                      </c:pt>
                      <c:pt idx="11776">
                        <c:v>4.63</c:v>
                      </c:pt>
                      <c:pt idx="11777">
                        <c:v>4.5</c:v>
                      </c:pt>
                      <c:pt idx="11778">
                        <c:v>4.5599999999999996</c:v>
                      </c:pt>
                      <c:pt idx="11779">
                        <c:v>4.5599999999999996</c:v>
                      </c:pt>
                      <c:pt idx="11780">
                        <c:v>4.5199999999999996</c:v>
                      </c:pt>
                      <c:pt idx="11781">
                        <c:v>4.51</c:v>
                      </c:pt>
                      <c:pt idx="11782">
                        <c:v>4.53</c:v>
                      </c:pt>
                      <c:pt idx="11783">
                        <c:v>4.5</c:v>
                      </c:pt>
                      <c:pt idx="11784">
                        <c:v>4.51</c:v>
                      </c:pt>
                      <c:pt idx="11785">
                        <c:v>4.59</c:v>
                      </c:pt>
                      <c:pt idx="11786">
                        <c:v>4.5599999999999996</c:v>
                      </c:pt>
                      <c:pt idx="11787">
                        <c:v>4.5</c:v>
                      </c:pt>
                      <c:pt idx="11788">
                        <c:v>4.53</c:v>
                      </c:pt>
                      <c:pt idx="11789">
                        <c:v>4.54</c:v>
                      </c:pt>
                      <c:pt idx="11790">
                        <c:v>4.55</c:v>
                      </c:pt>
                      <c:pt idx="11791">
                        <c:v>4.58</c:v>
                      </c:pt>
                      <c:pt idx="11792">
                        <c:v>4.5599999999999996</c:v>
                      </c:pt>
                      <c:pt idx="11793">
                        <c:v>4.53</c:v>
                      </c:pt>
                      <c:pt idx="11794">
                        <c:v>4.5999999999999996</c:v>
                      </c:pt>
                      <c:pt idx="11795">
                        <c:v>4.62</c:v>
                      </c:pt>
                      <c:pt idx="11796">
                        <c:v>4.5999999999999996</c:v>
                      </c:pt>
                      <c:pt idx="11797">
                        <c:v>4.62</c:v>
                      </c:pt>
                      <c:pt idx="11798">
                        <c:v>4.62</c:v>
                      </c:pt>
                      <c:pt idx="11799">
                        <c:v>4.6399999999999997</c:v>
                      </c:pt>
                      <c:pt idx="11800">
                        <c:v>4.6500000000000004</c:v>
                      </c:pt>
                      <c:pt idx="11801">
                        <c:v>4.6500000000000004</c:v>
                      </c:pt>
                      <c:pt idx="11802">
                        <c:v>4.67</c:v>
                      </c:pt>
                      <c:pt idx="11803">
                        <c:v>4.66</c:v>
                      </c:pt>
                      <c:pt idx="11804">
                        <c:v>4.68</c:v>
                      </c:pt>
                      <c:pt idx="11805">
                        <c:v>4.76</c:v>
                      </c:pt>
                      <c:pt idx="11806">
                        <c:v>4.75</c:v>
                      </c:pt>
                      <c:pt idx="11807">
                        <c:v>4.7300000000000004</c:v>
                      </c:pt>
                      <c:pt idx="11808">
                        <c:v>4.74</c:v>
                      </c:pt>
                      <c:pt idx="11809">
                        <c:v>4.74</c:v>
                      </c:pt>
                      <c:pt idx="11810">
                        <c:v>4.76</c:v>
                      </c:pt>
                      <c:pt idx="11811">
                        <c:v>4.74</c:v>
                      </c:pt>
                      <c:pt idx="11812">
                        <c:v>4.6900000000000004</c:v>
                      </c:pt>
                      <c:pt idx="11813">
                        <c:v>4.66</c:v>
                      </c:pt>
                      <c:pt idx="11814">
                        <c:v>4.68</c:v>
                      </c:pt>
                      <c:pt idx="11815">
                        <c:v>4.68</c:v>
                      </c:pt>
                      <c:pt idx="11816">
                        <c:v>4.66</c:v>
                      </c:pt>
                      <c:pt idx="11817">
                        <c:v>4.63</c:v>
                      </c:pt>
                      <c:pt idx="11818">
                        <c:v>4.66</c:v>
                      </c:pt>
                      <c:pt idx="11819">
                        <c:v>4.6900000000000004</c:v>
                      </c:pt>
                      <c:pt idx="11820">
                        <c:v>4.71</c:v>
                      </c:pt>
                      <c:pt idx="11821">
                        <c:v>4.63</c:v>
                      </c:pt>
                      <c:pt idx="11822">
                        <c:v>4.6399999999999997</c:v>
                      </c:pt>
                      <c:pt idx="11823">
                        <c:v>4.6500000000000004</c:v>
                      </c:pt>
                      <c:pt idx="11824">
                        <c:v>4.68</c:v>
                      </c:pt>
                      <c:pt idx="11825">
                        <c:v>4.6500000000000004</c:v>
                      </c:pt>
                      <c:pt idx="11826">
                        <c:v>4.6399999999999997</c:v>
                      </c:pt>
                      <c:pt idx="11827">
                        <c:v>4.63</c:v>
                      </c:pt>
                      <c:pt idx="11828">
                        <c:v>4.67</c:v>
                      </c:pt>
                      <c:pt idx="11829">
                        <c:v>4.6500000000000004</c:v>
                      </c:pt>
                      <c:pt idx="11830">
                        <c:v>4.67</c:v>
                      </c:pt>
                      <c:pt idx="11831">
                        <c:v>4.6900000000000004</c:v>
                      </c:pt>
                      <c:pt idx="11832">
                        <c:v>4.71</c:v>
                      </c:pt>
                      <c:pt idx="11833">
                        <c:v>4.71</c:v>
                      </c:pt>
                      <c:pt idx="11834">
                        <c:v>4.76</c:v>
                      </c:pt>
                      <c:pt idx="11835">
                        <c:v>4.8099999999999996</c:v>
                      </c:pt>
                      <c:pt idx="11836">
                        <c:v>4.79</c:v>
                      </c:pt>
                      <c:pt idx="11837">
                        <c:v>4.83</c:v>
                      </c:pt>
                      <c:pt idx="11838">
                        <c:v>4.8600000000000003</c:v>
                      </c:pt>
                      <c:pt idx="11839">
                        <c:v>4.8600000000000003</c:v>
                      </c:pt>
                      <c:pt idx="11840">
                        <c:v>4.8600000000000003</c:v>
                      </c:pt>
                      <c:pt idx="11841">
                        <c:v>#N/A</c:v>
                      </c:pt>
                      <c:pt idx="11842">
                        <c:v>4.88</c:v>
                      </c:pt>
                      <c:pt idx="11843">
                        <c:v>4.88</c:v>
                      </c:pt>
                      <c:pt idx="11844">
                        <c:v>4.9000000000000004</c:v>
                      </c:pt>
                      <c:pt idx="11845">
                        <c:v>4.95</c:v>
                      </c:pt>
                      <c:pt idx="11846">
                        <c:v>4.93</c:v>
                      </c:pt>
                      <c:pt idx="11847">
                        <c:v>4.9800000000000004</c:v>
                      </c:pt>
                      <c:pt idx="11848">
                        <c:v>4.97</c:v>
                      </c:pt>
                      <c:pt idx="11849">
                        <c:v>5.1100000000000003</c:v>
                      </c:pt>
                      <c:pt idx="11850">
                        <c:v>5.12</c:v>
                      </c:pt>
                      <c:pt idx="11851">
                        <c:v>5.14</c:v>
                      </c:pt>
                      <c:pt idx="11852">
                        <c:v>5.26</c:v>
                      </c:pt>
                      <c:pt idx="11853">
                        <c:v>5.2</c:v>
                      </c:pt>
                      <c:pt idx="11854">
                        <c:v>5.23</c:v>
                      </c:pt>
                      <c:pt idx="11855">
                        <c:v>5.16</c:v>
                      </c:pt>
                      <c:pt idx="11856">
                        <c:v>5.15</c:v>
                      </c:pt>
                      <c:pt idx="11857">
                        <c:v>5.09</c:v>
                      </c:pt>
                      <c:pt idx="11858">
                        <c:v>5.14</c:v>
                      </c:pt>
                      <c:pt idx="11859">
                        <c:v>5.16</c:v>
                      </c:pt>
                      <c:pt idx="11860">
                        <c:v>5.14</c:v>
                      </c:pt>
                      <c:pt idx="11861">
                        <c:v>5.09</c:v>
                      </c:pt>
                      <c:pt idx="11862">
                        <c:v>5.0999999999999996</c:v>
                      </c:pt>
                      <c:pt idx="11863">
                        <c:v>5.09</c:v>
                      </c:pt>
                      <c:pt idx="11864">
                        <c:v>5.12</c:v>
                      </c:pt>
                      <c:pt idx="11865">
                        <c:v>5.03</c:v>
                      </c:pt>
                      <c:pt idx="11866">
                        <c:v>5</c:v>
                      </c:pt>
                      <c:pt idx="11867">
                        <c:v>5.05</c:v>
                      </c:pt>
                      <c:pt idx="11868">
                        <c:v>#N/A</c:v>
                      </c:pt>
                      <c:pt idx="11869">
                        <c:v>5.16</c:v>
                      </c:pt>
                      <c:pt idx="11870">
                        <c:v>5.19</c:v>
                      </c:pt>
                      <c:pt idx="11871">
                        <c:v>5.16</c:v>
                      </c:pt>
                      <c:pt idx="11872">
                        <c:v>5.03</c:v>
                      </c:pt>
                      <c:pt idx="11873">
                        <c:v>5.09</c:v>
                      </c:pt>
                      <c:pt idx="11874">
                        <c:v>5.13</c:v>
                      </c:pt>
                      <c:pt idx="11875">
                        <c:v>5.1100000000000003</c:v>
                      </c:pt>
                      <c:pt idx="11876">
                        <c:v>5.05</c:v>
                      </c:pt>
                      <c:pt idx="11877">
                        <c:v>5.08</c:v>
                      </c:pt>
                      <c:pt idx="11878">
                        <c:v>5.0199999999999996</c:v>
                      </c:pt>
                      <c:pt idx="11879">
                        <c:v>5.04</c:v>
                      </c:pt>
                      <c:pt idx="11880">
                        <c:v>4.96</c:v>
                      </c:pt>
                      <c:pt idx="11881">
                        <c:v>4.97</c:v>
                      </c:pt>
                      <c:pt idx="11882">
                        <c:v>4.9400000000000004</c:v>
                      </c:pt>
                      <c:pt idx="11883">
                        <c:v>4.92</c:v>
                      </c:pt>
                      <c:pt idx="11884">
                        <c:v>4.79</c:v>
                      </c:pt>
                      <c:pt idx="11885">
                        <c:v>4.8</c:v>
                      </c:pt>
                      <c:pt idx="11886">
                        <c:v>4.82</c:v>
                      </c:pt>
                      <c:pt idx="11887">
                        <c:v>4.78</c:v>
                      </c:pt>
                      <c:pt idx="11888">
                        <c:v>4.76</c:v>
                      </c:pt>
                      <c:pt idx="11889">
                        <c:v>4.7699999999999996</c:v>
                      </c:pt>
                      <c:pt idx="11890">
                        <c:v>4.71</c:v>
                      </c:pt>
                      <c:pt idx="11891">
                        <c:v>4.72</c:v>
                      </c:pt>
                      <c:pt idx="11892">
                        <c:v>4.7699999999999996</c:v>
                      </c:pt>
                      <c:pt idx="11893">
                        <c:v>4.84</c:v>
                      </c:pt>
                      <c:pt idx="11894">
                        <c:v>4.79</c:v>
                      </c:pt>
                      <c:pt idx="11895">
                        <c:v>4.8099999999999996</c:v>
                      </c:pt>
                      <c:pt idx="11896">
                        <c:v>4.78</c:v>
                      </c:pt>
                      <c:pt idx="11897">
                        <c:v>4.7300000000000004</c:v>
                      </c:pt>
                      <c:pt idx="11898">
                        <c:v>4.6900000000000004</c:v>
                      </c:pt>
                      <c:pt idx="11899">
                        <c:v>4.5999999999999996</c:v>
                      </c:pt>
                      <c:pt idx="11900">
                        <c:v>4.68</c:v>
                      </c:pt>
                      <c:pt idx="11901">
                        <c:v>4.6399999999999997</c:v>
                      </c:pt>
                      <c:pt idx="11902">
                        <c:v>4.5999999999999996</c:v>
                      </c:pt>
                      <c:pt idx="11903">
                        <c:v>4.63</c:v>
                      </c:pt>
                      <c:pt idx="11904">
                        <c:v>4.62</c:v>
                      </c:pt>
                      <c:pt idx="11905">
                        <c:v>4.63</c:v>
                      </c:pt>
                      <c:pt idx="11906">
                        <c:v>4.5999999999999996</c:v>
                      </c:pt>
                      <c:pt idx="11907">
                        <c:v>4.53</c:v>
                      </c:pt>
                      <c:pt idx="11908">
                        <c:v>4.57</c:v>
                      </c:pt>
                      <c:pt idx="11909">
                        <c:v>4.51</c:v>
                      </c:pt>
                      <c:pt idx="11910">
                        <c:v>4.54</c:v>
                      </c:pt>
                      <c:pt idx="11911">
                        <c:v>#N/A</c:v>
                      </c:pt>
                      <c:pt idx="11912">
                        <c:v>4.5599999999999996</c:v>
                      </c:pt>
                      <c:pt idx="11913">
                        <c:v>4.4800000000000004</c:v>
                      </c:pt>
                      <c:pt idx="11914">
                        <c:v>4.51</c:v>
                      </c:pt>
                      <c:pt idx="11915">
                        <c:v>4.38</c:v>
                      </c:pt>
                      <c:pt idx="11916">
                        <c:v>4.34</c:v>
                      </c:pt>
                      <c:pt idx="11917">
                        <c:v>4.37</c:v>
                      </c:pt>
                      <c:pt idx="11918">
                        <c:v>4.41</c:v>
                      </c:pt>
                      <c:pt idx="11919">
                        <c:v>4.49</c:v>
                      </c:pt>
                      <c:pt idx="11920">
                        <c:v>4.47</c:v>
                      </c:pt>
                      <c:pt idx="11921">
                        <c:v>4.4800000000000004</c:v>
                      </c:pt>
                      <c:pt idx="11922">
                        <c:v>4.5</c:v>
                      </c:pt>
                      <c:pt idx="11923">
                        <c:v>4.53</c:v>
                      </c:pt>
                      <c:pt idx="11924">
                        <c:v>4.6900000000000004</c:v>
                      </c:pt>
                      <c:pt idx="11925">
                        <c:v>4.6399999999999997</c:v>
                      </c:pt>
                      <c:pt idx="11926">
                        <c:v>4.63</c:v>
                      </c:pt>
                      <c:pt idx="11927">
                        <c:v>4.63</c:v>
                      </c:pt>
                      <c:pt idx="11928">
                        <c:v>4.63</c:v>
                      </c:pt>
                      <c:pt idx="11929">
                        <c:v>4.58</c:v>
                      </c:pt>
                      <c:pt idx="11930">
                        <c:v>4.59</c:v>
                      </c:pt>
                      <c:pt idx="11931">
                        <c:v>4.5599999999999996</c:v>
                      </c:pt>
                      <c:pt idx="11932">
                        <c:v>4.54</c:v>
                      </c:pt>
                      <c:pt idx="11933">
                        <c:v>4.55</c:v>
                      </c:pt>
                      <c:pt idx="11934">
                        <c:v>4.54</c:v>
                      </c:pt>
                      <c:pt idx="11935">
                        <c:v>4.6500000000000004</c:v>
                      </c:pt>
                      <c:pt idx="11936">
                        <c:v>#N/A</c:v>
                      </c:pt>
                      <c:pt idx="11937">
                        <c:v>4.67</c:v>
                      </c:pt>
                      <c:pt idx="11938">
                        <c:v>4.6500000000000004</c:v>
                      </c:pt>
                      <c:pt idx="11939">
                        <c:v>4.66</c:v>
                      </c:pt>
                      <c:pt idx="11940">
                        <c:v>4.7</c:v>
                      </c:pt>
                      <c:pt idx="11941">
                        <c:v>4.6900000000000004</c:v>
                      </c:pt>
                      <c:pt idx="11942">
                        <c:v>4.66</c:v>
                      </c:pt>
                      <c:pt idx="11943">
                        <c:v>4.57</c:v>
                      </c:pt>
                      <c:pt idx="11944">
                        <c:v>4.5199999999999996</c:v>
                      </c:pt>
                      <c:pt idx="11945">
                        <c:v>4.41</c:v>
                      </c:pt>
                      <c:pt idx="11946">
                        <c:v>4.42</c:v>
                      </c:pt>
                      <c:pt idx="11947">
                        <c:v>4.41</c:v>
                      </c:pt>
                      <c:pt idx="11948">
                        <c:v>4.3600000000000003</c:v>
                      </c:pt>
                      <c:pt idx="11949">
                        <c:v>4.37</c:v>
                      </c:pt>
                      <c:pt idx="11950">
                        <c:v>4.41</c:v>
                      </c:pt>
                      <c:pt idx="11951">
                        <c:v>4.3899999999999997</c:v>
                      </c:pt>
                      <c:pt idx="11952">
                        <c:v>4.4000000000000004</c:v>
                      </c:pt>
                      <c:pt idx="11953">
                        <c:v>4.4800000000000004</c:v>
                      </c:pt>
                      <c:pt idx="11954">
                        <c:v>4.3600000000000003</c:v>
                      </c:pt>
                      <c:pt idx="11955">
                        <c:v>4.3099999999999996</c:v>
                      </c:pt>
                      <c:pt idx="11956">
                        <c:v>4.3499999999999996</c:v>
                      </c:pt>
                      <c:pt idx="11957">
                        <c:v>4.38</c:v>
                      </c:pt>
                      <c:pt idx="11958">
                        <c:v>4.34</c:v>
                      </c:pt>
                      <c:pt idx="11959">
                        <c:v>4.28</c:v>
                      </c:pt>
                      <c:pt idx="11960">
                        <c:v>4.2300000000000004</c:v>
                      </c:pt>
                      <c:pt idx="11961">
                        <c:v>#N/A</c:v>
                      </c:pt>
                      <c:pt idx="11962">
                        <c:v>4.26</c:v>
                      </c:pt>
                      <c:pt idx="11963">
                        <c:v>4.28</c:v>
                      </c:pt>
                      <c:pt idx="11964">
                        <c:v>4.17</c:v>
                      </c:pt>
                      <c:pt idx="11965">
                        <c:v>4.1500000000000004</c:v>
                      </c:pt>
                      <c:pt idx="11966">
                        <c:v>4.07</c:v>
                      </c:pt>
                      <c:pt idx="11967">
                        <c:v>4.0599999999999996</c:v>
                      </c:pt>
                      <c:pt idx="11968">
                        <c:v>4</c:v>
                      </c:pt>
                      <c:pt idx="11969">
                        <c:v>#N/A</c:v>
                      </c:pt>
                      <c:pt idx="11970">
                        <c:v>4.01</c:v>
                      </c:pt>
                      <c:pt idx="11971">
                        <c:v>3.83</c:v>
                      </c:pt>
                      <c:pt idx="11972">
                        <c:v>3.95</c:v>
                      </c:pt>
                      <c:pt idx="11973">
                        <c:v>4.03</c:v>
                      </c:pt>
                      <c:pt idx="11974">
                        <c:v>3.94</c:v>
                      </c:pt>
                      <c:pt idx="11975">
                        <c:v>3.97</c:v>
                      </c:pt>
                      <c:pt idx="11976">
                        <c:v>3.89</c:v>
                      </c:pt>
                      <c:pt idx="11977">
                        <c:v>3.89</c:v>
                      </c:pt>
                      <c:pt idx="11978">
                        <c:v>3.92</c:v>
                      </c:pt>
                      <c:pt idx="11979">
                        <c:v>4.0199999999999996</c:v>
                      </c:pt>
                      <c:pt idx="11980">
                        <c:v>4.12</c:v>
                      </c:pt>
                      <c:pt idx="11981">
                        <c:v>4.1500000000000004</c:v>
                      </c:pt>
                      <c:pt idx="11982">
                        <c:v>3.98</c:v>
                      </c:pt>
                      <c:pt idx="11983">
                        <c:v>4.05</c:v>
                      </c:pt>
                      <c:pt idx="11984">
                        <c:v>4.18</c:v>
                      </c:pt>
                      <c:pt idx="11985">
                        <c:v>4.24</c:v>
                      </c:pt>
                      <c:pt idx="11986">
                        <c:v>4.2</c:v>
                      </c:pt>
                      <c:pt idx="11987">
                        <c:v>4.1399999999999997</c:v>
                      </c:pt>
                      <c:pt idx="11988">
                        <c:v>4.0599999999999996</c:v>
                      </c:pt>
                      <c:pt idx="11989">
                        <c:v>4.04</c:v>
                      </c:pt>
                      <c:pt idx="11990">
                        <c:v>4.18</c:v>
                      </c:pt>
                      <c:pt idx="11991">
                        <c:v>4.2300000000000004</c:v>
                      </c:pt>
                      <c:pt idx="11992">
                        <c:v>#N/A</c:v>
                      </c:pt>
                      <c:pt idx="11993">
                        <c:v>4.3</c:v>
                      </c:pt>
                      <c:pt idx="11994">
                        <c:v>4.21</c:v>
                      </c:pt>
                      <c:pt idx="11995">
                        <c:v>4.1100000000000003</c:v>
                      </c:pt>
                      <c:pt idx="11996">
                        <c:v>4.04</c:v>
                      </c:pt>
                      <c:pt idx="11997">
                        <c:v>#N/A</c:v>
                      </c:pt>
                      <c:pt idx="11998">
                        <c:v>3.91</c:v>
                      </c:pt>
                      <c:pt idx="11999">
                        <c:v>3.91</c:v>
                      </c:pt>
                      <c:pt idx="12000">
                        <c:v>3.88</c:v>
                      </c:pt>
                      <c:pt idx="12001">
                        <c:v>3.86</c:v>
                      </c:pt>
                      <c:pt idx="12002">
                        <c:v>3.86</c:v>
                      </c:pt>
                      <c:pt idx="12003">
                        <c:v>3.82</c:v>
                      </c:pt>
                      <c:pt idx="12004">
                        <c:v>3.91</c:v>
                      </c:pt>
                      <c:pt idx="12005">
                        <c:v>3.82</c:v>
                      </c:pt>
                      <c:pt idx="12006">
                        <c:v>3.81</c:v>
                      </c:pt>
                      <c:pt idx="12007">
                        <c:v>3.72</c:v>
                      </c:pt>
                      <c:pt idx="12008">
                        <c:v>3.74</c:v>
                      </c:pt>
                      <c:pt idx="12009">
                        <c:v>3.66</c:v>
                      </c:pt>
                      <c:pt idx="12010">
                        <c:v>3.66</c:v>
                      </c:pt>
                      <c:pt idx="12011">
                        <c:v>#N/A</c:v>
                      </c:pt>
                      <c:pt idx="12012">
                        <c:v>3.52</c:v>
                      </c:pt>
                      <c:pt idx="12013">
                        <c:v>3.51</c:v>
                      </c:pt>
                      <c:pt idx="12014">
                        <c:v>3.68</c:v>
                      </c:pt>
                      <c:pt idx="12015">
                        <c:v>3.61</c:v>
                      </c:pt>
                      <c:pt idx="12016">
                        <c:v>3.61</c:v>
                      </c:pt>
                      <c:pt idx="12017">
                        <c:v>3.69</c:v>
                      </c:pt>
                      <c:pt idx="12018">
                        <c:v>3.78</c:v>
                      </c:pt>
                      <c:pt idx="12019">
                        <c:v>3.67</c:v>
                      </c:pt>
                      <c:pt idx="12020">
                        <c:v>3.62</c:v>
                      </c:pt>
                      <c:pt idx="12021">
                        <c:v>3.68</c:v>
                      </c:pt>
                      <c:pt idx="12022">
                        <c:v>3.61</c:v>
                      </c:pt>
                      <c:pt idx="12023">
                        <c:v>3.61</c:v>
                      </c:pt>
                      <c:pt idx="12024">
                        <c:v>3.74</c:v>
                      </c:pt>
                      <c:pt idx="12025">
                        <c:v>3.64</c:v>
                      </c:pt>
                      <c:pt idx="12026">
                        <c:v>3.62</c:v>
                      </c:pt>
                      <c:pt idx="12027">
                        <c:v>3.66</c:v>
                      </c:pt>
                      <c:pt idx="12028">
                        <c:v>3.7</c:v>
                      </c:pt>
                      <c:pt idx="12029">
                        <c:v>3.85</c:v>
                      </c:pt>
                      <c:pt idx="12030">
                        <c:v>3.76</c:v>
                      </c:pt>
                      <c:pt idx="12031">
                        <c:v>#N/A</c:v>
                      </c:pt>
                      <c:pt idx="12032">
                        <c:v>3.89</c:v>
                      </c:pt>
                      <c:pt idx="12033">
                        <c:v>3.93</c:v>
                      </c:pt>
                      <c:pt idx="12034">
                        <c:v>3.77</c:v>
                      </c:pt>
                      <c:pt idx="12035">
                        <c:v>3.79</c:v>
                      </c:pt>
                      <c:pt idx="12036">
                        <c:v>3.91</c:v>
                      </c:pt>
                      <c:pt idx="12037">
                        <c:v>3.88</c:v>
                      </c:pt>
                      <c:pt idx="12038">
                        <c:v>3.85</c:v>
                      </c:pt>
                      <c:pt idx="12039">
                        <c:v>3.71</c:v>
                      </c:pt>
                      <c:pt idx="12040">
                        <c:v>3.53</c:v>
                      </c:pt>
                      <c:pt idx="12041">
                        <c:v>3.54</c:v>
                      </c:pt>
                      <c:pt idx="12042">
                        <c:v>3.63</c:v>
                      </c:pt>
                      <c:pt idx="12043">
                        <c:v>3.7</c:v>
                      </c:pt>
                      <c:pt idx="12044">
                        <c:v>3.62</c:v>
                      </c:pt>
                      <c:pt idx="12045">
                        <c:v>3.56</c:v>
                      </c:pt>
                      <c:pt idx="12046">
                        <c:v>3.46</c:v>
                      </c:pt>
                      <c:pt idx="12047">
                        <c:v>3.6</c:v>
                      </c:pt>
                      <c:pt idx="12048">
                        <c:v>3.49</c:v>
                      </c:pt>
                      <c:pt idx="12049">
                        <c:v>3.56</c:v>
                      </c:pt>
                      <c:pt idx="12050">
                        <c:v>3.44</c:v>
                      </c:pt>
                      <c:pt idx="12051">
                        <c:v>3.34</c:v>
                      </c:pt>
                      <c:pt idx="12052">
                        <c:v>3.48</c:v>
                      </c:pt>
                      <c:pt idx="12053">
                        <c:v>3.38</c:v>
                      </c:pt>
                      <c:pt idx="12054">
                        <c:v>3.34</c:v>
                      </c:pt>
                      <c:pt idx="12055">
                        <c:v>#N/A</c:v>
                      </c:pt>
                      <c:pt idx="12056">
                        <c:v>3.56</c:v>
                      </c:pt>
                      <c:pt idx="12057">
                        <c:v>3.51</c:v>
                      </c:pt>
                      <c:pt idx="12058">
                        <c:v>3.51</c:v>
                      </c:pt>
                      <c:pt idx="12059">
                        <c:v>3.56</c:v>
                      </c:pt>
                      <c:pt idx="12060">
                        <c:v>3.47</c:v>
                      </c:pt>
                      <c:pt idx="12061">
                        <c:v>3.45</c:v>
                      </c:pt>
                      <c:pt idx="12062">
                        <c:v>3.57</c:v>
                      </c:pt>
                      <c:pt idx="12063">
                        <c:v>3.6</c:v>
                      </c:pt>
                      <c:pt idx="12064">
                        <c:v>3.61</c:v>
                      </c:pt>
                      <c:pt idx="12065">
                        <c:v>3.5</c:v>
                      </c:pt>
                      <c:pt idx="12066">
                        <c:v>3.57</c:v>
                      </c:pt>
                      <c:pt idx="12067">
                        <c:v>3.58</c:v>
                      </c:pt>
                      <c:pt idx="12068">
                        <c:v>3.49</c:v>
                      </c:pt>
                      <c:pt idx="12069">
                        <c:v>3.55</c:v>
                      </c:pt>
                      <c:pt idx="12070">
                        <c:v>3.49</c:v>
                      </c:pt>
                      <c:pt idx="12071">
                        <c:v>3.53</c:v>
                      </c:pt>
                      <c:pt idx="12072">
                        <c:v>3.6</c:v>
                      </c:pt>
                      <c:pt idx="12073">
                        <c:v>3.72</c:v>
                      </c:pt>
                      <c:pt idx="12074">
                        <c:v>3.75</c:v>
                      </c:pt>
                      <c:pt idx="12075">
                        <c:v>3.77</c:v>
                      </c:pt>
                      <c:pt idx="12076">
                        <c:v>3.75</c:v>
                      </c:pt>
                      <c:pt idx="12077">
                        <c:v>3.74</c:v>
                      </c:pt>
                      <c:pt idx="12078">
                        <c:v>3.77</c:v>
                      </c:pt>
                      <c:pt idx="12079">
                        <c:v>3.87</c:v>
                      </c:pt>
                      <c:pt idx="12080">
                        <c:v>3.91</c:v>
                      </c:pt>
                      <c:pt idx="12081">
                        <c:v>3.86</c:v>
                      </c:pt>
                      <c:pt idx="12082">
                        <c:v>3.85</c:v>
                      </c:pt>
                      <c:pt idx="12083">
                        <c:v>3.77</c:v>
                      </c:pt>
                      <c:pt idx="12084">
                        <c:v>3.78</c:v>
                      </c:pt>
                      <c:pt idx="12085">
                        <c:v>3.89</c:v>
                      </c:pt>
                      <c:pt idx="12086">
                        <c:v>3.88</c:v>
                      </c:pt>
                      <c:pt idx="12087">
                        <c:v>3.93</c:v>
                      </c:pt>
                      <c:pt idx="12088">
                        <c:v>3.87</c:v>
                      </c:pt>
                      <c:pt idx="12089">
                        <c:v>3.79</c:v>
                      </c:pt>
                      <c:pt idx="12090">
                        <c:v>3.77</c:v>
                      </c:pt>
                      <c:pt idx="12091">
                        <c:v>3.78</c:v>
                      </c:pt>
                      <c:pt idx="12092">
                        <c:v>3.9</c:v>
                      </c:pt>
                      <c:pt idx="12093">
                        <c:v>3.92</c:v>
                      </c:pt>
                      <c:pt idx="12094">
                        <c:v>3.83</c:v>
                      </c:pt>
                      <c:pt idx="12095">
                        <c:v>3.85</c:v>
                      </c:pt>
                      <c:pt idx="12096">
                        <c:v>3.83</c:v>
                      </c:pt>
                      <c:pt idx="12097">
                        <c:v>3.78</c:v>
                      </c:pt>
                      <c:pt idx="12098">
                        <c:v>3.81</c:v>
                      </c:pt>
                      <c:pt idx="12099">
                        <c:v>3.92</c:v>
                      </c:pt>
                      <c:pt idx="12100">
                        <c:v>3.85</c:v>
                      </c:pt>
                      <c:pt idx="12101">
                        <c:v>#N/A</c:v>
                      </c:pt>
                      <c:pt idx="12102">
                        <c:v>3.93</c:v>
                      </c:pt>
                      <c:pt idx="12103">
                        <c:v>4.03</c:v>
                      </c:pt>
                      <c:pt idx="12104">
                        <c:v>4.08</c:v>
                      </c:pt>
                      <c:pt idx="12105">
                        <c:v>4.0599999999999996</c:v>
                      </c:pt>
                      <c:pt idx="12106">
                        <c:v>3.98</c:v>
                      </c:pt>
                      <c:pt idx="12107">
                        <c:v>3.92</c:v>
                      </c:pt>
                      <c:pt idx="12108">
                        <c:v>3.98</c:v>
                      </c:pt>
                      <c:pt idx="12109">
                        <c:v>4.0599999999999996</c:v>
                      </c:pt>
                      <c:pt idx="12110">
                        <c:v>3.94</c:v>
                      </c:pt>
                      <c:pt idx="12111">
                        <c:v>4.0199999999999996</c:v>
                      </c:pt>
                      <c:pt idx="12112">
                        <c:v>4.1100000000000003</c:v>
                      </c:pt>
                      <c:pt idx="12113">
                        <c:v>4.0999999999999996</c:v>
                      </c:pt>
                      <c:pt idx="12114">
                        <c:v>4.2300000000000004</c:v>
                      </c:pt>
                      <c:pt idx="12115">
                        <c:v>4.2699999999999996</c:v>
                      </c:pt>
                      <c:pt idx="12116">
                        <c:v>4.25</c:v>
                      </c:pt>
                      <c:pt idx="12117">
                        <c:v>4.2300000000000004</c:v>
                      </c:pt>
                      <c:pt idx="12118">
                        <c:v>4.16</c:v>
                      </c:pt>
                      <c:pt idx="12119">
                        <c:v>4.22</c:v>
                      </c:pt>
                      <c:pt idx="12120">
                        <c:v>4.16</c:v>
                      </c:pt>
                      <c:pt idx="12121">
                        <c:v>4.1900000000000004</c:v>
                      </c:pt>
                      <c:pt idx="12122">
                        <c:v>4.0999999999999996</c:v>
                      </c:pt>
                      <c:pt idx="12123">
                        <c:v>4.12</c:v>
                      </c:pt>
                      <c:pt idx="12124">
                        <c:v>4.07</c:v>
                      </c:pt>
                      <c:pt idx="12125">
                        <c:v>3.99</c:v>
                      </c:pt>
                      <c:pt idx="12126">
                        <c:v>3.99</c:v>
                      </c:pt>
                      <c:pt idx="12127">
                        <c:v>4.01</c:v>
                      </c:pt>
                      <c:pt idx="12128">
                        <c:v>3.99</c:v>
                      </c:pt>
                      <c:pt idx="12129">
                        <c:v>3.99</c:v>
                      </c:pt>
                      <c:pt idx="12130">
                        <c:v>#N/A</c:v>
                      </c:pt>
                      <c:pt idx="12131">
                        <c:v>3.95</c:v>
                      </c:pt>
                      <c:pt idx="12132">
                        <c:v>3.91</c:v>
                      </c:pt>
                      <c:pt idx="12133">
                        <c:v>3.85</c:v>
                      </c:pt>
                      <c:pt idx="12134">
                        <c:v>3.83</c:v>
                      </c:pt>
                      <c:pt idx="12135">
                        <c:v>3.96</c:v>
                      </c:pt>
                      <c:pt idx="12136">
                        <c:v>3.9</c:v>
                      </c:pt>
                      <c:pt idx="12137">
                        <c:v>3.87</c:v>
                      </c:pt>
                      <c:pt idx="12138">
                        <c:v>3.97</c:v>
                      </c:pt>
                      <c:pt idx="12139">
                        <c:v>4.07</c:v>
                      </c:pt>
                      <c:pt idx="12140">
                        <c:v>4.1100000000000003</c:v>
                      </c:pt>
                      <c:pt idx="12141">
                        <c:v>4.09</c:v>
                      </c:pt>
                      <c:pt idx="12142">
                        <c:v>4.1399999999999997</c:v>
                      </c:pt>
                      <c:pt idx="12143">
                        <c:v>4.16</c:v>
                      </c:pt>
                      <c:pt idx="12144">
                        <c:v>4.03</c:v>
                      </c:pt>
                      <c:pt idx="12145">
                        <c:v>4.13</c:v>
                      </c:pt>
                      <c:pt idx="12146">
                        <c:v>4.0599999999999996</c:v>
                      </c:pt>
                      <c:pt idx="12147">
                        <c:v>4.09</c:v>
                      </c:pt>
                      <c:pt idx="12148">
                        <c:v>4.07</c:v>
                      </c:pt>
                      <c:pt idx="12149">
                        <c:v>3.99</c:v>
                      </c:pt>
                      <c:pt idx="12150">
                        <c:v>3.97</c:v>
                      </c:pt>
                      <c:pt idx="12151">
                        <c:v>3.98</c:v>
                      </c:pt>
                      <c:pt idx="12152">
                        <c:v>4.04</c:v>
                      </c:pt>
                      <c:pt idx="12153">
                        <c:v>4.0599999999999996</c:v>
                      </c:pt>
                      <c:pt idx="12154">
                        <c:v>3.92</c:v>
                      </c:pt>
                      <c:pt idx="12155">
                        <c:v>3.94</c:v>
                      </c:pt>
                      <c:pt idx="12156">
                        <c:v>3.99</c:v>
                      </c:pt>
                      <c:pt idx="12157">
                        <c:v>3.91</c:v>
                      </c:pt>
                      <c:pt idx="12158">
                        <c:v>3.94</c:v>
                      </c:pt>
                      <c:pt idx="12159">
                        <c:v>3.89</c:v>
                      </c:pt>
                      <c:pt idx="12160">
                        <c:v>3.84</c:v>
                      </c:pt>
                      <c:pt idx="12161">
                        <c:v>3.82</c:v>
                      </c:pt>
                      <c:pt idx="12162">
                        <c:v>3.83</c:v>
                      </c:pt>
                      <c:pt idx="12163">
                        <c:v>3.79</c:v>
                      </c:pt>
                      <c:pt idx="12164">
                        <c:v>3.84</c:v>
                      </c:pt>
                      <c:pt idx="12165">
                        <c:v>3.87</c:v>
                      </c:pt>
                      <c:pt idx="12166">
                        <c:v>3.79</c:v>
                      </c:pt>
                      <c:pt idx="12167">
                        <c:v>3.79</c:v>
                      </c:pt>
                      <c:pt idx="12168">
                        <c:v>3.77</c:v>
                      </c:pt>
                      <c:pt idx="12169">
                        <c:v>3.79</c:v>
                      </c:pt>
                      <c:pt idx="12170">
                        <c:v>3.83</c:v>
                      </c:pt>
                      <c:pt idx="12171">
                        <c:v>#N/A</c:v>
                      </c:pt>
                      <c:pt idx="12172">
                        <c:v>3.74</c:v>
                      </c:pt>
                      <c:pt idx="12173">
                        <c:v>3.71</c:v>
                      </c:pt>
                      <c:pt idx="12174">
                        <c:v>3.64</c:v>
                      </c:pt>
                      <c:pt idx="12175">
                        <c:v>3.66</c:v>
                      </c:pt>
                      <c:pt idx="12176">
                        <c:v>3.66</c:v>
                      </c:pt>
                      <c:pt idx="12177">
                        <c:v>3.62</c:v>
                      </c:pt>
                      <c:pt idx="12178">
                        <c:v>3.65</c:v>
                      </c:pt>
                      <c:pt idx="12179">
                        <c:v>3.64</c:v>
                      </c:pt>
                      <c:pt idx="12180">
                        <c:v>3.74</c:v>
                      </c:pt>
                      <c:pt idx="12181">
                        <c:v>3.47</c:v>
                      </c:pt>
                      <c:pt idx="12182">
                        <c:v>3.48</c:v>
                      </c:pt>
                      <c:pt idx="12183">
                        <c:v>3.41</c:v>
                      </c:pt>
                      <c:pt idx="12184">
                        <c:v>3.54</c:v>
                      </c:pt>
                      <c:pt idx="12185">
                        <c:v>3.78</c:v>
                      </c:pt>
                      <c:pt idx="12186">
                        <c:v>3.83</c:v>
                      </c:pt>
                      <c:pt idx="12187">
                        <c:v>3.85</c:v>
                      </c:pt>
                      <c:pt idx="12188">
                        <c:v>3.8</c:v>
                      </c:pt>
                      <c:pt idx="12189">
                        <c:v>3.88</c:v>
                      </c:pt>
                      <c:pt idx="12190">
                        <c:v>3.85</c:v>
                      </c:pt>
                      <c:pt idx="12191">
                        <c:v>3.61</c:v>
                      </c:pt>
                      <c:pt idx="12192">
                        <c:v>3.85</c:v>
                      </c:pt>
                      <c:pt idx="12193">
                        <c:v>3.77</c:v>
                      </c:pt>
                      <c:pt idx="12194">
                        <c:v>3.66</c:v>
                      </c:pt>
                      <c:pt idx="12195">
                        <c:v>3.63</c:v>
                      </c:pt>
                      <c:pt idx="12196">
                        <c:v>3.48</c:v>
                      </c:pt>
                      <c:pt idx="12197">
                        <c:v>3.5</c:v>
                      </c:pt>
                      <c:pt idx="12198">
                        <c:v>3.72</c:v>
                      </c:pt>
                      <c:pt idx="12199">
                        <c:v>3.84</c:v>
                      </c:pt>
                      <c:pt idx="12200">
                        <c:v>3.89</c:v>
                      </c:pt>
                      <c:pt idx="12201">
                        <c:v>#N/A</c:v>
                      </c:pt>
                      <c:pt idx="12202">
                        <c:v>4.08</c:v>
                      </c:pt>
                      <c:pt idx="12203">
                        <c:v>4.04</c:v>
                      </c:pt>
                      <c:pt idx="12204">
                        <c:v>3.99</c:v>
                      </c:pt>
                      <c:pt idx="12205">
                        <c:v>3.98</c:v>
                      </c:pt>
                      <c:pt idx="12206">
                        <c:v>3.91</c:v>
                      </c:pt>
                      <c:pt idx="12207">
                        <c:v>3.76</c:v>
                      </c:pt>
                      <c:pt idx="12208">
                        <c:v>3.65</c:v>
                      </c:pt>
                      <c:pt idx="12209">
                        <c:v>3.63</c:v>
                      </c:pt>
                      <c:pt idx="12210">
                        <c:v>3.76</c:v>
                      </c:pt>
                      <c:pt idx="12211">
                        <c:v>3.79</c:v>
                      </c:pt>
                      <c:pt idx="12212">
                        <c:v>3.89</c:v>
                      </c:pt>
                      <c:pt idx="12213">
                        <c:v>3.93</c:v>
                      </c:pt>
                      <c:pt idx="12214">
                        <c:v>4</c:v>
                      </c:pt>
                      <c:pt idx="12215">
                        <c:v>4.01</c:v>
                      </c:pt>
                      <c:pt idx="12216">
                        <c:v>3.96</c:v>
                      </c:pt>
                      <c:pt idx="12217">
                        <c:v>3.81</c:v>
                      </c:pt>
                      <c:pt idx="12218">
                        <c:v>3.73</c:v>
                      </c:pt>
                      <c:pt idx="12219">
                        <c:v>3.75</c:v>
                      </c:pt>
                      <c:pt idx="12220">
                        <c:v>3.83</c:v>
                      </c:pt>
                      <c:pt idx="12221">
                        <c:v>3.82</c:v>
                      </c:pt>
                      <c:pt idx="12222">
                        <c:v>#N/A</c:v>
                      </c:pt>
                      <c:pt idx="12223">
                        <c:v>3.75</c:v>
                      </c:pt>
                      <c:pt idx="12224">
                        <c:v>3.84</c:v>
                      </c:pt>
                      <c:pt idx="12225">
                        <c:v>3.72</c:v>
                      </c:pt>
                      <c:pt idx="12226">
                        <c:v>3.68</c:v>
                      </c:pt>
                      <c:pt idx="12227">
                        <c:v>3.53</c:v>
                      </c:pt>
                      <c:pt idx="12228">
                        <c:v>3.38</c:v>
                      </c:pt>
                      <c:pt idx="12229">
                        <c:v>3.1</c:v>
                      </c:pt>
                      <c:pt idx="12230">
                        <c:v>3.2</c:v>
                      </c:pt>
                      <c:pt idx="12231">
                        <c:v>3.35</c:v>
                      </c:pt>
                      <c:pt idx="12232">
                        <c:v>3.11</c:v>
                      </c:pt>
                      <c:pt idx="12233">
                        <c:v>2.99</c:v>
                      </c:pt>
                      <c:pt idx="12234">
                        <c:v>#N/A</c:v>
                      </c:pt>
                      <c:pt idx="12235">
                        <c:v>2.93</c:v>
                      </c:pt>
                      <c:pt idx="12236">
                        <c:v>2.72</c:v>
                      </c:pt>
                      <c:pt idx="12237">
                        <c:v>2.68</c:v>
                      </c:pt>
                      <c:pt idx="12238">
                        <c:v>2.67</c:v>
                      </c:pt>
                      <c:pt idx="12239">
                        <c:v>2.5499999999999998</c:v>
                      </c:pt>
                      <c:pt idx="12240">
                        <c:v>2.67</c:v>
                      </c:pt>
                      <c:pt idx="12241">
                        <c:v>2.77</c:v>
                      </c:pt>
                      <c:pt idx="12242">
                        <c:v>2.67</c:v>
                      </c:pt>
                      <c:pt idx="12243">
                        <c:v>2.69</c:v>
                      </c:pt>
                      <c:pt idx="12244">
                        <c:v>2.64</c:v>
                      </c:pt>
                      <c:pt idx="12245">
                        <c:v>2.6</c:v>
                      </c:pt>
                      <c:pt idx="12246">
                        <c:v>2.5299999999999998</c:v>
                      </c:pt>
                      <c:pt idx="12247">
                        <c:v>2.37</c:v>
                      </c:pt>
                      <c:pt idx="12248">
                        <c:v>2.2000000000000002</c:v>
                      </c:pt>
                      <c:pt idx="12249">
                        <c:v>2.08</c:v>
                      </c:pt>
                      <c:pt idx="12250">
                        <c:v>2.13</c:v>
                      </c:pt>
                      <c:pt idx="12251">
                        <c:v>2.16</c:v>
                      </c:pt>
                      <c:pt idx="12252">
                        <c:v>2.1800000000000002</c:v>
                      </c:pt>
                      <c:pt idx="12253">
                        <c:v>2.2000000000000002</c:v>
                      </c:pt>
                      <c:pt idx="12254">
                        <c:v>#N/A</c:v>
                      </c:pt>
                      <c:pt idx="12255">
                        <c:v>2.16</c:v>
                      </c:pt>
                      <c:pt idx="12256">
                        <c:v>2.13</c:v>
                      </c:pt>
                      <c:pt idx="12257">
                        <c:v>2.11</c:v>
                      </c:pt>
                      <c:pt idx="12258">
                        <c:v>2.25</c:v>
                      </c:pt>
                      <c:pt idx="12259">
                        <c:v>#N/A</c:v>
                      </c:pt>
                      <c:pt idx="12260">
                        <c:v>2.46</c:v>
                      </c:pt>
                      <c:pt idx="12261">
                        <c:v>2.4900000000000002</c:v>
                      </c:pt>
                      <c:pt idx="12262">
                        <c:v>2.5099999999999998</c:v>
                      </c:pt>
                      <c:pt idx="12263">
                        <c:v>2.52</c:v>
                      </c:pt>
                      <c:pt idx="12264">
                        <c:v>2.4700000000000002</c:v>
                      </c:pt>
                      <c:pt idx="12265">
                        <c:v>2.4300000000000002</c:v>
                      </c:pt>
                      <c:pt idx="12266">
                        <c:v>2.34</c:v>
                      </c:pt>
                      <c:pt idx="12267">
                        <c:v>2.33</c:v>
                      </c:pt>
                      <c:pt idx="12268">
                        <c:v>2.2400000000000002</c:v>
                      </c:pt>
                      <c:pt idx="12269">
                        <c:v>2.23</c:v>
                      </c:pt>
                      <c:pt idx="12270">
                        <c:v>2.36</c:v>
                      </c:pt>
                      <c:pt idx="12271">
                        <c:v>#N/A</c:v>
                      </c:pt>
                      <c:pt idx="12272">
                        <c:v>2.4</c:v>
                      </c:pt>
                      <c:pt idx="12273">
                        <c:v>2.56</c:v>
                      </c:pt>
                      <c:pt idx="12274">
                        <c:v>2.62</c:v>
                      </c:pt>
                      <c:pt idx="12275">
                        <c:v>2.65</c:v>
                      </c:pt>
                      <c:pt idx="12276">
                        <c:v>2.7</c:v>
                      </c:pt>
                      <c:pt idx="12277">
                        <c:v>2.59</c:v>
                      </c:pt>
                      <c:pt idx="12278">
                        <c:v>2.71</c:v>
                      </c:pt>
                      <c:pt idx="12279">
                        <c:v>2.87</c:v>
                      </c:pt>
                      <c:pt idx="12280">
                        <c:v>2.87</c:v>
                      </c:pt>
                      <c:pt idx="12281">
                        <c:v>2.76</c:v>
                      </c:pt>
                      <c:pt idx="12282">
                        <c:v>2.89</c:v>
                      </c:pt>
                      <c:pt idx="12283">
                        <c:v>2.95</c:v>
                      </c:pt>
                      <c:pt idx="12284">
                        <c:v>2.95</c:v>
                      </c:pt>
                      <c:pt idx="12285">
                        <c:v>3.05</c:v>
                      </c:pt>
                      <c:pt idx="12286">
                        <c:v>3.07</c:v>
                      </c:pt>
                      <c:pt idx="12287">
                        <c:v>2.9</c:v>
                      </c:pt>
                      <c:pt idx="12288">
                        <c:v>2.78</c:v>
                      </c:pt>
                      <c:pt idx="12289">
                        <c:v>2.75</c:v>
                      </c:pt>
                      <c:pt idx="12290">
                        <c:v>2.89</c:v>
                      </c:pt>
                      <c:pt idx="12291">
                        <c:v>#N/A</c:v>
                      </c:pt>
                      <c:pt idx="12292">
                        <c:v>2.64</c:v>
                      </c:pt>
                      <c:pt idx="12293">
                        <c:v>2.74</c:v>
                      </c:pt>
                      <c:pt idx="12294">
                        <c:v>2.85</c:v>
                      </c:pt>
                      <c:pt idx="12295">
                        <c:v>2.78</c:v>
                      </c:pt>
                      <c:pt idx="12296">
                        <c:v>2.78</c:v>
                      </c:pt>
                      <c:pt idx="12297">
                        <c:v>2.8</c:v>
                      </c:pt>
                      <c:pt idx="12298">
                        <c:v>2.95</c:v>
                      </c:pt>
                      <c:pt idx="12299">
                        <c:v>2.98</c:v>
                      </c:pt>
                      <c:pt idx="12300">
                        <c:v>3.02</c:v>
                      </c:pt>
                      <c:pt idx="12301">
                        <c:v>2.91</c:v>
                      </c:pt>
                      <c:pt idx="12302">
                        <c:v>2.93</c:v>
                      </c:pt>
                      <c:pt idx="12303">
                        <c:v>3.01</c:v>
                      </c:pt>
                      <c:pt idx="12304">
                        <c:v>2.83</c:v>
                      </c:pt>
                      <c:pt idx="12305">
                        <c:v>2.83</c:v>
                      </c:pt>
                      <c:pt idx="12306">
                        <c:v>2.89</c:v>
                      </c:pt>
                      <c:pt idx="12307">
                        <c:v>2.99</c:v>
                      </c:pt>
                      <c:pt idx="12308">
                        <c:v>2.95</c:v>
                      </c:pt>
                      <c:pt idx="12309">
                        <c:v>2.89</c:v>
                      </c:pt>
                      <c:pt idx="12310">
                        <c:v>2.89</c:v>
                      </c:pt>
                      <c:pt idx="12311">
                        <c:v>2.97</c:v>
                      </c:pt>
                      <c:pt idx="12312">
                        <c:v>3.02</c:v>
                      </c:pt>
                      <c:pt idx="12313">
                        <c:v>2.5099999999999998</c:v>
                      </c:pt>
                      <c:pt idx="12314">
                        <c:v>2.61</c:v>
                      </c:pt>
                      <c:pt idx="12315">
                        <c:v>2.65</c:v>
                      </c:pt>
                      <c:pt idx="12316">
                        <c:v>2.68</c:v>
                      </c:pt>
                      <c:pt idx="12317">
                        <c:v>2.68</c:v>
                      </c:pt>
                      <c:pt idx="12318">
                        <c:v>2.81</c:v>
                      </c:pt>
                      <c:pt idx="12319">
                        <c:v>2.76</c:v>
                      </c:pt>
                      <c:pt idx="12320">
                        <c:v>2.78</c:v>
                      </c:pt>
                      <c:pt idx="12321">
                        <c:v>2.73</c:v>
                      </c:pt>
                      <c:pt idx="12322">
                        <c:v>2.71</c:v>
                      </c:pt>
                      <c:pt idx="12323">
                        <c:v>2.68</c:v>
                      </c:pt>
                      <c:pt idx="12324">
                        <c:v>2.77</c:v>
                      </c:pt>
                      <c:pt idx="12325">
                        <c:v>2.91</c:v>
                      </c:pt>
                      <c:pt idx="12326">
                        <c:v>2.95</c:v>
                      </c:pt>
                      <c:pt idx="12327">
                        <c:v>2.93</c:v>
                      </c:pt>
                      <c:pt idx="12328">
                        <c:v>2.86</c:v>
                      </c:pt>
                      <c:pt idx="12329">
                        <c:v>2.96</c:v>
                      </c:pt>
                      <c:pt idx="12330">
                        <c:v>#N/A</c:v>
                      </c:pt>
                      <c:pt idx="12331">
                        <c:v>2.88</c:v>
                      </c:pt>
                      <c:pt idx="12332">
                        <c:v>2.8</c:v>
                      </c:pt>
                      <c:pt idx="12333">
                        <c:v>2.82</c:v>
                      </c:pt>
                      <c:pt idx="12334">
                        <c:v>2.86</c:v>
                      </c:pt>
                      <c:pt idx="12335">
                        <c:v>2.98</c:v>
                      </c:pt>
                      <c:pt idx="12336">
                        <c:v>2.88</c:v>
                      </c:pt>
                      <c:pt idx="12337">
                        <c:v>2.94</c:v>
                      </c:pt>
                      <c:pt idx="12338">
                        <c:v>2.98</c:v>
                      </c:pt>
                      <c:pt idx="12339">
                        <c:v>2.96</c:v>
                      </c:pt>
                      <c:pt idx="12340">
                        <c:v>3.03</c:v>
                      </c:pt>
                      <c:pt idx="12341">
                        <c:v>2.95</c:v>
                      </c:pt>
                      <c:pt idx="12342">
                        <c:v>3.05</c:v>
                      </c:pt>
                      <c:pt idx="12343">
                        <c:v>3.12</c:v>
                      </c:pt>
                      <c:pt idx="12344">
                        <c:v>3.16</c:v>
                      </c:pt>
                      <c:pt idx="12345">
                        <c:v>3.21</c:v>
                      </c:pt>
                      <c:pt idx="12346">
                        <c:v>3.19</c:v>
                      </c:pt>
                      <c:pt idx="12347">
                        <c:v>3.2</c:v>
                      </c:pt>
                      <c:pt idx="12348">
                        <c:v>3.18</c:v>
                      </c:pt>
                      <c:pt idx="12349">
                        <c:v>3.29</c:v>
                      </c:pt>
                      <c:pt idx="12350">
                        <c:v>3.29</c:v>
                      </c:pt>
                      <c:pt idx="12351">
                        <c:v>3.17</c:v>
                      </c:pt>
                      <c:pt idx="12352">
                        <c:v>3.17</c:v>
                      </c:pt>
                      <c:pt idx="12353">
                        <c:v>3.11</c:v>
                      </c:pt>
                      <c:pt idx="12354">
                        <c:v>3.1</c:v>
                      </c:pt>
                      <c:pt idx="12355">
                        <c:v>3.14</c:v>
                      </c:pt>
                      <c:pt idx="12356">
                        <c:v>3.22</c:v>
                      </c:pt>
                      <c:pt idx="12357">
                        <c:v>3.25</c:v>
                      </c:pt>
                      <c:pt idx="12358">
                        <c:v>3.19</c:v>
                      </c:pt>
                      <c:pt idx="12359">
                        <c:v>3.35</c:v>
                      </c:pt>
                      <c:pt idx="12360">
                        <c:v>3.45</c:v>
                      </c:pt>
                      <c:pt idx="12361">
                        <c:v>#N/A</c:v>
                      </c:pt>
                      <c:pt idx="12362">
                        <c:v>3.5</c:v>
                      </c:pt>
                      <c:pt idx="12363">
                        <c:v>3.71</c:v>
                      </c:pt>
                      <c:pt idx="12364">
                        <c:v>3.67</c:v>
                      </c:pt>
                      <c:pt idx="12365">
                        <c:v>3.47</c:v>
                      </c:pt>
                      <c:pt idx="12366">
                        <c:v>3.71</c:v>
                      </c:pt>
                      <c:pt idx="12367">
                        <c:v>3.65</c:v>
                      </c:pt>
                      <c:pt idx="12368">
                        <c:v>3.56</c:v>
                      </c:pt>
                      <c:pt idx="12369">
                        <c:v>3.72</c:v>
                      </c:pt>
                      <c:pt idx="12370">
                        <c:v>3.84</c:v>
                      </c:pt>
                      <c:pt idx="12371">
                        <c:v>3.91</c:v>
                      </c:pt>
                      <c:pt idx="12372">
                        <c:v>3.86</c:v>
                      </c:pt>
                      <c:pt idx="12373">
                        <c:v>3.98</c:v>
                      </c:pt>
                      <c:pt idx="12374">
                        <c:v>3.88</c:v>
                      </c:pt>
                      <c:pt idx="12375">
                        <c:v>3.81</c:v>
                      </c:pt>
                      <c:pt idx="12376">
                        <c:v>3.76</c:v>
                      </c:pt>
                      <c:pt idx="12377">
                        <c:v>3.67</c:v>
                      </c:pt>
                      <c:pt idx="12378">
                        <c:v>3.68</c:v>
                      </c:pt>
                      <c:pt idx="12379">
                        <c:v>3.86</c:v>
                      </c:pt>
                      <c:pt idx="12380">
                        <c:v>3.79</c:v>
                      </c:pt>
                      <c:pt idx="12381">
                        <c:v>3.72</c:v>
                      </c:pt>
                      <c:pt idx="12382">
                        <c:v>3.65</c:v>
                      </c:pt>
                      <c:pt idx="12383">
                        <c:v>3.72</c:v>
                      </c:pt>
                      <c:pt idx="12384">
                        <c:v>3.55</c:v>
                      </c:pt>
                      <c:pt idx="12385">
                        <c:v>3.52</c:v>
                      </c:pt>
                      <c:pt idx="12386">
                        <c:v>3.51</c:v>
                      </c:pt>
                      <c:pt idx="12387">
                        <c:v>3.53</c:v>
                      </c:pt>
                      <c:pt idx="12388">
                        <c:v>3.55</c:v>
                      </c:pt>
                      <c:pt idx="12389">
                        <c:v>3.51</c:v>
                      </c:pt>
                      <c:pt idx="12390">
                        <c:v>#N/A</c:v>
                      </c:pt>
                      <c:pt idx="12391">
                        <c:v>3.52</c:v>
                      </c:pt>
                      <c:pt idx="12392">
                        <c:v>3.47</c:v>
                      </c:pt>
                      <c:pt idx="12393">
                        <c:v>3.33</c:v>
                      </c:pt>
                      <c:pt idx="12394">
                        <c:v>3.44</c:v>
                      </c:pt>
                      <c:pt idx="12395">
                        <c:v>3.32</c:v>
                      </c:pt>
                      <c:pt idx="12396">
                        <c:v>3.38</c:v>
                      </c:pt>
                      <c:pt idx="12397">
                        <c:v>3.5</c:v>
                      </c:pt>
                      <c:pt idx="12398">
                        <c:v>3.63</c:v>
                      </c:pt>
                      <c:pt idx="12399">
                        <c:v>3.59</c:v>
                      </c:pt>
                      <c:pt idx="12400">
                        <c:v>3.67</c:v>
                      </c:pt>
                      <c:pt idx="12401">
                        <c:v>3.61</c:v>
                      </c:pt>
                      <c:pt idx="12402">
                        <c:v>3.5</c:v>
                      </c:pt>
                      <c:pt idx="12403">
                        <c:v>3.58</c:v>
                      </c:pt>
                      <c:pt idx="12404">
                        <c:v>3.72</c:v>
                      </c:pt>
                      <c:pt idx="12405">
                        <c:v>3.7</c:v>
                      </c:pt>
                      <c:pt idx="12406">
                        <c:v>3.75</c:v>
                      </c:pt>
                      <c:pt idx="12407">
                        <c:v>3.72</c:v>
                      </c:pt>
                      <c:pt idx="12408">
                        <c:v>3.69</c:v>
                      </c:pt>
                      <c:pt idx="12409">
                        <c:v>3.67</c:v>
                      </c:pt>
                      <c:pt idx="12410">
                        <c:v>3.52</c:v>
                      </c:pt>
                      <c:pt idx="12411">
                        <c:v>3.66</c:v>
                      </c:pt>
                      <c:pt idx="12412">
                        <c:v>3.7</c:v>
                      </c:pt>
                      <c:pt idx="12413">
                        <c:v>3.8</c:v>
                      </c:pt>
                      <c:pt idx="12414">
                        <c:v>3.79</c:v>
                      </c:pt>
                      <c:pt idx="12415">
                        <c:v>3.89</c:v>
                      </c:pt>
                      <c:pt idx="12416">
                        <c:v>3.8</c:v>
                      </c:pt>
                      <c:pt idx="12417">
                        <c:v>3.71</c:v>
                      </c:pt>
                      <c:pt idx="12418">
                        <c:v>3.72</c:v>
                      </c:pt>
                      <c:pt idx="12419">
                        <c:v>3.59</c:v>
                      </c:pt>
                      <c:pt idx="12420">
                        <c:v>3.55</c:v>
                      </c:pt>
                      <c:pt idx="12421">
                        <c:v>3.48</c:v>
                      </c:pt>
                      <c:pt idx="12422">
                        <c:v>3.51</c:v>
                      </c:pt>
                      <c:pt idx="12423">
                        <c:v>3.45</c:v>
                      </c:pt>
                      <c:pt idx="12424">
                        <c:v>3.42</c:v>
                      </c:pt>
                      <c:pt idx="12425">
                        <c:v>3.56</c:v>
                      </c:pt>
                      <c:pt idx="12426">
                        <c:v>3.48</c:v>
                      </c:pt>
                      <c:pt idx="12427">
                        <c:v>3.45</c:v>
                      </c:pt>
                      <c:pt idx="12428">
                        <c:v>3.44</c:v>
                      </c:pt>
                      <c:pt idx="12429">
                        <c:v>3.47</c:v>
                      </c:pt>
                      <c:pt idx="12430">
                        <c:v>3.46</c:v>
                      </c:pt>
                      <c:pt idx="12431">
                        <c:v>3.4</c:v>
                      </c:pt>
                      <c:pt idx="12432">
                        <c:v>3.38</c:v>
                      </c:pt>
                      <c:pt idx="12433">
                        <c:v>3.29</c:v>
                      </c:pt>
                      <c:pt idx="12434">
                        <c:v>3.33</c:v>
                      </c:pt>
                      <c:pt idx="12435">
                        <c:v>3.45</c:v>
                      </c:pt>
                      <c:pt idx="12436">
                        <c:v>#N/A</c:v>
                      </c:pt>
                      <c:pt idx="12437">
                        <c:v>3.47</c:v>
                      </c:pt>
                      <c:pt idx="12438">
                        <c:v>3.48</c:v>
                      </c:pt>
                      <c:pt idx="12439">
                        <c:v>3.36</c:v>
                      </c:pt>
                      <c:pt idx="12440">
                        <c:v>3.34</c:v>
                      </c:pt>
                      <c:pt idx="12441">
                        <c:v>3.42</c:v>
                      </c:pt>
                      <c:pt idx="12442">
                        <c:v>3.47</c:v>
                      </c:pt>
                      <c:pt idx="12443">
                        <c:v>3.48</c:v>
                      </c:pt>
                      <c:pt idx="12444">
                        <c:v>3.42</c:v>
                      </c:pt>
                      <c:pt idx="12445">
                        <c:v>3.49</c:v>
                      </c:pt>
                      <c:pt idx="12446">
                        <c:v>3.49</c:v>
                      </c:pt>
                      <c:pt idx="12447">
                        <c:v>3.46</c:v>
                      </c:pt>
                      <c:pt idx="12448">
                        <c:v>3.44</c:v>
                      </c:pt>
                      <c:pt idx="12449">
                        <c:v>3.4</c:v>
                      </c:pt>
                      <c:pt idx="12450">
                        <c:v>3.34</c:v>
                      </c:pt>
                      <c:pt idx="12451">
                        <c:v>3.31</c:v>
                      </c:pt>
                      <c:pt idx="12452">
                        <c:v>3.31</c:v>
                      </c:pt>
                      <c:pt idx="12453">
                        <c:v>3.31</c:v>
                      </c:pt>
                      <c:pt idx="12454">
                        <c:v>3.21</c:v>
                      </c:pt>
                      <c:pt idx="12455">
                        <c:v>3.24</c:v>
                      </c:pt>
                      <c:pt idx="12456">
                        <c:v>3.24</c:v>
                      </c:pt>
                      <c:pt idx="12457">
                        <c:v>3.27</c:v>
                      </c:pt>
                      <c:pt idx="12458">
                        <c:v>3.21</c:v>
                      </c:pt>
                      <c:pt idx="12459">
                        <c:v>3.27</c:v>
                      </c:pt>
                      <c:pt idx="12460">
                        <c:v>3.4</c:v>
                      </c:pt>
                      <c:pt idx="12461">
                        <c:v>#N/A</c:v>
                      </c:pt>
                      <c:pt idx="12462">
                        <c:v>3.34</c:v>
                      </c:pt>
                      <c:pt idx="12463">
                        <c:v>3.45</c:v>
                      </c:pt>
                      <c:pt idx="12464">
                        <c:v>3.49</c:v>
                      </c:pt>
                      <c:pt idx="12465">
                        <c:v>3.43</c:v>
                      </c:pt>
                      <c:pt idx="12466">
                        <c:v>3.41</c:v>
                      </c:pt>
                      <c:pt idx="12467">
                        <c:v>3.35</c:v>
                      </c:pt>
                      <c:pt idx="12468">
                        <c:v>3.42</c:v>
                      </c:pt>
                      <c:pt idx="12469">
                        <c:v>3.44</c:v>
                      </c:pt>
                      <c:pt idx="12470">
                        <c:v>3.51</c:v>
                      </c:pt>
                      <c:pt idx="12471">
                        <c:v>3.59</c:v>
                      </c:pt>
                      <c:pt idx="12472">
                        <c:v>3.49</c:v>
                      </c:pt>
                      <c:pt idx="12473">
                        <c:v>3.44</c:v>
                      </c:pt>
                      <c:pt idx="12474">
                        <c:v>3.53</c:v>
                      </c:pt>
                      <c:pt idx="12475">
                        <c:v>3.41</c:v>
                      </c:pt>
                      <c:pt idx="12476">
                        <c:v>3.45</c:v>
                      </c:pt>
                      <c:pt idx="12477">
                        <c:v>3.5</c:v>
                      </c:pt>
                      <c:pt idx="12478">
                        <c:v>3.57</c:v>
                      </c:pt>
                      <c:pt idx="12479">
                        <c:v>3.57</c:v>
                      </c:pt>
                      <c:pt idx="12480">
                        <c:v>3.54</c:v>
                      </c:pt>
                      <c:pt idx="12481">
                        <c:v>3.52</c:v>
                      </c:pt>
                      <c:pt idx="12482">
                        <c:v>3.5</c:v>
                      </c:pt>
                      <c:pt idx="12483">
                        <c:v>#N/A</c:v>
                      </c:pt>
                      <c:pt idx="12484">
                        <c:v>3.45</c:v>
                      </c:pt>
                      <c:pt idx="12485">
                        <c:v>3.43</c:v>
                      </c:pt>
                      <c:pt idx="12486">
                        <c:v>3.33</c:v>
                      </c:pt>
                      <c:pt idx="12487">
                        <c:v>3.33</c:v>
                      </c:pt>
                      <c:pt idx="12488">
                        <c:v>3.36</c:v>
                      </c:pt>
                      <c:pt idx="12489">
                        <c:v>3.35</c:v>
                      </c:pt>
                      <c:pt idx="12490">
                        <c:v>3.36</c:v>
                      </c:pt>
                      <c:pt idx="12491">
                        <c:v>3.37</c:v>
                      </c:pt>
                      <c:pt idx="12492">
                        <c:v>3.32</c:v>
                      </c:pt>
                      <c:pt idx="12493">
                        <c:v>3.28</c:v>
                      </c:pt>
                      <c:pt idx="12494">
                        <c:v>#N/A</c:v>
                      </c:pt>
                      <c:pt idx="12495">
                        <c:v>3.21</c:v>
                      </c:pt>
                      <c:pt idx="12496">
                        <c:v>3.21</c:v>
                      </c:pt>
                      <c:pt idx="12497">
                        <c:v>3.28</c:v>
                      </c:pt>
                      <c:pt idx="12498">
                        <c:v>3.32</c:v>
                      </c:pt>
                      <c:pt idx="12499">
                        <c:v>3.39</c:v>
                      </c:pt>
                      <c:pt idx="12500">
                        <c:v>3.48</c:v>
                      </c:pt>
                      <c:pt idx="12501">
                        <c:v>3.44</c:v>
                      </c:pt>
                      <c:pt idx="12502">
                        <c:v>3.4</c:v>
                      </c:pt>
                      <c:pt idx="12503">
                        <c:v>3.45</c:v>
                      </c:pt>
                      <c:pt idx="12504">
                        <c:v>3.49</c:v>
                      </c:pt>
                      <c:pt idx="12505">
                        <c:v>3.55</c:v>
                      </c:pt>
                      <c:pt idx="12506">
                        <c:v>3.56</c:v>
                      </c:pt>
                      <c:pt idx="12507">
                        <c:v>3.6</c:v>
                      </c:pt>
                      <c:pt idx="12508">
                        <c:v>3.61</c:v>
                      </c:pt>
                      <c:pt idx="12509">
                        <c:v>3.5</c:v>
                      </c:pt>
                      <c:pt idx="12510">
                        <c:v>3.55</c:v>
                      </c:pt>
                      <c:pt idx="12511">
                        <c:v>3.69</c:v>
                      </c:pt>
                      <c:pt idx="12512">
                        <c:v>3.76</c:v>
                      </c:pt>
                      <c:pt idx="12513">
                        <c:v>3.77</c:v>
                      </c:pt>
                      <c:pt idx="12514">
                        <c:v>3.82</c:v>
                      </c:pt>
                      <c:pt idx="12515">
                        <c:v>#N/A</c:v>
                      </c:pt>
                      <c:pt idx="12516">
                        <c:v>3.85</c:v>
                      </c:pt>
                      <c:pt idx="12517">
                        <c:v>3.82</c:v>
                      </c:pt>
                      <c:pt idx="12518">
                        <c:v>3.8</c:v>
                      </c:pt>
                      <c:pt idx="12519">
                        <c:v>3.85</c:v>
                      </c:pt>
                      <c:pt idx="12520">
                        <c:v>#N/A</c:v>
                      </c:pt>
                      <c:pt idx="12521">
                        <c:v>3.85</c:v>
                      </c:pt>
                      <c:pt idx="12522">
                        <c:v>3.77</c:v>
                      </c:pt>
                      <c:pt idx="12523">
                        <c:v>3.85</c:v>
                      </c:pt>
                      <c:pt idx="12524">
                        <c:v>3.85</c:v>
                      </c:pt>
                      <c:pt idx="12525">
                        <c:v>3.83</c:v>
                      </c:pt>
                      <c:pt idx="12526">
                        <c:v>3.85</c:v>
                      </c:pt>
                      <c:pt idx="12527">
                        <c:v>3.74</c:v>
                      </c:pt>
                      <c:pt idx="12528">
                        <c:v>3.8</c:v>
                      </c:pt>
                      <c:pt idx="12529">
                        <c:v>3.76</c:v>
                      </c:pt>
                      <c:pt idx="12530">
                        <c:v>3.7</c:v>
                      </c:pt>
                      <c:pt idx="12531">
                        <c:v>#N/A</c:v>
                      </c:pt>
                      <c:pt idx="12532">
                        <c:v>3.73</c:v>
                      </c:pt>
                      <c:pt idx="12533">
                        <c:v>3.68</c:v>
                      </c:pt>
                      <c:pt idx="12534">
                        <c:v>3.62</c:v>
                      </c:pt>
                      <c:pt idx="12535">
                        <c:v>3.62</c:v>
                      </c:pt>
                      <c:pt idx="12536">
                        <c:v>3.66</c:v>
                      </c:pt>
                      <c:pt idx="12537">
                        <c:v>3.65</c:v>
                      </c:pt>
                      <c:pt idx="12538">
                        <c:v>3.66</c:v>
                      </c:pt>
                      <c:pt idx="12539">
                        <c:v>3.68</c:v>
                      </c:pt>
                      <c:pt idx="12540">
                        <c:v>3.63</c:v>
                      </c:pt>
                      <c:pt idx="12541">
                        <c:v>3.68</c:v>
                      </c:pt>
                      <c:pt idx="12542">
                        <c:v>3.67</c:v>
                      </c:pt>
                      <c:pt idx="12543">
                        <c:v>3.73</c:v>
                      </c:pt>
                      <c:pt idx="12544">
                        <c:v>3.62</c:v>
                      </c:pt>
                      <c:pt idx="12545">
                        <c:v>3.59</c:v>
                      </c:pt>
                      <c:pt idx="12546">
                        <c:v>3.62</c:v>
                      </c:pt>
                      <c:pt idx="12547">
                        <c:v>3.67</c:v>
                      </c:pt>
                      <c:pt idx="12548">
                        <c:v>3.72</c:v>
                      </c:pt>
                      <c:pt idx="12549">
                        <c:v>3.73</c:v>
                      </c:pt>
                      <c:pt idx="12550">
                        <c:v>3.69</c:v>
                      </c:pt>
                      <c:pt idx="12551">
                        <c:v>#N/A</c:v>
                      </c:pt>
                      <c:pt idx="12552">
                        <c:v>3.66</c:v>
                      </c:pt>
                      <c:pt idx="12553">
                        <c:v>3.74</c:v>
                      </c:pt>
                      <c:pt idx="12554">
                        <c:v>3.79</c:v>
                      </c:pt>
                      <c:pt idx="12555">
                        <c:v>3.78</c:v>
                      </c:pt>
                      <c:pt idx="12556">
                        <c:v>3.8</c:v>
                      </c:pt>
                      <c:pt idx="12557">
                        <c:v>3.69</c:v>
                      </c:pt>
                      <c:pt idx="12558">
                        <c:v>3.7</c:v>
                      </c:pt>
                      <c:pt idx="12559">
                        <c:v>3.64</c:v>
                      </c:pt>
                      <c:pt idx="12560">
                        <c:v>3.61</c:v>
                      </c:pt>
                      <c:pt idx="12561">
                        <c:v>3.61</c:v>
                      </c:pt>
                      <c:pt idx="12562">
                        <c:v>3.62</c:v>
                      </c:pt>
                      <c:pt idx="12563">
                        <c:v>3.63</c:v>
                      </c:pt>
                      <c:pt idx="12564">
                        <c:v>3.61</c:v>
                      </c:pt>
                      <c:pt idx="12565">
                        <c:v>3.69</c:v>
                      </c:pt>
                      <c:pt idx="12566">
                        <c:v>3.72</c:v>
                      </c:pt>
                      <c:pt idx="12567">
                        <c:v>3.71</c:v>
                      </c:pt>
                      <c:pt idx="12568">
                        <c:v>3.73</c:v>
                      </c:pt>
                      <c:pt idx="12569">
                        <c:v>3.73</c:v>
                      </c:pt>
                      <c:pt idx="12570">
                        <c:v>3.71</c:v>
                      </c:pt>
                      <c:pt idx="12571">
                        <c:v>3.71</c:v>
                      </c:pt>
                      <c:pt idx="12572">
                        <c:v>3.66</c:v>
                      </c:pt>
                      <c:pt idx="12573">
                        <c:v>3.65</c:v>
                      </c:pt>
                      <c:pt idx="12574">
                        <c:v>3.68</c:v>
                      </c:pt>
                      <c:pt idx="12575">
                        <c:v>3.7</c:v>
                      </c:pt>
                      <c:pt idx="12576">
                        <c:v>3.67</c:v>
                      </c:pt>
                      <c:pt idx="12577">
                        <c:v>3.69</c:v>
                      </c:pt>
                      <c:pt idx="12578">
                        <c:v>3.84</c:v>
                      </c:pt>
                      <c:pt idx="12579">
                        <c:v>3.91</c:v>
                      </c:pt>
                      <c:pt idx="12580">
                        <c:v>3.86</c:v>
                      </c:pt>
                      <c:pt idx="12581">
                        <c:v>3.88</c:v>
                      </c:pt>
                      <c:pt idx="12582">
                        <c:v>3.88</c:v>
                      </c:pt>
                      <c:pt idx="12583">
                        <c:v>3.84</c:v>
                      </c:pt>
                      <c:pt idx="12584">
                        <c:v>3.89</c:v>
                      </c:pt>
                      <c:pt idx="12585">
                        <c:v>3.96</c:v>
                      </c:pt>
                      <c:pt idx="12586">
                        <c:v>4.01</c:v>
                      </c:pt>
                      <c:pt idx="12587">
                        <c:v>3.98</c:v>
                      </c:pt>
                      <c:pt idx="12588">
                        <c:v>3.89</c:v>
                      </c:pt>
                      <c:pt idx="12589">
                        <c:v>3.91</c:v>
                      </c:pt>
                      <c:pt idx="12590">
                        <c:v>3.9</c:v>
                      </c:pt>
                      <c:pt idx="12591">
                        <c:v>3.87</c:v>
                      </c:pt>
                      <c:pt idx="12592">
                        <c:v>3.84</c:v>
                      </c:pt>
                      <c:pt idx="12593">
                        <c:v>3.88</c:v>
                      </c:pt>
                      <c:pt idx="12594">
                        <c:v>3.86</c:v>
                      </c:pt>
                      <c:pt idx="12595">
                        <c:v>3.79</c:v>
                      </c:pt>
                      <c:pt idx="12596">
                        <c:v>3.83</c:v>
                      </c:pt>
                      <c:pt idx="12597">
                        <c:v>3.82</c:v>
                      </c:pt>
                      <c:pt idx="12598">
                        <c:v>3.77</c:v>
                      </c:pt>
                      <c:pt idx="12599">
                        <c:v>3.8</c:v>
                      </c:pt>
                      <c:pt idx="12600">
                        <c:v>3.84</c:v>
                      </c:pt>
                      <c:pt idx="12601">
                        <c:v>3.83</c:v>
                      </c:pt>
                      <c:pt idx="12602">
                        <c:v>3.71</c:v>
                      </c:pt>
                      <c:pt idx="12603">
                        <c:v>3.8</c:v>
                      </c:pt>
                      <c:pt idx="12604">
                        <c:v>3.76</c:v>
                      </c:pt>
                      <c:pt idx="12605">
                        <c:v>3.69</c:v>
                      </c:pt>
                      <c:pt idx="12606">
                        <c:v>3.72</c:v>
                      </c:pt>
                      <c:pt idx="12607">
                        <c:v>3.63</c:v>
                      </c:pt>
                      <c:pt idx="12608">
                        <c:v>3.58</c:v>
                      </c:pt>
                      <c:pt idx="12609">
                        <c:v>3.41</c:v>
                      </c:pt>
                      <c:pt idx="12610">
                        <c:v>3.45</c:v>
                      </c:pt>
                      <c:pt idx="12611">
                        <c:v>3.57</c:v>
                      </c:pt>
                      <c:pt idx="12612">
                        <c:v>3.56</c:v>
                      </c:pt>
                      <c:pt idx="12613">
                        <c:v>3.56</c:v>
                      </c:pt>
                      <c:pt idx="12614">
                        <c:v>3.55</c:v>
                      </c:pt>
                      <c:pt idx="12615">
                        <c:v>3.44</c:v>
                      </c:pt>
                      <c:pt idx="12616">
                        <c:v>3.47</c:v>
                      </c:pt>
                      <c:pt idx="12617">
                        <c:v>3.38</c:v>
                      </c:pt>
                      <c:pt idx="12618">
                        <c:v>3.36</c:v>
                      </c:pt>
                      <c:pt idx="12619">
                        <c:v>3.25</c:v>
                      </c:pt>
                      <c:pt idx="12620">
                        <c:v>3.2</c:v>
                      </c:pt>
                      <c:pt idx="12621">
                        <c:v>3.23</c:v>
                      </c:pt>
                      <c:pt idx="12622">
                        <c:v>3.18</c:v>
                      </c:pt>
                      <c:pt idx="12623">
                        <c:v>3.21</c:v>
                      </c:pt>
                      <c:pt idx="12624">
                        <c:v>3.34</c:v>
                      </c:pt>
                      <c:pt idx="12625">
                        <c:v>3.31</c:v>
                      </c:pt>
                      <c:pt idx="12626">
                        <c:v>#N/A</c:v>
                      </c:pt>
                      <c:pt idx="12627">
                        <c:v>3.29</c:v>
                      </c:pt>
                      <c:pt idx="12628">
                        <c:v>3.35</c:v>
                      </c:pt>
                      <c:pt idx="12629">
                        <c:v>3.39</c:v>
                      </c:pt>
                      <c:pt idx="12630">
                        <c:v>3.2</c:v>
                      </c:pt>
                      <c:pt idx="12631">
                        <c:v>3.17</c:v>
                      </c:pt>
                      <c:pt idx="12632">
                        <c:v>3.18</c:v>
                      </c:pt>
                      <c:pt idx="12633">
                        <c:v>3.2</c:v>
                      </c:pt>
                      <c:pt idx="12634">
                        <c:v>3.33</c:v>
                      </c:pt>
                      <c:pt idx="12635">
                        <c:v>3.24</c:v>
                      </c:pt>
                      <c:pt idx="12636">
                        <c:v>3.28</c:v>
                      </c:pt>
                      <c:pt idx="12637">
                        <c:v>3.32</c:v>
                      </c:pt>
                      <c:pt idx="12638">
                        <c:v>3.27</c:v>
                      </c:pt>
                      <c:pt idx="12639">
                        <c:v>3.21</c:v>
                      </c:pt>
                      <c:pt idx="12640">
                        <c:v>3.24</c:v>
                      </c:pt>
                      <c:pt idx="12641">
                        <c:v>3.26</c:v>
                      </c:pt>
                      <c:pt idx="12642">
                        <c:v>3.18</c:v>
                      </c:pt>
                      <c:pt idx="12643">
                        <c:v>3.13</c:v>
                      </c:pt>
                      <c:pt idx="12644">
                        <c:v>3.14</c:v>
                      </c:pt>
                      <c:pt idx="12645">
                        <c:v>3.12</c:v>
                      </c:pt>
                      <c:pt idx="12646">
                        <c:v>3.05</c:v>
                      </c:pt>
                      <c:pt idx="12647">
                        <c:v>2.97</c:v>
                      </c:pt>
                      <c:pt idx="12648">
                        <c:v>2.97</c:v>
                      </c:pt>
                      <c:pt idx="12649">
                        <c:v>2.96</c:v>
                      </c:pt>
                      <c:pt idx="12650">
                        <c:v>3</c:v>
                      </c:pt>
                      <c:pt idx="12651">
                        <c:v>#N/A</c:v>
                      </c:pt>
                      <c:pt idx="12652">
                        <c:v>2.95</c:v>
                      </c:pt>
                      <c:pt idx="12653">
                        <c:v>3</c:v>
                      </c:pt>
                      <c:pt idx="12654">
                        <c:v>3.04</c:v>
                      </c:pt>
                      <c:pt idx="12655">
                        <c:v>3.07</c:v>
                      </c:pt>
                      <c:pt idx="12656">
                        <c:v>3.08</c:v>
                      </c:pt>
                      <c:pt idx="12657">
                        <c:v>3.15</c:v>
                      </c:pt>
                      <c:pt idx="12658">
                        <c:v>3.07</c:v>
                      </c:pt>
                      <c:pt idx="12659">
                        <c:v>3</c:v>
                      </c:pt>
                      <c:pt idx="12660">
                        <c:v>2.96</c:v>
                      </c:pt>
                      <c:pt idx="12661">
                        <c:v>2.99</c:v>
                      </c:pt>
                      <c:pt idx="12662">
                        <c:v>2.98</c:v>
                      </c:pt>
                      <c:pt idx="12663">
                        <c:v>2.9</c:v>
                      </c:pt>
                      <c:pt idx="12664">
                        <c:v>2.96</c:v>
                      </c:pt>
                      <c:pt idx="12665">
                        <c:v>3.02</c:v>
                      </c:pt>
                      <c:pt idx="12666">
                        <c:v>3.03</c:v>
                      </c:pt>
                      <c:pt idx="12667">
                        <c:v>3.08</c:v>
                      </c:pt>
                      <c:pt idx="12668">
                        <c:v>3.03</c:v>
                      </c:pt>
                      <c:pt idx="12669">
                        <c:v>3.03</c:v>
                      </c:pt>
                      <c:pt idx="12670">
                        <c:v>2.94</c:v>
                      </c:pt>
                      <c:pt idx="12671">
                        <c:v>2.99</c:v>
                      </c:pt>
                      <c:pt idx="12672">
                        <c:v>2.94</c:v>
                      </c:pt>
                      <c:pt idx="12673">
                        <c:v>2.98</c:v>
                      </c:pt>
                      <c:pt idx="12674">
                        <c:v>2.94</c:v>
                      </c:pt>
                      <c:pt idx="12675">
                        <c:v>2.86</c:v>
                      </c:pt>
                      <c:pt idx="12676">
                        <c:v>2.86</c:v>
                      </c:pt>
                      <c:pt idx="12677">
                        <c:v>2.79</c:v>
                      </c:pt>
                      <c:pt idx="12678">
                        <c:v>2.72</c:v>
                      </c:pt>
                      <c:pt idx="12679">
                        <c:v>2.74</c:v>
                      </c:pt>
                      <c:pt idx="12680">
                        <c:v>2.68</c:v>
                      </c:pt>
                      <c:pt idx="12681">
                        <c:v>2.58</c:v>
                      </c:pt>
                      <c:pt idx="12682">
                        <c:v>2.64</c:v>
                      </c:pt>
                      <c:pt idx="12683">
                        <c:v>2.64</c:v>
                      </c:pt>
                      <c:pt idx="12684">
                        <c:v>2.58</c:v>
                      </c:pt>
                      <c:pt idx="12685">
                        <c:v>2.62</c:v>
                      </c:pt>
                      <c:pt idx="12686">
                        <c:v>2.6</c:v>
                      </c:pt>
                      <c:pt idx="12687">
                        <c:v>2.5</c:v>
                      </c:pt>
                      <c:pt idx="12688">
                        <c:v>2.54</c:v>
                      </c:pt>
                      <c:pt idx="12689">
                        <c:v>2.5</c:v>
                      </c:pt>
                      <c:pt idx="12690">
                        <c:v>2.66</c:v>
                      </c:pt>
                      <c:pt idx="12691">
                        <c:v>2.54</c:v>
                      </c:pt>
                      <c:pt idx="12692">
                        <c:v>2.4700000000000002</c:v>
                      </c:pt>
                      <c:pt idx="12693">
                        <c:v>2.58</c:v>
                      </c:pt>
                      <c:pt idx="12694">
                        <c:v>2.63</c:v>
                      </c:pt>
                      <c:pt idx="12695">
                        <c:v>2.72</c:v>
                      </c:pt>
                      <c:pt idx="12696">
                        <c:v>#N/A</c:v>
                      </c:pt>
                      <c:pt idx="12697">
                        <c:v>2.61</c:v>
                      </c:pt>
                      <c:pt idx="12698">
                        <c:v>2.66</c:v>
                      </c:pt>
                      <c:pt idx="12699">
                        <c:v>2.77</c:v>
                      </c:pt>
                      <c:pt idx="12700">
                        <c:v>2.81</c:v>
                      </c:pt>
                      <c:pt idx="12701">
                        <c:v>2.74</c:v>
                      </c:pt>
                      <c:pt idx="12702">
                        <c:v>2.68</c:v>
                      </c:pt>
                      <c:pt idx="12703">
                        <c:v>2.74</c:v>
                      </c:pt>
                      <c:pt idx="12704">
                        <c:v>2.77</c:v>
                      </c:pt>
                      <c:pt idx="12705">
                        <c:v>2.75</c:v>
                      </c:pt>
                      <c:pt idx="12706">
                        <c:v>2.72</c:v>
                      </c:pt>
                      <c:pt idx="12707">
                        <c:v>2.61</c:v>
                      </c:pt>
                      <c:pt idx="12708">
                        <c:v>2.56</c:v>
                      </c:pt>
                      <c:pt idx="12709">
                        <c:v>2.56</c:v>
                      </c:pt>
                      <c:pt idx="12710">
                        <c:v>2.62</c:v>
                      </c:pt>
                      <c:pt idx="12711">
                        <c:v>2.54</c:v>
                      </c:pt>
                      <c:pt idx="12712">
                        <c:v>2.48</c:v>
                      </c:pt>
                      <c:pt idx="12713">
                        <c:v>2.52</c:v>
                      </c:pt>
                      <c:pt idx="12714">
                        <c:v>2.5299999999999998</c:v>
                      </c:pt>
                      <c:pt idx="12715">
                        <c:v>2.54</c:v>
                      </c:pt>
                      <c:pt idx="12716">
                        <c:v>2.5</c:v>
                      </c:pt>
                      <c:pt idx="12717">
                        <c:v>2.5</c:v>
                      </c:pt>
                      <c:pt idx="12718">
                        <c:v>2.41</c:v>
                      </c:pt>
                      <c:pt idx="12719">
                        <c:v>2.41</c:v>
                      </c:pt>
                      <c:pt idx="12720">
                        <c:v>2.41</c:v>
                      </c:pt>
                      <c:pt idx="12721">
                        <c:v>#N/A</c:v>
                      </c:pt>
                      <c:pt idx="12722">
                        <c:v>2.44</c:v>
                      </c:pt>
                      <c:pt idx="12723">
                        <c:v>2.46</c:v>
                      </c:pt>
                      <c:pt idx="12724">
                        <c:v>2.52</c:v>
                      </c:pt>
                      <c:pt idx="12725">
                        <c:v>2.59</c:v>
                      </c:pt>
                      <c:pt idx="12726">
                        <c:v>2.52</c:v>
                      </c:pt>
                      <c:pt idx="12727">
                        <c:v>2.5</c:v>
                      </c:pt>
                      <c:pt idx="12728">
                        <c:v>2.5099999999999998</c:v>
                      </c:pt>
                      <c:pt idx="12729">
                        <c:v>2.57</c:v>
                      </c:pt>
                      <c:pt idx="12730">
                        <c:v>2.59</c:v>
                      </c:pt>
                      <c:pt idx="12731">
                        <c:v>2.59</c:v>
                      </c:pt>
                      <c:pt idx="12732">
                        <c:v>2.67</c:v>
                      </c:pt>
                      <c:pt idx="12733">
                        <c:v>2.75</c:v>
                      </c:pt>
                      <c:pt idx="12734">
                        <c:v>2.69</c:v>
                      </c:pt>
                      <c:pt idx="12735">
                        <c:v>2.63</c:v>
                      </c:pt>
                      <c:pt idx="12736">
                        <c:v>2.66</c:v>
                      </c:pt>
                      <c:pt idx="12737">
                        <c:v>2.63</c:v>
                      </c:pt>
                      <c:pt idx="12738">
                        <c:v>2.67</c:v>
                      </c:pt>
                      <c:pt idx="12739">
                        <c:v>2.5299999999999998</c:v>
                      </c:pt>
                      <c:pt idx="12740">
                        <c:v>2.58</c:v>
                      </c:pt>
                      <c:pt idx="12741">
                        <c:v>2.6</c:v>
                      </c:pt>
                      <c:pt idx="12742">
                        <c:v>2.72</c:v>
                      </c:pt>
                      <c:pt idx="12743">
                        <c:v>2.65</c:v>
                      </c:pt>
                      <c:pt idx="12744">
                        <c:v>#N/A</c:v>
                      </c:pt>
                      <c:pt idx="12745">
                        <c:v>2.76</c:v>
                      </c:pt>
                      <c:pt idx="12746">
                        <c:v>2.92</c:v>
                      </c:pt>
                      <c:pt idx="12747">
                        <c:v>2.85</c:v>
                      </c:pt>
                      <c:pt idx="12748">
                        <c:v>2.89</c:v>
                      </c:pt>
                      <c:pt idx="12749">
                        <c:v>2.9</c:v>
                      </c:pt>
                      <c:pt idx="12750">
                        <c:v>2.88</c:v>
                      </c:pt>
                      <c:pt idx="12751">
                        <c:v>2.8</c:v>
                      </c:pt>
                      <c:pt idx="12752">
                        <c:v>2.77</c:v>
                      </c:pt>
                      <c:pt idx="12753">
                        <c:v>2.93</c:v>
                      </c:pt>
                      <c:pt idx="12754">
                        <c:v>#N/A</c:v>
                      </c:pt>
                      <c:pt idx="12755">
                        <c:v>2.87</c:v>
                      </c:pt>
                      <c:pt idx="12756">
                        <c:v>2.84</c:v>
                      </c:pt>
                      <c:pt idx="12757">
                        <c:v>2.81</c:v>
                      </c:pt>
                      <c:pt idx="12758">
                        <c:v>2.97</c:v>
                      </c:pt>
                      <c:pt idx="12759">
                        <c:v>3.01</c:v>
                      </c:pt>
                      <c:pt idx="12760">
                        <c:v>3.03</c:v>
                      </c:pt>
                      <c:pt idx="12761">
                        <c:v>2.95</c:v>
                      </c:pt>
                      <c:pt idx="12762">
                        <c:v>3.15</c:v>
                      </c:pt>
                      <c:pt idx="12763">
                        <c:v>3.26</c:v>
                      </c:pt>
                      <c:pt idx="12764">
                        <c:v>3.23</c:v>
                      </c:pt>
                      <c:pt idx="12765">
                        <c:v>3.32</c:v>
                      </c:pt>
                      <c:pt idx="12766">
                        <c:v>3.29</c:v>
                      </c:pt>
                      <c:pt idx="12767">
                        <c:v>3.49</c:v>
                      </c:pt>
                      <c:pt idx="12768">
                        <c:v>3.53</c:v>
                      </c:pt>
                      <c:pt idx="12769">
                        <c:v>3.47</c:v>
                      </c:pt>
                      <c:pt idx="12770">
                        <c:v>3.33</c:v>
                      </c:pt>
                      <c:pt idx="12771">
                        <c:v>3.36</c:v>
                      </c:pt>
                      <c:pt idx="12772">
                        <c:v>3.35</c:v>
                      </c:pt>
                      <c:pt idx="12773">
                        <c:v>3.36</c:v>
                      </c:pt>
                      <c:pt idx="12774">
                        <c:v>3.41</c:v>
                      </c:pt>
                      <c:pt idx="12775">
                        <c:v>#N/A</c:v>
                      </c:pt>
                      <c:pt idx="12776">
                        <c:v>3.36</c:v>
                      </c:pt>
                      <c:pt idx="12777">
                        <c:v>3.5</c:v>
                      </c:pt>
                      <c:pt idx="12778">
                        <c:v>3.35</c:v>
                      </c:pt>
                      <c:pt idx="12779">
                        <c:v>3.38</c:v>
                      </c:pt>
                      <c:pt idx="12780">
                        <c:v>3.3</c:v>
                      </c:pt>
                      <c:pt idx="12781">
                        <c:v>3.36</c:v>
                      </c:pt>
                      <c:pt idx="12782">
                        <c:v>3.36</c:v>
                      </c:pt>
                      <c:pt idx="12783">
                        <c:v>3.5</c:v>
                      </c:pt>
                      <c:pt idx="12784">
                        <c:v>3.44</c:v>
                      </c:pt>
                      <c:pt idx="12785">
                        <c:v>3.34</c:v>
                      </c:pt>
                      <c:pt idx="12786">
                        <c:v>3.32</c:v>
                      </c:pt>
                      <c:pt idx="12787">
                        <c:v>3.37</c:v>
                      </c:pt>
                      <c:pt idx="12788">
                        <c:v>3.4</c:v>
                      </c:pt>
                      <c:pt idx="12789">
                        <c:v>3.34</c:v>
                      </c:pt>
                      <c:pt idx="12790">
                        <c:v>3.35</c:v>
                      </c:pt>
                      <c:pt idx="12791">
                        <c:v>#N/A</c:v>
                      </c:pt>
                      <c:pt idx="12792">
                        <c:v>3.39</c:v>
                      </c:pt>
                      <c:pt idx="12793">
                        <c:v>3.37</c:v>
                      </c:pt>
                      <c:pt idx="12794">
                        <c:v>3.47</c:v>
                      </c:pt>
                      <c:pt idx="12795">
                        <c:v>3.44</c:v>
                      </c:pt>
                      <c:pt idx="12796">
                        <c:v>3.43</c:v>
                      </c:pt>
                      <c:pt idx="12797">
                        <c:v>3.35</c:v>
                      </c:pt>
                      <c:pt idx="12798">
                        <c:v>3.45</c:v>
                      </c:pt>
                      <c:pt idx="12799">
                        <c:v>3.42</c:v>
                      </c:pt>
                      <c:pt idx="12800">
                        <c:v>3.36</c:v>
                      </c:pt>
                      <c:pt idx="12801">
                        <c:v>3.42</c:v>
                      </c:pt>
                      <c:pt idx="12802">
                        <c:v>3.48</c:v>
                      </c:pt>
                      <c:pt idx="12803">
                        <c:v>3.52</c:v>
                      </c:pt>
                      <c:pt idx="12804">
                        <c:v>3.58</c:v>
                      </c:pt>
                      <c:pt idx="12805">
                        <c:v>3.68</c:v>
                      </c:pt>
                      <c:pt idx="12806">
                        <c:v>3.68</c:v>
                      </c:pt>
                      <c:pt idx="12807">
                        <c:v>3.75</c:v>
                      </c:pt>
                      <c:pt idx="12808">
                        <c:v>3.65</c:v>
                      </c:pt>
                      <c:pt idx="12809">
                        <c:v>3.7</c:v>
                      </c:pt>
                      <c:pt idx="12810">
                        <c:v>3.64</c:v>
                      </c:pt>
                      <c:pt idx="12811">
                        <c:v>3.62</c:v>
                      </c:pt>
                      <c:pt idx="12812">
                        <c:v>3.61</c:v>
                      </c:pt>
                      <c:pt idx="12813">
                        <c:v>3.62</c:v>
                      </c:pt>
                      <c:pt idx="12814">
                        <c:v>3.58</c:v>
                      </c:pt>
                      <c:pt idx="12815">
                        <c:v>3.59</c:v>
                      </c:pt>
                      <c:pt idx="12816">
                        <c:v>#N/A</c:v>
                      </c:pt>
                      <c:pt idx="12817">
                        <c:v>3.46</c:v>
                      </c:pt>
                      <c:pt idx="12818">
                        <c:v>3.49</c:v>
                      </c:pt>
                      <c:pt idx="12819">
                        <c:v>3.46</c:v>
                      </c:pt>
                      <c:pt idx="12820">
                        <c:v>3.42</c:v>
                      </c:pt>
                      <c:pt idx="12821">
                        <c:v>3.42</c:v>
                      </c:pt>
                      <c:pt idx="12822">
                        <c:v>3.41</c:v>
                      </c:pt>
                      <c:pt idx="12823">
                        <c:v>3.46</c:v>
                      </c:pt>
                      <c:pt idx="12824">
                        <c:v>3.58</c:v>
                      </c:pt>
                      <c:pt idx="12825">
                        <c:v>3.49</c:v>
                      </c:pt>
                      <c:pt idx="12826">
                        <c:v>3.51</c:v>
                      </c:pt>
                      <c:pt idx="12827">
                        <c:v>3.56</c:v>
                      </c:pt>
                      <c:pt idx="12828">
                        <c:v>3.48</c:v>
                      </c:pt>
                      <c:pt idx="12829">
                        <c:v>3.37</c:v>
                      </c:pt>
                      <c:pt idx="12830">
                        <c:v>3.4</c:v>
                      </c:pt>
                      <c:pt idx="12831">
                        <c:v>3.36</c:v>
                      </c:pt>
                      <c:pt idx="12832">
                        <c:v>3.33</c:v>
                      </c:pt>
                      <c:pt idx="12833">
                        <c:v>3.22</c:v>
                      </c:pt>
                      <c:pt idx="12834">
                        <c:v>3.25</c:v>
                      </c:pt>
                      <c:pt idx="12835">
                        <c:v>3.28</c:v>
                      </c:pt>
                      <c:pt idx="12836">
                        <c:v>3.34</c:v>
                      </c:pt>
                      <c:pt idx="12837">
                        <c:v>3.34</c:v>
                      </c:pt>
                      <c:pt idx="12838">
                        <c:v>3.36</c:v>
                      </c:pt>
                      <c:pt idx="12839">
                        <c:v>3.42</c:v>
                      </c:pt>
                      <c:pt idx="12840">
                        <c:v>3.46</c:v>
                      </c:pt>
                      <c:pt idx="12841">
                        <c:v>3.47</c:v>
                      </c:pt>
                      <c:pt idx="12842">
                        <c:v>3.5</c:v>
                      </c:pt>
                      <c:pt idx="12843">
                        <c:v>3.47</c:v>
                      </c:pt>
                      <c:pt idx="12844">
                        <c:v>3.47</c:v>
                      </c:pt>
                      <c:pt idx="12845">
                        <c:v>3.46</c:v>
                      </c:pt>
                      <c:pt idx="12846">
                        <c:v>3.45</c:v>
                      </c:pt>
                      <c:pt idx="12847">
                        <c:v>3.5</c:v>
                      </c:pt>
                      <c:pt idx="12848">
                        <c:v>3.56</c:v>
                      </c:pt>
                      <c:pt idx="12849">
                        <c:v>3.58</c:v>
                      </c:pt>
                      <c:pt idx="12850">
                        <c:v>3.59</c:v>
                      </c:pt>
                      <c:pt idx="12851">
                        <c:v>3.59</c:v>
                      </c:pt>
                      <c:pt idx="12852">
                        <c:v>3.52</c:v>
                      </c:pt>
                      <c:pt idx="12853">
                        <c:v>3.49</c:v>
                      </c:pt>
                      <c:pt idx="12854">
                        <c:v>3.51</c:v>
                      </c:pt>
                      <c:pt idx="12855">
                        <c:v>3.43</c:v>
                      </c:pt>
                      <c:pt idx="12856">
                        <c:v>3.4</c:v>
                      </c:pt>
                      <c:pt idx="12857">
                        <c:v>3.39</c:v>
                      </c:pt>
                      <c:pt idx="12858">
                        <c:v>3.43</c:v>
                      </c:pt>
                      <c:pt idx="12859">
                        <c:v>3.42</c:v>
                      </c:pt>
                      <c:pt idx="12860">
                        <c:v>#N/A</c:v>
                      </c:pt>
                      <c:pt idx="12861">
                        <c:v>3.39</c:v>
                      </c:pt>
                      <c:pt idx="12862">
                        <c:v>3.34</c:v>
                      </c:pt>
                      <c:pt idx="12863">
                        <c:v>3.39</c:v>
                      </c:pt>
                      <c:pt idx="12864">
                        <c:v>3.34</c:v>
                      </c:pt>
                      <c:pt idx="12865">
                        <c:v>3.32</c:v>
                      </c:pt>
                      <c:pt idx="12866">
                        <c:v>3.31</c:v>
                      </c:pt>
                      <c:pt idx="12867">
                        <c:v>3.28</c:v>
                      </c:pt>
                      <c:pt idx="12868">
                        <c:v>3.25</c:v>
                      </c:pt>
                      <c:pt idx="12869">
                        <c:v>3.18</c:v>
                      </c:pt>
                      <c:pt idx="12870">
                        <c:v>3.19</c:v>
                      </c:pt>
                      <c:pt idx="12871">
                        <c:v>3.17</c:v>
                      </c:pt>
                      <c:pt idx="12872">
                        <c:v>3.23</c:v>
                      </c:pt>
                      <c:pt idx="12873">
                        <c:v>3.19</c:v>
                      </c:pt>
                      <c:pt idx="12874">
                        <c:v>3.22</c:v>
                      </c:pt>
                      <c:pt idx="12875">
                        <c:v>3.18</c:v>
                      </c:pt>
                      <c:pt idx="12876">
                        <c:v>3.15</c:v>
                      </c:pt>
                      <c:pt idx="12877">
                        <c:v>3.12</c:v>
                      </c:pt>
                      <c:pt idx="12878">
                        <c:v>3.18</c:v>
                      </c:pt>
                      <c:pt idx="12879">
                        <c:v>3.17</c:v>
                      </c:pt>
                      <c:pt idx="12880">
                        <c:v>3.15</c:v>
                      </c:pt>
                      <c:pt idx="12881">
                        <c:v>3.13</c:v>
                      </c:pt>
                      <c:pt idx="12882">
                        <c:v>3.12</c:v>
                      </c:pt>
                      <c:pt idx="12883">
                        <c:v>3.13</c:v>
                      </c:pt>
                      <c:pt idx="12884">
                        <c:v>3.07</c:v>
                      </c:pt>
                      <c:pt idx="12885">
                        <c:v>3.07</c:v>
                      </c:pt>
                      <c:pt idx="12886">
                        <c:v>#N/A</c:v>
                      </c:pt>
                      <c:pt idx="12887">
                        <c:v>3.05</c:v>
                      </c:pt>
                      <c:pt idx="12888">
                        <c:v>2.96</c:v>
                      </c:pt>
                      <c:pt idx="12889">
                        <c:v>3.04</c:v>
                      </c:pt>
                      <c:pt idx="12890">
                        <c:v>2.99</c:v>
                      </c:pt>
                      <c:pt idx="12891">
                        <c:v>3.01</c:v>
                      </c:pt>
                      <c:pt idx="12892">
                        <c:v>3.01</c:v>
                      </c:pt>
                      <c:pt idx="12893">
                        <c:v>2.98</c:v>
                      </c:pt>
                      <c:pt idx="12894">
                        <c:v>3.01</c:v>
                      </c:pt>
                      <c:pt idx="12895">
                        <c:v>2.99</c:v>
                      </c:pt>
                      <c:pt idx="12896">
                        <c:v>3</c:v>
                      </c:pt>
                      <c:pt idx="12897">
                        <c:v>3.11</c:v>
                      </c:pt>
                      <c:pt idx="12898">
                        <c:v>2.98</c:v>
                      </c:pt>
                      <c:pt idx="12899">
                        <c:v>2.93</c:v>
                      </c:pt>
                      <c:pt idx="12900">
                        <c:v>2.94</c:v>
                      </c:pt>
                      <c:pt idx="12901">
                        <c:v>2.97</c:v>
                      </c:pt>
                      <c:pt idx="12902">
                        <c:v>2.99</c:v>
                      </c:pt>
                      <c:pt idx="12903">
                        <c:v>3.01</c:v>
                      </c:pt>
                      <c:pt idx="12904">
                        <c:v>2.93</c:v>
                      </c:pt>
                      <c:pt idx="12905">
                        <c:v>2.88</c:v>
                      </c:pt>
                      <c:pt idx="12906">
                        <c:v>2.95</c:v>
                      </c:pt>
                      <c:pt idx="12907">
                        <c:v>3.05</c:v>
                      </c:pt>
                      <c:pt idx="12908">
                        <c:v>3.14</c:v>
                      </c:pt>
                      <c:pt idx="12909">
                        <c:v>3.18</c:v>
                      </c:pt>
                      <c:pt idx="12910">
                        <c:v>3.22</c:v>
                      </c:pt>
                      <c:pt idx="12911">
                        <c:v>#N/A</c:v>
                      </c:pt>
                      <c:pt idx="12912">
                        <c:v>3.16</c:v>
                      </c:pt>
                      <c:pt idx="12913">
                        <c:v>3.12</c:v>
                      </c:pt>
                      <c:pt idx="12914">
                        <c:v>3.17</c:v>
                      </c:pt>
                      <c:pt idx="12915">
                        <c:v>3.03</c:v>
                      </c:pt>
                      <c:pt idx="12916">
                        <c:v>2.94</c:v>
                      </c:pt>
                      <c:pt idx="12917">
                        <c:v>2.92</c:v>
                      </c:pt>
                      <c:pt idx="12918">
                        <c:v>2.92</c:v>
                      </c:pt>
                      <c:pt idx="12919">
                        <c:v>2.98</c:v>
                      </c:pt>
                      <c:pt idx="12920">
                        <c:v>2.94</c:v>
                      </c:pt>
                      <c:pt idx="12921">
                        <c:v>2.94</c:v>
                      </c:pt>
                      <c:pt idx="12922">
                        <c:v>2.91</c:v>
                      </c:pt>
                      <c:pt idx="12923">
                        <c:v>2.96</c:v>
                      </c:pt>
                      <c:pt idx="12924">
                        <c:v>3.03</c:v>
                      </c:pt>
                      <c:pt idx="12925">
                        <c:v>2.99</c:v>
                      </c:pt>
                      <c:pt idx="12926">
                        <c:v>3.03</c:v>
                      </c:pt>
                      <c:pt idx="12927">
                        <c:v>2.99</c:v>
                      </c:pt>
                      <c:pt idx="12928">
                        <c:v>3.01</c:v>
                      </c:pt>
                      <c:pt idx="12929">
                        <c:v>2.98</c:v>
                      </c:pt>
                      <c:pt idx="12930">
                        <c:v>2.82</c:v>
                      </c:pt>
                      <c:pt idx="12931">
                        <c:v>2.77</c:v>
                      </c:pt>
                      <c:pt idx="12932">
                        <c:v>2.66</c:v>
                      </c:pt>
                      <c:pt idx="12933">
                        <c:v>2.64</c:v>
                      </c:pt>
                      <c:pt idx="12934">
                        <c:v>2.4700000000000002</c:v>
                      </c:pt>
                      <c:pt idx="12935">
                        <c:v>2.58</c:v>
                      </c:pt>
                      <c:pt idx="12936">
                        <c:v>2.4</c:v>
                      </c:pt>
                      <c:pt idx="12937">
                        <c:v>2.2000000000000002</c:v>
                      </c:pt>
                      <c:pt idx="12938">
                        <c:v>2.17</c:v>
                      </c:pt>
                      <c:pt idx="12939">
                        <c:v>2.34</c:v>
                      </c:pt>
                      <c:pt idx="12940">
                        <c:v>2.2400000000000002</c:v>
                      </c:pt>
                      <c:pt idx="12941">
                        <c:v>2.29</c:v>
                      </c:pt>
                      <c:pt idx="12942">
                        <c:v>2.23</c:v>
                      </c:pt>
                      <c:pt idx="12943">
                        <c:v>2.17</c:v>
                      </c:pt>
                      <c:pt idx="12944">
                        <c:v>2.08</c:v>
                      </c:pt>
                      <c:pt idx="12945">
                        <c:v>2.0699999999999998</c:v>
                      </c:pt>
                      <c:pt idx="12946">
                        <c:v>2.1</c:v>
                      </c:pt>
                      <c:pt idx="12947">
                        <c:v>2.15</c:v>
                      </c:pt>
                      <c:pt idx="12948">
                        <c:v>2.29</c:v>
                      </c:pt>
                      <c:pt idx="12949">
                        <c:v>2.23</c:v>
                      </c:pt>
                      <c:pt idx="12950">
                        <c:v>2.19</c:v>
                      </c:pt>
                      <c:pt idx="12951">
                        <c:v>2.2799999999999998</c:v>
                      </c:pt>
                      <c:pt idx="12952">
                        <c:v>2.19</c:v>
                      </c:pt>
                      <c:pt idx="12953">
                        <c:v>2.23</c:v>
                      </c:pt>
                      <c:pt idx="12954">
                        <c:v>2.15</c:v>
                      </c:pt>
                      <c:pt idx="12955">
                        <c:v>2.02</c:v>
                      </c:pt>
                      <c:pt idx="12956">
                        <c:v>#N/A</c:v>
                      </c:pt>
                      <c:pt idx="12957">
                        <c:v>1.98</c:v>
                      </c:pt>
                      <c:pt idx="12958">
                        <c:v>2.0499999999999998</c:v>
                      </c:pt>
                      <c:pt idx="12959">
                        <c:v>2</c:v>
                      </c:pt>
                      <c:pt idx="12960">
                        <c:v>1.93</c:v>
                      </c:pt>
                      <c:pt idx="12961">
                        <c:v>1.94</c:v>
                      </c:pt>
                      <c:pt idx="12962">
                        <c:v>2</c:v>
                      </c:pt>
                      <c:pt idx="12963">
                        <c:v>2.0299999999999998</c:v>
                      </c:pt>
                      <c:pt idx="12964">
                        <c:v>2.09</c:v>
                      </c:pt>
                      <c:pt idx="12965">
                        <c:v>2.08</c:v>
                      </c:pt>
                      <c:pt idx="12966">
                        <c:v>1.97</c:v>
                      </c:pt>
                      <c:pt idx="12967">
                        <c:v>1.95</c:v>
                      </c:pt>
                      <c:pt idx="12968">
                        <c:v>1.88</c:v>
                      </c:pt>
                      <c:pt idx="12969">
                        <c:v>1.72</c:v>
                      </c:pt>
                      <c:pt idx="12970">
                        <c:v>1.84</c:v>
                      </c:pt>
                      <c:pt idx="12971">
                        <c:v>1.91</c:v>
                      </c:pt>
                      <c:pt idx="12972">
                        <c:v>2</c:v>
                      </c:pt>
                      <c:pt idx="12973">
                        <c:v>2.0299999999999998</c:v>
                      </c:pt>
                      <c:pt idx="12974">
                        <c:v>1.99</c:v>
                      </c:pt>
                      <c:pt idx="12975">
                        <c:v>1.92</c:v>
                      </c:pt>
                      <c:pt idx="12976">
                        <c:v>1.8</c:v>
                      </c:pt>
                      <c:pt idx="12977">
                        <c:v>1.81</c:v>
                      </c:pt>
                      <c:pt idx="12978">
                        <c:v>1.92</c:v>
                      </c:pt>
                      <c:pt idx="12979">
                        <c:v>2.0099999999999998</c:v>
                      </c:pt>
                      <c:pt idx="12980">
                        <c:v>2.1</c:v>
                      </c:pt>
                      <c:pt idx="12981">
                        <c:v>#N/A</c:v>
                      </c:pt>
                      <c:pt idx="12982">
                        <c:v>2.1800000000000002</c:v>
                      </c:pt>
                      <c:pt idx="12983">
                        <c:v>2.2400000000000002</c:v>
                      </c:pt>
                      <c:pt idx="12984">
                        <c:v>2.19</c:v>
                      </c:pt>
                      <c:pt idx="12985">
                        <c:v>2.2599999999999998</c:v>
                      </c:pt>
                      <c:pt idx="12986">
                        <c:v>2.1800000000000002</c:v>
                      </c:pt>
                      <c:pt idx="12987">
                        <c:v>2.19</c:v>
                      </c:pt>
                      <c:pt idx="12988">
                        <c:v>2.1800000000000002</c:v>
                      </c:pt>
                      <c:pt idx="12989">
                        <c:v>2.2000000000000002</c:v>
                      </c:pt>
                      <c:pt idx="12990">
                        <c:v>2.23</c:v>
                      </c:pt>
                      <c:pt idx="12991">
                        <c:v>2.25</c:v>
                      </c:pt>
                      <c:pt idx="12992">
                        <c:v>2.14</c:v>
                      </c:pt>
                      <c:pt idx="12993">
                        <c:v>2.23</c:v>
                      </c:pt>
                      <c:pt idx="12994">
                        <c:v>2.42</c:v>
                      </c:pt>
                      <c:pt idx="12995">
                        <c:v>2.34</c:v>
                      </c:pt>
                      <c:pt idx="12996">
                        <c:v>2.17</c:v>
                      </c:pt>
                      <c:pt idx="12997">
                        <c:v>2.0099999999999998</c:v>
                      </c:pt>
                      <c:pt idx="12998">
                        <c:v>2.0299999999999998</c:v>
                      </c:pt>
                      <c:pt idx="12999">
                        <c:v>2.09</c:v>
                      </c:pt>
                      <c:pt idx="13000">
                        <c:v>2.06</c:v>
                      </c:pt>
                      <c:pt idx="13001">
                        <c:v>2.04</c:v>
                      </c:pt>
                      <c:pt idx="13002">
                        <c:v>2.1</c:v>
                      </c:pt>
                      <c:pt idx="13003">
                        <c:v>2</c:v>
                      </c:pt>
                      <c:pt idx="13004">
                        <c:v>2.04</c:v>
                      </c:pt>
                      <c:pt idx="13005">
                        <c:v>#N/A</c:v>
                      </c:pt>
                      <c:pt idx="13006">
                        <c:v>2.04</c:v>
                      </c:pt>
                      <c:pt idx="13007">
                        <c:v>2.06</c:v>
                      </c:pt>
                      <c:pt idx="13008">
                        <c:v>2.0099999999999998</c:v>
                      </c:pt>
                      <c:pt idx="13009">
                        <c:v>1.96</c:v>
                      </c:pt>
                      <c:pt idx="13010">
                        <c:v>2.0099999999999998</c:v>
                      </c:pt>
                      <c:pt idx="13011">
                        <c:v>1.97</c:v>
                      </c:pt>
                      <c:pt idx="13012">
                        <c:v>1.94</c:v>
                      </c:pt>
                      <c:pt idx="13013">
                        <c:v>1.89</c:v>
                      </c:pt>
                      <c:pt idx="13014">
                        <c:v>#N/A</c:v>
                      </c:pt>
                      <c:pt idx="13015">
                        <c:v>1.97</c:v>
                      </c:pt>
                      <c:pt idx="13016">
                        <c:v>1.97</c:v>
                      </c:pt>
                      <c:pt idx="13017">
                        <c:v>2</c:v>
                      </c:pt>
                      <c:pt idx="13018">
                        <c:v>2.08</c:v>
                      </c:pt>
                      <c:pt idx="13019">
                        <c:v>2.11</c:v>
                      </c:pt>
                      <c:pt idx="13020">
                        <c:v>2.0499999999999998</c:v>
                      </c:pt>
                      <c:pt idx="13021">
                        <c:v>2.04</c:v>
                      </c:pt>
                      <c:pt idx="13022">
                        <c:v>2.08</c:v>
                      </c:pt>
                      <c:pt idx="13023">
                        <c:v>2.02</c:v>
                      </c:pt>
                      <c:pt idx="13024">
                        <c:v>1.99</c:v>
                      </c:pt>
                      <c:pt idx="13025">
                        <c:v>2.0699999999999998</c:v>
                      </c:pt>
                      <c:pt idx="13026">
                        <c:v>2.0299999999999998</c:v>
                      </c:pt>
                      <c:pt idx="13027">
                        <c:v>1.96</c:v>
                      </c:pt>
                      <c:pt idx="13028">
                        <c:v>1.92</c:v>
                      </c:pt>
                      <c:pt idx="13029">
                        <c:v>1.92</c:v>
                      </c:pt>
                      <c:pt idx="13030">
                        <c:v>1.86</c:v>
                      </c:pt>
                      <c:pt idx="13031">
                        <c:v>1.82</c:v>
                      </c:pt>
                      <c:pt idx="13032">
                        <c:v>1.94</c:v>
                      </c:pt>
                      <c:pt idx="13033">
                        <c:v>1.98</c:v>
                      </c:pt>
                      <c:pt idx="13034">
                        <c:v>1.97</c:v>
                      </c:pt>
                      <c:pt idx="13035">
                        <c:v>2.0299999999999998</c:v>
                      </c:pt>
                      <c:pt idx="13036">
                        <c:v>#N/A</c:v>
                      </c:pt>
                      <c:pt idx="13037">
                        <c:v>2.02</c:v>
                      </c:pt>
                      <c:pt idx="13038">
                        <c:v>1.93</c:v>
                      </c:pt>
                      <c:pt idx="13039">
                        <c:v>1.91</c:v>
                      </c:pt>
                      <c:pt idx="13040">
                        <c:v>1.89</c:v>
                      </c:pt>
                      <c:pt idx="13041">
                        <c:v>#N/A</c:v>
                      </c:pt>
                      <c:pt idx="13042">
                        <c:v>1.97</c:v>
                      </c:pt>
                      <c:pt idx="13043">
                        <c:v>2</c:v>
                      </c:pt>
                      <c:pt idx="13044">
                        <c:v>2.02</c:v>
                      </c:pt>
                      <c:pt idx="13045">
                        <c:v>1.98</c:v>
                      </c:pt>
                      <c:pt idx="13046">
                        <c:v>1.98</c:v>
                      </c:pt>
                      <c:pt idx="13047">
                        <c:v>2</c:v>
                      </c:pt>
                      <c:pt idx="13048">
                        <c:v>1.93</c:v>
                      </c:pt>
                      <c:pt idx="13049">
                        <c:v>1.94</c:v>
                      </c:pt>
                      <c:pt idx="13050">
                        <c:v>1.89</c:v>
                      </c:pt>
                      <c:pt idx="13051">
                        <c:v>#N/A</c:v>
                      </c:pt>
                      <c:pt idx="13052">
                        <c:v>1.87</c:v>
                      </c:pt>
                      <c:pt idx="13053">
                        <c:v>1.92</c:v>
                      </c:pt>
                      <c:pt idx="13054">
                        <c:v>2.0099999999999998</c:v>
                      </c:pt>
                      <c:pt idx="13055">
                        <c:v>2.0499999999999998</c:v>
                      </c:pt>
                      <c:pt idx="13056">
                        <c:v>2.09</c:v>
                      </c:pt>
                      <c:pt idx="13057">
                        <c:v>2.08</c:v>
                      </c:pt>
                      <c:pt idx="13058">
                        <c:v>2.0099999999999998</c:v>
                      </c:pt>
                      <c:pt idx="13059">
                        <c:v>1.96</c:v>
                      </c:pt>
                      <c:pt idx="13060">
                        <c:v>1.93</c:v>
                      </c:pt>
                      <c:pt idx="13061">
                        <c:v>1.87</c:v>
                      </c:pt>
                      <c:pt idx="13062">
                        <c:v>1.83</c:v>
                      </c:pt>
                      <c:pt idx="13063">
                        <c:v>1.87</c:v>
                      </c:pt>
                      <c:pt idx="13064">
                        <c:v>1.86</c:v>
                      </c:pt>
                      <c:pt idx="13065">
                        <c:v>1.97</c:v>
                      </c:pt>
                      <c:pt idx="13066">
                        <c:v>1.93</c:v>
                      </c:pt>
                      <c:pt idx="13067">
                        <c:v>2</c:v>
                      </c:pt>
                      <c:pt idx="13068">
                        <c:v>2.0099999999999998</c:v>
                      </c:pt>
                      <c:pt idx="13069">
                        <c:v>2.04</c:v>
                      </c:pt>
                      <c:pt idx="13070">
                        <c:v>1.96</c:v>
                      </c:pt>
                      <c:pt idx="13071">
                        <c:v>1.99</c:v>
                      </c:pt>
                      <c:pt idx="13072">
                        <c:v>1.92</c:v>
                      </c:pt>
                      <c:pt idx="13073">
                        <c:v>1.93</c:v>
                      </c:pt>
                      <c:pt idx="13074">
                        <c:v>1.99</c:v>
                      </c:pt>
                      <c:pt idx="13075">
                        <c:v>2.0099999999999998</c:v>
                      </c:pt>
                      <c:pt idx="13076">
                        <c:v>#N/A</c:v>
                      </c:pt>
                      <c:pt idx="13077">
                        <c:v>2.0499999999999998</c:v>
                      </c:pt>
                      <c:pt idx="13078">
                        <c:v>2.0099999999999998</c:v>
                      </c:pt>
                      <c:pt idx="13079">
                        <c:v>1.99</c:v>
                      </c:pt>
                      <c:pt idx="13080">
                        <c:v>1.98</c:v>
                      </c:pt>
                      <c:pt idx="13081">
                        <c:v>1.92</c:v>
                      </c:pt>
                      <c:pt idx="13082">
                        <c:v>1.94</c:v>
                      </c:pt>
                      <c:pt idx="13083">
                        <c:v>1.98</c:v>
                      </c:pt>
                      <c:pt idx="13084">
                        <c:v>2.0299999999999998</c:v>
                      </c:pt>
                      <c:pt idx="13085">
                        <c:v>1.99</c:v>
                      </c:pt>
                      <c:pt idx="13086">
                        <c:v>2</c:v>
                      </c:pt>
                      <c:pt idx="13087">
                        <c:v>1.96</c:v>
                      </c:pt>
                      <c:pt idx="13088">
                        <c:v>1.98</c:v>
                      </c:pt>
                      <c:pt idx="13089">
                        <c:v>2.0299999999999998</c:v>
                      </c:pt>
                      <c:pt idx="13090">
                        <c:v>2.04</c:v>
                      </c:pt>
                      <c:pt idx="13091">
                        <c:v>2.04</c:v>
                      </c:pt>
                      <c:pt idx="13092">
                        <c:v>2.14</c:v>
                      </c:pt>
                      <c:pt idx="13093">
                        <c:v>2.29</c:v>
                      </c:pt>
                      <c:pt idx="13094">
                        <c:v>2.29</c:v>
                      </c:pt>
                      <c:pt idx="13095">
                        <c:v>2.31</c:v>
                      </c:pt>
                      <c:pt idx="13096">
                        <c:v>2.39</c:v>
                      </c:pt>
                      <c:pt idx="13097">
                        <c:v>2.38</c:v>
                      </c:pt>
                      <c:pt idx="13098">
                        <c:v>2.31</c:v>
                      </c:pt>
                      <c:pt idx="13099">
                        <c:v>2.29</c:v>
                      </c:pt>
                      <c:pt idx="13100">
                        <c:v>2.25</c:v>
                      </c:pt>
                      <c:pt idx="13101">
                        <c:v>2.2599999999999998</c:v>
                      </c:pt>
                      <c:pt idx="13102">
                        <c:v>2.2000000000000002</c:v>
                      </c:pt>
                      <c:pt idx="13103">
                        <c:v>2.21</c:v>
                      </c:pt>
                      <c:pt idx="13104">
                        <c:v>2.1800000000000002</c:v>
                      </c:pt>
                      <c:pt idx="13105">
                        <c:v>2.23</c:v>
                      </c:pt>
                      <c:pt idx="13106">
                        <c:v>2.2200000000000002</c:v>
                      </c:pt>
                      <c:pt idx="13107">
                        <c:v>2.2999999999999998</c:v>
                      </c:pt>
                      <c:pt idx="13108">
                        <c:v>2.25</c:v>
                      </c:pt>
                      <c:pt idx="13109">
                        <c:v>2.19</c:v>
                      </c:pt>
                      <c:pt idx="13110">
                        <c:v>2.0699999999999998</c:v>
                      </c:pt>
                      <c:pt idx="13111">
                        <c:v>2.06</c:v>
                      </c:pt>
                      <c:pt idx="13112">
                        <c:v>2.0099999999999998</c:v>
                      </c:pt>
                      <c:pt idx="13113">
                        <c:v>2.0499999999999998</c:v>
                      </c:pt>
                      <c:pt idx="13114">
                        <c:v>2.08</c:v>
                      </c:pt>
                      <c:pt idx="13115">
                        <c:v>2.02</c:v>
                      </c:pt>
                      <c:pt idx="13116">
                        <c:v>2</c:v>
                      </c:pt>
                      <c:pt idx="13117">
                        <c:v>2.0299999999999998</c:v>
                      </c:pt>
                      <c:pt idx="13118">
                        <c:v>2</c:v>
                      </c:pt>
                      <c:pt idx="13119">
                        <c:v>1.98</c:v>
                      </c:pt>
                      <c:pt idx="13120">
                        <c:v>1.99</c:v>
                      </c:pt>
                      <c:pt idx="13121">
                        <c:v>1.96</c:v>
                      </c:pt>
                      <c:pt idx="13122">
                        <c:v>2</c:v>
                      </c:pt>
                      <c:pt idx="13123">
                        <c:v>2.0099999999999998</c:v>
                      </c:pt>
                      <c:pt idx="13124">
                        <c:v>1.98</c:v>
                      </c:pt>
                      <c:pt idx="13125">
                        <c:v>1.96</c:v>
                      </c:pt>
                      <c:pt idx="13126">
                        <c:v>1.95</c:v>
                      </c:pt>
                      <c:pt idx="13127">
                        <c:v>1.98</c:v>
                      </c:pt>
                      <c:pt idx="13128">
                        <c:v>1.96</c:v>
                      </c:pt>
                      <c:pt idx="13129">
                        <c:v>1.96</c:v>
                      </c:pt>
                      <c:pt idx="13130">
                        <c:v>1.91</c:v>
                      </c:pt>
                      <c:pt idx="13131">
                        <c:v>1.92</c:v>
                      </c:pt>
                      <c:pt idx="13132">
                        <c:v>1.88</c:v>
                      </c:pt>
                      <c:pt idx="13133">
                        <c:v>1.87</c:v>
                      </c:pt>
                      <c:pt idx="13134">
                        <c:v>1.89</c:v>
                      </c:pt>
                      <c:pt idx="13135">
                        <c:v>1.84</c:v>
                      </c:pt>
                      <c:pt idx="13136">
                        <c:v>1.78</c:v>
                      </c:pt>
                      <c:pt idx="13137">
                        <c:v>1.76</c:v>
                      </c:pt>
                      <c:pt idx="13138">
                        <c:v>1.76</c:v>
                      </c:pt>
                      <c:pt idx="13139">
                        <c:v>1.7</c:v>
                      </c:pt>
                      <c:pt idx="13140">
                        <c:v>1.71</c:v>
                      </c:pt>
                      <c:pt idx="13141">
                        <c:v>1.75</c:v>
                      </c:pt>
                      <c:pt idx="13142">
                        <c:v>1.79</c:v>
                      </c:pt>
                      <c:pt idx="13143">
                        <c:v>1.73</c:v>
                      </c:pt>
                      <c:pt idx="13144">
                        <c:v>1.77</c:v>
                      </c:pt>
                      <c:pt idx="13145">
                        <c:v>1.75</c:v>
                      </c:pt>
                      <c:pt idx="13146">
                        <c:v>#N/A</c:v>
                      </c:pt>
                      <c:pt idx="13147">
                        <c:v>1.74</c:v>
                      </c:pt>
                      <c:pt idx="13148">
                        <c:v>1.63</c:v>
                      </c:pt>
                      <c:pt idx="13149">
                        <c:v>1.59</c:v>
                      </c:pt>
                      <c:pt idx="13150">
                        <c:v>1.47</c:v>
                      </c:pt>
                      <c:pt idx="13151">
                        <c:v>1.53</c:v>
                      </c:pt>
                      <c:pt idx="13152">
                        <c:v>1.57</c:v>
                      </c:pt>
                      <c:pt idx="13153">
                        <c:v>1.66</c:v>
                      </c:pt>
                      <c:pt idx="13154">
                        <c:v>1.66</c:v>
                      </c:pt>
                      <c:pt idx="13155">
                        <c:v>1.65</c:v>
                      </c:pt>
                      <c:pt idx="13156">
                        <c:v>1.6</c:v>
                      </c:pt>
                      <c:pt idx="13157">
                        <c:v>1.67</c:v>
                      </c:pt>
                      <c:pt idx="13158">
                        <c:v>1.61</c:v>
                      </c:pt>
                      <c:pt idx="13159">
                        <c:v>1.64</c:v>
                      </c:pt>
                      <c:pt idx="13160">
                        <c:v>1.6</c:v>
                      </c:pt>
                      <c:pt idx="13161">
                        <c:v>1.59</c:v>
                      </c:pt>
                      <c:pt idx="13162">
                        <c:v>1.64</c:v>
                      </c:pt>
                      <c:pt idx="13163">
                        <c:v>1.65</c:v>
                      </c:pt>
                      <c:pt idx="13164">
                        <c:v>1.63</c:v>
                      </c:pt>
                      <c:pt idx="13165">
                        <c:v>1.69</c:v>
                      </c:pt>
                      <c:pt idx="13166">
                        <c:v>1.63</c:v>
                      </c:pt>
                      <c:pt idx="13167">
                        <c:v>1.66</c:v>
                      </c:pt>
                      <c:pt idx="13168">
                        <c:v>1.65</c:v>
                      </c:pt>
                      <c:pt idx="13169">
                        <c:v>1.6</c:v>
                      </c:pt>
                      <c:pt idx="13170">
                        <c:v>1.67</c:v>
                      </c:pt>
                      <c:pt idx="13171">
                        <c:v>1.61</c:v>
                      </c:pt>
                      <c:pt idx="13172">
                        <c:v>1.65</c:v>
                      </c:pt>
                      <c:pt idx="13173">
                        <c:v>#N/A</c:v>
                      </c:pt>
                      <c:pt idx="13174">
                        <c:v>1.62</c:v>
                      </c:pt>
                      <c:pt idx="13175">
                        <c:v>1.57</c:v>
                      </c:pt>
                      <c:pt idx="13176">
                        <c:v>1.53</c:v>
                      </c:pt>
                      <c:pt idx="13177">
                        <c:v>1.53</c:v>
                      </c:pt>
                      <c:pt idx="13178">
                        <c:v>1.54</c:v>
                      </c:pt>
                      <c:pt idx="13179">
                        <c:v>1.5</c:v>
                      </c:pt>
                      <c:pt idx="13180">
                        <c:v>1.52</c:v>
                      </c:pt>
                      <c:pt idx="13181">
                        <c:v>1.5</c:v>
                      </c:pt>
                      <c:pt idx="13182">
                        <c:v>1.53</c:v>
                      </c:pt>
                      <c:pt idx="13183">
                        <c:v>1.52</c:v>
                      </c:pt>
                      <c:pt idx="13184">
                        <c:v>1.54</c:v>
                      </c:pt>
                      <c:pt idx="13185">
                        <c:v>1.49</c:v>
                      </c:pt>
                      <c:pt idx="13186">
                        <c:v>1.47</c:v>
                      </c:pt>
                      <c:pt idx="13187">
                        <c:v>1.44</c:v>
                      </c:pt>
                      <c:pt idx="13188">
                        <c:v>1.43</c:v>
                      </c:pt>
                      <c:pt idx="13189">
                        <c:v>1.45</c:v>
                      </c:pt>
                      <c:pt idx="13190">
                        <c:v>1.58</c:v>
                      </c:pt>
                      <c:pt idx="13191">
                        <c:v>1.53</c:v>
                      </c:pt>
                      <c:pt idx="13192">
                        <c:v>1.51</c:v>
                      </c:pt>
                      <c:pt idx="13193">
                        <c:v>1.56</c:v>
                      </c:pt>
                      <c:pt idx="13194">
                        <c:v>1.51</c:v>
                      </c:pt>
                      <c:pt idx="13195">
                        <c:v>1.6</c:v>
                      </c:pt>
                      <c:pt idx="13196">
                        <c:v>1.59</c:v>
                      </c:pt>
                      <c:pt idx="13197">
                        <c:v>1.66</c:v>
                      </c:pt>
                      <c:pt idx="13198">
                        <c:v>1.68</c:v>
                      </c:pt>
                      <c:pt idx="13199">
                        <c:v>1.69</c:v>
                      </c:pt>
                      <c:pt idx="13200">
                        <c:v>1.65</c:v>
                      </c:pt>
                      <c:pt idx="13201">
                        <c:v>1.65</c:v>
                      </c:pt>
                      <c:pt idx="13202">
                        <c:v>1.73</c:v>
                      </c:pt>
                      <c:pt idx="13203">
                        <c:v>1.8</c:v>
                      </c:pt>
                      <c:pt idx="13204">
                        <c:v>1.83</c:v>
                      </c:pt>
                      <c:pt idx="13205">
                        <c:v>1.81</c:v>
                      </c:pt>
                      <c:pt idx="13206">
                        <c:v>1.82</c:v>
                      </c:pt>
                      <c:pt idx="13207">
                        <c:v>1.8</c:v>
                      </c:pt>
                      <c:pt idx="13208">
                        <c:v>1.71</c:v>
                      </c:pt>
                      <c:pt idx="13209">
                        <c:v>1.68</c:v>
                      </c:pt>
                      <c:pt idx="13210">
                        <c:v>1.68</c:v>
                      </c:pt>
                      <c:pt idx="13211">
                        <c:v>1.65</c:v>
                      </c:pt>
                      <c:pt idx="13212">
                        <c:v>1.64</c:v>
                      </c:pt>
                      <c:pt idx="13213">
                        <c:v>1.66</c:v>
                      </c:pt>
                      <c:pt idx="13214">
                        <c:v>1.63</c:v>
                      </c:pt>
                      <c:pt idx="13215">
                        <c:v>1.57</c:v>
                      </c:pt>
                      <c:pt idx="13216">
                        <c:v>#N/A</c:v>
                      </c:pt>
                      <c:pt idx="13217">
                        <c:v>1.59</c:v>
                      </c:pt>
                      <c:pt idx="13218">
                        <c:v>1.6</c:v>
                      </c:pt>
                      <c:pt idx="13219">
                        <c:v>1.68</c:v>
                      </c:pt>
                      <c:pt idx="13220">
                        <c:v>1.67</c:v>
                      </c:pt>
                      <c:pt idx="13221">
                        <c:v>1.68</c:v>
                      </c:pt>
                      <c:pt idx="13222">
                        <c:v>1.7</c:v>
                      </c:pt>
                      <c:pt idx="13223">
                        <c:v>1.77</c:v>
                      </c:pt>
                      <c:pt idx="13224">
                        <c:v>1.75</c:v>
                      </c:pt>
                      <c:pt idx="13225">
                        <c:v>1.88</c:v>
                      </c:pt>
                      <c:pt idx="13226">
                        <c:v>1.85</c:v>
                      </c:pt>
                      <c:pt idx="13227">
                        <c:v>1.82</c:v>
                      </c:pt>
                      <c:pt idx="13228">
                        <c:v>1.79</c:v>
                      </c:pt>
                      <c:pt idx="13229">
                        <c:v>1.8</c:v>
                      </c:pt>
                      <c:pt idx="13230">
                        <c:v>1.77</c:v>
                      </c:pt>
                      <c:pt idx="13231">
                        <c:v>1.74</c:v>
                      </c:pt>
                      <c:pt idx="13232">
                        <c:v>1.7</c:v>
                      </c:pt>
                      <c:pt idx="13233">
                        <c:v>1.64</c:v>
                      </c:pt>
                      <c:pt idx="13234">
                        <c:v>1.66</c:v>
                      </c:pt>
                      <c:pt idx="13235">
                        <c:v>1.65</c:v>
                      </c:pt>
                      <c:pt idx="13236">
                        <c:v>1.64</c:v>
                      </c:pt>
                      <c:pt idx="13237">
                        <c:v>1.64</c:v>
                      </c:pt>
                      <c:pt idx="13238">
                        <c:v>1.64</c:v>
                      </c:pt>
                      <c:pt idx="13239">
                        <c:v>1.7</c:v>
                      </c:pt>
                      <c:pt idx="13240">
                        <c:v>1.75</c:v>
                      </c:pt>
                      <c:pt idx="13241">
                        <c:v>#N/A</c:v>
                      </c:pt>
                      <c:pt idx="13242">
                        <c:v>1.74</c:v>
                      </c:pt>
                      <c:pt idx="13243">
                        <c:v>1.72</c:v>
                      </c:pt>
                      <c:pt idx="13244">
                        <c:v>1.7</c:v>
                      </c:pt>
                      <c:pt idx="13245">
                        <c:v>1.69</c:v>
                      </c:pt>
                      <c:pt idx="13246">
                        <c:v>1.7</c:v>
                      </c:pt>
                      <c:pt idx="13247">
                        <c:v>1.75</c:v>
                      </c:pt>
                      <c:pt idx="13248">
                        <c:v>1.83</c:v>
                      </c:pt>
                      <c:pt idx="13249">
                        <c:v>1.86</c:v>
                      </c:pt>
                      <c:pt idx="13250">
                        <c:v>1.79</c:v>
                      </c:pt>
                      <c:pt idx="13251">
                        <c:v>1.83</c:v>
                      </c:pt>
                      <c:pt idx="13252">
                        <c:v>1.79</c:v>
                      </c:pt>
                      <c:pt idx="13253">
                        <c:v>1.8</c:v>
                      </c:pt>
                      <c:pt idx="13254">
                        <c:v>1.86</c:v>
                      </c:pt>
                      <c:pt idx="13255">
                        <c:v>1.78</c:v>
                      </c:pt>
                      <c:pt idx="13256">
                        <c:v>1.74</c:v>
                      </c:pt>
                      <c:pt idx="13257">
                        <c:v>#N/A</c:v>
                      </c:pt>
                      <c:pt idx="13258">
                        <c:v>1.72</c:v>
                      </c:pt>
                      <c:pt idx="13259">
                        <c:v>1.75</c:v>
                      </c:pt>
                      <c:pt idx="13260">
                        <c:v>1.75</c:v>
                      </c:pt>
                      <c:pt idx="13261">
                        <c:v>1.72</c:v>
                      </c:pt>
                      <c:pt idx="13262">
                        <c:v>1.78</c:v>
                      </c:pt>
                      <c:pt idx="13263">
                        <c:v>1.68</c:v>
                      </c:pt>
                      <c:pt idx="13264">
                        <c:v>1.62</c:v>
                      </c:pt>
                      <c:pt idx="13265">
                        <c:v>1.61</c:v>
                      </c:pt>
                      <c:pt idx="13266">
                        <c:v>#N/A</c:v>
                      </c:pt>
                      <c:pt idx="13267">
                        <c:v>1.59</c:v>
                      </c:pt>
                      <c:pt idx="13268">
                        <c:v>1.59</c:v>
                      </c:pt>
                      <c:pt idx="13269">
                        <c:v>1.58</c:v>
                      </c:pt>
                      <c:pt idx="13270">
                        <c:v>1.58</c:v>
                      </c:pt>
                      <c:pt idx="13271">
                        <c:v>1.61</c:v>
                      </c:pt>
                      <c:pt idx="13272">
                        <c:v>1.66</c:v>
                      </c:pt>
                      <c:pt idx="13273">
                        <c:v>1.69</c:v>
                      </c:pt>
                      <c:pt idx="13274">
                        <c:v>#N/A</c:v>
                      </c:pt>
                      <c:pt idx="13275">
                        <c:v>1.7</c:v>
                      </c:pt>
                      <c:pt idx="13276">
                        <c:v>1.66</c:v>
                      </c:pt>
                      <c:pt idx="13277">
                        <c:v>1.64</c:v>
                      </c:pt>
                      <c:pt idx="13278">
                        <c:v>1.63</c:v>
                      </c:pt>
                      <c:pt idx="13279">
                        <c:v>1.62</c:v>
                      </c:pt>
                      <c:pt idx="13280">
                        <c:v>1.62</c:v>
                      </c:pt>
                      <c:pt idx="13281">
                        <c:v>1.63</c:v>
                      </c:pt>
                      <c:pt idx="13282">
                        <c:v>1.62</c:v>
                      </c:pt>
                      <c:pt idx="13283">
                        <c:v>1.6</c:v>
                      </c:pt>
                      <c:pt idx="13284">
                        <c:v>1.59</c:v>
                      </c:pt>
                      <c:pt idx="13285">
                        <c:v>1.64</c:v>
                      </c:pt>
                      <c:pt idx="13286">
                        <c:v>1.63</c:v>
                      </c:pt>
                      <c:pt idx="13287">
                        <c:v>1.66</c:v>
                      </c:pt>
                      <c:pt idx="13288">
                        <c:v>1.72</c:v>
                      </c:pt>
                      <c:pt idx="13289">
                        <c:v>1.74</c:v>
                      </c:pt>
                      <c:pt idx="13290">
                        <c:v>1.72</c:v>
                      </c:pt>
                      <c:pt idx="13291">
                        <c:v>1.78</c:v>
                      </c:pt>
                      <c:pt idx="13292">
                        <c:v>1.84</c:v>
                      </c:pt>
                      <c:pt idx="13293">
                        <c:v>1.82</c:v>
                      </c:pt>
                      <c:pt idx="13294">
                        <c:v>1.81</c:v>
                      </c:pt>
                      <c:pt idx="13295">
                        <c:v>1.77</c:v>
                      </c:pt>
                      <c:pt idx="13296">
                        <c:v>1.79</c:v>
                      </c:pt>
                      <c:pt idx="13297">
                        <c:v>#N/A</c:v>
                      </c:pt>
                      <c:pt idx="13298">
                        <c:v>1.77</c:v>
                      </c:pt>
                      <c:pt idx="13299">
                        <c:v>1.74</c:v>
                      </c:pt>
                      <c:pt idx="13300">
                        <c:v>1.73</c:v>
                      </c:pt>
                      <c:pt idx="13301">
                        <c:v>1.78</c:v>
                      </c:pt>
                      <c:pt idx="13302">
                        <c:v>#N/A</c:v>
                      </c:pt>
                      <c:pt idx="13303">
                        <c:v>1.86</c:v>
                      </c:pt>
                      <c:pt idx="13304">
                        <c:v>1.92</c:v>
                      </c:pt>
                      <c:pt idx="13305">
                        <c:v>1.93</c:v>
                      </c:pt>
                      <c:pt idx="13306">
                        <c:v>1.92</c:v>
                      </c:pt>
                      <c:pt idx="13307">
                        <c:v>1.89</c:v>
                      </c:pt>
                      <c:pt idx="13308">
                        <c:v>1.88</c:v>
                      </c:pt>
                      <c:pt idx="13309">
                        <c:v>1.91</c:v>
                      </c:pt>
                      <c:pt idx="13310">
                        <c:v>1.89</c:v>
                      </c:pt>
                      <c:pt idx="13311">
                        <c:v>1.89</c:v>
                      </c:pt>
                      <c:pt idx="13312">
                        <c:v>1.86</c:v>
                      </c:pt>
                      <c:pt idx="13313">
                        <c:v>1.84</c:v>
                      </c:pt>
                      <c:pt idx="13314">
                        <c:v>1.89</c:v>
                      </c:pt>
                      <c:pt idx="13315">
                        <c:v>1.87</c:v>
                      </c:pt>
                      <c:pt idx="13316">
                        <c:v>#N/A</c:v>
                      </c:pt>
                      <c:pt idx="13317">
                        <c:v>1.86</c:v>
                      </c:pt>
                      <c:pt idx="13318">
                        <c:v>1.86</c:v>
                      </c:pt>
                      <c:pt idx="13319">
                        <c:v>1.88</c:v>
                      </c:pt>
                      <c:pt idx="13320">
                        <c:v>1.98</c:v>
                      </c:pt>
                      <c:pt idx="13321">
                        <c:v>2</c:v>
                      </c:pt>
                      <c:pt idx="13322">
                        <c:v>2.0299999999999998</c:v>
                      </c:pt>
                      <c:pt idx="13323">
                        <c:v>2.0299999999999998</c:v>
                      </c:pt>
                      <c:pt idx="13324">
                        <c:v>2.02</c:v>
                      </c:pt>
                      <c:pt idx="13325">
                        <c:v>2.04</c:v>
                      </c:pt>
                      <c:pt idx="13326">
                        <c:v>2</c:v>
                      </c:pt>
                      <c:pt idx="13327">
                        <c:v>2.04</c:v>
                      </c:pt>
                      <c:pt idx="13328">
                        <c:v>2</c:v>
                      </c:pt>
                      <c:pt idx="13329">
                        <c:v>1.99</c:v>
                      </c:pt>
                      <c:pt idx="13330">
                        <c:v>1.99</c:v>
                      </c:pt>
                      <c:pt idx="13331">
                        <c:v>1.99</c:v>
                      </c:pt>
                      <c:pt idx="13332">
                        <c:v>2.02</c:v>
                      </c:pt>
                      <c:pt idx="13333">
                        <c:v>2.0499999999999998</c:v>
                      </c:pt>
                      <c:pt idx="13334">
                        <c:v>2</c:v>
                      </c:pt>
                      <c:pt idx="13335">
                        <c:v>2.0099999999999998</c:v>
                      </c:pt>
                      <c:pt idx="13336">
                        <c:v>#N/A</c:v>
                      </c:pt>
                      <c:pt idx="13337">
                        <c:v>2.0299999999999998</c:v>
                      </c:pt>
                      <c:pt idx="13338">
                        <c:v>2.02</c:v>
                      </c:pt>
                      <c:pt idx="13339">
                        <c:v>1.99</c:v>
                      </c:pt>
                      <c:pt idx="13340">
                        <c:v>1.97</c:v>
                      </c:pt>
                      <c:pt idx="13341">
                        <c:v>1.88</c:v>
                      </c:pt>
                      <c:pt idx="13342">
                        <c:v>1.88</c:v>
                      </c:pt>
                      <c:pt idx="13343">
                        <c:v>1.91</c:v>
                      </c:pt>
                      <c:pt idx="13344">
                        <c:v>1.89</c:v>
                      </c:pt>
                      <c:pt idx="13345">
                        <c:v>1.86</c:v>
                      </c:pt>
                      <c:pt idx="13346">
                        <c:v>1.88</c:v>
                      </c:pt>
                      <c:pt idx="13347">
                        <c:v>1.9</c:v>
                      </c:pt>
                      <c:pt idx="13348">
                        <c:v>1.95</c:v>
                      </c:pt>
                      <c:pt idx="13349">
                        <c:v>2</c:v>
                      </c:pt>
                      <c:pt idx="13350">
                        <c:v>2.06</c:v>
                      </c:pt>
                      <c:pt idx="13351">
                        <c:v>2.0699999999999998</c:v>
                      </c:pt>
                      <c:pt idx="13352">
                        <c:v>2.0299999999999998</c:v>
                      </c:pt>
                      <c:pt idx="13353">
                        <c:v>2.04</c:v>
                      </c:pt>
                      <c:pt idx="13354">
                        <c:v>2.04</c:v>
                      </c:pt>
                      <c:pt idx="13355">
                        <c:v>2.0099999999999998</c:v>
                      </c:pt>
                      <c:pt idx="13356">
                        <c:v>1.96</c:v>
                      </c:pt>
                      <c:pt idx="13357">
                        <c:v>1.92</c:v>
                      </c:pt>
                      <c:pt idx="13358">
                        <c:v>1.96</c:v>
                      </c:pt>
                      <c:pt idx="13359">
                        <c:v>1.95</c:v>
                      </c:pt>
                      <c:pt idx="13360">
                        <c:v>1.93</c:v>
                      </c:pt>
                      <c:pt idx="13361">
                        <c:v>1.93</c:v>
                      </c:pt>
                      <c:pt idx="13362">
                        <c:v>1.92</c:v>
                      </c:pt>
                      <c:pt idx="13363">
                        <c:v>1.87</c:v>
                      </c:pt>
                      <c:pt idx="13364">
                        <c:v>1.87</c:v>
                      </c:pt>
                      <c:pt idx="13365">
                        <c:v>#N/A</c:v>
                      </c:pt>
                      <c:pt idx="13366">
                        <c:v>1.86</c:v>
                      </c:pt>
                      <c:pt idx="13367">
                        <c:v>1.88</c:v>
                      </c:pt>
                      <c:pt idx="13368">
                        <c:v>1.83</c:v>
                      </c:pt>
                      <c:pt idx="13369">
                        <c:v>1.78</c:v>
                      </c:pt>
                      <c:pt idx="13370">
                        <c:v>1.72</c:v>
                      </c:pt>
                      <c:pt idx="13371">
                        <c:v>1.76</c:v>
                      </c:pt>
                      <c:pt idx="13372">
                        <c:v>1.78</c:v>
                      </c:pt>
                      <c:pt idx="13373">
                        <c:v>1.84</c:v>
                      </c:pt>
                      <c:pt idx="13374">
                        <c:v>1.82</c:v>
                      </c:pt>
                      <c:pt idx="13375">
                        <c:v>1.75</c:v>
                      </c:pt>
                      <c:pt idx="13376">
                        <c:v>1.72</c:v>
                      </c:pt>
                      <c:pt idx="13377">
                        <c:v>1.75</c:v>
                      </c:pt>
                      <c:pt idx="13378">
                        <c:v>1.73</c:v>
                      </c:pt>
                      <c:pt idx="13379">
                        <c:v>1.72</c:v>
                      </c:pt>
                      <c:pt idx="13380">
                        <c:v>1.73</c:v>
                      </c:pt>
                      <c:pt idx="13381">
                        <c:v>1.72</c:v>
                      </c:pt>
                      <c:pt idx="13382">
                        <c:v>1.74</c:v>
                      </c:pt>
                      <c:pt idx="13383">
                        <c:v>1.73</c:v>
                      </c:pt>
                      <c:pt idx="13384">
                        <c:v>1.74</c:v>
                      </c:pt>
                      <c:pt idx="13385">
                        <c:v>1.7</c:v>
                      </c:pt>
                      <c:pt idx="13386">
                        <c:v>1.7</c:v>
                      </c:pt>
                      <c:pt idx="13387">
                        <c:v>1.7</c:v>
                      </c:pt>
                      <c:pt idx="13388">
                        <c:v>1.66</c:v>
                      </c:pt>
                      <c:pt idx="13389">
                        <c:v>1.66</c:v>
                      </c:pt>
                      <c:pt idx="13390">
                        <c:v>1.78</c:v>
                      </c:pt>
                      <c:pt idx="13391">
                        <c:v>1.8</c:v>
                      </c:pt>
                      <c:pt idx="13392">
                        <c:v>1.82</c:v>
                      </c:pt>
                      <c:pt idx="13393">
                        <c:v>1.81</c:v>
                      </c:pt>
                      <c:pt idx="13394">
                        <c:v>1.81</c:v>
                      </c:pt>
                      <c:pt idx="13395">
                        <c:v>1.9</c:v>
                      </c:pt>
                      <c:pt idx="13396">
                        <c:v>1.92</c:v>
                      </c:pt>
                      <c:pt idx="13397">
                        <c:v>1.96</c:v>
                      </c:pt>
                      <c:pt idx="13398">
                        <c:v>1.94</c:v>
                      </c:pt>
                      <c:pt idx="13399">
                        <c:v>1.87</c:v>
                      </c:pt>
                      <c:pt idx="13400">
                        <c:v>1.95</c:v>
                      </c:pt>
                      <c:pt idx="13401">
                        <c:v>1.97</c:v>
                      </c:pt>
                      <c:pt idx="13402">
                        <c:v>1.94</c:v>
                      </c:pt>
                      <c:pt idx="13403">
                        <c:v>2.0299999999999998</c:v>
                      </c:pt>
                      <c:pt idx="13404">
                        <c:v>2.02</c:v>
                      </c:pt>
                      <c:pt idx="13405">
                        <c:v>2.0099999999999998</c:v>
                      </c:pt>
                      <c:pt idx="13406">
                        <c:v>#N/A</c:v>
                      </c:pt>
                      <c:pt idx="13407">
                        <c:v>2.15</c:v>
                      </c:pt>
                      <c:pt idx="13408">
                        <c:v>2.13</c:v>
                      </c:pt>
                      <c:pt idx="13409">
                        <c:v>2.13</c:v>
                      </c:pt>
                      <c:pt idx="13410">
                        <c:v>2.16</c:v>
                      </c:pt>
                      <c:pt idx="13411">
                        <c:v>2.13</c:v>
                      </c:pt>
                      <c:pt idx="13412">
                        <c:v>2.14</c:v>
                      </c:pt>
                      <c:pt idx="13413">
                        <c:v>2.1</c:v>
                      </c:pt>
                      <c:pt idx="13414">
                        <c:v>2.08</c:v>
                      </c:pt>
                      <c:pt idx="13415">
                        <c:v>2.17</c:v>
                      </c:pt>
                      <c:pt idx="13416">
                        <c:v>2.2200000000000002</c:v>
                      </c:pt>
                      <c:pt idx="13417">
                        <c:v>2.2000000000000002</c:v>
                      </c:pt>
                      <c:pt idx="13418">
                        <c:v>2.25</c:v>
                      </c:pt>
                      <c:pt idx="13419">
                        <c:v>2.19</c:v>
                      </c:pt>
                      <c:pt idx="13420">
                        <c:v>2.14</c:v>
                      </c:pt>
                      <c:pt idx="13421">
                        <c:v>2.19</c:v>
                      </c:pt>
                      <c:pt idx="13422">
                        <c:v>2.2000000000000002</c:v>
                      </c:pt>
                      <c:pt idx="13423">
                        <c:v>2.33</c:v>
                      </c:pt>
                      <c:pt idx="13424">
                        <c:v>2.41</c:v>
                      </c:pt>
                      <c:pt idx="13425">
                        <c:v>2.52</c:v>
                      </c:pt>
                      <c:pt idx="13426">
                        <c:v>2.57</c:v>
                      </c:pt>
                      <c:pt idx="13427">
                        <c:v>2.6</c:v>
                      </c:pt>
                      <c:pt idx="13428">
                        <c:v>2.5499999999999998</c:v>
                      </c:pt>
                      <c:pt idx="13429">
                        <c:v>2.4900000000000002</c:v>
                      </c:pt>
                      <c:pt idx="13430">
                        <c:v>2.52</c:v>
                      </c:pt>
                      <c:pt idx="13431">
                        <c:v>2.5</c:v>
                      </c:pt>
                      <c:pt idx="13432">
                        <c:v>2.48</c:v>
                      </c:pt>
                      <c:pt idx="13433">
                        <c:v>2.52</c:v>
                      </c:pt>
                      <c:pt idx="13434">
                        <c:v>#N/A</c:v>
                      </c:pt>
                      <c:pt idx="13435">
                        <c:v>2.73</c:v>
                      </c:pt>
                      <c:pt idx="13436">
                        <c:v>2.65</c:v>
                      </c:pt>
                      <c:pt idx="13437">
                        <c:v>2.65</c:v>
                      </c:pt>
                      <c:pt idx="13438">
                        <c:v>2.7</c:v>
                      </c:pt>
                      <c:pt idx="13439">
                        <c:v>2.6</c:v>
                      </c:pt>
                      <c:pt idx="13440">
                        <c:v>2.61</c:v>
                      </c:pt>
                      <c:pt idx="13441">
                        <c:v>2.57</c:v>
                      </c:pt>
                      <c:pt idx="13442">
                        <c:v>2.5499999999999998</c:v>
                      </c:pt>
                      <c:pt idx="13443">
                        <c:v>2.52</c:v>
                      </c:pt>
                      <c:pt idx="13444">
                        <c:v>2.56</c:v>
                      </c:pt>
                      <c:pt idx="13445">
                        <c:v>2.5</c:v>
                      </c:pt>
                      <c:pt idx="13446">
                        <c:v>2.5</c:v>
                      </c:pt>
                      <c:pt idx="13447">
                        <c:v>2.5299999999999998</c:v>
                      </c:pt>
                      <c:pt idx="13448">
                        <c:v>2.61</c:v>
                      </c:pt>
                      <c:pt idx="13449">
                        <c:v>2.61</c:v>
                      </c:pt>
                      <c:pt idx="13450">
                        <c:v>2.58</c:v>
                      </c:pt>
                      <c:pt idx="13451">
                        <c:v>2.61</c:v>
                      </c:pt>
                      <c:pt idx="13452">
                        <c:v>2.63</c:v>
                      </c:pt>
                      <c:pt idx="13453">
                        <c:v>2.6</c:v>
                      </c:pt>
                      <c:pt idx="13454">
                        <c:v>2.74</c:v>
                      </c:pt>
                      <c:pt idx="13455">
                        <c:v>2.63</c:v>
                      </c:pt>
                      <c:pt idx="13456">
                        <c:v>2.67</c:v>
                      </c:pt>
                      <c:pt idx="13457">
                        <c:v>2.67</c:v>
                      </c:pt>
                      <c:pt idx="13458">
                        <c:v>2.61</c:v>
                      </c:pt>
                      <c:pt idx="13459">
                        <c:v>2.58</c:v>
                      </c:pt>
                      <c:pt idx="13460">
                        <c:v>2.57</c:v>
                      </c:pt>
                      <c:pt idx="13461">
                        <c:v>2.61</c:v>
                      </c:pt>
                      <c:pt idx="13462">
                        <c:v>2.71</c:v>
                      </c:pt>
                      <c:pt idx="13463">
                        <c:v>2.71</c:v>
                      </c:pt>
                      <c:pt idx="13464">
                        <c:v>2.77</c:v>
                      </c:pt>
                      <c:pt idx="13465">
                        <c:v>2.84</c:v>
                      </c:pt>
                      <c:pt idx="13466">
                        <c:v>2.88</c:v>
                      </c:pt>
                      <c:pt idx="13467">
                        <c:v>2.82</c:v>
                      </c:pt>
                      <c:pt idx="13468">
                        <c:v>2.87</c:v>
                      </c:pt>
                      <c:pt idx="13469">
                        <c:v>2.9</c:v>
                      </c:pt>
                      <c:pt idx="13470">
                        <c:v>2.82</c:v>
                      </c:pt>
                      <c:pt idx="13471">
                        <c:v>2.79</c:v>
                      </c:pt>
                      <c:pt idx="13472">
                        <c:v>2.72</c:v>
                      </c:pt>
                      <c:pt idx="13473">
                        <c:v>2.78</c:v>
                      </c:pt>
                      <c:pt idx="13474">
                        <c:v>2.75</c:v>
                      </c:pt>
                      <c:pt idx="13475">
                        <c:v>2.78</c:v>
                      </c:pt>
                      <c:pt idx="13476">
                        <c:v>#N/A</c:v>
                      </c:pt>
                      <c:pt idx="13477">
                        <c:v>2.86</c:v>
                      </c:pt>
                      <c:pt idx="13478">
                        <c:v>2.9</c:v>
                      </c:pt>
                      <c:pt idx="13479">
                        <c:v>2.98</c:v>
                      </c:pt>
                      <c:pt idx="13480">
                        <c:v>2.94</c:v>
                      </c:pt>
                      <c:pt idx="13481">
                        <c:v>2.9</c:v>
                      </c:pt>
                      <c:pt idx="13482">
                        <c:v>2.96</c:v>
                      </c:pt>
                      <c:pt idx="13483">
                        <c:v>2.93</c:v>
                      </c:pt>
                      <c:pt idx="13484">
                        <c:v>2.92</c:v>
                      </c:pt>
                      <c:pt idx="13485">
                        <c:v>2.9</c:v>
                      </c:pt>
                      <c:pt idx="13486">
                        <c:v>2.88</c:v>
                      </c:pt>
                      <c:pt idx="13487">
                        <c:v>2.86</c:v>
                      </c:pt>
                      <c:pt idx="13488">
                        <c:v>2.69</c:v>
                      </c:pt>
                      <c:pt idx="13489">
                        <c:v>2.76</c:v>
                      </c:pt>
                      <c:pt idx="13490">
                        <c:v>2.75</c:v>
                      </c:pt>
                      <c:pt idx="13491">
                        <c:v>2.72</c:v>
                      </c:pt>
                      <c:pt idx="13492">
                        <c:v>2.67</c:v>
                      </c:pt>
                      <c:pt idx="13493">
                        <c:v>2.63</c:v>
                      </c:pt>
                      <c:pt idx="13494">
                        <c:v>2.66</c:v>
                      </c:pt>
                      <c:pt idx="13495">
                        <c:v>2.64</c:v>
                      </c:pt>
                      <c:pt idx="13496">
                        <c:v>2.64</c:v>
                      </c:pt>
                      <c:pt idx="13497">
                        <c:v>2.66</c:v>
                      </c:pt>
                      <c:pt idx="13498">
                        <c:v>2.63</c:v>
                      </c:pt>
                      <c:pt idx="13499">
                        <c:v>2.62</c:v>
                      </c:pt>
                      <c:pt idx="13500">
                        <c:v>2.66</c:v>
                      </c:pt>
                      <c:pt idx="13501">
                        <c:v>2.65</c:v>
                      </c:pt>
                      <c:pt idx="13502">
                        <c:v>2.66</c:v>
                      </c:pt>
                      <c:pt idx="13503">
                        <c:v>2.68</c:v>
                      </c:pt>
                      <c:pt idx="13504">
                        <c:v>2.71</c:v>
                      </c:pt>
                      <c:pt idx="13505">
                        <c:v>2.7</c:v>
                      </c:pt>
                      <c:pt idx="13506">
                        <c:v>#N/A</c:v>
                      </c:pt>
                      <c:pt idx="13507">
                        <c:v>2.75</c:v>
                      </c:pt>
                      <c:pt idx="13508">
                        <c:v>2.69</c:v>
                      </c:pt>
                      <c:pt idx="13509">
                        <c:v>2.61</c:v>
                      </c:pt>
                      <c:pt idx="13510">
                        <c:v>2.6</c:v>
                      </c:pt>
                      <c:pt idx="13511">
                        <c:v>2.63</c:v>
                      </c:pt>
                      <c:pt idx="13512">
                        <c:v>2.54</c:v>
                      </c:pt>
                      <c:pt idx="13513">
                        <c:v>2.5099999999999998</c:v>
                      </c:pt>
                      <c:pt idx="13514">
                        <c:v>2.5299999999999998</c:v>
                      </c:pt>
                      <c:pt idx="13515">
                        <c:v>2.5299999999999998</c:v>
                      </c:pt>
                      <c:pt idx="13516">
                        <c:v>2.54</c:v>
                      </c:pt>
                      <c:pt idx="13517">
                        <c:v>2.5299999999999998</c:v>
                      </c:pt>
                      <c:pt idx="13518">
                        <c:v>2.5499999999999998</c:v>
                      </c:pt>
                      <c:pt idx="13519">
                        <c:v>2.57</c:v>
                      </c:pt>
                      <c:pt idx="13520">
                        <c:v>2.65</c:v>
                      </c:pt>
                      <c:pt idx="13521">
                        <c:v>2.63</c:v>
                      </c:pt>
                      <c:pt idx="13522">
                        <c:v>2.69</c:v>
                      </c:pt>
                      <c:pt idx="13523">
                        <c:v>2.67</c:v>
                      </c:pt>
                      <c:pt idx="13524">
                        <c:v>2.63</c:v>
                      </c:pt>
                      <c:pt idx="13525">
                        <c:v>2.77</c:v>
                      </c:pt>
                      <c:pt idx="13526">
                        <c:v>#N/A</c:v>
                      </c:pt>
                      <c:pt idx="13527">
                        <c:v>2.8</c:v>
                      </c:pt>
                      <c:pt idx="13528">
                        <c:v>2.75</c:v>
                      </c:pt>
                      <c:pt idx="13529">
                        <c:v>2.69</c:v>
                      </c:pt>
                      <c:pt idx="13530">
                        <c:v>2.71</c:v>
                      </c:pt>
                      <c:pt idx="13531">
                        <c:v>2.67</c:v>
                      </c:pt>
                      <c:pt idx="13532">
                        <c:v>2.71</c:v>
                      </c:pt>
                      <c:pt idx="13533">
                        <c:v>2.8</c:v>
                      </c:pt>
                      <c:pt idx="13534">
                        <c:v>2.79</c:v>
                      </c:pt>
                      <c:pt idx="13535">
                        <c:v>2.75</c:v>
                      </c:pt>
                      <c:pt idx="13536">
                        <c:v>2.74</c:v>
                      </c:pt>
                      <c:pt idx="13537">
                        <c:v>2.71</c:v>
                      </c:pt>
                      <c:pt idx="13538">
                        <c:v>2.74</c:v>
                      </c:pt>
                      <c:pt idx="13539">
                        <c:v>#N/A</c:v>
                      </c:pt>
                      <c:pt idx="13540">
                        <c:v>2.75</c:v>
                      </c:pt>
                      <c:pt idx="13541">
                        <c:v>2.81</c:v>
                      </c:pt>
                      <c:pt idx="13542">
                        <c:v>2.79</c:v>
                      </c:pt>
                      <c:pt idx="13543">
                        <c:v>2.84</c:v>
                      </c:pt>
                      <c:pt idx="13544">
                        <c:v>2.88</c:v>
                      </c:pt>
                      <c:pt idx="13545">
                        <c:v>2.88</c:v>
                      </c:pt>
                      <c:pt idx="13546">
                        <c:v>2.86</c:v>
                      </c:pt>
                      <c:pt idx="13547">
                        <c:v>2.81</c:v>
                      </c:pt>
                      <c:pt idx="13548">
                        <c:v>2.86</c:v>
                      </c:pt>
                      <c:pt idx="13549">
                        <c:v>2.89</c:v>
                      </c:pt>
                      <c:pt idx="13550">
                        <c:v>2.88</c:v>
                      </c:pt>
                      <c:pt idx="13551">
                        <c:v>2.89</c:v>
                      </c:pt>
                      <c:pt idx="13552">
                        <c:v>2.85</c:v>
                      </c:pt>
                      <c:pt idx="13553">
                        <c:v>2.89</c:v>
                      </c:pt>
                      <c:pt idx="13554">
                        <c:v>2.94</c:v>
                      </c:pt>
                      <c:pt idx="13555">
                        <c:v>2.89</c:v>
                      </c:pt>
                      <c:pt idx="13556">
                        <c:v>2.94</c:v>
                      </c:pt>
                      <c:pt idx="13557">
                        <c:v>2.99</c:v>
                      </c:pt>
                      <c:pt idx="13558">
                        <c:v>#N/A</c:v>
                      </c:pt>
                      <c:pt idx="13559">
                        <c:v>3</c:v>
                      </c:pt>
                      <c:pt idx="13560">
                        <c:v>3.02</c:v>
                      </c:pt>
                      <c:pt idx="13561">
                        <c:v>2.99</c:v>
                      </c:pt>
                      <c:pt idx="13562">
                        <c:v>3.04</c:v>
                      </c:pt>
                      <c:pt idx="13563">
                        <c:v>#N/A</c:v>
                      </c:pt>
                      <c:pt idx="13564">
                        <c:v>3</c:v>
                      </c:pt>
                      <c:pt idx="13565">
                        <c:v>3.01</c:v>
                      </c:pt>
                      <c:pt idx="13566">
                        <c:v>2.98</c:v>
                      </c:pt>
                      <c:pt idx="13567">
                        <c:v>2.96</c:v>
                      </c:pt>
                      <c:pt idx="13568">
                        <c:v>3.01</c:v>
                      </c:pt>
                      <c:pt idx="13569">
                        <c:v>2.97</c:v>
                      </c:pt>
                      <c:pt idx="13570">
                        <c:v>2.88</c:v>
                      </c:pt>
                      <c:pt idx="13571">
                        <c:v>2.84</c:v>
                      </c:pt>
                      <c:pt idx="13572">
                        <c:v>2.88</c:v>
                      </c:pt>
                      <c:pt idx="13573">
                        <c:v>2.9</c:v>
                      </c:pt>
                      <c:pt idx="13574">
                        <c:v>2.86</c:v>
                      </c:pt>
                      <c:pt idx="13575">
                        <c:v>2.84</c:v>
                      </c:pt>
                      <c:pt idx="13576">
                        <c:v>#N/A</c:v>
                      </c:pt>
                      <c:pt idx="13577">
                        <c:v>2.85</c:v>
                      </c:pt>
                      <c:pt idx="13578">
                        <c:v>2.87</c:v>
                      </c:pt>
                      <c:pt idx="13579">
                        <c:v>2.79</c:v>
                      </c:pt>
                      <c:pt idx="13580">
                        <c:v>2.75</c:v>
                      </c:pt>
                      <c:pt idx="13581">
                        <c:v>2.78</c:v>
                      </c:pt>
                      <c:pt idx="13582">
                        <c:v>2.77</c:v>
                      </c:pt>
                      <c:pt idx="13583">
                        <c:v>2.69</c:v>
                      </c:pt>
                      <c:pt idx="13584">
                        <c:v>2.72</c:v>
                      </c:pt>
                      <c:pt idx="13585">
                        <c:v>2.67</c:v>
                      </c:pt>
                      <c:pt idx="13586">
                        <c:v>2.61</c:v>
                      </c:pt>
                      <c:pt idx="13587">
                        <c:v>2.64</c:v>
                      </c:pt>
                      <c:pt idx="13588">
                        <c:v>2.7</c:v>
                      </c:pt>
                      <c:pt idx="13589">
                        <c:v>2.73</c:v>
                      </c:pt>
                      <c:pt idx="13590">
                        <c:v>2.71</c:v>
                      </c:pt>
                      <c:pt idx="13591">
                        <c:v>2.7</c:v>
                      </c:pt>
                      <c:pt idx="13592">
                        <c:v>2.75</c:v>
                      </c:pt>
                      <c:pt idx="13593">
                        <c:v>2.8</c:v>
                      </c:pt>
                      <c:pt idx="13594">
                        <c:v>2.73</c:v>
                      </c:pt>
                      <c:pt idx="13595">
                        <c:v>2.75</c:v>
                      </c:pt>
                      <c:pt idx="13596">
                        <c:v>#N/A</c:v>
                      </c:pt>
                      <c:pt idx="13597">
                        <c:v>2.71</c:v>
                      </c:pt>
                      <c:pt idx="13598">
                        <c:v>2.73</c:v>
                      </c:pt>
                      <c:pt idx="13599">
                        <c:v>2.76</c:v>
                      </c:pt>
                      <c:pt idx="13600">
                        <c:v>2.73</c:v>
                      </c:pt>
                      <c:pt idx="13601">
                        <c:v>2.75</c:v>
                      </c:pt>
                      <c:pt idx="13602">
                        <c:v>2.7</c:v>
                      </c:pt>
                      <c:pt idx="13603">
                        <c:v>2.67</c:v>
                      </c:pt>
                      <c:pt idx="13604">
                        <c:v>2.65</c:v>
                      </c:pt>
                      <c:pt idx="13605">
                        <c:v>2.66</c:v>
                      </c:pt>
                      <c:pt idx="13606">
                        <c:v>2.6</c:v>
                      </c:pt>
                      <c:pt idx="13607">
                        <c:v>2.7</c:v>
                      </c:pt>
                      <c:pt idx="13608">
                        <c:v>2.7</c:v>
                      </c:pt>
                      <c:pt idx="13609">
                        <c:v>2.74</c:v>
                      </c:pt>
                      <c:pt idx="13610">
                        <c:v>2.8</c:v>
                      </c:pt>
                      <c:pt idx="13611">
                        <c:v>2.79</c:v>
                      </c:pt>
                      <c:pt idx="13612">
                        <c:v>2.77</c:v>
                      </c:pt>
                      <c:pt idx="13613">
                        <c:v>2.73</c:v>
                      </c:pt>
                      <c:pt idx="13614">
                        <c:v>2.66</c:v>
                      </c:pt>
                      <c:pt idx="13615">
                        <c:v>2.65</c:v>
                      </c:pt>
                      <c:pt idx="13616">
                        <c:v>2.7</c:v>
                      </c:pt>
                      <c:pt idx="13617">
                        <c:v>2.68</c:v>
                      </c:pt>
                      <c:pt idx="13618">
                        <c:v>2.78</c:v>
                      </c:pt>
                      <c:pt idx="13619">
                        <c:v>2.79</c:v>
                      </c:pt>
                      <c:pt idx="13620">
                        <c:v>2.75</c:v>
                      </c:pt>
                      <c:pt idx="13621">
                        <c:v>2.74</c:v>
                      </c:pt>
                      <c:pt idx="13622">
                        <c:v>2.75</c:v>
                      </c:pt>
                      <c:pt idx="13623">
                        <c:v>2.71</c:v>
                      </c:pt>
                      <c:pt idx="13624">
                        <c:v>2.69</c:v>
                      </c:pt>
                      <c:pt idx="13625">
                        <c:v>2.73</c:v>
                      </c:pt>
                      <c:pt idx="13626">
                        <c:v>2.73</c:v>
                      </c:pt>
                      <c:pt idx="13627">
                        <c:v>2.77</c:v>
                      </c:pt>
                      <c:pt idx="13628">
                        <c:v>2.82</c:v>
                      </c:pt>
                      <c:pt idx="13629">
                        <c:v>2.8</c:v>
                      </c:pt>
                      <c:pt idx="13630">
                        <c:v>2.74</c:v>
                      </c:pt>
                      <c:pt idx="13631">
                        <c:v>2.71</c:v>
                      </c:pt>
                      <c:pt idx="13632">
                        <c:v>2.69</c:v>
                      </c:pt>
                      <c:pt idx="13633">
                        <c:v>2.71</c:v>
                      </c:pt>
                      <c:pt idx="13634">
                        <c:v>2.65</c:v>
                      </c:pt>
                      <c:pt idx="13635">
                        <c:v>2.63</c:v>
                      </c:pt>
                      <c:pt idx="13636">
                        <c:v>2.65</c:v>
                      </c:pt>
                      <c:pt idx="13637">
                        <c:v>2.64</c:v>
                      </c:pt>
                      <c:pt idx="13638">
                        <c:v>2.65</c:v>
                      </c:pt>
                      <c:pt idx="13639">
                        <c:v>2.73</c:v>
                      </c:pt>
                      <c:pt idx="13640">
                        <c:v>#N/A</c:v>
                      </c:pt>
                      <c:pt idx="13641">
                        <c:v>2.73</c:v>
                      </c:pt>
                      <c:pt idx="13642">
                        <c:v>2.73</c:v>
                      </c:pt>
                      <c:pt idx="13643">
                        <c:v>2.7</c:v>
                      </c:pt>
                      <c:pt idx="13644">
                        <c:v>2.7</c:v>
                      </c:pt>
                      <c:pt idx="13645">
                        <c:v>2.68</c:v>
                      </c:pt>
                      <c:pt idx="13646">
                        <c:v>2.7</c:v>
                      </c:pt>
                      <c:pt idx="13647">
                        <c:v>2.71</c:v>
                      </c:pt>
                      <c:pt idx="13648">
                        <c:v>2.67</c:v>
                      </c:pt>
                      <c:pt idx="13649">
                        <c:v>2.63</c:v>
                      </c:pt>
                      <c:pt idx="13650">
                        <c:v>2.6</c:v>
                      </c:pt>
                      <c:pt idx="13651">
                        <c:v>2.63</c:v>
                      </c:pt>
                      <c:pt idx="13652">
                        <c:v>2.61</c:v>
                      </c:pt>
                      <c:pt idx="13653">
                        <c:v>2.62</c:v>
                      </c:pt>
                      <c:pt idx="13654">
                        <c:v>2.61</c:v>
                      </c:pt>
                      <c:pt idx="13655">
                        <c:v>2.62</c:v>
                      </c:pt>
                      <c:pt idx="13656">
                        <c:v>2.66</c:v>
                      </c:pt>
                      <c:pt idx="13657">
                        <c:v>2.61</c:v>
                      </c:pt>
                      <c:pt idx="13658">
                        <c:v>2.54</c:v>
                      </c:pt>
                      <c:pt idx="13659">
                        <c:v>2.5</c:v>
                      </c:pt>
                      <c:pt idx="13660">
                        <c:v>2.52</c:v>
                      </c:pt>
                      <c:pt idx="13661">
                        <c:v>2.54</c:v>
                      </c:pt>
                      <c:pt idx="13662">
                        <c:v>2.52</c:v>
                      </c:pt>
                      <c:pt idx="13663">
                        <c:v>2.54</c:v>
                      </c:pt>
                      <c:pt idx="13664">
                        <c:v>2.56</c:v>
                      </c:pt>
                      <c:pt idx="13665">
                        <c:v>2.54</c:v>
                      </c:pt>
                      <c:pt idx="13666">
                        <c:v>#N/A</c:v>
                      </c:pt>
                      <c:pt idx="13667">
                        <c:v>2.52</c:v>
                      </c:pt>
                      <c:pt idx="13668">
                        <c:v>2.44</c:v>
                      </c:pt>
                      <c:pt idx="13669">
                        <c:v>2.4500000000000002</c:v>
                      </c:pt>
                      <c:pt idx="13670">
                        <c:v>2.48</c:v>
                      </c:pt>
                      <c:pt idx="13671">
                        <c:v>2.54</c:v>
                      </c:pt>
                      <c:pt idx="13672">
                        <c:v>2.6</c:v>
                      </c:pt>
                      <c:pt idx="13673">
                        <c:v>2.61</c:v>
                      </c:pt>
                      <c:pt idx="13674">
                        <c:v>2.59</c:v>
                      </c:pt>
                      <c:pt idx="13675">
                        <c:v>2.6</c:v>
                      </c:pt>
                      <c:pt idx="13676">
                        <c:v>2.62</c:v>
                      </c:pt>
                      <c:pt idx="13677">
                        <c:v>2.64</c:v>
                      </c:pt>
                      <c:pt idx="13678">
                        <c:v>2.65</c:v>
                      </c:pt>
                      <c:pt idx="13679">
                        <c:v>2.58</c:v>
                      </c:pt>
                      <c:pt idx="13680">
                        <c:v>2.6</c:v>
                      </c:pt>
                      <c:pt idx="13681">
                        <c:v>2.61</c:v>
                      </c:pt>
                      <c:pt idx="13682">
                        <c:v>2.66</c:v>
                      </c:pt>
                      <c:pt idx="13683">
                        <c:v>2.61</c:v>
                      </c:pt>
                      <c:pt idx="13684">
                        <c:v>2.64</c:v>
                      </c:pt>
                      <c:pt idx="13685">
                        <c:v>2.63</c:v>
                      </c:pt>
                      <c:pt idx="13686">
                        <c:v>2.63</c:v>
                      </c:pt>
                      <c:pt idx="13687">
                        <c:v>2.59</c:v>
                      </c:pt>
                      <c:pt idx="13688">
                        <c:v>2.57</c:v>
                      </c:pt>
                      <c:pt idx="13689">
                        <c:v>2.5299999999999998</c:v>
                      </c:pt>
                      <c:pt idx="13690">
                        <c:v>2.54</c:v>
                      </c:pt>
                      <c:pt idx="13691">
                        <c:v>2.5299999999999998</c:v>
                      </c:pt>
                      <c:pt idx="13692">
                        <c:v>2.58</c:v>
                      </c:pt>
                      <c:pt idx="13693">
                        <c:v>2.64</c:v>
                      </c:pt>
                      <c:pt idx="13694">
                        <c:v>2.65</c:v>
                      </c:pt>
                      <c:pt idx="13695">
                        <c:v>#N/A</c:v>
                      </c:pt>
                      <c:pt idx="13696">
                        <c:v>2.63</c:v>
                      </c:pt>
                      <c:pt idx="13697">
                        <c:v>2.58</c:v>
                      </c:pt>
                      <c:pt idx="13698">
                        <c:v>2.57</c:v>
                      </c:pt>
                      <c:pt idx="13699">
                        <c:v>2.5499999999999998</c:v>
                      </c:pt>
                      <c:pt idx="13700">
                        <c:v>2.5299999999999998</c:v>
                      </c:pt>
                      <c:pt idx="13701">
                        <c:v>2.5499999999999998</c:v>
                      </c:pt>
                      <c:pt idx="13702">
                        <c:v>2.56</c:v>
                      </c:pt>
                      <c:pt idx="13703">
                        <c:v>2.5499999999999998</c:v>
                      </c:pt>
                      <c:pt idx="13704">
                        <c:v>2.4700000000000002</c:v>
                      </c:pt>
                      <c:pt idx="13705">
                        <c:v>2.5</c:v>
                      </c:pt>
                      <c:pt idx="13706">
                        <c:v>2.4900000000000002</c:v>
                      </c:pt>
                      <c:pt idx="13707">
                        <c:v>2.48</c:v>
                      </c:pt>
                      <c:pt idx="13708">
                        <c:v>2.48</c:v>
                      </c:pt>
                      <c:pt idx="13709">
                        <c:v>2.52</c:v>
                      </c:pt>
                      <c:pt idx="13710">
                        <c:v>2.48</c:v>
                      </c:pt>
                      <c:pt idx="13711">
                        <c:v>2.5</c:v>
                      </c:pt>
                      <c:pt idx="13712">
                        <c:v>2.4700000000000002</c:v>
                      </c:pt>
                      <c:pt idx="13713">
                        <c:v>2.57</c:v>
                      </c:pt>
                      <c:pt idx="13714">
                        <c:v>2.58</c:v>
                      </c:pt>
                      <c:pt idx="13715">
                        <c:v>2.52</c:v>
                      </c:pt>
                      <c:pt idx="13716">
                        <c:v>2.5099999999999998</c:v>
                      </c:pt>
                      <c:pt idx="13717">
                        <c:v>2.4900000000000002</c:v>
                      </c:pt>
                      <c:pt idx="13718">
                        <c:v>2.4900000000000002</c:v>
                      </c:pt>
                      <c:pt idx="13719">
                        <c:v>2.4300000000000002</c:v>
                      </c:pt>
                      <c:pt idx="13720">
                        <c:v>2.44</c:v>
                      </c:pt>
                      <c:pt idx="13721">
                        <c:v>2.44</c:v>
                      </c:pt>
                      <c:pt idx="13722">
                        <c:v>2.46</c:v>
                      </c:pt>
                      <c:pt idx="13723">
                        <c:v>2.4300000000000002</c:v>
                      </c:pt>
                      <c:pt idx="13724">
                        <c:v>2.4</c:v>
                      </c:pt>
                      <c:pt idx="13725">
                        <c:v>2.34</c:v>
                      </c:pt>
                      <c:pt idx="13726">
                        <c:v>2.39</c:v>
                      </c:pt>
                      <c:pt idx="13727">
                        <c:v>2.4</c:v>
                      </c:pt>
                      <c:pt idx="13728">
                        <c:v>2.4300000000000002</c:v>
                      </c:pt>
                      <c:pt idx="13729">
                        <c:v>2.41</c:v>
                      </c:pt>
                      <c:pt idx="13730">
                        <c:v>2.4</c:v>
                      </c:pt>
                      <c:pt idx="13731">
                        <c:v>2.39</c:v>
                      </c:pt>
                      <c:pt idx="13732">
                        <c:v>2.39</c:v>
                      </c:pt>
                      <c:pt idx="13733">
                        <c:v>2.37</c:v>
                      </c:pt>
                      <c:pt idx="13734">
                        <c:v>2.34</c:v>
                      </c:pt>
                      <c:pt idx="13735">
                        <c:v>2.35</c:v>
                      </c:pt>
                      <c:pt idx="13736">
                        <c:v>#N/A</c:v>
                      </c:pt>
                      <c:pt idx="13737">
                        <c:v>2.42</c:v>
                      </c:pt>
                      <c:pt idx="13738">
                        <c:v>2.41</c:v>
                      </c:pt>
                      <c:pt idx="13739">
                        <c:v>2.4500000000000002</c:v>
                      </c:pt>
                      <c:pt idx="13740">
                        <c:v>2.46</c:v>
                      </c:pt>
                      <c:pt idx="13741">
                        <c:v>2.48</c:v>
                      </c:pt>
                      <c:pt idx="13742">
                        <c:v>2.5</c:v>
                      </c:pt>
                      <c:pt idx="13743">
                        <c:v>2.54</c:v>
                      </c:pt>
                      <c:pt idx="13744">
                        <c:v>2.54</c:v>
                      </c:pt>
                      <c:pt idx="13745">
                        <c:v>2.62</c:v>
                      </c:pt>
                      <c:pt idx="13746">
                        <c:v>2.6</c:v>
                      </c:pt>
                      <c:pt idx="13747">
                        <c:v>2.6</c:v>
                      </c:pt>
                      <c:pt idx="13748">
                        <c:v>2.62</c:v>
                      </c:pt>
                      <c:pt idx="13749">
                        <c:v>2.63</c:v>
                      </c:pt>
                      <c:pt idx="13750">
                        <c:v>2.59</c:v>
                      </c:pt>
                      <c:pt idx="13751">
                        <c:v>2.57</c:v>
                      </c:pt>
                      <c:pt idx="13752">
                        <c:v>2.54</c:v>
                      </c:pt>
                      <c:pt idx="13753">
                        <c:v>2.57</c:v>
                      </c:pt>
                      <c:pt idx="13754">
                        <c:v>2.52</c:v>
                      </c:pt>
                      <c:pt idx="13755">
                        <c:v>2.54</c:v>
                      </c:pt>
                      <c:pt idx="13756">
                        <c:v>2.5</c:v>
                      </c:pt>
                      <c:pt idx="13757">
                        <c:v>2.52</c:v>
                      </c:pt>
                      <c:pt idx="13758">
                        <c:v>2.42</c:v>
                      </c:pt>
                      <c:pt idx="13759">
                        <c:v>2.44</c:v>
                      </c:pt>
                      <c:pt idx="13760">
                        <c:v>2.4500000000000002</c:v>
                      </c:pt>
                      <c:pt idx="13761">
                        <c:v>2.4300000000000002</c:v>
                      </c:pt>
                      <c:pt idx="13762">
                        <c:v>2.36</c:v>
                      </c:pt>
                      <c:pt idx="13763">
                        <c:v>2.35</c:v>
                      </c:pt>
                      <c:pt idx="13764">
                        <c:v>2.34</c:v>
                      </c:pt>
                      <c:pt idx="13765">
                        <c:v>2.31</c:v>
                      </c:pt>
                      <c:pt idx="13766">
                        <c:v>#N/A</c:v>
                      </c:pt>
                      <c:pt idx="13767">
                        <c:v>2.21</c:v>
                      </c:pt>
                      <c:pt idx="13768">
                        <c:v>2.15</c:v>
                      </c:pt>
                      <c:pt idx="13769">
                        <c:v>2.17</c:v>
                      </c:pt>
                      <c:pt idx="13770">
                        <c:v>2.2200000000000002</c:v>
                      </c:pt>
                      <c:pt idx="13771">
                        <c:v>2.2000000000000002</c:v>
                      </c:pt>
                      <c:pt idx="13772">
                        <c:v>2.23</c:v>
                      </c:pt>
                      <c:pt idx="13773">
                        <c:v>2.25</c:v>
                      </c:pt>
                      <c:pt idx="13774">
                        <c:v>2.29</c:v>
                      </c:pt>
                      <c:pt idx="13775">
                        <c:v>2.29</c:v>
                      </c:pt>
                      <c:pt idx="13776">
                        <c:v>2.27</c:v>
                      </c:pt>
                      <c:pt idx="13777">
                        <c:v>2.2999999999999998</c:v>
                      </c:pt>
                      <c:pt idx="13778">
                        <c:v>2.34</c:v>
                      </c:pt>
                      <c:pt idx="13779">
                        <c:v>2.3199999999999998</c:v>
                      </c:pt>
                      <c:pt idx="13780">
                        <c:v>2.35</c:v>
                      </c:pt>
                      <c:pt idx="13781">
                        <c:v>2.36</c:v>
                      </c:pt>
                      <c:pt idx="13782">
                        <c:v>2.35</c:v>
                      </c:pt>
                      <c:pt idx="13783">
                        <c:v>2.36</c:v>
                      </c:pt>
                      <c:pt idx="13784">
                        <c:v>2.39</c:v>
                      </c:pt>
                      <c:pt idx="13785">
                        <c:v>2.3199999999999998</c:v>
                      </c:pt>
                      <c:pt idx="13786">
                        <c:v>2.38</c:v>
                      </c:pt>
                      <c:pt idx="13787">
                        <c:v>#N/A</c:v>
                      </c:pt>
                      <c:pt idx="13788">
                        <c:v>2.37</c:v>
                      </c:pt>
                      <c:pt idx="13789">
                        <c:v>2.35</c:v>
                      </c:pt>
                      <c:pt idx="13790">
                        <c:v>2.3199999999999998</c:v>
                      </c:pt>
                      <c:pt idx="13791">
                        <c:v>2.34</c:v>
                      </c:pt>
                      <c:pt idx="13792">
                        <c:v>2.3199999999999998</c:v>
                      </c:pt>
                      <c:pt idx="13793">
                        <c:v>2.36</c:v>
                      </c:pt>
                      <c:pt idx="13794">
                        <c:v>2.34</c:v>
                      </c:pt>
                      <c:pt idx="13795">
                        <c:v>2.31</c:v>
                      </c:pt>
                      <c:pt idx="13796">
                        <c:v>2.2999999999999998</c:v>
                      </c:pt>
                      <c:pt idx="13797">
                        <c:v>2.27</c:v>
                      </c:pt>
                      <c:pt idx="13798">
                        <c:v>2.2400000000000002</c:v>
                      </c:pt>
                      <c:pt idx="13799">
                        <c:v>#N/A</c:v>
                      </c:pt>
                      <c:pt idx="13800">
                        <c:v>2.1800000000000002</c:v>
                      </c:pt>
                      <c:pt idx="13801">
                        <c:v>2.2200000000000002</c:v>
                      </c:pt>
                      <c:pt idx="13802">
                        <c:v>2.2799999999999998</c:v>
                      </c:pt>
                      <c:pt idx="13803">
                        <c:v>2.29</c:v>
                      </c:pt>
                      <c:pt idx="13804">
                        <c:v>2.25</c:v>
                      </c:pt>
                      <c:pt idx="13805">
                        <c:v>2.31</c:v>
                      </c:pt>
                      <c:pt idx="13806">
                        <c:v>2.2599999999999998</c:v>
                      </c:pt>
                      <c:pt idx="13807">
                        <c:v>2.2200000000000002</c:v>
                      </c:pt>
                      <c:pt idx="13808">
                        <c:v>2.1800000000000002</c:v>
                      </c:pt>
                      <c:pt idx="13809">
                        <c:v>2.19</c:v>
                      </c:pt>
                      <c:pt idx="13810">
                        <c:v>2.1</c:v>
                      </c:pt>
                      <c:pt idx="13811">
                        <c:v>2.12</c:v>
                      </c:pt>
                      <c:pt idx="13812">
                        <c:v>2.0699999999999998</c:v>
                      </c:pt>
                      <c:pt idx="13813">
                        <c:v>2.14</c:v>
                      </c:pt>
                      <c:pt idx="13814">
                        <c:v>2.2200000000000002</c:v>
                      </c:pt>
                      <c:pt idx="13815">
                        <c:v>2.17</c:v>
                      </c:pt>
                      <c:pt idx="13816">
                        <c:v>2.17</c:v>
                      </c:pt>
                      <c:pt idx="13817">
                        <c:v>2.2599999999999998</c:v>
                      </c:pt>
                      <c:pt idx="13818">
                        <c:v>2.27</c:v>
                      </c:pt>
                      <c:pt idx="13819">
                        <c:v>#N/A</c:v>
                      </c:pt>
                      <c:pt idx="13820">
                        <c:v>2.25</c:v>
                      </c:pt>
                      <c:pt idx="13821">
                        <c:v>2.2200000000000002</c:v>
                      </c:pt>
                      <c:pt idx="13822">
                        <c:v>2.2000000000000002</c:v>
                      </c:pt>
                      <c:pt idx="13823">
                        <c:v>2.17</c:v>
                      </c:pt>
                      <c:pt idx="13824">
                        <c:v>#N/A</c:v>
                      </c:pt>
                      <c:pt idx="13825">
                        <c:v>2.12</c:v>
                      </c:pt>
                      <c:pt idx="13826">
                        <c:v>2.04</c:v>
                      </c:pt>
                      <c:pt idx="13827">
                        <c:v>1.97</c:v>
                      </c:pt>
                      <c:pt idx="13828">
                        <c:v>1.96</c:v>
                      </c:pt>
                      <c:pt idx="13829">
                        <c:v>2.0299999999999998</c:v>
                      </c:pt>
                      <c:pt idx="13830">
                        <c:v>1.98</c:v>
                      </c:pt>
                      <c:pt idx="13831">
                        <c:v>1.92</c:v>
                      </c:pt>
                      <c:pt idx="13832">
                        <c:v>1.91</c:v>
                      </c:pt>
                      <c:pt idx="13833">
                        <c:v>1.86</c:v>
                      </c:pt>
                      <c:pt idx="13834">
                        <c:v>1.77</c:v>
                      </c:pt>
                      <c:pt idx="13835">
                        <c:v>1.83</c:v>
                      </c:pt>
                      <c:pt idx="13836">
                        <c:v>#N/A</c:v>
                      </c:pt>
                      <c:pt idx="13837">
                        <c:v>1.82</c:v>
                      </c:pt>
                      <c:pt idx="13838">
                        <c:v>1.87</c:v>
                      </c:pt>
                      <c:pt idx="13839">
                        <c:v>1.9</c:v>
                      </c:pt>
                      <c:pt idx="13840">
                        <c:v>1.81</c:v>
                      </c:pt>
                      <c:pt idx="13841">
                        <c:v>1.83</c:v>
                      </c:pt>
                      <c:pt idx="13842">
                        <c:v>1.83</c:v>
                      </c:pt>
                      <c:pt idx="13843">
                        <c:v>1.73</c:v>
                      </c:pt>
                      <c:pt idx="13844">
                        <c:v>1.77</c:v>
                      </c:pt>
                      <c:pt idx="13845">
                        <c:v>1.68</c:v>
                      </c:pt>
                      <c:pt idx="13846">
                        <c:v>1.68</c:v>
                      </c:pt>
                      <c:pt idx="13847">
                        <c:v>1.79</c:v>
                      </c:pt>
                      <c:pt idx="13848">
                        <c:v>1.81</c:v>
                      </c:pt>
                      <c:pt idx="13849">
                        <c:v>1.83</c:v>
                      </c:pt>
                      <c:pt idx="13850">
                        <c:v>1.95</c:v>
                      </c:pt>
                      <c:pt idx="13851">
                        <c:v>1.96</c:v>
                      </c:pt>
                      <c:pt idx="13852">
                        <c:v>2.0099999999999998</c:v>
                      </c:pt>
                      <c:pt idx="13853">
                        <c:v>2</c:v>
                      </c:pt>
                      <c:pt idx="13854">
                        <c:v>1.99</c:v>
                      </c:pt>
                      <c:pt idx="13855">
                        <c:v>2.02</c:v>
                      </c:pt>
                      <c:pt idx="13856">
                        <c:v>#N/A</c:v>
                      </c:pt>
                      <c:pt idx="13857">
                        <c:v>2.14</c:v>
                      </c:pt>
                      <c:pt idx="13858">
                        <c:v>2.0699999999999998</c:v>
                      </c:pt>
                      <c:pt idx="13859">
                        <c:v>2.11</c:v>
                      </c:pt>
                      <c:pt idx="13860">
                        <c:v>2.13</c:v>
                      </c:pt>
                      <c:pt idx="13861">
                        <c:v>2.06</c:v>
                      </c:pt>
                      <c:pt idx="13862">
                        <c:v>1.99</c:v>
                      </c:pt>
                      <c:pt idx="13863">
                        <c:v>1.96</c:v>
                      </c:pt>
                      <c:pt idx="13864">
                        <c:v>2.0299999999999998</c:v>
                      </c:pt>
                      <c:pt idx="13865">
                        <c:v>2</c:v>
                      </c:pt>
                      <c:pt idx="13866">
                        <c:v>2.08</c:v>
                      </c:pt>
                      <c:pt idx="13867">
                        <c:v>2.12</c:v>
                      </c:pt>
                      <c:pt idx="13868">
                        <c:v>2.12</c:v>
                      </c:pt>
                      <c:pt idx="13869">
                        <c:v>2.11</c:v>
                      </c:pt>
                      <c:pt idx="13870">
                        <c:v>2.2400000000000002</c:v>
                      </c:pt>
                      <c:pt idx="13871">
                        <c:v>2.2000000000000002</c:v>
                      </c:pt>
                      <c:pt idx="13872">
                        <c:v>2.14</c:v>
                      </c:pt>
                      <c:pt idx="13873">
                        <c:v>2.11</c:v>
                      </c:pt>
                      <c:pt idx="13874">
                        <c:v>2.1</c:v>
                      </c:pt>
                      <c:pt idx="13875">
                        <c:v>2.13</c:v>
                      </c:pt>
                      <c:pt idx="13876">
                        <c:v>2.1</c:v>
                      </c:pt>
                      <c:pt idx="13877">
                        <c:v>2.06</c:v>
                      </c:pt>
                      <c:pt idx="13878">
                        <c:v>1.93</c:v>
                      </c:pt>
                      <c:pt idx="13879">
                        <c:v>1.98</c:v>
                      </c:pt>
                      <c:pt idx="13880">
                        <c:v>1.93</c:v>
                      </c:pt>
                      <c:pt idx="13881">
                        <c:v>1.92</c:v>
                      </c:pt>
                      <c:pt idx="13882">
                        <c:v>1.88</c:v>
                      </c:pt>
                      <c:pt idx="13883">
                        <c:v>1.93</c:v>
                      </c:pt>
                      <c:pt idx="13884">
                        <c:v>2.0099999999999998</c:v>
                      </c:pt>
                      <c:pt idx="13885">
                        <c:v>1.95</c:v>
                      </c:pt>
                      <c:pt idx="13886">
                        <c:v>1.96</c:v>
                      </c:pt>
                      <c:pt idx="13887">
                        <c:v>1.94</c:v>
                      </c:pt>
                      <c:pt idx="13888">
                        <c:v>1.87</c:v>
                      </c:pt>
                      <c:pt idx="13889">
                        <c:v>1.92</c:v>
                      </c:pt>
                      <c:pt idx="13890">
                        <c:v>1.85</c:v>
                      </c:pt>
                      <c:pt idx="13891">
                        <c:v>1.92</c:v>
                      </c:pt>
                      <c:pt idx="13892">
                        <c:v>1.89</c:v>
                      </c:pt>
                      <c:pt idx="13893">
                        <c:v>1.92</c:v>
                      </c:pt>
                      <c:pt idx="13894">
                        <c:v>1.97</c:v>
                      </c:pt>
                      <c:pt idx="13895">
                        <c:v>1.96</c:v>
                      </c:pt>
                      <c:pt idx="13896">
                        <c:v>1.94</c:v>
                      </c:pt>
                      <c:pt idx="13897">
                        <c:v>1.9</c:v>
                      </c:pt>
                      <c:pt idx="13898">
                        <c:v>1.91</c:v>
                      </c:pt>
                      <c:pt idx="13899">
                        <c:v>1.9</c:v>
                      </c:pt>
                      <c:pt idx="13900">
                        <c:v>1.87</c:v>
                      </c:pt>
                      <c:pt idx="13901">
                        <c:v>1.9</c:v>
                      </c:pt>
                      <c:pt idx="13902">
                        <c:v>1.92</c:v>
                      </c:pt>
                      <c:pt idx="13903">
                        <c:v>1.99</c:v>
                      </c:pt>
                      <c:pt idx="13904">
                        <c:v>1.96</c:v>
                      </c:pt>
                      <c:pt idx="13905">
                        <c:v>1.93</c:v>
                      </c:pt>
                      <c:pt idx="13906">
                        <c:v>1.94</c:v>
                      </c:pt>
                      <c:pt idx="13907">
                        <c:v>2</c:v>
                      </c:pt>
                      <c:pt idx="13908">
                        <c:v>2.06</c:v>
                      </c:pt>
                      <c:pt idx="13909">
                        <c:v>2.0499999999999998</c:v>
                      </c:pt>
                      <c:pt idx="13910">
                        <c:v>2.12</c:v>
                      </c:pt>
                      <c:pt idx="13911">
                        <c:v>2.16</c:v>
                      </c:pt>
                      <c:pt idx="13912">
                        <c:v>2.19</c:v>
                      </c:pt>
                      <c:pt idx="13913">
                        <c:v>2.25</c:v>
                      </c:pt>
                      <c:pt idx="13914">
                        <c:v>2.1800000000000002</c:v>
                      </c:pt>
                      <c:pt idx="13915">
                        <c:v>2.16</c:v>
                      </c:pt>
                      <c:pt idx="13916">
                        <c:v>2.2799999999999998</c:v>
                      </c:pt>
                      <c:pt idx="13917">
                        <c:v>2.2799999999999998</c:v>
                      </c:pt>
                      <c:pt idx="13918">
                        <c:v>2.27</c:v>
                      </c:pt>
                      <c:pt idx="13919">
                        <c:v>2.23</c:v>
                      </c:pt>
                      <c:pt idx="13920">
                        <c:v>2.14</c:v>
                      </c:pt>
                      <c:pt idx="13921">
                        <c:v>2.23</c:v>
                      </c:pt>
                      <c:pt idx="13922">
                        <c:v>2.27</c:v>
                      </c:pt>
                      <c:pt idx="13923">
                        <c:v>2.2599999999999998</c:v>
                      </c:pt>
                      <c:pt idx="13924">
                        <c:v>2.19</c:v>
                      </c:pt>
                      <c:pt idx="13925">
                        <c:v>2.21</c:v>
                      </c:pt>
                      <c:pt idx="13926">
                        <c:v>#N/A</c:v>
                      </c:pt>
                      <c:pt idx="13927">
                        <c:v>2.14</c:v>
                      </c:pt>
                      <c:pt idx="13928">
                        <c:v>2.14</c:v>
                      </c:pt>
                      <c:pt idx="13929">
                        <c:v>2.13</c:v>
                      </c:pt>
                      <c:pt idx="13930">
                        <c:v>2.12</c:v>
                      </c:pt>
                      <c:pt idx="13931">
                        <c:v>2.19</c:v>
                      </c:pt>
                      <c:pt idx="13932">
                        <c:v>2.27</c:v>
                      </c:pt>
                      <c:pt idx="13933">
                        <c:v>2.38</c:v>
                      </c:pt>
                      <c:pt idx="13934">
                        <c:v>2.31</c:v>
                      </c:pt>
                      <c:pt idx="13935">
                        <c:v>2.41</c:v>
                      </c:pt>
                      <c:pt idx="13936">
                        <c:v>2.39</c:v>
                      </c:pt>
                      <c:pt idx="13937">
                        <c:v>2.42</c:v>
                      </c:pt>
                      <c:pt idx="13938">
                        <c:v>2.5</c:v>
                      </c:pt>
                      <c:pt idx="13939">
                        <c:v>2.39</c:v>
                      </c:pt>
                      <c:pt idx="13940">
                        <c:v>2.39</c:v>
                      </c:pt>
                      <c:pt idx="13941">
                        <c:v>2.36</c:v>
                      </c:pt>
                      <c:pt idx="13942">
                        <c:v>2.3199999999999998</c:v>
                      </c:pt>
                      <c:pt idx="13943">
                        <c:v>2.3199999999999998</c:v>
                      </c:pt>
                      <c:pt idx="13944">
                        <c:v>2.35</c:v>
                      </c:pt>
                      <c:pt idx="13945">
                        <c:v>2.2599999999999998</c:v>
                      </c:pt>
                      <c:pt idx="13946">
                        <c:v>2.37</c:v>
                      </c:pt>
                      <c:pt idx="13947">
                        <c:v>2.42</c:v>
                      </c:pt>
                      <c:pt idx="13948">
                        <c:v>2.38</c:v>
                      </c:pt>
                      <c:pt idx="13949">
                        <c:v>2.4</c:v>
                      </c:pt>
                      <c:pt idx="13950">
                        <c:v>2.4900000000000002</c:v>
                      </c:pt>
                      <c:pt idx="13951">
                        <c:v>2.33</c:v>
                      </c:pt>
                      <c:pt idx="13952">
                        <c:v>2.35</c:v>
                      </c:pt>
                      <c:pt idx="13953">
                        <c:v>2.4300000000000002</c:v>
                      </c:pt>
                      <c:pt idx="13954">
                        <c:v>2.4</c:v>
                      </c:pt>
                      <c:pt idx="13955">
                        <c:v>#N/A</c:v>
                      </c:pt>
                      <c:pt idx="13956">
                        <c:v>2.2999999999999998</c:v>
                      </c:pt>
                      <c:pt idx="13957">
                        <c:v>2.27</c:v>
                      </c:pt>
                      <c:pt idx="13958">
                        <c:v>2.2200000000000002</c:v>
                      </c:pt>
                      <c:pt idx="13959">
                        <c:v>2.3199999999999998</c:v>
                      </c:pt>
                      <c:pt idx="13960">
                        <c:v>2.42</c:v>
                      </c:pt>
                      <c:pt idx="13961">
                        <c:v>2.44</c:v>
                      </c:pt>
                      <c:pt idx="13962">
                        <c:v>2.41</c:v>
                      </c:pt>
                      <c:pt idx="13963">
                        <c:v>2.36</c:v>
                      </c:pt>
                      <c:pt idx="13964">
                        <c:v>2.36</c:v>
                      </c:pt>
                      <c:pt idx="13965">
                        <c:v>2.34</c:v>
                      </c:pt>
                      <c:pt idx="13966">
                        <c:v>2.38</c:v>
                      </c:pt>
                      <c:pt idx="13967">
                        <c:v>2.35</c:v>
                      </c:pt>
                      <c:pt idx="13968">
                        <c:v>2.33</c:v>
                      </c:pt>
                      <c:pt idx="13969">
                        <c:v>2.2799999999999998</c:v>
                      </c:pt>
                      <c:pt idx="13970">
                        <c:v>2.27</c:v>
                      </c:pt>
                      <c:pt idx="13971">
                        <c:v>2.23</c:v>
                      </c:pt>
                      <c:pt idx="13972">
                        <c:v>2.2599999999999998</c:v>
                      </c:pt>
                      <c:pt idx="13973">
                        <c:v>2.29</c:v>
                      </c:pt>
                      <c:pt idx="13974">
                        <c:v>2.2799999999999998</c:v>
                      </c:pt>
                      <c:pt idx="13975">
                        <c:v>2.2000000000000002</c:v>
                      </c:pt>
                      <c:pt idx="13976">
                        <c:v>2.16</c:v>
                      </c:pt>
                      <c:pt idx="13977">
                        <c:v>2.23</c:v>
                      </c:pt>
                      <c:pt idx="13978">
                        <c:v>2.2799999999999998</c:v>
                      </c:pt>
                      <c:pt idx="13979">
                        <c:v>2.23</c:v>
                      </c:pt>
                      <c:pt idx="13980">
                        <c:v>2.1800000000000002</c:v>
                      </c:pt>
                      <c:pt idx="13981">
                        <c:v>2.2400000000000002</c:v>
                      </c:pt>
                      <c:pt idx="13982">
                        <c:v>2.15</c:v>
                      </c:pt>
                      <c:pt idx="13983">
                        <c:v>2.14</c:v>
                      </c:pt>
                      <c:pt idx="13984">
                        <c:v>2.19</c:v>
                      </c:pt>
                      <c:pt idx="13985">
                        <c:v>2.2000000000000002</c:v>
                      </c:pt>
                      <c:pt idx="13986">
                        <c:v>2.16</c:v>
                      </c:pt>
                      <c:pt idx="13987">
                        <c:v>2.2000000000000002</c:v>
                      </c:pt>
                      <c:pt idx="13988">
                        <c:v>2.12</c:v>
                      </c:pt>
                      <c:pt idx="13989">
                        <c:v>2.09</c:v>
                      </c:pt>
                      <c:pt idx="13990">
                        <c:v>2.0499999999999998</c:v>
                      </c:pt>
                      <c:pt idx="13991">
                        <c:v>2.0099999999999998</c:v>
                      </c:pt>
                      <c:pt idx="13992">
                        <c:v>2.12</c:v>
                      </c:pt>
                      <c:pt idx="13993">
                        <c:v>2.1800000000000002</c:v>
                      </c:pt>
                      <c:pt idx="13994">
                        <c:v>2.1800000000000002</c:v>
                      </c:pt>
                      <c:pt idx="13995">
                        <c:v>2.19</c:v>
                      </c:pt>
                      <c:pt idx="13996">
                        <c:v>2.21</c:v>
                      </c:pt>
                      <c:pt idx="13997">
                        <c:v>2.17</c:v>
                      </c:pt>
                      <c:pt idx="13998">
                        <c:v>2.2000000000000002</c:v>
                      </c:pt>
                      <c:pt idx="13999">
                        <c:v>2.1800000000000002</c:v>
                      </c:pt>
                      <c:pt idx="14000">
                        <c:v>2.13</c:v>
                      </c:pt>
                      <c:pt idx="14001">
                        <c:v>#N/A</c:v>
                      </c:pt>
                      <c:pt idx="14002">
                        <c:v>2.2000000000000002</c:v>
                      </c:pt>
                      <c:pt idx="14003">
                        <c:v>2.21</c:v>
                      </c:pt>
                      <c:pt idx="14004">
                        <c:v>2.23</c:v>
                      </c:pt>
                      <c:pt idx="14005">
                        <c:v>2.2000000000000002</c:v>
                      </c:pt>
                      <c:pt idx="14006">
                        <c:v>2.1800000000000002</c:v>
                      </c:pt>
                      <c:pt idx="14007">
                        <c:v>2.2799999999999998</c:v>
                      </c:pt>
                      <c:pt idx="14008">
                        <c:v>2.2999999999999998</c:v>
                      </c:pt>
                      <c:pt idx="14009">
                        <c:v>2.21</c:v>
                      </c:pt>
                      <c:pt idx="14010">
                        <c:v>2.13</c:v>
                      </c:pt>
                      <c:pt idx="14011">
                        <c:v>2.2000000000000002</c:v>
                      </c:pt>
                      <c:pt idx="14012">
                        <c:v>2.14</c:v>
                      </c:pt>
                      <c:pt idx="14013">
                        <c:v>2.16</c:v>
                      </c:pt>
                      <c:pt idx="14014">
                        <c:v>2.13</c:v>
                      </c:pt>
                      <c:pt idx="14015">
                        <c:v>2.17</c:v>
                      </c:pt>
                      <c:pt idx="14016">
                        <c:v>2.1</c:v>
                      </c:pt>
                      <c:pt idx="14017">
                        <c:v>2.0499999999999998</c:v>
                      </c:pt>
                      <c:pt idx="14018">
                        <c:v>2.06</c:v>
                      </c:pt>
                      <c:pt idx="14019">
                        <c:v>2.0499999999999998</c:v>
                      </c:pt>
                      <c:pt idx="14020">
                        <c:v>1.99</c:v>
                      </c:pt>
                      <c:pt idx="14021">
                        <c:v>2.0699999999999998</c:v>
                      </c:pt>
                      <c:pt idx="14022">
                        <c:v>2.0499999999999998</c:v>
                      </c:pt>
                      <c:pt idx="14023">
                        <c:v>2.08</c:v>
                      </c:pt>
                      <c:pt idx="14024">
                        <c:v>2.12</c:v>
                      </c:pt>
                      <c:pt idx="14025">
                        <c:v>2.12</c:v>
                      </c:pt>
                      <c:pt idx="14026">
                        <c:v>#N/A</c:v>
                      </c:pt>
                      <c:pt idx="14027">
                        <c:v>2.06</c:v>
                      </c:pt>
                      <c:pt idx="14028">
                        <c:v>1.99</c:v>
                      </c:pt>
                      <c:pt idx="14029">
                        <c:v>2.04</c:v>
                      </c:pt>
                      <c:pt idx="14030">
                        <c:v>2.04</c:v>
                      </c:pt>
                      <c:pt idx="14031">
                        <c:v>2.04</c:v>
                      </c:pt>
                      <c:pt idx="14032">
                        <c:v>2.08</c:v>
                      </c:pt>
                      <c:pt idx="14033">
                        <c:v>2.04</c:v>
                      </c:pt>
                      <c:pt idx="14034">
                        <c:v>2.04</c:v>
                      </c:pt>
                      <c:pt idx="14035">
                        <c:v>2.09</c:v>
                      </c:pt>
                      <c:pt idx="14036">
                        <c:v>2.0699999999999998</c:v>
                      </c:pt>
                      <c:pt idx="14037">
                        <c:v>2.0499999999999998</c:v>
                      </c:pt>
                      <c:pt idx="14038">
                        <c:v>2.1</c:v>
                      </c:pt>
                      <c:pt idx="14039">
                        <c:v>2.19</c:v>
                      </c:pt>
                      <c:pt idx="14040">
                        <c:v>2.16</c:v>
                      </c:pt>
                      <c:pt idx="14041">
                        <c:v>2.2000000000000002</c:v>
                      </c:pt>
                      <c:pt idx="14042">
                        <c:v>2.23</c:v>
                      </c:pt>
                      <c:pt idx="14043">
                        <c:v>2.25</c:v>
                      </c:pt>
                      <c:pt idx="14044">
                        <c:v>2.2599999999999998</c:v>
                      </c:pt>
                      <c:pt idx="14045">
                        <c:v>2.34</c:v>
                      </c:pt>
                      <c:pt idx="14046">
                        <c:v>2.36</c:v>
                      </c:pt>
                      <c:pt idx="14047">
                        <c:v>2.3199999999999998</c:v>
                      </c:pt>
                      <c:pt idx="14048">
                        <c:v>#N/A</c:v>
                      </c:pt>
                      <c:pt idx="14049">
                        <c:v>2.3199999999999998</c:v>
                      </c:pt>
                      <c:pt idx="14050">
                        <c:v>2.2799999999999998</c:v>
                      </c:pt>
                      <c:pt idx="14051">
                        <c:v>2.27</c:v>
                      </c:pt>
                      <c:pt idx="14052">
                        <c:v>2.25</c:v>
                      </c:pt>
                      <c:pt idx="14053">
                        <c:v>2.27</c:v>
                      </c:pt>
                      <c:pt idx="14054">
                        <c:v>2.2400000000000002</c:v>
                      </c:pt>
                      <c:pt idx="14055">
                        <c:v>2.2599999999999998</c:v>
                      </c:pt>
                      <c:pt idx="14056">
                        <c:v>2.25</c:v>
                      </c:pt>
                      <c:pt idx="14057">
                        <c:v>2.2400000000000002</c:v>
                      </c:pt>
                      <c:pt idx="14058">
                        <c:v>2.23</c:v>
                      </c:pt>
                      <c:pt idx="14059">
                        <c:v>#N/A</c:v>
                      </c:pt>
                      <c:pt idx="14060">
                        <c:v>2.2200000000000002</c:v>
                      </c:pt>
                      <c:pt idx="14061">
                        <c:v>2.21</c:v>
                      </c:pt>
                      <c:pt idx="14062">
                        <c:v>2.15</c:v>
                      </c:pt>
                      <c:pt idx="14063">
                        <c:v>2.1800000000000002</c:v>
                      </c:pt>
                      <c:pt idx="14064">
                        <c:v>2.33</c:v>
                      </c:pt>
                      <c:pt idx="14065">
                        <c:v>2.2799999999999998</c:v>
                      </c:pt>
                      <c:pt idx="14066">
                        <c:v>2.23</c:v>
                      </c:pt>
                      <c:pt idx="14067">
                        <c:v>2.2400000000000002</c:v>
                      </c:pt>
                      <c:pt idx="14068">
                        <c:v>2.2200000000000002</c:v>
                      </c:pt>
                      <c:pt idx="14069">
                        <c:v>2.2400000000000002</c:v>
                      </c:pt>
                      <c:pt idx="14070">
                        <c:v>2.13</c:v>
                      </c:pt>
                      <c:pt idx="14071">
                        <c:v>2.23</c:v>
                      </c:pt>
                      <c:pt idx="14072">
                        <c:v>2.2799999999999998</c:v>
                      </c:pt>
                      <c:pt idx="14073">
                        <c:v>2.2999999999999998</c:v>
                      </c:pt>
                      <c:pt idx="14074">
                        <c:v>2.2400000000000002</c:v>
                      </c:pt>
                      <c:pt idx="14075">
                        <c:v>2.19</c:v>
                      </c:pt>
                      <c:pt idx="14076">
                        <c:v>2.2000000000000002</c:v>
                      </c:pt>
                      <c:pt idx="14077">
                        <c:v>2.2400000000000002</c:v>
                      </c:pt>
                      <c:pt idx="14078">
                        <c:v>2.27</c:v>
                      </c:pt>
                      <c:pt idx="14079">
                        <c:v>2.25</c:v>
                      </c:pt>
                      <c:pt idx="14080">
                        <c:v>#N/A</c:v>
                      </c:pt>
                      <c:pt idx="14081">
                        <c:v>2.2400000000000002</c:v>
                      </c:pt>
                      <c:pt idx="14082">
                        <c:v>2.3199999999999998</c:v>
                      </c:pt>
                      <c:pt idx="14083">
                        <c:v>2.31</c:v>
                      </c:pt>
                      <c:pt idx="14084">
                        <c:v>2.27</c:v>
                      </c:pt>
                      <c:pt idx="14085">
                        <c:v>#N/A</c:v>
                      </c:pt>
                      <c:pt idx="14086">
                        <c:v>2.2400000000000002</c:v>
                      </c:pt>
                      <c:pt idx="14087">
                        <c:v>2.25</c:v>
                      </c:pt>
                      <c:pt idx="14088">
                        <c:v>2.1800000000000002</c:v>
                      </c:pt>
                      <c:pt idx="14089">
                        <c:v>2.16</c:v>
                      </c:pt>
                      <c:pt idx="14090">
                        <c:v>2.13</c:v>
                      </c:pt>
                      <c:pt idx="14091">
                        <c:v>2.17</c:v>
                      </c:pt>
                      <c:pt idx="14092">
                        <c:v>2.12</c:v>
                      </c:pt>
                      <c:pt idx="14093">
                        <c:v>2.08</c:v>
                      </c:pt>
                      <c:pt idx="14094">
                        <c:v>2.1</c:v>
                      </c:pt>
                      <c:pt idx="14095">
                        <c:v>2.0299999999999998</c:v>
                      </c:pt>
                      <c:pt idx="14096">
                        <c:v>#N/A</c:v>
                      </c:pt>
                      <c:pt idx="14097">
                        <c:v>2.06</c:v>
                      </c:pt>
                      <c:pt idx="14098">
                        <c:v>2.0099999999999998</c:v>
                      </c:pt>
                      <c:pt idx="14099">
                        <c:v>2.02</c:v>
                      </c:pt>
                      <c:pt idx="14100">
                        <c:v>2.0699999999999998</c:v>
                      </c:pt>
                      <c:pt idx="14101">
                        <c:v>2.0299999999999998</c:v>
                      </c:pt>
                      <c:pt idx="14102">
                        <c:v>2.0099999999999998</c:v>
                      </c:pt>
                      <c:pt idx="14103">
                        <c:v>2.02</c:v>
                      </c:pt>
                      <c:pt idx="14104">
                        <c:v>2</c:v>
                      </c:pt>
                      <c:pt idx="14105">
                        <c:v>1.94</c:v>
                      </c:pt>
                      <c:pt idx="14106">
                        <c:v>1.97</c:v>
                      </c:pt>
                      <c:pt idx="14107">
                        <c:v>1.87</c:v>
                      </c:pt>
                      <c:pt idx="14108">
                        <c:v>1.88</c:v>
                      </c:pt>
                      <c:pt idx="14109">
                        <c:v>1.87</c:v>
                      </c:pt>
                      <c:pt idx="14110">
                        <c:v>1.86</c:v>
                      </c:pt>
                      <c:pt idx="14111">
                        <c:v>1.75</c:v>
                      </c:pt>
                      <c:pt idx="14112">
                        <c:v>1.74</c:v>
                      </c:pt>
                      <c:pt idx="14113">
                        <c:v>1.71</c:v>
                      </c:pt>
                      <c:pt idx="14114">
                        <c:v>1.63</c:v>
                      </c:pt>
                      <c:pt idx="14115">
                        <c:v>1.74</c:v>
                      </c:pt>
                      <c:pt idx="14116">
                        <c:v>#N/A</c:v>
                      </c:pt>
                      <c:pt idx="14117">
                        <c:v>1.78</c:v>
                      </c:pt>
                      <c:pt idx="14118">
                        <c:v>1.81</c:v>
                      </c:pt>
                      <c:pt idx="14119">
                        <c:v>1.75</c:v>
                      </c:pt>
                      <c:pt idx="14120">
                        <c:v>1.76</c:v>
                      </c:pt>
                      <c:pt idx="14121">
                        <c:v>1.77</c:v>
                      </c:pt>
                      <c:pt idx="14122">
                        <c:v>1.74</c:v>
                      </c:pt>
                      <c:pt idx="14123">
                        <c:v>1.75</c:v>
                      </c:pt>
                      <c:pt idx="14124">
                        <c:v>1.71</c:v>
                      </c:pt>
                      <c:pt idx="14125">
                        <c:v>1.76</c:v>
                      </c:pt>
                      <c:pt idx="14126">
                        <c:v>1.74</c:v>
                      </c:pt>
                      <c:pt idx="14127">
                        <c:v>1.83</c:v>
                      </c:pt>
                      <c:pt idx="14128">
                        <c:v>1.84</c:v>
                      </c:pt>
                      <c:pt idx="14129">
                        <c:v>1.83</c:v>
                      </c:pt>
                      <c:pt idx="14130">
                        <c:v>1.88</c:v>
                      </c:pt>
                      <c:pt idx="14131">
                        <c:v>1.91</c:v>
                      </c:pt>
                      <c:pt idx="14132">
                        <c:v>1.83</c:v>
                      </c:pt>
                      <c:pt idx="14133">
                        <c:v>1.9</c:v>
                      </c:pt>
                      <c:pt idx="14134">
                        <c:v>1.93</c:v>
                      </c:pt>
                      <c:pt idx="14135">
                        <c:v>1.98</c:v>
                      </c:pt>
                      <c:pt idx="14136">
                        <c:v>1.97</c:v>
                      </c:pt>
                      <c:pt idx="14137">
                        <c:v>1.97</c:v>
                      </c:pt>
                      <c:pt idx="14138">
                        <c:v>1.94</c:v>
                      </c:pt>
                      <c:pt idx="14139">
                        <c:v>1.91</c:v>
                      </c:pt>
                      <c:pt idx="14140">
                        <c:v>1.88</c:v>
                      </c:pt>
                      <c:pt idx="14141">
                        <c:v>1.92</c:v>
                      </c:pt>
                      <c:pt idx="14142">
                        <c:v>1.94</c:v>
                      </c:pt>
                      <c:pt idx="14143">
                        <c:v>1.88</c:v>
                      </c:pt>
                      <c:pt idx="14144">
                        <c:v>1.91</c:v>
                      </c:pt>
                      <c:pt idx="14145">
                        <c:v>#N/A</c:v>
                      </c:pt>
                      <c:pt idx="14146">
                        <c:v>1.89</c:v>
                      </c:pt>
                      <c:pt idx="14147">
                        <c:v>1.81</c:v>
                      </c:pt>
                      <c:pt idx="14148">
                        <c:v>1.83</c:v>
                      </c:pt>
                      <c:pt idx="14149">
                        <c:v>1.78</c:v>
                      </c:pt>
                      <c:pt idx="14150">
                        <c:v>1.79</c:v>
                      </c:pt>
                      <c:pt idx="14151">
                        <c:v>1.78</c:v>
                      </c:pt>
                      <c:pt idx="14152">
                        <c:v>1.73</c:v>
                      </c:pt>
                      <c:pt idx="14153">
                        <c:v>1.76</c:v>
                      </c:pt>
                      <c:pt idx="14154">
                        <c:v>1.7</c:v>
                      </c:pt>
                      <c:pt idx="14155">
                        <c:v>1.72</c:v>
                      </c:pt>
                      <c:pt idx="14156">
                        <c:v>1.73</c:v>
                      </c:pt>
                      <c:pt idx="14157">
                        <c:v>1.79</c:v>
                      </c:pt>
                      <c:pt idx="14158">
                        <c:v>1.77</c:v>
                      </c:pt>
                      <c:pt idx="14159">
                        <c:v>1.8</c:v>
                      </c:pt>
                      <c:pt idx="14160">
                        <c:v>1.76</c:v>
                      </c:pt>
                      <c:pt idx="14161">
                        <c:v>1.78</c:v>
                      </c:pt>
                      <c:pt idx="14162">
                        <c:v>1.79</c:v>
                      </c:pt>
                      <c:pt idx="14163">
                        <c:v>1.85</c:v>
                      </c:pt>
                      <c:pt idx="14164">
                        <c:v>1.88</c:v>
                      </c:pt>
                      <c:pt idx="14165">
                        <c:v>1.89</c:v>
                      </c:pt>
                      <c:pt idx="14166">
                        <c:v>1.91</c:v>
                      </c:pt>
                      <c:pt idx="14167">
                        <c:v>1.94</c:v>
                      </c:pt>
                      <c:pt idx="14168">
                        <c:v>1.87</c:v>
                      </c:pt>
                      <c:pt idx="14169">
                        <c:v>1.84</c:v>
                      </c:pt>
                      <c:pt idx="14170">
                        <c:v>1.83</c:v>
                      </c:pt>
                      <c:pt idx="14171">
                        <c:v>1.88</c:v>
                      </c:pt>
                      <c:pt idx="14172">
                        <c:v>1.81</c:v>
                      </c:pt>
                      <c:pt idx="14173">
                        <c:v>1.79</c:v>
                      </c:pt>
                      <c:pt idx="14174">
                        <c:v>1.76</c:v>
                      </c:pt>
                      <c:pt idx="14175">
                        <c:v>1.79</c:v>
                      </c:pt>
                      <c:pt idx="14176">
                        <c:v>1.77</c:v>
                      </c:pt>
                      <c:pt idx="14177">
                        <c:v>1.77</c:v>
                      </c:pt>
                      <c:pt idx="14178">
                        <c:v>1.73</c:v>
                      </c:pt>
                      <c:pt idx="14179">
                        <c:v>1.75</c:v>
                      </c:pt>
                      <c:pt idx="14180">
                        <c:v>1.71</c:v>
                      </c:pt>
                      <c:pt idx="14181">
                        <c:v>1.75</c:v>
                      </c:pt>
                      <c:pt idx="14182">
                        <c:v>1.76</c:v>
                      </c:pt>
                      <c:pt idx="14183">
                        <c:v>1.87</c:v>
                      </c:pt>
                      <c:pt idx="14184">
                        <c:v>1.85</c:v>
                      </c:pt>
                      <c:pt idx="14185">
                        <c:v>1.85</c:v>
                      </c:pt>
                      <c:pt idx="14186">
                        <c:v>1.84</c:v>
                      </c:pt>
                      <c:pt idx="14187">
                        <c:v>1.86</c:v>
                      </c:pt>
                      <c:pt idx="14188">
                        <c:v>1.87</c:v>
                      </c:pt>
                      <c:pt idx="14189">
                        <c:v>1.83</c:v>
                      </c:pt>
                      <c:pt idx="14190">
                        <c:v>1.85</c:v>
                      </c:pt>
                      <c:pt idx="14191">
                        <c:v>#N/A</c:v>
                      </c:pt>
                      <c:pt idx="14192">
                        <c:v>1.84</c:v>
                      </c:pt>
                      <c:pt idx="14193">
                        <c:v>1.85</c:v>
                      </c:pt>
                      <c:pt idx="14194">
                        <c:v>1.81</c:v>
                      </c:pt>
                      <c:pt idx="14195">
                        <c:v>1.71</c:v>
                      </c:pt>
                      <c:pt idx="14196">
                        <c:v>1.73</c:v>
                      </c:pt>
                      <c:pt idx="14197">
                        <c:v>1.72</c:v>
                      </c:pt>
                      <c:pt idx="14198">
                        <c:v>1.71</c:v>
                      </c:pt>
                      <c:pt idx="14199">
                        <c:v>1.68</c:v>
                      </c:pt>
                      <c:pt idx="14200">
                        <c:v>1.64</c:v>
                      </c:pt>
                      <c:pt idx="14201">
                        <c:v>1.62</c:v>
                      </c:pt>
                      <c:pt idx="14202">
                        <c:v>1.62</c:v>
                      </c:pt>
                      <c:pt idx="14203">
                        <c:v>1.6</c:v>
                      </c:pt>
                      <c:pt idx="14204">
                        <c:v>1.57</c:v>
                      </c:pt>
                      <c:pt idx="14205">
                        <c:v>1.62</c:v>
                      </c:pt>
                      <c:pt idx="14206">
                        <c:v>1.67</c:v>
                      </c:pt>
                      <c:pt idx="14207">
                        <c:v>1.71</c:v>
                      </c:pt>
                      <c:pt idx="14208">
                        <c:v>1.69</c:v>
                      </c:pt>
                      <c:pt idx="14209">
                        <c:v>1.74</c:v>
                      </c:pt>
                      <c:pt idx="14210">
                        <c:v>1.57</c:v>
                      </c:pt>
                      <c:pt idx="14211">
                        <c:v>1.46</c:v>
                      </c:pt>
                      <c:pt idx="14212">
                        <c:v>1.46</c:v>
                      </c:pt>
                      <c:pt idx="14213">
                        <c:v>1.5</c:v>
                      </c:pt>
                      <c:pt idx="14214">
                        <c:v>1.49</c:v>
                      </c:pt>
                      <c:pt idx="14215">
                        <c:v>1.46</c:v>
                      </c:pt>
                      <c:pt idx="14216">
                        <c:v>#N/A</c:v>
                      </c:pt>
                      <c:pt idx="14217">
                        <c:v>1.37</c:v>
                      </c:pt>
                      <c:pt idx="14218">
                        <c:v>1.38</c:v>
                      </c:pt>
                      <c:pt idx="14219">
                        <c:v>1.4</c:v>
                      </c:pt>
                      <c:pt idx="14220">
                        <c:v>1.37</c:v>
                      </c:pt>
                      <c:pt idx="14221">
                        <c:v>1.43</c:v>
                      </c:pt>
                      <c:pt idx="14222">
                        <c:v>1.53</c:v>
                      </c:pt>
                      <c:pt idx="14223">
                        <c:v>1.48</c:v>
                      </c:pt>
                      <c:pt idx="14224">
                        <c:v>1.53</c:v>
                      </c:pt>
                      <c:pt idx="14225">
                        <c:v>1.6</c:v>
                      </c:pt>
                      <c:pt idx="14226">
                        <c:v>1.59</c:v>
                      </c:pt>
                      <c:pt idx="14227">
                        <c:v>1.56</c:v>
                      </c:pt>
                      <c:pt idx="14228">
                        <c:v>1.59</c:v>
                      </c:pt>
                      <c:pt idx="14229">
                        <c:v>1.57</c:v>
                      </c:pt>
                      <c:pt idx="14230">
                        <c:v>1.57</c:v>
                      </c:pt>
                      <c:pt idx="14231">
                        <c:v>1.58</c:v>
                      </c:pt>
                      <c:pt idx="14232">
                        <c:v>1.57</c:v>
                      </c:pt>
                      <c:pt idx="14233">
                        <c:v>1.52</c:v>
                      </c:pt>
                      <c:pt idx="14234">
                        <c:v>1.52</c:v>
                      </c:pt>
                      <c:pt idx="14235">
                        <c:v>1.46</c:v>
                      </c:pt>
                      <c:pt idx="14236">
                        <c:v>1.51</c:v>
                      </c:pt>
                      <c:pt idx="14237">
                        <c:v>1.55</c:v>
                      </c:pt>
                      <c:pt idx="14238">
                        <c:v>1.55</c:v>
                      </c:pt>
                      <c:pt idx="14239">
                        <c:v>1.51</c:v>
                      </c:pt>
                      <c:pt idx="14240">
                        <c:v>1.59</c:v>
                      </c:pt>
                      <c:pt idx="14241">
                        <c:v>1.59</c:v>
                      </c:pt>
                      <c:pt idx="14242">
                        <c:v>1.55</c:v>
                      </c:pt>
                      <c:pt idx="14243">
                        <c:v>1.5</c:v>
                      </c:pt>
                      <c:pt idx="14244">
                        <c:v>1.57</c:v>
                      </c:pt>
                      <c:pt idx="14245">
                        <c:v>1.51</c:v>
                      </c:pt>
                      <c:pt idx="14246">
                        <c:v>1.55</c:v>
                      </c:pt>
                      <c:pt idx="14247">
                        <c:v>1.57</c:v>
                      </c:pt>
                      <c:pt idx="14248">
                        <c:v>1.56</c:v>
                      </c:pt>
                      <c:pt idx="14249">
                        <c:v>1.53</c:v>
                      </c:pt>
                      <c:pt idx="14250">
                        <c:v>1.58</c:v>
                      </c:pt>
                      <c:pt idx="14251">
                        <c:v>1.55</c:v>
                      </c:pt>
                      <c:pt idx="14252">
                        <c:v>1.55</c:v>
                      </c:pt>
                      <c:pt idx="14253">
                        <c:v>1.56</c:v>
                      </c:pt>
                      <c:pt idx="14254">
                        <c:v>1.58</c:v>
                      </c:pt>
                      <c:pt idx="14255">
                        <c:v>1.62</c:v>
                      </c:pt>
                      <c:pt idx="14256">
                        <c:v>1.57</c:v>
                      </c:pt>
                      <c:pt idx="14257">
                        <c:v>1.57</c:v>
                      </c:pt>
                      <c:pt idx="14258">
                        <c:v>1.58</c:v>
                      </c:pt>
                      <c:pt idx="14259">
                        <c:v>1.57</c:v>
                      </c:pt>
                      <c:pt idx="14260">
                        <c:v>1.6</c:v>
                      </c:pt>
                      <c:pt idx="14261">
                        <c:v>#N/A</c:v>
                      </c:pt>
                      <c:pt idx="14262">
                        <c:v>1.55</c:v>
                      </c:pt>
                      <c:pt idx="14263">
                        <c:v>1.54</c:v>
                      </c:pt>
                      <c:pt idx="14264">
                        <c:v>1.61</c:v>
                      </c:pt>
                      <c:pt idx="14265">
                        <c:v>1.67</c:v>
                      </c:pt>
                      <c:pt idx="14266">
                        <c:v>1.68</c:v>
                      </c:pt>
                      <c:pt idx="14267">
                        <c:v>1.73</c:v>
                      </c:pt>
                      <c:pt idx="14268">
                        <c:v>1.7</c:v>
                      </c:pt>
                      <c:pt idx="14269">
                        <c:v>1.71</c:v>
                      </c:pt>
                      <c:pt idx="14270">
                        <c:v>1.7</c:v>
                      </c:pt>
                      <c:pt idx="14271">
                        <c:v>1.7</c:v>
                      </c:pt>
                      <c:pt idx="14272">
                        <c:v>1.69</c:v>
                      </c:pt>
                      <c:pt idx="14273">
                        <c:v>1.66</c:v>
                      </c:pt>
                      <c:pt idx="14274">
                        <c:v>1.63</c:v>
                      </c:pt>
                      <c:pt idx="14275">
                        <c:v>1.62</c:v>
                      </c:pt>
                      <c:pt idx="14276">
                        <c:v>1.59</c:v>
                      </c:pt>
                      <c:pt idx="14277">
                        <c:v>1.56</c:v>
                      </c:pt>
                      <c:pt idx="14278">
                        <c:v>1.57</c:v>
                      </c:pt>
                      <c:pt idx="14279">
                        <c:v>1.56</c:v>
                      </c:pt>
                      <c:pt idx="14280">
                        <c:v>1.6</c:v>
                      </c:pt>
                      <c:pt idx="14281">
                        <c:v>1.63</c:v>
                      </c:pt>
                      <c:pt idx="14282">
                        <c:v>1.69</c:v>
                      </c:pt>
                      <c:pt idx="14283">
                        <c:v>1.72</c:v>
                      </c:pt>
                      <c:pt idx="14284">
                        <c:v>1.75</c:v>
                      </c:pt>
                      <c:pt idx="14285">
                        <c:v>1.73</c:v>
                      </c:pt>
                      <c:pt idx="14286">
                        <c:v>#N/A</c:v>
                      </c:pt>
                      <c:pt idx="14287">
                        <c:v>1.77</c:v>
                      </c:pt>
                      <c:pt idx="14288">
                        <c:v>1.79</c:v>
                      </c:pt>
                      <c:pt idx="14289">
                        <c:v>1.75</c:v>
                      </c:pt>
                      <c:pt idx="14290">
                        <c:v>1.8</c:v>
                      </c:pt>
                      <c:pt idx="14291">
                        <c:v>1.77</c:v>
                      </c:pt>
                      <c:pt idx="14292">
                        <c:v>1.75</c:v>
                      </c:pt>
                      <c:pt idx="14293">
                        <c:v>1.76</c:v>
                      </c:pt>
                      <c:pt idx="14294">
                        <c:v>1.76</c:v>
                      </c:pt>
                      <c:pt idx="14295">
                        <c:v>1.74</c:v>
                      </c:pt>
                      <c:pt idx="14296">
                        <c:v>1.77</c:v>
                      </c:pt>
                      <c:pt idx="14297">
                        <c:v>1.77</c:v>
                      </c:pt>
                      <c:pt idx="14298">
                        <c:v>1.79</c:v>
                      </c:pt>
                      <c:pt idx="14299">
                        <c:v>1.85</c:v>
                      </c:pt>
                      <c:pt idx="14300">
                        <c:v>1.86</c:v>
                      </c:pt>
                      <c:pt idx="14301">
                        <c:v>1.84</c:v>
                      </c:pt>
                      <c:pt idx="14302">
                        <c:v>1.83</c:v>
                      </c:pt>
                      <c:pt idx="14303">
                        <c:v>1.81</c:v>
                      </c:pt>
                      <c:pt idx="14304">
                        <c:v>1.82</c:v>
                      </c:pt>
                      <c:pt idx="14305">
                        <c:v>1.79</c:v>
                      </c:pt>
                      <c:pt idx="14306">
                        <c:v>1.83</c:v>
                      </c:pt>
                      <c:pt idx="14307">
                        <c:v>1.88</c:v>
                      </c:pt>
                      <c:pt idx="14308">
                        <c:v>2.0699999999999998</c:v>
                      </c:pt>
                      <c:pt idx="14309">
                        <c:v>2.15</c:v>
                      </c:pt>
                      <c:pt idx="14310">
                        <c:v>#N/A</c:v>
                      </c:pt>
                      <c:pt idx="14311">
                        <c:v>2.23</c:v>
                      </c:pt>
                      <c:pt idx="14312">
                        <c:v>2.23</c:v>
                      </c:pt>
                      <c:pt idx="14313">
                        <c:v>2.2200000000000002</c:v>
                      </c:pt>
                      <c:pt idx="14314">
                        <c:v>2.29</c:v>
                      </c:pt>
                      <c:pt idx="14315">
                        <c:v>2.34</c:v>
                      </c:pt>
                      <c:pt idx="14316">
                        <c:v>2.33</c:v>
                      </c:pt>
                      <c:pt idx="14317">
                        <c:v>2.31</c:v>
                      </c:pt>
                      <c:pt idx="14318">
                        <c:v>2.36</c:v>
                      </c:pt>
                      <c:pt idx="14319">
                        <c:v>#N/A</c:v>
                      </c:pt>
                      <c:pt idx="14320">
                        <c:v>2.36</c:v>
                      </c:pt>
                      <c:pt idx="14321">
                        <c:v>2.3199999999999998</c:v>
                      </c:pt>
                      <c:pt idx="14322">
                        <c:v>2.2999999999999998</c:v>
                      </c:pt>
                      <c:pt idx="14323">
                        <c:v>2.37</c:v>
                      </c:pt>
                      <c:pt idx="14324">
                        <c:v>2.4500000000000002</c:v>
                      </c:pt>
                      <c:pt idx="14325">
                        <c:v>2.4</c:v>
                      </c:pt>
                      <c:pt idx="14326">
                        <c:v>2.39</c:v>
                      </c:pt>
                      <c:pt idx="14327">
                        <c:v>2.39</c:v>
                      </c:pt>
                      <c:pt idx="14328">
                        <c:v>2.34</c:v>
                      </c:pt>
                      <c:pt idx="14329">
                        <c:v>2.4</c:v>
                      </c:pt>
                      <c:pt idx="14330">
                        <c:v>2.4700000000000002</c:v>
                      </c:pt>
                      <c:pt idx="14331">
                        <c:v>2.4900000000000002</c:v>
                      </c:pt>
                      <c:pt idx="14332">
                        <c:v>2.48</c:v>
                      </c:pt>
                      <c:pt idx="14333">
                        <c:v>2.54</c:v>
                      </c:pt>
                      <c:pt idx="14334">
                        <c:v>2.6</c:v>
                      </c:pt>
                      <c:pt idx="14335">
                        <c:v>2.6</c:v>
                      </c:pt>
                      <c:pt idx="14336">
                        <c:v>2.54</c:v>
                      </c:pt>
                      <c:pt idx="14337">
                        <c:v>2.57</c:v>
                      </c:pt>
                      <c:pt idx="14338">
                        <c:v>2.5499999999999998</c:v>
                      </c:pt>
                      <c:pt idx="14339">
                        <c:v>2.5499999999999998</c:v>
                      </c:pt>
                      <c:pt idx="14340">
                        <c:v>2.5499999999999998</c:v>
                      </c:pt>
                      <c:pt idx="14341">
                        <c:v>#N/A</c:v>
                      </c:pt>
                      <c:pt idx="14342">
                        <c:v>2.57</c:v>
                      </c:pt>
                      <c:pt idx="14343">
                        <c:v>2.5099999999999998</c:v>
                      </c:pt>
                      <c:pt idx="14344">
                        <c:v>2.4900000000000002</c:v>
                      </c:pt>
                      <c:pt idx="14345">
                        <c:v>2.4500000000000002</c:v>
                      </c:pt>
                      <c:pt idx="14346">
                        <c:v>#N/A</c:v>
                      </c:pt>
                      <c:pt idx="14347">
                        <c:v>2.4500000000000002</c:v>
                      </c:pt>
                      <c:pt idx="14348">
                        <c:v>2.46</c:v>
                      </c:pt>
                      <c:pt idx="14349">
                        <c:v>2.37</c:v>
                      </c:pt>
                      <c:pt idx="14350">
                        <c:v>2.42</c:v>
                      </c:pt>
                      <c:pt idx="14351">
                        <c:v>2.38</c:v>
                      </c:pt>
                      <c:pt idx="14352">
                        <c:v>2.38</c:v>
                      </c:pt>
                      <c:pt idx="14353">
                        <c:v>2.38</c:v>
                      </c:pt>
                      <c:pt idx="14354">
                        <c:v>2.36</c:v>
                      </c:pt>
                      <c:pt idx="14355">
                        <c:v>2.4</c:v>
                      </c:pt>
                      <c:pt idx="14356">
                        <c:v>#N/A</c:v>
                      </c:pt>
                      <c:pt idx="14357">
                        <c:v>2.33</c:v>
                      </c:pt>
                      <c:pt idx="14358">
                        <c:v>2.42</c:v>
                      </c:pt>
                      <c:pt idx="14359">
                        <c:v>2.4700000000000002</c:v>
                      </c:pt>
                      <c:pt idx="14360">
                        <c:v>2.48</c:v>
                      </c:pt>
                      <c:pt idx="14361">
                        <c:v>2.41</c:v>
                      </c:pt>
                      <c:pt idx="14362">
                        <c:v>2.4700000000000002</c:v>
                      </c:pt>
                      <c:pt idx="14363">
                        <c:v>2.5299999999999998</c:v>
                      </c:pt>
                      <c:pt idx="14364">
                        <c:v>2.5099999999999998</c:v>
                      </c:pt>
                      <c:pt idx="14365">
                        <c:v>2.4900000000000002</c:v>
                      </c:pt>
                      <c:pt idx="14366">
                        <c:v>2.4900000000000002</c:v>
                      </c:pt>
                      <c:pt idx="14367">
                        <c:v>2.4500000000000002</c:v>
                      </c:pt>
                      <c:pt idx="14368">
                        <c:v>2.48</c:v>
                      </c:pt>
                      <c:pt idx="14369">
                        <c:v>2.48</c:v>
                      </c:pt>
                      <c:pt idx="14370">
                        <c:v>2.4900000000000002</c:v>
                      </c:pt>
                      <c:pt idx="14371">
                        <c:v>2.42</c:v>
                      </c:pt>
                      <c:pt idx="14372">
                        <c:v>2.4</c:v>
                      </c:pt>
                      <c:pt idx="14373">
                        <c:v>2.34</c:v>
                      </c:pt>
                      <c:pt idx="14374">
                        <c:v>2.4</c:v>
                      </c:pt>
                      <c:pt idx="14375">
                        <c:v>2.41</c:v>
                      </c:pt>
                      <c:pt idx="14376">
                        <c:v>2.4300000000000002</c:v>
                      </c:pt>
                      <c:pt idx="14377">
                        <c:v>2.4700000000000002</c:v>
                      </c:pt>
                      <c:pt idx="14378">
                        <c:v>2.5099999999999998</c:v>
                      </c:pt>
                      <c:pt idx="14379">
                        <c:v>2.4500000000000002</c:v>
                      </c:pt>
                      <c:pt idx="14380">
                        <c:v>2.42</c:v>
                      </c:pt>
                      <c:pt idx="14381">
                        <c:v>#N/A</c:v>
                      </c:pt>
                      <c:pt idx="14382">
                        <c:v>2.4300000000000002</c:v>
                      </c:pt>
                      <c:pt idx="14383">
                        <c:v>2.42</c:v>
                      </c:pt>
                      <c:pt idx="14384">
                        <c:v>2.38</c:v>
                      </c:pt>
                      <c:pt idx="14385">
                        <c:v>2.31</c:v>
                      </c:pt>
                      <c:pt idx="14386">
                        <c:v>2.36</c:v>
                      </c:pt>
                      <c:pt idx="14387">
                        <c:v>2.36</c:v>
                      </c:pt>
                      <c:pt idx="14388">
                        <c:v>2.46</c:v>
                      </c:pt>
                      <c:pt idx="14389">
                        <c:v>2.4900000000000002</c:v>
                      </c:pt>
                      <c:pt idx="14390">
                        <c:v>2.4900000000000002</c:v>
                      </c:pt>
                      <c:pt idx="14391">
                        <c:v>2.4900000000000002</c:v>
                      </c:pt>
                      <c:pt idx="14392">
                        <c:v>2.52</c:v>
                      </c:pt>
                      <c:pt idx="14393">
                        <c:v>2.57</c:v>
                      </c:pt>
                      <c:pt idx="14394">
                        <c:v>2.6</c:v>
                      </c:pt>
                      <c:pt idx="14395">
                        <c:v>2.58</c:v>
                      </c:pt>
                      <c:pt idx="14396">
                        <c:v>2.62</c:v>
                      </c:pt>
                      <c:pt idx="14397">
                        <c:v>2.6</c:v>
                      </c:pt>
                      <c:pt idx="14398">
                        <c:v>2.5099999999999998</c:v>
                      </c:pt>
                      <c:pt idx="14399">
                        <c:v>2.5299999999999998</c:v>
                      </c:pt>
                      <c:pt idx="14400">
                        <c:v>2.5</c:v>
                      </c:pt>
                      <c:pt idx="14401">
                        <c:v>2.4700000000000002</c:v>
                      </c:pt>
                      <c:pt idx="14402">
                        <c:v>2.4300000000000002</c:v>
                      </c:pt>
                      <c:pt idx="14403">
                        <c:v>2.4</c:v>
                      </c:pt>
                      <c:pt idx="14404">
                        <c:v>2.41</c:v>
                      </c:pt>
                      <c:pt idx="14405">
                        <c:v>2.4</c:v>
                      </c:pt>
                      <c:pt idx="14406">
                        <c:v>2.38</c:v>
                      </c:pt>
                      <c:pt idx="14407">
                        <c:v>2.42</c:v>
                      </c:pt>
                      <c:pt idx="14408">
                        <c:v>2.39</c:v>
                      </c:pt>
                      <c:pt idx="14409">
                        <c:v>2.42</c:v>
                      </c:pt>
                      <c:pt idx="14410">
                        <c:v>2.4</c:v>
                      </c:pt>
                      <c:pt idx="14411">
                        <c:v>2.35</c:v>
                      </c:pt>
                      <c:pt idx="14412">
                        <c:v>2.36</c:v>
                      </c:pt>
                      <c:pt idx="14413">
                        <c:v>2.34</c:v>
                      </c:pt>
                      <c:pt idx="14414">
                        <c:v>2.34</c:v>
                      </c:pt>
                      <c:pt idx="14415">
                        <c:v>2.38</c:v>
                      </c:pt>
                      <c:pt idx="14416">
                        <c:v>2.37</c:v>
                      </c:pt>
                      <c:pt idx="14417">
                        <c:v>2.3199999999999998</c:v>
                      </c:pt>
                      <c:pt idx="14418">
                        <c:v>2.2799999999999998</c:v>
                      </c:pt>
                      <c:pt idx="14419">
                        <c:v>2.2400000000000002</c:v>
                      </c:pt>
                      <c:pt idx="14420">
                        <c:v>#N/A</c:v>
                      </c:pt>
                      <c:pt idx="14421">
                        <c:v>2.2599999999999998</c:v>
                      </c:pt>
                      <c:pt idx="14422">
                        <c:v>2.1800000000000002</c:v>
                      </c:pt>
                      <c:pt idx="14423">
                        <c:v>2.21</c:v>
                      </c:pt>
                      <c:pt idx="14424">
                        <c:v>2.2400000000000002</c:v>
                      </c:pt>
                      <c:pt idx="14425">
                        <c:v>2.2400000000000002</c:v>
                      </c:pt>
                      <c:pt idx="14426">
                        <c:v>2.2799999999999998</c:v>
                      </c:pt>
                      <c:pt idx="14427">
                        <c:v>2.35</c:v>
                      </c:pt>
                      <c:pt idx="14428">
                        <c:v>2.3199999999999998</c:v>
                      </c:pt>
                      <c:pt idx="14429">
                        <c:v>2.2999999999999998</c:v>
                      </c:pt>
                      <c:pt idx="14430">
                        <c:v>2.29</c:v>
                      </c:pt>
                      <c:pt idx="14431">
                        <c:v>2.33</c:v>
                      </c:pt>
                      <c:pt idx="14432">
                        <c:v>2.29</c:v>
                      </c:pt>
                      <c:pt idx="14433">
                        <c:v>2.33</c:v>
                      </c:pt>
                      <c:pt idx="14434">
                        <c:v>2.36</c:v>
                      </c:pt>
                      <c:pt idx="14435">
                        <c:v>2.36</c:v>
                      </c:pt>
                      <c:pt idx="14436">
                        <c:v>2.39</c:v>
                      </c:pt>
                      <c:pt idx="14437">
                        <c:v>2.42</c:v>
                      </c:pt>
                      <c:pt idx="14438">
                        <c:v>2.41</c:v>
                      </c:pt>
                      <c:pt idx="14439">
                        <c:v>2.39</c:v>
                      </c:pt>
                      <c:pt idx="14440">
                        <c:v>2.33</c:v>
                      </c:pt>
                      <c:pt idx="14441">
                        <c:v>2.34</c:v>
                      </c:pt>
                      <c:pt idx="14442">
                        <c:v>2.33</c:v>
                      </c:pt>
                      <c:pt idx="14443">
                        <c:v>2.2200000000000002</c:v>
                      </c:pt>
                      <c:pt idx="14444">
                        <c:v>2.23</c:v>
                      </c:pt>
                      <c:pt idx="14445">
                        <c:v>2.23</c:v>
                      </c:pt>
                      <c:pt idx="14446">
                        <c:v>2.25</c:v>
                      </c:pt>
                      <c:pt idx="14447">
                        <c:v>2.29</c:v>
                      </c:pt>
                      <c:pt idx="14448">
                        <c:v>2.2599999999999998</c:v>
                      </c:pt>
                      <c:pt idx="14449">
                        <c:v>2.25</c:v>
                      </c:pt>
                      <c:pt idx="14450">
                        <c:v>2.25</c:v>
                      </c:pt>
                      <c:pt idx="14451">
                        <c:v>#N/A</c:v>
                      </c:pt>
                      <c:pt idx="14452">
                        <c:v>2.21</c:v>
                      </c:pt>
                      <c:pt idx="14453">
                        <c:v>2.21</c:v>
                      </c:pt>
                      <c:pt idx="14454">
                        <c:v>2.21</c:v>
                      </c:pt>
                      <c:pt idx="14455">
                        <c:v>2.15</c:v>
                      </c:pt>
                      <c:pt idx="14456">
                        <c:v>2.1800000000000002</c:v>
                      </c:pt>
                      <c:pt idx="14457">
                        <c:v>2.14</c:v>
                      </c:pt>
                      <c:pt idx="14458">
                        <c:v>2.1800000000000002</c:v>
                      </c:pt>
                      <c:pt idx="14459">
                        <c:v>2.19</c:v>
                      </c:pt>
                      <c:pt idx="14460">
                        <c:v>2.21</c:v>
                      </c:pt>
                      <c:pt idx="14461">
                        <c:v>2.21</c:v>
                      </c:pt>
                      <c:pt idx="14462">
                        <c:v>2.21</c:v>
                      </c:pt>
                      <c:pt idx="14463">
                        <c:v>2.15</c:v>
                      </c:pt>
                      <c:pt idx="14464">
                        <c:v>2.16</c:v>
                      </c:pt>
                      <c:pt idx="14465">
                        <c:v>2.16</c:v>
                      </c:pt>
                      <c:pt idx="14466">
                        <c:v>2.19</c:v>
                      </c:pt>
                      <c:pt idx="14467">
                        <c:v>2.16</c:v>
                      </c:pt>
                      <c:pt idx="14468">
                        <c:v>2.16</c:v>
                      </c:pt>
                      <c:pt idx="14469">
                        <c:v>2.15</c:v>
                      </c:pt>
                      <c:pt idx="14470">
                        <c:v>2.15</c:v>
                      </c:pt>
                      <c:pt idx="14471">
                        <c:v>2.14</c:v>
                      </c:pt>
                      <c:pt idx="14472">
                        <c:v>2.21</c:v>
                      </c:pt>
                      <c:pt idx="14473">
                        <c:v>2.2200000000000002</c:v>
                      </c:pt>
                      <c:pt idx="14474">
                        <c:v>2.27</c:v>
                      </c:pt>
                      <c:pt idx="14475">
                        <c:v>2.31</c:v>
                      </c:pt>
                      <c:pt idx="14476">
                        <c:v>2.35</c:v>
                      </c:pt>
                      <c:pt idx="14477">
                        <c:v>#N/A</c:v>
                      </c:pt>
                      <c:pt idx="14478">
                        <c:v>2.33</c:v>
                      </c:pt>
                      <c:pt idx="14479">
                        <c:v>2.37</c:v>
                      </c:pt>
                      <c:pt idx="14480">
                        <c:v>2.39</c:v>
                      </c:pt>
                      <c:pt idx="14481">
                        <c:v>2.38</c:v>
                      </c:pt>
                      <c:pt idx="14482">
                        <c:v>2.37</c:v>
                      </c:pt>
                      <c:pt idx="14483">
                        <c:v>2.33</c:v>
                      </c:pt>
                      <c:pt idx="14484">
                        <c:v>2.35</c:v>
                      </c:pt>
                      <c:pt idx="14485">
                        <c:v>2.33</c:v>
                      </c:pt>
                      <c:pt idx="14486">
                        <c:v>2.31</c:v>
                      </c:pt>
                      <c:pt idx="14487">
                        <c:v>2.27</c:v>
                      </c:pt>
                      <c:pt idx="14488">
                        <c:v>2.27</c:v>
                      </c:pt>
                      <c:pt idx="14489">
                        <c:v>2.27</c:v>
                      </c:pt>
                      <c:pt idx="14490">
                        <c:v>2.2400000000000002</c:v>
                      </c:pt>
                      <c:pt idx="14491">
                        <c:v>2.2599999999999998</c:v>
                      </c:pt>
                      <c:pt idx="14492">
                        <c:v>2.33</c:v>
                      </c:pt>
                      <c:pt idx="14493">
                        <c:v>2.29</c:v>
                      </c:pt>
                      <c:pt idx="14494">
                        <c:v>2.3199999999999998</c:v>
                      </c:pt>
                      <c:pt idx="14495">
                        <c:v>2.2999999999999998</c:v>
                      </c:pt>
                      <c:pt idx="14496">
                        <c:v>2.2999999999999998</c:v>
                      </c:pt>
                      <c:pt idx="14497">
                        <c:v>2.2599999999999998</c:v>
                      </c:pt>
                      <c:pt idx="14498">
                        <c:v>2.27</c:v>
                      </c:pt>
                      <c:pt idx="14499">
                        <c:v>2.2400000000000002</c:v>
                      </c:pt>
                      <c:pt idx="14500">
                        <c:v>2.27</c:v>
                      </c:pt>
                      <c:pt idx="14501">
                        <c:v>2.2599999999999998</c:v>
                      </c:pt>
                      <c:pt idx="14502">
                        <c:v>2.29</c:v>
                      </c:pt>
                      <c:pt idx="14503">
                        <c:v>2.2400000000000002</c:v>
                      </c:pt>
                      <c:pt idx="14504">
                        <c:v>2.2000000000000002</c:v>
                      </c:pt>
                      <c:pt idx="14505">
                        <c:v>2.19</c:v>
                      </c:pt>
                      <c:pt idx="14506">
                        <c:v>2.2200000000000002</c:v>
                      </c:pt>
                      <c:pt idx="14507">
                        <c:v>2.27</c:v>
                      </c:pt>
                      <c:pt idx="14508">
                        <c:v>2.23</c:v>
                      </c:pt>
                      <c:pt idx="14509">
                        <c:v>2.19</c:v>
                      </c:pt>
                      <c:pt idx="14510">
                        <c:v>2.19</c:v>
                      </c:pt>
                      <c:pt idx="14511">
                        <c:v>2.1800000000000002</c:v>
                      </c:pt>
                      <c:pt idx="14512">
                        <c:v>2.2200000000000002</c:v>
                      </c:pt>
                      <c:pt idx="14513">
                        <c:v>2.17</c:v>
                      </c:pt>
                      <c:pt idx="14514">
                        <c:v>2.19</c:v>
                      </c:pt>
                      <c:pt idx="14515">
                        <c:v>2.17</c:v>
                      </c:pt>
                      <c:pt idx="14516">
                        <c:v>2.16</c:v>
                      </c:pt>
                      <c:pt idx="14517">
                        <c:v>2.13</c:v>
                      </c:pt>
                      <c:pt idx="14518">
                        <c:v>2.15</c:v>
                      </c:pt>
                      <c:pt idx="14519">
                        <c:v>2.12</c:v>
                      </c:pt>
                      <c:pt idx="14520">
                        <c:v>2.16</c:v>
                      </c:pt>
                      <c:pt idx="14521">
                        <c:v>#N/A</c:v>
                      </c:pt>
                      <c:pt idx="14522">
                        <c:v>2.0699999999999998</c:v>
                      </c:pt>
                      <c:pt idx="14523">
                        <c:v>2.1</c:v>
                      </c:pt>
                      <c:pt idx="14524">
                        <c:v>2.0499999999999998</c:v>
                      </c:pt>
                      <c:pt idx="14525">
                        <c:v>2.06</c:v>
                      </c:pt>
                      <c:pt idx="14526">
                        <c:v>2.14</c:v>
                      </c:pt>
                      <c:pt idx="14527">
                        <c:v>2.17</c:v>
                      </c:pt>
                      <c:pt idx="14528">
                        <c:v>2.2000000000000002</c:v>
                      </c:pt>
                      <c:pt idx="14529">
                        <c:v>2.2000000000000002</c:v>
                      </c:pt>
                      <c:pt idx="14530">
                        <c:v>2.2000000000000002</c:v>
                      </c:pt>
                      <c:pt idx="14531">
                        <c:v>2.23</c:v>
                      </c:pt>
                      <c:pt idx="14532">
                        <c:v>2.2400000000000002</c:v>
                      </c:pt>
                      <c:pt idx="14533">
                        <c:v>2.2799999999999998</c:v>
                      </c:pt>
                      <c:pt idx="14534">
                        <c:v>2.27</c:v>
                      </c:pt>
                      <c:pt idx="14535">
                        <c:v>2.2599999999999998</c:v>
                      </c:pt>
                      <c:pt idx="14536">
                        <c:v>2.2200000000000002</c:v>
                      </c:pt>
                      <c:pt idx="14537">
                        <c:v>2.2400000000000002</c:v>
                      </c:pt>
                      <c:pt idx="14538">
                        <c:v>2.31</c:v>
                      </c:pt>
                      <c:pt idx="14539">
                        <c:v>2.31</c:v>
                      </c:pt>
                      <c:pt idx="14540">
                        <c:v>2.33</c:v>
                      </c:pt>
                      <c:pt idx="14541">
                        <c:v>2.34</c:v>
                      </c:pt>
                      <c:pt idx="14542">
                        <c:v>2.33</c:v>
                      </c:pt>
                      <c:pt idx="14543">
                        <c:v>2.33</c:v>
                      </c:pt>
                      <c:pt idx="14544">
                        <c:v>2.35</c:v>
                      </c:pt>
                      <c:pt idx="14545">
                        <c:v>2.37</c:v>
                      </c:pt>
                      <c:pt idx="14546">
                        <c:v>#N/A</c:v>
                      </c:pt>
                      <c:pt idx="14547">
                        <c:v>2.35</c:v>
                      </c:pt>
                      <c:pt idx="14548">
                        <c:v>2.35</c:v>
                      </c:pt>
                      <c:pt idx="14549">
                        <c:v>2.33</c:v>
                      </c:pt>
                      <c:pt idx="14550">
                        <c:v>2.2799999999999998</c:v>
                      </c:pt>
                      <c:pt idx="14551">
                        <c:v>2.2999999999999998</c:v>
                      </c:pt>
                      <c:pt idx="14552">
                        <c:v>2.2999999999999998</c:v>
                      </c:pt>
                      <c:pt idx="14553">
                        <c:v>2.34</c:v>
                      </c:pt>
                      <c:pt idx="14554">
                        <c:v>2.33</c:v>
                      </c:pt>
                      <c:pt idx="14555">
                        <c:v>2.39</c:v>
                      </c:pt>
                      <c:pt idx="14556">
                        <c:v>2.38</c:v>
                      </c:pt>
                      <c:pt idx="14557">
                        <c:v>2.42</c:v>
                      </c:pt>
                      <c:pt idx="14558">
                        <c:v>2.44</c:v>
                      </c:pt>
                      <c:pt idx="14559">
                        <c:v>2.46</c:v>
                      </c:pt>
                      <c:pt idx="14560">
                        <c:v>2.42</c:v>
                      </c:pt>
                      <c:pt idx="14561">
                        <c:v>2.37</c:v>
                      </c:pt>
                      <c:pt idx="14562">
                        <c:v>2.38</c:v>
                      </c:pt>
                      <c:pt idx="14563">
                        <c:v>2.37</c:v>
                      </c:pt>
                      <c:pt idx="14564">
                        <c:v>2.35</c:v>
                      </c:pt>
                      <c:pt idx="14565">
                        <c:v>2.34</c:v>
                      </c:pt>
                      <c:pt idx="14566">
                        <c:v>2.3199999999999998</c:v>
                      </c:pt>
                      <c:pt idx="14567">
                        <c:v>2.3199999999999998</c:v>
                      </c:pt>
                      <c:pt idx="14568">
                        <c:v>2.3199999999999998</c:v>
                      </c:pt>
                      <c:pt idx="14569">
                        <c:v>2.33</c:v>
                      </c:pt>
                      <c:pt idx="14570">
                        <c:v>2.4</c:v>
                      </c:pt>
                      <c:pt idx="14571">
                        <c:v>2.4</c:v>
                      </c:pt>
                      <c:pt idx="14572">
                        <c:v>2.38</c:v>
                      </c:pt>
                      <c:pt idx="14573">
                        <c:v>2.33</c:v>
                      </c:pt>
                      <c:pt idx="14574">
                        <c:v>2.37</c:v>
                      </c:pt>
                      <c:pt idx="14575">
                        <c:v>2.35</c:v>
                      </c:pt>
                      <c:pt idx="14576">
                        <c:v>2.37</c:v>
                      </c:pt>
                      <c:pt idx="14577">
                        <c:v>2.36</c:v>
                      </c:pt>
                      <c:pt idx="14578">
                        <c:v>2.3199999999999998</c:v>
                      </c:pt>
                      <c:pt idx="14579">
                        <c:v>#N/A</c:v>
                      </c:pt>
                      <c:pt idx="14580">
                        <c:v>2.34</c:v>
                      </c:pt>
                      <c:pt idx="14581">
                        <c:v>2.3199999999999998</c:v>
                      </c:pt>
                      <c:pt idx="14582">
                        <c:v>2.34</c:v>
                      </c:pt>
                      <c:pt idx="14583">
                        <c:v>2.37</c:v>
                      </c:pt>
                      <c:pt idx="14584">
                        <c:v>2.42</c:v>
                      </c:pt>
                      <c:pt idx="14585">
                        <c:v>2.37</c:v>
                      </c:pt>
                      <c:pt idx="14586">
                        <c:v>2.37</c:v>
                      </c:pt>
                      <c:pt idx="14587">
                        <c:v>2.36</c:v>
                      </c:pt>
                      <c:pt idx="14588">
                        <c:v>2.33</c:v>
                      </c:pt>
                      <c:pt idx="14589">
                        <c:v>2.37</c:v>
                      </c:pt>
                      <c:pt idx="14590">
                        <c:v>2.38</c:v>
                      </c:pt>
                      <c:pt idx="14591">
                        <c:v>2.39</c:v>
                      </c:pt>
                      <c:pt idx="14592">
                        <c:v>2.4</c:v>
                      </c:pt>
                      <c:pt idx="14593">
                        <c:v>2.36</c:v>
                      </c:pt>
                      <c:pt idx="14594">
                        <c:v>2.35</c:v>
                      </c:pt>
                      <c:pt idx="14595">
                        <c:v>2.35</c:v>
                      </c:pt>
                      <c:pt idx="14596">
                        <c:v>2.39</c:v>
                      </c:pt>
                      <c:pt idx="14597">
                        <c:v>2.46</c:v>
                      </c:pt>
                      <c:pt idx="14598">
                        <c:v>2.4900000000000002</c:v>
                      </c:pt>
                      <c:pt idx="14599">
                        <c:v>2.48</c:v>
                      </c:pt>
                      <c:pt idx="14600">
                        <c:v>2.48</c:v>
                      </c:pt>
                      <c:pt idx="14601">
                        <c:v>#N/A</c:v>
                      </c:pt>
                      <c:pt idx="14602">
                        <c:v>2.4700000000000002</c:v>
                      </c:pt>
                      <c:pt idx="14603">
                        <c:v>2.42</c:v>
                      </c:pt>
                      <c:pt idx="14604">
                        <c:v>2.4300000000000002</c:v>
                      </c:pt>
                      <c:pt idx="14605">
                        <c:v>2.4</c:v>
                      </c:pt>
                      <c:pt idx="14606">
                        <c:v>#N/A</c:v>
                      </c:pt>
                      <c:pt idx="14607">
                        <c:v>2.46</c:v>
                      </c:pt>
                      <c:pt idx="14608">
                        <c:v>2.44</c:v>
                      </c:pt>
                      <c:pt idx="14609">
                        <c:v>2.46</c:v>
                      </c:pt>
                      <c:pt idx="14610">
                        <c:v>2.4700000000000002</c:v>
                      </c:pt>
                      <c:pt idx="14611">
                        <c:v>2.4900000000000002</c:v>
                      </c:pt>
                      <c:pt idx="14612">
                        <c:v>2.5499999999999998</c:v>
                      </c:pt>
                      <c:pt idx="14613">
                        <c:v>2.5499999999999998</c:v>
                      </c:pt>
                      <c:pt idx="14614">
                        <c:v>2.54</c:v>
                      </c:pt>
                      <c:pt idx="14615">
                        <c:v>2.5499999999999998</c:v>
                      </c:pt>
                      <c:pt idx="14616">
                        <c:v>#N/A</c:v>
                      </c:pt>
                      <c:pt idx="14617">
                        <c:v>2.54</c:v>
                      </c:pt>
                      <c:pt idx="14618">
                        <c:v>2.57</c:v>
                      </c:pt>
                      <c:pt idx="14619">
                        <c:v>2.62</c:v>
                      </c:pt>
                      <c:pt idx="14620">
                        <c:v>2.64</c:v>
                      </c:pt>
                      <c:pt idx="14621">
                        <c:v>2.66</c:v>
                      </c:pt>
                      <c:pt idx="14622">
                        <c:v>2.63</c:v>
                      </c:pt>
                      <c:pt idx="14623">
                        <c:v>2.65</c:v>
                      </c:pt>
                      <c:pt idx="14624">
                        <c:v>2.63</c:v>
                      </c:pt>
                      <c:pt idx="14625">
                        <c:v>2.66</c:v>
                      </c:pt>
                      <c:pt idx="14626">
                        <c:v>2.7</c:v>
                      </c:pt>
                      <c:pt idx="14627">
                        <c:v>2.73</c:v>
                      </c:pt>
                      <c:pt idx="14628">
                        <c:v>2.72</c:v>
                      </c:pt>
                      <c:pt idx="14629">
                        <c:v>2.78</c:v>
                      </c:pt>
                      <c:pt idx="14630">
                        <c:v>2.84</c:v>
                      </c:pt>
                      <c:pt idx="14631">
                        <c:v>2.77</c:v>
                      </c:pt>
                      <c:pt idx="14632">
                        <c:v>2.79</c:v>
                      </c:pt>
                      <c:pt idx="14633">
                        <c:v>2.84</c:v>
                      </c:pt>
                      <c:pt idx="14634">
                        <c:v>2.85</c:v>
                      </c:pt>
                      <c:pt idx="14635">
                        <c:v>2.83</c:v>
                      </c:pt>
                      <c:pt idx="14636">
                        <c:v>2.86</c:v>
                      </c:pt>
                      <c:pt idx="14637">
                        <c:v>2.83</c:v>
                      </c:pt>
                      <c:pt idx="14638">
                        <c:v>2.91</c:v>
                      </c:pt>
                      <c:pt idx="14639">
                        <c:v>2.9</c:v>
                      </c:pt>
                      <c:pt idx="14640">
                        <c:v>2.87</c:v>
                      </c:pt>
                      <c:pt idx="14641">
                        <c:v>#N/A</c:v>
                      </c:pt>
                      <c:pt idx="14642">
                        <c:v>2.88</c:v>
                      </c:pt>
                      <c:pt idx="14643">
                        <c:v>2.94</c:v>
                      </c:pt>
                      <c:pt idx="14644">
                        <c:v>2.92</c:v>
                      </c:pt>
                      <c:pt idx="14645">
                        <c:v>2.88</c:v>
                      </c:pt>
                      <c:pt idx="14646">
                        <c:v>2.86</c:v>
                      </c:pt>
                      <c:pt idx="14647">
                        <c:v>2.9</c:v>
                      </c:pt>
                      <c:pt idx="14648">
                        <c:v>2.87</c:v>
                      </c:pt>
                      <c:pt idx="14649">
                        <c:v>2.81</c:v>
                      </c:pt>
                      <c:pt idx="14650">
                        <c:v>2.86</c:v>
                      </c:pt>
                      <c:pt idx="14651">
                        <c:v>2.88</c:v>
                      </c:pt>
                      <c:pt idx="14652">
                        <c:v>2.88</c:v>
                      </c:pt>
                      <c:pt idx="14653">
                        <c:v>2.89</c:v>
                      </c:pt>
                      <c:pt idx="14654">
                        <c:v>2.86</c:v>
                      </c:pt>
                      <c:pt idx="14655">
                        <c:v>2.9</c:v>
                      </c:pt>
                      <c:pt idx="14656">
                        <c:v>2.87</c:v>
                      </c:pt>
                      <c:pt idx="14657">
                        <c:v>2.84</c:v>
                      </c:pt>
                      <c:pt idx="14658">
                        <c:v>2.81</c:v>
                      </c:pt>
                      <c:pt idx="14659">
                        <c:v>2.82</c:v>
                      </c:pt>
                      <c:pt idx="14660">
                        <c:v>2.85</c:v>
                      </c:pt>
                      <c:pt idx="14661">
                        <c:v>2.85</c:v>
                      </c:pt>
                      <c:pt idx="14662">
                        <c:v>2.89</c:v>
                      </c:pt>
                      <c:pt idx="14663">
                        <c:v>2.89</c:v>
                      </c:pt>
                      <c:pt idx="14664">
                        <c:v>2.83</c:v>
                      </c:pt>
                      <c:pt idx="14665">
                        <c:v>2.82</c:v>
                      </c:pt>
                      <c:pt idx="14666">
                        <c:v>2.85</c:v>
                      </c:pt>
                      <c:pt idx="14667">
                        <c:v>2.78</c:v>
                      </c:pt>
                      <c:pt idx="14668">
                        <c:v>2.77</c:v>
                      </c:pt>
                      <c:pt idx="14669">
                        <c:v>2.74</c:v>
                      </c:pt>
                      <c:pt idx="14670">
                        <c:v>#N/A</c:v>
                      </c:pt>
                      <c:pt idx="14671">
                        <c:v>2.73</c:v>
                      </c:pt>
                      <c:pt idx="14672">
                        <c:v>2.79</c:v>
                      </c:pt>
                      <c:pt idx="14673">
                        <c:v>2.79</c:v>
                      </c:pt>
                      <c:pt idx="14674">
                        <c:v>2.83</c:v>
                      </c:pt>
                      <c:pt idx="14675">
                        <c:v>2.77</c:v>
                      </c:pt>
                      <c:pt idx="14676">
                        <c:v>2.78</c:v>
                      </c:pt>
                      <c:pt idx="14677">
                        <c:v>2.8</c:v>
                      </c:pt>
                      <c:pt idx="14678">
                        <c:v>2.79</c:v>
                      </c:pt>
                      <c:pt idx="14679">
                        <c:v>2.83</c:v>
                      </c:pt>
                      <c:pt idx="14680">
                        <c:v>2.82</c:v>
                      </c:pt>
                      <c:pt idx="14681">
                        <c:v>2.83</c:v>
                      </c:pt>
                      <c:pt idx="14682">
                        <c:v>2.82</c:v>
                      </c:pt>
                      <c:pt idx="14683">
                        <c:v>2.87</c:v>
                      </c:pt>
                      <c:pt idx="14684">
                        <c:v>2.92</c:v>
                      </c:pt>
                      <c:pt idx="14685">
                        <c:v>2.96</c:v>
                      </c:pt>
                      <c:pt idx="14686">
                        <c:v>2.98</c:v>
                      </c:pt>
                      <c:pt idx="14687">
                        <c:v>3</c:v>
                      </c:pt>
                      <c:pt idx="14688">
                        <c:v>3.03</c:v>
                      </c:pt>
                      <c:pt idx="14689">
                        <c:v>3</c:v>
                      </c:pt>
                      <c:pt idx="14690">
                        <c:v>2.96</c:v>
                      </c:pt>
                      <c:pt idx="14691">
                        <c:v>2.95</c:v>
                      </c:pt>
                      <c:pt idx="14692">
                        <c:v>2.97</c:v>
                      </c:pt>
                      <c:pt idx="14693">
                        <c:v>2.97</c:v>
                      </c:pt>
                      <c:pt idx="14694">
                        <c:v>2.94</c:v>
                      </c:pt>
                      <c:pt idx="14695">
                        <c:v>2.95</c:v>
                      </c:pt>
                      <c:pt idx="14696">
                        <c:v>2.95</c:v>
                      </c:pt>
                      <c:pt idx="14697">
                        <c:v>2.97</c:v>
                      </c:pt>
                      <c:pt idx="14698">
                        <c:v>3</c:v>
                      </c:pt>
                      <c:pt idx="14699">
                        <c:v>2.97</c:v>
                      </c:pt>
                      <c:pt idx="14700">
                        <c:v>2.97</c:v>
                      </c:pt>
                      <c:pt idx="14701">
                        <c:v>3</c:v>
                      </c:pt>
                      <c:pt idx="14702">
                        <c:v>3.08</c:v>
                      </c:pt>
                      <c:pt idx="14703">
                        <c:v>3.09</c:v>
                      </c:pt>
                      <c:pt idx="14704">
                        <c:v>3.11</c:v>
                      </c:pt>
                      <c:pt idx="14705">
                        <c:v>3.06</c:v>
                      </c:pt>
                      <c:pt idx="14706">
                        <c:v>3.06</c:v>
                      </c:pt>
                      <c:pt idx="14707">
                        <c:v>3.06</c:v>
                      </c:pt>
                      <c:pt idx="14708">
                        <c:v>3.01</c:v>
                      </c:pt>
                      <c:pt idx="14709">
                        <c:v>2.98</c:v>
                      </c:pt>
                      <c:pt idx="14710">
                        <c:v>2.93</c:v>
                      </c:pt>
                      <c:pt idx="14711">
                        <c:v>#N/A</c:v>
                      </c:pt>
                      <c:pt idx="14712">
                        <c:v>2.77</c:v>
                      </c:pt>
                      <c:pt idx="14713">
                        <c:v>2.84</c:v>
                      </c:pt>
                      <c:pt idx="14714">
                        <c:v>2.83</c:v>
                      </c:pt>
                      <c:pt idx="14715">
                        <c:v>2.89</c:v>
                      </c:pt>
                      <c:pt idx="14716">
                        <c:v>2.94</c:v>
                      </c:pt>
                      <c:pt idx="14717">
                        <c:v>2.92</c:v>
                      </c:pt>
                      <c:pt idx="14718">
                        <c:v>2.97</c:v>
                      </c:pt>
                      <c:pt idx="14719">
                        <c:v>2.93</c:v>
                      </c:pt>
                      <c:pt idx="14720">
                        <c:v>2.93</c:v>
                      </c:pt>
                      <c:pt idx="14721">
                        <c:v>2.96</c:v>
                      </c:pt>
                      <c:pt idx="14722">
                        <c:v>2.96</c:v>
                      </c:pt>
                      <c:pt idx="14723">
                        <c:v>2.98</c:v>
                      </c:pt>
                      <c:pt idx="14724">
                        <c:v>2.94</c:v>
                      </c:pt>
                      <c:pt idx="14725">
                        <c:v>2.93</c:v>
                      </c:pt>
                      <c:pt idx="14726">
                        <c:v>2.92</c:v>
                      </c:pt>
                      <c:pt idx="14727">
                        <c:v>2.89</c:v>
                      </c:pt>
                      <c:pt idx="14728">
                        <c:v>2.93</c:v>
                      </c:pt>
                      <c:pt idx="14729">
                        <c:v>2.9</c:v>
                      </c:pt>
                      <c:pt idx="14730">
                        <c:v>2.9</c:v>
                      </c:pt>
                      <c:pt idx="14731">
                        <c:v>2.87</c:v>
                      </c:pt>
                      <c:pt idx="14732">
                        <c:v>2.88</c:v>
                      </c:pt>
                      <c:pt idx="14733">
                        <c:v>2.83</c:v>
                      </c:pt>
                      <c:pt idx="14734">
                        <c:v>2.84</c:v>
                      </c:pt>
                      <c:pt idx="14735">
                        <c:v>2.85</c:v>
                      </c:pt>
                      <c:pt idx="14736">
                        <c:v>2.87</c:v>
                      </c:pt>
                      <c:pt idx="14737">
                        <c:v>2.83</c:v>
                      </c:pt>
                      <c:pt idx="14738">
                        <c:v>#N/A</c:v>
                      </c:pt>
                      <c:pt idx="14739">
                        <c:v>2.84</c:v>
                      </c:pt>
                      <c:pt idx="14740">
                        <c:v>2.82</c:v>
                      </c:pt>
                      <c:pt idx="14741">
                        <c:v>2.86</c:v>
                      </c:pt>
                      <c:pt idx="14742">
                        <c:v>2.87</c:v>
                      </c:pt>
                      <c:pt idx="14743">
                        <c:v>2.85</c:v>
                      </c:pt>
                      <c:pt idx="14744">
                        <c:v>2.85</c:v>
                      </c:pt>
                      <c:pt idx="14745">
                        <c:v>2.83</c:v>
                      </c:pt>
                      <c:pt idx="14746">
                        <c:v>2.85</c:v>
                      </c:pt>
                      <c:pt idx="14747">
                        <c:v>2.86</c:v>
                      </c:pt>
                      <c:pt idx="14748">
                        <c:v>2.88</c:v>
                      </c:pt>
                      <c:pt idx="14749">
                        <c:v>2.84</c:v>
                      </c:pt>
                      <c:pt idx="14750">
                        <c:v>2.89</c:v>
                      </c:pt>
                      <c:pt idx="14751">
                        <c:v>2.96</c:v>
                      </c:pt>
                      <c:pt idx="14752">
                        <c:v>2.95</c:v>
                      </c:pt>
                      <c:pt idx="14753">
                        <c:v>2.94</c:v>
                      </c:pt>
                      <c:pt idx="14754">
                        <c:v>2.98</c:v>
                      </c:pt>
                      <c:pt idx="14755">
                        <c:v>2.96</c:v>
                      </c:pt>
                      <c:pt idx="14756">
                        <c:v>2.98</c:v>
                      </c:pt>
                      <c:pt idx="14757">
                        <c:v>2.96</c:v>
                      </c:pt>
                      <c:pt idx="14758">
                        <c:v>3</c:v>
                      </c:pt>
                      <c:pt idx="14759">
                        <c:v>2.98</c:v>
                      </c:pt>
                      <c:pt idx="14760">
                        <c:v>2.95</c:v>
                      </c:pt>
                      <c:pt idx="14761">
                        <c:v>2.94</c:v>
                      </c:pt>
                      <c:pt idx="14762">
                        <c:v>2.98</c:v>
                      </c:pt>
                      <c:pt idx="14763">
                        <c:v>2.96</c:v>
                      </c:pt>
                      <c:pt idx="14764">
                        <c:v>2.93</c:v>
                      </c:pt>
                      <c:pt idx="14765">
                        <c:v>2.87</c:v>
                      </c:pt>
                      <c:pt idx="14766">
                        <c:v>2.88</c:v>
                      </c:pt>
                      <c:pt idx="14767">
                        <c:v>2.89</c:v>
                      </c:pt>
                      <c:pt idx="14768">
                        <c:v>2.86</c:v>
                      </c:pt>
                      <c:pt idx="14769">
                        <c:v>2.87</c:v>
                      </c:pt>
                      <c:pt idx="14770">
                        <c:v>2.87</c:v>
                      </c:pt>
                      <c:pt idx="14771">
                        <c:v>2.82</c:v>
                      </c:pt>
                      <c:pt idx="14772">
                        <c:v>2.85</c:v>
                      </c:pt>
                      <c:pt idx="14773">
                        <c:v>2.82</c:v>
                      </c:pt>
                      <c:pt idx="14774">
                        <c:v>2.82</c:v>
                      </c:pt>
                      <c:pt idx="14775">
                        <c:v>2.82</c:v>
                      </c:pt>
                      <c:pt idx="14776">
                        <c:v>2.85</c:v>
                      </c:pt>
                      <c:pt idx="14777">
                        <c:v>2.88</c:v>
                      </c:pt>
                      <c:pt idx="14778">
                        <c:v>2.89</c:v>
                      </c:pt>
                      <c:pt idx="14779">
                        <c:v>2.86</c:v>
                      </c:pt>
                      <c:pt idx="14780">
                        <c:v>2.86</c:v>
                      </c:pt>
                      <c:pt idx="14781">
                        <c:v>#N/A</c:v>
                      </c:pt>
                      <c:pt idx="14782">
                        <c:v>2.9</c:v>
                      </c:pt>
                      <c:pt idx="14783">
                        <c:v>2.9</c:v>
                      </c:pt>
                      <c:pt idx="14784">
                        <c:v>2.88</c:v>
                      </c:pt>
                      <c:pt idx="14785">
                        <c:v>2.94</c:v>
                      </c:pt>
                      <c:pt idx="14786">
                        <c:v>2.94</c:v>
                      </c:pt>
                      <c:pt idx="14787">
                        <c:v>2.98</c:v>
                      </c:pt>
                      <c:pt idx="14788">
                        <c:v>2.97</c:v>
                      </c:pt>
                      <c:pt idx="14789">
                        <c:v>2.97</c:v>
                      </c:pt>
                      <c:pt idx="14790">
                        <c:v>2.99</c:v>
                      </c:pt>
                      <c:pt idx="14791">
                        <c:v>2.99</c:v>
                      </c:pt>
                      <c:pt idx="14792">
                        <c:v>3.05</c:v>
                      </c:pt>
                      <c:pt idx="14793">
                        <c:v>3.08</c:v>
                      </c:pt>
                      <c:pt idx="14794">
                        <c:v>3.07</c:v>
                      </c:pt>
                      <c:pt idx="14795">
                        <c:v>3.07</c:v>
                      </c:pt>
                      <c:pt idx="14796">
                        <c:v>3.08</c:v>
                      </c:pt>
                      <c:pt idx="14797">
                        <c:v>3.1</c:v>
                      </c:pt>
                      <c:pt idx="14798">
                        <c:v>3.06</c:v>
                      </c:pt>
                      <c:pt idx="14799">
                        <c:v>3.06</c:v>
                      </c:pt>
                      <c:pt idx="14800">
                        <c:v>3.05</c:v>
                      </c:pt>
                      <c:pt idx="14801">
                        <c:v>3.09</c:v>
                      </c:pt>
                      <c:pt idx="14802">
                        <c:v>3.05</c:v>
                      </c:pt>
                      <c:pt idx="14803">
                        <c:v>3.15</c:v>
                      </c:pt>
                      <c:pt idx="14804">
                        <c:v>3.19</c:v>
                      </c:pt>
                      <c:pt idx="14805">
                        <c:v>3.23</c:v>
                      </c:pt>
                      <c:pt idx="14806">
                        <c:v>#N/A</c:v>
                      </c:pt>
                      <c:pt idx="14807">
                        <c:v>3.21</c:v>
                      </c:pt>
                      <c:pt idx="14808">
                        <c:v>3.22</c:v>
                      </c:pt>
                      <c:pt idx="14809">
                        <c:v>3.14</c:v>
                      </c:pt>
                      <c:pt idx="14810">
                        <c:v>3.15</c:v>
                      </c:pt>
                      <c:pt idx="14811">
                        <c:v>3.16</c:v>
                      </c:pt>
                      <c:pt idx="14812">
                        <c:v>3.16</c:v>
                      </c:pt>
                      <c:pt idx="14813">
                        <c:v>3.19</c:v>
                      </c:pt>
                      <c:pt idx="14814">
                        <c:v>3.17</c:v>
                      </c:pt>
                      <c:pt idx="14815">
                        <c:v>3.2</c:v>
                      </c:pt>
                      <c:pt idx="14816">
                        <c:v>3.2</c:v>
                      </c:pt>
                      <c:pt idx="14817">
                        <c:v>3.17</c:v>
                      </c:pt>
                      <c:pt idx="14818">
                        <c:v>3.1</c:v>
                      </c:pt>
                      <c:pt idx="14819">
                        <c:v>3.14</c:v>
                      </c:pt>
                      <c:pt idx="14820">
                        <c:v>3.08</c:v>
                      </c:pt>
                      <c:pt idx="14821">
                        <c:v>3.08</c:v>
                      </c:pt>
                      <c:pt idx="14822">
                        <c:v>3.12</c:v>
                      </c:pt>
                      <c:pt idx="14823">
                        <c:v>3.15</c:v>
                      </c:pt>
                      <c:pt idx="14824">
                        <c:v>3.14</c:v>
                      </c:pt>
                      <c:pt idx="14825">
                        <c:v>3.22</c:v>
                      </c:pt>
                      <c:pt idx="14826">
                        <c:v>3.2</c:v>
                      </c:pt>
                      <c:pt idx="14827">
                        <c:v>3.22</c:v>
                      </c:pt>
                      <c:pt idx="14828">
                        <c:v>3.22</c:v>
                      </c:pt>
                      <c:pt idx="14829">
                        <c:v>3.24</c:v>
                      </c:pt>
                      <c:pt idx="14830">
                        <c:v>3.19</c:v>
                      </c:pt>
                      <c:pt idx="14831">
                        <c:v>#N/A</c:v>
                      </c:pt>
                      <c:pt idx="14832">
                        <c:v>3.14</c:v>
                      </c:pt>
                      <c:pt idx="14833">
                        <c:v>3.12</c:v>
                      </c:pt>
                      <c:pt idx="14834">
                        <c:v>3.11</c:v>
                      </c:pt>
                      <c:pt idx="14835">
                        <c:v>3.08</c:v>
                      </c:pt>
                      <c:pt idx="14836">
                        <c:v>3.06</c:v>
                      </c:pt>
                      <c:pt idx="14837">
                        <c:v>3.06</c:v>
                      </c:pt>
                      <c:pt idx="14838">
                        <c:v>3.06</c:v>
                      </c:pt>
                      <c:pt idx="14839">
                        <c:v>#N/A</c:v>
                      </c:pt>
                      <c:pt idx="14840">
                        <c:v>3.05</c:v>
                      </c:pt>
                      <c:pt idx="14841">
                        <c:v>3.07</c:v>
                      </c:pt>
                      <c:pt idx="14842">
                        <c:v>3.06</c:v>
                      </c:pt>
                      <c:pt idx="14843">
                        <c:v>3.06</c:v>
                      </c:pt>
                      <c:pt idx="14844">
                        <c:v>3.03</c:v>
                      </c:pt>
                      <c:pt idx="14845">
                        <c:v>3.01</c:v>
                      </c:pt>
                      <c:pt idx="14846">
                        <c:v>2.98</c:v>
                      </c:pt>
                      <c:pt idx="14847">
                        <c:v>2.91</c:v>
                      </c:pt>
                      <c:pt idx="14848">
                        <c:v>#N/A</c:v>
                      </c:pt>
                      <c:pt idx="14849">
                        <c:v>2.87</c:v>
                      </c:pt>
                      <c:pt idx="14850">
                        <c:v>2.85</c:v>
                      </c:pt>
                      <c:pt idx="14851">
                        <c:v>2.85</c:v>
                      </c:pt>
                      <c:pt idx="14852">
                        <c:v>2.89</c:v>
                      </c:pt>
                      <c:pt idx="14853">
                        <c:v>2.91</c:v>
                      </c:pt>
                      <c:pt idx="14854">
                        <c:v>2.91</c:v>
                      </c:pt>
                      <c:pt idx="14855">
                        <c:v>2.89</c:v>
                      </c:pt>
                      <c:pt idx="14856">
                        <c:v>2.86</c:v>
                      </c:pt>
                      <c:pt idx="14857">
                        <c:v>2.82</c:v>
                      </c:pt>
                      <c:pt idx="14858">
                        <c:v>2.77</c:v>
                      </c:pt>
                      <c:pt idx="14859">
                        <c:v>2.79</c:v>
                      </c:pt>
                      <c:pt idx="14860">
                        <c:v>2.79</c:v>
                      </c:pt>
                      <c:pt idx="14861">
                        <c:v>2.74</c:v>
                      </c:pt>
                      <c:pt idx="14862">
                        <c:v>#N/A</c:v>
                      </c:pt>
                      <c:pt idx="14863">
                        <c:v>2.81</c:v>
                      </c:pt>
                      <c:pt idx="14864">
                        <c:v>2.77</c:v>
                      </c:pt>
                      <c:pt idx="14865">
                        <c:v>2.72</c:v>
                      </c:pt>
                      <c:pt idx="14866">
                        <c:v>2.69</c:v>
                      </c:pt>
                      <c:pt idx="14867">
                        <c:v>#N/A</c:v>
                      </c:pt>
                      <c:pt idx="14868">
                        <c:v>2.66</c:v>
                      </c:pt>
                      <c:pt idx="14869">
                        <c:v>2.56</c:v>
                      </c:pt>
                      <c:pt idx="14870">
                        <c:v>2.67</c:v>
                      </c:pt>
                      <c:pt idx="14871">
                        <c:v>2.7</c:v>
                      </c:pt>
                      <c:pt idx="14872">
                        <c:v>2.73</c:v>
                      </c:pt>
                    </c:numCache>
                  </c:numRef>
                </c:val>
                <c:extLst>
                  <c:ext xmlns:c16="http://schemas.microsoft.com/office/drawing/2014/chart" uri="{C3380CC4-5D6E-409C-BE32-E72D297353CC}">
                    <c16:uniqueId val="{00000002-4F09-FD4E-8E98-A71B181358B5}"/>
                  </c:ext>
                </c:extLst>
              </c15:ser>
            </c15:filteredAreaSeries>
            <c15:filteredAreaSeries>
              <c15:ser>
                <c:idx val="1"/>
                <c:order val="1"/>
                <c:spPr>
                  <a:solidFill>
                    <a:schemeClr val="accent2"/>
                  </a:solidFill>
                  <a:ln>
                    <a:noFill/>
                  </a:ln>
                  <a:effectLst/>
                </c:spPr>
                <c:cat>
                  <c:numRef>
                    <c:extLst xmlns:c15="http://schemas.microsoft.com/office/drawing/2012/chart">
                      <c:ext xmlns:c15="http://schemas.microsoft.com/office/drawing/2012/chart" uri="{02D57815-91ED-43cb-92C2-25804820EDAC}">
                        <c15:formulaRef>
                          <c15:sqref>Sheet1!$B$12:$B$14620</c15:sqref>
                        </c15:formulaRef>
                      </c:ext>
                    </c:extLst>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extLst xmlns:c15="http://schemas.microsoft.com/office/drawing/2012/chart">
                      <c:ext xmlns:c15="http://schemas.microsoft.com/office/drawing/2012/chart" uri="{02D57815-91ED-43cb-92C2-25804820EDAC}">
                        <c15:formulaRef>
                          <c15:sqref>Sheet1!$D$12:$D$15000</c15:sqref>
                        </c15:formulaRef>
                      </c:ext>
                    </c:extLst>
                    <c:numCache>
                      <c:formatCode>0.00</c:formatCode>
                      <c:ptCount val="14989"/>
                      <c:pt idx="0">
                        <c:v>2.5</c:v>
                      </c:pt>
                      <c:pt idx="1">
                        <c:v>2</c:v>
                      </c:pt>
                      <c:pt idx="2">
                        <c:v>1.25</c:v>
                      </c:pt>
                      <c:pt idx="3">
                        <c:v>0.5</c:v>
                      </c:pt>
                      <c:pt idx="4">
                        <c:v>2.75</c:v>
                      </c:pt>
                      <c:pt idx="5">
                        <c:v>2.75</c:v>
                      </c:pt>
                      <c:pt idx="6">
                        <c:v>3</c:v>
                      </c:pt>
                      <c:pt idx="7">
                        <c:v>2.5</c:v>
                      </c:pt>
                      <c:pt idx="8">
                        <c:v>3</c:v>
                      </c:pt>
                      <c:pt idx="9">
                        <c:v>2.25</c:v>
                      </c:pt>
                      <c:pt idx="10">
                        <c:v>2</c:v>
                      </c:pt>
                      <c:pt idx="11">
                        <c:v>1.25</c:v>
                      </c:pt>
                      <c:pt idx="12">
                        <c:v>0.5</c:v>
                      </c:pt>
                      <c:pt idx="13">
                        <c:v>0.25</c:v>
                      </c:pt>
                      <c:pt idx="14">
                        <c:v>2</c:v>
                      </c:pt>
                      <c:pt idx="15">
                        <c:v>2.5</c:v>
                      </c:pt>
                      <c:pt idx="16">
                        <c:v>2.5</c:v>
                      </c:pt>
                      <c:pt idx="17">
                        <c:v>1.5</c:v>
                      </c:pt>
                      <c:pt idx="18">
                        <c:v>1.5</c:v>
                      </c:pt>
                      <c:pt idx="19">
                        <c:v>2.25</c:v>
                      </c:pt>
                      <c:pt idx="20">
                        <c:v>1.5</c:v>
                      </c:pt>
                      <c:pt idx="21">
                        <c:v>2</c:v>
                      </c:pt>
                      <c:pt idx="22">
                        <c:v>2.75</c:v>
                      </c:pt>
                      <c:pt idx="23">
                        <c:v>2.75</c:v>
                      </c:pt>
                      <c:pt idx="24">
                        <c:v>2.75</c:v>
                      </c:pt>
                      <c:pt idx="25">
                        <c:v>2.75</c:v>
                      </c:pt>
                      <c:pt idx="26">
                        <c:v>2.75</c:v>
                      </c:pt>
                      <c:pt idx="27">
                        <c:v>1.75</c:v>
                      </c:pt>
                      <c:pt idx="28">
                        <c:v>2.75</c:v>
                      </c:pt>
                      <c:pt idx="29">
                        <c:v>2.75</c:v>
                      </c:pt>
                      <c:pt idx="30">
                        <c:v>2.5</c:v>
                      </c:pt>
                      <c:pt idx="31">
                        <c:v>2.5</c:v>
                      </c:pt>
                      <c:pt idx="32">
                        <c:v>1.75</c:v>
                      </c:pt>
                      <c:pt idx="33">
                        <c:v>2</c:v>
                      </c:pt>
                      <c:pt idx="34">
                        <c:v>2</c:v>
                      </c:pt>
                      <c:pt idx="35">
                        <c:v>2.5</c:v>
                      </c:pt>
                      <c:pt idx="36">
                        <c:v>2.5</c:v>
                      </c:pt>
                      <c:pt idx="37">
                        <c:v>2.5</c:v>
                      </c:pt>
                      <c:pt idx="38">
                        <c:v>2.75</c:v>
                      </c:pt>
                      <c:pt idx="39">
                        <c:v>2.5</c:v>
                      </c:pt>
                      <c:pt idx="40">
                        <c:v>2.75</c:v>
                      </c:pt>
                      <c:pt idx="41">
                        <c:v>2.75</c:v>
                      </c:pt>
                      <c:pt idx="42">
                        <c:v>2.75</c:v>
                      </c:pt>
                      <c:pt idx="43">
                        <c:v>3</c:v>
                      </c:pt>
                      <c:pt idx="44">
                        <c:v>2.75</c:v>
                      </c:pt>
                      <c:pt idx="45">
                        <c:v>3</c:v>
                      </c:pt>
                      <c:pt idx="46">
                        <c:v>3</c:v>
                      </c:pt>
                      <c:pt idx="47">
                        <c:v>2.75</c:v>
                      </c:pt>
                      <c:pt idx="48">
                        <c:v>2.75</c:v>
                      </c:pt>
                      <c:pt idx="49">
                        <c:v>2.75</c:v>
                      </c:pt>
                      <c:pt idx="50">
                        <c:v>2.75</c:v>
                      </c:pt>
                      <c:pt idx="51">
                        <c:v>3</c:v>
                      </c:pt>
                      <c:pt idx="52">
                        <c:v>2.75</c:v>
                      </c:pt>
                      <c:pt idx="53">
                        <c:v>3</c:v>
                      </c:pt>
                      <c:pt idx="54">
                        <c:v>3</c:v>
                      </c:pt>
                      <c:pt idx="55">
                        <c:v>3</c:v>
                      </c:pt>
                      <c:pt idx="56">
                        <c:v>3</c:v>
                      </c:pt>
                      <c:pt idx="57">
                        <c:v>2.75</c:v>
                      </c:pt>
                      <c:pt idx="58">
                        <c:v>3</c:v>
                      </c:pt>
                      <c:pt idx="59">
                        <c:v>3</c:v>
                      </c:pt>
                      <c:pt idx="60">
                        <c:v>2.75</c:v>
                      </c:pt>
                      <c:pt idx="61">
                        <c:v>2.75</c:v>
                      </c:pt>
                      <c:pt idx="62">
                        <c:v>2.75</c:v>
                      </c:pt>
                      <c:pt idx="63">
                        <c:v>2.25</c:v>
                      </c:pt>
                      <c:pt idx="64">
                        <c:v>2.75</c:v>
                      </c:pt>
                      <c:pt idx="65">
                        <c:v>2.75</c:v>
                      </c:pt>
                      <c:pt idx="66">
                        <c:v>2.75</c:v>
                      </c:pt>
                      <c:pt idx="67">
                        <c:v>2.75</c:v>
                      </c:pt>
                      <c:pt idx="68">
                        <c:v>3</c:v>
                      </c:pt>
                      <c:pt idx="69">
                        <c:v>3</c:v>
                      </c:pt>
                      <c:pt idx="70">
                        <c:v>3</c:v>
                      </c:pt>
                      <c:pt idx="71">
                        <c:v>2.75</c:v>
                      </c:pt>
                      <c:pt idx="72">
                        <c:v>2.75</c:v>
                      </c:pt>
                      <c:pt idx="73">
                        <c:v>3</c:v>
                      </c:pt>
                      <c:pt idx="74">
                        <c:v>3</c:v>
                      </c:pt>
                      <c:pt idx="75">
                        <c:v>2.75</c:v>
                      </c:pt>
                      <c:pt idx="76">
                        <c:v>3</c:v>
                      </c:pt>
                      <c:pt idx="77">
                        <c:v>2.75</c:v>
                      </c:pt>
                      <c:pt idx="78">
                        <c:v>3</c:v>
                      </c:pt>
                      <c:pt idx="79">
                        <c:v>3</c:v>
                      </c:pt>
                      <c:pt idx="80">
                        <c:v>2.5</c:v>
                      </c:pt>
                      <c:pt idx="81">
                        <c:v>2.5</c:v>
                      </c:pt>
                      <c:pt idx="82">
                        <c:v>2.5</c:v>
                      </c:pt>
                      <c:pt idx="83">
                        <c:v>2.75</c:v>
                      </c:pt>
                      <c:pt idx="84">
                        <c:v>2.75</c:v>
                      </c:pt>
                      <c:pt idx="85">
                        <c:v>2.75</c:v>
                      </c:pt>
                      <c:pt idx="86">
                        <c:v>2.75</c:v>
                      </c:pt>
                      <c:pt idx="87">
                        <c:v>2.75</c:v>
                      </c:pt>
                      <c:pt idx="88">
                        <c:v>2.5</c:v>
                      </c:pt>
                      <c:pt idx="89">
                        <c:v>2.75</c:v>
                      </c:pt>
                      <c:pt idx="90">
                        <c:v>2.25</c:v>
                      </c:pt>
                      <c:pt idx="91">
                        <c:v>2.25</c:v>
                      </c:pt>
                      <c:pt idx="92">
                        <c:v>2.5</c:v>
                      </c:pt>
                      <c:pt idx="93">
                        <c:v>3</c:v>
                      </c:pt>
                      <c:pt idx="94">
                        <c:v>2.5</c:v>
                      </c:pt>
                      <c:pt idx="95">
                        <c:v>2.25</c:v>
                      </c:pt>
                      <c:pt idx="96">
                        <c:v>2.5</c:v>
                      </c:pt>
                      <c:pt idx="97">
                        <c:v>2.75</c:v>
                      </c:pt>
                      <c:pt idx="98">
                        <c:v>2.5</c:v>
                      </c:pt>
                      <c:pt idx="99">
                        <c:v>2.5</c:v>
                      </c:pt>
                      <c:pt idx="100">
                        <c:v>2.25</c:v>
                      </c:pt>
                      <c:pt idx="101">
                        <c:v>1.25</c:v>
                      </c:pt>
                      <c:pt idx="102">
                        <c:v>0.75</c:v>
                      </c:pt>
                      <c:pt idx="103">
                        <c:v>0.75</c:v>
                      </c:pt>
                      <c:pt idx="104">
                        <c:v>2.75</c:v>
                      </c:pt>
                      <c:pt idx="105">
                        <c:v>2.75</c:v>
                      </c:pt>
                      <c:pt idx="106">
                        <c:v>2.5</c:v>
                      </c:pt>
                      <c:pt idx="107">
                        <c:v>2</c:v>
                      </c:pt>
                      <c:pt idx="108">
                        <c:v>1.75</c:v>
                      </c:pt>
                      <c:pt idx="109">
                        <c:v>2.25</c:v>
                      </c:pt>
                      <c:pt idx="110">
                        <c:v>2.25</c:v>
                      </c:pt>
                      <c:pt idx="111">
                        <c:v>2.75</c:v>
                      </c:pt>
                      <c:pt idx="112">
                        <c:v>2.75</c:v>
                      </c:pt>
                      <c:pt idx="113">
                        <c:v>2.75</c:v>
                      </c:pt>
                      <c:pt idx="114">
                        <c:v>2.75</c:v>
                      </c:pt>
                      <c:pt idx="115">
                        <c:v>2.75</c:v>
                      </c:pt>
                      <c:pt idx="116">
                        <c:v>3</c:v>
                      </c:pt>
                      <c:pt idx="117">
                        <c:v>3</c:v>
                      </c:pt>
                      <c:pt idx="118">
                        <c:v>3</c:v>
                      </c:pt>
                      <c:pt idx="119">
                        <c:v>3</c:v>
                      </c:pt>
                      <c:pt idx="120">
                        <c:v>2.75</c:v>
                      </c:pt>
                      <c:pt idx="121">
                        <c:v>3</c:v>
                      </c:pt>
                      <c:pt idx="122">
                        <c:v>3</c:v>
                      </c:pt>
                      <c:pt idx="123">
                        <c:v>3</c:v>
                      </c:pt>
                      <c:pt idx="124">
                        <c:v>3</c:v>
                      </c:pt>
                      <c:pt idx="125">
                        <c:v>2.75</c:v>
                      </c:pt>
                      <c:pt idx="126">
                        <c:v>3</c:v>
                      </c:pt>
                      <c:pt idx="127">
                        <c:v>2.75</c:v>
                      </c:pt>
                      <c:pt idx="128">
                        <c:v>2.75</c:v>
                      </c:pt>
                      <c:pt idx="129">
                        <c:v>2.75</c:v>
                      </c:pt>
                      <c:pt idx="130">
                        <c:v>2.75</c:v>
                      </c:pt>
                      <c:pt idx="131">
                        <c:v>2.75</c:v>
                      </c:pt>
                      <c:pt idx="132">
                        <c:v>2.75</c:v>
                      </c:pt>
                      <c:pt idx="133">
                        <c:v>2.5</c:v>
                      </c:pt>
                      <c:pt idx="134">
                        <c:v>2.75</c:v>
                      </c:pt>
                      <c:pt idx="135">
                        <c:v>2.75</c:v>
                      </c:pt>
                      <c:pt idx="136">
                        <c:v>3</c:v>
                      </c:pt>
                      <c:pt idx="137">
                        <c:v>3</c:v>
                      </c:pt>
                      <c:pt idx="138">
                        <c:v>3</c:v>
                      </c:pt>
                      <c:pt idx="139">
                        <c:v>3</c:v>
                      </c:pt>
                      <c:pt idx="140">
                        <c:v>2.75</c:v>
                      </c:pt>
                      <c:pt idx="141">
                        <c:v>2.75</c:v>
                      </c:pt>
                      <c:pt idx="142">
                        <c:v>2.5</c:v>
                      </c:pt>
                      <c:pt idx="143">
                        <c:v>1</c:v>
                      </c:pt>
                      <c:pt idx="144">
                        <c:v>2.5</c:v>
                      </c:pt>
                      <c:pt idx="145">
                        <c:v>2.75</c:v>
                      </c:pt>
                      <c:pt idx="146">
                        <c:v>2.75</c:v>
                      </c:pt>
                      <c:pt idx="147">
                        <c:v>2.75</c:v>
                      </c:pt>
                      <c:pt idx="148">
                        <c:v>3</c:v>
                      </c:pt>
                      <c:pt idx="149">
                        <c:v>3</c:v>
                      </c:pt>
                      <c:pt idx="150">
                        <c:v>2.75</c:v>
                      </c:pt>
                      <c:pt idx="151">
                        <c:v>3</c:v>
                      </c:pt>
                      <c:pt idx="152">
                        <c:v>3</c:v>
                      </c:pt>
                      <c:pt idx="153">
                        <c:v>3</c:v>
                      </c:pt>
                      <c:pt idx="154">
                        <c:v>3</c:v>
                      </c:pt>
                      <c:pt idx="155">
                        <c:v>3</c:v>
                      </c:pt>
                      <c:pt idx="156">
                        <c:v>3</c:v>
                      </c:pt>
                      <c:pt idx="157">
                        <c:v>3</c:v>
                      </c:pt>
                      <c:pt idx="158">
                        <c:v>3</c:v>
                      </c:pt>
                      <c:pt idx="159">
                        <c:v>3</c:v>
                      </c:pt>
                      <c:pt idx="160">
                        <c:v>2.75</c:v>
                      </c:pt>
                      <c:pt idx="161">
                        <c:v>3</c:v>
                      </c:pt>
                      <c:pt idx="162">
                        <c:v>3</c:v>
                      </c:pt>
                      <c:pt idx="163">
                        <c:v>3</c:v>
                      </c:pt>
                      <c:pt idx="164">
                        <c:v>3</c:v>
                      </c:pt>
                      <c:pt idx="165">
                        <c:v>3</c:v>
                      </c:pt>
                      <c:pt idx="166">
                        <c:v>3</c:v>
                      </c:pt>
                      <c:pt idx="167">
                        <c:v>2.75</c:v>
                      </c:pt>
                      <c:pt idx="168">
                        <c:v>2.75</c:v>
                      </c:pt>
                      <c:pt idx="169">
                        <c:v>2.75</c:v>
                      </c:pt>
                      <c:pt idx="170">
                        <c:v>3</c:v>
                      </c:pt>
                      <c:pt idx="171">
                        <c:v>3</c:v>
                      </c:pt>
                      <c:pt idx="172">
                        <c:v>3</c:v>
                      </c:pt>
                      <c:pt idx="173">
                        <c:v>3</c:v>
                      </c:pt>
                      <c:pt idx="174">
                        <c:v>3</c:v>
                      </c:pt>
                      <c:pt idx="175">
                        <c:v>3</c:v>
                      </c:pt>
                      <c:pt idx="176">
                        <c:v>3</c:v>
                      </c:pt>
                      <c:pt idx="177">
                        <c:v>3</c:v>
                      </c:pt>
                      <c:pt idx="178">
                        <c:v>3</c:v>
                      </c:pt>
                      <c:pt idx="179">
                        <c:v>3</c:v>
                      </c:pt>
                      <c:pt idx="180">
                        <c:v>3</c:v>
                      </c:pt>
                      <c:pt idx="181">
                        <c:v>2.75</c:v>
                      </c:pt>
                      <c:pt idx="182">
                        <c:v>2.75</c:v>
                      </c:pt>
                      <c:pt idx="183">
                        <c:v>2.75</c:v>
                      </c:pt>
                      <c:pt idx="184">
                        <c:v>2.75</c:v>
                      </c:pt>
                      <c:pt idx="185">
                        <c:v>2.75</c:v>
                      </c:pt>
                      <c:pt idx="186">
                        <c:v>2.75</c:v>
                      </c:pt>
                      <c:pt idx="187">
                        <c:v>2.75</c:v>
                      </c:pt>
                      <c:pt idx="188">
                        <c:v>3</c:v>
                      </c:pt>
                      <c:pt idx="189">
                        <c:v>3</c:v>
                      </c:pt>
                      <c:pt idx="190">
                        <c:v>2.75</c:v>
                      </c:pt>
                      <c:pt idx="191">
                        <c:v>3</c:v>
                      </c:pt>
                      <c:pt idx="192">
                        <c:v>3</c:v>
                      </c:pt>
                      <c:pt idx="193">
                        <c:v>3</c:v>
                      </c:pt>
                      <c:pt idx="194">
                        <c:v>3</c:v>
                      </c:pt>
                      <c:pt idx="195">
                        <c:v>2.75</c:v>
                      </c:pt>
                      <c:pt idx="196">
                        <c:v>2.75</c:v>
                      </c:pt>
                      <c:pt idx="197">
                        <c:v>3</c:v>
                      </c:pt>
                      <c:pt idx="198">
                        <c:v>2.75</c:v>
                      </c:pt>
                      <c:pt idx="199">
                        <c:v>3</c:v>
                      </c:pt>
                      <c:pt idx="200">
                        <c:v>3</c:v>
                      </c:pt>
                      <c:pt idx="201">
                        <c:v>3</c:v>
                      </c:pt>
                      <c:pt idx="202">
                        <c:v>3</c:v>
                      </c:pt>
                      <c:pt idx="203">
                        <c:v>3</c:v>
                      </c:pt>
                      <c:pt idx="204">
                        <c:v>3</c:v>
                      </c:pt>
                      <c:pt idx="205">
                        <c:v>2.88</c:v>
                      </c:pt>
                      <c:pt idx="206">
                        <c:v>2.88</c:v>
                      </c:pt>
                      <c:pt idx="207">
                        <c:v>2.88</c:v>
                      </c:pt>
                      <c:pt idx="208">
                        <c:v>2.88</c:v>
                      </c:pt>
                      <c:pt idx="209">
                        <c:v>2.75</c:v>
                      </c:pt>
                      <c:pt idx="210">
                        <c:v>2.75</c:v>
                      </c:pt>
                      <c:pt idx="211">
                        <c:v>2.75</c:v>
                      </c:pt>
                      <c:pt idx="212">
                        <c:v>3</c:v>
                      </c:pt>
                      <c:pt idx="213">
                        <c:v>3</c:v>
                      </c:pt>
                      <c:pt idx="214">
                        <c:v>3</c:v>
                      </c:pt>
                      <c:pt idx="215">
                        <c:v>2.88</c:v>
                      </c:pt>
                      <c:pt idx="216">
                        <c:v>3</c:v>
                      </c:pt>
                      <c:pt idx="217">
                        <c:v>3</c:v>
                      </c:pt>
                      <c:pt idx="218">
                        <c:v>3</c:v>
                      </c:pt>
                      <c:pt idx="219">
                        <c:v>3</c:v>
                      </c:pt>
                      <c:pt idx="220">
                        <c:v>3</c:v>
                      </c:pt>
                      <c:pt idx="221">
                        <c:v>3</c:v>
                      </c:pt>
                      <c:pt idx="222">
                        <c:v>3</c:v>
                      </c:pt>
                      <c:pt idx="223">
                        <c:v>3</c:v>
                      </c:pt>
                      <c:pt idx="224">
                        <c:v>3</c:v>
                      </c:pt>
                      <c:pt idx="225">
                        <c:v>3</c:v>
                      </c:pt>
                      <c:pt idx="226">
                        <c:v>3</c:v>
                      </c:pt>
                      <c:pt idx="227">
                        <c:v>2.88</c:v>
                      </c:pt>
                      <c:pt idx="228">
                        <c:v>2.88</c:v>
                      </c:pt>
                      <c:pt idx="229">
                        <c:v>2.88</c:v>
                      </c:pt>
                      <c:pt idx="230">
                        <c:v>2.88</c:v>
                      </c:pt>
                      <c:pt idx="231">
                        <c:v>3</c:v>
                      </c:pt>
                      <c:pt idx="232">
                        <c:v>3</c:v>
                      </c:pt>
                      <c:pt idx="233">
                        <c:v>2.75</c:v>
                      </c:pt>
                      <c:pt idx="234">
                        <c:v>2.75</c:v>
                      </c:pt>
                      <c:pt idx="235">
                        <c:v>2.88</c:v>
                      </c:pt>
                      <c:pt idx="236">
                        <c:v>2.88</c:v>
                      </c:pt>
                      <c:pt idx="237">
                        <c:v>2.75</c:v>
                      </c:pt>
                      <c:pt idx="238">
                        <c:v>2.5</c:v>
                      </c:pt>
                      <c:pt idx="239">
                        <c:v>2.88</c:v>
                      </c:pt>
                      <c:pt idx="240">
                        <c:v>2.88</c:v>
                      </c:pt>
                      <c:pt idx="241">
                        <c:v>2.88</c:v>
                      </c:pt>
                      <c:pt idx="242">
                        <c:v>2.88</c:v>
                      </c:pt>
                      <c:pt idx="243">
                        <c:v>2.88</c:v>
                      </c:pt>
                      <c:pt idx="244">
                        <c:v>2.88</c:v>
                      </c:pt>
                      <c:pt idx="245">
                        <c:v>3</c:v>
                      </c:pt>
                      <c:pt idx="246">
                        <c:v>3</c:v>
                      </c:pt>
                      <c:pt idx="247">
                        <c:v>3</c:v>
                      </c:pt>
                      <c:pt idx="248">
                        <c:v>3</c:v>
                      </c:pt>
                      <c:pt idx="249">
                        <c:v>3</c:v>
                      </c:pt>
                      <c:pt idx="250">
                        <c:v>3</c:v>
                      </c:pt>
                      <c:pt idx="251">
                        <c:v>3</c:v>
                      </c:pt>
                      <c:pt idx="252">
                        <c:v>3</c:v>
                      </c:pt>
                      <c:pt idx="253">
                        <c:v>3</c:v>
                      </c:pt>
                      <c:pt idx="254">
                        <c:v>3</c:v>
                      </c:pt>
                      <c:pt idx="255">
                        <c:v>3</c:v>
                      </c:pt>
                      <c:pt idx="256">
                        <c:v>3</c:v>
                      </c:pt>
                      <c:pt idx="257">
                        <c:v>3</c:v>
                      </c:pt>
                      <c:pt idx="258">
                        <c:v>2.5</c:v>
                      </c:pt>
                      <c:pt idx="259">
                        <c:v>2.88</c:v>
                      </c:pt>
                      <c:pt idx="260">
                        <c:v>3</c:v>
                      </c:pt>
                      <c:pt idx="261">
                        <c:v>3</c:v>
                      </c:pt>
                      <c:pt idx="262">
                        <c:v>2.5</c:v>
                      </c:pt>
                      <c:pt idx="263">
                        <c:v>2</c:v>
                      </c:pt>
                      <c:pt idx="264">
                        <c:v>3</c:v>
                      </c:pt>
                      <c:pt idx="265">
                        <c:v>3</c:v>
                      </c:pt>
                      <c:pt idx="266">
                        <c:v>3</c:v>
                      </c:pt>
                      <c:pt idx="267">
                        <c:v>3</c:v>
                      </c:pt>
                      <c:pt idx="268">
                        <c:v>3</c:v>
                      </c:pt>
                      <c:pt idx="269">
                        <c:v>3</c:v>
                      </c:pt>
                      <c:pt idx="270">
                        <c:v>2.88</c:v>
                      </c:pt>
                      <c:pt idx="271">
                        <c:v>3</c:v>
                      </c:pt>
                      <c:pt idx="272">
                        <c:v>3</c:v>
                      </c:pt>
                      <c:pt idx="273">
                        <c:v>3</c:v>
                      </c:pt>
                      <c:pt idx="274">
                        <c:v>3</c:v>
                      </c:pt>
                      <c:pt idx="275">
                        <c:v>3</c:v>
                      </c:pt>
                      <c:pt idx="276">
                        <c:v>2.88</c:v>
                      </c:pt>
                      <c:pt idx="277">
                        <c:v>3</c:v>
                      </c:pt>
                      <c:pt idx="278">
                        <c:v>3</c:v>
                      </c:pt>
                      <c:pt idx="279">
                        <c:v>3</c:v>
                      </c:pt>
                      <c:pt idx="280">
                        <c:v>3</c:v>
                      </c:pt>
                      <c:pt idx="281">
                        <c:v>3</c:v>
                      </c:pt>
                      <c:pt idx="282">
                        <c:v>3</c:v>
                      </c:pt>
                      <c:pt idx="283">
                        <c:v>3</c:v>
                      </c:pt>
                      <c:pt idx="284">
                        <c:v>3</c:v>
                      </c:pt>
                      <c:pt idx="285">
                        <c:v>3</c:v>
                      </c:pt>
                      <c:pt idx="286">
                        <c:v>3</c:v>
                      </c:pt>
                      <c:pt idx="287">
                        <c:v>3</c:v>
                      </c:pt>
                      <c:pt idx="288">
                        <c:v>3</c:v>
                      </c:pt>
                      <c:pt idx="289">
                        <c:v>3</c:v>
                      </c:pt>
                      <c:pt idx="290">
                        <c:v>3</c:v>
                      </c:pt>
                      <c:pt idx="291">
                        <c:v>3</c:v>
                      </c:pt>
                      <c:pt idx="292">
                        <c:v>3</c:v>
                      </c:pt>
                      <c:pt idx="293">
                        <c:v>3</c:v>
                      </c:pt>
                      <c:pt idx="294">
                        <c:v>3</c:v>
                      </c:pt>
                      <c:pt idx="295">
                        <c:v>3</c:v>
                      </c:pt>
                      <c:pt idx="296">
                        <c:v>3</c:v>
                      </c:pt>
                      <c:pt idx="297">
                        <c:v>3</c:v>
                      </c:pt>
                      <c:pt idx="298">
                        <c:v>3</c:v>
                      </c:pt>
                      <c:pt idx="299">
                        <c:v>3</c:v>
                      </c:pt>
                      <c:pt idx="300">
                        <c:v>3</c:v>
                      </c:pt>
                      <c:pt idx="301">
                        <c:v>3</c:v>
                      </c:pt>
                      <c:pt idx="302">
                        <c:v>3</c:v>
                      </c:pt>
                      <c:pt idx="303">
                        <c:v>3</c:v>
                      </c:pt>
                      <c:pt idx="304">
                        <c:v>3</c:v>
                      </c:pt>
                      <c:pt idx="305">
                        <c:v>3</c:v>
                      </c:pt>
                      <c:pt idx="306">
                        <c:v>3</c:v>
                      </c:pt>
                      <c:pt idx="307">
                        <c:v>3</c:v>
                      </c:pt>
                      <c:pt idx="308">
                        <c:v>3</c:v>
                      </c:pt>
                      <c:pt idx="309">
                        <c:v>3</c:v>
                      </c:pt>
                      <c:pt idx="310">
                        <c:v>3</c:v>
                      </c:pt>
                      <c:pt idx="311">
                        <c:v>3</c:v>
                      </c:pt>
                      <c:pt idx="312">
                        <c:v>2.88</c:v>
                      </c:pt>
                      <c:pt idx="313">
                        <c:v>2.75</c:v>
                      </c:pt>
                      <c:pt idx="314">
                        <c:v>2.88</c:v>
                      </c:pt>
                      <c:pt idx="315">
                        <c:v>3</c:v>
                      </c:pt>
                      <c:pt idx="316">
                        <c:v>3</c:v>
                      </c:pt>
                      <c:pt idx="317">
                        <c:v>3</c:v>
                      </c:pt>
                      <c:pt idx="318">
                        <c:v>3</c:v>
                      </c:pt>
                      <c:pt idx="319">
                        <c:v>3</c:v>
                      </c:pt>
                      <c:pt idx="320">
                        <c:v>3</c:v>
                      </c:pt>
                      <c:pt idx="321">
                        <c:v>3</c:v>
                      </c:pt>
                      <c:pt idx="322">
                        <c:v>2.75</c:v>
                      </c:pt>
                      <c:pt idx="323">
                        <c:v>1.5</c:v>
                      </c:pt>
                      <c:pt idx="324">
                        <c:v>2.88</c:v>
                      </c:pt>
                      <c:pt idx="325">
                        <c:v>3</c:v>
                      </c:pt>
                      <c:pt idx="326">
                        <c:v>3</c:v>
                      </c:pt>
                      <c:pt idx="327">
                        <c:v>3</c:v>
                      </c:pt>
                      <c:pt idx="328">
                        <c:v>3</c:v>
                      </c:pt>
                      <c:pt idx="329">
                        <c:v>3</c:v>
                      </c:pt>
                      <c:pt idx="330">
                        <c:v>3</c:v>
                      </c:pt>
                      <c:pt idx="331">
                        <c:v>3</c:v>
                      </c:pt>
                      <c:pt idx="332">
                        <c:v>3</c:v>
                      </c:pt>
                      <c:pt idx="333">
                        <c:v>2.25</c:v>
                      </c:pt>
                      <c:pt idx="334">
                        <c:v>3</c:v>
                      </c:pt>
                      <c:pt idx="335">
                        <c:v>3</c:v>
                      </c:pt>
                      <c:pt idx="336">
                        <c:v>3</c:v>
                      </c:pt>
                      <c:pt idx="337">
                        <c:v>3</c:v>
                      </c:pt>
                      <c:pt idx="338">
                        <c:v>3</c:v>
                      </c:pt>
                      <c:pt idx="339">
                        <c:v>3</c:v>
                      </c:pt>
                      <c:pt idx="340">
                        <c:v>2.88</c:v>
                      </c:pt>
                      <c:pt idx="341">
                        <c:v>3</c:v>
                      </c:pt>
                      <c:pt idx="342">
                        <c:v>3</c:v>
                      </c:pt>
                      <c:pt idx="343">
                        <c:v>3</c:v>
                      </c:pt>
                      <c:pt idx="344">
                        <c:v>3</c:v>
                      </c:pt>
                      <c:pt idx="345">
                        <c:v>3</c:v>
                      </c:pt>
                      <c:pt idx="346">
                        <c:v>3</c:v>
                      </c:pt>
                      <c:pt idx="347">
                        <c:v>3</c:v>
                      </c:pt>
                      <c:pt idx="348">
                        <c:v>3</c:v>
                      </c:pt>
                      <c:pt idx="349">
                        <c:v>3</c:v>
                      </c:pt>
                      <c:pt idx="350">
                        <c:v>3</c:v>
                      </c:pt>
                      <c:pt idx="351">
                        <c:v>3</c:v>
                      </c:pt>
                      <c:pt idx="352">
                        <c:v>3</c:v>
                      </c:pt>
                      <c:pt idx="353">
                        <c:v>3</c:v>
                      </c:pt>
                      <c:pt idx="354">
                        <c:v>3</c:v>
                      </c:pt>
                      <c:pt idx="355">
                        <c:v>3</c:v>
                      </c:pt>
                      <c:pt idx="356">
                        <c:v>3</c:v>
                      </c:pt>
                      <c:pt idx="357">
                        <c:v>3</c:v>
                      </c:pt>
                      <c:pt idx="358">
                        <c:v>3</c:v>
                      </c:pt>
                      <c:pt idx="359">
                        <c:v>3</c:v>
                      </c:pt>
                      <c:pt idx="360">
                        <c:v>3</c:v>
                      </c:pt>
                      <c:pt idx="361">
                        <c:v>3</c:v>
                      </c:pt>
                      <c:pt idx="362">
                        <c:v>3</c:v>
                      </c:pt>
                      <c:pt idx="363">
                        <c:v>3</c:v>
                      </c:pt>
                      <c:pt idx="364">
                        <c:v>3</c:v>
                      </c:pt>
                      <c:pt idx="365">
                        <c:v>3</c:v>
                      </c:pt>
                      <c:pt idx="366">
                        <c:v>3</c:v>
                      </c:pt>
                      <c:pt idx="367">
                        <c:v>3</c:v>
                      </c:pt>
                      <c:pt idx="368">
                        <c:v>3</c:v>
                      </c:pt>
                      <c:pt idx="369">
                        <c:v>3</c:v>
                      </c:pt>
                      <c:pt idx="370">
                        <c:v>3</c:v>
                      </c:pt>
                      <c:pt idx="371">
                        <c:v>3</c:v>
                      </c:pt>
                      <c:pt idx="372">
                        <c:v>3</c:v>
                      </c:pt>
                      <c:pt idx="373">
                        <c:v>3</c:v>
                      </c:pt>
                      <c:pt idx="374">
                        <c:v>3</c:v>
                      </c:pt>
                      <c:pt idx="375">
                        <c:v>3</c:v>
                      </c:pt>
                      <c:pt idx="376">
                        <c:v>3</c:v>
                      </c:pt>
                      <c:pt idx="377">
                        <c:v>3</c:v>
                      </c:pt>
                      <c:pt idx="378">
                        <c:v>3</c:v>
                      </c:pt>
                      <c:pt idx="379">
                        <c:v>3</c:v>
                      </c:pt>
                      <c:pt idx="380">
                        <c:v>3</c:v>
                      </c:pt>
                      <c:pt idx="381">
                        <c:v>3</c:v>
                      </c:pt>
                      <c:pt idx="382">
                        <c:v>2.75</c:v>
                      </c:pt>
                      <c:pt idx="383">
                        <c:v>3</c:v>
                      </c:pt>
                      <c:pt idx="384">
                        <c:v>3</c:v>
                      </c:pt>
                      <c:pt idx="385">
                        <c:v>3</c:v>
                      </c:pt>
                      <c:pt idx="386">
                        <c:v>3</c:v>
                      </c:pt>
                      <c:pt idx="387">
                        <c:v>3</c:v>
                      </c:pt>
                      <c:pt idx="388">
                        <c:v>3</c:v>
                      </c:pt>
                      <c:pt idx="389">
                        <c:v>3</c:v>
                      </c:pt>
                      <c:pt idx="390">
                        <c:v>3</c:v>
                      </c:pt>
                      <c:pt idx="391">
                        <c:v>3</c:v>
                      </c:pt>
                      <c:pt idx="392">
                        <c:v>2.88</c:v>
                      </c:pt>
                      <c:pt idx="393">
                        <c:v>3</c:v>
                      </c:pt>
                      <c:pt idx="394">
                        <c:v>3</c:v>
                      </c:pt>
                      <c:pt idx="395">
                        <c:v>3</c:v>
                      </c:pt>
                      <c:pt idx="396">
                        <c:v>3</c:v>
                      </c:pt>
                      <c:pt idx="397">
                        <c:v>3</c:v>
                      </c:pt>
                      <c:pt idx="398">
                        <c:v>3.25</c:v>
                      </c:pt>
                      <c:pt idx="399">
                        <c:v>3.25</c:v>
                      </c:pt>
                      <c:pt idx="400">
                        <c:v>3.25</c:v>
                      </c:pt>
                      <c:pt idx="401">
                        <c:v>2.75</c:v>
                      </c:pt>
                      <c:pt idx="402">
                        <c:v>2</c:v>
                      </c:pt>
                      <c:pt idx="403">
                        <c:v>0.75</c:v>
                      </c:pt>
                      <c:pt idx="404">
                        <c:v>3.25</c:v>
                      </c:pt>
                      <c:pt idx="405">
                        <c:v>3.38</c:v>
                      </c:pt>
                      <c:pt idx="406">
                        <c:v>3.5</c:v>
                      </c:pt>
                      <c:pt idx="407">
                        <c:v>3.5</c:v>
                      </c:pt>
                      <c:pt idx="408">
                        <c:v>3.5</c:v>
                      </c:pt>
                      <c:pt idx="409">
                        <c:v>3.5</c:v>
                      </c:pt>
                      <c:pt idx="410">
                        <c:v>3.5</c:v>
                      </c:pt>
                      <c:pt idx="411">
                        <c:v>3.5</c:v>
                      </c:pt>
                      <c:pt idx="412">
                        <c:v>3.5</c:v>
                      </c:pt>
                      <c:pt idx="413">
                        <c:v>3.5</c:v>
                      </c:pt>
                      <c:pt idx="414">
                        <c:v>3.5</c:v>
                      </c:pt>
                      <c:pt idx="415">
                        <c:v>3.5</c:v>
                      </c:pt>
                      <c:pt idx="416">
                        <c:v>3.5</c:v>
                      </c:pt>
                      <c:pt idx="417">
                        <c:v>3.38</c:v>
                      </c:pt>
                      <c:pt idx="418">
                        <c:v>3.38</c:v>
                      </c:pt>
                      <c:pt idx="419">
                        <c:v>3.5</c:v>
                      </c:pt>
                      <c:pt idx="420">
                        <c:v>3.5</c:v>
                      </c:pt>
                      <c:pt idx="421">
                        <c:v>3.5</c:v>
                      </c:pt>
                      <c:pt idx="422">
                        <c:v>3.5</c:v>
                      </c:pt>
                      <c:pt idx="423">
                        <c:v>3.5</c:v>
                      </c:pt>
                      <c:pt idx="424">
                        <c:v>3.5</c:v>
                      </c:pt>
                      <c:pt idx="425">
                        <c:v>3.5</c:v>
                      </c:pt>
                      <c:pt idx="426">
                        <c:v>3.5</c:v>
                      </c:pt>
                      <c:pt idx="427">
                        <c:v>3.5</c:v>
                      </c:pt>
                      <c:pt idx="428">
                        <c:v>3.38</c:v>
                      </c:pt>
                      <c:pt idx="429">
                        <c:v>3.5</c:v>
                      </c:pt>
                      <c:pt idx="430">
                        <c:v>3.5</c:v>
                      </c:pt>
                      <c:pt idx="431">
                        <c:v>3.5</c:v>
                      </c:pt>
                      <c:pt idx="432">
                        <c:v>3.5</c:v>
                      </c:pt>
                      <c:pt idx="433">
                        <c:v>3.5</c:v>
                      </c:pt>
                      <c:pt idx="434">
                        <c:v>3.5</c:v>
                      </c:pt>
                      <c:pt idx="435">
                        <c:v>3.5</c:v>
                      </c:pt>
                      <c:pt idx="436">
                        <c:v>3.5</c:v>
                      </c:pt>
                      <c:pt idx="437">
                        <c:v>3.5</c:v>
                      </c:pt>
                      <c:pt idx="438">
                        <c:v>3.5</c:v>
                      </c:pt>
                      <c:pt idx="439">
                        <c:v>3.5</c:v>
                      </c:pt>
                      <c:pt idx="440">
                        <c:v>3.5</c:v>
                      </c:pt>
                      <c:pt idx="441">
                        <c:v>3.5</c:v>
                      </c:pt>
                      <c:pt idx="442">
                        <c:v>3.5</c:v>
                      </c:pt>
                      <c:pt idx="443">
                        <c:v>3</c:v>
                      </c:pt>
                      <c:pt idx="444">
                        <c:v>3.5</c:v>
                      </c:pt>
                      <c:pt idx="445">
                        <c:v>3.5</c:v>
                      </c:pt>
                      <c:pt idx="446">
                        <c:v>3.5</c:v>
                      </c:pt>
                      <c:pt idx="447">
                        <c:v>3.38</c:v>
                      </c:pt>
                      <c:pt idx="448">
                        <c:v>3.5</c:v>
                      </c:pt>
                      <c:pt idx="449">
                        <c:v>3.5</c:v>
                      </c:pt>
                      <c:pt idx="450">
                        <c:v>3.5</c:v>
                      </c:pt>
                      <c:pt idx="451">
                        <c:v>3.5</c:v>
                      </c:pt>
                      <c:pt idx="452">
                        <c:v>3.5</c:v>
                      </c:pt>
                      <c:pt idx="453">
                        <c:v>3.5</c:v>
                      </c:pt>
                      <c:pt idx="454">
                        <c:v>3.5</c:v>
                      </c:pt>
                      <c:pt idx="455">
                        <c:v>3.5</c:v>
                      </c:pt>
                      <c:pt idx="456">
                        <c:v>3.5</c:v>
                      </c:pt>
                      <c:pt idx="457">
                        <c:v>3.38</c:v>
                      </c:pt>
                      <c:pt idx="458">
                        <c:v>3.5</c:v>
                      </c:pt>
                      <c:pt idx="459">
                        <c:v>3.5</c:v>
                      </c:pt>
                      <c:pt idx="460">
                        <c:v>3.5</c:v>
                      </c:pt>
                      <c:pt idx="461">
                        <c:v>3.5</c:v>
                      </c:pt>
                      <c:pt idx="462">
                        <c:v>3.5</c:v>
                      </c:pt>
                      <c:pt idx="463">
                        <c:v>3.5</c:v>
                      </c:pt>
                      <c:pt idx="464">
                        <c:v>3.5</c:v>
                      </c:pt>
                      <c:pt idx="465">
                        <c:v>3.5</c:v>
                      </c:pt>
                      <c:pt idx="466">
                        <c:v>3.5</c:v>
                      </c:pt>
                      <c:pt idx="467">
                        <c:v>3.5</c:v>
                      </c:pt>
                      <c:pt idx="468">
                        <c:v>3.5</c:v>
                      </c:pt>
                      <c:pt idx="469">
                        <c:v>3.5</c:v>
                      </c:pt>
                      <c:pt idx="470">
                        <c:v>3.5</c:v>
                      </c:pt>
                      <c:pt idx="471">
                        <c:v>3.5</c:v>
                      </c:pt>
                      <c:pt idx="472">
                        <c:v>3.5</c:v>
                      </c:pt>
                      <c:pt idx="473">
                        <c:v>3.5</c:v>
                      </c:pt>
                      <c:pt idx="474">
                        <c:v>3.5</c:v>
                      </c:pt>
                      <c:pt idx="475">
                        <c:v>3.5</c:v>
                      </c:pt>
                      <c:pt idx="476">
                        <c:v>3.5</c:v>
                      </c:pt>
                      <c:pt idx="477">
                        <c:v>3.5</c:v>
                      </c:pt>
                      <c:pt idx="478">
                        <c:v>3.5</c:v>
                      </c:pt>
                      <c:pt idx="479">
                        <c:v>3.5</c:v>
                      </c:pt>
                      <c:pt idx="480">
                        <c:v>3.5</c:v>
                      </c:pt>
                      <c:pt idx="481">
                        <c:v>3.5</c:v>
                      </c:pt>
                      <c:pt idx="482">
                        <c:v>3.5</c:v>
                      </c:pt>
                      <c:pt idx="483">
                        <c:v>3</c:v>
                      </c:pt>
                      <c:pt idx="484">
                        <c:v>3.5</c:v>
                      </c:pt>
                      <c:pt idx="485">
                        <c:v>3.5</c:v>
                      </c:pt>
                      <c:pt idx="486">
                        <c:v>3.5</c:v>
                      </c:pt>
                      <c:pt idx="487">
                        <c:v>3.5</c:v>
                      </c:pt>
                      <c:pt idx="488">
                        <c:v>3.5</c:v>
                      </c:pt>
                      <c:pt idx="489">
                        <c:v>3.5</c:v>
                      </c:pt>
                      <c:pt idx="490">
                        <c:v>3.5</c:v>
                      </c:pt>
                      <c:pt idx="491">
                        <c:v>3.5</c:v>
                      </c:pt>
                      <c:pt idx="492">
                        <c:v>3.5</c:v>
                      </c:pt>
                      <c:pt idx="493">
                        <c:v>3.5</c:v>
                      </c:pt>
                      <c:pt idx="494">
                        <c:v>3.5</c:v>
                      </c:pt>
                      <c:pt idx="495">
                        <c:v>3.5</c:v>
                      </c:pt>
                      <c:pt idx="496">
                        <c:v>3.5</c:v>
                      </c:pt>
                      <c:pt idx="497">
                        <c:v>3.5</c:v>
                      </c:pt>
                      <c:pt idx="498">
                        <c:v>2.25</c:v>
                      </c:pt>
                      <c:pt idx="499">
                        <c:v>3.25</c:v>
                      </c:pt>
                      <c:pt idx="500">
                        <c:v>3.38</c:v>
                      </c:pt>
                      <c:pt idx="501">
                        <c:v>3</c:v>
                      </c:pt>
                      <c:pt idx="502">
                        <c:v>2.25</c:v>
                      </c:pt>
                      <c:pt idx="503">
                        <c:v>3.5</c:v>
                      </c:pt>
                      <c:pt idx="504">
                        <c:v>3.5</c:v>
                      </c:pt>
                      <c:pt idx="505">
                        <c:v>3.5</c:v>
                      </c:pt>
                      <c:pt idx="506">
                        <c:v>3.5</c:v>
                      </c:pt>
                      <c:pt idx="507">
                        <c:v>3.5</c:v>
                      </c:pt>
                      <c:pt idx="508">
                        <c:v>3.5</c:v>
                      </c:pt>
                      <c:pt idx="509">
                        <c:v>3.5</c:v>
                      </c:pt>
                      <c:pt idx="510">
                        <c:v>3.5</c:v>
                      </c:pt>
                      <c:pt idx="511">
                        <c:v>3.5</c:v>
                      </c:pt>
                      <c:pt idx="512">
                        <c:v>3.5</c:v>
                      </c:pt>
                      <c:pt idx="513">
                        <c:v>3.5</c:v>
                      </c:pt>
                      <c:pt idx="514">
                        <c:v>3.5</c:v>
                      </c:pt>
                      <c:pt idx="515">
                        <c:v>3.5</c:v>
                      </c:pt>
                      <c:pt idx="516">
                        <c:v>3.5</c:v>
                      </c:pt>
                      <c:pt idx="517">
                        <c:v>3.25</c:v>
                      </c:pt>
                      <c:pt idx="518">
                        <c:v>3.25</c:v>
                      </c:pt>
                      <c:pt idx="519">
                        <c:v>3.5</c:v>
                      </c:pt>
                      <c:pt idx="520">
                        <c:v>3.5</c:v>
                      </c:pt>
                      <c:pt idx="521">
                        <c:v>3.5</c:v>
                      </c:pt>
                      <c:pt idx="522">
                        <c:v>3.5</c:v>
                      </c:pt>
                      <c:pt idx="523">
                        <c:v>3.5</c:v>
                      </c:pt>
                      <c:pt idx="524">
                        <c:v>3.5</c:v>
                      </c:pt>
                      <c:pt idx="525">
                        <c:v>3.5</c:v>
                      </c:pt>
                      <c:pt idx="526">
                        <c:v>3.5</c:v>
                      </c:pt>
                      <c:pt idx="527">
                        <c:v>3.5</c:v>
                      </c:pt>
                      <c:pt idx="528">
                        <c:v>3.5</c:v>
                      </c:pt>
                      <c:pt idx="529">
                        <c:v>3.5</c:v>
                      </c:pt>
                      <c:pt idx="530">
                        <c:v>3.5</c:v>
                      </c:pt>
                      <c:pt idx="531">
                        <c:v>3.5</c:v>
                      </c:pt>
                      <c:pt idx="532">
                        <c:v>3.25</c:v>
                      </c:pt>
                      <c:pt idx="533">
                        <c:v>3.5</c:v>
                      </c:pt>
                      <c:pt idx="534">
                        <c:v>3.5</c:v>
                      </c:pt>
                      <c:pt idx="535">
                        <c:v>3.5</c:v>
                      </c:pt>
                      <c:pt idx="536">
                        <c:v>3.5</c:v>
                      </c:pt>
                      <c:pt idx="537">
                        <c:v>3.5</c:v>
                      </c:pt>
                      <c:pt idx="538">
                        <c:v>3.5</c:v>
                      </c:pt>
                      <c:pt idx="539">
                        <c:v>3.5</c:v>
                      </c:pt>
                      <c:pt idx="540">
                        <c:v>3.5</c:v>
                      </c:pt>
                      <c:pt idx="541">
                        <c:v>3.5</c:v>
                      </c:pt>
                      <c:pt idx="542">
                        <c:v>3.5</c:v>
                      </c:pt>
                      <c:pt idx="543">
                        <c:v>3.5</c:v>
                      </c:pt>
                      <c:pt idx="544">
                        <c:v>3.5</c:v>
                      </c:pt>
                      <c:pt idx="545">
                        <c:v>3.5</c:v>
                      </c:pt>
                      <c:pt idx="546">
                        <c:v>3.5</c:v>
                      </c:pt>
                      <c:pt idx="547">
                        <c:v>3.5</c:v>
                      </c:pt>
                      <c:pt idx="548">
                        <c:v>3.5</c:v>
                      </c:pt>
                      <c:pt idx="549">
                        <c:v>3.5</c:v>
                      </c:pt>
                      <c:pt idx="550">
                        <c:v>3.5</c:v>
                      </c:pt>
                      <c:pt idx="551">
                        <c:v>3.5</c:v>
                      </c:pt>
                      <c:pt idx="552">
                        <c:v>3.5</c:v>
                      </c:pt>
                      <c:pt idx="553">
                        <c:v>3</c:v>
                      </c:pt>
                      <c:pt idx="554">
                        <c:v>3.5</c:v>
                      </c:pt>
                      <c:pt idx="555">
                        <c:v>3.5</c:v>
                      </c:pt>
                      <c:pt idx="556">
                        <c:v>3.5</c:v>
                      </c:pt>
                      <c:pt idx="557">
                        <c:v>3.5</c:v>
                      </c:pt>
                      <c:pt idx="558">
                        <c:v>3.5</c:v>
                      </c:pt>
                      <c:pt idx="559">
                        <c:v>3.5</c:v>
                      </c:pt>
                      <c:pt idx="560">
                        <c:v>3.5</c:v>
                      </c:pt>
                      <c:pt idx="561">
                        <c:v>3.5</c:v>
                      </c:pt>
                      <c:pt idx="562">
                        <c:v>3.5</c:v>
                      </c:pt>
                      <c:pt idx="563">
                        <c:v>2</c:v>
                      </c:pt>
                      <c:pt idx="564">
                        <c:v>3.5</c:v>
                      </c:pt>
                      <c:pt idx="565">
                        <c:v>3.5</c:v>
                      </c:pt>
                      <c:pt idx="566">
                        <c:v>3.5</c:v>
                      </c:pt>
                      <c:pt idx="567">
                        <c:v>3.5</c:v>
                      </c:pt>
                      <c:pt idx="568">
                        <c:v>3.5</c:v>
                      </c:pt>
                      <c:pt idx="569">
                        <c:v>3.5</c:v>
                      </c:pt>
                      <c:pt idx="570">
                        <c:v>3.5</c:v>
                      </c:pt>
                      <c:pt idx="571">
                        <c:v>3.5</c:v>
                      </c:pt>
                      <c:pt idx="572">
                        <c:v>3.5</c:v>
                      </c:pt>
                      <c:pt idx="573">
                        <c:v>3</c:v>
                      </c:pt>
                      <c:pt idx="574">
                        <c:v>3.5</c:v>
                      </c:pt>
                      <c:pt idx="575">
                        <c:v>3.5</c:v>
                      </c:pt>
                      <c:pt idx="576">
                        <c:v>3.5</c:v>
                      </c:pt>
                      <c:pt idx="577">
                        <c:v>3.38</c:v>
                      </c:pt>
                      <c:pt idx="578">
                        <c:v>3.38</c:v>
                      </c:pt>
                      <c:pt idx="579">
                        <c:v>3.5</c:v>
                      </c:pt>
                      <c:pt idx="580">
                        <c:v>3.5</c:v>
                      </c:pt>
                      <c:pt idx="581">
                        <c:v>3.5</c:v>
                      </c:pt>
                      <c:pt idx="582">
                        <c:v>3.5</c:v>
                      </c:pt>
                      <c:pt idx="583">
                        <c:v>3.5</c:v>
                      </c:pt>
                      <c:pt idx="584">
                        <c:v>3.5</c:v>
                      </c:pt>
                      <c:pt idx="585">
                        <c:v>3.5</c:v>
                      </c:pt>
                      <c:pt idx="586">
                        <c:v>3.5</c:v>
                      </c:pt>
                      <c:pt idx="587">
                        <c:v>3.38</c:v>
                      </c:pt>
                      <c:pt idx="588">
                        <c:v>3.25</c:v>
                      </c:pt>
                      <c:pt idx="589">
                        <c:v>3.5</c:v>
                      </c:pt>
                      <c:pt idx="590">
                        <c:v>3.5</c:v>
                      </c:pt>
                      <c:pt idx="591">
                        <c:v>3.5</c:v>
                      </c:pt>
                      <c:pt idx="592">
                        <c:v>3.5</c:v>
                      </c:pt>
                      <c:pt idx="593">
                        <c:v>3.5</c:v>
                      </c:pt>
                      <c:pt idx="594">
                        <c:v>3.5</c:v>
                      </c:pt>
                      <c:pt idx="595">
                        <c:v>3.5</c:v>
                      </c:pt>
                      <c:pt idx="596">
                        <c:v>3.5</c:v>
                      </c:pt>
                      <c:pt idx="597">
                        <c:v>3.38</c:v>
                      </c:pt>
                      <c:pt idx="598">
                        <c:v>3.38</c:v>
                      </c:pt>
                      <c:pt idx="599">
                        <c:v>3.5</c:v>
                      </c:pt>
                      <c:pt idx="600">
                        <c:v>3.5</c:v>
                      </c:pt>
                      <c:pt idx="601">
                        <c:v>3.5</c:v>
                      </c:pt>
                      <c:pt idx="602">
                        <c:v>3.38</c:v>
                      </c:pt>
                      <c:pt idx="603">
                        <c:v>3.25</c:v>
                      </c:pt>
                      <c:pt idx="604">
                        <c:v>3.5</c:v>
                      </c:pt>
                      <c:pt idx="605">
                        <c:v>3.5</c:v>
                      </c:pt>
                      <c:pt idx="606">
                        <c:v>3.5</c:v>
                      </c:pt>
                      <c:pt idx="607">
                        <c:v>3.5</c:v>
                      </c:pt>
                      <c:pt idx="608">
                        <c:v>3.5</c:v>
                      </c:pt>
                      <c:pt idx="609">
                        <c:v>3.5</c:v>
                      </c:pt>
                      <c:pt idx="610">
                        <c:v>3.5</c:v>
                      </c:pt>
                      <c:pt idx="611">
                        <c:v>3.5</c:v>
                      </c:pt>
                      <c:pt idx="612">
                        <c:v>3.5</c:v>
                      </c:pt>
                      <c:pt idx="613">
                        <c:v>3.5</c:v>
                      </c:pt>
                      <c:pt idx="614">
                        <c:v>3.5</c:v>
                      </c:pt>
                      <c:pt idx="615">
                        <c:v>3.5</c:v>
                      </c:pt>
                      <c:pt idx="616">
                        <c:v>3.5</c:v>
                      </c:pt>
                      <c:pt idx="617">
                        <c:v>3.5</c:v>
                      </c:pt>
                      <c:pt idx="618">
                        <c:v>3.5</c:v>
                      </c:pt>
                      <c:pt idx="619">
                        <c:v>3.5</c:v>
                      </c:pt>
                      <c:pt idx="620">
                        <c:v>3.5</c:v>
                      </c:pt>
                      <c:pt idx="621">
                        <c:v>3.5</c:v>
                      </c:pt>
                      <c:pt idx="622">
                        <c:v>3.5</c:v>
                      </c:pt>
                      <c:pt idx="623">
                        <c:v>3.38</c:v>
                      </c:pt>
                      <c:pt idx="624">
                        <c:v>3.5</c:v>
                      </c:pt>
                      <c:pt idx="625">
                        <c:v>3.5</c:v>
                      </c:pt>
                      <c:pt idx="626">
                        <c:v>3.5</c:v>
                      </c:pt>
                      <c:pt idx="627">
                        <c:v>3.5</c:v>
                      </c:pt>
                      <c:pt idx="628">
                        <c:v>3.5</c:v>
                      </c:pt>
                      <c:pt idx="629">
                        <c:v>3.5</c:v>
                      </c:pt>
                      <c:pt idx="630">
                        <c:v>3.5</c:v>
                      </c:pt>
                      <c:pt idx="631">
                        <c:v>3.5</c:v>
                      </c:pt>
                      <c:pt idx="632">
                        <c:v>3.5</c:v>
                      </c:pt>
                      <c:pt idx="633">
                        <c:v>3.5</c:v>
                      </c:pt>
                      <c:pt idx="634">
                        <c:v>3.5</c:v>
                      </c:pt>
                      <c:pt idx="635">
                        <c:v>3.5</c:v>
                      </c:pt>
                      <c:pt idx="636">
                        <c:v>3.5</c:v>
                      </c:pt>
                      <c:pt idx="637">
                        <c:v>3.5</c:v>
                      </c:pt>
                      <c:pt idx="638">
                        <c:v>3.5</c:v>
                      </c:pt>
                      <c:pt idx="639">
                        <c:v>3.5</c:v>
                      </c:pt>
                      <c:pt idx="640">
                        <c:v>3.5</c:v>
                      </c:pt>
                      <c:pt idx="641">
                        <c:v>3.5</c:v>
                      </c:pt>
                      <c:pt idx="642">
                        <c:v>3.5</c:v>
                      </c:pt>
                      <c:pt idx="643">
                        <c:v>3.5</c:v>
                      </c:pt>
                      <c:pt idx="644">
                        <c:v>3.5</c:v>
                      </c:pt>
                      <c:pt idx="645">
                        <c:v>3.5</c:v>
                      </c:pt>
                      <c:pt idx="646">
                        <c:v>3.5</c:v>
                      </c:pt>
                      <c:pt idx="647">
                        <c:v>3.5</c:v>
                      </c:pt>
                      <c:pt idx="648">
                        <c:v>3.5</c:v>
                      </c:pt>
                      <c:pt idx="649">
                        <c:v>3.5</c:v>
                      </c:pt>
                      <c:pt idx="650">
                        <c:v>3.5</c:v>
                      </c:pt>
                      <c:pt idx="651">
                        <c:v>3.5</c:v>
                      </c:pt>
                      <c:pt idx="652">
                        <c:v>3.5</c:v>
                      </c:pt>
                      <c:pt idx="653">
                        <c:v>3.5</c:v>
                      </c:pt>
                      <c:pt idx="654">
                        <c:v>3.5</c:v>
                      </c:pt>
                      <c:pt idx="655">
                        <c:v>3.5</c:v>
                      </c:pt>
                      <c:pt idx="656">
                        <c:v>3.5</c:v>
                      </c:pt>
                      <c:pt idx="657">
                        <c:v>3.5</c:v>
                      </c:pt>
                      <c:pt idx="658">
                        <c:v>3.5</c:v>
                      </c:pt>
                      <c:pt idx="659">
                        <c:v>3.5</c:v>
                      </c:pt>
                      <c:pt idx="660">
                        <c:v>3.5</c:v>
                      </c:pt>
                      <c:pt idx="661">
                        <c:v>3.5</c:v>
                      </c:pt>
                      <c:pt idx="662">
                        <c:v>3</c:v>
                      </c:pt>
                      <c:pt idx="663">
                        <c:v>1.5</c:v>
                      </c:pt>
                      <c:pt idx="664">
                        <c:v>3.5</c:v>
                      </c:pt>
                      <c:pt idx="665">
                        <c:v>3.5</c:v>
                      </c:pt>
                      <c:pt idx="666">
                        <c:v>3.5</c:v>
                      </c:pt>
                      <c:pt idx="667">
                        <c:v>3.5</c:v>
                      </c:pt>
                      <c:pt idx="668">
                        <c:v>3.5</c:v>
                      </c:pt>
                      <c:pt idx="669">
                        <c:v>3.5</c:v>
                      </c:pt>
                      <c:pt idx="670">
                        <c:v>3.5</c:v>
                      </c:pt>
                      <c:pt idx="671">
                        <c:v>3.5</c:v>
                      </c:pt>
                      <c:pt idx="672">
                        <c:v>3.5</c:v>
                      </c:pt>
                      <c:pt idx="673">
                        <c:v>3.5</c:v>
                      </c:pt>
                      <c:pt idx="674">
                        <c:v>3.5</c:v>
                      </c:pt>
                      <c:pt idx="675">
                        <c:v>3.5</c:v>
                      </c:pt>
                      <c:pt idx="676">
                        <c:v>3.5</c:v>
                      </c:pt>
                      <c:pt idx="677">
                        <c:v>3.5</c:v>
                      </c:pt>
                      <c:pt idx="678">
                        <c:v>3.5</c:v>
                      </c:pt>
                      <c:pt idx="679">
                        <c:v>3.5</c:v>
                      </c:pt>
                      <c:pt idx="680">
                        <c:v>3.5</c:v>
                      </c:pt>
                      <c:pt idx="681">
                        <c:v>3.5</c:v>
                      </c:pt>
                      <c:pt idx="682">
                        <c:v>3.5</c:v>
                      </c:pt>
                      <c:pt idx="683">
                        <c:v>3.5</c:v>
                      </c:pt>
                      <c:pt idx="684">
                        <c:v>3.5</c:v>
                      </c:pt>
                      <c:pt idx="685">
                        <c:v>3.5</c:v>
                      </c:pt>
                      <c:pt idx="686">
                        <c:v>3.5</c:v>
                      </c:pt>
                      <c:pt idx="687">
                        <c:v>3.5</c:v>
                      </c:pt>
                      <c:pt idx="688">
                        <c:v>3.5</c:v>
                      </c:pt>
                      <c:pt idx="689">
                        <c:v>3.5</c:v>
                      </c:pt>
                      <c:pt idx="690">
                        <c:v>3.5</c:v>
                      </c:pt>
                      <c:pt idx="691">
                        <c:v>3.5</c:v>
                      </c:pt>
                      <c:pt idx="692">
                        <c:v>3.5</c:v>
                      </c:pt>
                      <c:pt idx="693">
                        <c:v>3.5</c:v>
                      </c:pt>
                      <c:pt idx="694">
                        <c:v>3.5</c:v>
                      </c:pt>
                      <c:pt idx="695">
                        <c:v>3.5</c:v>
                      </c:pt>
                      <c:pt idx="696">
                        <c:v>3.5</c:v>
                      </c:pt>
                      <c:pt idx="697">
                        <c:v>3.5</c:v>
                      </c:pt>
                      <c:pt idx="698">
                        <c:v>3</c:v>
                      </c:pt>
                      <c:pt idx="699">
                        <c:v>3.5</c:v>
                      </c:pt>
                      <c:pt idx="700">
                        <c:v>3.5</c:v>
                      </c:pt>
                      <c:pt idx="701">
                        <c:v>3.5</c:v>
                      </c:pt>
                      <c:pt idx="702">
                        <c:v>3.5</c:v>
                      </c:pt>
                      <c:pt idx="703">
                        <c:v>3.25</c:v>
                      </c:pt>
                      <c:pt idx="704">
                        <c:v>3.5</c:v>
                      </c:pt>
                      <c:pt idx="705">
                        <c:v>3.5</c:v>
                      </c:pt>
                      <c:pt idx="706">
                        <c:v>3.5</c:v>
                      </c:pt>
                      <c:pt idx="707">
                        <c:v>3.5</c:v>
                      </c:pt>
                      <c:pt idx="708">
                        <c:v>3.5</c:v>
                      </c:pt>
                      <c:pt idx="709">
                        <c:v>3.5</c:v>
                      </c:pt>
                      <c:pt idx="710">
                        <c:v>3.5</c:v>
                      </c:pt>
                      <c:pt idx="711">
                        <c:v>3.5</c:v>
                      </c:pt>
                      <c:pt idx="712">
                        <c:v>3.5</c:v>
                      </c:pt>
                      <c:pt idx="713">
                        <c:v>2.75</c:v>
                      </c:pt>
                      <c:pt idx="714">
                        <c:v>3.5</c:v>
                      </c:pt>
                      <c:pt idx="715">
                        <c:v>3.5</c:v>
                      </c:pt>
                      <c:pt idx="716">
                        <c:v>3.5</c:v>
                      </c:pt>
                      <c:pt idx="717">
                        <c:v>3.5</c:v>
                      </c:pt>
                      <c:pt idx="718">
                        <c:v>2.5</c:v>
                      </c:pt>
                      <c:pt idx="719">
                        <c:v>3.5</c:v>
                      </c:pt>
                      <c:pt idx="720">
                        <c:v>3.5</c:v>
                      </c:pt>
                      <c:pt idx="721">
                        <c:v>3.5</c:v>
                      </c:pt>
                      <c:pt idx="722">
                        <c:v>3</c:v>
                      </c:pt>
                      <c:pt idx="723">
                        <c:v>1</c:v>
                      </c:pt>
                      <c:pt idx="724">
                        <c:v>3.5</c:v>
                      </c:pt>
                      <c:pt idx="725">
                        <c:v>3.5</c:v>
                      </c:pt>
                      <c:pt idx="726">
                        <c:v>3.5</c:v>
                      </c:pt>
                      <c:pt idx="727">
                        <c:v>3.38</c:v>
                      </c:pt>
                      <c:pt idx="728">
                        <c:v>3.5</c:v>
                      </c:pt>
                      <c:pt idx="729">
                        <c:v>3.5</c:v>
                      </c:pt>
                      <c:pt idx="730">
                        <c:v>3.5</c:v>
                      </c:pt>
                      <c:pt idx="731">
                        <c:v>3.5</c:v>
                      </c:pt>
                      <c:pt idx="732">
                        <c:v>3.25</c:v>
                      </c:pt>
                      <c:pt idx="733">
                        <c:v>3.5</c:v>
                      </c:pt>
                      <c:pt idx="734">
                        <c:v>3.5</c:v>
                      </c:pt>
                      <c:pt idx="735">
                        <c:v>3.5</c:v>
                      </c:pt>
                      <c:pt idx="736">
                        <c:v>3.5</c:v>
                      </c:pt>
                      <c:pt idx="737">
                        <c:v>3.5</c:v>
                      </c:pt>
                      <c:pt idx="738">
                        <c:v>3.5</c:v>
                      </c:pt>
                      <c:pt idx="739">
                        <c:v>3.5</c:v>
                      </c:pt>
                      <c:pt idx="740">
                        <c:v>3.5</c:v>
                      </c:pt>
                      <c:pt idx="741">
                        <c:v>3.5</c:v>
                      </c:pt>
                      <c:pt idx="742">
                        <c:v>3.5</c:v>
                      </c:pt>
                      <c:pt idx="743">
                        <c:v>3.5</c:v>
                      </c:pt>
                      <c:pt idx="744">
                        <c:v>3.63</c:v>
                      </c:pt>
                      <c:pt idx="745">
                        <c:v>3.63</c:v>
                      </c:pt>
                      <c:pt idx="746">
                        <c:v>3.63</c:v>
                      </c:pt>
                      <c:pt idx="747">
                        <c:v>3.5</c:v>
                      </c:pt>
                      <c:pt idx="748">
                        <c:v>3.5</c:v>
                      </c:pt>
                      <c:pt idx="749">
                        <c:v>3.63</c:v>
                      </c:pt>
                      <c:pt idx="750">
                        <c:v>3.5</c:v>
                      </c:pt>
                      <c:pt idx="751">
                        <c:v>3.5</c:v>
                      </c:pt>
                      <c:pt idx="752">
                        <c:v>3.25</c:v>
                      </c:pt>
                      <c:pt idx="753">
                        <c:v>2.5</c:v>
                      </c:pt>
                      <c:pt idx="754">
                        <c:v>2.5</c:v>
                      </c:pt>
                      <c:pt idx="755">
                        <c:v>4</c:v>
                      </c:pt>
                      <c:pt idx="756">
                        <c:v>4</c:v>
                      </c:pt>
                      <c:pt idx="757">
                        <c:v>4</c:v>
                      </c:pt>
                      <c:pt idx="758">
                        <c:v>3.5</c:v>
                      </c:pt>
                      <c:pt idx="759">
                        <c:v>4</c:v>
                      </c:pt>
                      <c:pt idx="760">
                        <c:v>3.75</c:v>
                      </c:pt>
                      <c:pt idx="761">
                        <c:v>3.5</c:v>
                      </c:pt>
                      <c:pt idx="762">
                        <c:v>2.5</c:v>
                      </c:pt>
                      <c:pt idx="763">
                        <c:v>2.5</c:v>
                      </c:pt>
                      <c:pt idx="764">
                        <c:v>4</c:v>
                      </c:pt>
                      <c:pt idx="765">
                        <c:v>4</c:v>
                      </c:pt>
                      <c:pt idx="766">
                        <c:v>4</c:v>
                      </c:pt>
                      <c:pt idx="767">
                        <c:v>4</c:v>
                      </c:pt>
                      <c:pt idx="768">
                        <c:v>4</c:v>
                      </c:pt>
                      <c:pt idx="769">
                        <c:v>4</c:v>
                      </c:pt>
                      <c:pt idx="770">
                        <c:v>4</c:v>
                      </c:pt>
                      <c:pt idx="771">
                        <c:v>4</c:v>
                      </c:pt>
                      <c:pt idx="772">
                        <c:v>4</c:v>
                      </c:pt>
                      <c:pt idx="773">
                        <c:v>4</c:v>
                      </c:pt>
                      <c:pt idx="774">
                        <c:v>4</c:v>
                      </c:pt>
                      <c:pt idx="775">
                        <c:v>4</c:v>
                      </c:pt>
                      <c:pt idx="776">
                        <c:v>4</c:v>
                      </c:pt>
                      <c:pt idx="777">
                        <c:v>4</c:v>
                      </c:pt>
                      <c:pt idx="778">
                        <c:v>4</c:v>
                      </c:pt>
                      <c:pt idx="779">
                        <c:v>4</c:v>
                      </c:pt>
                      <c:pt idx="780">
                        <c:v>4</c:v>
                      </c:pt>
                      <c:pt idx="781">
                        <c:v>4</c:v>
                      </c:pt>
                      <c:pt idx="782">
                        <c:v>4</c:v>
                      </c:pt>
                      <c:pt idx="783">
                        <c:v>4</c:v>
                      </c:pt>
                      <c:pt idx="784">
                        <c:v>4</c:v>
                      </c:pt>
                      <c:pt idx="785">
                        <c:v>4</c:v>
                      </c:pt>
                      <c:pt idx="786">
                        <c:v>4</c:v>
                      </c:pt>
                      <c:pt idx="787">
                        <c:v>4</c:v>
                      </c:pt>
                      <c:pt idx="788">
                        <c:v>4</c:v>
                      </c:pt>
                      <c:pt idx="789">
                        <c:v>4</c:v>
                      </c:pt>
                      <c:pt idx="790">
                        <c:v>4</c:v>
                      </c:pt>
                      <c:pt idx="791">
                        <c:v>4</c:v>
                      </c:pt>
                      <c:pt idx="792">
                        <c:v>3</c:v>
                      </c:pt>
                      <c:pt idx="793">
                        <c:v>2</c:v>
                      </c:pt>
                      <c:pt idx="794">
                        <c:v>4</c:v>
                      </c:pt>
                      <c:pt idx="795">
                        <c:v>4</c:v>
                      </c:pt>
                      <c:pt idx="796">
                        <c:v>4</c:v>
                      </c:pt>
                      <c:pt idx="797">
                        <c:v>4</c:v>
                      </c:pt>
                      <c:pt idx="798">
                        <c:v>4</c:v>
                      </c:pt>
                      <c:pt idx="799">
                        <c:v>4</c:v>
                      </c:pt>
                      <c:pt idx="800">
                        <c:v>4</c:v>
                      </c:pt>
                      <c:pt idx="801">
                        <c:v>4</c:v>
                      </c:pt>
                      <c:pt idx="802">
                        <c:v>4</c:v>
                      </c:pt>
                      <c:pt idx="803">
                        <c:v>4</c:v>
                      </c:pt>
                      <c:pt idx="804">
                        <c:v>4.13</c:v>
                      </c:pt>
                      <c:pt idx="805">
                        <c:v>4.13</c:v>
                      </c:pt>
                      <c:pt idx="806">
                        <c:v>4</c:v>
                      </c:pt>
                      <c:pt idx="807">
                        <c:v>4</c:v>
                      </c:pt>
                      <c:pt idx="808">
                        <c:v>3.5</c:v>
                      </c:pt>
                      <c:pt idx="809">
                        <c:v>4</c:v>
                      </c:pt>
                      <c:pt idx="810">
                        <c:v>4</c:v>
                      </c:pt>
                      <c:pt idx="811">
                        <c:v>4</c:v>
                      </c:pt>
                      <c:pt idx="812">
                        <c:v>4</c:v>
                      </c:pt>
                      <c:pt idx="813">
                        <c:v>4</c:v>
                      </c:pt>
                      <c:pt idx="814">
                        <c:v>4</c:v>
                      </c:pt>
                      <c:pt idx="815">
                        <c:v>4</c:v>
                      </c:pt>
                      <c:pt idx="816">
                        <c:v>4</c:v>
                      </c:pt>
                      <c:pt idx="817">
                        <c:v>4</c:v>
                      </c:pt>
                      <c:pt idx="818">
                        <c:v>3.5</c:v>
                      </c:pt>
                      <c:pt idx="819">
                        <c:v>4</c:v>
                      </c:pt>
                      <c:pt idx="820">
                        <c:v>4</c:v>
                      </c:pt>
                      <c:pt idx="821">
                        <c:v>4</c:v>
                      </c:pt>
                      <c:pt idx="822">
                        <c:v>4</c:v>
                      </c:pt>
                      <c:pt idx="823">
                        <c:v>4</c:v>
                      </c:pt>
                      <c:pt idx="824">
                        <c:v>4</c:v>
                      </c:pt>
                      <c:pt idx="825">
                        <c:v>4.13</c:v>
                      </c:pt>
                      <c:pt idx="826">
                        <c:v>4</c:v>
                      </c:pt>
                      <c:pt idx="827">
                        <c:v>4</c:v>
                      </c:pt>
                      <c:pt idx="828">
                        <c:v>4</c:v>
                      </c:pt>
                      <c:pt idx="829">
                        <c:v>4.13</c:v>
                      </c:pt>
                      <c:pt idx="830">
                        <c:v>4</c:v>
                      </c:pt>
                      <c:pt idx="831">
                        <c:v>4.13</c:v>
                      </c:pt>
                      <c:pt idx="832">
                        <c:v>4</c:v>
                      </c:pt>
                      <c:pt idx="833">
                        <c:v>4</c:v>
                      </c:pt>
                      <c:pt idx="834">
                        <c:v>4.13</c:v>
                      </c:pt>
                      <c:pt idx="835">
                        <c:v>4.13</c:v>
                      </c:pt>
                      <c:pt idx="836">
                        <c:v>4.13</c:v>
                      </c:pt>
                      <c:pt idx="837">
                        <c:v>4</c:v>
                      </c:pt>
                      <c:pt idx="838">
                        <c:v>4</c:v>
                      </c:pt>
                      <c:pt idx="839">
                        <c:v>4.13</c:v>
                      </c:pt>
                      <c:pt idx="840">
                        <c:v>4</c:v>
                      </c:pt>
                      <c:pt idx="841">
                        <c:v>4</c:v>
                      </c:pt>
                      <c:pt idx="842">
                        <c:v>4</c:v>
                      </c:pt>
                      <c:pt idx="843">
                        <c:v>4</c:v>
                      </c:pt>
                      <c:pt idx="844">
                        <c:v>4.13</c:v>
                      </c:pt>
                      <c:pt idx="845">
                        <c:v>4.13</c:v>
                      </c:pt>
                      <c:pt idx="846">
                        <c:v>4.13</c:v>
                      </c:pt>
                      <c:pt idx="847">
                        <c:v>4.13</c:v>
                      </c:pt>
                      <c:pt idx="848">
                        <c:v>4</c:v>
                      </c:pt>
                      <c:pt idx="849">
                        <c:v>4.13</c:v>
                      </c:pt>
                      <c:pt idx="850">
                        <c:v>4.13</c:v>
                      </c:pt>
                      <c:pt idx="851">
                        <c:v>4.13</c:v>
                      </c:pt>
                      <c:pt idx="852">
                        <c:v>4.13</c:v>
                      </c:pt>
                      <c:pt idx="853">
                        <c:v>4.13</c:v>
                      </c:pt>
                      <c:pt idx="854">
                        <c:v>4.13</c:v>
                      </c:pt>
                      <c:pt idx="855">
                        <c:v>4.13</c:v>
                      </c:pt>
                      <c:pt idx="856">
                        <c:v>4</c:v>
                      </c:pt>
                      <c:pt idx="857">
                        <c:v>4.13</c:v>
                      </c:pt>
                      <c:pt idx="858">
                        <c:v>4</c:v>
                      </c:pt>
                      <c:pt idx="859">
                        <c:v>4.13</c:v>
                      </c:pt>
                      <c:pt idx="860">
                        <c:v>4</c:v>
                      </c:pt>
                      <c:pt idx="861">
                        <c:v>4</c:v>
                      </c:pt>
                      <c:pt idx="862">
                        <c:v>4</c:v>
                      </c:pt>
                      <c:pt idx="863">
                        <c:v>4</c:v>
                      </c:pt>
                      <c:pt idx="864">
                        <c:v>4.13</c:v>
                      </c:pt>
                      <c:pt idx="865">
                        <c:v>4.13</c:v>
                      </c:pt>
                      <c:pt idx="866">
                        <c:v>4.13</c:v>
                      </c:pt>
                      <c:pt idx="867">
                        <c:v>4.13</c:v>
                      </c:pt>
                      <c:pt idx="868">
                        <c:v>4.13</c:v>
                      </c:pt>
                      <c:pt idx="869">
                        <c:v>4.13</c:v>
                      </c:pt>
                      <c:pt idx="870">
                        <c:v>4.13</c:v>
                      </c:pt>
                      <c:pt idx="871">
                        <c:v>4</c:v>
                      </c:pt>
                      <c:pt idx="872">
                        <c:v>4</c:v>
                      </c:pt>
                      <c:pt idx="873">
                        <c:v>4</c:v>
                      </c:pt>
                      <c:pt idx="874">
                        <c:v>4.13</c:v>
                      </c:pt>
                      <c:pt idx="875">
                        <c:v>4.13</c:v>
                      </c:pt>
                      <c:pt idx="876">
                        <c:v>4</c:v>
                      </c:pt>
                      <c:pt idx="877">
                        <c:v>4</c:v>
                      </c:pt>
                      <c:pt idx="878">
                        <c:v>4</c:v>
                      </c:pt>
                      <c:pt idx="879">
                        <c:v>4.13</c:v>
                      </c:pt>
                      <c:pt idx="880">
                        <c:v>4.13</c:v>
                      </c:pt>
                      <c:pt idx="881">
                        <c:v>4</c:v>
                      </c:pt>
                      <c:pt idx="882">
                        <c:v>4.13</c:v>
                      </c:pt>
                      <c:pt idx="883">
                        <c:v>4.13</c:v>
                      </c:pt>
                      <c:pt idx="884">
                        <c:v>4.13</c:v>
                      </c:pt>
                      <c:pt idx="885">
                        <c:v>4.13</c:v>
                      </c:pt>
                      <c:pt idx="886">
                        <c:v>4.13</c:v>
                      </c:pt>
                      <c:pt idx="887">
                        <c:v>4.13</c:v>
                      </c:pt>
                      <c:pt idx="888">
                        <c:v>4</c:v>
                      </c:pt>
                      <c:pt idx="889">
                        <c:v>4.13</c:v>
                      </c:pt>
                      <c:pt idx="890">
                        <c:v>4.13</c:v>
                      </c:pt>
                      <c:pt idx="891">
                        <c:v>4.13</c:v>
                      </c:pt>
                      <c:pt idx="892">
                        <c:v>4</c:v>
                      </c:pt>
                      <c:pt idx="893">
                        <c:v>4.13</c:v>
                      </c:pt>
                      <c:pt idx="894">
                        <c:v>4.13</c:v>
                      </c:pt>
                      <c:pt idx="895">
                        <c:v>4.13</c:v>
                      </c:pt>
                      <c:pt idx="896">
                        <c:v>4.13</c:v>
                      </c:pt>
                      <c:pt idx="897">
                        <c:v>4.13</c:v>
                      </c:pt>
                      <c:pt idx="898">
                        <c:v>4.13</c:v>
                      </c:pt>
                      <c:pt idx="899">
                        <c:v>4.13</c:v>
                      </c:pt>
                      <c:pt idx="900">
                        <c:v>4.13</c:v>
                      </c:pt>
                      <c:pt idx="901">
                        <c:v>4.13</c:v>
                      </c:pt>
                      <c:pt idx="902">
                        <c:v>4</c:v>
                      </c:pt>
                      <c:pt idx="903">
                        <c:v>2</c:v>
                      </c:pt>
                      <c:pt idx="904">
                        <c:v>4.13</c:v>
                      </c:pt>
                      <c:pt idx="905">
                        <c:v>4.13</c:v>
                      </c:pt>
                      <c:pt idx="906">
                        <c:v>4.13</c:v>
                      </c:pt>
                      <c:pt idx="907">
                        <c:v>4.13</c:v>
                      </c:pt>
                      <c:pt idx="908">
                        <c:v>4.13</c:v>
                      </c:pt>
                      <c:pt idx="909">
                        <c:v>4.13</c:v>
                      </c:pt>
                      <c:pt idx="910">
                        <c:v>4.13</c:v>
                      </c:pt>
                      <c:pt idx="911">
                        <c:v>4.13</c:v>
                      </c:pt>
                      <c:pt idx="912">
                        <c:v>4.13</c:v>
                      </c:pt>
                      <c:pt idx="913">
                        <c:v>4.13</c:v>
                      </c:pt>
                      <c:pt idx="914">
                        <c:v>4.13</c:v>
                      </c:pt>
                      <c:pt idx="915">
                        <c:v>4.13</c:v>
                      </c:pt>
                      <c:pt idx="916">
                        <c:v>4.13</c:v>
                      </c:pt>
                      <c:pt idx="917">
                        <c:v>4</c:v>
                      </c:pt>
                      <c:pt idx="918">
                        <c:v>4</c:v>
                      </c:pt>
                      <c:pt idx="919">
                        <c:v>4.13</c:v>
                      </c:pt>
                      <c:pt idx="920">
                        <c:v>4.13</c:v>
                      </c:pt>
                      <c:pt idx="921">
                        <c:v>4</c:v>
                      </c:pt>
                      <c:pt idx="922">
                        <c:v>4</c:v>
                      </c:pt>
                      <c:pt idx="923">
                        <c:v>3.75</c:v>
                      </c:pt>
                      <c:pt idx="924">
                        <c:v>4.13</c:v>
                      </c:pt>
                      <c:pt idx="925">
                        <c:v>4.13</c:v>
                      </c:pt>
                      <c:pt idx="926">
                        <c:v>4</c:v>
                      </c:pt>
                      <c:pt idx="927">
                        <c:v>4</c:v>
                      </c:pt>
                      <c:pt idx="928">
                        <c:v>4.13</c:v>
                      </c:pt>
                      <c:pt idx="929">
                        <c:v>4.13</c:v>
                      </c:pt>
                      <c:pt idx="930">
                        <c:v>4.13</c:v>
                      </c:pt>
                      <c:pt idx="931">
                        <c:v>4.13</c:v>
                      </c:pt>
                      <c:pt idx="932">
                        <c:v>4.13</c:v>
                      </c:pt>
                      <c:pt idx="933">
                        <c:v>4</c:v>
                      </c:pt>
                      <c:pt idx="934">
                        <c:v>4.13</c:v>
                      </c:pt>
                      <c:pt idx="935">
                        <c:v>4.13</c:v>
                      </c:pt>
                      <c:pt idx="936">
                        <c:v>4.13</c:v>
                      </c:pt>
                      <c:pt idx="937">
                        <c:v>4.13</c:v>
                      </c:pt>
                      <c:pt idx="938">
                        <c:v>4.13</c:v>
                      </c:pt>
                      <c:pt idx="939">
                        <c:v>4.13</c:v>
                      </c:pt>
                      <c:pt idx="940">
                        <c:v>4.13</c:v>
                      </c:pt>
                      <c:pt idx="941">
                        <c:v>4.13</c:v>
                      </c:pt>
                      <c:pt idx="942">
                        <c:v>4.13</c:v>
                      </c:pt>
                      <c:pt idx="943">
                        <c:v>4.13</c:v>
                      </c:pt>
                      <c:pt idx="944">
                        <c:v>4.13</c:v>
                      </c:pt>
                      <c:pt idx="945">
                        <c:v>4.13</c:v>
                      </c:pt>
                      <c:pt idx="946">
                        <c:v>4.13</c:v>
                      </c:pt>
                      <c:pt idx="947">
                        <c:v>4.13</c:v>
                      </c:pt>
                      <c:pt idx="948">
                        <c:v>4.13</c:v>
                      </c:pt>
                      <c:pt idx="949">
                        <c:v>4.13</c:v>
                      </c:pt>
                      <c:pt idx="950">
                        <c:v>4.13</c:v>
                      </c:pt>
                      <c:pt idx="951">
                        <c:v>4.13</c:v>
                      </c:pt>
                      <c:pt idx="952">
                        <c:v>4</c:v>
                      </c:pt>
                      <c:pt idx="953">
                        <c:v>3.75</c:v>
                      </c:pt>
                      <c:pt idx="954">
                        <c:v>4.13</c:v>
                      </c:pt>
                      <c:pt idx="955">
                        <c:v>4.13</c:v>
                      </c:pt>
                      <c:pt idx="956">
                        <c:v>4.13</c:v>
                      </c:pt>
                      <c:pt idx="957">
                        <c:v>4.13</c:v>
                      </c:pt>
                      <c:pt idx="958">
                        <c:v>4</c:v>
                      </c:pt>
                      <c:pt idx="959">
                        <c:v>4.13</c:v>
                      </c:pt>
                      <c:pt idx="960">
                        <c:v>4.13</c:v>
                      </c:pt>
                      <c:pt idx="961">
                        <c:v>4.13</c:v>
                      </c:pt>
                      <c:pt idx="962">
                        <c:v>4.13</c:v>
                      </c:pt>
                      <c:pt idx="963">
                        <c:v>4.13</c:v>
                      </c:pt>
                      <c:pt idx="964">
                        <c:v>4.13</c:v>
                      </c:pt>
                      <c:pt idx="965">
                        <c:v>4.13</c:v>
                      </c:pt>
                      <c:pt idx="966">
                        <c:v>4.13</c:v>
                      </c:pt>
                      <c:pt idx="967">
                        <c:v>4.13</c:v>
                      </c:pt>
                      <c:pt idx="968">
                        <c:v>4.13</c:v>
                      </c:pt>
                      <c:pt idx="969">
                        <c:v>4.13</c:v>
                      </c:pt>
                      <c:pt idx="970">
                        <c:v>4.25</c:v>
                      </c:pt>
                      <c:pt idx="971">
                        <c:v>4.13</c:v>
                      </c:pt>
                      <c:pt idx="972">
                        <c:v>4</c:v>
                      </c:pt>
                      <c:pt idx="973">
                        <c:v>1</c:v>
                      </c:pt>
                      <c:pt idx="974">
                        <c:v>4.13</c:v>
                      </c:pt>
                      <c:pt idx="975">
                        <c:v>4.13</c:v>
                      </c:pt>
                      <c:pt idx="976">
                        <c:v>4.13</c:v>
                      </c:pt>
                      <c:pt idx="977">
                        <c:v>4</c:v>
                      </c:pt>
                      <c:pt idx="978">
                        <c:v>4</c:v>
                      </c:pt>
                      <c:pt idx="979">
                        <c:v>4.13</c:v>
                      </c:pt>
                      <c:pt idx="980">
                        <c:v>4.13</c:v>
                      </c:pt>
                      <c:pt idx="981">
                        <c:v>4.13</c:v>
                      </c:pt>
                      <c:pt idx="982">
                        <c:v>4.13</c:v>
                      </c:pt>
                      <c:pt idx="983">
                        <c:v>4.13</c:v>
                      </c:pt>
                      <c:pt idx="984">
                        <c:v>4.13</c:v>
                      </c:pt>
                      <c:pt idx="985">
                        <c:v>4.13</c:v>
                      </c:pt>
                      <c:pt idx="986">
                        <c:v>4.13</c:v>
                      </c:pt>
                      <c:pt idx="987">
                        <c:v>3.75</c:v>
                      </c:pt>
                      <c:pt idx="988">
                        <c:v>4.13</c:v>
                      </c:pt>
                      <c:pt idx="989">
                        <c:v>4.13</c:v>
                      </c:pt>
                      <c:pt idx="990">
                        <c:v>4.13</c:v>
                      </c:pt>
                      <c:pt idx="991">
                        <c:v>4</c:v>
                      </c:pt>
                      <c:pt idx="992">
                        <c:v>3.75</c:v>
                      </c:pt>
                      <c:pt idx="993">
                        <c:v>3.75</c:v>
                      </c:pt>
                      <c:pt idx="994">
                        <c:v>4.13</c:v>
                      </c:pt>
                      <c:pt idx="995">
                        <c:v>4.13</c:v>
                      </c:pt>
                      <c:pt idx="996">
                        <c:v>4.13</c:v>
                      </c:pt>
                      <c:pt idx="997">
                        <c:v>4.13</c:v>
                      </c:pt>
                      <c:pt idx="998">
                        <c:v>4.13</c:v>
                      </c:pt>
                      <c:pt idx="999">
                        <c:v>4.13</c:v>
                      </c:pt>
                      <c:pt idx="1000">
                        <c:v>4.13</c:v>
                      </c:pt>
                      <c:pt idx="1001">
                        <c:v>4.13</c:v>
                      </c:pt>
                      <c:pt idx="1002">
                        <c:v>3.5</c:v>
                      </c:pt>
                      <c:pt idx="1003">
                        <c:v>4.13</c:v>
                      </c:pt>
                      <c:pt idx="1004">
                        <c:v>4.13</c:v>
                      </c:pt>
                      <c:pt idx="1005">
                        <c:v>4.13</c:v>
                      </c:pt>
                      <c:pt idx="1006">
                        <c:v>4.13</c:v>
                      </c:pt>
                      <c:pt idx="1007">
                        <c:v>4.13</c:v>
                      </c:pt>
                      <c:pt idx="1008">
                        <c:v>4.13</c:v>
                      </c:pt>
                      <c:pt idx="1009">
                        <c:v>4.13</c:v>
                      </c:pt>
                      <c:pt idx="1010">
                        <c:v>4.13</c:v>
                      </c:pt>
                      <c:pt idx="1011">
                        <c:v>4.13</c:v>
                      </c:pt>
                      <c:pt idx="1012">
                        <c:v>4</c:v>
                      </c:pt>
                      <c:pt idx="1013">
                        <c:v>4.13</c:v>
                      </c:pt>
                      <c:pt idx="1014">
                        <c:v>4.13</c:v>
                      </c:pt>
                      <c:pt idx="1015">
                        <c:v>4.13</c:v>
                      </c:pt>
                      <c:pt idx="1016">
                        <c:v>4.13</c:v>
                      </c:pt>
                      <c:pt idx="1017">
                        <c:v>4.13</c:v>
                      </c:pt>
                      <c:pt idx="1018">
                        <c:v>4.13</c:v>
                      </c:pt>
                      <c:pt idx="1019">
                        <c:v>4.13</c:v>
                      </c:pt>
                      <c:pt idx="1020">
                        <c:v>4.13</c:v>
                      </c:pt>
                      <c:pt idx="1021">
                        <c:v>4.25</c:v>
                      </c:pt>
                      <c:pt idx="1022">
                        <c:v>4</c:v>
                      </c:pt>
                      <c:pt idx="1023">
                        <c:v>1</c:v>
                      </c:pt>
                      <c:pt idx="1024">
                        <c:v>4.5</c:v>
                      </c:pt>
                      <c:pt idx="1025">
                        <c:v>4.5</c:v>
                      </c:pt>
                      <c:pt idx="1026">
                        <c:v>4.5</c:v>
                      </c:pt>
                      <c:pt idx="1027">
                        <c:v>4.5</c:v>
                      </c:pt>
                      <c:pt idx="1028">
                        <c:v>4.5</c:v>
                      </c:pt>
                      <c:pt idx="1029">
                        <c:v>4.5</c:v>
                      </c:pt>
                      <c:pt idx="1030">
                        <c:v>4.5</c:v>
                      </c:pt>
                      <c:pt idx="1031">
                        <c:v>4.5</c:v>
                      </c:pt>
                      <c:pt idx="1032">
                        <c:v>4</c:v>
                      </c:pt>
                      <c:pt idx="1033">
                        <c:v>4.5</c:v>
                      </c:pt>
                      <c:pt idx="1034">
                        <c:v>4.63</c:v>
                      </c:pt>
                      <c:pt idx="1035">
                        <c:v>4.63</c:v>
                      </c:pt>
                      <c:pt idx="1036">
                        <c:v>4.63</c:v>
                      </c:pt>
                      <c:pt idx="1037">
                        <c:v>4.63</c:v>
                      </c:pt>
                      <c:pt idx="1038">
                        <c:v>4.63</c:v>
                      </c:pt>
                      <c:pt idx="1039">
                        <c:v>4.63</c:v>
                      </c:pt>
                      <c:pt idx="1040">
                        <c:v>4.63</c:v>
                      </c:pt>
                      <c:pt idx="1041">
                        <c:v>4.63</c:v>
                      </c:pt>
                      <c:pt idx="1042">
                        <c:v>4.63</c:v>
                      </c:pt>
                      <c:pt idx="1043">
                        <c:v>4.5</c:v>
                      </c:pt>
                      <c:pt idx="1044">
                        <c:v>4.63</c:v>
                      </c:pt>
                      <c:pt idx="1045">
                        <c:v>4.63</c:v>
                      </c:pt>
                      <c:pt idx="1046">
                        <c:v>4.63</c:v>
                      </c:pt>
                      <c:pt idx="1047">
                        <c:v>4.5</c:v>
                      </c:pt>
                      <c:pt idx="1048">
                        <c:v>4.5</c:v>
                      </c:pt>
                      <c:pt idx="1049">
                        <c:v>4.63</c:v>
                      </c:pt>
                      <c:pt idx="1050">
                        <c:v>4.63</c:v>
                      </c:pt>
                      <c:pt idx="1051">
                        <c:v>4.5</c:v>
                      </c:pt>
                      <c:pt idx="1052">
                        <c:v>2.5</c:v>
                      </c:pt>
                      <c:pt idx="1053">
                        <c:v>1.5</c:v>
                      </c:pt>
                      <c:pt idx="1054">
                        <c:v>4.63</c:v>
                      </c:pt>
                      <c:pt idx="1055">
                        <c:v>4.63</c:v>
                      </c:pt>
                      <c:pt idx="1056">
                        <c:v>4.5</c:v>
                      </c:pt>
                      <c:pt idx="1057">
                        <c:v>4.25</c:v>
                      </c:pt>
                      <c:pt idx="1058">
                        <c:v>4.63</c:v>
                      </c:pt>
                      <c:pt idx="1059">
                        <c:v>4.63</c:v>
                      </c:pt>
                      <c:pt idx="1060">
                        <c:v>4.63</c:v>
                      </c:pt>
                      <c:pt idx="1061">
                        <c:v>4.5</c:v>
                      </c:pt>
                      <c:pt idx="1062">
                        <c:v>4.25</c:v>
                      </c:pt>
                      <c:pt idx="1063">
                        <c:v>4.5</c:v>
                      </c:pt>
                      <c:pt idx="1064">
                        <c:v>4.63</c:v>
                      </c:pt>
                      <c:pt idx="1065">
                        <c:v>4.63</c:v>
                      </c:pt>
                      <c:pt idx="1066">
                        <c:v>4.63</c:v>
                      </c:pt>
                      <c:pt idx="1067">
                        <c:v>4.63</c:v>
                      </c:pt>
                      <c:pt idx="1068">
                        <c:v>4.63</c:v>
                      </c:pt>
                      <c:pt idx="1069">
                        <c:v>4.63</c:v>
                      </c:pt>
                      <c:pt idx="1070">
                        <c:v>4.63</c:v>
                      </c:pt>
                      <c:pt idx="1071">
                        <c:v>4.5</c:v>
                      </c:pt>
                      <c:pt idx="1072">
                        <c:v>4.5</c:v>
                      </c:pt>
                      <c:pt idx="1073">
                        <c:v>4.63</c:v>
                      </c:pt>
                      <c:pt idx="1074">
                        <c:v>4.63</c:v>
                      </c:pt>
                      <c:pt idx="1075">
                        <c:v>4.63</c:v>
                      </c:pt>
                      <c:pt idx="1076">
                        <c:v>4.63</c:v>
                      </c:pt>
                      <c:pt idx="1077">
                        <c:v>4.63</c:v>
                      </c:pt>
                      <c:pt idx="1078">
                        <c:v>4.63</c:v>
                      </c:pt>
                      <c:pt idx="1079">
                        <c:v>4.63</c:v>
                      </c:pt>
                      <c:pt idx="1080">
                        <c:v>4.63</c:v>
                      </c:pt>
                      <c:pt idx="1081">
                        <c:v>4.63</c:v>
                      </c:pt>
                      <c:pt idx="1082">
                        <c:v>4.63</c:v>
                      </c:pt>
                      <c:pt idx="1083">
                        <c:v>4.63</c:v>
                      </c:pt>
                      <c:pt idx="1084">
                        <c:v>4.75</c:v>
                      </c:pt>
                      <c:pt idx="1085">
                        <c:v>4.75</c:v>
                      </c:pt>
                      <c:pt idx="1086">
                        <c:v>4.63</c:v>
                      </c:pt>
                      <c:pt idx="1087">
                        <c:v>4.5</c:v>
                      </c:pt>
                      <c:pt idx="1088">
                        <c:v>4.63</c:v>
                      </c:pt>
                      <c:pt idx="1089">
                        <c:v>4.63</c:v>
                      </c:pt>
                      <c:pt idx="1090">
                        <c:v>4.63</c:v>
                      </c:pt>
                      <c:pt idx="1091">
                        <c:v>4.63</c:v>
                      </c:pt>
                      <c:pt idx="1092">
                        <c:v>4.63</c:v>
                      </c:pt>
                      <c:pt idx="1093">
                        <c:v>4.25</c:v>
                      </c:pt>
                      <c:pt idx="1094">
                        <c:v>4.75</c:v>
                      </c:pt>
                      <c:pt idx="1095">
                        <c:v>4.63</c:v>
                      </c:pt>
                      <c:pt idx="1096">
                        <c:v>4.63</c:v>
                      </c:pt>
                      <c:pt idx="1097">
                        <c:v>4.75</c:v>
                      </c:pt>
                      <c:pt idx="1098">
                        <c:v>4.75</c:v>
                      </c:pt>
                      <c:pt idx="1099">
                        <c:v>4.75</c:v>
                      </c:pt>
                      <c:pt idx="1100">
                        <c:v>4.75</c:v>
                      </c:pt>
                      <c:pt idx="1101">
                        <c:v>4.63</c:v>
                      </c:pt>
                      <c:pt idx="1102">
                        <c:v>4.63</c:v>
                      </c:pt>
                      <c:pt idx="1103">
                        <c:v>4.5</c:v>
                      </c:pt>
                      <c:pt idx="1104">
                        <c:v>4.75</c:v>
                      </c:pt>
                      <c:pt idx="1105">
                        <c:v>4.75</c:v>
                      </c:pt>
                      <c:pt idx="1106">
                        <c:v>4.75</c:v>
                      </c:pt>
                      <c:pt idx="1107">
                        <c:v>4.75</c:v>
                      </c:pt>
                      <c:pt idx="1108">
                        <c:v>4.75</c:v>
                      </c:pt>
                      <c:pt idx="1109">
                        <c:v>4.75</c:v>
                      </c:pt>
                      <c:pt idx="1110">
                        <c:v>4.75</c:v>
                      </c:pt>
                      <c:pt idx="1111">
                        <c:v>4.75</c:v>
                      </c:pt>
                      <c:pt idx="1112">
                        <c:v>4.63</c:v>
                      </c:pt>
                      <c:pt idx="1113">
                        <c:v>4.5</c:v>
                      </c:pt>
                      <c:pt idx="1114">
                        <c:v>4.75</c:v>
                      </c:pt>
                      <c:pt idx="1115">
                        <c:v>4.75</c:v>
                      </c:pt>
                      <c:pt idx="1116">
                        <c:v>4.75</c:v>
                      </c:pt>
                      <c:pt idx="1117">
                        <c:v>4.75</c:v>
                      </c:pt>
                      <c:pt idx="1118">
                        <c:v>4.88</c:v>
                      </c:pt>
                      <c:pt idx="1119">
                        <c:v>4.88</c:v>
                      </c:pt>
                      <c:pt idx="1120">
                        <c:v>4.75</c:v>
                      </c:pt>
                      <c:pt idx="1121">
                        <c:v>4.75</c:v>
                      </c:pt>
                      <c:pt idx="1122">
                        <c:v>4.5</c:v>
                      </c:pt>
                      <c:pt idx="1123">
                        <c:v>3</c:v>
                      </c:pt>
                      <c:pt idx="1124">
                        <c:v>4.75</c:v>
                      </c:pt>
                      <c:pt idx="1125">
                        <c:v>4.63</c:v>
                      </c:pt>
                      <c:pt idx="1126">
                        <c:v>4.75</c:v>
                      </c:pt>
                      <c:pt idx="1127">
                        <c:v>4.88</c:v>
                      </c:pt>
                      <c:pt idx="1128">
                        <c:v>4.88</c:v>
                      </c:pt>
                      <c:pt idx="1129">
                        <c:v>4.88</c:v>
                      </c:pt>
                      <c:pt idx="1130">
                        <c:v>5</c:v>
                      </c:pt>
                      <c:pt idx="1131">
                        <c:v>4.88</c:v>
                      </c:pt>
                      <c:pt idx="1132">
                        <c:v>4.5</c:v>
                      </c:pt>
                      <c:pt idx="1133">
                        <c:v>4.25</c:v>
                      </c:pt>
                      <c:pt idx="1134">
                        <c:v>4.88</c:v>
                      </c:pt>
                      <c:pt idx="1135">
                        <c:v>5</c:v>
                      </c:pt>
                      <c:pt idx="1136">
                        <c:v>5</c:v>
                      </c:pt>
                      <c:pt idx="1137">
                        <c:v>5</c:v>
                      </c:pt>
                      <c:pt idx="1138">
                        <c:v>5</c:v>
                      </c:pt>
                      <c:pt idx="1139">
                        <c:v>5.13</c:v>
                      </c:pt>
                      <c:pt idx="1140">
                        <c:v>5.13</c:v>
                      </c:pt>
                      <c:pt idx="1141">
                        <c:v>4.88</c:v>
                      </c:pt>
                      <c:pt idx="1142">
                        <c:v>4.25</c:v>
                      </c:pt>
                      <c:pt idx="1143">
                        <c:v>4.25</c:v>
                      </c:pt>
                      <c:pt idx="1144">
                        <c:v>5.13</c:v>
                      </c:pt>
                      <c:pt idx="1145">
                        <c:v>5.13</c:v>
                      </c:pt>
                      <c:pt idx="1146">
                        <c:v>5.13</c:v>
                      </c:pt>
                      <c:pt idx="1147">
                        <c:v>4.75</c:v>
                      </c:pt>
                      <c:pt idx="1148">
                        <c:v>4.25</c:v>
                      </c:pt>
                      <c:pt idx="1149">
                        <c:v>5.13</c:v>
                      </c:pt>
                      <c:pt idx="1150">
                        <c:v>5.25</c:v>
                      </c:pt>
                      <c:pt idx="1151">
                        <c:v>4.75</c:v>
                      </c:pt>
                      <c:pt idx="1152">
                        <c:v>4.25</c:v>
                      </c:pt>
                      <c:pt idx="1153">
                        <c:v>5</c:v>
                      </c:pt>
                      <c:pt idx="1154">
                        <c:v>5.25</c:v>
                      </c:pt>
                      <c:pt idx="1155">
                        <c:v>5.25</c:v>
                      </c:pt>
                      <c:pt idx="1156">
                        <c:v>5</c:v>
                      </c:pt>
                      <c:pt idx="1157">
                        <c:v>5</c:v>
                      </c:pt>
                      <c:pt idx="1158">
                        <c:v>5.25</c:v>
                      </c:pt>
                      <c:pt idx="1159">
                        <c:v>5.25</c:v>
                      </c:pt>
                      <c:pt idx="1160">
                        <c:v>5.13</c:v>
                      </c:pt>
                      <c:pt idx="1161">
                        <c:v>5</c:v>
                      </c:pt>
                      <c:pt idx="1162">
                        <c:v>5.25</c:v>
                      </c:pt>
                      <c:pt idx="1163">
                        <c:v>5.38</c:v>
                      </c:pt>
                      <c:pt idx="1164">
                        <c:v>5.38</c:v>
                      </c:pt>
                      <c:pt idx="1165">
                        <c:v>5.5</c:v>
                      </c:pt>
                      <c:pt idx="1166">
                        <c:v>5.38</c:v>
                      </c:pt>
                      <c:pt idx="1167">
                        <c:v>5.38</c:v>
                      </c:pt>
                      <c:pt idx="1168">
                        <c:v>5.38</c:v>
                      </c:pt>
                      <c:pt idx="1169">
                        <c:v>5.5</c:v>
                      </c:pt>
                      <c:pt idx="1170">
                        <c:v>5.5</c:v>
                      </c:pt>
                      <c:pt idx="1171">
                        <c:v>5.5</c:v>
                      </c:pt>
                      <c:pt idx="1172">
                        <c:v>5.25</c:v>
                      </c:pt>
                      <c:pt idx="1173">
                        <c:v>4.75</c:v>
                      </c:pt>
                      <c:pt idx="1174">
                        <c:v>5.5</c:v>
                      </c:pt>
                      <c:pt idx="1175">
                        <c:v>5.63</c:v>
                      </c:pt>
                      <c:pt idx="1176">
                        <c:v>5.63</c:v>
                      </c:pt>
                      <c:pt idx="1177">
                        <c:v>5.63</c:v>
                      </c:pt>
                      <c:pt idx="1178">
                        <c:v>4.5</c:v>
                      </c:pt>
                      <c:pt idx="1179">
                        <c:v>5.63</c:v>
                      </c:pt>
                      <c:pt idx="1180">
                        <c:v>5.25</c:v>
                      </c:pt>
                      <c:pt idx="1181">
                        <c:v>4</c:v>
                      </c:pt>
                      <c:pt idx="1182">
                        <c:v>4.5</c:v>
                      </c:pt>
                      <c:pt idx="1183">
                        <c:v>3</c:v>
                      </c:pt>
                      <c:pt idx="1184">
                        <c:v>5</c:v>
                      </c:pt>
                      <c:pt idx="1185">
                        <c:v>5.5</c:v>
                      </c:pt>
                      <c:pt idx="1186">
                        <c:v>5.5</c:v>
                      </c:pt>
                      <c:pt idx="1187">
                        <c:v>5.5</c:v>
                      </c:pt>
                      <c:pt idx="1188">
                        <c:v>5.75</c:v>
                      </c:pt>
                      <c:pt idx="1189">
                        <c:v>5.75</c:v>
                      </c:pt>
                      <c:pt idx="1190">
                        <c:v>5.75</c:v>
                      </c:pt>
                      <c:pt idx="1191">
                        <c:v>5.63</c:v>
                      </c:pt>
                      <c:pt idx="1192">
                        <c:v>5.5</c:v>
                      </c:pt>
                      <c:pt idx="1193">
                        <c:v>5.25</c:v>
                      </c:pt>
                      <c:pt idx="1194">
                        <c:v>5.75</c:v>
                      </c:pt>
                      <c:pt idx="1195">
                        <c:v>5.88</c:v>
                      </c:pt>
                      <c:pt idx="1196">
                        <c:v>5.75</c:v>
                      </c:pt>
                      <c:pt idx="1197">
                        <c:v>5.63</c:v>
                      </c:pt>
                      <c:pt idx="1198">
                        <c:v>5.5</c:v>
                      </c:pt>
                      <c:pt idx="1199">
                        <c:v>5.88</c:v>
                      </c:pt>
                      <c:pt idx="1200">
                        <c:v>5.88</c:v>
                      </c:pt>
                      <c:pt idx="1201">
                        <c:v>5.75</c:v>
                      </c:pt>
                      <c:pt idx="1202">
                        <c:v>4.75</c:v>
                      </c:pt>
                      <c:pt idx="1203">
                        <c:v>3.5</c:v>
                      </c:pt>
                      <c:pt idx="1204">
                        <c:v>5.88</c:v>
                      </c:pt>
                      <c:pt idx="1205">
                        <c:v>5.88</c:v>
                      </c:pt>
                      <c:pt idx="1206">
                        <c:v>5.25</c:v>
                      </c:pt>
                      <c:pt idx="1207">
                        <c:v>5.5</c:v>
                      </c:pt>
                      <c:pt idx="1208">
                        <c:v>5.75</c:v>
                      </c:pt>
                      <c:pt idx="1209">
                        <c:v>5.88</c:v>
                      </c:pt>
                      <c:pt idx="1210">
                        <c:v>5.5</c:v>
                      </c:pt>
                      <c:pt idx="1211">
                        <c:v>5.25</c:v>
                      </c:pt>
                      <c:pt idx="1212">
                        <c:v>5.25</c:v>
                      </c:pt>
                      <c:pt idx="1213">
                        <c:v>4.5</c:v>
                      </c:pt>
                      <c:pt idx="1214">
                        <c:v>5.88</c:v>
                      </c:pt>
                      <c:pt idx="1215">
                        <c:v>5.88</c:v>
                      </c:pt>
                      <c:pt idx="1216">
                        <c:v>5.88</c:v>
                      </c:pt>
                      <c:pt idx="1217">
                        <c:v>5.88</c:v>
                      </c:pt>
                      <c:pt idx="1218">
                        <c:v>6</c:v>
                      </c:pt>
                      <c:pt idx="1219">
                        <c:v>6</c:v>
                      </c:pt>
                      <c:pt idx="1220">
                        <c:v>6.13</c:v>
                      </c:pt>
                      <c:pt idx="1221">
                        <c:v>5.88</c:v>
                      </c:pt>
                      <c:pt idx="1222">
                        <c:v>5.88</c:v>
                      </c:pt>
                      <c:pt idx="1223">
                        <c:v>4.5</c:v>
                      </c:pt>
                      <c:pt idx="1224">
                        <c:v>6</c:v>
                      </c:pt>
                      <c:pt idx="1225">
                        <c:v>5.5</c:v>
                      </c:pt>
                      <c:pt idx="1226">
                        <c:v>5.25</c:v>
                      </c:pt>
                      <c:pt idx="1227">
                        <c:v>4.75</c:v>
                      </c:pt>
                      <c:pt idx="1228">
                        <c:v>4.5</c:v>
                      </c:pt>
                      <c:pt idx="1229">
                        <c:v>5.25</c:v>
                      </c:pt>
                      <c:pt idx="1230">
                        <c:v>4.75</c:v>
                      </c:pt>
                      <c:pt idx="1231">
                        <c:v>4.5</c:v>
                      </c:pt>
                      <c:pt idx="1232">
                        <c:v>4</c:v>
                      </c:pt>
                      <c:pt idx="1233">
                        <c:v>3.5</c:v>
                      </c:pt>
                      <c:pt idx="1234">
                        <c:v>5.75</c:v>
                      </c:pt>
                      <c:pt idx="1235">
                        <c:v>5.75</c:v>
                      </c:pt>
                      <c:pt idx="1236">
                        <c:v>6</c:v>
                      </c:pt>
                      <c:pt idx="1237">
                        <c:v>6</c:v>
                      </c:pt>
                      <c:pt idx="1238">
                        <c:v>6</c:v>
                      </c:pt>
                      <c:pt idx="1239">
                        <c:v>5.75</c:v>
                      </c:pt>
                      <c:pt idx="1240">
                        <c:v>6</c:v>
                      </c:pt>
                      <c:pt idx="1241">
                        <c:v>5.25</c:v>
                      </c:pt>
                      <c:pt idx="1242">
                        <c:v>4.75</c:v>
                      </c:pt>
                      <c:pt idx="1243">
                        <c:v>4.75</c:v>
                      </c:pt>
                      <c:pt idx="1244">
                        <c:v>5.75</c:v>
                      </c:pt>
                      <c:pt idx="1245">
                        <c:v>6</c:v>
                      </c:pt>
                      <c:pt idx="1246">
                        <c:v>5.75</c:v>
                      </c:pt>
                      <c:pt idx="1247">
                        <c:v>5</c:v>
                      </c:pt>
                      <c:pt idx="1248">
                        <c:v>5</c:v>
                      </c:pt>
                      <c:pt idx="1249">
                        <c:v>5.75</c:v>
                      </c:pt>
                      <c:pt idx="1250">
                        <c:v>5.25</c:v>
                      </c:pt>
                      <c:pt idx="1251">
                        <c:v>5.5</c:v>
                      </c:pt>
                      <c:pt idx="1252">
                        <c:v>4</c:v>
                      </c:pt>
                      <c:pt idx="1253">
                        <c:v>4.25</c:v>
                      </c:pt>
                      <c:pt idx="1254">
                        <c:v>5.75</c:v>
                      </c:pt>
                      <c:pt idx="1255">
                        <c:v>5.75</c:v>
                      </c:pt>
                      <c:pt idx="1256">
                        <c:v>5.75</c:v>
                      </c:pt>
                      <c:pt idx="1257">
                        <c:v>6</c:v>
                      </c:pt>
                      <c:pt idx="1258">
                        <c:v>6.25</c:v>
                      </c:pt>
                      <c:pt idx="1259">
                        <c:v>6</c:v>
                      </c:pt>
                      <c:pt idx="1260">
                        <c:v>6</c:v>
                      </c:pt>
                      <c:pt idx="1261">
                        <c:v>5.75</c:v>
                      </c:pt>
                      <c:pt idx="1262">
                        <c:v>5.5</c:v>
                      </c:pt>
                      <c:pt idx="1263">
                        <c:v>5.5</c:v>
                      </c:pt>
                      <c:pt idx="1264">
                        <c:v>6</c:v>
                      </c:pt>
                      <c:pt idx="1265">
                        <c:v>6</c:v>
                      </c:pt>
                      <c:pt idx="1266">
                        <c:v>5.75</c:v>
                      </c:pt>
                      <c:pt idx="1267">
                        <c:v>6</c:v>
                      </c:pt>
                      <c:pt idx="1268">
                        <c:v>6</c:v>
                      </c:pt>
                      <c:pt idx="1269">
                        <c:v>5.75</c:v>
                      </c:pt>
                      <c:pt idx="1270">
                        <c:v>5.5</c:v>
                      </c:pt>
                      <c:pt idx="1271">
                        <c:v>5.5</c:v>
                      </c:pt>
                      <c:pt idx="1272">
                        <c:v>5.25</c:v>
                      </c:pt>
                      <c:pt idx="1273">
                        <c:v>5.5</c:v>
                      </c:pt>
                      <c:pt idx="1274">
                        <c:v>5.5</c:v>
                      </c:pt>
                      <c:pt idx="1275">
                        <c:v>5.75</c:v>
                      </c:pt>
                      <c:pt idx="1276">
                        <c:v>6</c:v>
                      </c:pt>
                      <c:pt idx="1277">
                        <c:v>5</c:v>
                      </c:pt>
                      <c:pt idx="1278">
                        <c:v>5.75</c:v>
                      </c:pt>
                      <c:pt idx="1279">
                        <c:v>5.5</c:v>
                      </c:pt>
                      <c:pt idx="1280">
                        <c:v>5.5</c:v>
                      </c:pt>
                      <c:pt idx="1281">
                        <c:v>5.25</c:v>
                      </c:pt>
                      <c:pt idx="1282">
                        <c:v>5</c:v>
                      </c:pt>
                      <c:pt idx="1283">
                        <c:v>5.25</c:v>
                      </c:pt>
                      <c:pt idx="1284">
                        <c:v>5.75</c:v>
                      </c:pt>
                      <c:pt idx="1285">
                        <c:v>5.5</c:v>
                      </c:pt>
                      <c:pt idx="1286">
                        <c:v>5.5</c:v>
                      </c:pt>
                      <c:pt idx="1287">
                        <c:v>5.25</c:v>
                      </c:pt>
                      <c:pt idx="1288">
                        <c:v>5</c:v>
                      </c:pt>
                      <c:pt idx="1289">
                        <c:v>5.5</c:v>
                      </c:pt>
                      <c:pt idx="1290">
                        <c:v>5.25</c:v>
                      </c:pt>
                      <c:pt idx="1291">
                        <c:v>5</c:v>
                      </c:pt>
                      <c:pt idx="1292">
                        <c:v>5.5</c:v>
                      </c:pt>
                      <c:pt idx="1293">
                        <c:v>5</c:v>
                      </c:pt>
                      <c:pt idx="1294">
                        <c:v>5.5</c:v>
                      </c:pt>
                      <c:pt idx="1295">
                        <c:v>5.5</c:v>
                      </c:pt>
                      <c:pt idx="1296">
                        <c:v>5.5</c:v>
                      </c:pt>
                      <c:pt idx="1297">
                        <c:v>5.75</c:v>
                      </c:pt>
                      <c:pt idx="1298">
                        <c:v>5.75</c:v>
                      </c:pt>
                      <c:pt idx="1299">
                        <c:v>6</c:v>
                      </c:pt>
                      <c:pt idx="1300">
                        <c:v>5</c:v>
                      </c:pt>
                      <c:pt idx="1301">
                        <c:v>5</c:v>
                      </c:pt>
                      <c:pt idx="1302">
                        <c:v>5.5</c:v>
                      </c:pt>
                      <c:pt idx="1303">
                        <c:v>4.5</c:v>
                      </c:pt>
                      <c:pt idx="1304">
                        <c:v>5.5</c:v>
                      </c:pt>
                      <c:pt idx="1305">
                        <c:v>5.75</c:v>
                      </c:pt>
                      <c:pt idx="1306">
                        <c:v>5</c:v>
                      </c:pt>
                      <c:pt idx="1307">
                        <c:v>5</c:v>
                      </c:pt>
                      <c:pt idx="1308">
                        <c:v>5</c:v>
                      </c:pt>
                      <c:pt idx="1309">
                        <c:v>5.5</c:v>
                      </c:pt>
                      <c:pt idx="1310">
                        <c:v>5</c:v>
                      </c:pt>
                      <c:pt idx="1311">
                        <c:v>4.25</c:v>
                      </c:pt>
                      <c:pt idx="1312">
                        <c:v>4.25</c:v>
                      </c:pt>
                      <c:pt idx="1313">
                        <c:v>4.75</c:v>
                      </c:pt>
                      <c:pt idx="1314">
                        <c:v>5.25</c:v>
                      </c:pt>
                      <c:pt idx="1315">
                        <c:v>5.5</c:v>
                      </c:pt>
                      <c:pt idx="1316">
                        <c:v>4.75</c:v>
                      </c:pt>
                      <c:pt idx="1317">
                        <c:v>4.75</c:v>
                      </c:pt>
                      <c:pt idx="1318">
                        <c:v>5</c:v>
                      </c:pt>
                      <c:pt idx="1319">
                        <c:v>4.75</c:v>
                      </c:pt>
                      <c:pt idx="1320">
                        <c:v>4.25</c:v>
                      </c:pt>
                      <c:pt idx="1321">
                        <c:v>4</c:v>
                      </c:pt>
                      <c:pt idx="1322">
                        <c:v>4</c:v>
                      </c:pt>
                      <c:pt idx="1323">
                        <c:v>4</c:v>
                      </c:pt>
                      <c:pt idx="1324">
                        <c:v>4.5</c:v>
                      </c:pt>
                      <c:pt idx="1325">
                        <c:v>4.75</c:v>
                      </c:pt>
                      <c:pt idx="1326">
                        <c:v>5.25</c:v>
                      </c:pt>
                      <c:pt idx="1327">
                        <c:v>5.5</c:v>
                      </c:pt>
                      <c:pt idx="1328">
                        <c:v>5</c:v>
                      </c:pt>
                      <c:pt idx="1329">
                        <c:v>5</c:v>
                      </c:pt>
                      <c:pt idx="1330">
                        <c:v>5.25</c:v>
                      </c:pt>
                      <c:pt idx="1331">
                        <c:v>5.25</c:v>
                      </c:pt>
                      <c:pt idx="1332">
                        <c:v>5</c:v>
                      </c:pt>
                      <c:pt idx="1333">
                        <c:v>5.25</c:v>
                      </c:pt>
                      <c:pt idx="1334">
                        <c:v>5.25</c:v>
                      </c:pt>
                      <c:pt idx="1335">
                        <c:v>5.25</c:v>
                      </c:pt>
                      <c:pt idx="1336">
                        <c:v>5.25</c:v>
                      </c:pt>
                      <c:pt idx="1337">
                        <c:v>5</c:v>
                      </c:pt>
                      <c:pt idx="1338">
                        <c:v>5</c:v>
                      </c:pt>
                      <c:pt idx="1339">
                        <c:v>5.25</c:v>
                      </c:pt>
                      <c:pt idx="1340">
                        <c:v>4.75</c:v>
                      </c:pt>
                      <c:pt idx="1341">
                        <c:v>4.75</c:v>
                      </c:pt>
                      <c:pt idx="1342">
                        <c:v>4.75</c:v>
                      </c:pt>
                      <c:pt idx="1343">
                        <c:v>3.75</c:v>
                      </c:pt>
                      <c:pt idx="1344">
                        <c:v>4.5</c:v>
                      </c:pt>
                      <c:pt idx="1345">
                        <c:v>4.75</c:v>
                      </c:pt>
                      <c:pt idx="1346">
                        <c:v>4.75</c:v>
                      </c:pt>
                      <c:pt idx="1347">
                        <c:v>4.75</c:v>
                      </c:pt>
                      <c:pt idx="1348">
                        <c:v>4.75</c:v>
                      </c:pt>
                      <c:pt idx="1349">
                        <c:v>4.75</c:v>
                      </c:pt>
                      <c:pt idx="1350">
                        <c:v>4.5</c:v>
                      </c:pt>
                      <c:pt idx="1351">
                        <c:v>4.5</c:v>
                      </c:pt>
                      <c:pt idx="1352">
                        <c:v>4.5</c:v>
                      </c:pt>
                      <c:pt idx="1353">
                        <c:v>4.5</c:v>
                      </c:pt>
                      <c:pt idx="1354">
                        <c:v>4.5</c:v>
                      </c:pt>
                      <c:pt idx="1355">
                        <c:v>4.75</c:v>
                      </c:pt>
                      <c:pt idx="1356">
                        <c:v>4.75</c:v>
                      </c:pt>
                      <c:pt idx="1357">
                        <c:v>4.75</c:v>
                      </c:pt>
                      <c:pt idx="1358">
                        <c:v>4.75</c:v>
                      </c:pt>
                      <c:pt idx="1359">
                        <c:v>4.75</c:v>
                      </c:pt>
                      <c:pt idx="1360">
                        <c:v>4.5</c:v>
                      </c:pt>
                      <c:pt idx="1361">
                        <c:v>4.5</c:v>
                      </c:pt>
                      <c:pt idx="1362">
                        <c:v>4.5</c:v>
                      </c:pt>
                      <c:pt idx="1363">
                        <c:v>2.5</c:v>
                      </c:pt>
                      <c:pt idx="1364">
                        <c:v>4.75</c:v>
                      </c:pt>
                      <c:pt idx="1365">
                        <c:v>4.5</c:v>
                      </c:pt>
                      <c:pt idx="1366">
                        <c:v>4.5</c:v>
                      </c:pt>
                      <c:pt idx="1367">
                        <c:v>4.63</c:v>
                      </c:pt>
                      <c:pt idx="1368">
                        <c:v>4.5</c:v>
                      </c:pt>
                      <c:pt idx="1369">
                        <c:v>4.5</c:v>
                      </c:pt>
                      <c:pt idx="1370">
                        <c:v>4</c:v>
                      </c:pt>
                      <c:pt idx="1371">
                        <c:v>3.5</c:v>
                      </c:pt>
                      <c:pt idx="1372">
                        <c:v>3.5</c:v>
                      </c:pt>
                      <c:pt idx="1373">
                        <c:v>4</c:v>
                      </c:pt>
                      <c:pt idx="1374">
                        <c:v>4</c:v>
                      </c:pt>
                      <c:pt idx="1375">
                        <c:v>4</c:v>
                      </c:pt>
                      <c:pt idx="1376">
                        <c:v>4</c:v>
                      </c:pt>
                      <c:pt idx="1377">
                        <c:v>4</c:v>
                      </c:pt>
                      <c:pt idx="1378">
                        <c:v>3.5</c:v>
                      </c:pt>
                      <c:pt idx="1379">
                        <c:v>4</c:v>
                      </c:pt>
                      <c:pt idx="1380">
                        <c:v>4</c:v>
                      </c:pt>
                      <c:pt idx="1381">
                        <c:v>4</c:v>
                      </c:pt>
                      <c:pt idx="1382">
                        <c:v>4</c:v>
                      </c:pt>
                      <c:pt idx="1383">
                        <c:v>4</c:v>
                      </c:pt>
                      <c:pt idx="1384">
                        <c:v>4</c:v>
                      </c:pt>
                      <c:pt idx="1385">
                        <c:v>4</c:v>
                      </c:pt>
                      <c:pt idx="1386">
                        <c:v>4</c:v>
                      </c:pt>
                      <c:pt idx="1387">
                        <c:v>4</c:v>
                      </c:pt>
                      <c:pt idx="1388">
                        <c:v>4</c:v>
                      </c:pt>
                      <c:pt idx="1389">
                        <c:v>4.13</c:v>
                      </c:pt>
                      <c:pt idx="1390">
                        <c:v>4</c:v>
                      </c:pt>
                      <c:pt idx="1391">
                        <c:v>3.75</c:v>
                      </c:pt>
                      <c:pt idx="1392">
                        <c:v>3.75</c:v>
                      </c:pt>
                      <c:pt idx="1393">
                        <c:v>3.25</c:v>
                      </c:pt>
                      <c:pt idx="1394">
                        <c:v>4</c:v>
                      </c:pt>
                      <c:pt idx="1395">
                        <c:v>4</c:v>
                      </c:pt>
                      <c:pt idx="1396">
                        <c:v>4</c:v>
                      </c:pt>
                      <c:pt idx="1397">
                        <c:v>4.13</c:v>
                      </c:pt>
                      <c:pt idx="1398">
                        <c:v>4</c:v>
                      </c:pt>
                      <c:pt idx="1399">
                        <c:v>4</c:v>
                      </c:pt>
                      <c:pt idx="1400">
                        <c:v>4</c:v>
                      </c:pt>
                      <c:pt idx="1401">
                        <c:v>3.75</c:v>
                      </c:pt>
                      <c:pt idx="1402">
                        <c:v>4</c:v>
                      </c:pt>
                      <c:pt idx="1403">
                        <c:v>3.75</c:v>
                      </c:pt>
                      <c:pt idx="1404">
                        <c:v>4</c:v>
                      </c:pt>
                      <c:pt idx="1405">
                        <c:v>4</c:v>
                      </c:pt>
                      <c:pt idx="1406">
                        <c:v>3.75</c:v>
                      </c:pt>
                      <c:pt idx="1407">
                        <c:v>3.75</c:v>
                      </c:pt>
                      <c:pt idx="1408">
                        <c:v>4.13</c:v>
                      </c:pt>
                      <c:pt idx="1409">
                        <c:v>4</c:v>
                      </c:pt>
                      <c:pt idx="1410">
                        <c:v>4</c:v>
                      </c:pt>
                      <c:pt idx="1411">
                        <c:v>3.75</c:v>
                      </c:pt>
                      <c:pt idx="1412">
                        <c:v>4</c:v>
                      </c:pt>
                      <c:pt idx="1413">
                        <c:v>3.75</c:v>
                      </c:pt>
                      <c:pt idx="1414">
                        <c:v>4</c:v>
                      </c:pt>
                      <c:pt idx="1415">
                        <c:v>4</c:v>
                      </c:pt>
                      <c:pt idx="1416">
                        <c:v>4</c:v>
                      </c:pt>
                      <c:pt idx="1417">
                        <c:v>4</c:v>
                      </c:pt>
                      <c:pt idx="1418">
                        <c:v>4</c:v>
                      </c:pt>
                      <c:pt idx="1419">
                        <c:v>4.13</c:v>
                      </c:pt>
                      <c:pt idx="1420">
                        <c:v>4</c:v>
                      </c:pt>
                      <c:pt idx="1421">
                        <c:v>3.75</c:v>
                      </c:pt>
                      <c:pt idx="1422">
                        <c:v>4</c:v>
                      </c:pt>
                      <c:pt idx="1423">
                        <c:v>4</c:v>
                      </c:pt>
                      <c:pt idx="1424">
                        <c:v>4.13</c:v>
                      </c:pt>
                      <c:pt idx="1425">
                        <c:v>4.13</c:v>
                      </c:pt>
                      <c:pt idx="1426">
                        <c:v>4</c:v>
                      </c:pt>
                      <c:pt idx="1427">
                        <c:v>4</c:v>
                      </c:pt>
                      <c:pt idx="1428">
                        <c:v>4</c:v>
                      </c:pt>
                      <c:pt idx="1429">
                        <c:v>4.13</c:v>
                      </c:pt>
                      <c:pt idx="1430">
                        <c:v>3.5</c:v>
                      </c:pt>
                      <c:pt idx="1431">
                        <c:v>4</c:v>
                      </c:pt>
                      <c:pt idx="1432">
                        <c:v>4</c:v>
                      </c:pt>
                      <c:pt idx="1433">
                        <c:v>3.5</c:v>
                      </c:pt>
                      <c:pt idx="1434">
                        <c:v>4.13</c:v>
                      </c:pt>
                      <c:pt idx="1435">
                        <c:v>4</c:v>
                      </c:pt>
                      <c:pt idx="1436">
                        <c:v>4</c:v>
                      </c:pt>
                      <c:pt idx="1437">
                        <c:v>4</c:v>
                      </c:pt>
                      <c:pt idx="1438">
                        <c:v>3.75</c:v>
                      </c:pt>
                      <c:pt idx="1439">
                        <c:v>4</c:v>
                      </c:pt>
                      <c:pt idx="1440">
                        <c:v>3.75</c:v>
                      </c:pt>
                      <c:pt idx="1441">
                        <c:v>3.75</c:v>
                      </c:pt>
                      <c:pt idx="1442">
                        <c:v>3.75</c:v>
                      </c:pt>
                      <c:pt idx="1443">
                        <c:v>2</c:v>
                      </c:pt>
                      <c:pt idx="1444">
                        <c:v>3.75</c:v>
                      </c:pt>
                      <c:pt idx="1445">
                        <c:v>4</c:v>
                      </c:pt>
                      <c:pt idx="1446">
                        <c:v>3.75</c:v>
                      </c:pt>
                      <c:pt idx="1447">
                        <c:v>4</c:v>
                      </c:pt>
                      <c:pt idx="1448">
                        <c:v>4</c:v>
                      </c:pt>
                      <c:pt idx="1449">
                        <c:v>4</c:v>
                      </c:pt>
                      <c:pt idx="1450">
                        <c:v>3.75</c:v>
                      </c:pt>
                      <c:pt idx="1451">
                        <c:v>3.75</c:v>
                      </c:pt>
                      <c:pt idx="1452">
                        <c:v>3.75</c:v>
                      </c:pt>
                      <c:pt idx="1453">
                        <c:v>3.5</c:v>
                      </c:pt>
                      <c:pt idx="1454">
                        <c:v>4</c:v>
                      </c:pt>
                      <c:pt idx="1455">
                        <c:v>4</c:v>
                      </c:pt>
                      <c:pt idx="1456">
                        <c:v>4</c:v>
                      </c:pt>
                      <c:pt idx="1457">
                        <c:v>4</c:v>
                      </c:pt>
                      <c:pt idx="1458">
                        <c:v>4.13</c:v>
                      </c:pt>
                      <c:pt idx="1459">
                        <c:v>4.13</c:v>
                      </c:pt>
                      <c:pt idx="1460">
                        <c:v>4</c:v>
                      </c:pt>
                      <c:pt idx="1461">
                        <c:v>4</c:v>
                      </c:pt>
                      <c:pt idx="1462">
                        <c:v>4.13</c:v>
                      </c:pt>
                      <c:pt idx="1463">
                        <c:v>4.13</c:v>
                      </c:pt>
                      <c:pt idx="1464">
                        <c:v>4</c:v>
                      </c:pt>
                      <c:pt idx="1465">
                        <c:v>4</c:v>
                      </c:pt>
                      <c:pt idx="1466">
                        <c:v>3.88</c:v>
                      </c:pt>
                      <c:pt idx="1467">
                        <c:v>4</c:v>
                      </c:pt>
                      <c:pt idx="1468">
                        <c:v>4</c:v>
                      </c:pt>
                      <c:pt idx="1469">
                        <c:v>3.88</c:v>
                      </c:pt>
                      <c:pt idx="1470">
                        <c:v>3.75</c:v>
                      </c:pt>
                      <c:pt idx="1471">
                        <c:v>3.5</c:v>
                      </c:pt>
                      <c:pt idx="1472">
                        <c:v>3.5</c:v>
                      </c:pt>
                      <c:pt idx="1473">
                        <c:v>3</c:v>
                      </c:pt>
                      <c:pt idx="1474">
                        <c:v>4</c:v>
                      </c:pt>
                      <c:pt idx="1475">
                        <c:v>4</c:v>
                      </c:pt>
                      <c:pt idx="1476">
                        <c:v>4</c:v>
                      </c:pt>
                      <c:pt idx="1477">
                        <c:v>4</c:v>
                      </c:pt>
                      <c:pt idx="1478">
                        <c:v>4.13</c:v>
                      </c:pt>
                      <c:pt idx="1479">
                        <c:v>4</c:v>
                      </c:pt>
                      <c:pt idx="1480">
                        <c:v>4</c:v>
                      </c:pt>
                      <c:pt idx="1481">
                        <c:v>4.13</c:v>
                      </c:pt>
                      <c:pt idx="1482">
                        <c:v>4</c:v>
                      </c:pt>
                      <c:pt idx="1483">
                        <c:v>3.75</c:v>
                      </c:pt>
                      <c:pt idx="1484">
                        <c:v>4</c:v>
                      </c:pt>
                      <c:pt idx="1485">
                        <c:v>4</c:v>
                      </c:pt>
                      <c:pt idx="1486">
                        <c:v>4</c:v>
                      </c:pt>
                      <c:pt idx="1487">
                        <c:v>4</c:v>
                      </c:pt>
                      <c:pt idx="1488">
                        <c:v>4</c:v>
                      </c:pt>
                      <c:pt idx="1489">
                        <c:v>4</c:v>
                      </c:pt>
                      <c:pt idx="1490">
                        <c:v>4</c:v>
                      </c:pt>
                      <c:pt idx="1491">
                        <c:v>4</c:v>
                      </c:pt>
                      <c:pt idx="1492">
                        <c:v>4</c:v>
                      </c:pt>
                      <c:pt idx="1493">
                        <c:v>4</c:v>
                      </c:pt>
                      <c:pt idx="1494">
                        <c:v>4.13</c:v>
                      </c:pt>
                      <c:pt idx="1495">
                        <c:v>3.75</c:v>
                      </c:pt>
                      <c:pt idx="1496">
                        <c:v>4.13</c:v>
                      </c:pt>
                      <c:pt idx="1497">
                        <c:v>4.13</c:v>
                      </c:pt>
                      <c:pt idx="1498">
                        <c:v>4.13</c:v>
                      </c:pt>
                      <c:pt idx="1499">
                        <c:v>4.13</c:v>
                      </c:pt>
                      <c:pt idx="1500">
                        <c:v>4</c:v>
                      </c:pt>
                      <c:pt idx="1501">
                        <c:v>4</c:v>
                      </c:pt>
                      <c:pt idx="1502">
                        <c:v>4.13</c:v>
                      </c:pt>
                      <c:pt idx="1503">
                        <c:v>4</c:v>
                      </c:pt>
                      <c:pt idx="1504">
                        <c:v>4</c:v>
                      </c:pt>
                      <c:pt idx="1505">
                        <c:v>4.13</c:v>
                      </c:pt>
                      <c:pt idx="1506">
                        <c:v>4.13</c:v>
                      </c:pt>
                      <c:pt idx="1507">
                        <c:v>4</c:v>
                      </c:pt>
                      <c:pt idx="1508">
                        <c:v>3.75</c:v>
                      </c:pt>
                      <c:pt idx="1509">
                        <c:v>4</c:v>
                      </c:pt>
                      <c:pt idx="1510">
                        <c:v>3.75</c:v>
                      </c:pt>
                      <c:pt idx="1511">
                        <c:v>3.5</c:v>
                      </c:pt>
                      <c:pt idx="1512">
                        <c:v>3.75</c:v>
                      </c:pt>
                      <c:pt idx="1513">
                        <c:v>2</c:v>
                      </c:pt>
                      <c:pt idx="1514">
                        <c:v>3.75</c:v>
                      </c:pt>
                      <c:pt idx="1515">
                        <c:v>3.75</c:v>
                      </c:pt>
                      <c:pt idx="1516">
                        <c:v>4</c:v>
                      </c:pt>
                      <c:pt idx="1517">
                        <c:v>4.13</c:v>
                      </c:pt>
                      <c:pt idx="1518">
                        <c:v>4.13</c:v>
                      </c:pt>
                      <c:pt idx="1519">
                        <c:v>4</c:v>
                      </c:pt>
                      <c:pt idx="1520">
                        <c:v>4</c:v>
                      </c:pt>
                      <c:pt idx="1521">
                        <c:v>4</c:v>
                      </c:pt>
                      <c:pt idx="1522">
                        <c:v>4</c:v>
                      </c:pt>
                      <c:pt idx="1523">
                        <c:v>3.75</c:v>
                      </c:pt>
                      <c:pt idx="1524">
                        <c:v>4</c:v>
                      </c:pt>
                      <c:pt idx="1525">
                        <c:v>4.13</c:v>
                      </c:pt>
                      <c:pt idx="1526">
                        <c:v>4.13</c:v>
                      </c:pt>
                      <c:pt idx="1527">
                        <c:v>4.13</c:v>
                      </c:pt>
                      <c:pt idx="1528">
                        <c:v>4</c:v>
                      </c:pt>
                      <c:pt idx="1529">
                        <c:v>4.13</c:v>
                      </c:pt>
                      <c:pt idx="1530">
                        <c:v>4</c:v>
                      </c:pt>
                      <c:pt idx="1531">
                        <c:v>4.25</c:v>
                      </c:pt>
                      <c:pt idx="1532">
                        <c:v>4</c:v>
                      </c:pt>
                      <c:pt idx="1533">
                        <c:v>3.75</c:v>
                      </c:pt>
                      <c:pt idx="1534">
                        <c:v>3.75</c:v>
                      </c:pt>
                      <c:pt idx="1535">
                        <c:v>4.5</c:v>
                      </c:pt>
                      <c:pt idx="1536">
                        <c:v>4.63</c:v>
                      </c:pt>
                      <c:pt idx="1537">
                        <c:v>4.5</c:v>
                      </c:pt>
                      <c:pt idx="1538">
                        <c:v>4.25</c:v>
                      </c:pt>
                      <c:pt idx="1539">
                        <c:v>4.5</c:v>
                      </c:pt>
                      <c:pt idx="1540">
                        <c:v>4.5</c:v>
                      </c:pt>
                      <c:pt idx="1541">
                        <c:v>4.25</c:v>
                      </c:pt>
                      <c:pt idx="1542">
                        <c:v>4.25</c:v>
                      </c:pt>
                      <c:pt idx="1543">
                        <c:v>4</c:v>
                      </c:pt>
                      <c:pt idx="1544">
                        <c:v>4.5</c:v>
                      </c:pt>
                      <c:pt idx="1545">
                        <c:v>4.5</c:v>
                      </c:pt>
                      <c:pt idx="1546">
                        <c:v>4.5</c:v>
                      </c:pt>
                      <c:pt idx="1547">
                        <c:v>4.63</c:v>
                      </c:pt>
                      <c:pt idx="1548">
                        <c:v>4.5</c:v>
                      </c:pt>
                      <c:pt idx="1549">
                        <c:v>4.63</c:v>
                      </c:pt>
                      <c:pt idx="1550">
                        <c:v>4.5</c:v>
                      </c:pt>
                      <c:pt idx="1551">
                        <c:v>4.5</c:v>
                      </c:pt>
                      <c:pt idx="1552">
                        <c:v>4.38</c:v>
                      </c:pt>
                      <c:pt idx="1553">
                        <c:v>4.38</c:v>
                      </c:pt>
                      <c:pt idx="1554">
                        <c:v>4.63</c:v>
                      </c:pt>
                      <c:pt idx="1555">
                        <c:v>4.63</c:v>
                      </c:pt>
                      <c:pt idx="1556">
                        <c:v>4.63</c:v>
                      </c:pt>
                      <c:pt idx="1557">
                        <c:v>4.63</c:v>
                      </c:pt>
                      <c:pt idx="1558">
                        <c:v>4.63</c:v>
                      </c:pt>
                      <c:pt idx="1559">
                        <c:v>4.88</c:v>
                      </c:pt>
                      <c:pt idx="1560">
                        <c:v>4.5</c:v>
                      </c:pt>
                      <c:pt idx="1561">
                        <c:v>4.5</c:v>
                      </c:pt>
                      <c:pt idx="1562">
                        <c:v>4.63</c:v>
                      </c:pt>
                      <c:pt idx="1563">
                        <c:v>4.25</c:v>
                      </c:pt>
                      <c:pt idx="1564">
                        <c:v>4.63</c:v>
                      </c:pt>
                      <c:pt idx="1565">
                        <c:v>4.75</c:v>
                      </c:pt>
                      <c:pt idx="1566">
                        <c:v>4.63</c:v>
                      </c:pt>
                      <c:pt idx="1567">
                        <c:v>4.63</c:v>
                      </c:pt>
                      <c:pt idx="1568">
                        <c:v>4.25</c:v>
                      </c:pt>
                      <c:pt idx="1569">
                        <c:v>4.63</c:v>
                      </c:pt>
                      <c:pt idx="1570">
                        <c:v>4.5</c:v>
                      </c:pt>
                      <c:pt idx="1571">
                        <c:v>4.5</c:v>
                      </c:pt>
                      <c:pt idx="1572">
                        <c:v>4.75</c:v>
                      </c:pt>
                      <c:pt idx="1573">
                        <c:v>4.88</c:v>
                      </c:pt>
                      <c:pt idx="1574">
                        <c:v>4.75</c:v>
                      </c:pt>
                      <c:pt idx="1575">
                        <c:v>4.75</c:v>
                      </c:pt>
                      <c:pt idx="1576">
                        <c:v>4.63</c:v>
                      </c:pt>
                      <c:pt idx="1577">
                        <c:v>4.63</c:v>
                      </c:pt>
                      <c:pt idx="1578">
                        <c:v>4.63</c:v>
                      </c:pt>
                      <c:pt idx="1579">
                        <c:v>4.63</c:v>
                      </c:pt>
                      <c:pt idx="1580">
                        <c:v>4.5</c:v>
                      </c:pt>
                      <c:pt idx="1581">
                        <c:v>4.5</c:v>
                      </c:pt>
                      <c:pt idx="1582">
                        <c:v>4.5</c:v>
                      </c:pt>
                      <c:pt idx="1583">
                        <c:v>4.75</c:v>
                      </c:pt>
                      <c:pt idx="1584">
                        <c:v>4.75</c:v>
                      </c:pt>
                      <c:pt idx="1585">
                        <c:v>4.75</c:v>
                      </c:pt>
                      <c:pt idx="1586">
                        <c:v>4.75</c:v>
                      </c:pt>
                      <c:pt idx="1587">
                        <c:v>4.75</c:v>
                      </c:pt>
                      <c:pt idx="1588">
                        <c:v>4.63</c:v>
                      </c:pt>
                      <c:pt idx="1589">
                        <c:v>4.75</c:v>
                      </c:pt>
                      <c:pt idx="1590">
                        <c:v>4.75</c:v>
                      </c:pt>
                      <c:pt idx="1591">
                        <c:v>4.75</c:v>
                      </c:pt>
                      <c:pt idx="1592">
                        <c:v>4.63</c:v>
                      </c:pt>
                      <c:pt idx="1593">
                        <c:v>4.25</c:v>
                      </c:pt>
                      <c:pt idx="1594">
                        <c:v>4.75</c:v>
                      </c:pt>
                      <c:pt idx="1595">
                        <c:v>4.75</c:v>
                      </c:pt>
                      <c:pt idx="1596">
                        <c:v>4.63</c:v>
                      </c:pt>
                      <c:pt idx="1597">
                        <c:v>4.63</c:v>
                      </c:pt>
                      <c:pt idx="1598">
                        <c:v>4.63</c:v>
                      </c:pt>
                      <c:pt idx="1599">
                        <c:v>4.63</c:v>
                      </c:pt>
                      <c:pt idx="1600">
                        <c:v>4.88</c:v>
                      </c:pt>
                      <c:pt idx="1601">
                        <c:v>4.75</c:v>
                      </c:pt>
                      <c:pt idx="1602">
                        <c:v>4.75</c:v>
                      </c:pt>
                      <c:pt idx="1603">
                        <c:v>4.5</c:v>
                      </c:pt>
                      <c:pt idx="1604">
                        <c:v>4.75</c:v>
                      </c:pt>
                      <c:pt idx="1605">
                        <c:v>4.75</c:v>
                      </c:pt>
                      <c:pt idx="1606">
                        <c:v>4.88</c:v>
                      </c:pt>
                      <c:pt idx="1607">
                        <c:v>4.88</c:v>
                      </c:pt>
                      <c:pt idx="1608">
                        <c:v>5</c:v>
                      </c:pt>
                      <c:pt idx="1609">
                        <c:v>5</c:v>
                      </c:pt>
                      <c:pt idx="1610">
                        <c:v>5</c:v>
                      </c:pt>
                      <c:pt idx="1611">
                        <c:v>5</c:v>
                      </c:pt>
                      <c:pt idx="1612">
                        <c:v>4.5</c:v>
                      </c:pt>
                      <c:pt idx="1613">
                        <c:v>3</c:v>
                      </c:pt>
                      <c:pt idx="1614">
                        <c:v>5.5</c:v>
                      </c:pt>
                      <c:pt idx="1615">
                        <c:v>5.13</c:v>
                      </c:pt>
                      <c:pt idx="1616">
                        <c:v>5.25</c:v>
                      </c:pt>
                      <c:pt idx="1617">
                        <c:v>5.5</c:v>
                      </c:pt>
                      <c:pt idx="1618">
                        <c:v>4.25</c:v>
                      </c:pt>
                      <c:pt idx="1619">
                        <c:v>5.5</c:v>
                      </c:pt>
                      <c:pt idx="1620">
                        <c:v>5.5</c:v>
                      </c:pt>
                      <c:pt idx="1621">
                        <c:v>5.38</c:v>
                      </c:pt>
                      <c:pt idx="1622">
                        <c:v>5</c:v>
                      </c:pt>
                      <c:pt idx="1623">
                        <c:v>5.38</c:v>
                      </c:pt>
                      <c:pt idx="1624">
                        <c:v>5.75</c:v>
                      </c:pt>
                      <c:pt idx="1625">
                        <c:v>5.25</c:v>
                      </c:pt>
                      <c:pt idx="1626">
                        <c:v>5.5</c:v>
                      </c:pt>
                      <c:pt idx="1627">
                        <c:v>5.75</c:v>
                      </c:pt>
                      <c:pt idx="1628">
                        <c:v>5.88</c:v>
                      </c:pt>
                      <c:pt idx="1629">
                        <c:v>5.88</c:v>
                      </c:pt>
                      <c:pt idx="1630">
                        <c:v>5.75</c:v>
                      </c:pt>
                      <c:pt idx="1631">
                        <c:v>5.5</c:v>
                      </c:pt>
                      <c:pt idx="1632">
                        <c:v>5.5</c:v>
                      </c:pt>
                      <c:pt idx="1633">
                        <c:v>5.5</c:v>
                      </c:pt>
                      <c:pt idx="1634">
                        <c:v>5.75</c:v>
                      </c:pt>
                      <c:pt idx="1635">
                        <c:v>5.75</c:v>
                      </c:pt>
                      <c:pt idx="1636">
                        <c:v>5.75</c:v>
                      </c:pt>
                      <c:pt idx="1637">
                        <c:v>5.75</c:v>
                      </c:pt>
                      <c:pt idx="1638">
                        <c:v>5.5</c:v>
                      </c:pt>
                      <c:pt idx="1639">
                        <c:v>5.75</c:v>
                      </c:pt>
                      <c:pt idx="1640">
                        <c:v>5.75</c:v>
                      </c:pt>
                      <c:pt idx="1641">
                        <c:v>5.88</c:v>
                      </c:pt>
                      <c:pt idx="1642">
                        <c:v>5.5</c:v>
                      </c:pt>
                      <c:pt idx="1643">
                        <c:v>5</c:v>
                      </c:pt>
                      <c:pt idx="1644">
                        <c:v>5.88</c:v>
                      </c:pt>
                      <c:pt idx="1645">
                        <c:v>6.13</c:v>
                      </c:pt>
                      <c:pt idx="1646">
                        <c:v>6.13</c:v>
                      </c:pt>
                      <c:pt idx="1647">
                        <c:v>6.25</c:v>
                      </c:pt>
                      <c:pt idx="1648">
                        <c:v>6.38</c:v>
                      </c:pt>
                      <c:pt idx="1649">
                        <c:v>6.25</c:v>
                      </c:pt>
                      <c:pt idx="1650">
                        <c:v>6.13</c:v>
                      </c:pt>
                      <c:pt idx="1651">
                        <c:v>6.13</c:v>
                      </c:pt>
                      <c:pt idx="1652">
                        <c:v>6</c:v>
                      </c:pt>
                      <c:pt idx="1653">
                        <c:v>5.5</c:v>
                      </c:pt>
                      <c:pt idx="1654">
                        <c:v>6.25</c:v>
                      </c:pt>
                      <c:pt idx="1655">
                        <c:v>6.25</c:v>
                      </c:pt>
                      <c:pt idx="1656">
                        <c:v>6.38</c:v>
                      </c:pt>
                      <c:pt idx="1657">
                        <c:v>6.5</c:v>
                      </c:pt>
                      <c:pt idx="1658">
                        <c:v>6.5</c:v>
                      </c:pt>
                      <c:pt idx="1659">
                        <c:v>6.38</c:v>
                      </c:pt>
                      <c:pt idx="1660">
                        <c:v>6.38</c:v>
                      </c:pt>
                      <c:pt idx="1661">
                        <c:v>6.13</c:v>
                      </c:pt>
                      <c:pt idx="1662">
                        <c:v>5.88</c:v>
                      </c:pt>
                      <c:pt idx="1663">
                        <c:v>5</c:v>
                      </c:pt>
                      <c:pt idx="1664">
                        <c:v>6.25</c:v>
                      </c:pt>
                      <c:pt idx="1665">
                        <c:v>6.13</c:v>
                      </c:pt>
                      <c:pt idx="1666">
                        <c:v>6</c:v>
                      </c:pt>
                      <c:pt idx="1667">
                        <c:v>5.75</c:v>
                      </c:pt>
                      <c:pt idx="1668">
                        <c:v>5.75</c:v>
                      </c:pt>
                      <c:pt idx="1669">
                        <c:v>5.75</c:v>
                      </c:pt>
                      <c:pt idx="1670">
                        <c:v>6.13</c:v>
                      </c:pt>
                      <c:pt idx="1671">
                        <c:v>6.13</c:v>
                      </c:pt>
                      <c:pt idx="1672">
                        <c:v>5.75</c:v>
                      </c:pt>
                      <c:pt idx="1673">
                        <c:v>5.5</c:v>
                      </c:pt>
                      <c:pt idx="1674">
                        <c:v>6.25</c:v>
                      </c:pt>
                      <c:pt idx="1675">
                        <c:v>6.13</c:v>
                      </c:pt>
                      <c:pt idx="1676">
                        <c:v>6.25</c:v>
                      </c:pt>
                      <c:pt idx="1677">
                        <c:v>6.38</c:v>
                      </c:pt>
                      <c:pt idx="1678">
                        <c:v>6</c:v>
                      </c:pt>
                      <c:pt idx="1679">
                        <c:v>6.25</c:v>
                      </c:pt>
                      <c:pt idx="1680">
                        <c:v>6.13</c:v>
                      </c:pt>
                      <c:pt idx="1681">
                        <c:v>6</c:v>
                      </c:pt>
                      <c:pt idx="1682">
                        <c:v>6.13</c:v>
                      </c:pt>
                      <c:pt idx="1683">
                        <c:v>6.5</c:v>
                      </c:pt>
                      <c:pt idx="1684">
                        <c:v>6.38</c:v>
                      </c:pt>
                      <c:pt idx="1685">
                        <c:v>6.38</c:v>
                      </c:pt>
                      <c:pt idx="1686">
                        <c:v>6.5</c:v>
                      </c:pt>
                      <c:pt idx="1687">
                        <c:v>5.75</c:v>
                      </c:pt>
                      <c:pt idx="1688">
                        <c:v>5.25</c:v>
                      </c:pt>
                      <c:pt idx="1689">
                        <c:v>6.5</c:v>
                      </c:pt>
                      <c:pt idx="1690">
                        <c:v>5.5</c:v>
                      </c:pt>
                      <c:pt idx="1691">
                        <c:v>6.13</c:v>
                      </c:pt>
                      <c:pt idx="1692">
                        <c:v>5.5</c:v>
                      </c:pt>
                      <c:pt idx="1693">
                        <c:v>5.5</c:v>
                      </c:pt>
                      <c:pt idx="1694">
                        <c:v>5.5</c:v>
                      </c:pt>
                      <c:pt idx="1695">
                        <c:v>6</c:v>
                      </c:pt>
                      <c:pt idx="1696">
                        <c:v>6</c:v>
                      </c:pt>
                      <c:pt idx="1697">
                        <c:v>6.13</c:v>
                      </c:pt>
                      <c:pt idx="1698">
                        <c:v>6</c:v>
                      </c:pt>
                      <c:pt idx="1699">
                        <c:v>6</c:v>
                      </c:pt>
                      <c:pt idx="1700">
                        <c:v>6</c:v>
                      </c:pt>
                      <c:pt idx="1701">
                        <c:v>6.25</c:v>
                      </c:pt>
                      <c:pt idx="1702">
                        <c:v>6.38</c:v>
                      </c:pt>
                      <c:pt idx="1703">
                        <c:v>6.25</c:v>
                      </c:pt>
                      <c:pt idx="1704">
                        <c:v>6.13</c:v>
                      </c:pt>
                      <c:pt idx="1705">
                        <c:v>6.13</c:v>
                      </c:pt>
                      <c:pt idx="1706">
                        <c:v>6.13</c:v>
                      </c:pt>
                      <c:pt idx="1707">
                        <c:v>6</c:v>
                      </c:pt>
                      <c:pt idx="1708">
                        <c:v>6.13</c:v>
                      </c:pt>
                      <c:pt idx="1709">
                        <c:v>6.13</c:v>
                      </c:pt>
                      <c:pt idx="1710">
                        <c:v>6.13</c:v>
                      </c:pt>
                      <c:pt idx="1711">
                        <c:v>6</c:v>
                      </c:pt>
                      <c:pt idx="1712">
                        <c:v>5.88</c:v>
                      </c:pt>
                      <c:pt idx="1713">
                        <c:v>6</c:v>
                      </c:pt>
                      <c:pt idx="1714">
                        <c:v>6</c:v>
                      </c:pt>
                      <c:pt idx="1715">
                        <c:v>6.13</c:v>
                      </c:pt>
                      <c:pt idx="1716">
                        <c:v>6.13</c:v>
                      </c:pt>
                      <c:pt idx="1717">
                        <c:v>6.25</c:v>
                      </c:pt>
                      <c:pt idx="1718">
                        <c:v>6</c:v>
                      </c:pt>
                      <c:pt idx="1719">
                        <c:v>6.13</c:v>
                      </c:pt>
                      <c:pt idx="1720">
                        <c:v>6.13</c:v>
                      </c:pt>
                      <c:pt idx="1721">
                        <c:v>6.13</c:v>
                      </c:pt>
                      <c:pt idx="1722">
                        <c:v>6.25</c:v>
                      </c:pt>
                      <c:pt idx="1723">
                        <c:v>6</c:v>
                      </c:pt>
                      <c:pt idx="1724">
                        <c:v>6.13</c:v>
                      </c:pt>
                      <c:pt idx="1725">
                        <c:v>6.13</c:v>
                      </c:pt>
                      <c:pt idx="1726">
                        <c:v>6</c:v>
                      </c:pt>
                      <c:pt idx="1727">
                        <c:v>6</c:v>
                      </c:pt>
                      <c:pt idx="1728">
                        <c:v>5.88</c:v>
                      </c:pt>
                      <c:pt idx="1729">
                        <c:v>6</c:v>
                      </c:pt>
                      <c:pt idx="1730">
                        <c:v>5.88</c:v>
                      </c:pt>
                      <c:pt idx="1731">
                        <c:v>5.88</c:v>
                      </c:pt>
                      <c:pt idx="1732">
                        <c:v>6</c:v>
                      </c:pt>
                      <c:pt idx="1733">
                        <c:v>6</c:v>
                      </c:pt>
                      <c:pt idx="1734">
                        <c:v>5.88</c:v>
                      </c:pt>
                      <c:pt idx="1735">
                        <c:v>5.75</c:v>
                      </c:pt>
                      <c:pt idx="1736">
                        <c:v>5.75</c:v>
                      </c:pt>
                      <c:pt idx="1737">
                        <c:v>5.75</c:v>
                      </c:pt>
                      <c:pt idx="1738">
                        <c:v>6</c:v>
                      </c:pt>
                      <c:pt idx="1739">
                        <c:v>6</c:v>
                      </c:pt>
                      <c:pt idx="1740">
                        <c:v>6</c:v>
                      </c:pt>
                      <c:pt idx="1741">
                        <c:v>6</c:v>
                      </c:pt>
                      <c:pt idx="1742">
                        <c:v>5.88</c:v>
                      </c:pt>
                      <c:pt idx="1743">
                        <c:v>5</c:v>
                      </c:pt>
                      <c:pt idx="1744">
                        <c:v>5.75</c:v>
                      </c:pt>
                      <c:pt idx="1745">
                        <c:v>5.75</c:v>
                      </c:pt>
                      <c:pt idx="1746">
                        <c:v>5.75</c:v>
                      </c:pt>
                      <c:pt idx="1747">
                        <c:v>5.63</c:v>
                      </c:pt>
                      <c:pt idx="1748">
                        <c:v>5.38</c:v>
                      </c:pt>
                      <c:pt idx="1749">
                        <c:v>5.5</c:v>
                      </c:pt>
                      <c:pt idx="1750">
                        <c:v>5.63</c:v>
                      </c:pt>
                      <c:pt idx="1751">
                        <c:v>5.75</c:v>
                      </c:pt>
                      <c:pt idx="1752">
                        <c:v>5.88</c:v>
                      </c:pt>
                      <c:pt idx="1753">
                        <c:v>5.88</c:v>
                      </c:pt>
                      <c:pt idx="1754">
                        <c:v>6</c:v>
                      </c:pt>
                      <c:pt idx="1755">
                        <c:v>6</c:v>
                      </c:pt>
                      <c:pt idx="1756">
                        <c:v>5.5</c:v>
                      </c:pt>
                      <c:pt idx="1757">
                        <c:v>6</c:v>
                      </c:pt>
                      <c:pt idx="1758">
                        <c:v>6</c:v>
                      </c:pt>
                      <c:pt idx="1759">
                        <c:v>6</c:v>
                      </c:pt>
                      <c:pt idx="1760">
                        <c:v>5.88</c:v>
                      </c:pt>
                      <c:pt idx="1761">
                        <c:v>6</c:v>
                      </c:pt>
                      <c:pt idx="1762">
                        <c:v>5.88</c:v>
                      </c:pt>
                      <c:pt idx="1763">
                        <c:v>5.75</c:v>
                      </c:pt>
                      <c:pt idx="1764">
                        <c:v>6</c:v>
                      </c:pt>
                      <c:pt idx="1765">
                        <c:v>6.13</c:v>
                      </c:pt>
                      <c:pt idx="1766">
                        <c:v>6.13</c:v>
                      </c:pt>
                      <c:pt idx="1767">
                        <c:v>6</c:v>
                      </c:pt>
                      <c:pt idx="1768">
                        <c:v>5.25</c:v>
                      </c:pt>
                      <c:pt idx="1769">
                        <c:v>5.88</c:v>
                      </c:pt>
                      <c:pt idx="1770">
                        <c:v>5.75</c:v>
                      </c:pt>
                      <c:pt idx="1771">
                        <c:v>5.75</c:v>
                      </c:pt>
                      <c:pt idx="1772">
                        <c:v>5.88</c:v>
                      </c:pt>
                      <c:pt idx="1773">
                        <c:v>6.13</c:v>
                      </c:pt>
                      <c:pt idx="1774">
                        <c:v>6</c:v>
                      </c:pt>
                      <c:pt idx="1775">
                        <c:v>6</c:v>
                      </c:pt>
                      <c:pt idx="1776">
                        <c:v>5.88</c:v>
                      </c:pt>
                      <c:pt idx="1777">
                        <c:v>5.88</c:v>
                      </c:pt>
                      <c:pt idx="1778">
                        <c:v>5.63</c:v>
                      </c:pt>
                      <c:pt idx="1779">
                        <c:v>6</c:v>
                      </c:pt>
                      <c:pt idx="1780">
                        <c:v>6</c:v>
                      </c:pt>
                      <c:pt idx="1781">
                        <c:v>6.13</c:v>
                      </c:pt>
                      <c:pt idx="1782">
                        <c:v>6.13</c:v>
                      </c:pt>
                      <c:pt idx="1783">
                        <c:v>6.25</c:v>
                      </c:pt>
                      <c:pt idx="1784">
                        <c:v>6.13</c:v>
                      </c:pt>
                      <c:pt idx="1785">
                        <c:v>6.13</c:v>
                      </c:pt>
                      <c:pt idx="1786">
                        <c:v>6.13</c:v>
                      </c:pt>
                      <c:pt idx="1787">
                        <c:v>6.13</c:v>
                      </c:pt>
                      <c:pt idx="1788">
                        <c:v>5.25</c:v>
                      </c:pt>
                      <c:pt idx="1789">
                        <c:v>6</c:v>
                      </c:pt>
                      <c:pt idx="1790">
                        <c:v>6</c:v>
                      </c:pt>
                      <c:pt idx="1791">
                        <c:v>6</c:v>
                      </c:pt>
                      <c:pt idx="1792">
                        <c:v>5.63</c:v>
                      </c:pt>
                      <c:pt idx="1793">
                        <c:v>2.5</c:v>
                      </c:pt>
                      <c:pt idx="1794">
                        <c:v>5.5</c:v>
                      </c:pt>
                      <c:pt idx="1795">
                        <c:v>5.75</c:v>
                      </c:pt>
                      <c:pt idx="1796">
                        <c:v>5.88</c:v>
                      </c:pt>
                      <c:pt idx="1797">
                        <c:v>5.75</c:v>
                      </c:pt>
                      <c:pt idx="1798">
                        <c:v>5.75</c:v>
                      </c:pt>
                      <c:pt idx="1799">
                        <c:v>5.75</c:v>
                      </c:pt>
                      <c:pt idx="1800">
                        <c:v>6</c:v>
                      </c:pt>
                      <c:pt idx="1801">
                        <c:v>6.13</c:v>
                      </c:pt>
                      <c:pt idx="1802">
                        <c:v>5.88</c:v>
                      </c:pt>
                      <c:pt idx="1803">
                        <c:v>4.25</c:v>
                      </c:pt>
                      <c:pt idx="1804">
                        <c:v>5.88</c:v>
                      </c:pt>
                      <c:pt idx="1805">
                        <c:v>5.88</c:v>
                      </c:pt>
                      <c:pt idx="1806">
                        <c:v>5.88</c:v>
                      </c:pt>
                      <c:pt idx="1807">
                        <c:v>5.88</c:v>
                      </c:pt>
                      <c:pt idx="1808">
                        <c:v>5.63</c:v>
                      </c:pt>
                      <c:pt idx="1809">
                        <c:v>5.88</c:v>
                      </c:pt>
                      <c:pt idx="1810">
                        <c:v>6.13</c:v>
                      </c:pt>
                      <c:pt idx="1811">
                        <c:v>6</c:v>
                      </c:pt>
                      <c:pt idx="1812">
                        <c:v>5.88</c:v>
                      </c:pt>
                      <c:pt idx="1813">
                        <c:v>5.88</c:v>
                      </c:pt>
                      <c:pt idx="1814">
                        <c:v>6.13</c:v>
                      </c:pt>
                      <c:pt idx="1815">
                        <c:v>6.25</c:v>
                      </c:pt>
                      <c:pt idx="1816">
                        <c:v>6.38</c:v>
                      </c:pt>
                      <c:pt idx="1817">
                        <c:v>6.25</c:v>
                      </c:pt>
                      <c:pt idx="1818">
                        <c:v>6.25</c:v>
                      </c:pt>
                      <c:pt idx="1819">
                        <c:v>6.5</c:v>
                      </c:pt>
                      <c:pt idx="1820">
                        <c:v>6.88</c:v>
                      </c:pt>
                      <c:pt idx="1821">
                        <c:v>6.5</c:v>
                      </c:pt>
                      <c:pt idx="1822">
                        <c:v>4</c:v>
                      </c:pt>
                      <c:pt idx="1823">
                        <c:v>4</c:v>
                      </c:pt>
                      <c:pt idx="1824">
                        <c:v>6.5</c:v>
                      </c:pt>
                      <c:pt idx="1825">
                        <c:v>6.75</c:v>
                      </c:pt>
                      <c:pt idx="1826">
                        <c:v>6.63</c:v>
                      </c:pt>
                      <c:pt idx="1827">
                        <c:v>6.63</c:v>
                      </c:pt>
                      <c:pt idx="1828">
                        <c:v>5</c:v>
                      </c:pt>
                      <c:pt idx="1829">
                        <c:v>6.5</c:v>
                      </c:pt>
                      <c:pt idx="1830">
                        <c:v>6.5</c:v>
                      </c:pt>
                      <c:pt idx="1831">
                        <c:v>6.63</c:v>
                      </c:pt>
                      <c:pt idx="1832">
                        <c:v>6.38</c:v>
                      </c:pt>
                      <c:pt idx="1833">
                        <c:v>5.5</c:v>
                      </c:pt>
                      <c:pt idx="1834">
                        <c:v>6.63</c:v>
                      </c:pt>
                      <c:pt idx="1835">
                        <c:v>6.63</c:v>
                      </c:pt>
                      <c:pt idx="1836">
                        <c:v>6.25</c:v>
                      </c:pt>
                      <c:pt idx="1837">
                        <c:v>6.25</c:v>
                      </c:pt>
                      <c:pt idx="1838">
                        <c:v>6.25</c:v>
                      </c:pt>
                      <c:pt idx="1839">
                        <c:v>6.5</c:v>
                      </c:pt>
                      <c:pt idx="1840">
                        <c:v>6.38</c:v>
                      </c:pt>
                      <c:pt idx="1841">
                        <c:v>6.38</c:v>
                      </c:pt>
                      <c:pt idx="1842">
                        <c:v>6.13</c:v>
                      </c:pt>
                      <c:pt idx="1843">
                        <c:v>5.75</c:v>
                      </c:pt>
                      <c:pt idx="1844">
                        <c:v>6.25</c:v>
                      </c:pt>
                      <c:pt idx="1845">
                        <c:v>6.38</c:v>
                      </c:pt>
                      <c:pt idx="1846">
                        <c:v>6.38</c:v>
                      </c:pt>
                      <c:pt idx="1847">
                        <c:v>6.25</c:v>
                      </c:pt>
                      <c:pt idx="1848">
                        <c:v>6.25</c:v>
                      </c:pt>
                      <c:pt idx="1849">
                        <c:v>6.75</c:v>
                      </c:pt>
                      <c:pt idx="1850">
                        <c:v>6.75</c:v>
                      </c:pt>
                      <c:pt idx="1851">
                        <c:v>6.75</c:v>
                      </c:pt>
                      <c:pt idx="1852">
                        <c:v>6.75</c:v>
                      </c:pt>
                      <c:pt idx="1853">
                        <c:v>6.75</c:v>
                      </c:pt>
                      <c:pt idx="1854">
                        <c:v>6.75</c:v>
                      </c:pt>
                      <c:pt idx="1855">
                        <c:v>7.25</c:v>
                      </c:pt>
                      <c:pt idx="1856">
                        <c:v>7</c:v>
                      </c:pt>
                      <c:pt idx="1857">
                        <c:v>6.75</c:v>
                      </c:pt>
                      <c:pt idx="1858">
                        <c:v>5</c:v>
                      </c:pt>
                      <c:pt idx="1859">
                        <c:v>6.75</c:v>
                      </c:pt>
                      <c:pt idx="1860">
                        <c:v>6.63</c:v>
                      </c:pt>
                      <c:pt idx="1861">
                        <c:v>6.5</c:v>
                      </c:pt>
                      <c:pt idx="1862">
                        <c:v>6.5</c:v>
                      </c:pt>
                      <c:pt idx="1863">
                        <c:v>5.75</c:v>
                      </c:pt>
                      <c:pt idx="1864">
                        <c:v>6.63</c:v>
                      </c:pt>
                      <c:pt idx="1865">
                        <c:v>7</c:v>
                      </c:pt>
                      <c:pt idx="1866">
                        <c:v>6.75</c:v>
                      </c:pt>
                      <c:pt idx="1867">
                        <c:v>6.63</c:v>
                      </c:pt>
                      <c:pt idx="1868">
                        <c:v>6.25</c:v>
                      </c:pt>
                      <c:pt idx="1869">
                        <c:v>6.88</c:v>
                      </c:pt>
                      <c:pt idx="1870">
                        <c:v>6.88</c:v>
                      </c:pt>
                      <c:pt idx="1871">
                        <c:v>6.63</c:v>
                      </c:pt>
                      <c:pt idx="1872">
                        <c:v>6.63</c:v>
                      </c:pt>
                      <c:pt idx="1873">
                        <c:v>6.5</c:v>
                      </c:pt>
                      <c:pt idx="1874">
                        <c:v>6.88</c:v>
                      </c:pt>
                      <c:pt idx="1875">
                        <c:v>6.88</c:v>
                      </c:pt>
                      <c:pt idx="1876">
                        <c:v>6.88</c:v>
                      </c:pt>
                      <c:pt idx="1877">
                        <c:v>6.75</c:v>
                      </c:pt>
                      <c:pt idx="1878">
                        <c:v>6.63</c:v>
                      </c:pt>
                      <c:pt idx="1879">
                        <c:v>7</c:v>
                      </c:pt>
                      <c:pt idx="1880">
                        <c:v>7</c:v>
                      </c:pt>
                      <c:pt idx="1881">
                        <c:v>6.75</c:v>
                      </c:pt>
                      <c:pt idx="1882">
                        <c:v>6.75</c:v>
                      </c:pt>
                      <c:pt idx="1883">
                        <c:v>6.63</c:v>
                      </c:pt>
                      <c:pt idx="1884">
                        <c:v>6.88</c:v>
                      </c:pt>
                      <c:pt idx="1885">
                        <c:v>6.88</c:v>
                      </c:pt>
                      <c:pt idx="1886">
                        <c:v>6.25</c:v>
                      </c:pt>
                      <c:pt idx="1887">
                        <c:v>6.63</c:v>
                      </c:pt>
                      <c:pt idx="1888">
                        <c:v>6.25</c:v>
                      </c:pt>
                      <c:pt idx="1889">
                        <c:v>6.88</c:v>
                      </c:pt>
                      <c:pt idx="1890">
                        <c:v>7</c:v>
                      </c:pt>
                      <c:pt idx="1891">
                        <c:v>7.13</c:v>
                      </c:pt>
                      <c:pt idx="1892">
                        <c:v>7.38</c:v>
                      </c:pt>
                      <c:pt idx="1893">
                        <c:v>6.88</c:v>
                      </c:pt>
                      <c:pt idx="1894">
                        <c:v>7.38</c:v>
                      </c:pt>
                      <c:pt idx="1895">
                        <c:v>7.63</c:v>
                      </c:pt>
                      <c:pt idx="1896">
                        <c:v>7.5</c:v>
                      </c:pt>
                      <c:pt idx="1897">
                        <c:v>7.88</c:v>
                      </c:pt>
                      <c:pt idx="1898">
                        <c:v>7.75</c:v>
                      </c:pt>
                      <c:pt idx="1899">
                        <c:v>7.75</c:v>
                      </c:pt>
                      <c:pt idx="1900">
                        <c:v>7.88</c:v>
                      </c:pt>
                      <c:pt idx="1901">
                        <c:v>7.5</c:v>
                      </c:pt>
                      <c:pt idx="1902">
                        <c:v>6.75</c:v>
                      </c:pt>
                      <c:pt idx="1903">
                        <c:v>6.75</c:v>
                      </c:pt>
                      <c:pt idx="1904">
                        <c:v>7.75</c:v>
                      </c:pt>
                      <c:pt idx="1905">
                        <c:v>7.75</c:v>
                      </c:pt>
                      <c:pt idx="1906">
                        <c:v>7.75</c:v>
                      </c:pt>
                      <c:pt idx="1907">
                        <c:v>7.75</c:v>
                      </c:pt>
                      <c:pt idx="1908">
                        <c:v>8</c:v>
                      </c:pt>
                      <c:pt idx="1909">
                        <c:v>8.25</c:v>
                      </c:pt>
                      <c:pt idx="1910">
                        <c:v>8.5</c:v>
                      </c:pt>
                      <c:pt idx="1911">
                        <c:v>8.25</c:v>
                      </c:pt>
                      <c:pt idx="1912">
                        <c:v>7.88</c:v>
                      </c:pt>
                      <c:pt idx="1913">
                        <c:v>7.75</c:v>
                      </c:pt>
                      <c:pt idx="1914">
                        <c:v>8.3800000000000008</c:v>
                      </c:pt>
                      <c:pt idx="1915">
                        <c:v>9</c:v>
                      </c:pt>
                      <c:pt idx="1916">
                        <c:v>8</c:v>
                      </c:pt>
                      <c:pt idx="1917">
                        <c:v>7.75</c:v>
                      </c:pt>
                      <c:pt idx="1918">
                        <c:v>7</c:v>
                      </c:pt>
                      <c:pt idx="1919">
                        <c:v>8.5</c:v>
                      </c:pt>
                      <c:pt idx="1920">
                        <c:v>9.25</c:v>
                      </c:pt>
                      <c:pt idx="1921">
                        <c:v>8.8800000000000008</c:v>
                      </c:pt>
                      <c:pt idx="1922">
                        <c:v>8.75</c:v>
                      </c:pt>
                      <c:pt idx="1923">
                        <c:v>8.5</c:v>
                      </c:pt>
                      <c:pt idx="1924">
                        <c:v>9</c:v>
                      </c:pt>
                      <c:pt idx="1925">
                        <c:v>9.25</c:v>
                      </c:pt>
                      <c:pt idx="1926">
                        <c:v>8.75</c:v>
                      </c:pt>
                      <c:pt idx="1927">
                        <c:v>8.75</c:v>
                      </c:pt>
                      <c:pt idx="1928">
                        <c:v>8.25</c:v>
                      </c:pt>
                      <c:pt idx="1929">
                        <c:v>9.3800000000000008</c:v>
                      </c:pt>
                      <c:pt idx="1930">
                        <c:v>9.3800000000000008</c:v>
                      </c:pt>
                      <c:pt idx="1931">
                        <c:v>9.3800000000000008</c:v>
                      </c:pt>
                      <c:pt idx="1932">
                        <c:v>9</c:v>
                      </c:pt>
                      <c:pt idx="1933">
                        <c:v>8.5</c:v>
                      </c:pt>
                      <c:pt idx="1934">
                        <c:v>9.6300000000000008</c:v>
                      </c:pt>
                      <c:pt idx="1935">
                        <c:v>9.8800000000000008</c:v>
                      </c:pt>
                      <c:pt idx="1936">
                        <c:v>9.5</c:v>
                      </c:pt>
                      <c:pt idx="1937">
                        <c:v>9.1300000000000008</c:v>
                      </c:pt>
                      <c:pt idx="1938">
                        <c:v>6</c:v>
                      </c:pt>
                      <c:pt idx="1939">
                        <c:v>9.5</c:v>
                      </c:pt>
                      <c:pt idx="1940">
                        <c:v>9.25</c:v>
                      </c:pt>
                      <c:pt idx="1941">
                        <c:v>8.5</c:v>
                      </c:pt>
                      <c:pt idx="1942">
                        <c:v>7.75</c:v>
                      </c:pt>
                      <c:pt idx="1943">
                        <c:v>6.25</c:v>
                      </c:pt>
                      <c:pt idx="1944">
                        <c:v>9</c:v>
                      </c:pt>
                      <c:pt idx="1945">
                        <c:v>8.75</c:v>
                      </c:pt>
                      <c:pt idx="1946">
                        <c:v>9.1300000000000008</c:v>
                      </c:pt>
                      <c:pt idx="1947">
                        <c:v>8</c:v>
                      </c:pt>
                      <c:pt idx="1948">
                        <c:v>6</c:v>
                      </c:pt>
                      <c:pt idx="1949">
                        <c:v>9.75</c:v>
                      </c:pt>
                      <c:pt idx="1950">
                        <c:v>10.5</c:v>
                      </c:pt>
                      <c:pt idx="1951">
                        <c:v>7.5</c:v>
                      </c:pt>
                      <c:pt idx="1952">
                        <c:v>8.75</c:v>
                      </c:pt>
                      <c:pt idx="1953">
                        <c:v>5.5</c:v>
                      </c:pt>
                      <c:pt idx="1954">
                        <c:v>9.5</c:v>
                      </c:pt>
                      <c:pt idx="1955">
                        <c:v>9.5</c:v>
                      </c:pt>
                      <c:pt idx="1956">
                        <c:v>9</c:v>
                      </c:pt>
                      <c:pt idx="1957">
                        <c:v>9</c:v>
                      </c:pt>
                      <c:pt idx="1958">
                        <c:v>7.5</c:v>
                      </c:pt>
                      <c:pt idx="1959">
                        <c:v>9.25</c:v>
                      </c:pt>
                      <c:pt idx="1960">
                        <c:v>9</c:v>
                      </c:pt>
                      <c:pt idx="1961">
                        <c:v>9</c:v>
                      </c:pt>
                      <c:pt idx="1962">
                        <c:v>9.5</c:v>
                      </c:pt>
                      <c:pt idx="1963">
                        <c:v>9.8800000000000008</c:v>
                      </c:pt>
                      <c:pt idx="1964">
                        <c:v>9.75</c:v>
                      </c:pt>
                      <c:pt idx="1965">
                        <c:v>8.75</c:v>
                      </c:pt>
                      <c:pt idx="1966">
                        <c:v>8.75</c:v>
                      </c:pt>
                      <c:pt idx="1967">
                        <c:v>8.25</c:v>
                      </c:pt>
                      <c:pt idx="1968">
                        <c:v>6.5</c:v>
                      </c:pt>
                      <c:pt idx="1969">
                        <c:v>8.75</c:v>
                      </c:pt>
                      <c:pt idx="1970">
                        <c:v>8.5</c:v>
                      </c:pt>
                      <c:pt idx="1971">
                        <c:v>8.1300000000000008</c:v>
                      </c:pt>
                      <c:pt idx="1972">
                        <c:v>8</c:v>
                      </c:pt>
                      <c:pt idx="1973">
                        <c:v>6</c:v>
                      </c:pt>
                      <c:pt idx="1974">
                        <c:v>8.75</c:v>
                      </c:pt>
                      <c:pt idx="1975">
                        <c:v>9.5</c:v>
                      </c:pt>
                      <c:pt idx="1976">
                        <c:v>9.5</c:v>
                      </c:pt>
                      <c:pt idx="1977">
                        <c:v>10</c:v>
                      </c:pt>
                      <c:pt idx="1978">
                        <c:v>10.25</c:v>
                      </c:pt>
                      <c:pt idx="1979">
                        <c:v>10</c:v>
                      </c:pt>
                      <c:pt idx="1980">
                        <c:v>10.5</c:v>
                      </c:pt>
                      <c:pt idx="1981">
                        <c:v>9.75</c:v>
                      </c:pt>
                      <c:pt idx="1982">
                        <c:v>7.5</c:v>
                      </c:pt>
                      <c:pt idx="1983">
                        <c:v>5.5</c:v>
                      </c:pt>
                      <c:pt idx="1984">
                        <c:v>9.75</c:v>
                      </c:pt>
                      <c:pt idx="1985">
                        <c:v>9.75</c:v>
                      </c:pt>
                      <c:pt idx="1986">
                        <c:v>9.5</c:v>
                      </c:pt>
                      <c:pt idx="1987">
                        <c:v>7.5</c:v>
                      </c:pt>
                      <c:pt idx="1988">
                        <c:v>5.5</c:v>
                      </c:pt>
                      <c:pt idx="1989">
                        <c:v>9.5</c:v>
                      </c:pt>
                      <c:pt idx="1990">
                        <c:v>8.25</c:v>
                      </c:pt>
                      <c:pt idx="1991">
                        <c:v>8</c:v>
                      </c:pt>
                      <c:pt idx="1992">
                        <c:v>9.75</c:v>
                      </c:pt>
                      <c:pt idx="1993">
                        <c:v>9.75</c:v>
                      </c:pt>
                      <c:pt idx="1994">
                        <c:v>9.75</c:v>
                      </c:pt>
                      <c:pt idx="1995">
                        <c:v>9.75</c:v>
                      </c:pt>
                      <c:pt idx="1996">
                        <c:v>9.75</c:v>
                      </c:pt>
                      <c:pt idx="1997">
                        <c:v>9.25</c:v>
                      </c:pt>
                      <c:pt idx="1998">
                        <c:v>9</c:v>
                      </c:pt>
                      <c:pt idx="1999">
                        <c:v>9.25</c:v>
                      </c:pt>
                      <c:pt idx="2000">
                        <c:v>9.25</c:v>
                      </c:pt>
                      <c:pt idx="2001">
                        <c:v>9</c:v>
                      </c:pt>
                      <c:pt idx="2002">
                        <c:v>8.5</c:v>
                      </c:pt>
                      <c:pt idx="2003">
                        <c:v>5.5</c:v>
                      </c:pt>
                      <c:pt idx="2004">
                        <c:v>8.75</c:v>
                      </c:pt>
                      <c:pt idx="2005">
                        <c:v>8.75</c:v>
                      </c:pt>
                      <c:pt idx="2006">
                        <c:v>9</c:v>
                      </c:pt>
                      <c:pt idx="2007">
                        <c:v>10</c:v>
                      </c:pt>
                      <c:pt idx="2008">
                        <c:v>9.5</c:v>
                      </c:pt>
                      <c:pt idx="2009">
                        <c:v>9.75</c:v>
                      </c:pt>
                      <c:pt idx="2010">
                        <c:v>9.75</c:v>
                      </c:pt>
                      <c:pt idx="2011">
                        <c:v>9.5</c:v>
                      </c:pt>
                      <c:pt idx="2012">
                        <c:v>9.5</c:v>
                      </c:pt>
                      <c:pt idx="2013">
                        <c:v>9.25</c:v>
                      </c:pt>
                      <c:pt idx="2014">
                        <c:v>9.5</c:v>
                      </c:pt>
                      <c:pt idx="2015">
                        <c:v>9.5</c:v>
                      </c:pt>
                      <c:pt idx="2016">
                        <c:v>9.25</c:v>
                      </c:pt>
                      <c:pt idx="2017">
                        <c:v>8.5</c:v>
                      </c:pt>
                      <c:pt idx="2018">
                        <c:v>8</c:v>
                      </c:pt>
                      <c:pt idx="2019">
                        <c:v>9.5</c:v>
                      </c:pt>
                      <c:pt idx="2020">
                        <c:v>9.5</c:v>
                      </c:pt>
                      <c:pt idx="2021">
                        <c:v>9.5</c:v>
                      </c:pt>
                      <c:pt idx="2022">
                        <c:v>9.75</c:v>
                      </c:pt>
                      <c:pt idx="2023">
                        <c:v>8.75</c:v>
                      </c:pt>
                      <c:pt idx="2024">
                        <c:v>9.5</c:v>
                      </c:pt>
                      <c:pt idx="2025">
                        <c:v>9.75</c:v>
                      </c:pt>
                      <c:pt idx="2026">
                        <c:v>9.75</c:v>
                      </c:pt>
                      <c:pt idx="2027">
                        <c:v>9.5</c:v>
                      </c:pt>
                      <c:pt idx="2028">
                        <c:v>9.75</c:v>
                      </c:pt>
                      <c:pt idx="2029">
                        <c:v>9.75</c:v>
                      </c:pt>
                      <c:pt idx="2030">
                        <c:v>9.75</c:v>
                      </c:pt>
                      <c:pt idx="2031">
                        <c:v>8.25</c:v>
                      </c:pt>
                      <c:pt idx="2032">
                        <c:v>7.5</c:v>
                      </c:pt>
                      <c:pt idx="2033">
                        <c:v>6</c:v>
                      </c:pt>
                      <c:pt idx="2034">
                        <c:v>9</c:v>
                      </c:pt>
                      <c:pt idx="2035">
                        <c:v>8.75</c:v>
                      </c:pt>
                      <c:pt idx="2036">
                        <c:v>8</c:v>
                      </c:pt>
                      <c:pt idx="2037">
                        <c:v>8</c:v>
                      </c:pt>
                      <c:pt idx="2038">
                        <c:v>7.5</c:v>
                      </c:pt>
                      <c:pt idx="2039">
                        <c:v>8.75</c:v>
                      </c:pt>
                      <c:pt idx="2040">
                        <c:v>9</c:v>
                      </c:pt>
                      <c:pt idx="2041">
                        <c:v>9.25</c:v>
                      </c:pt>
                      <c:pt idx="2042">
                        <c:v>9.25</c:v>
                      </c:pt>
                      <c:pt idx="2043">
                        <c:v>9.25</c:v>
                      </c:pt>
                      <c:pt idx="2044">
                        <c:v>9.25</c:v>
                      </c:pt>
                      <c:pt idx="2045">
                        <c:v>9.5</c:v>
                      </c:pt>
                      <c:pt idx="2046">
                        <c:v>9.5</c:v>
                      </c:pt>
                      <c:pt idx="2047">
                        <c:v>9.5</c:v>
                      </c:pt>
                      <c:pt idx="2048">
                        <c:v>8.5</c:v>
                      </c:pt>
                      <c:pt idx="2049">
                        <c:v>9.25</c:v>
                      </c:pt>
                      <c:pt idx="2050">
                        <c:v>9.25</c:v>
                      </c:pt>
                      <c:pt idx="2051">
                        <c:v>9.25</c:v>
                      </c:pt>
                      <c:pt idx="2052">
                        <c:v>9.25</c:v>
                      </c:pt>
                      <c:pt idx="2053">
                        <c:v>6</c:v>
                      </c:pt>
                      <c:pt idx="2054">
                        <c:v>9</c:v>
                      </c:pt>
                      <c:pt idx="2055">
                        <c:v>8.75</c:v>
                      </c:pt>
                      <c:pt idx="2056">
                        <c:v>8.5</c:v>
                      </c:pt>
                      <c:pt idx="2057">
                        <c:v>7.5</c:v>
                      </c:pt>
                      <c:pt idx="2058">
                        <c:v>7</c:v>
                      </c:pt>
                      <c:pt idx="2059">
                        <c:v>7</c:v>
                      </c:pt>
                      <c:pt idx="2060">
                        <c:v>9.25</c:v>
                      </c:pt>
                      <c:pt idx="2061">
                        <c:v>9.6300000000000008</c:v>
                      </c:pt>
                      <c:pt idx="2062">
                        <c:v>9.5</c:v>
                      </c:pt>
                      <c:pt idx="2063">
                        <c:v>8.5</c:v>
                      </c:pt>
                      <c:pt idx="2064">
                        <c:v>9.5</c:v>
                      </c:pt>
                      <c:pt idx="2065">
                        <c:v>9.5</c:v>
                      </c:pt>
                      <c:pt idx="2066">
                        <c:v>8.75</c:v>
                      </c:pt>
                      <c:pt idx="2067">
                        <c:v>8.5</c:v>
                      </c:pt>
                      <c:pt idx="2068">
                        <c:v>6</c:v>
                      </c:pt>
                      <c:pt idx="2069">
                        <c:v>9.25</c:v>
                      </c:pt>
                      <c:pt idx="2070">
                        <c:v>9.25</c:v>
                      </c:pt>
                      <c:pt idx="2071">
                        <c:v>9</c:v>
                      </c:pt>
                      <c:pt idx="2072">
                        <c:v>9.25</c:v>
                      </c:pt>
                      <c:pt idx="2073">
                        <c:v>8.75</c:v>
                      </c:pt>
                      <c:pt idx="2074">
                        <c:v>9.25</c:v>
                      </c:pt>
                      <c:pt idx="2075">
                        <c:v>9.25</c:v>
                      </c:pt>
                      <c:pt idx="2076">
                        <c:v>9.25</c:v>
                      </c:pt>
                      <c:pt idx="2077">
                        <c:v>9.25</c:v>
                      </c:pt>
                      <c:pt idx="2078">
                        <c:v>8.75</c:v>
                      </c:pt>
                      <c:pt idx="2079">
                        <c:v>8.75</c:v>
                      </c:pt>
                      <c:pt idx="2080">
                        <c:v>9.25</c:v>
                      </c:pt>
                      <c:pt idx="2081">
                        <c:v>9.75</c:v>
                      </c:pt>
                      <c:pt idx="2082">
                        <c:v>9.75</c:v>
                      </c:pt>
                      <c:pt idx="2083">
                        <c:v>5</c:v>
                      </c:pt>
                      <c:pt idx="2084">
                        <c:v>5</c:v>
                      </c:pt>
                      <c:pt idx="2085">
                        <c:v>9.6300000000000008</c:v>
                      </c:pt>
                      <c:pt idx="2086">
                        <c:v>9.75</c:v>
                      </c:pt>
                      <c:pt idx="2087">
                        <c:v>9.5</c:v>
                      </c:pt>
                      <c:pt idx="2088">
                        <c:v>6</c:v>
                      </c:pt>
                      <c:pt idx="2089">
                        <c:v>9.25</c:v>
                      </c:pt>
                      <c:pt idx="2090">
                        <c:v>9.5</c:v>
                      </c:pt>
                      <c:pt idx="2091">
                        <c:v>8.5</c:v>
                      </c:pt>
                      <c:pt idx="2092">
                        <c:v>8.5</c:v>
                      </c:pt>
                      <c:pt idx="2093">
                        <c:v>8</c:v>
                      </c:pt>
                      <c:pt idx="2094">
                        <c:v>9.6300000000000008</c:v>
                      </c:pt>
                      <c:pt idx="2095">
                        <c:v>9.5</c:v>
                      </c:pt>
                      <c:pt idx="2096">
                        <c:v>9.5</c:v>
                      </c:pt>
                      <c:pt idx="2097">
                        <c:v>9</c:v>
                      </c:pt>
                      <c:pt idx="2098">
                        <c:v>8.5</c:v>
                      </c:pt>
                      <c:pt idx="2099">
                        <c:v>9.5</c:v>
                      </c:pt>
                      <c:pt idx="2100">
                        <c:v>9.25</c:v>
                      </c:pt>
                      <c:pt idx="2101">
                        <c:v>8.75</c:v>
                      </c:pt>
                      <c:pt idx="2102">
                        <c:v>8</c:v>
                      </c:pt>
                      <c:pt idx="2103">
                        <c:v>9.25</c:v>
                      </c:pt>
                      <c:pt idx="2104">
                        <c:v>9.25</c:v>
                      </c:pt>
                      <c:pt idx="2105">
                        <c:v>9.3800000000000008</c:v>
                      </c:pt>
                      <c:pt idx="2106">
                        <c:v>9.3800000000000008</c:v>
                      </c:pt>
                      <c:pt idx="2107">
                        <c:v>9.25</c:v>
                      </c:pt>
                      <c:pt idx="2108">
                        <c:v>8.5</c:v>
                      </c:pt>
                      <c:pt idx="2109">
                        <c:v>9.5</c:v>
                      </c:pt>
                      <c:pt idx="2110">
                        <c:v>9.25</c:v>
                      </c:pt>
                      <c:pt idx="2111">
                        <c:v>9</c:v>
                      </c:pt>
                      <c:pt idx="2112">
                        <c:v>8.75</c:v>
                      </c:pt>
                      <c:pt idx="2113">
                        <c:v>9.25</c:v>
                      </c:pt>
                      <c:pt idx="2114">
                        <c:v>9.5</c:v>
                      </c:pt>
                      <c:pt idx="2115">
                        <c:v>9.5</c:v>
                      </c:pt>
                      <c:pt idx="2116">
                        <c:v>9.5</c:v>
                      </c:pt>
                      <c:pt idx="2117">
                        <c:v>9.25</c:v>
                      </c:pt>
                      <c:pt idx="2118">
                        <c:v>9</c:v>
                      </c:pt>
                      <c:pt idx="2119">
                        <c:v>9.3800000000000008</c:v>
                      </c:pt>
                      <c:pt idx="2120">
                        <c:v>8.5</c:v>
                      </c:pt>
                      <c:pt idx="2121">
                        <c:v>8.5</c:v>
                      </c:pt>
                      <c:pt idx="2122">
                        <c:v>8</c:v>
                      </c:pt>
                      <c:pt idx="2123">
                        <c:v>7.5</c:v>
                      </c:pt>
                      <c:pt idx="2124">
                        <c:v>9</c:v>
                      </c:pt>
                      <c:pt idx="2125">
                        <c:v>8.5</c:v>
                      </c:pt>
                      <c:pt idx="2126">
                        <c:v>8.5</c:v>
                      </c:pt>
                      <c:pt idx="2127">
                        <c:v>7.75</c:v>
                      </c:pt>
                      <c:pt idx="2128">
                        <c:v>7.5</c:v>
                      </c:pt>
                      <c:pt idx="2129">
                        <c:v>8.25</c:v>
                      </c:pt>
                      <c:pt idx="2130">
                        <c:v>8</c:v>
                      </c:pt>
                      <c:pt idx="2131">
                        <c:v>7.5</c:v>
                      </c:pt>
                      <c:pt idx="2132">
                        <c:v>7.5</c:v>
                      </c:pt>
                      <c:pt idx="2133">
                        <c:v>6.75</c:v>
                      </c:pt>
                      <c:pt idx="2134">
                        <c:v>7.75</c:v>
                      </c:pt>
                      <c:pt idx="2135">
                        <c:v>7.75</c:v>
                      </c:pt>
                      <c:pt idx="2136">
                        <c:v>8</c:v>
                      </c:pt>
                      <c:pt idx="2137">
                        <c:v>8</c:v>
                      </c:pt>
                      <c:pt idx="2138">
                        <c:v>7.75</c:v>
                      </c:pt>
                      <c:pt idx="2139">
                        <c:v>7.75</c:v>
                      </c:pt>
                      <c:pt idx="2140">
                        <c:v>7.5</c:v>
                      </c:pt>
                      <c:pt idx="2141">
                        <c:v>7.5</c:v>
                      </c:pt>
                      <c:pt idx="2142">
                        <c:v>7.13</c:v>
                      </c:pt>
                      <c:pt idx="2143">
                        <c:v>7.25</c:v>
                      </c:pt>
                      <c:pt idx="2144">
                        <c:v>8</c:v>
                      </c:pt>
                      <c:pt idx="2145">
                        <c:v>8</c:v>
                      </c:pt>
                      <c:pt idx="2146">
                        <c:v>8</c:v>
                      </c:pt>
                      <c:pt idx="2147">
                        <c:v>7.5</c:v>
                      </c:pt>
                      <c:pt idx="2148">
                        <c:v>8</c:v>
                      </c:pt>
                      <c:pt idx="2149">
                        <c:v>8</c:v>
                      </c:pt>
                      <c:pt idx="2150">
                        <c:v>7.75</c:v>
                      </c:pt>
                      <c:pt idx="2151">
                        <c:v>7.5</c:v>
                      </c:pt>
                      <c:pt idx="2152">
                        <c:v>7.5</c:v>
                      </c:pt>
                      <c:pt idx="2153">
                        <c:v>7.5</c:v>
                      </c:pt>
                      <c:pt idx="2154">
                        <c:v>7.63</c:v>
                      </c:pt>
                      <c:pt idx="2155">
                        <c:v>8</c:v>
                      </c:pt>
                      <c:pt idx="2156">
                        <c:v>8.25</c:v>
                      </c:pt>
                      <c:pt idx="2157">
                        <c:v>8.25</c:v>
                      </c:pt>
                      <c:pt idx="2158">
                        <c:v>8</c:v>
                      </c:pt>
                      <c:pt idx="2159">
                        <c:v>8.5</c:v>
                      </c:pt>
                      <c:pt idx="2160">
                        <c:v>8.25</c:v>
                      </c:pt>
                      <c:pt idx="2161">
                        <c:v>7.75</c:v>
                      </c:pt>
                      <c:pt idx="2162">
                        <c:v>8</c:v>
                      </c:pt>
                      <c:pt idx="2163">
                        <c:v>8.5</c:v>
                      </c:pt>
                      <c:pt idx="2164">
                        <c:v>8.5</c:v>
                      </c:pt>
                      <c:pt idx="2165">
                        <c:v>8.5</c:v>
                      </c:pt>
                      <c:pt idx="2166">
                        <c:v>8.3800000000000008</c:v>
                      </c:pt>
                      <c:pt idx="2167">
                        <c:v>8.25</c:v>
                      </c:pt>
                      <c:pt idx="2168">
                        <c:v>8.3800000000000008</c:v>
                      </c:pt>
                      <c:pt idx="2169">
                        <c:v>8.5</c:v>
                      </c:pt>
                      <c:pt idx="2170">
                        <c:v>8.6300000000000008</c:v>
                      </c:pt>
                      <c:pt idx="2171">
                        <c:v>8.5</c:v>
                      </c:pt>
                      <c:pt idx="2172">
                        <c:v>8.6300000000000008</c:v>
                      </c:pt>
                      <c:pt idx="2173">
                        <c:v>7.75</c:v>
                      </c:pt>
                      <c:pt idx="2174">
                        <c:v>8.25</c:v>
                      </c:pt>
                      <c:pt idx="2175">
                        <c:v>8.1300000000000008</c:v>
                      </c:pt>
                      <c:pt idx="2176">
                        <c:v>8</c:v>
                      </c:pt>
                      <c:pt idx="2177">
                        <c:v>7.88</c:v>
                      </c:pt>
                      <c:pt idx="2178">
                        <c:v>7.25</c:v>
                      </c:pt>
                      <c:pt idx="2179">
                        <c:v>8.25</c:v>
                      </c:pt>
                      <c:pt idx="2180">
                        <c:v>8.1300000000000008</c:v>
                      </c:pt>
                      <c:pt idx="2181">
                        <c:v>8</c:v>
                      </c:pt>
                      <c:pt idx="2182">
                        <c:v>7.5</c:v>
                      </c:pt>
                      <c:pt idx="2183">
                        <c:v>6.75</c:v>
                      </c:pt>
                      <c:pt idx="2184">
                        <c:v>8</c:v>
                      </c:pt>
                      <c:pt idx="2185">
                        <c:v>7.88</c:v>
                      </c:pt>
                      <c:pt idx="2186">
                        <c:v>7.88</c:v>
                      </c:pt>
                      <c:pt idx="2187">
                        <c:v>7.25</c:v>
                      </c:pt>
                      <c:pt idx="2188">
                        <c:v>6.75</c:v>
                      </c:pt>
                      <c:pt idx="2189">
                        <c:v>7.75</c:v>
                      </c:pt>
                      <c:pt idx="2190">
                        <c:v>7.88</c:v>
                      </c:pt>
                      <c:pt idx="2191">
                        <c:v>7.75</c:v>
                      </c:pt>
                      <c:pt idx="2192">
                        <c:v>8</c:v>
                      </c:pt>
                      <c:pt idx="2193">
                        <c:v>7.75</c:v>
                      </c:pt>
                      <c:pt idx="2194">
                        <c:v>8</c:v>
                      </c:pt>
                      <c:pt idx="2195">
                        <c:v>8</c:v>
                      </c:pt>
                      <c:pt idx="2196">
                        <c:v>8</c:v>
                      </c:pt>
                      <c:pt idx="2197">
                        <c:v>8.1300000000000008</c:v>
                      </c:pt>
                      <c:pt idx="2198">
                        <c:v>7.75</c:v>
                      </c:pt>
                      <c:pt idx="2199">
                        <c:v>8</c:v>
                      </c:pt>
                      <c:pt idx="2200">
                        <c:v>8</c:v>
                      </c:pt>
                      <c:pt idx="2201">
                        <c:v>8</c:v>
                      </c:pt>
                      <c:pt idx="2202">
                        <c:v>7.88</c:v>
                      </c:pt>
                      <c:pt idx="2203">
                        <c:v>6.75</c:v>
                      </c:pt>
                      <c:pt idx="2204">
                        <c:v>7.75</c:v>
                      </c:pt>
                      <c:pt idx="2205">
                        <c:v>7.5</c:v>
                      </c:pt>
                      <c:pt idx="2206">
                        <c:v>7.75</c:v>
                      </c:pt>
                      <c:pt idx="2207">
                        <c:v>7</c:v>
                      </c:pt>
                      <c:pt idx="2208">
                        <c:v>5.5</c:v>
                      </c:pt>
                      <c:pt idx="2209">
                        <c:v>7.75</c:v>
                      </c:pt>
                      <c:pt idx="2210">
                        <c:v>7.63</c:v>
                      </c:pt>
                      <c:pt idx="2211">
                        <c:v>7.25</c:v>
                      </c:pt>
                      <c:pt idx="2212">
                        <c:v>5.75</c:v>
                      </c:pt>
                      <c:pt idx="2213">
                        <c:v>7</c:v>
                      </c:pt>
                      <c:pt idx="2214">
                        <c:v>7.5</c:v>
                      </c:pt>
                      <c:pt idx="2215">
                        <c:v>7.5</c:v>
                      </c:pt>
                      <c:pt idx="2216">
                        <c:v>7.25</c:v>
                      </c:pt>
                      <c:pt idx="2217">
                        <c:v>7.13</c:v>
                      </c:pt>
                      <c:pt idx="2218">
                        <c:v>7</c:v>
                      </c:pt>
                      <c:pt idx="2219">
                        <c:v>7.5</c:v>
                      </c:pt>
                      <c:pt idx="2220">
                        <c:v>7.63</c:v>
                      </c:pt>
                      <c:pt idx="2221">
                        <c:v>7.5</c:v>
                      </c:pt>
                      <c:pt idx="2222">
                        <c:v>7.63</c:v>
                      </c:pt>
                      <c:pt idx="2223">
                        <c:v>7.63</c:v>
                      </c:pt>
                      <c:pt idx="2224">
                        <c:v>7.75</c:v>
                      </c:pt>
                      <c:pt idx="2225">
                        <c:v>7.5</c:v>
                      </c:pt>
                      <c:pt idx="2226">
                        <c:v>7.13</c:v>
                      </c:pt>
                      <c:pt idx="2227">
                        <c:v>6.75</c:v>
                      </c:pt>
                      <c:pt idx="2228">
                        <c:v>6</c:v>
                      </c:pt>
                      <c:pt idx="2229">
                        <c:v>7.25</c:v>
                      </c:pt>
                      <c:pt idx="2230">
                        <c:v>7.25</c:v>
                      </c:pt>
                      <c:pt idx="2231">
                        <c:v>6.75</c:v>
                      </c:pt>
                      <c:pt idx="2232">
                        <c:v>6.5</c:v>
                      </c:pt>
                      <c:pt idx="2233">
                        <c:v>6</c:v>
                      </c:pt>
                      <c:pt idx="2234">
                        <c:v>7</c:v>
                      </c:pt>
                      <c:pt idx="2235">
                        <c:v>6.75</c:v>
                      </c:pt>
                      <c:pt idx="2236">
                        <c:v>7</c:v>
                      </c:pt>
                      <c:pt idx="2237">
                        <c:v>7</c:v>
                      </c:pt>
                      <c:pt idx="2238">
                        <c:v>7.25</c:v>
                      </c:pt>
                      <c:pt idx="2239">
                        <c:v>7</c:v>
                      </c:pt>
                      <c:pt idx="2240">
                        <c:v>6.88</c:v>
                      </c:pt>
                      <c:pt idx="2241">
                        <c:v>6.88</c:v>
                      </c:pt>
                      <c:pt idx="2242">
                        <c:v>6.88</c:v>
                      </c:pt>
                      <c:pt idx="2243">
                        <c:v>6.38</c:v>
                      </c:pt>
                      <c:pt idx="2244">
                        <c:v>6.75</c:v>
                      </c:pt>
                      <c:pt idx="2245">
                        <c:v>6.75</c:v>
                      </c:pt>
                      <c:pt idx="2246">
                        <c:v>6.63</c:v>
                      </c:pt>
                      <c:pt idx="2247">
                        <c:v>6.63</c:v>
                      </c:pt>
                      <c:pt idx="2248">
                        <c:v>6.25</c:v>
                      </c:pt>
                      <c:pt idx="2249">
                        <c:v>6.63</c:v>
                      </c:pt>
                      <c:pt idx="2250">
                        <c:v>6.38</c:v>
                      </c:pt>
                      <c:pt idx="2251">
                        <c:v>6.25</c:v>
                      </c:pt>
                      <c:pt idx="2252">
                        <c:v>6.13</c:v>
                      </c:pt>
                      <c:pt idx="2253">
                        <c:v>6.25</c:v>
                      </c:pt>
                      <c:pt idx="2254">
                        <c:v>6.38</c:v>
                      </c:pt>
                      <c:pt idx="2255">
                        <c:v>6.25</c:v>
                      </c:pt>
                      <c:pt idx="2256">
                        <c:v>6.5</c:v>
                      </c:pt>
                      <c:pt idx="2257">
                        <c:v>6.75</c:v>
                      </c:pt>
                      <c:pt idx="2258">
                        <c:v>6.88</c:v>
                      </c:pt>
                      <c:pt idx="2259">
                        <c:v>6.88</c:v>
                      </c:pt>
                      <c:pt idx="2260">
                        <c:v>6.63</c:v>
                      </c:pt>
                      <c:pt idx="2261">
                        <c:v>6.63</c:v>
                      </c:pt>
                      <c:pt idx="2262">
                        <c:v>6.63</c:v>
                      </c:pt>
                      <c:pt idx="2263">
                        <c:v>6.5</c:v>
                      </c:pt>
                      <c:pt idx="2264">
                        <c:v>6.63</c:v>
                      </c:pt>
                      <c:pt idx="2265">
                        <c:v>6.75</c:v>
                      </c:pt>
                      <c:pt idx="2266">
                        <c:v>6.38</c:v>
                      </c:pt>
                      <c:pt idx="2267">
                        <c:v>6.25</c:v>
                      </c:pt>
                      <c:pt idx="2268">
                        <c:v>5.75</c:v>
                      </c:pt>
                      <c:pt idx="2269">
                        <c:v>6.25</c:v>
                      </c:pt>
                      <c:pt idx="2270">
                        <c:v>5.75</c:v>
                      </c:pt>
                      <c:pt idx="2271">
                        <c:v>5.75</c:v>
                      </c:pt>
                      <c:pt idx="2272">
                        <c:v>5.88</c:v>
                      </c:pt>
                      <c:pt idx="2273">
                        <c:v>5.75</c:v>
                      </c:pt>
                      <c:pt idx="2274">
                        <c:v>6</c:v>
                      </c:pt>
                      <c:pt idx="2275">
                        <c:v>6.13</c:v>
                      </c:pt>
                      <c:pt idx="2276">
                        <c:v>6.5</c:v>
                      </c:pt>
                      <c:pt idx="2277">
                        <c:v>6.5</c:v>
                      </c:pt>
                      <c:pt idx="2278">
                        <c:v>5</c:v>
                      </c:pt>
                      <c:pt idx="2279">
                        <c:v>6.5</c:v>
                      </c:pt>
                      <c:pt idx="2280">
                        <c:v>6.5</c:v>
                      </c:pt>
                      <c:pt idx="2281">
                        <c:v>6.38</c:v>
                      </c:pt>
                      <c:pt idx="2282">
                        <c:v>6.38</c:v>
                      </c:pt>
                      <c:pt idx="2283">
                        <c:v>5.75</c:v>
                      </c:pt>
                      <c:pt idx="2284">
                        <c:v>6.25</c:v>
                      </c:pt>
                      <c:pt idx="2285">
                        <c:v>6.25</c:v>
                      </c:pt>
                      <c:pt idx="2286">
                        <c:v>6</c:v>
                      </c:pt>
                      <c:pt idx="2287">
                        <c:v>6.13</c:v>
                      </c:pt>
                      <c:pt idx="2288">
                        <c:v>6.38</c:v>
                      </c:pt>
                      <c:pt idx="2289">
                        <c:v>6.38</c:v>
                      </c:pt>
                      <c:pt idx="2290">
                        <c:v>6.25</c:v>
                      </c:pt>
                      <c:pt idx="2291">
                        <c:v>6.13</c:v>
                      </c:pt>
                      <c:pt idx="2292">
                        <c:v>6.13</c:v>
                      </c:pt>
                      <c:pt idx="2293">
                        <c:v>5.88</c:v>
                      </c:pt>
                      <c:pt idx="2294">
                        <c:v>6.25</c:v>
                      </c:pt>
                      <c:pt idx="2295">
                        <c:v>6.13</c:v>
                      </c:pt>
                      <c:pt idx="2296">
                        <c:v>6</c:v>
                      </c:pt>
                      <c:pt idx="2297">
                        <c:v>6.13</c:v>
                      </c:pt>
                      <c:pt idx="2298">
                        <c:v>6</c:v>
                      </c:pt>
                      <c:pt idx="2299">
                        <c:v>6</c:v>
                      </c:pt>
                      <c:pt idx="2300">
                        <c:v>6.13</c:v>
                      </c:pt>
                      <c:pt idx="2301">
                        <c:v>6.13</c:v>
                      </c:pt>
                      <c:pt idx="2302">
                        <c:v>6</c:v>
                      </c:pt>
                      <c:pt idx="2303">
                        <c:v>6</c:v>
                      </c:pt>
                      <c:pt idx="2304">
                        <c:v>6.13</c:v>
                      </c:pt>
                      <c:pt idx="2305">
                        <c:v>6</c:v>
                      </c:pt>
                      <c:pt idx="2306">
                        <c:v>5.75</c:v>
                      </c:pt>
                      <c:pt idx="2307">
                        <c:v>5.25</c:v>
                      </c:pt>
                      <c:pt idx="2308">
                        <c:v>5.5</c:v>
                      </c:pt>
                      <c:pt idx="2309">
                        <c:v>5.75</c:v>
                      </c:pt>
                      <c:pt idx="2310">
                        <c:v>5.75</c:v>
                      </c:pt>
                      <c:pt idx="2311">
                        <c:v>5.75</c:v>
                      </c:pt>
                      <c:pt idx="2312">
                        <c:v>5.75</c:v>
                      </c:pt>
                      <c:pt idx="2313">
                        <c:v>5.38</c:v>
                      </c:pt>
                      <c:pt idx="2314">
                        <c:v>5.63</c:v>
                      </c:pt>
                      <c:pt idx="2315">
                        <c:v>5</c:v>
                      </c:pt>
                      <c:pt idx="2316">
                        <c:v>5</c:v>
                      </c:pt>
                      <c:pt idx="2317">
                        <c:v>5</c:v>
                      </c:pt>
                      <c:pt idx="2318">
                        <c:v>5.5</c:v>
                      </c:pt>
                      <c:pt idx="2319">
                        <c:v>5.5</c:v>
                      </c:pt>
                      <c:pt idx="2320">
                        <c:v>5.38</c:v>
                      </c:pt>
                      <c:pt idx="2321">
                        <c:v>5.5</c:v>
                      </c:pt>
                      <c:pt idx="2322">
                        <c:v>5.63</c:v>
                      </c:pt>
                      <c:pt idx="2323">
                        <c:v>5.75</c:v>
                      </c:pt>
                      <c:pt idx="2324">
                        <c:v>5.5</c:v>
                      </c:pt>
                      <c:pt idx="2325">
                        <c:v>5.13</c:v>
                      </c:pt>
                      <c:pt idx="2326">
                        <c:v>5</c:v>
                      </c:pt>
                      <c:pt idx="2327">
                        <c:v>4.5</c:v>
                      </c:pt>
                      <c:pt idx="2328">
                        <c:v>4</c:v>
                      </c:pt>
                      <c:pt idx="2329">
                        <c:v>4.75</c:v>
                      </c:pt>
                      <c:pt idx="2330">
                        <c:v>4.88</c:v>
                      </c:pt>
                      <c:pt idx="2331">
                        <c:v>5.25</c:v>
                      </c:pt>
                      <c:pt idx="2332">
                        <c:v>5.5</c:v>
                      </c:pt>
                      <c:pt idx="2333">
                        <c:v>5.38</c:v>
                      </c:pt>
                      <c:pt idx="2334">
                        <c:v>5.25</c:v>
                      </c:pt>
                      <c:pt idx="2335">
                        <c:v>4.75</c:v>
                      </c:pt>
                      <c:pt idx="2336">
                        <c:v>4.88</c:v>
                      </c:pt>
                      <c:pt idx="2337">
                        <c:v>4.75</c:v>
                      </c:pt>
                      <c:pt idx="2338">
                        <c:v>4.75</c:v>
                      </c:pt>
                      <c:pt idx="2339">
                        <c:v>5.25</c:v>
                      </c:pt>
                      <c:pt idx="2340">
                        <c:v>5.25</c:v>
                      </c:pt>
                      <c:pt idx="2341">
                        <c:v>5.25</c:v>
                      </c:pt>
                      <c:pt idx="2342">
                        <c:v>4.5</c:v>
                      </c:pt>
                      <c:pt idx="2343">
                        <c:v>3</c:v>
                      </c:pt>
                      <c:pt idx="2344">
                        <c:v>3</c:v>
                      </c:pt>
                      <c:pt idx="2345">
                        <c:v>3</c:v>
                      </c:pt>
                      <c:pt idx="2346">
                        <c:v>5.5</c:v>
                      </c:pt>
                      <c:pt idx="2347">
                        <c:v>5.5</c:v>
                      </c:pt>
                      <c:pt idx="2348">
                        <c:v>3.75</c:v>
                      </c:pt>
                      <c:pt idx="2349">
                        <c:v>4.5</c:v>
                      </c:pt>
                      <c:pt idx="2350">
                        <c:v>4.5</c:v>
                      </c:pt>
                      <c:pt idx="2351">
                        <c:v>4.38</c:v>
                      </c:pt>
                      <c:pt idx="2352">
                        <c:v>4.25</c:v>
                      </c:pt>
                      <c:pt idx="2353">
                        <c:v>3.25</c:v>
                      </c:pt>
                      <c:pt idx="2354">
                        <c:v>4.13</c:v>
                      </c:pt>
                      <c:pt idx="2355">
                        <c:v>4</c:v>
                      </c:pt>
                      <c:pt idx="2356">
                        <c:v>3.88</c:v>
                      </c:pt>
                      <c:pt idx="2357">
                        <c:v>4.13</c:v>
                      </c:pt>
                      <c:pt idx="2358">
                        <c:v>4.75</c:v>
                      </c:pt>
                      <c:pt idx="2359">
                        <c:v>4.63</c:v>
                      </c:pt>
                      <c:pt idx="2360">
                        <c:v>4.25</c:v>
                      </c:pt>
                      <c:pt idx="2361">
                        <c:v>4.13</c:v>
                      </c:pt>
                      <c:pt idx="2362">
                        <c:v>3.88</c:v>
                      </c:pt>
                      <c:pt idx="2363">
                        <c:v>4.25</c:v>
                      </c:pt>
                      <c:pt idx="2364">
                        <c:v>4.25</c:v>
                      </c:pt>
                      <c:pt idx="2365">
                        <c:v>4</c:v>
                      </c:pt>
                      <c:pt idx="2366">
                        <c:v>4.38</c:v>
                      </c:pt>
                      <c:pt idx="2367">
                        <c:v>4.25</c:v>
                      </c:pt>
                      <c:pt idx="2368">
                        <c:v>3.75</c:v>
                      </c:pt>
                      <c:pt idx="2369">
                        <c:v>4.25</c:v>
                      </c:pt>
                      <c:pt idx="2370">
                        <c:v>3.88</c:v>
                      </c:pt>
                      <c:pt idx="2371">
                        <c:v>3.5</c:v>
                      </c:pt>
                      <c:pt idx="2372">
                        <c:v>2.75</c:v>
                      </c:pt>
                      <c:pt idx="2373">
                        <c:v>3</c:v>
                      </c:pt>
                      <c:pt idx="2374">
                        <c:v>4</c:v>
                      </c:pt>
                      <c:pt idx="2375">
                        <c:v>4</c:v>
                      </c:pt>
                      <c:pt idx="2376">
                        <c:v>4</c:v>
                      </c:pt>
                      <c:pt idx="2377">
                        <c:v>4</c:v>
                      </c:pt>
                      <c:pt idx="2378">
                        <c:v>5</c:v>
                      </c:pt>
                      <c:pt idx="2379">
                        <c:v>4.13</c:v>
                      </c:pt>
                      <c:pt idx="2380">
                        <c:v>3.88</c:v>
                      </c:pt>
                      <c:pt idx="2381">
                        <c:v>3.25</c:v>
                      </c:pt>
                      <c:pt idx="2382">
                        <c:v>3</c:v>
                      </c:pt>
                      <c:pt idx="2383">
                        <c:v>2.25</c:v>
                      </c:pt>
                      <c:pt idx="2384">
                        <c:v>3.25</c:v>
                      </c:pt>
                      <c:pt idx="2385">
                        <c:v>3.38</c:v>
                      </c:pt>
                      <c:pt idx="2386">
                        <c:v>3.63</c:v>
                      </c:pt>
                      <c:pt idx="2387">
                        <c:v>3.63</c:v>
                      </c:pt>
                      <c:pt idx="2388">
                        <c:v>3.25</c:v>
                      </c:pt>
                      <c:pt idx="2389">
                        <c:v>3.5</c:v>
                      </c:pt>
                      <c:pt idx="2390">
                        <c:v>3.25</c:v>
                      </c:pt>
                      <c:pt idx="2391">
                        <c:v>3.13</c:v>
                      </c:pt>
                      <c:pt idx="2392">
                        <c:v>3.13</c:v>
                      </c:pt>
                      <c:pt idx="2393">
                        <c:v>3.5</c:v>
                      </c:pt>
                      <c:pt idx="2394">
                        <c:v>3.5</c:v>
                      </c:pt>
                      <c:pt idx="2395">
                        <c:v>4.13</c:v>
                      </c:pt>
                      <c:pt idx="2396">
                        <c:v>4.13</c:v>
                      </c:pt>
                      <c:pt idx="2397">
                        <c:v>4</c:v>
                      </c:pt>
                      <c:pt idx="2398">
                        <c:v>3.5</c:v>
                      </c:pt>
                      <c:pt idx="2399">
                        <c:v>4.13</c:v>
                      </c:pt>
                      <c:pt idx="2400">
                        <c:v>3.75</c:v>
                      </c:pt>
                      <c:pt idx="2401">
                        <c:v>3.38</c:v>
                      </c:pt>
                      <c:pt idx="2402">
                        <c:v>3.38</c:v>
                      </c:pt>
                      <c:pt idx="2403">
                        <c:v>3.75</c:v>
                      </c:pt>
                      <c:pt idx="2404">
                        <c:v>3.75</c:v>
                      </c:pt>
                      <c:pt idx="2405">
                        <c:v>3.75</c:v>
                      </c:pt>
                      <c:pt idx="2406">
                        <c:v>4.13</c:v>
                      </c:pt>
                      <c:pt idx="2407">
                        <c:v>4.5</c:v>
                      </c:pt>
                      <c:pt idx="2408">
                        <c:v>4.5</c:v>
                      </c:pt>
                      <c:pt idx="2409">
                        <c:v>4</c:v>
                      </c:pt>
                      <c:pt idx="2410">
                        <c:v>3.88</c:v>
                      </c:pt>
                      <c:pt idx="2411">
                        <c:v>4</c:v>
                      </c:pt>
                      <c:pt idx="2412">
                        <c:v>4.25</c:v>
                      </c:pt>
                      <c:pt idx="2413">
                        <c:v>4</c:v>
                      </c:pt>
                      <c:pt idx="2414">
                        <c:v>4.13</c:v>
                      </c:pt>
                      <c:pt idx="2415">
                        <c:v>4.25</c:v>
                      </c:pt>
                      <c:pt idx="2416">
                        <c:v>4.25</c:v>
                      </c:pt>
                      <c:pt idx="2417">
                        <c:v>4.5</c:v>
                      </c:pt>
                      <c:pt idx="2418">
                        <c:v>3.75</c:v>
                      </c:pt>
                      <c:pt idx="2419">
                        <c:v>4.38</c:v>
                      </c:pt>
                      <c:pt idx="2420">
                        <c:v>4.25</c:v>
                      </c:pt>
                      <c:pt idx="2421">
                        <c:v>4.25</c:v>
                      </c:pt>
                      <c:pt idx="2422">
                        <c:v>4.13</c:v>
                      </c:pt>
                      <c:pt idx="2423">
                        <c:v>4.38</c:v>
                      </c:pt>
                      <c:pt idx="2424">
                        <c:v>4.25</c:v>
                      </c:pt>
                      <c:pt idx="2425">
                        <c:v>4.13</c:v>
                      </c:pt>
                      <c:pt idx="2426">
                        <c:v>4</c:v>
                      </c:pt>
                      <c:pt idx="2427">
                        <c:v>4</c:v>
                      </c:pt>
                      <c:pt idx="2428">
                        <c:v>4.38</c:v>
                      </c:pt>
                      <c:pt idx="2429">
                        <c:v>4.25</c:v>
                      </c:pt>
                      <c:pt idx="2430">
                        <c:v>4.25</c:v>
                      </c:pt>
                      <c:pt idx="2431">
                        <c:v>4.38</c:v>
                      </c:pt>
                      <c:pt idx="2432">
                        <c:v>4.63</c:v>
                      </c:pt>
                      <c:pt idx="2433">
                        <c:v>4.88</c:v>
                      </c:pt>
                      <c:pt idx="2434">
                        <c:v>4.75</c:v>
                      </c:pt>
                      <c:pt idx="2435">
                        <c:v>4.63</c:v>
                      </c:pt>
                      <c:pt idx="2436">
                        <c:v>4.5</c:v>
                      </c:pt>
                      <c:pt idx="2437">
                        <c:v>4.5</c:v>
                      </c:pt>
                      <c:pt idx="2438">
                        <c:v>4.5</c:v>
                      </c:pt>
                      <c:pt idx="2439">
                        <c:v>4.5</c:v>
                      </c:pt>
                      <c:pt idx="2440">
                        <c:v>4.38</c:v>
                      </c:pt>
                      <c:pt idx="2441">
                        <c:v>4.63</c:v>
                      </c:pt>
                      <c:pt idx="2442">
                        <c:v>4.88</c:v>
                      </c:pt>
                      <c:pt idx="2443">
                        <c:v>4.75</c:v>
                      </c:pt>
                      <c:pt idx="2444">
                        <c:v>4.75</c:v>
                      </c:pt>
                      <c:pt idx="2445">
                        <c:v>4.63</c:v>
                      </c:pt>
                      <c:pt idx="2446">
                        <c:v>4.75</c:v>
                      </c:pt>
                      <c:pt idx="2447">
                        <c:v>4.75</c:v>
                      </c:pt>
                      <c:pt idx="2448">
                        <c:v>4.63</c:v>
                      </c:pt>
                      <c:pt idx="2449">
                        <c:v>4.88</c:v>
                      </c:pt>
                      <c:pt idx="2450">
                        <c:v>4.88</c:v>
                      </c:pt>
                      <c:pt idx="2451">
                        <c:v>4.88</c:v>
                      </c:pt>
                      <c:pt idx="2452">
                        <c:v>4.75</c:v>
                      </c:pt>
                      <c:pt idx="2453">
                        <c:v>4.63</c:v>
                      </c:pt>
                      <c:pt idx="2454">
                        <c:v>4.75</c:v>
                      </c:pt>
                      <c:pt idx="2455">
                        <c:v>4.75</c:v>
                      </c:pt>
                      <c:pt idx="2456">
                        <c:v>4.75</c:v>
                      </c:pt>
                      <c:pt idx="2457">
                        <c:v>4.75</c:v>
                      </c:pt>
                      <c:pt idx="2458">
                        <c:v>4.88</c:v>
                      </c:pt>
                      <c:pt idx="2459">
                        <c:v>4.75</c:v>
                      </c:pt>
                      <c:pt idx="2460">
                        <c:v>4.88</c:v>
                      </c:pt>
                      <c:pt idx="2461">
                        <c:v>5</c:v>
                      </c:pt>
                      <c:pt idx="2462">
                        <c:v>5</c:v>
                      </c:pt>
                      <c:pt idx="2463">
                        <c:v>4.88</c:v>
                      </c:pt>
                      <c:pt idx="2464">
                        <c:v>4.88</c:v>
                      </c:pt>
                      <c:pt idx="2465">
                        <c:v>4.88</c:v>
                      </c:pt>
                      <c:pt idx="2466">
                        <c:v>5.13</c:v>
                      </c:pt>
                      <c:pt idx="2467">
                        <c:v>5.25</c:v>
                      </c:pt>
                      <c:pt idx="2468">
                        <c:v>4.88</c:v>
                      </c:pt>
                      <c:pt idx="2469">
                        <c:v>5.13</c:v>
                      </c:pt>
                      <c:pt idx="2470">
                        <c:v>5.13</c:v>
                      </c:pt>
                      <c:pt idx="2471">
                        <c:v>5.13</c:v>
                      </c:pt>
                      <c:pt idx="2472">
                        <c:v>5.13</c:v>
                      </c:pt>
                      <c:pt idx="2473">
                        <c:v>4.75</c:v>
                      </c:pt>
                      <c:pt idx="2474">
                        <c:v>5.25</c:v>
                      </c:pt>
                      <c:pt idx="2475">
                        <c:v>5.25</c:v>
                      </c:pt>
                      <c:pt idx="2476">
                        <c:v>5.25</c:v>
                      </c:pt>
                      <c:pt idx="2477">
                        <c:v>5.13</c:v>
                      </c:pt>
                      <c:pt idx="2478">
                        <c:v>4.88</c:v>
                      </c:pt>
                      <c:pt idx="2479">
                        <c:v>5.25</c:v>
                      </c:pt>
                      <c:pt idx="2480">
                        <c:v>5.13</c:v>
                      </c:pt>
                      <c:pt idx="2481">
                        <c:v>5.13</c:v>
                      </c:pt>
                      <c:pt idx="2482">
                        <c:v>5</c:v>
                      </c:pt>
                      <c:pt idx="2483">
                        <c:v>5.13</c:v>
                      </c:pt>
                      <c:pt idx="2484">
                        <c:v>5.25</c:v>
                      </c:pt>
                      <c:pt idx="2485">
                        <c:v>5.5</c:v>
                      </c:pt>
                      <c:pt idx="2486">
                        <c:v>5.63</c:v>
                      </c:pt>
                      <c:pt idx="2487">
                        <c:v>5.38</c:v>
                      </c:pt>
                      <c:pt idx="2488">
                        <c:v>5.5</c:v>
                      </c:pt>
                      <c:pt idx="2489">
                        <c:v>5.5</c:v>
                      </c:pt>
                      <c:pt idx="2490">
                        <c:v>5.38</c:v>
                      </c:pt>
                      <c:pt idx="2491">
                        <c:v>5.25</c:v>
                      </c:pt>
                      <c:pt idx="2492">
                        <c:v>5.38</c:v>
                      </c:pt>
                      <c:pt idx="2493">
                        <c:v>5.38</c:v>
                      </c:pt>
                      <c:pt idx="2494">
                        <c:v>5.5</c:v>
                      </c:pt>
                      <c:pt idx="2495">
                        <c:v>5.5</c:v>
                      </c:pt>
                      <c:pt idx="2496">
                        <c:v>5.63</c:v>
                      </c:pt>
                      <c:pt idx="2497">
                        <c:v>5.63</c:v>
                      </c:pt>
                      <c:pt idx="2498">
                        <c:v>5.75</c:v>
                      </c:pt>
                      <c:pt idx="2499">
                        <c:v>5.63</c:v>
                      </c:pt>
                      <c:pt idx="2500">
                        <c:v>5.63</c:v>
                      </c:pt>
                      <c:pt idx="2501">
                        <c:v>5.5</c:v>
                      </c:pt>
                      <c:pt idx="2502">
                        <c:v>5.63</c:v>
                      </c:pt>
                      <c:pt idx="2503">
                        <c:v>5.5</c:v>
                      </c:pt>
                      <c:pt idx="2504">
                        <c:v>5.63</c:v>
                      </c:pt>
                      <c:pt idx="2505">
                        <c:v>5.63</c:v>
                      </c:pt>
                      <c:pt idx="2506">
                        <c:v>5.5</c:v>
                      </c:pt>
                      <c:pt idx="2507">
                        <c:v>5.63</c:v>
                      </c:pt>
                      <c:pt idx="2508">
                        <c:v>5.5</c:v>
                      </c:pt>
                      <c:pt idx="2509">
                        <c:v>5.5</c:v>
                      </c:pt>
                      <c:pt idx="2510">
                        <c:v>5.5</c:v>
                      </c:pt>
                      <c:pt idx="2511">
                        <c:v>5.5</c:v>
                      </c:pt>
                      <c:pt idx="2512">
                        <c:v>5.5</c:v>
                      </c:pt>
                      <c:pt idx="2513">
                        <c:v>5.38</c:v>
                      </c:pt>
                      <c:pt idx="2514">
                        <c:v>5.5</c:v>
                      </c:pt>
                      <c:pt idx="2515">
                        <c:v>5.5</c:v>
                      </c:pt>
                      <c:pt idx="2516">
                        <c:v>5.63</c:v>
                      </c:pt>
                      <c:pt idx="2517">
                        <c:v>5.75</c:v>
                      </c:pt>
                      <c:pt idx="2518">
                        <c:v>5.75</c:v>
                      </c:pt>
                      <c:pt idx="2519">
                        <c:v>5.63</c:v>
                      </c:pt>
                      <c:pt idx="2520">
                        <c:v>5.75</c:v>
                      </c:pt>
                      <c:pt idx="2521">
                        <c:v>5.75</c:v>
                      </c:pt>
                      <c:pt idx="2522">
                        <c:v>5.75</c:v>
                      </c:pt>
                      <c:pt idx="2523">
                        <c:v>5.75</c:v>
                      </c:pt>
                      <c:pt idx="2524">
                        <c:v>5.75</c:v>
                      </c:pt>
                      <c:pt idx="2525">
                        <c:v>5.75</c:v>
                      </c:pt>
                      <c:pt idx="2526">
                        <c:v>5.63</c:v>
                      </c:pt>
                      <c:pt idx="2527">
                        <c:v>5.38</c:v>
                      </c:pt>
                      <c:pt idx="2528">
                        <c:v>5.13</c:v>
                      </c:pt>
                      <c:pt idx="2529">
                        <c:v>5.5</c:v>
                      </c:pt>
                      <c:pt idx="2530">
                        <c:v>5.44</c:v>
                      </c:pt>
                      <c:pt idx="2531">
                        <c:v>5.38</c:v>
                      </c:pt>
                      <c:pt idx="2532">
                        <c:v>5.5</c:v>
                      </c:pt>
                      <c:pt idx="2533">
                        <c:v>5.5</c:v>
                      </c:pt>
                      <c:pt idx="2534">
                        <c:v>5.5</c:v>
                      </c:pt>
                      <c:pt idx="2535">
                        <c:v>5.5</c:v>
                      </c:pt>
                      <c:pt idx="2536">
                        <c:v>5.38</c:v>
                      </c:pt>
                      <c:pt idx="2537">
                        <c:v>5.38</c:v>
                      </c:pt>
                      <c:pt idx="2538">
                        <c:v>5.25</c:v>
                      </c:pt>
                      <c:pt idx="2539">
                        <c:v>5.38</c:v>
                      </c:pt>
                      <c:pt idx="2540">
                        <c:v>5.38</c:v>
                      </c:pt>
                      <c:pt idx="2541">
                        <c:v>5.38</c:v>
                      </c:pt>
                      <c:pt idx="2542">
                        <c:v>5.38</c:v>
                      </c:pt>
                      <c:pt idx="2543">
                        <c:v>5</c:v>
                      </c:pt>
                      <c:pt idx="2544">
                        <c:v>5.25</c:v>
                      </c:pt>
                      <c:pt idx="2545">
                        <c:v>5.25</c:v>
                      </c:pt>
                      <c:pt idx="2546">
                        <c:v>5.25</c:v>
                      </c:pt>
                      <c:pt idx="2547">
                        <c:v>5.25</c:v>
                      </c:pt>
                      <c:pt idx="2548">
                        <c:v>5.5</c:v>
                      </c:pt>
                      <c:pt idx="2549">
                        <c:v>5.38</c:v>
                      </c:pt>
                      <c:pt idx="2550">
                        <c:v>5.25</c:v>
                      </c:pt>
                      <c:pt idx="2551">
                        <c:v>5.13</c:v>
                      </c:pt>
                      <c:pt idx="2552">
                        <c:v>5</c:v>
                      </c:pt>
                      <c:pt idx="2553">
                        <c:v>4.75</c:v>
                      </c:pt>
                      <c:pt idx="2554">
                        <c:v>5</c:v>
                      </c:pt>
                      <c:pt idx="2555">
                        <c:v>5</c:v>
                      </c:pt>
                      <c:pt idx="2556">
                        <c:v>5</c:v>
                      </c:pt>
                      <c:pt idx="2557">
                        <c:v>5</c:v>
                      </c:pt>
                      <c:pt idx="2558">
                        <c:v>5.75</c:v>
                      </c:pt>
                      <c:pt idx="2559">
                        <c:v>5.13</c:v>
                      </c:pt>
                      <c:pt idx="2560">
                        <c:v>5.13</c:v>
                      </c:pt>
                      <c:pt idx="2561">
                        <c:v>5.13</c:v>
                      </c:pt>
                      <c:pt idx="2562">
                        <c:v>5.13</c:v>
                      </c:pt>
                      <c:pt idx="2563">
                        <c:v>5.38</c:v>
                      </c:pt>
                      <c:pt idx="2564">
                        <c:v>5</c:v>
                      </c:pt>
                      <c:pt idx="2565">
                        <c:v>5</c:v>
                      </c:pt>
                      <c:pt idx="2566">
                        <c:v>4.88</c:v>
                      </c:pt>
                      <c:pt idx="2567">
                        <c:v>4.88</c:v>
                      </c:pt>
                      <c:pt idx="2568">
                        <c:v>4.75</c:v>
                      </c:pt>
                      <c:pt idx="2569">
                        <c:v>4.75</c:v>
                      </c:pt>
                      <c:pt idx="2570">
                        <c:v>4.88</c:v>
                      </c:pt>
                      <c:pt idx="2571">
                        <c:v>5</c:v>
                      </c:pt>
                      <c:pt idx="2572">
                        <c:v>5</c:v>
                      </c:pt>
                      <c:pt idx="2573">
                        <c:v>4.75</c:v>
                      </c:pt>
                      <c:pt idx="2574">
                        <c:v>4.75</c:v>
                      </c:pt>
                      <c:pt idx="2575">
                        <c:v>4.75</c:v>
                      </c:pt>
                      <c:pt idx="2576">
                        <c:v>4.88</c:v>
                      </c:pt>
                      <c:pt idx="2577">
                        <c:v>5</c:v>
                      </c:pt>
                      <c:pt idx="2578">
                        <c:v>5.13</c:v>
                      </c:pt>
                      <c:pt idx="2579">
                        <c:v>5.13</c:v>
                      </c:pt>
                      <c:pt idx="2580">
                        <c:v>5</c:v>
                      </c:pt>
                      <c:pt idx="2581">
                        <c:v>4.63</c:v>
                      </c:pt>
                      <c:pt idx="2582">
                        <c:v>4.25</c:v>
                      </c:pt>
                      <c:pt idx="2583">
                        <c:v>3.75</c:v>
                      </c:pt>
                      <c:pt idx="2584">
                        <c:v>4.5</c:v>
                      </c:pt>
                      <c:pt idx="2585">
                        <c:v>4.5</c:v>
                      </c:pt>
                      <c:pt idx="2586">
                        <c:v>4.63</c:v>
                      </c:pt>
                      <c:pt idx="2587">
                        <c:v>4.75</c:v>
                      </c:pt>
                      <c:pt idx="2588">
                        <c:v>4.75</c:v>
                      </c:pt>
                      <c:pt idx="2589">
                        <c:v>4.5</c:v>
                      </c:pt>
                      <c:pt idx="2590">
                        <c:v>4.5</c:v>
                      </c:pt>
                      <c:pt idx="2591">
                        <c:v>4.25</c:v>
                      </c:pt>
                      <c:pt idx="2592">
                        <c:v>4.13</c:v>
                      </c:pt>
                      <c:pt idx="2593">
                        <c:v>3</c:v>
                      </c:pt>
                      <c:pt idx="2594">
                        <c:v>4.13</c:v>
                      </c:pt>
                      <c:pt idx="2595">
                        <c:v>4.13</c:v>
                      </c:pt>
                      <c:pt idx="2596">
                        <c:v>3.75</c:v>
                      </c:pt>
                      <c:pt idx="2597">
                        <c:v>3.5</c:v>
                      </c:pt>
                      <c:pt idx="2598">
                        <c:v>3.5</c:v>
                      </c:pt>
                      <c:pt idx="2599">
                        <c:v>3.75</c:v>
                      </c:pt>
                      <c:pt idx="2600">
                        <c:v>4</c:v>
                      </c:pt>
                      <c:pt idx="2601">
                        <c:v>3.75</c:v>
                      </c:pt>
                      <c:pt idx="2602">
                        <c:v>3.88</c:v>
                      </c:pt>
                      <c:pt idx="2603">
                        <c:v>5</c:v>
                      </c:pt>
                      <c:pt idx="2604">
                        <c:v>4.38</c:v>
                      </c:pt>
                      <c:pt idx="2605">
                        <c:v>3</c:v>
                      </c:pt>
                      <c:pt idx="2606">
                        <c:v>4.25</c:v>
                      </c:pt>
                      <c:pt idx="2607">
                        <c:v>3.75</c:v>
                      </c:pt>
                      <c:pt idx="2608">
                        <c:v>3.63</c:v>
                      </c:pt>
                      <c:pt idx="2609">
                        <c:v>3.75</c:v>
                      </c:pt>
                      <c:pt idx="2610">
                        <c:v>3.88</c:v>
                      </c:pt>
                      <c:pt idx="2611">
                        <c:v>3.75</c:v>
                      </c:pt>
                      <c:pt idx="2612">
                        <c:v>3.63</c:v>
                      </c:pt>
                      <c:pt idx="2613">
                        <c:v>3.25</c:v>
                      </c:pt>
                      <c:pt idx="2614">
                        <c:v>3.63</c:v>
                      </c:pt>
                      <c:pt idx="2615">
                        <c:v>3.5</c:v>
                      </c:pt>
                      <c:pt idx="2616">
                        <c:v>3.5</c:v>
                      </c:pt>
                      <c:pt idx="2617">
                        <c:v>3.63</c:v>
                      </c:pt>
                      <c:pt idx="2618">
                        <c:v>3.5</c:v>
                      </c:pt>
                      <c:pt idx="2619">
                        <c:v>3.5</c:v>
                      </c:pt>
                      <c:pt idx="2620">
                        <c:v>3.5</c:v>
                      </c:pt>
                      <c:pt idx="2621">
                        <c:v>3.38</c:v>
                      </c:pt>
                      <c:pt idx="2622">
                        <c:v>3.38</c:v>
                      </c:pt>
                      <c:pt idx="2623">
                        <c:v>3.25</c:v>
                      </c:pt>
                      <c:pt idx="2624">
                        <c:v>3.38</c:v>
                      </c:pt>
                      <c:pt idx="2625">
                        <c:v>3.25</c:v>
                      </c:pt>
                      <c:pt idx="2626">
                        <c:v>3.13</c:v>
                      </c:pt>
                      <c:pt idx="2627">
                        <c:v>3.25</c:v>
                      </c:pt>
                      <c:pt idx="2628">
                        <c:v>3.13</c:v>
                      </c:pt>
                      <c:pt idx="2629">
                        <c:v>3.25</c:v>
                      </c:pt>
                      <c:pt idx="2630">
                        <c:v>3.25</c:v>
                      </c:pt>
                      <c:pt idx="2631">
                        <c:v>3.25</c:v>
                      </c:pt>
                      <c:pt idx="2632">
                        <c:v>3.25</c:v>
                      </c:pt>
                      <c:pt idx="2633">
                        <c:v>3.25</c:v>
                      </c:pt>
                      <c:pt idx="2634">
                        <c:v>3.25</c:v>
                      </c:pt>
                      <c:pt idx="2635">
                        <c:v>3.38</c:v>
                      </c:pt>
                      <c:pt idx="2636">
                        <c:v>3.38</c:v>
                      </c:pt>
                      <c:pt idx="2637">
                        <c:v>3.5</c:v>
                      </c:pt>
                      <c:pt idx="2638">
                        <c:v>3.75</c:v>
                      </c:pt>
                      <c:pt idx="2639">
                        <c:v>3.5</c:v>
                      </c:pt>
                      <c:pt idx="2640">
                        <c:v>3.38</c:v>
                      </c:pt>
                      <c:pt idx="2641">
                        <c:v>3.38</c:v>
                      </c:pt>
                      <c:pt idx="2642">
                        <c:v>3.25</c:v>
                      </c:pt>
                      <c:pt idx="2643">
                        <c:v>3.13</c:v>
                      </c:pt>
                      <c:pt idx="2644">
                        <c:v>3.25</c:v>
                      </c:pt>
                      <c:pt idx="2645">
                        <c:v>3.13</c:v>
                      </c:pt>
                      <c:pt idx="2646">
                        <c:v>3.13</c:v>
                      </c:pt>
                      <c:pt idx="2647">
                        <c:v>3.25</c:v>
                      </c:pt>
                      <c:pt idx="2648">
                        <c:v>3.25</c:v>
                      </c:pt>
                      <c:pt idx="2649">
                        <c:v>3.38</c:v>
                      </c:pt>
                      <c:pt idx="2650">
                        <c:v>3.38</c:v>
                      </c:pt>
                      <c:pt idx="2651">
                        <c:v>3.5</c:v>
                      </c:pt>
                      <c:pt idx="2652">
                        <c:v>3.5</c:v>
                      </c:pt>
                      <c:pt idx="2653">
                        <c:v>3.5</c:v>
                      </c:pt>
                      <c:pt idx="2654">
                        <c:v>3.63</c:v>
                      </c:pt>
                      <c:pt idx="2655">
                        <c:v>3.88</c:v>
                      </c:pt>
                      <c:pt idx="2656">
                        <c:v>3.88</c:v>
                      </c:pt>
                      <c:pt idx="2657">
                        <c:v>4.13</c:v>
                      </c:pt>
                      <c:pt idx="2658">
                        <c:v>3.88</c:v>
                      </c:pt>
                      <c:pt idx="2659">
                        <c:v>3.88</c:v>
                      </c:pt>
                      <c:pt idx="2660">
                        <c:v>3.88</c:v>
                      </c:pt>
                      <c:pt idx="2661">
                        <c:v>3.88</c:v>
                      </c:pt>
                      <c:pt idx="2662">
                        <c:v>4</c:v>
                      </c:pt>
                      <c:pt idx="2663">
                        <c:v>4</c:v>
                      </c:pt>
                      <c:pt idx="2664">
                        <c:v>4</c:v>
                      </c:pt>
                      <c:pt idx="2665">
                        <c:v>4</c:v>
                      </c:pt>
                      <c:pt idx="2666">
                        <c:v>4</c:v>
                      </c:pt>
                      <c:pt idx="2667">
                        <c:v>4.13</c:v>
                      </c:pt>
                      <c:pt idx="2668">
                        <c:v>4.5</c:v>
                      </c:pt>
                      <c:pt idx="2669">
                        <c:v>4.25</c:v>
                      </c:pt>
                      <c:pt idx="2670">
                        <c:v>4</c:v>
                      </c:pt>
                      <c:pt idx="2671">
                        <c:v>4.25</c:v>
                      </c:pt>
                      <c:pt idx="2672">
                        <c:v>4.25</c:v>
                      </c:pt>
                      <c:pt idx="2673">
                        <c:v>4.38</c:v>
                      </c:pt>
                      <c:pt idx="2674">
                        <c:v>4.25</c:v>
                      </c:pt>
                      <c:pt idx="2675">
                        <c:v>4.3099999999999996</c:v>
                      </c:pt>
                      <c:pt idx="2676">
                        <c:v>4.3099999999999996</c:v>
                      </c:pt>
                      <c:pt idx="2677">
                        <c:v>4.25</c:v>
                      </c:pt>
                      <c:pt idx="2678">
                        <c:v>3.5</c:v>
                      </c:pt>
                      <c:pt idx="2679">
                        <c:v>4.13</c:v>
                      </c:pt>
                      <c:pt idx="2680">
                        <c:v>4.25</c:v>
                      </c:pt>
                      <c:pt idx="2681">
                        <c:v>4.0599999999999996</c:v>
                      </c:pt>
                      <c:pt idx="2682">
                        <c:v>3.88</c:v>
                      </c:pt>
                      <c:pt idx="2683">
                        <c:v>3.5</c:v>
                      </c:pt>
                      <c:pt idx="2684">
                        <c:v>4.13</c:v>
                      </c:pt>
                      <c:pt idx="2685">
                        <c:v>4</c:v>
                      </c:pt>
                      <c:pt idx="2686">
                        <c:v>4</c:v>
                      </c:pt>
                      <c:pt idx="2687">
                        <c:v>4.25</c:v>
                      </c:pt>
                      <c:pt idx="2688">
                        <c:v>5</c:v>
                      </c:pt>
                      <c:pt idx="2689">
                        <c:v>4.38</c:v>
                      </c:pt>
                      <c:pt idx="2690">
                        <c:v>4.3099999999999996</c:v>
                      </c:pt>
                      <c:pt idx="2691">
                        <c:v>4.25</c:v>
                      </c:pt>
                      <c:pt idx="2692">
                        <c:v>4.1900000000000004</c:v>
                      </c:pt>
                      <c:pt idx="2693">
                        <c:v>4</c:v>
                      </c:pt>
                      <c:pt idx="2694">
                        <c:v>4.25</c:v>
                      </c:pt>
                      <c:pt idx="2695">
                        <c:v>4.25</c:v>
                      </c:pt>
                      <c:pt idx="2696">
                        <c:v>4.13</c:v>
                      </c:pt>
                      <c:pt idx="2697">
                        <c:v>4</c:v>
                      </c:pt>
                      <c:pt idx="2698">
                        <c:v>4.25</c:v>
                      </c:pt>
                      <c:pt idx="2699">
                        <c:v>4.25</c:v>
                      </c:pt>
                      <c:pt idx="2700">
                        <c:v>4.3099999999999996</c:v>
                      </c:pt>
                      <c:pt idx="2701">
                        <c:v>4.25</c:v>
                      </c:pt>
                      <c:pt idx="2702">
                        <c:v>4.3099999999999996</c:v>
                      </c:pt>
                      <c:pt idx="2703">
                        <c:v>4.5</c:v>
                      </c:pt>
                      <c:pt idx="2704">
                        <c:v>4.3099999999999996</c:v>
                      </c:pt>
                      <c:pt idx="2705">
                        <c:v>4.25</c:v>
                      </c:pt>
                      <c:pt idx="2706">
                        <c:v>4.25</c:v>
                      </c:pt>
                      <c:pt idx="2707">
                        <c:v>4.25</c:v>
                      </c:pt>
                      <c:pt idx="2708">
                        <c:v>4.13</c:v>
                      </c:pt>
                      <c:pt idx="2709">
                        <c:v>4.3099999999999996</c:v>
                      </c:pt>
                      <c:pt idx="2710">
                        <c:v>4.3099999999999996</c:v>
                      </c:pt>
                      <c:pt idx="2711">
                        <c:v>4.3099999999999996</c:v>
                      </c:pt>
                      <c:pt idx="2712">
                        <c:v>4.3099999999999996</c:v>
                      </c:pt>
                      <c:pt idx="2713">
                        <c:v>4.75</c:v>
                      </c:pt>
                      <c:pt idx="2714">
                        <c:v>4.4400000000000004</c:v>
                      </c:pt>
                      <c:pt idx="2715">
                        <c:v>4.5</c:v>
                      </c:pt>
                      <c:pt idx="2716">
                        <c:v>4.4400000000000004</c:v>
                      </c:pt>
                      <c:pt idx="2717">
                        <c:v>4.5</c:v>
                      </c:pt>
                      <c:pt idx="2718">
                        <c:v>4.5</c:v>
                      </c:pt>
                      <c:pt idx="2719">
                        <c:v>4.5</c:v>
                      </c:pt>
                      <c:pt idx="2720">
                        <c:v>4.5</c:v>
                      </c:pt>
                      <c:pt idx="2721">
                        <c:v>4.4400000000000004</c:v>
                      </c:pt>
                      <c:pt idx="2722">
                        <c:v>4.38</c:v>
                      </c:pt>
                      <c:pt idx="2723">
                        <c:v>4.38</c:v>
                      </c:pt>
                      <c:pt idx="2724">
                        <c:v>4.4400000000000004</c:v>
                      </c:pt>
                      <c:pt idx="2725">
                        <c:v>4.38</c:v>
                      </c:pt>
                      <c:pt idx="2726">
                        <c:v>4.4400000000000004</c:v>
                      </c:pt>
                      <c:pt idx="2727">
                        <c:v>4.38</c:v>
                      </c:pt>
                      <c:pt idx="2728">
                        <c:v>4.38</c:v>
                      </c:pt>
                      <c:pt idx="2729">
                        <c:v>4.4400000000000004</c:v>
                      </c:pt>
                      <c:pt idx="2730">
                        <c:v>4.4400000000000004</c:v>
                      </c:pt>
                      <c:pt idx="2731">
                        <c:v>4.5</c:v>
                      </c:pt>
                      <c:pt idx="2732">
                        <c:v>4.5599999999999996</c:v>
                      </c:pt>
                      <c:pt idx="2733">
                        <c:v>4.63</c:v>
                      </c:pt>
                      <c:pt idx="2734">
                        <c:v>4.63</c:v>
                      </c:pt>
                      <c:pt idx="2735">
                        <c:v>4.5</c:v>
                      </c:pt>
                      <c:pt idx="2736">
                        <c:v>4.75</c:v>
                      </c:pt>
                      <c:pt idx="2737">
                        <c:v>4.75</c:v>
                      </c:pt>
                      <c:pt idx="2738">
                        <c:v>4.63</c:v>
                      </c:pt>
                      <c:pt idx="2739">
                        <c:v>4.63</c:v>
                      </c:pt>
                      <c:pt idx="2740">
                        <c:v>4.75</c:v>
                      </c:pt>
                      <c:pt idx="2741">
                        <c:v>4.6900000000000004</c:v>
                      </c:pt>
                      <c:pt idx="2742">
                        <c:v>4.5</c:v>
                      </c:pt>
                      <c:pt idx="2743">
                        <c:v>4.25</c:v>
                      </c:pt>
                      <c:pt idx="2744">
                        <c:v>4.63</c:v>
                      </c:pt>
                      <c:pt idx="2745">
                        <c:v>4.5599999999999996</c:v>
                      </c:pt>
                      <c:pt idx="2746">
                        <c:v>4.5599999999999996</c:v>
                      </c:pt>
                      <c:pt idx="2747">
                        <c:v>4.63</c:v>
                      </c:pt>
                      <c:pt idx="2748">
                        <c:v>3.75</c:v>
                      </c:pt>
                      <c:pt idx="2749">
                        <c:v>4.5599999999999996</c:v>
                      </c:pt>
                      <c:pt idx="2750">
                        <c:v>4.63</c:v>
                      </c:pt>
                      <c:pt idx="2751">
                        <c:v>4.5599999999999996</c:v>
                      </c:pt>
                      <c:pt idx="2752">
                        <c:v>4.5</c:v>
                      </c:pt>
                      <c:pt idx="2753">
                        <c:v>4.25</c:v>
                      </c:pt>
                      <c:pt idx="2754">
                        <c:v>4.5599999999999996</c:v>
                      </c:pt>
                      <c:pt idx="2755">
                        <c:v>4.5</c:v>
                      </c:pt>
                      <c:pt idx="2756">
                        <c:v>4.5</c:v>
                      </c:pt>
                      <c:pt idx="2757">
                        <c:v>4.63</c:v>
                      </c:pt>
                      <c:pt idx="2758">
                        <c:v>4.75</c:v>
                      </c:pt>
                      <c:pt idx="2759">
                        <c:v>4.63</c:v>
                      </c:pt>
                      <c:pt idx="2760">
                        <c:v>4.63</c:v>
                      </c:pt>
                      <c:pt idx="2761">
                        <c:v>4.6900000000000004</c:v>
                      </c:pt>
                      <c:pt idx="2762">
                        <c:v>4.75</c:v>
                      </c:pt>
                      <c:pt idx="2763">
                        <c:v>4.88</c:v>
                      </c:pt>
                      <c:pt idx="2764">
                        <c:v>4.75</c:v>
                      </c:pt>
                      <c:pt idx="2765">
                        <c:v>4.8099999999999996</c:v>
                      </c:pt>
                      <c:pt idx="2766">
                        <c:v>4.8099999999999996</c:v>
                      </c:pt>
                      <c:pt idx="2767">
                        <c:v>4.8099999999999996</c:v>
                      </c:pt>
                      <c:pt idx="2768">
                        <c:v>5.25</c:v>
                      </c:pt>
                      <c:pt idx="2769">
                        <c:v>4.88</c:v>
                      </c:pt>
                      <c:pt idx="2770">
                        <c:v>4.8099999999999996</c:v>
                      </c:pt>
                      <c:pt idx="2771">
                        <c:v>4.6900000000000004</c:v>
                      </c:pt>
                      <c:pt idx="2772">
                        <c:v>4.5</c:v>
                      </c:pt>
                      <c:pt idx="2773">
                        <c:v>4.75</c:v>
                      </c:pt>
                      <c:pt idx="2774">
                        <c:v>4.75</c:v>
                      </c:pt>
                      <c:pt idx="2775">
                        <c:v>4.75</c:v>
                      </c:pt>
                      <c:pt idx="2776">
                        <c:v>4.8099999999999996</c:v>
                      </c:pt>
                      <c:pt idx="2777">
                        <c:v>5</c:v>
                      </c:pt>
                      <c:pt idx="2778">
                        <c:v>5.5</c:v>
                      </c:pt>
                      <c:pt idx="2779">
                        <c:v>5.13</c:v>
                      </c:pt>
                      <c:pt idx="2780">
                        <c:v>5.19</c:v>
                      </c:pt>
                      <c:pt idx="2781">
                        <c:v>5.19</c:v>
                      </c:pt>
                      <c:pt idx="2782">
                        <c:v>4.63</c:v>
                      </c:pt>
                      <c:pt idx="2783">
                        <c:v>3.75</c:v>
                      </c:pt>
                      <c:pt idx="2784">
                        <c:v>4.75</c:v>
                      </c:pt>
                      <c:pt idx="2785">
                        <c:v>4.63</c:v>
                      </c:pt>
                      <c:pt idx="2786">
                        <c:v>4.63</c:v>
                      </c:pt>
                      <c:pt idx="2787">
                        <c:v>4.6900000000000004</c:v>
                      </c:pt>
                      <c:pt idx="2788">
                        <c:v>4.88</c:v>
                      </c:pt>
                      <c:pt idx="2789">
                        <c:v>4.6900000000000004</c:v>
                      </c:pt>
                      <c:pt idx="2790">
                        <c:v>4.88</c:v>
                      </c:pt>
                      <c:pt idx="2791">
                        <c:v>4.9400000000000004</c:v>
                      </c:pt>
                      <c:pt idx="2792">
                        <c:v>5.13</c:v>
                      </c:pt>
                      <c:pt idx="2793">
                        <c:v>5.13</c:v>
                      </c:pt>
                      <c:pt idx="2794">
                        <c:v>5.13</c:v>
                      </c:pt>
                      <c:pt idx="2795">
                        <c:v>5.13</c:v>
                      </c:pt>
                      <c:pt idx="2796">
                        <c:v>4.9400000000000004</c:v>
                      </c:pt>
                      <c:pt idx="2797">
                        <c:v>4.75</c:v>
                      </c:pt>
                      <c:pt idx="2798">
                        <c:v>4.75</c:v>
                      </c:pt>
                      <c:pt idx="2799">
                        <c:v>5</c:v>
                      </c:pt>
                      <c:pt idx="2800">
                        <c:v>4.88</c:v>
                      </c:pt>
                      <c:pt idx="2801">
                        <c:v>5.19</c:v>
                      </c:pt>
                      <c:pt idx="2802">
                        <c:v>5.5</c:v>
                      </c:pt>
                      <c:pt idx="2803">
                        <c:v>5.75</c:v>
                      </c:pt>
                      <c:pt idx="2804">
                        <c:v>5.25</c:v>
                      </c:pt>
                      <c:pt idx="2805">
                        <c:v>5.13</c:v>
                      </c:pt>
                      <c:pt idx="2806">
                        <c:v>5.13</c:v>
                      </c:pt>
                      <c:pt idx="2807">
                        <c:v>5</c:v>
                      </c:pt>
                      <c:pt idx="2808">
                        <c:v>4.88</c:v>
                      </c:pt>
                      <c:pt idx="2809">
                        <c:v>5</c:v>
                      </c:pt>
                      <c:pt idx="2810">
                        <c:v>4.9400000000000004</c:v>
                      </c:pt>
                      <c:pt idx="2811">
                        <c:v>5.0599999999999996</c:v>
                      </c:pt>
                      <c:pt idx="2812">
                        <c:v>4.88</c:v>
                      </c:pt>
                      <c:pt idx="2813">
                        <c:v>4.63</c:v>
                      </c:pt>
                      <c:pt idx="2814">
                        <c:v>4.9400000000000004</c:v>
                      </c:pt>
                      <c:pt idx="2815">
                        <c:v>4.88</c:v>
                      </c:pt>
                      <c:pt idx="2816">
                        <c:v>4.88</c:v>
                      </c:pt>
                      <c:pt idx="2817">
                        <c:v>5</c:v>
                      </c:pt>
                      <c:pt idx="2818">
                        <c:v>5.63</c:v>
                      </c:pt>
                      <c:pt idx="2819">
                        <c:v>5.13</c:v>
                      </c:pt>
                      <c:pt idx="2820">
                        <c:v>5</c:v>
                      </c:pt>
                      <c:pt idx="2821">
                        <c:v>4.9400000000000004</c:v>
                      </c:pt>
                      <c:pt idx="2822">
                        <c:v>4.88</c:v>
                      </c:pt>
                      <c:pt idx="2823">
                        <c:v>5.5</c:v>
                      </c:pt>
                      <c:pt idx="2824">
                        <c:v>5.0599999999999996</c:v>
                      </c:pt>
                      <c:pt idx="2825">
                        <c:v>5.0599999999999996</c:v>
                      </c:pt>
                      <c:pt idx="2826">
                        <c:v>5.25</c:v>
                      </c:pt>
                      <c:pt idx="2827">
                        <c:v>5.25</c:v>
                      </c:pt>
                      <c:pt idx="2828">
                        <c:v>6</c:v>
                      </c:pt>
                      <c:pt idx="2829">
                        <c:v>5.13</c:v>
                      </c:pt>
                      <c:pt idx="2830">
                        <c:v>5.25</c:v>
                      </c:pt>
                      <c:pt idx="2831">
                        <c:v>5.0599999999999996</c:v>
                      </c:pt>
                      <c:pt idx="2832">
                        <c:v>4.8099999999999996</c:v>
                      </c:pt>
                      <c:pt idx="2833">
                        <c:v>3.5</c:v>
                      </c:pt>
                      <c:pt idx="2834">
                        <c:v>4.88</c:v>
                      </c:pt>
                      <c:pt idx="2835">
                        <c:v>4.88</c:v>
                      </c:pt>
                      <c:pt idx="2836">
                        <c:v>5.0599999999999996</c:v>
                      </c:pt>
                      <c:pt idx="2837">
                        <c:v>5.25</c:v>
                      </c:pt>
                      <c:pt idx="2838">
                        <c:v>5</c:v>
                      </c:pt>
                      <c:pt idx="2839">
                        <c:v>5</c:v>
                      </c:pt>
                      <c:pt idx="2840">
                        <c:v>5.0599999999999996</c:v>
                      </c:pt>
                      <c:pt idx="2841">
                        <c:v>5.0599999999999996</c:v>
                      </c:pt>
                      <c:pt idx="2842">
                        <c:v>5.19</c:v>
                      </c:pt>
                      <c:pt idx="2843">
                        <c:v>4.75</c:v>
                      </c:pt>
                      <c:pt idx="2844">
                        <c:v>5.19</c:v>
                      </c:pt>
                      <c:pt idx="2845">
                        <c:v>5.25</c:v>
                      </c:pt>
                      <c:pt idx="2846">
                        <c:v>5.25</c:v>
                      </c:pt>
                      <c:pt idx="2847">
                        <c:v>5.25</c:v>
                      </c:pt>
                      <c:pt idx="2848">
                        <c:v>4.75</c:v>
                      </c:pt>
                      <c:pt idx="2849">
                        <c:v>5.19</c:v>
                      </c:pt>
                      <c:pt idx="2850">
                        <c:v>5.19</c:v>
                      </c:pt>
                      <c:pt idx="2851">
                        <c:v>5.25</c:v>
                      </c:pt>
                      <c:pt idx="2852">
                        <c:v>5.5</c:v>
                      </c:pt>
                      <c:pt idx="2853">
                        <c:v>5.5</c:v>
                      </c:pt>
                      <c:pt idx="2854">
                        <c:v>5.31</c:v>
                      </c:pt>
                      <c:pt idx="2855">
                        <c:v>5.38</c:v>
                      </c:pt>
                      <c:pt idx="2856">
                        <c:v>5.56</c:v>
                      </c:pt>
                      <c:pt idx="2857">
                        <c:v>5.38</c:v>
                      </c:pt>
                      <c:pt idx="2858">
                        <c:v>5.25</c:v>
                      </c:pt>
                      <c:pt idx="2859">
                        <c:v>5.5</c:v>
                      </c:pt>
                      <c:pt idx="2860">
                        <c:v>5.38</c:v>
                      </c:pt>
                      <c:pt idx="2861">
                        <c:v>5.38</c:v>
                      </c:pt>
                      <c:pt idx="2862">
                        <c:v>5.25</c:v>
                      </c:pt>
                      <c:pt idx="2863">
                        <c:v>5.13</c:v>
                      </c:pt>
                      <c:pt idx="2864">
                        <c:v>5.75</c:v>
                      </c:pt>
                      <c:pt idx="2865">
                        <c:v>5.5</c:v>
                      </c:pt>
                      <c:pt idx="2866">
                        <c:v>5.5</c:v>
                      </c:pt>
                      <c:pt idx="2867">
                        <c:v>6</c:v>
                      </c:pt>
                      <c:pt idx="2868">
                        <c:v>5.5</c:v>
                      </c:pt>
                      <c:pt idx="2869">
                        <c:v>5.75</c:v>
                      </c:pt>
                      <c:pt idx="2870">
                        <c:v>5.75</c:v>
                      </c:pt>
                      <c:pt idx="2871">
                        <c:v>5.63</c:v>
                      </c:pt>
                      <c:pt idx="2872">
                        <c:v>5.5</c:v>
                      </c:pt>
                      <c:pt idx="2873">
                        <c:v>5.5</c:v>
                      </c:pt>
                      <c:pt idx="2874">
                        <c:v>5.75</c:v>
                      </c:pt>
                      <c:pt idx="2875">
                        <c:v>5.75</c:v>
                      </c:pt>
                      <c:pt idx="2876">
                        <c:v>5.88</c:v>
                      </c:pt>
                      <c:pt idx="2877">
                        <c:v>6.5</c:v>
                      </c:pt>
                      <c:pt idx="2878">
                        <c:v>5.63</c:v>
                      </c:pt>
                      <c:pt idx="2879">
                        <c:v>5.75</c:v>
                      </c:pt>
                      <c:pt idx="2880">
                        <c:v>6</c:v>
                      </c:pt>
                      <c:pt idx="2881">
                        <c:v>6</c:v>
                      </c:pt>
                      <c:pt idx="2882">
                        <c:v>6.25</c:v>
                      </c:pt>
                      <c:pt idx="2883">
                        <c:v>6.19</c:v>
                      </c:pt>
                      <c:pt idx="2884">
                        <c:v>6.31</c:v>
                      </c:pt>
                      <c:pt idx="2885">
                        <c:v>6.38</c:v>
                      </c:pt>
                      <c:pt idx="2886">
                        <c:v>6.25</c:v>
                      </c:pt>
                      <c:pt idx="2887">
                        <c:v>6.25</c:v>
                      </c:pt>
                      <c:pt idx="2888">
                        <c:v>6.5</c:v>
                      </c:pt>
                      <c:pt idx="2889">
                        <c:v>6.44</c:v>
                      </c:pt>
                      <c:pt idx="2890">
                        <c:v>6.44</c:v>
                      </c:pt>
                      <c:pt idx="2891">
                        <c:v>6.25</c:v>
                      </c:pt>
                      <c:pt idx="2892">
                        <c:v>5.75</c:v>
                      </c:pt>
                      <c:pt idx="2893">
                        <c:v>5.75</c:v>
                      </c:pt>
                      <c:pt idx="2894">
                        <c:v>6.25</c:v>
                      </c:pt>
                      <c:pt idx="2895">
                        <c:v>6.38</c:v>
                      </c:pt>
                      <c:pt idx="2896">
                        <c:v>6.44</c:v>
                      </c:pt>
                      <c:pt idx="2897">
                        <c:v>6.75</c:v>
                      </c:pt>
                      <c:pt idx="2898">
                        <c:v>7.5</c:v>
                      </c:pt>
                      <c:pt idx="2899">
                        <c:v>7</c:v>
                      </c:pt>
                      <c:pt idx="2900">
                        <c:v>7.25</c:v>
                      </c:pt>
                      <c:pt idx="2901">
                        <c:v>7.25</c:v>
                      </c:pt>
                      <c:pt idx="2902">
                        <c:v>6.25</c:v>
                      </c:pt>
                      <c:pt idx="2903">
                        <c:v>5.25</c:v>
                      </c:pt>
                      <c:pt idx="2904">
                        <c:v>6.38</c:v>
                      </c:pt>
                      <c:pt idx="2905">
                        <c:v>6.38</c:v>
                      </c:pt>
                      <c:pt idx="2906">
                        <c:v>6.75</c:v>
                      </c:pt>
                      <c:pt idx="2907">
                        <c:v>7.5</c:v>
                      </c:pt>
                      <c:pt idx="2908">
                        <c:v>7.5</c:v>
                      </c:pt>
                      <c:pt idx="2909">
                        <c:v>7</c:v>
                      </c:pt>
                      <c:pt idx="2910">
                        <c:v>7.38</c:v>
                      </c:pt>
                      <c:pt idx="2911">
                        <c:v>7</c:v>
                      </c:pt>
                      <c:pt idx="2912">
                        <c:v>6.75</c:v>
                      </c:pt>
                      <c:pt idx="2913">
                        <c:v>6.25</c:v>
                      </c:pt>
                      <c:pt idx="2914">
                        <c:v>7</c:v>
                      </c:pt>
                      <c:pt idx="2915">
                        <c:v>7.13</c:v>
                      </c:pt>
                      <c:pt idx="2916">
                        <c:v>7.25</c:v>
                      </c:pt>
                      <c:pt idx="2917">
                        <c:v>7.5</c:v>
                      </c:pt>
                      <c:pt idx="2918">
                        <c:v>6.75</c:v>
                      </c:pt>
                      <c:pt idx="2919">
                        <c:v>7.25</c:v>
                      </c:pt>
                      <c:pt idx="2920">
                        <c:v>7.25</c:v>
                      </c:pt>
                      <c:pt idx="2921">
                        <c:v>7</c:v>
                      </c:pt>
                      <c:pt idx="2922">
                        <c:v>6.75</c:v>
                      </c:pt>
                      <c:pt idx="2923">
                        <c:v>6</c:v>
                      </c:pt>
                      <c:pt idx="2924">
                        <c:v>7.13</c:v>
                      </c:pt>
                      <c:pt idx="2925">
                        <c:v>7</c:v>
                      </c:pt>
                      <c:pt idx="2926">
                        <c:v>7.13</c:v>
                      </c:pt>
                      <c:pt idx="2927">
                        <c:v>7.25</c:v>
                      </c:pt>
                      <c:pt idx="2928">
                        <c:v>7.25</c:v>
                      </c:pt>
                      <c:pt idx="2929">
                        <c:v>7.5</c:v>
                      </c:pt>
                      <c:pt idx="2930">
                        <c:v>7.38</c:v>
                      </c:pt>
                      <c:pt idx="2931">
                        <c:v>7.38</c:v>
                      </c:pt>
                      <c:pt idx="2932">
                        <c:v>6.88</c:v>
                      </c:pt>
                      <c:pt idx="2933">
                        <c:v>6.38</c:v>
                      </c:pt>
                      <c:pt idx="2934">
                        <c:v>7.13</c:v>
                      </c:pt>
                      <c:pt idx="2935">
                        <c:v>7.13</c:v>
                      </c:pt>
                      <c:pt idx="2936">
                        <c:v>6.75</c:v>
                      </c:pt>
                      <c:pt idx="2937">
                        <c:v>6.63</c:v>
                      </c:pt>
                      <c:pt idx="2938">
                        <c:v>6</c:v>
                      </c:pt>
                      <c:pt idx="2939">
                        <c:v>6.88</c:v>
                      </c:pt>
                      <c:pt idx="2940">
                        <c:v>6.88</c:v>
                      </c:pt>
                      <c:pt idx="2941">
                        <c:v>7.13</c:v>
                      </c:pt>
                      <c:pt idx="2942">
                        <c:v>7.75</c:v>
                      </c:pt>
                      <c:pt idx="2943">
                        <c:v>8.25</c:v>
                      </c:pt>
                      <c:pt idx="2944">
                        <c:v>7.38</c:v>
                      </c:pt>
                      <c:pt idx="2945">
                        <c:v>7</c:v>
                      </c:pt>
                      <c:pt idx="2946">
                        <c:v>6.88</c:v>
                      </c:pt>
                      <c:pt idx="2947">
                        <c:v>7.25</c:v>
                      </c:pt>
                      <c:pt idx="2948">
                        <c:v>7.5</c:v>
                      </c:pt>
                      <c:pt idx="2949">
                        <c:v>7.38</c:v>
                      </c:pt>
                      <c:pt idx="2950">
                        <c:v>7.38</c:v>
                      </c:pt>
                      <c:pt idx="2951">
                        <c:v>7.63</c:v>
                      </c:pt>
                      <c:pt idx="2952">
                        <c:v>7.88</c:v>
                      </c:pt>
                      <c:pt idx="2953">
                        <c:v>7</c:v>
                      </c:pt>
                      <c:pt idx="2954">
                        <c:v>7.44</c:v>
                      </c:pt>
                      <c:pt idx="2955">
                        <c:v>7.63</c:v>
                      </c:pt>
                      <c:pt idx="2956">
                        <c:v>7.88</c:v>
                      </c:pt>
                      <c:pt idx="2957">
                        <c:v>7.75</c:v>
                      </c:pt>
                      <c:pt idx="2958">
                        <c:v>7.25</c:v>
                      </c:pt>
                      <c:pt idx="2959">
                        <c:v>7.69</c:v>
                      </c:pt>
                      <c:pt idx="2960">
                        <c:v>7.88</c:v>
                      </c:pt>
                      <c:pt idx="2961">
                        <c:v>7.75</c:v>
                      </c:pt>
                      <c:pt idx="2962">
                        <c:v>7.63</c:v>
                      </c:pt>
                      <c:pt idx="2963">
                        <c:v>8</c:v>
                      </c:pt>
                      <c:pt idx="2964">
                        <c:v>8.1300000000000008</c:v>
                      </c:pt>
                      <c:pt idx="2965">
                        <c:v>8</c:v>
                      </c:pt>
                      <c:pt idx="2966">
                        <c:v>7.88</c:v>
                      </c:pt>
                      <c:pt idx="2967">
                        <c:v>8.19</c:v>
                      </c:pt>
                      <c:pt idx="2968">
                        <c:v>8.25</c:v>
                      </c:pt>
                      <c:pt idx="2969">
                        <c:v>8.1300000000000008</c:v>
                      </c:pt>
                      <c:pt idx="2970">
                        <c:v>8</c:v>
                      </c:pt>
                      <c:pt idx="2971">
                        <c:v>8</c:v>
                      </c:pt>
                      <c:pt idx="2972">
                        <c:v>7.88</c:v>
                      </c:pt>
                      <c:pt idx="2973">
                        <c:v>7.63</c:v>
                      </c:pt>
                      <c:pt idx="2974">
                        <c:v>8.1300000000000008</c:v>
                      </c:pt>
                      <c:pt idx="2975">
                        <c:v>8.44</c:v>
                      </c:pt>
                      <c:pt idx="2976">
                        <c:v>8.6300000000000008</c:v>
                      </c:pt>
                      <c:pt idx="2977">
                        <c:v>8.69</c:v>
                      </c:pt>
                      <c:pt idx="2978">
                        <c:v>8.25</c:v>
                      </c:pt>
                      <c:pt idx="2979">
                        <c:v>8.5</c:v>
                      </c:pt>
                      <c:pt idx="2980">
                        <c:v>8.25</c:v>
                      </c:pt>
                      <c:pt idx="2981">
                        <c:v>8.44</c:v>
                      </c:pt>
                      <c:pt idx="2982">
                        <c:v>8.25</c:v>
                      </c:pt>
                      <c:pt idx="2983">
                        <c:v>7.25</c:v>
                      </c:pt>
                      <c:pt idx="2984">
                        <c:v>8.3800000000000008</c:v>
                      </c:pt>
                      <c:pt idx="2985">
                        <c:v>8.5</c:v>
                      </c:pt>
                      <c:pt idx="2986">
                        <c:v>8.69</c:v>
                      </c:pt>
                      <c:pt idx="2987">
                        <c:v>8.69</c:v>
                      </c:pt>
                      <c:pt idx="2988">
                        <c:v>8.6300000000000008</c:v>
                      </c:pt>
                      <c:pt idx="2989">
                        <c:v>8.69</c:v>
                      </c:pt>
                      <c:pt idx="2990">
                        <c:v>8.56</c:v>
                      </c:pt>
                      <c:pt idx="2991">
                        <c:v>8.5</c:v>
                      </c:pt>
                      <c:pt idx="2992">
                        <c:v>8.75</c:v>
                      </c:pt>
                      <c:pt idx="2993">
                        <c:v>8.5</c:v>
                      </c:pt>
                      <c:pt idx="2994">
                        <c:v>8.8800000000000008</c:v>
                      </c:pt>
                      <c:pt idx="2995">
                        <c:v>8.8800000000000008</c:v>
                      </c:pt>
                      <c:pt idx="2996">
                        <c:v>10</c:v>
                      </c:pt>
                      <c:pt idx="2997">
                        <c:v>13</c:v>
                      </c:pt>
                      <c:pt idx="2998">
                        <c:v>13</c:v>
                      </c:pt>
                      <c:pt idx="2999">
                        <c:v>9.75</c:v>
                      </c:pt>
                      <c:pt idx="3000">
                        <c:v>9.6300000000000008</c:v>
                      </c:pt>
                      <c:pt idx="3001">
                        <c:v>9.75</c:v>
                      </c:pt>
                      <c:pt idx="3002">
                        <c:v>9.5</c:v>
                      </c:pt>
                      <c:pt idx="3003">
                        <c:v>8.75</c:v>
                      </c:pt>
                      <c:pt idx="3004">
                        <c:v>9.75</c:v>
                      </c:pt>
                      <c:pt idx="3005">
                        <c:v>9.69</c:v>
                      </c:pt>
                      <c:pt idx="3006">
                        <c:v>11</c:v>
                      </c:pt>
                      <c:pt idx="3007">
                        <c:v>11.75</c:v>
                      </c:pt>
                      <c:pt idx="3008">
                        <c:v>10</c:v>
                      </c:pt>
                      <c:pt idx="3009">
                        <c:v>10.8</c:v>
                      </c:pt>
                      <c:pt idx="3010">
                        <c:v>10.66</c:v>
                      </c:pt>
                      <c:pt idx="3011">
                        <c:v>10.81</c:v>
                      </c:pt>
                      <c:pt idx="3012">
                        <c:v>10.69</c:v>
                      </c:pt>
                      <c:pt idx="3013">
                        <c:v>9.8000000000000007</c:v>
                      </c:pt>
                      <c:pt idx="3014">
                        <c:v>10.69</c:v>
                      </c:pt>
                      <c:pt idx="3015">
                        <c:v>10.74</c:v>
                      </c:pt>
                      <c:pt idx="3016">
                        <c:v>11.1</c:v>
                      </c:pt>
                      <c:pt idx="3017">
                        <c:v>11.22</c:v>
                      </c:pt>
                      <c:pt idx="3018">
                        <c:v>8.74</c:v>
                      </c:pt>
                      <c:pt idx="3019">
                        <c:v>10.84</c:v>
                      </c:pt>
                      <c:pt idx="3020">
                        <c:v>10.71</c:v>
                      </c:pt>
                      <c:pt idx="3021">
                        <c:v>10.56</c:v>
                      </c:pt>
                      <c:pt idx="3022">
                        <c:v>10.130000000000001</c:v>
                      </c:pt>
                      <c:pt idx="3023">
                        <c:v>9.0500000000000007</c:v>
                      </c:pt>
                      <c:pt idx="3024">
                        <c:v>10.5</c:v>
                      </c:pt>
                      <c:pt idx="3025">
                        <c:v>10.52</c:v>
                      </c:pt>
                      <c:pt idx="3026">
                        <c:v>10.54</c:v>
                      </c:pt>
                      <c:pt idx="3027">
                        <c:v>10.39</c:v>
                      </c:pt>
                      <c:pt idx="3028">
                        <c:v>9.73</c:v>
                      </c:pt>
                      <c:pt idx="3029">
                        <c:v>10.49</c:v>
                      </c:pt>
                      <c:pt idx="3030">
                        <c:v>10.44</c:v>
                      </c:pt>
                      <c:pt idx="3031">
                        <c:v>10.58</c:v>
                      </c:pt>
                      <c:pt idx="3032">
                        <c:v>10.74</c:v>
                      </c:pt>
                      <c:pt idx="3033">
                        <c:v>10.48</c:v>
                      </c:pt>
                      <c:pt idx="3034">
                        <c:v>10.79</c:v>
                      </c:pt>
                      <c:pt idx="3035">
                        <c:v>10.84</c:v>
                      </c:pt>
                      <c:pt idx="3036">
                        <c:v>10.77</c:v>
                      </c:pt>
                      <c:pt idx="3037">
                        <c:v>10.55</c:v>
                      </c:pt>
                      <c:pt idx="3038">
                        <c:v>10.88</c:v>
                      </c:pt>
                      <c:pt idx="3039">
                        <c:v>10.86</c:v>
                      </c:pt>
                      <c:pt idx="3040">
                        <c:v>11.22</c:v>
                      </c:pt>
                      <c:pt idx="3041">
                        <c:v>11.22</c:v>
                      </c:pt>
                      <c:pt idx="3042">
                        <c:v>10.85</c:v>
                      </c:pt>
                      <c:pt idx="3043">
                        <c:v>8.9600000000000009</c:v>
                      </c:pt>
                      <c:pt idx="3044">
                        <c:v>10.73</c:v>
                      </c:pt>
                      <c:pt idx="3045">
                        <c:v>10.79</c:v>
                      </c:pt>
                      <c:pt idx="3046">
                        <c:v>11.15</c:v>
                      </c:pt>
                      <c:pt idx="3047">
                        <c:v>10.92</c:v>
                      </c:pt>
                      <c:pt idx="3048">
                        <c:v>10.029999999999999</c:v>
                      </c:pt>
                      <c:pt idx="3049">
                        <c:v>10.93</c:v>
                      </c:pt>
                      <c:pt idx="3050">
                        <c:v>10.82</c:v>
                      </c:pt>
                      <c:pt idx="3051">
                        <c:v>10.84</c:v>
                      </c:pt>
                      <c:pt idx="3052">
                        <c:v>10.68</c:v>
                      </c:pt>
                      <c:pt idx="3053">
                        <c:v>10.71</c:v>
                      </c:pt>
                      <c:pt idx="3054">
                        <c:v>10.79</c:v>
                      </c:pt>
                      <c:pt idx="3055">
                        <c:v>10.74</c:v>
                      </c:pt>
                      <c:pt idx="3056">
                        <c:v>10.69</c:v>
                      </c:pt>
                      <c:pt idx="3057">
                        <c:v>10.54</c:v>
                      </c:pt>
                      <c:pt idx="3058">
                        <c:v>11.63</c:v>
                      </c:pt>
                      <c:pt idx="3059">
                        <c:v>10.92</c:v>
                      </c:pt>
                      <c:pt idx="3060">
                        <c:v>10.82</c:v>
                      </c:pt>
                      <c:pt idx="3061">
                        <c:v>10.9</c:v>
                      </c:pt>
                      <c:pt idx="3062">
                        <c:v>10.73</c:v>
                      </c:pt>
                      <c:pt idx="3063">
                        <c:v>10.039999999999999</c:v>
                      </c:pt>
                      <c:pt idx="3064">
                        <c:v>10.8</c:v>
                      </c:pt>
                      <c:pt idx="3065">
                        <c:v>10.62</c:v>
                      </c:pt>
                      <c:pt idx="3066">
                        <c:v>10.62</c:v>
                      </c:pt>
                      <c:pt idx="3067">
                        <c:v>9.31</c:v>
                      </c:pt>
                      <c:pt idx="3068">
                        <c:v>6.48</c:v>
                      </c:pt>
                      <c:pt idx="3069">
                        <c:v>10.08</c:v>
                      </c:pt>
                      <c:pt idx="3070">
                        <c:v>10.09</c:v>
                      </c:pt>
                      <c:pt idx="3071">
                        <c:v>10</c:v>
                      </c:pt>
                      <c:pt idx="3072">
                        <c:v>10.1</c:v>
                      </c:pt>
                      <c:pt idx="3073">
                        <c:v>10.02</c:v>
                      </c:pt>
                      <c:pt idx="3074">
                        <c:v>10.01</c:v>
                      </c:pt>
                      <c:pt idx="3075">
                        <c:v>9.85</c:v>
                      </c:pt>
                      <c:pt idx="3076">
                        <c:v>9.85</c:v>
                      </c:pt>
                      <c:pt idx="3077">
                        <c:v>9.86</c:v>
                      </c:pt>
                      <c:pt idx="3078">
                        <c:v>10.56</c:v>
                      </c:pt>
                      <c:pt idx="3079">
                        <c:v>9.81</c:v>
                      </c:pt>
                      <c:pt idx="3080">
                        <c:v>9.6999999999999993</c:v>
                      </c:pt>
                      <c:pt idx="3081">
                        <c:v>9.8000000000000007</c:v>
                      </c:pt>
                      <c:pt idx="3082">
                        <c:v>9.9499999999999993</c:v>
                      </c:pt>
                      <c:pt idx="3083">
                        <c:v>10.61</c:v>
                      </c:pt>
                      <c:pt idx="3084">
                        <c:v>9.8800000000000008</c:v>
                      </c:pt>
                      <c:pt idx="3085">
                        <c:v>9.7100000000000009</c:v>
                      </c:pt>
                      <c:pt idx="3086">
                        <c:v>9.73</c:v>
                      </c:pt>
                      <c:pt idx="3087">
                        <c:v>9.76</c:v>
                      </c:pt>
                      <c:pt idx="3088">
                        <c:v>9.4499999999999993</c:v>
                      </c:pt>
                      <c:pt idx="3089">
                        <c:v>9.77</c:v>
                      </c:pt>
                      <c:pt idx="3090">
                        <c:v>9.75</c:v>
                      </c:pt>
                      <c:pt idx="3091">
                        <c:v>9.7799999999999994</c:v>
                      </c:pt>
                      <c:pt idx="3092">
                        <c:v>10.039999999999999</c:v>
                      </c:pt>
                      <c:pt idx="3093">
                        <c:v>11.39</c:v>
                      </c:pt>
                      <c:pt idx="3094">
                        <c:v>10</c:v>
                      </c:pt>
                      <c:pt idx="3095">
                        <c:v>10.19</c:v>
                      </c:pt>
                      <c:pt idx="3096">
                        <c:v>10.84</c:v>
                      </c:pt>
                      <c:pt idx="3097">
                        <c:v>10.77</c:v>
                      </c:pt>
                      <c:pt idx="3098">
                        <c:v>9.44</c:v>
                      </c:pt>
                      <c:pt idx="3099">
                        <c:v>9.44</c:v>
                      </c:pt>
                      <c:pt idx="3100">
                        <c:v>10.17</c:v>
                      </c:pt>
                      <c:pt idx="3101">
                        <c:v>10.15</c:v>
                      </c:pt>
                      <c:pt idx="3102">
                        <c:v>10.25</c:v>
                      </c:pt>
                      <c:pt idx="3103">
                        <c:v>10.26</c:v>
                      </c:pt>
                      <c:pt idx="3104">
                        <c:v>10.26</c:v>
                      </c:pt>
                      <c:pt idx="3105">
                        <c:v>10.34</c:v>
                      </c:pt>
                      <c:pt idx="3106">
                        <c:v>10.45</c:v>
                      </c:pt>
                      <c:pt idx="3107">
                        <c:v>10.4</c:v>
                      </c:pt>
                      <c:pt idx="3108">
                        <c:v>9.07</c:v>
                      </c:pt>
                      <c:pt idx="3109">
                        <c:v>10.24</c:v>
                      </c:pt>
                      <c:pt idx="3110">
                        <c:v>10.27</c:v>
                      </c:pt>
                      <c:pt idx="3111">
                        <c:v>10.26</c:v>
                      </c:pt>
                      <c:pt idx="3112">
                        <c:v>10.16</c:v>
                      </c:pt>
                      <c:pt idx="3113">
                        <c:v>8.84</c:v>
                      </c:pt>
                      <c:pt idx="3114">
                        <c:v>10</c:v>
                      </c:pt>
                      <c:pt idx="3115">
                        <c:v>10.09</c:v>
                      </c:pt>
                      <c:pt idx="3116">
                        <c:v>10.44</c:v>
                      </c:pt>
                      <c:pt idx="3117">
                        <c:v>10.32</c:v>
                      </c:pt>
                      <c:pt idx="3118">
                        <c:v>10.220000000000001</c:v>
                      </c:pt>
                      <c:pt idx="3119">
                        <c:v>10.130000000000001</c:v>
                      </c:pt>
                      <c:pt idx="3120">
                        <c:v>10.01</c:v>
                      </c:pt>
                      <c:pt idx="3121">
                        <c:v>9.66</c:v>
                      </c:pt>
                      <c:pt idx="3122">
                        <c:v>9.66</c:v>
                      </c:pt>
                      <c:pt idx="3123">
                        <c:v>7.19</c:v>
                      </c:pt>
                      <c:pt idx="3124">
                        <c:v>9.8699999999999992</c:v>
                      </c:pt>
                      <c:pt idx="3125">
                        <c:v>9.9499999999999993</c:v>
                      </c:pt>
                      <c:pt idx="3126">
                        <c:v>9.83</c:v>
                      </c:pt>
                      <c:pt idx="3127">
                        <c:v>9.83</c:v>
                      </c:pt>
                      <c:pt idx="3128">
                        <c:v>9.7200000000000006</c:v>
                      </c:pt>
                      <c:pt idx="3129">
                        <c:v>9.8000000000000007</c:v>
                      </c:pt>
                      <c:pt idx="3130">
                        <c:v>9.84</c:v>
                      </c:pt>
                      <c:pt idx="3131">
                        <c:v>9.76</c:v>
                      </c:pt>
                      <c:pt idx="3132">
                        <c:v>9.56</c:v>
                      </c:pt>
                      <c:pt idx="3133">
                        <c:v>9.6999999999999993</c:v>
                      </c:pt>
                      <c:pt idx="3134">
                        <c:v>9.69</c:v>
                      </c:pt>
                      <c:pt idx="3135">
                        <c:v>9.75</c:v>
                      </c:pt>
                      <c:pt idx="3136">
                        <c:v>9.76</c:v>
                      </c:pt>
                      <c:pt idx="3137">
                        <c:v>9.82</c:v>
                      </c:pt>
                      <c:pt idx="3138">
                        <c:v>9.89</c:v>
                      </c:pt>
                      <c:pt idx="3139">
                        <c:v>9.6999999999999993</c:v>
                      </c:pt>
                      <c:pt idx="3140">
                        <c:v>9.6199999999999992</c:v>
                      </c:pt>
                      <c:pt idx="3141">
                        <c:v>9.58</c:v>
                      </c:pt>
                      <c:pt idx="3142">
                        <c:v>9.4600000000000009</c:v>
                      </c:pt>
                      <c:pt idx="3143">
                        <c:v>9.58</c:v>
                      </c:pt>
                      <c:pt idx="3144">
                        <c:v>9.4700000000000006</c:v>
                      </c:pt>
                      <c:pt idx="3145">
                        <c:v>9.5</c:v>
                      </c:pt>
                      <c:pt idx="3146">
                        <c:v>9.48</c:v>
                      </c:pt>
                      <c:pt idx="3147">
                        <c:v>9.2799999999999994</c:v>
                      </c:pt>
                      <c:pt idx="3148">
                        <c:v>9.58</c:v>
                      </c:pt>
                      <c:pt idx="3149">
                        <c:v>9.31</c:v>
                      </c:pt>
                      <c:pt idx="3150">
                        <c:v>9.31</c:v>
                      </c:pt>
                      <c:pt idx="3151">
                        <c:v>9.14</c:v>
                      </c:pt>
                      <c:pt idx="3152">
                        <c:v>8.8000000000000007</c:v>
                      </c:pt>
                      <c:pt idx="3153">
                        <c:v>8.76</c:v>
                      </c:pt>
                      <c:pt idx="3154">
                        <c:v>8.8000000000000007</c:v>
                      </c:pt>
                      <c:pt idx="3155">
                        <c:v>8.81</c:v>
                      </c:pt>
                      <c:pt idx="3156">
                        <c:v>8.8800000000000008</c:v>
                      </c:pt>
                      <c:pt idx="3157">
                        <c:v>9.02</c:v>
                      </c:pt>
                      <c:pt idx="3158">
                        <c:v>9.3699999999999992</c:v>
                      </c:pt>
                      <c:pt idx="3159">
                        <c:v>8.8699999999999992</c:v>
                      </c:pt>
                      <c:pt idx="3160">
                        <c:v>8.99</c:v>
                      </c:pt>
                      <c:pt idx="3161">
                        <c:v>8.99</c:v>
                      </c:pt>
                      <c:pt idx="3162">
                        <c:v>9.16</c:v>
                      </c:pt>
                      <c:pt idx="3163">
                        <c:v>9.52</c:v>
                      </c:pt>
                      <c:pt idx="3164">
                        <c:v>8.91</c:v>
                      </c:pt>
                      <c:pt idx="3165">
                        <c:v>8.85</c:v>
                      </c:pt>
                      <c:pt idx="3166">
                        <c:v>8.76</c:v>
                      </c:pt>
                      <c:pt idx="3167">
                        <c:v>8.76</c:v>
                      </c:pt>
                      <c:pt idx="3168">
                        <c:v>8.7200000000000006</c:v>
                      </c:pt>
                      <c:pt idx="3169">
                        <c:v>8.8699999999999992</c:v>
                      </c:pt>
                      <c:pt idx="3170">
                        <c:v>8.9700000000000006</c:v>
                      </c:pt>
                      <c:pt idx="3171">
                        <c:v>9.07</c:v>
                      </c:pt>
                      <c:pt idx="3172">
                        <c:v>9.14</c:v>
                      </c:pt>
                      <c:pt idx="3173">
                        <c:v>8.8699999999999992</c:v>
                      </c:pt>
                      <c:pt idx="3174">
                        <c:v>8.94</c:v>
                      </c:pt>
                      <c:pt idx="3175">
                        <c:v>8.92</c:v>
                      </c:pt>
                      <c:pt idx="3176">
                        <c:v>8.9499999999999993</c:v>
                      </c:pt>
                      <c:pt idx="3177">
                        <c:v>9.16</c:v>
                      </c:pt>
                      <c:pt idx="3178">
                        <c:v>9.39</c:v>
                      </c:pt>
                      <c:pt idx="3179">
                        <c:v>9.14</c:v>
                      </c:pt>
                      <c:pt idx="3180">
                        <c:v>9.35</c:v>
                      </c:pt>
                      <c:pt idx="3181">
                        <c:v>9.52</c:v>
                      </c:pt>
                      <c:pt idx="3182">
                        <c:v>9.31</c:v>
                      </c:pt>
                      <c:pt idx="3183">
                        <c:v>9.2799999999999994</c:v>
                      </c:pt>
                      <c:pt idx="3184">
                        <c:v>9.49</c:v>
                      </c:pt>
                      <c:pt idx="3185">
                        <c:v>9.65</c:v>
                      </c:pt>
                      <c:pt idx="3186">
                        <c:v>9.8699999999999992</c:v>
                      </c:pt>
                      <c:pt idx="3187">
                        <c:v>9.51</c:v>
                      </c:pt>
                      <c:pt idx="3188">
                        <c:v>9.48</c:v>
                      </c:pt>
                      <c:pt idx="3189">
                        <c:v>10.09</c:v>
                      </c:pt>
                      <c:pt idx="3190">
                        <c:v>9.9499999999999993</c:v>
                      </c:pt>
                      <c:pt idx="3191">
                        <c:v>10.01</c:v>
                      </c:pt>
                      <c:pt idx="3192">
                        <c:v>9.84</c:v>
                      </c:pt>
                      <c:pt idx="3193">
                        <c:v>9.75</c:v>
                      </c:pt>
                      <c:pt idx="3194">
                        <c:v>9.89</c:v>
                      </c:pt>
                      <c:pt idx="3195">
                        <c:v>9.9499999999999993</c:v>
                      </c:pt>
                      <c:pt idx="3196">
                        <c:v>10.19</c:v>
                      </c:pt>
                      <c:pt idx="3197">
                        <c:v>10.14</c:v>
                      </c:pt>
                      <c:pt idx="3198">
                        <c:v>10.09</c:v>
                      </c:pt>
                      <c:pt idx="3199">
                        <c:v>10.25</c:v>
                      </c:pt>
                      <c:pt idx="3200">
                        <c:v>10.27</c:v>
                      </c:pt>
                      <c:pt idx="3201">
                        <c:v>10.36</c:v>
                      </c:pt>
                      <c:pt idx="3202">
                        <c:v>10.55</c:v>
                      </c:pt>
                      <c:pt idx="3203">
                        <c:v>10.55</c:v>
                      </c:pt>
                      <c:pt idx="3204">
                        <c:v>10.68</c:v>
                      </c:pt>
                      <c:pt idx="3205">
                        <c:v>10.81</c:v>
                      </c:pt>
                      <c:pt idx="3206">
                        <c:v>11</c:v>
                      </c:pt>
                      <c:pt idx="3207">
                        <c:v>11.08</c:v>
                      </c:pt>
                      <c:pt idx="3208">
                        <c:v>10.3</c:v>
                      </c:pt>
                      <c:pt idx="3209">
                        <c:v>11.25</c:v>
                      </c:pt>
                      <c:pt idx="3210">
                        <c:v>11.36</c:v>
                      </c:pt>
                      <c:pt idx="3211">
                        <c:v>11.29</c:v>
                      </c:pt>
                      <c:pt idx="3212">
                        <c:v>11</c:v>
                      </c:pt>
                      <c:pt idx="3213">
                        <c:v>10.57</c:v>
                      </c:pt>
                      <c:pt idx="3214">
                        <c:v>11.28</c:v>
                      </c:pt>
                      <c:pt idx="3215">
                        <c:v>11.53</c:v>
                      </c:pt>
                      <c:pt idx="3216">
                        <c:v>11.47</c:v>
                      </c:pt>
                      <c:pt idx="3217">
                        <c:v>11.28</c:v>
                      </c:pt>
                      <c:pt idx="3218">
                        <c:v>10.41</c:v>
                      </c:pt>
                      <c:pt idx="3219">
                        <c:v>11.51</c:v>
                      </c:pt>
                      <c:pt idx="3220">
                        <c:v>11.47</c:v>
                      </c:pt>
                      <c:pt idx="3221">
                        <c:v>11.55</c:v>
                      </c:pt>
                      <c:pt idx="3222">
                        <c:v>11.4</c:v>
                      </c:pt>
                      <c:pt idx="3223">
                        <c:v>11.36</c:v>
                      </c:pt>
                      <c:pt idx="3224">
                        <c:v>11.52</c:v>
                      </c:pt>
                      <c:pt idx="3225">
                        <c:v>11.37</c:v>
                      </c:pt>
                      <c:pt idx="3226">
                        <c:v>11.17</c:v>
                      </c:pt>
                      <c:pt idx="3227">
                        <c:v>10.050000000000001</c:v>
                      </c:pt>
                      <c:pt idx="3228">
                        <c:v>9.83</c:v>
                      </c:pt>
                      <c:pt idx="3229">
                        <c:v>11.21</c:v>
                      </c:pt>
                      <c:pt idx="3230">
                        <c:v>11.31</c:v>
                      </c:pt>
                      <c:pt idx="3231">
                        <c:v>11.31</c:v>
                      </c:pt>
                      <c:pt idx="3232">
                        <c:v>11.73</c:v>
                      </c:pt>
                      <c:pt idx="3233">
                        <c:v>12.61</c:v>
                      </c:pt>
                      <c:pt idx="3234">
                        <c:v>11.55</c:v>
                      </c:pt>
                      <c:pt idx="3235">
                        <c:v>11.64</c:v>
                      </c:pt>
                      <c:pt idx="3236">
                        <c:v>11.58</c:v>
                      </c:pt>
                      <c:pt idx="3237">
                        <c:v>11.14</c:v>
                      </c:pt>
                      <c:pt idx="3238">
                        <c:v>10.94</c:v>
                      </c:pt>
                      <c:pt idx="3239">
                        <c:v>11.4</c:v>
                      </c:pt>
                      <c:pt idx="3240">
                        <c:v>11.38</c:v>
                      </c:pt>
                      <c:pt idx="3241">
                        <c:v>11.47</c:v>
                      </c:pt>
                      <c:pt idx="3242">
                        <c:v>11.69</c:v>
                      </c:pt>
                      <c:pt idx="3243">
                        <c:v>12.47</c:v>
                      </c:pt>
                      <c:pt idx="3244">
                        <c:v>11.73</c:v>
                      </c:pt>
                      <c:pt idx="3245">
                        <c:v>12.11</c:v>
                      </c:pt>
                      <c:pt idx="3246">
                        <c:v>11.88</c:v>
                      </c:pt>
                      <c:pt idx="3247">
                        <c:v>11.59</c:v>
                      </c:pt>
                      <c:pt idx="3248">
                        <c:v>11.41</c:v>
                      </c:pt>
                      <c:pt idx="3249">
                        <c:v>11.88</c:v>
                      </c:pt>
                      <c:pt idx="3250">
                        <c:v>12</c:v>
                      </c:pt>
                      <c:pt idx="3251">
                        <c:v>11.89</c:v>
                      </c:pt>
                      <c:pt idx="3252">
                        <c:v>12.01</c:v>
                      </c:pt>
                      <c:pt idx="3253">
                        <c:v>11.98</c:v>
                      </c:pt>
                      <c:pt idx="3254">
                        <c:v>13.25</c:v>
                      </c:pt>
                      <c:pt idx="3255">
                        <c:v>13.31</c:v>
                      </c:pt>
                      <c:pt idx="3256">
                        <c:v>14.33</c:v>
                      </c:pt>
                      <c:pt idx="3257">
                        <c:v>13.86</c:v>
                      </c:pt>
                      <c:pt idx="3258">
                        <c:v>13.5</c:v>
                      </c:pt>
                      <c:pt idx="3259">
                        <c:v>13.5</c:v>
                      </c:pt>
                      <c:pt idx="3260">
                        <c:v>13.3</c:v>
                      </c:pt>
                      <c:pt idx="3261">
                        <c:v>13.93</c:v>
                      </c:pt>
                      <c:pt idx="3262">
                        <c:v>13.93</c:v>
                      </c:pt>
                      <c:pt idx="3263">
                        <c:v>12.15</c:v>
                      </c:pt>
                      <c:pt idx="3264">
                        <c:v>13.41</c:v>
                      </c:pt>
                      <c:pt idx="3265">
                        <c:v>13.6</c:v>
                      </c:pt>
                      <c:pt idx="3266">
                        <c:v>13.33</c:v>
                      </c:pt>
                      <c:pt idx="3267">
                        <c:v>12.24</c:v>
                      </c:pt>
                      <c:pt idx="3268">
                        <c:v>11.52</c:v>
                      </c:pt>
                      <c:pt idx="3269">
                        <c:v>12.26</c:v>
                      </c:pt>
                      <c:pt idx="3270">
                        <c:v>12.38</c:v>
                      </c:pt>
                      <c:pt idx="3271">
                        <c:v>12.28</c:v>
                      </c:pt>
                      <c:pt idx="3272">
                        <c:v>12.32</c:v>
                      </c:pt>
                      <c:pt idx="3273">
                        <c:v>14.19</c:v>
                      </c:pt>
                      <c:pt idx="3274">
                        <c:v>12.64</c:v>
                      </c:pt>
                      <c:pt idx="3275">
                        <c:v>12.6</c:v>
                      </c:pt>
                      <c:pt idx="3276">
                        <c:v>11.96</c:v>
                      </c:pt>
                      <c:pt idx="3277">
                        <c:v>11.56</c:v>
                      </c:pt>
                      <c:pt idx="3278">
                        <c:v>12.06</c:v>
                      </c:pt>
                      <c:pt idx="3279">
                        <c:v>12.25</c:v>
                      </c:pt>
                      <c:pt idx="3280">
                        <c:v>12.17</c:v>
                      </c:pt>
                      <c:pt idx="3281">
                        <c:v>12.02</c:v>
                      </c:pt>
                      <c:pt idx="3282">
                        <c:v>11.91</c:v>
                      </c:pt>
                      <c:pt idx="3283">
                        <c:v>11.96</c:v>
                      </c:pt>
                      <c:pt idx="3284">
                        <c:v>12.09</c:v>
                      </c:pt>
                      <c:pt idx="3285">
                        <c:v>12</c:v>
                      </c:pt>
                      <c:pt idx="3286">
                        <c:v>12.02</c:v>
                      </c:pt>
                      <c:pt idx="3287">
                        <c:v>12.09</c:v>
                      </c:pt>
                      <c:pt idx="3288">
                        <c:v>11.93</c:v>
                      </c:pt>
                      <c:pt idx="3289">
                        <c:v>12.21</c:v>
                      </c:pt>
                      <c:pt idx="3290">
                        <c:v>12.33</c:v>
                      </c:pt>
                      <c:pt idx="3291">
                        <c:v>12.35</c:v>
                      </c:pt>
                      <c:pt idx="3292">
                        <c:v>12.3</c:v>
                      </c:pt>
                      <c:pt idx="3293">
                        <c:v>11.79</c:v>
                      </c:pt>
                      <c:pt idx="3294">
                        <c:v>12.13</c:v>
                      </c:pt>
                      <c:pt idx="3295">
                        <c:v>12.07</c:v>
                      </c:pt>
                      <c:pt idx="3296">
                        <c:v>12.09</c:v>
                      </c:pt>
                      <c:pt idx="3297">
                        <c:v>11.62</c:v>
                      </c:pt>
                      <c:pt idx="3298">
                        <c:v>10.82</c:v>
                      </c:pt>
                      <c:pt idx="3299">
                        <c:v>11.67</c:v>
                      </c:pt>
                      <c:pt idx="3300">
                        <c:v>11.6</c:v>
                      </c:pt>
                      <c:pt idx="3301">
                        <c:v>11.6</c:v>
                      </c:pt>
                      <c:pt idx="3302">
                        <c:v>11.92</c:v>
                      </c:pt>
                      <c:pt idx="3303">
                        <c:v>11.46</c:v>
                      </c:pt>
                      <c:pt idx="3304">
                        <c:v>11.62</c:v>
                      </c:pt>
                      <c:pt idx="3305">
                        <c:v>11.54</c:v>
                      </c:pt>
                      <c:pt idx="3306">
                        <c:v>11.86</c:v>
                      </c:pt>
                      <c:pt idx="3307">
                        <c:v>11.76</c:v>
                      </c:pt>
                      <c:pt idx="3308">
                        <c:v>10.52</c:v>
                      </c:pt>
                      <c:pt idx="3309">
                        <c:v>11.58</c:v>
                      </c:pt>
                      <c:pt idx="3310">
                        <c:v>11.61</c:v>
                      </c:pt>
                      <c:pt idx="3311">
                        <c:v>11.55</c:v>
                      </c:pt>
                      <c:pt idx="3312">
                        <c:v>11.21</c:v>
                      </c:pt>
                      <c:pt idx="3313">
                        <c:v>10.69</c:v>
                      </c:pt>
                      <c:pt idx="3314">
                        <c:v>11.17</c:v>
                      </c:pt>
                      <c:pt idx="3315">
                        <c:v>11.17</c:v>
                      </c:pt>
                      <c:pt idx="3316">
                        <c:v>11.21</c:v>
                      </c:pt>
                      <c:pt idx="3317">
                        <c:v>10.96</c:v>
                      </c:pt>
                      <c:pt idx="3318">
                        <c:v>10.98</c:v>
                      </c:pt>
                      <c:pt idx="3319">
                        <c:v>11</c:v>
                      </c:pt>
                      <c:pt idx="3320">
                        <c:v>11.18</c:v>
                      </c:pt>
                      <c:pt idx="3321">
                        <c:v>11.11</c:v>
                      </c:pt>
                      <c:pt idx="3322">
                        <c:v>11.3</c:v>
                      </c:pt>
                      <c:pt idx="3323">
                        <c:v>10.32</c:v>
                      </c:pt>
                      <c:pt idx="3324">
                        <c:v>10.97</c:v>
                      </c:pt>
                      <c:pt idx="3325">
                        <c:v>10.78</c:v>
                      </c:pt>
                      <c:pt idx="3326">
                        <c:v>10.44</c:v>
                      </c:pt>
                      <c:pt idx="3327">
                        <c:v>10.029999999999999</c:v>
                      </c:pt>
                      <c:pt idx="3328">
                        <c:v>9.23</c:v>
                      </c:pt>
                      <c:pt idx="3329">
                        <c:v>10.02</c:v>
                      </c:pt>
                      <c:pt idx="3330">
                        <c:v>10.01</c:v>
                      </c:pt>
                      <c:pt idx="3331">
                        <c:v>10.01</c:v>
                      </c:pt>
                      <c:pt idx="3332">
                        <c:v>10.35</c:v>
                      </c:pt>
                      <c:pt idx="3333">
                        <c:v>10.38</c:v>
                      </c:pt>
                      <c:pt idx="3334">
                        <c:v>10.039999999999999</c:v>
                      </c:pt>
                      <c:pt idx="3335">
                        <c:v>9.76</c:v>
                      </c:pt>
                      <c:pt idx="3336">
                        <c:v>9.6300000000000008</c:v>
                      </c:pt>
                      <c:pt idx="3337">
                        <c:v>9.67</c:v>
                      </c:pt>
                      <c:pt idx="3338">
                        <c:v>10.039999999999999</c:v>
                      </c:pt>
                      <c:pt idx="3339">
                        <c:v>9.69</c:v>
                      </c:pt>
                      <c:pt idx="3340">
                        <c:v>9.7100000000000009</c:v>
                      </c:pt>
                      <c:pt idx="3341">
                        <c:v>9.74</c:v>
                      </c:pt>
                      <c:pt idx="3342">
                        <c:v>9.58</c:v>
                      </c:pt>
                      <c:pt idx="3343">
                        <c:v>9.91</c:v>
                      </c:pt>
                      <c:pt idx="3344">
                        <c:v>9.66</c:v>
                      </c:pt>
                      <c:pt idx="3345">
                        <c:v>9.65</c:v>
                      </c:pt>
                      <c:pt idx="3346">
                        <c:v>9.77</c:v>
                      </c:pt>
                      <c:pt idx="3347">
                        <c:v>9.89</c:v>
                      </c:pt>
                      <c:pt idx="3348">
                        <c:v>9.11</c:v>
                      </c:pt>
                      <c:pt idx="3349">
                        <c:v>9.61</c:v>
                      </c:pt>
                      <c:pt idx="3350">
                        <c:v>9.5500000000000007</c:v>
                      </c:pt>
                      <c:pt idx="3351">
                        <c:v>9.5500000000000007</c:v>
                      </c:pt>
                      <c:pt idx="3352">
                        <c:v>9.4</c:v>
                      </c:pt>
                      <c:pt idx="3353">
                        <c:v>8.4</c:v>
                      </c:pt>
                      <c:pt idx="3354">
                        <c:v>9.32</c:v>
                      </c:pt>
                      <c:pt idx="3355">
                        <c:v>9.27</c:v>
                      </c:pt>
                      <c:pt idx="3356">
                        <c:v>9.4700000000000006</c:v>
                      </c:pt>
                      <c:pt idx="3357">
                        <c:v>9.5</c:v>
                      </c:pt>
                      <c:pt idx="3358">
                        <c:v>9.2799999999999994</c:v>
                      </c:pt>
                      <c:pt idx="3359">
                        <c:v>9.4</c:v>
                      </c:pt>
                      <c:pt idx="3360">
                        <c:v>9.41</c:v>
                      </c:pt>
                      <c:pt idx="3361">
                        <c:v>9.5</c:v>
                      </c:pt>
                      <c:pt idx="3362">
                        <c:v>9.5299999999999994</c:v>
                      </c:pt>
                      <c:pt idx="3363">
                        <c:v>9.56</c:v>
                      </c:pt>
                      <c:pt idx="3364">
                        <c:v>9.56</c:v>
                      </c:pt>
                      <c:pt idx="3365">
                        <c:v>9.4700000000000006</c:v>
                      </c:pt>
                      <c:pt idx="3366">
                        <c:v>9.41</c:v>
                      </c:pt>
                      <c:pt idx="3367">
                        <c:v>8.89</c:v>
                      </c:pt>
                      <c:pt idx="3368">
                        <c:v>6.88</c:v>
                      </c:pt>
                      <c:pt idx="3369">
                        <c:v>8.89</c:v>
                      </c:pt>
                      <c:pt idx="3370">
                        <c:v>8.8699999999999992</c:v>
                      </c:pt>
                      <c:pt idx="3371">
                        <c:v>8.9</c:v>
                      </c:pt>
                      <c:pt idx="3372">
                        <c:v>8.9499999999999993</c:v>
                      </c:pt>
                      <c:pt idx="3373">
                        <c:v>8.6999999999999993</c:v>
                      </c:pt>
                      <c:pt idx="3374">
                        <c:v>8.7200000000000006</c:v>
                      </c:pt>
                      <c:pt idx="3375">
                        <c:v>8.75</c:v>
                      </c:pt>
                      <c:pt idx="3376">
                        <c:v>8.77</c:v>
                      </c:pt>
                      <c:pt idx="3377">
                        <c:v>8.5299999999999994</c:v>
                      </c:pt>
                      <c:pt idx="3378">
                        <c:v>8.7799999999999994</c:v>
                      </c:pt>
                      <c:pt idx="3379">
                        <c:v>8.57</c:v>
                      </c:pt>
                      <c:pt idx="3380">
                        <c:v>8.64</c:v>
                      </c:pt>
                      <c:pt idx="3381">
                        <c:v>8.76</c:v>
                      </c:pt>
                      <c:pt idx="3382">
                        <c:v>7.94</c:v>
                      </c:pt>
                      <c:pt idx="3383">
                        <c:v>7.94</c:v>
                      </c:pt>
                      <c:pt idx="3384">
                        <c:v>8.77</c:v>
                      </c:pt>
                      <c:pt idx="3385">
                        <c:v>8.7899999999999991</c:v>
                      </c:pt>
                      <c:pt idx="3386">
                        <c:v>8.57</c:v>
                      </c:pt>
                      <c:pt idx="3387">
                        <c:v>3.87</c:v>
                      </c:pt>
                      <c:pt idx="3388">
                        <c:v>3.87</c:v>
                      </c:pt>
                      <c:pt idx="3389">
                        <c:v>8.5500000000000007</c:v>
                      </c:pt>
                      <c:pt idx="3390">
                        <c:v>8.3699999999999992</c:v>
                      </c:pt>
                      <c:pt idx="3391">
                        <c:v>7.85</c:v>
                      </c:pt>
                      <c:pt idx="3392">
                        <c:v>7.3</c:v>
                      </c:pt>
                      <c:pt idx="3393">
                        <c:v>5.12</c:v>
                      </c:pt>
                      <c:pt idx="3394">
                        <c:v>7.27</c:v>
                      </c:pt>
                      <c:pt idx="3395">
                        <c:v>7.24</c:v>
                      </c:pt>
                      <c:pt idx="3396">
                        <c:v>7.28</c:v>
                      </c:pt>
                      <c:pt idx="3397">
                        <c:v>7.09</c:v>
                      </c:pt>
                      <c:pt idx="3398">
                        <c:v>7.19</c:v>
                      </c:pt>
                      <c:pt idx="3399">
                        <c:v>6.96</c:v>
                      </c:pt>
                      <c:pt idx="3400">
                        <c:v>6.95</c:v>
                      </c:pt>
                      <c:pt idx="3401">
                        <c:v>7.04</c:v>
                      </c:pt>
                      <c:pt idx="3402">
                        <c:v>7.16</c:v>
                      </c:pt>
                      <c:pt idx="3403">
                        <c:v>8.19</c:v>
                      </c:pt>
                      <c:pt idx="3404">
                        <c:v>7.06</c:v>
                      </c:pt>
                      <c:pt idx="3405">
                        <c:v>7</c:v>
                      </c:pt>
                      <c:pt idx="3406">
                        <c:v>7.18</c:v>
                      </c:pt>
                      <c:pt idx="3407">
                        <c:v>7.12</c:v>
                      </c:pt>
                      <c:pt idx="3408">
                        <c:v>6.6</c:v>
                      </c:pt>
                      <c:pt idx="3409">
                        <c:v>6.81</c:v>
                      </c:pt>
                      <c:pt idx="3410">
                        <c:v>6.76</c:v>
                      </c:pt>
                      <c:pt idx="3411">
                        <c:v>6.73</c:v>
                      </c:pt>
                      <c:pt idx="3412">
                        <c:v>6.58</c:v>
                      </c:pt>
                      <c:pt idx="3413">
                        <c:v>4.84</c:v>
                      </c:pt>
                      <c:pt idx="3414">
                        <c:v>6.21</c:v>
                      </c:pt>
                      <c:pt idx="3415">
                        <c:v>6.17</c:v>
                      </c:pt>
                      <c:pt idx="3416">
                        <c:v>6.38</c:v>
                      </c:pt>
                      <c:pt idx="3417">
                        <c:v>6.48</c:v>
                      </c:pt>
                      <c:pt idx="3418">
                        <c:v>6.36</c:v>
                      </c:pt>
                      <c:pt idx="3419">
                        <c:v>6.33</c:v>
                      </c:pt>
                      <c:pt idx="3420">
                        <c:v>6.29</c:v>
                      </c:pt>
                      <c:pt idx="3421">
                        <c:v>6.29</c:v>
                      </c:pt>
                      <c:pt idx="3422">
                        <c:v>6.22</c:v>
                      </c:pt>
                      <c:pt idx="3423">
                        <c:v>6.31</c:v>
                      </c:pt>
                      <c:pt idx="3424">
                        <c:v>6.17</c:v>
                      </c:pt>
                      <c:pt idx="3425">
                        <c:v>6.14</c:v>
                      </c:pt>
                      <c:pt idx="3426">
                        <c:v>6</c:v>
                      </c:pt>
                      <c:pt idx="3427">
                        <c:v>5.96</c:v>
                      </c:pt>
                      <c:pt idx="3428">
                        <c:v>6.48</c:v>
                      </c:pt>
                      <c:pt idx="3429">
                        <c:v>6.01</c:v>
                      </c:pt>
                      <c:pt idx="3430">
                        <c:v>6.07</c:v>
                      </c:pt>
                      <c:pt idx="3431">
                        <c:v>6.06</c:v>
                      </c:pt>
                      <c:pt idx="3432">
                        <c:v>5.91</c:v>
                      </c:pt>
                      <c:pt idx="3433">
                        <c:v>5</c:v>
                      </c:pt>
                      <c:pt idx="3434">
                        <c:v>5.7</c:v>
                      </c:pt>
                      <c:pt idx="3435">
                        <c:v>5.78</c:v>
                      </c:pt>
                      <c:pt idx="3436">
                        <c:v>5.68</c:v>
                      </c:pt>
                      <c:pt idx="3437">
                        <c:v>5.41</c:v>
                      </c:pt>
                      <c:pt idx="3438">
                        <c:v>3.96</c:v>
                      </c:pt>
                      <c:pt idx="3439">
                        <c:v>5.49</c:v>
                      </c:pt>
                      <c:pt idx="3440">
                        <c:v>5.44</c:v>
                      </c:pt>
                      <c:pt idx="3441">
                        <c:v>5.5</c:v>
                      </c:pt>
                      <c:pt idx="3442">
                        <c:v>5.43</c:v>
                      </c:pt>
                      <c:pt idx="3443">
                        <c:v>4.95</c:v>
                      </c:pt>
                      <c:pt idx="3444">
                        <c:v>5.46</c:v>
                      </c:pt>
                      <c:pt idx="3445">
                        <c:v>5.52</c:v>
                      </c:pt>
                      <c:pt idx="3446">
                        <c:v>5.68</c:v>
                      </c:pt>
                      <c:pt idx="3447">
                        <c:v>5.38</c:v>
                      </c:pt>
                      <c:pt idx="3448">
                        <c:v>5.6</c:v>
                      </c:pt>
                      <c:pt idx="3449">
                        <c:v>5.51</c:v>
                      </c:pt>
                      <c:pt idx="3450">
                        <c:v>5.73</c:v>
                      </c:pt>
                      <c:pt idx="3451">
                        <c:v>5.39</c:v>
                      </c:pt>
                      <c:pt idx="3452">
                        <c:v>5.48</c:v>
                      </c:pt>
                      <c:pt idx="3453">
                        <c:v>5.55</c:v>
                      </c:pt>
                      <c:pt idx="3454">
                        <c:v>5.41</c:v>
                      </c:pt>
                      <c:pt idx="3455">
                        <c:v>5.25</c:v>
                      </c:pt>
                      <c:pt idx="3456">
                        <c:v>5.37</c:v>
                      </c:pt>
                      <c:pt idx="3457">
                        <c:v>5.22</c:v>
                      </c:pt>
                      <c:pt idx="3458">
                        <c:v>5.18</c:v>
                      </c:pt>
                      <c:pt idx="3459">
                        <c:v>5.31</c:v>
                      </c:pt>
                      <c:pt idx="3460">
                        <c:v>5.39</c:v>
                      </c:pt>
                      <c:pt idx="3461">
                        <c:v>5.46</c:v>
                      </c:pt>
                      <c:pt idx="3462">
                        <c:v>5.48</c:v>
                      </c:pt>
                      <c:pt idx="3463">
                        <c:v>5.69</c:v>
                      </c:pt>
                      <c:pt idx="3464">
                        <c:v>5.59</c:v>
                      </c:pt>
                      <c:pt idx="3465">
                        <c:v>5.57</c:v>
                      </c:pt>
                      <c:pt idx="3466">
                        <c:v>5.56</c:v>
                      </c:pt>
                      <c:pt idx="3467">
                        <c:v>5.34</c:v>
                      </c:pt>
                      <c:pt idx="3468">
                        <c:v>5.57</c:v>
                      </c:pt>
                      <c:pt idx="3469">
                        <c:v>5.54</c:v>
                      </c:pt>
                      <c:pt idx="3470">
                        <c:v>5.47</c:v>
                      </c:pt>
                      <c:pt idx="3471">
                        <c:v>5.5</c:v>
                      </c:pt>
                      <c:pt idx="3472">
                        <c:v>5.46</c:v>
                      </c:pt>
                      <c:pt idx="3473">
                        <c:v>7.03</c:v>
                      </c:pt>
                      <c:pt idx="3474">
                        <c:v>5.55</c:v>
                      </c:pt>
                      <c:pt idx="3475">
                        <c:v>5.49</c:v>
                      </c:pt>
                      <c:pt idx="3476">
                        <c:v>5.41</c:v>
                      </c:pt>
                      <c:pt idx="3477">
                        <c:v>5.35</c:v>
                      </c:pt>
                      <c:pt idx="3478">
                        <c:v>5.16</c:v>
                      </c:pt>
                      <c:pt idx="3479">
                        <c:v>5.37</c:v>
                      </c:pt>
                      <c:pt idx="3480">
                        <c:v>5.24</c:v>
                      </c:pt>
                      <c:pt idx="3481">
                        <c:v>5.25</c:v>
                      </c:pt>
                      <c:pt idx="3482">
                        <c:v>5.12</c:v>
                      </c:pt>
                      <c:pt idx="3483">
                        <c:v>4.95</c:v>
                      </c:pt>
                      <c:pt idx="3484">
                        <c:v>5.09</c:v>
                      </c:pt>
                      <c:pt idx="3485">
                        <c:v>5.0999999999999996</c:v>
                      </c:pt>
                      <c:pt idx="3486">
                        <c:v>5.13</c:v>
                      </c:pt>
                      <c:pt idx="3487">
                        <c:v>5.03</c:v>
                      </c:pt>
                      <c:pt idx="3488">
                        <c:v>5.36</c:v>
                      </c:pt>
                      <c:pt idx="3489">
                        <c:v>5.05</c:v>
                      </c:pt>
                      <c:pt idx="3490">
                        <c:v>5.07</c:v>
                      </c:pt>
                      <c:pt idx="3491">
                        <c:v>5.07</c:v>
                      </c:pt>
                      <c:pt idx="3492">
                        <c:v>5.1100000000000003</c:v>
                      </c:pt>
                      <c:pt idx="3493">
                        <c:v>5.54</c:v>
                      </c:pt>
                      <c:pt idx="3494">
                        <c:v>5.16</c:v>
                      </c:pt>
                      <c:pt idx="3495">
                        <c:v>5.23</c:v>
                      </c:pt>
                      <c:pt idx="3496">
                        <c:v>5.37</c:v>
                      </c:pt>
                      <c:pt idx="3497">
                        <c:v>5.35</c:v>
                      </c:pt>
                      <c:pt idx="3498">
                        <c:v>5.12</c:v>
                      </c:pt>
                      <c:pt idx="3499">
                        <c:v>5.17</c:v>
                      </c:pt>
                      <c:pt idx="3500">
                        <c:v>5.2</c:v>
                      </c:pt>
                      <c:pt idx="3501">
                        <c:v>5.18</c:v>
                      </c:pt>
                      <c:pt idx="3502">
                        <c:v>5.0599999999999996</c:v>
                      </c:pt>
                      <c:pt idx="3503">
                        <c:v>5.0599999999999996</c:v>
                      </c:pt>
                      <c:pt idx="3504">
                        <c:v>5.18</c:v>
                      </c:pt>
                      <c:pt idx="3505">
                        <c:v>5.2</c:v>
                      </c:pt>
                      <c:pt idx="3506">
                        <c:v>5.34</c:v>
                      </c:pt>
                      <c:pt idx="3507">
                        <c:v>5.43</c:v>
                      </c:pt>
                      <c:pt idx="3508">
                        <c:v>5.59</c:v>
                      </c:pt>
                      <c:pt idx="3509">
                        <c:v>5.43</c:v>
                      </c:pt>
                      <c:pt idx="3510">
                        <c:v>5.55</c:v>
                      </c:pt>
                      <c:pt idx="3511">
                        <c:v>5.89</c:v>
                      </c:pt>
                      <c:pt idx="3512">
                        <c:v>5.95</c:v>
                      </c:pt>
                      <c:pt idx="3513">
                        <c:v>6.13</c:v>
                      </c:pt>
                      <c:pt idx="3514">
                        <c:v>6.31</c:v>
                      </c:pt>
                      <c:pt idx="3515">
                        <c:v>6.61</c:v>
                      </c:pt>
                      <c:pt idx="3516">
                        <c:v>5.97</c:v>
                      </c:pt>
                      <c:pt idx="3517">
                        <c:v>6.12</c:v>
                      </c:pt>
                      <c:pt idx="3518">
                        <c:v>5.97</c:v>
                      </c:pt>
                      <c:pt idx="3519">
                        <c:v>6.24</c:v>
                      </c:pt>
                      <c:pt idx="3520">
                        <c:v>6.24</c:v>
                      </c:pt>
                      <c:pt idx="3521">
                        <c:v>6.28</c:v>
                      </c:pt>
                      <c:pt idx="3522">
                        <c:v>5.76</c:v>
                      </c:pt>
                      <c:pt idx="3523">
                        <c:v>5.4</c:v>
                      </c:pt>
                      <c:pt idx="3524">
                        <c:v>5.89</c:v>
                      </c:pt>
                      <c:pt idx="3525">
                        <c:v>5.84</c:v>
                      </c:pt>
                      <c:pt idx="3526">
                        <c:v>5.92</c:v>
                      </c:pt>
                      <c:pt idx="3527">
                        <c:v>5.92</c:v>
                      </c:pt>
                      <c:pt idx="3528">
                        <c:v>6.27</c:v>
                      </c:pt>
                      <c:pt idx="3529">
                        <c:v>6.07</c:v>
                      </c:pt>
                      <c:pt idx="3530">
                        <c:v>6.07</c:v>
                      </c:pt>
                      <c:pt idx="3531">
                        <c:v>6.08</c:v>
                      </c:pt>
                      <c:pt idx="3532">
                        <c:v>6.1</c:v>
                      </c:pt>
                      <c:pt idx="3533">
                        <c:v>6.5</c:v>
                      </c:pt>
                      <c:pt idx="3534">
                        <c:v>6.31</c:v>
                      </c:pt>
                      <c:pt idx="3535">
                        <c:v>6.31</c:v>
                      </c:pt>
                      <c:pt idx="3536">
                        <c:v>6.26</c:v>
                      </c:pt>
                      <c:pt idx="3537">
                        <c:v>6.16</c:v>
                      </c:pt>
                      <c:pt idx="3538">
                        <c:v>6.11</c:v>
                      </c:pt>
                      <c:pt idx="3539">
                        <c:v>6.23</c:v>
                      </c:pt>
                      <c:pt idx="3540">
                        <c:v>6.24</c:v>
                      </c:pt>
                      <c:pt idx="3541">
                        <c:v>6.26</c:v>
                      </c:pt>
                      <c:pt idx="3542">
                        <c:v>6.15</c:v>
                      </c:pt>
                      <c:pt idx="3543">
                        <c:v>5.3</c:v>
                      </c:pt>
                      <c:pt idx="3544">
                        <c:v>6.14</c:v>
                      </c:pt>
                      <c:pt idx="3545">
                        <c:v>6.04</c:v>
                      </c:pt>
                      <c:pt idx="3546">
                        <c:v>6.13</c:v>
                      </c:pt>
                      <c:pt idx="3547">
                        <c:v>6.11</c:v>
                      </c:pt>
                      <c:pt idx="3548">
                        <c:v>6.09</c:v>
                      </c:pt>
                      <c:pt idx="3549">
                        <c:v>6.06</c:v>
                      </c:pt>
                      <c:pt idx="3550">
                        <c:v>6.05</c:v>
                      </c:pt>
                      <c:pt idx="3551">
                        <c:v>6.15</c:v>
                      </c:pt>
                      <c:pt idx="3552">
                        <c:v>6.24</c:v>
                      </c:pt>
                      <c:pt idx="3553">
                        <c:v>6.42</c:v>
                      </c:pt>
                      <c:pt idx="3554">
                        <c:v>6.34</c:v>
                      </c:pt>
                      <c:pt idx="3555">
                        <c:v>6.32</c:v>
                      </c:pt>
                      <c:pt idx="3556">
                        <c:v>6.31</c:v>
                      </c:pt>
                      <c:pt idx="3557">
                        <c:v>6.18</c:v>
                      </c:pt>
                      <c:pt idx="3558">
                        <c:v>5.81</c:v>
                      </c:pt>
                      <c:pt idx="3559">
                        <c:v>6.17</c:v>
                      </c:pt>
                      <c:pt idx="3560">
                        <c:v>6.13</c:v>
                      </c:pt>
                      <c:pt idx="3561">
                        <c:v>6.13</c:v>
                      </c:pt>
                      <c:pt idx="3562">
                        <c:v>6.29</c:v>
                      </c:pt>
                      <c:pt idx="3563">
                        <c:v>5.47</c:v>
                      </c:pt>
                      <c:pt idx="3564">
                        <c:v>6.19</c:v>
                      </c:pt>
                      <c:pt idx="3565">
                        <c:v>6.2</c:v>
                      </c:pt>
                      <c:pt idx="3566">
                        <c:v>6.19</c:v>
                      </c:pt>
                      <c:pt idx="3567">
                        <c:v>6.09</c:v>
                      </c:pt>
                      <c:pt idx="3568">
                        <c:v>5.98</c:v>
                      </c:pt>
                      <c:pt idx="3569">
                        <c:v>6.22</c:v>
                      </c:pt>
                      <c:pt idx="3570">
                        <c:v>6.33</c:v>
                      </c:pt>
                      <c:pt idx="3571">
                        <c:v>6.41</c:v>
                      </c:pt>
                      <c:pt idx="3572">
                        <c:v>6.28</c:v>
                      </c:pt>
                      <c:pt idx="3573">
                        <c:v>6.03</c:v>
                      </c:pt>
                      <c:pt idx="3574">
                        <c:v>6.31</c:v>
                      </c:pt>
                      <c:pt idx="3575">
                        <c:v>6.21</c:v>
                      </c:pt>
                      <c:pt idx="3576">
                        <c:v>6.28</c:v>
                      </c:pt>
                      <c:pt idx="3577">
                        <c:v>6.26</c:v>
                      </c:pt>
                      <c:pt idx="3578">
                        <c:v>6.54</c:v>
                      </c:pt>
                      <c:pt idx="3579">
                        <c:v>6.38</c:v>
                      </c:pt>
                      <c:pt idx="3580">
                        <c:v>6.42</c:v>
                      </c:pt>
                      <c:pt idx="3581">
                        <c:v>6.42</c:v>
                      </c:pt>
                      <c:pt idx="3582">
                        <c:v>6.22</c:v>
                      </c:pt>
                      <c:pt idx="3583">
                        <c:v>6.24</c:v>
                      </c:pt>
                      <c:pt idx="3584">
                        <c:v>6.3</c:v>
                      </c:pt>
                      <c:pt idx="3585">
                        <c:v>6.18</c:v>
                      </c:pt>
                      <c:pt idx="3586">
                        <c:v>6.03</c:v>
                      </c:pt>
                      <c:pt idx="3587">
                        <c:v>5.8</c:v>
                      </c:pt>
                      <c:pt idx="3588">
                        <c:v>5.73</c:v>
                      </c:pt>
                      <c:pt idx="3589">
                        <c:v>5.87</c:v>
                      </c:pt>
                      <c:pt idx="3590">
                        <c:v>5.79</c:v>
                      </c:pt>
                      <c:pt idx="3591">
                        <c:v>5.79</c:v>
                      </c:pt>
                      <c:pt idx="3592">
                        <c:v>5.76</c:v>
                      </c:pt>
                      <c:pt idx="3593">
                        <c:v>5.95</c:v>
                      </c:pt>
                      <c:pt idx="3594">
                        <c:v>5.78</c:v>
                      </c:pt>
                      <c:pt idx="3595">
                        <c:v>5.68</c:v>
                      </c:pt>
                      <c:pt idx="3596">
                        <c:v>5.77</c:v>
                      </c:pt>
                      <c:pt idx="3597">
                        <c:v>5.72</c:v>
                      </c:pt>
                      <c:pt idx="3598">
                        <c:v>5.77</c:v>
                      </c:pt>
                      <c:pt idx="3599">
                        <c:v>5.66</c:v>
                      </c:pt>
                      <c:pt idx="3600">
                        <c:v>5.64</c:v>
                      </c:pt>
                      <c:pt idx="3601">
                        <c:v>5.67</c:v>
                      </c:pt>
                      <c:pt idx="3602">
                        <c:v>5.63</c:v>
                      </c:pt>
                      <c:pt idx="3603">
                        <c:v>5.67</c:v>
                      </c:pt>
                      <c:pt idx="3604">
                        <c:v>5.64</c:v>
                      </c:pt>
                      <c:pt idx="3605">
                        <c:v>5.65</c:v>
                      </c:pt>
                      <c:pt idx="3606">
                        <c:v>5.65</c:v>
                      </c:pt>
                      <c:pt idx="3607">
                        <c:v>4.9400000000000004</c:v>
                      </c:pt>
                      <c:pt idx="3608">
                        <c:v>2.99</c:v>
                      </c:pt>
                      <c:pt idx="3609">
                        <c:v>5.31</c:v>
                      </c:pt>
                      <c:pt idx="3610">
                        <c:v>5.22</c:v>
                      </c:pt>
                      <c:pt idx="3611">
                        <c:v>5.18</c:v>
                      </c:pt>
                      <c:pt idx="3612">
                        <c:v>5.18</c:v>
                      </c:pt>
                      <c:pt idx="3613">
                        <c:v>5.35</c:v>
                      </c:pt>
                      <c:pt idx="3614">
                        <c:v>5.23</c:v>
                      </c:pt>
                      <c:pt idx="3615">
                        <c:v>5.18</c:v>
                      </c:pt>
                      <c:pt idx="3616">
                        <c:v>5.31</c:v>
                      </c:pt>
                      <c:pt idx="3617">
                        <c:v>5.35</c:v>
                      </c:pt>
                      <c:pt idx="3618">
                        <c:v>5.28</c:v>
                      </c:pt>
                      <c:pt idx="3619">
                        <c:v>5.3</c:v>
                      </c:pt>
                      <c:pt idx="3620">
                        <c:v>5.26</c:v>
                      </c:pt>
                      <c:pt idx="3621">
                        <c:v>5.31</c:v>
                      </c:pt>
                      <c:pt idx="3622">
                        <c:v>5.26</c:v>
                      </c:pt>
                      <c:pt idx="3623">
                        <c:v>5.34</c:v>
                      </c:pt>
                      <c:pt idx="3624">
                        <c:v>5.34</c:v>
                      </c:pt>
                      <c:pt idx="3625">
                        <c:v>5.29</c:v>
                      </c:pt>
                      <c:pt idx="3626">
                        <c:v>5.31</c:v>
                      </c:pt>
                      <c:pt idx="3627">
                        <c:v>5.29</c:v>
                      </c:pt>
                      <c:pt idx="3628">
                        <c:v>4.96</c:v>
                      </c:pt>
                      <c:pt idx="3629">
                        <c:v>5.24</c:v>
                      </c:pt>
                      <c:pt idx="3630">
                        <c:v>5.31</c:v>
                      </c:pt>
                      <c:pt idx="3631">
                        <c:v>5.32</c:v>
                      </c:pt>
                      <c:pt idx="3632">
                        <c:v>5.23</c:v>
                      </c:pt>
                      <c:pt idx="3633">
                        <c:v>5.09</c:v>
                      </c:pt>
                      <c:pt idx="3634">
                        <c:v>5.25</c:v>
                      </c:pt>
                      <c:pt idx="3635">
                        <c:v>5.19</c:v>
                      </c:pt>
                      <c:pt idx="3636">
                        <c:v>5.23</c:v>
                      </c:pt>
                      <c:pt idx="3637">
                        <c:v>5.18</c:v>
                      </c:pt>
                      <c:pt idx="3638">
                        <c:v>4.93</c:v>
                      </c:pt>
                      <c:pt idx="3639">
                        <c:v>5.22</c:v>
                      </c:pt>
                      <c:pt idx="3640">
                        <c:v>5.21</c:v>
                      </c:pt>
                      <c:pt idx="3641">
                        <c:v>5.24</c:v>
                      </c:pt>
                      <c:pt idx="3642">
                        <c:v>5.18</c:v>
                      </c:pt>
                      <c:pt idx="3643">
                        <c:v>5.0199999999999996</c:v>
                      </c:pt>
                      <c:pt idx="3644">
                        <c:v>5.0199999999999996</c:v>
                      </c:pt>
                      <c:pt idx="3645">
                        <c:v>5.15</c:v>
                      </c:pt>
                      <c:pt idx="3646">
                        <c:v>5.0999999999999996</c:v>
                      </c:pt>
                      <c:pt idx="3647">
                        <c:v>5.3</c:v>
                      </c:pt>
                      <c:pt idx="3648">
                        <c:v>5.37</c:v>
                      </c:pt>
                      <c:pt idx="3649">
                        <c:v>5.37</c:v>
                      </c:pt>
                      <c:pt idx="3650">
                        <c:v>5.28</c:v>
                      </c:pt>
                      <c:pt idx="3651">
                        <c:v>5.29</c:v>
                      </c:pt>
                      <c:pt idx="3652">
                        <c:v>5.05</c:v>
                      </c:pt>
                      <c:pt idx="3653">
                        <c:v>4.26</c:v>
                      </c:pt>
                      <c:pt idx="3654">
                        <c:v>4.84</c:v>
                      </c:pt>
                      <c:pt idx="3655">
                        <c:v>4.7300000000000004</c:v>
                      </c:pt>
                      <c:pt idx="3656">
                        <c:v>4.74</c:v>
                      </c:pt>
                      <c:pt idx="3657">
                        <c:v>4.78</c:v>
                      </c:pt>
                      <c:pt idx="3658">
                        <c:v>4.78</c:v>
                      </c:pt>
                      <c:pt idx="3659">
                        <c:v>4.8099999999999996</c:v>
                      </c:pt>
                      <c:pt idx="3660">
                        <c:v>4.82</c:v>
                      </c:pt>
                      <c:pt idx="3661">
                        <c:v>4.79</c:v>
                      </c:pt>
                      <c:pt idx="3662">
                        <c:v>4.76</c:v>
                      </c:pt>
                      <c:pt idx="3663">
                        <c:v>4.83</c:v>
                      </c:pt>
                      <c:pt idx="3664">
                        <c:v>4.7699999999999996</c:v>
                      </c:pt>
                      <c:pt idx="3665">
                        <c:v>4.72</c:v>
                      </c:pt>
                      <c:pt idx="3666">
                        <c:v>4.7699999999999996</c:v>
                      </c:pt>
                      <c:pt idx="3667">
                        <c:v>4.79</c:v>
                      </c:pt>
                      <c:pt idx="3668">
                        <c:v>5.12</c:v>
                      </c:pt>
                      <c:pt idx="3669">
                        <c:v>4.82</c:v>
                      </c:pt>
                      <c:pt idx="3670">
                        <c:v>4.84</c:v>
                      </c:pt>
                      <c:pt idx="3671">
                        <c:v>4.87</c:v>
                      </c:pt>
                      <c:pt idx="3672">
                        <c:v>4.8099999999999996</c:v>
                      </c:pt>
                      <c:pt idx="3673">
                        <c:v>4.71</c:v>
                      </c:pt>
                      <c:pt idx="3674">
                        <c:v>4.7699999999999996</c:v>
                      </c:pt>
                      <c:pt idx="3675">
                        <c:v>4.76</c:v>
                      </c:pt>
                      <c:pt idx="3676">
                        <c:v>4.7</c:v>
                      </c:pt>
                      <c:pt idx="3677">
                        <c:v>4.63</c:v>
                      </c:pt>
                      <c:pt idx="3678">
                        <c:v>4.75</c:v>
                      </c:pt>
                      <c:pt idx="3679">
                        <c:v>4.74</c:v>
                      </c:pt>
                      <c:pt idx="3680">
                        <c:v>4.8</c:v>
                      </c:pt>
                      <c:pt idx="3681">
                        <c:v>4.8</c:v>
                      </c:pt>
                      <c:pt idx="3682">
                        <c:v>4.84</c:v>
                      </c:pt>
                      <c:pt idx="3683">
                        <c:v>4.12</c:v>
                      </c:pt>
                      <c:pt idx="3684">
                        <c:v>4.79</c:v>
                      </c:pt>
                      <c:pt idx="3685">
                        <c:v>4.7300000000000004</c:v>
                      </c:pt>
                      <c:pt idx="3686">
                        <c:v>4.8</c:v>
                      </c:pt>
                      <c:pt idx="3687">
                        <c:v>4.84</c:v>
                      </c:pt>
                      <c:pt idx="3688">
                        <c:v>4.97</c:v>
                      </c:pt>
                      <c:pt idx="3689">
                        <c:v>4.83</c:v>
                      </c:pt>
                      <c:pt idx="3690">
                        <c:v>4.8899999999999997</c:v>
                      </c:pt>
                      <c:pt idx="3691">
                        <c:v>5.21</c:v>
                      </c:pt>
                      <c:pt idx="3692">
                        <c:v>5.01</c:v>
                      </c:pt>
                      <c:pt idx="3693">
                        <c:v>4.95</c:v>
                      </c:pt>
                      <c:pt idx="3694">
                        <c:v>4.95</c:v>
                      </c:pt>
                      <c:pt idx="3695">
                        <c:v>4.97</c:v>
                      </c:pt>
                      <c:pt idx="3696">
                        <c:v>4.8600000000000003</c:v>
                      </c:pt>
                      <c:pt idx="3697">
                        <c:v>4.78</c:v>
                      </c:pt>
                      <c:pt idx="3698">
                        <c:v>4.49</c:v>
                      </c:pt>
                      <c:pt idx="3699">
                        <c:v>4.82</c:v>
                      </c:pt>
                      <c:pt idx="3700">
                        <c:v>4.8099999999999996</c:v>
                      </c:pt>
                      <c:pt idx="3701">
                        <c:v>4.8099999999999996</c:v>
                      </c:pt>
                      <c:pt idx="3702">
                        <c:v>4.7699999999999996</c:v>
                      </c:pt>
                      <c:pt idx="3703">
                        <c:v>4.5599999999999996</c:v>
                      </c:pt>
                      <c:pt idx="3704">
                        <c:v>4.83</c:v>
                      </c:pt>
                      <c:pt idx="3705">
                        <c:v>4.8</c:v>
                      </c:pt>
                      <c:pt idx="3706">
                        <c:v>4.76</c:v>
                      </c:pt>
                      <c:pt idx="3707">
                        <c:v>4.72</c:v>
                      </c:pt>
                      <c:pt idx="3708">
                        <c:v>4.8499999999999996</c:v>
                      </c:pt>
                      <c:pt idx="3709">
                        <c:v>4.8099999999999996</c:v>
                      </c:pt>
                      <c:pt idx="3710">
                        <c:v>4.76</c:v>
                      </c:pt>
                      <c:pt idx="3711">
                        <c:v>4.8099999999999996</c:v>
                      </c:pt>
                      <c:pt idx="3712">
                        <c:v>4.88</c:v>
                      </c:pt>
                      <c:pt idx="3713">
                        <c:v>5.07</c:v>
                      </c:pt>
                      <c:pt idx="3714">
                        <c:v>4.83</c:v>
                      </c:pt>
                      <c:pt idx="3715">
                        <c:v>4.79</c:v>
                      </c:pt>
                      <c:pt idx="3716">
                        <c:v>4.74</c:v>
                      </c:pt>
                      <c:pt idx="3717">
                        <c:v>4.72</c:v>
                      </c:pt>
                      <c:pt idx="3718">
                        <c:v>4.43</c:v>
                      </c:pt>
                      <c:pt idx="3719">
                        <c:v>4.75</c:v>
                      </c:pt>
                      <c:pt idx="3720">
                        <c:v>4.7</c:v>
                      </c:pt>
                      <c:pt idx="3721">
                        <c:v>4.76</c:v>
                      </c:pt>
                      <c:pt idx="3722">
                        <c:v>4.75</c:v>
                      </c:pt>
                      <c:pt idx="3723">
                        <c:v>5</c:v>
                      </c:pt>
                      <c:pt idx="3724">
                        <c:v>4.7699999999999996</c:v>
                      </c:pt>
                      <c:pt idx="3725">
                        <c:v>4.68</c:v>
                      </c:pt>
                      <c:pt idx="3726">
                        <c:v>4.74</c:v>
                      </c:pt>
                      <c:pt idx="3727">
                        <c:v>4.78</c:v>
                      </c:pt>
                      <c:pt idx="3728">
                        <c:v>5.0999999999999996</c:v>
                      </c:pt>
                      <c:pt idx="3729">
                        <c:v>4.83</c:v>
                      </c:pt>
                      <c:pt idx="3730">
                        <c:v>4.8600000000000003</c:v>
                      </c:pt>
                      <c:pt idx="3731">
                        <c:v>4.9000000000000004</c:v>
                      </c:pt>
                      <c:pt idx="3732">
                        <c:v>4.9400000000000004</c:v>
                      </c:pt>
                      <c:pt idx="3733">
                        <c:v>5.25</c:v>
                      </c:pt>
                      <c:pt idx="3734">
                        <c:v>5</c:v>
                      </c:pt>
                      <c:pt idx="3735">
                        <c:v>5.0999999999999996</c:v>
                      </c:pt>
                      <c:pt idx="3736">
                        <c:v>5.0599999999999996</c:v>
                      </c:pt>
                      <c:pt idx="3737">
                        <c:v>4.9800000000000004</c:v>
                      </c:pt>
                      <c:pt idx="3738">
                        <c:v>4.8600000000000003</c:v>
                      </c:pt>
                      <c:pt idx="3739">
                        <c:v>4.9400000000000004</c:v>
                      </c:pt>
                      <c:pt idx="3740">
                        <c:v>4.97</c:v>
                      </c:pt>
                      <c:pt idx="3741">
                        <c:v>5.0599999999999996</c:v>
                      </c:pt>
                      <c:pt idx="3742">
                        <c:v>5.05</c:v>
                      </c:pt>
                      <c:pt idx="3743">
                        <c:v>5.17</c:v>
                      </c:pt>
                      <c:pt idx="3744">
                        <c:v>5.13</c:v>
                      </c:pt>
                      <c:pt idx="3745">
                        <c:v>5.21</c:v>
                      </c:pt>
                      <c:pt idx="3746">
                        <c:v>5.36</c:v>
                      </c:pt>
                      <c:pt idx="3747">
                        <c:v>5.39</c:v>
                      </c:pt>
                      <c:pt idx="3748">
                        <c:v>5.48</c:v>
                      </c:pt>
                      <c:pt idx="3749">
                        <c:v>5.47</c:v>
                      </c:pt>
                      <c:pt idx="3750">
                        <c:v>5.51</c:v>
                      </c:pt>
                      <c:pt idx="3751">
                        <c:v>5.48</c:v>
                      </c:pt>
                      <c:pt idx="3752">
                        <c:v>5.42</c:v>
                      </c:pt>
                      <c:pt idx="3753">
                        <c:v>5.6</c:v>
                      </c:pt>
                      <c:pt idx="3754">
                        <c:v>5.61</c:v>
                      </c:pt>
                      <c:pt idx="3755">
                        <c:v>5.67</c:v>
                      </c:pt>
                      <c:pt idx="3756">
                        <c:v>5.67</c:v>
                      </c:pt>
                      <c:pt idx="3757">
                        <c:v>5.58</c:v>
                      </c:pt>
                      <c:pt idx="3758">
                        <c:v>4.9000000000000004</c:v>
                      </c:pt>
                      <c:pt idx="3759">
                        <c:v>5.5</c:v>
                      </c:pt>
                      <c:pt idx="3760">
                        <c:v>5.44</c:v>
                      </c:pt>
                      <c:pt idx="3761">
                        <c:v>5.45</c:v>
                      </c:pt>
                      <c:pt idx="3762">
                        <c:v>5.48</c:v>
                      </c:pt>
                      <c:pt idx="3763">
                        <c:v>5.34</c:v>
                      </c:pt>
                      <c:pt idx="3764">
                        <c:v>5.47</c:v>
                      </c:pt>
                      <c:pt idx="3765">
                        <c:v>5.44</c:v>
                      </c:pt>
                      <c:pt idx="3766">
                        <c:v>5.53</c:v>
                      </c:pt>
                      <c:pt idx="3767">
                        <c:v>5.58</c:v>
                      </c:pt>
                      <c:pt idx="3768">
                        <c:v>5.39</c:v>
                      </c:pt>
                      <c:pt idx="3769">
                        <c:v>5.56</c:v>
                      </c:pt>
                      <c:pt idx="3770">
                        <c:v>5.49</c:v>
                      </c:pt>
                      <c:pt idx="3771">
                        <c:v>5.49</c:v>
                      </c:pt>
                      <c:pt idx="3772">
                        <c:v>5.43</c:v>
                      </c:pt>
                      <c:pt idx="3773">
                        <c:v>5.44</c:v>
                      </c:pt>
                      <c:pt idx="3774">
                        <c:v>5.47</c:v>
                      </c:pt>
                      <c:pt idx="3775">
                        <c:v>5.5</c:v>
                      </c:pt>
                      <c:pt idx="3776">
                        <c:v>5.69</c:v>
                      </c:pt>
                      <c:pt idx="3777">
                        <c:v>5.67</c:v>
                      </c:pt>
                      <c:pt idx="3778">
                        <c:v>5.71</c:v>
                      </c:pt>
                      <c:pt idx="3779">
                        <c:v>5.58</c:v>
                      </c:pt>
                      <c:pt idx="3780">
                        <c:v>5.45</c:v>
                      </c:pt>
                      <c:pt idx="3781">
                        <c:v>5.45</c:v>
                      </c:pt>
                      <c:pt idx="3782">
                        <c:v>5.39</c:v>
                      </c:pt>
                      <c:pt idx="3783">
                        <c:v>4.82</c:v>
                      </c:pt>
                      <c:pt idx="3784">
                        <c:v>5.39</c:v>
                      </c:pt>
                      <c:pt idx="3785">
                        <c:v>5.26</c:v>
                      </c:pt>
                      <c:pt idx="3786">
                        <c:v>5.26</c:v>
                      </c:pt>
                      <c:pt idx="3787">
                        <c:v>5.21</c:v>
                      </c:pt>
                      <c:pt idx="3788">
                        <c:v>5.26</c:v>
                      </c:pt>
                      <c:pt idx="3789">
                        <c:v>5.25</c:v>
                      </c:pt>
                      <c:pt idx="3790">
                        <c:v>5.28</c:v>
                      </c:pt>
                      <c:pt idx="3791">
                        <c:v>5.39</c:v>
                      </c:pt>
                      <c:pt idx="3792">
                        <c:v>5.31</c:v>
                      </c:pt>
                      <c:pt idx="3793">
                        <c:v>5.33</c:v>
                      </c:pt>
                      <c:pt idx="3794">
                        <c:v>5.27</c:v>
                      </c:pt>
                      <c:pt idx="3795">
                        <c:v>5.24</c:v>
                      </c:pt>
                      <c:pt idx="3796">
                        <c:v>5.28</c:v>
                      </c:pt>
                      <c:pt idx="3797">
                        <c:v>5.28</c:v>
                      </c:pt>
                      <c:pt idx="3798">
                        <c:v>5.41</c:v>
                      </c:pt>
                      <c:pt idx="3799">
                        <c:v>5.29</c:v>
                      </c:pt>
                      <c:pt idx="3800">
                        <c:v>5.32</c:v>
                      </c:pt>
                      <c:pt idx="3801">
                        <c:v>5.37</c:v>
                      </c:pt>
                      <c:pt idx="3802">
                        <c:v>5.37</c:v>
                      </c:pt>
                      <c:pt idx="3803">
                        <c:v>5.52</c:v>
                      </c:pt>
                      <c:pt idx="3804">
                        <c:v>5.33</c:v>
                      </c:pt>
                      <c:pt idx="3805">
                        <c:v>5.24</c:v>
                      </c:pt>
                      <c:pt idx="3806">
                        <c:v>5.27</c:v>
                      </c:pt>
                      <c:pt idx="3807">
                        <c:v>5.21</c:v>
                      </c:pt>
                      <c:pt idx="3808">
                        <c:v>5.21</c:v>
                      </c:pt>
                      <c:pt idx="3809">
                        <c:v>5.25</c:v>
                      </c:pt>
                      <c:pt idx="3810">
                        <c:v>5.24</c:v>
                      </c:pt>
                      <c:pt idx="3811">
                        <c:v>5.38</c:v>
                      </c:pt>
                      <c:pt idx="3812">
                        <c:v>5.31</c:v>
                      </c:pt>
                      <c:pt idx="3813">
                        <c:v>5.39</c:v>
                      </c:pt>
                      <c:pt idx="3814">
                        <c:v>5.32</c:v>
                      </c:pt>
                      <c:pt idx="3815">
                        <c:v>5.31</c:v>
                      </c:pt>
                      <c:pt idx="3816">
                        <c:v>5.28</c:v>
                      </c:pt>
                      <c:pt idx="3817">
                        <c:v>5.2</c:v>
                      </c:pt>
                      <c:pt idx="3818">
                        <c:v>5.2</c:v>
                      </c:pt>
                      <c:pt idx="3819">
                        <c:v>5.27</c:v>
                      </c:pt>
                      <c:pt idx="3820">
                        <c:v>5.28</c:v>
                      </c:pt>
                      <c:pt idx="3821">
                        <c:v>5.3</c:v>
                      </c:pt>
                      <c:pt idx="3822">
                        <c:v>5.31</c:v>
                      </c:pt>
                      <c:pt idx="3823">
                        <c:v>5.25</c:v>
                      </c:pt>
                      <c:pt idx="3824">
                        <c:v>5.31</c:v>
                      </c:pt>
                      <c:pt idx="3825">
                        <c:v>5.3</c:v>
                      </c:pt>
                      <c:pt idx="3826">
                        <c:v>5.3</c:v>
                      </c:pt>
                      <c:pt idx="3827">
                        <c:v>5.34</c:v>
                      </c:pt>
                      <c:pt idx="3828">
                        <c:v>4.88</c:v>
                      </c:pt>
                      <c:pt idx="3829">
                        <c:v>5.25</c:v>
                      </c:pt>
                      <c:pt idx="3830">
                        <c:v>5.22</c:v>
                      </c:pt>
                      <c:pt idx="3831">
                        <c:v>5.27</c:v>
                      </c:pt>
                      <c:pt idx="3832">
                        <c:v>5.2</c:v>
                      </c:pt>
                      <c:pt idx="3833">
                        <c:v>5.15</c:v>
                      </c:pt>
                      <c:pt idx="3834">
                        <c:v>5.24</c:v>
                      </c:pt>
                      <c:pt idx="3835">
                        <c:v>5.17</c:v>
                      </c:pt>
                      <c:pt idx="3836">
                        <c:v>5.26</c:v>
                      </c:pt>
                      <c:pt idx="3837">
                        <c:v>5.22</c:v>
                      </c:pt>
                      <c:pt idx="3838">
                        <c:v>5.25</c:v>
                      </c:pt>
                      <c:pt idx="3839">
                        <c:v>5.25</c:v>
                      </c:pt>
                      <c:pt idx="3840">
                        <c:v>5.27</c:v>
                      </c:pt>
                      <c:pt idx="3841">
                        <c:v>5.37</c:v>
                      </c:pt>
                      <c:pt idx="3842">
                        <c:v>5.39</c:v>
                      </c:pt>
                      <c:pt idx="3843">
                        <c:v>5.44</c:v>
                      </c:pt>
                      <c:pt idx="3844">
                        <c:v>5.31</c:v>
                      </c:pt>
                      <c:pt idx="3845">
                        <c:v>5.32</c:v>
                      </c:pt>
                      <c:pt idx="3846">
                        <c:v>5.27</c:v>
                      </c:pt>
                      <c:pt idx="3847">
                        <c:v>5.15</c:v>
                      </c:pt>
                      <c:pt idx="3848">
                        <c:v>4.5</c:v>
                      </c:pt>
                      <c:pt idx="3849">
                        <c:v>5.12</c:v>
                      </c:pt>
                      <c:pt idx="3850">
                        <c:v>5</c:v>
                      </c:pt>
                      <c:pt idx="3851">
                        <c:v>5</c:v>
                      </c:pt>
                      <c:pt idx="3852">
                        <c:v>5.09</c:v>
                      </c:pt>
                      <c:pt idx="3853">
                        <c:v>4.9400000000000004</c:v>
                      </c:pt>
                      <c:pt idx="3854">
                        <c:v>4.99</c:v>
                      </c:pt>
                      <c:pt idx="3855">
                        <c:v>4.93</c:v>
                      </c:pt>
                      <c:pt idx="3856">
                        <c:v>5.03</c:v>
                      </c:pt>
                      <c:pt idx="3857">
                        <c:v>4.97</c:v>
                      </c:pt>
                      <c:pt idx="3858">
                        <c:v>4.9800000000000004</c:v>
                      </c:pt>
                      <c:pt idx="3859">
                        <c:v>4.9800000000000004</c:v>
                      </c:pt>
                      <c:pt idx="3860">
                        <c:v>5</c:v>
                      </c:pt>
                      <c:pt idx="3861">
                        <c:v>5.01</c:v>
                      </c:pt>
                      <c:pt idx="3862">
                        <c:v>5</c:v>
                      </c:pt>
                      <c:pt idx="3863">
                        <c:v>4.95</c:v>
                      </c:pt>
                      <c:pt idx="3864">
                        <c:v>4.9800000000000004</c:v>
                      </c:pt>
                      <c:pt idx="3865">
                        <c:v>5.0199999999999996</c:v>
                      </c:pt>
                      <c:pt idx="3866">
                        <c:v>5.04</c:v>
                      </c:pt>
                      <c:pt idx="3867">
                        <c:v>5.04</c:v>
                      </c:pt>
                      <c:pt idx="3868">
                        <c:v>5.31</c:v>
                      </c:pt>
                      <c:pt idx="3869">
                        <c:v>5.03</c:v>
                      </c:pt>
                      <c:pt idx="3870">
                        <c:v>4.96</c:v>
                      </c:pt>
                      <c:pt idx="3871">
                        <c:v>4.92</c:v>
                      </c:pt>
                      <c:pt idx="3872">
                        <c:v>4.93</c:v>
                      </c:pt>
                      <c:pt idx="3873">
                        <c:v>5.07</c:v>
                      </c:pt>
                      <c:pt idx="3874">
                        <c:v>5.07</c:v>
                      </c:pt>
                      <c:pt idx="3875">
                        <c:v>5.05</c:v>
                      </c:pt>
                      <c:pt idx="3876">
                        <c:v>5.09</c:v>
                      </c:pt>
                      <c:pt idx="3877">
                        <c:v>4.99</c:v>
                      </c:pt>
                      <c:pt idx="3878">
                        <c:v>4.87</c:v>
                      </c:pt>
                      <c:pt idx="3879">
                        <c:v>4.95</c:v>
                      </c:pt>
                      <c:pt idx="3880">
                        <c:v>4.9000000000000004</c:v>
                      </c:pt>
                      <c:pt idx="3881">
                        <c:v>4.84</c:v>
                      </c:pt>
                      <c:pt idx="3882">
                        <c:v>4.8499999999999996</c:v>
                      </c:pt>
                      <c:pt idx="3883">
                        <c:v>4.97</c:v>
                      </c:pt>
                      <c:pt idx="3884">
                        <c:v>4.97</c:v>
                      </c:pt>
                      <c:pt idx="3885">
                        <c:v>4.8</c:v>
                      </c:pt>
                      <c:pt idx="3886">
                        <c:v>4.71</c:v>
                      </c:pt>
                      <c:pt idx="3887">
                        <c:v>4.6900000000000004</c:v>
                      </c:pt>
                      <c:pt idx="3888">
                        <c:v>4.67</c:v>
                      </c:pt>
                      <c:pt idx="3889">
                        <c:v>4.68</c:v>
                      </c:pt>
                      <c:pt idx="3890">
                        <c:v>4.63</c:v>
                      </c:pt>
                      <c:pt idx="3891">
                        <c:v>4.6900000000000004</c:v>
                      </c:pt>
                      <c:pt idx="3892">
                        <c:v>4.66</c:v>
                      </c:pt>
                      <c:pt idx="3893">
                        <c:v>4.74</c:v>
                      </c:pt>
                      <c:pt idx="3894">
                        <c:v>4.6900000000000004</c:v>
                      </c:pt>
                      <c:pt idx="3895">
                        <c:v>4.6399999999999997</c:v>
                      </c:pt>
                      <c:pt idx="3896">
                        <c:v>4.7300000000000004</c:v>
                      </c:pt>
                      <c:pt idx="3897">
                        <c:v>4.6900000000000004</c:v>
                      </c:pt>
                      <c:pt idx="3898">
                        <c:v>4.7300000000000004</c:v>
                      </c:pt>
                      <c:pt idx="3899">
                        <c:v>4.6500000000000004</c:v>
                      </c:pt>
                      <c:pt idx="3900">
                        <c:v>4.5599999999999996</c:v>
                      </c:pt>
                      <c:pt idx="3901">
                        <c:v>4.6500000000000004</c:v>
                      </c:pt>
                      <c:pt idx="3902">
                        <c:v>4.68</c:v>
                      </c:pt>
                      <c:pt idx="3903">
                        <c:v>4.75</c:v>
                      </c:pt>
                      <c:pt idx="3904">
                        <c:v>4.5999999999999996</c:v>
                      </c:pt>
                      <c:pt idx="3905">
                        <c:v>4.54</c:v>
                      </c:pt>
                      <c:pt idx="3906">
                        <c:v>4.66</c:v>
                      </c:pt>
                      <c:pt idx="3907">
                        <c:v>4.7300000000000004</c:v>
                      </c:pt>
                      <c:pt idx="3908">
                        <c:v>5.01</c:v>
                      </c:pt>
                      <c:pt idx="3909">
                        <c:v>4.9000000000000004</c:v>
                      </c:pt>
                      <c:pt idx="3910">
                        <c:v>4.17</c:v>
                      </c:pt>
                      <c:pt idx="3911">
                        <c:v>4.8899999999999997</c:v>
                      </c:pt>
                      <c:pt idx="3912">
                        <c:v>4.71</c:v>
                      </c:pt>
                      <c:pt idx="3913">
                        <c:v>4.3</c:v>
                      </c:pt>
                      <c:pt idx="3914">
                        <c:v>4.59</c:v>
                      </c:pt>
                      <c:pt idx="3915">
                        <c:v>4.62</c:v>
                      </c:pt>
                      <c:pt idx="3916">
                        <c:v>4.66</c:v>
                      </c:pt>
                      <c:pt idx="3917">
                        <c:v>4.7</c:v>
                      </c:pt>
                      <c:pt idx="3918">
                        <c:v>4.07</c:v>
                      </c:pt>
                      <c:pt idx="3919">
                        <c:v>4.5999999999999996</c:v>
                      </c:pt>
                      <c:pt idx="3920">
                        <c:v>4.5999999999999996</c:v>
                      </c:pt>
                      <c:pt idx="3921">
                        <c:v>4.8</c:v>
                      </c:pt>
                      <c:pt idx="3922">
                        <c:v>4.71</c:v>
                      </c:pt>
                      <c:pt idx="3923">
                        <c:v>4.6399999999999997</c:v>
                      </c:pt>
                      <c:pt idx="3924">
                        <c:v>4.6399999999999997</c:v>
                      </c:pt>
                      <c:pt idx="3925">
                        <c:v>4.68</c:v>
                      </c:pt>
                      <c:pt idx="3926">
                        <c:v>4.79</c:v>
                      </c:pt>
                      <c:pt idx="3927">
                        <c:v>4.7</c:v>
                      </c:pt>
                      <c:pt idx="3928">
                        <c:v>4.8899999999999997</c:v>
                      </c:pt>
                      <c:pt idx="3929">
                        <c:v>4.7</c:v>
                      </c:pt>
                      <c:pt idx="3930">
                        <c:v>4.62</c:v>
                      </c:pt>
                      <c:pt idx="3931">
                        <c:v>4.6500000000000004</c:v>
                      </c:pt>
                      <c:pt idx="3932">
                        <c:v>4.58</c:v>
                      </c:pt>
                      <c:pt idx="3933">
                        <c:v>4.41</c:v>
                      </c:pt>
                      <c:pt idx="3934">
                        <c:v>4.58</c:v>
                      </c:pt>
                      <c:pt idx="3935">
                        <c:v>4.5999999999999996</c:v>
                      </c:pt>
                      <c:pt idx="3936">
                        <c:v>4.74</c:v>
                      </c:pt>
                      <c:pt idx="3937">
                        <c:v>4.67</c:v>
                      </c:pt>
                      <c:pt idx="3938">
                        <c:v>4.84</c:v>
                      </c:pt>
                      <c:pt idx="3939">
                        <c:v>4.67</c:v>
                      </c:pt>
                      <c:pt idx="3940">
                        <c:v>4.68</c:v>
                      </c:pt>
                      <c:pt idx="3941">
                        <c:v>4.7300000000000004</c:v>
                      </c:pt>
                      <c:pt idx="3942">
                        <c:v>4.68</c:v>
                      </c:pt>
                      <c:pt idx="3943">
                        <c:v>4.79</c:v>
                      </c:pt>
                      <c:pt idx="3944">
                        <c:v>4.6900000000000004</c:v>
                      </c:pt>
                      <c:pt idx="3945">
                        <c:v>4.72</c:v>
                      </c:pt>
                      <c:pt idx="3946">
                        <c:v>4.72</c:v>
                      </c:pt>
                      <c:pt idx="3947">
                        <c:v>4.76</c:v>
                      </c:pt>
                      <c:pt idx="3948">
                        <c:v>4.84</c:v>
                      </c:pt>
                      <c:pt idx="3949">
                        <c:v>4.72</c:v>
                      </c:pt>
                      <c:pt idx="3950">
                        <c:v>4.66</c:v>
                      </c:pt>
                      <c:pt idx="3951">
                        <c:v>4.7300000000000004</c:v>
                      </c:pt>
                      <c:pt idx="3952">
                        <c:v>4.7</c:v>
                      </c:pt>
                      <c:pt idx="3953">
                        <c:v>4.6500000000000004</c:v>
                      </c:pt>
                      <c:pt idx="3954">
                        <c:v>4.68</c:v>
                      </c:pt>
                      <c:pt idx="3955">
                        <c:v>4.66</c:v>
                      </c:pt>
                      <c:pt idx="3956">
                        <c:v>4.7</c:v>
                      </c:pt>
                      <c:pt idx="3957">
                        <c:v>4.63</c:v>
                      </c:pt>
                      <c:pt idx="3958">
                        <c:v>4.41</c:v>
                      </c:pt>
                      <c:pt idx="3959">
                        <c:v>4.6500000000000004</c:v>
                      </c:pt>
                      <c:pt idx="3960">
                        <c:v>4.62</c:v>
                      </c:pt>
                      <c:pt idx="3961">
                        <c:v>4.67</c:v>
                      </c:pt>
                      <c:pt idx="3962">
                        <c:v>4.6100000000000003</c:v>
                      </c:pt>
                      <c:pt idx="3963">
                        <c:v>4.57</c:v>
                      </c:pt>
                      <c:pt idx="3964">
                        <c:v>4.67</c:v>
                      </c:pt>
                      <c:pt idx="3965">
                        <c:v>4.66</c:v>
                      </c:pt>
                      <c:pt idx="3966">
                        <c:v>4.72</c:v>
                      </c:pt>
                      <c:pt idx="3967">
                        <c:v>4.6900000000000004</c:v>
                      </c:pt>
                      <c:pt idx="3968">
                        <c:v>5.34</c:v>
                      </c:pt>
                      <c:pt idx="3969">
                        <c:v>4.76</c:v>
                      </c:pt>
                      <c:pt idx="3970">
                        <c:v>4.75</c:v>
                      </c:pt>
                      <c:pt idx="3971">
                        <c:v>4.74</c:v>
                      </c:pt>
                      <c:pt idx="3972">
                        <c:v>4.67</c:v>
                      </c:pt>
                      <c:pt idx="3973">
                        <c:v>4.74</c:v>
                      </c:pt>
                      <c:pt idx="3974">
                        <c:v>4.72</c:v>
                      </c:pt>
                      <c:pt idx="3975">
                        <c:v>4.72</c:v>
                      </c:pt>
                      <c:pt idx="3976">
                        <c:v>4.7300000000000004</c:v>
                      </c:pt>
                      <c:pt idx="3977">
                        <c:v>4.4800000000000004</c:v>
                      </c:pt>
                      <c:pt idx="3978">
                        <c:v>4.08</c:v>
                      </c:pt>
                      <c:pt idx="3979">
                        <c:v>4.6500000000000004</c:v>
                      </c:pt>
                      <c:pt idx="3980">
                        <c:v>4.6100000000000003</c:v>
                      </c:pt>
                      <c:pt idx="3981">
                        <c:v>4.6500000000000004</c:v>
                      </c:pt>
                      <c:pt idx="3982">
                        <c:v>4.66</c:v>
                      </c:pt>
                      <c:pt idx="3983">
                        <c:v>4.75</c:v>
                      </c:pt>
                      <c:pt idx="3984">
                        <c:v>4.6399999999999997</c:v>
                      </c:pt>
                      <c:pt idx="3985">
                        <c:v>4.7</c:v>
                      </c:pt>
                      <c:pt idx="3986">
                        <c:v>4.76</c:v>
                      </c:pt>
                      <c:pt idx="3987">
                        <c:v>4.67</c:v>
                      </c:pt>
                      <c:pt idx="3988">
                        <c:v>4.78</c:v>
                      </c:pt>
                      <c:pt idx="3989">
                        <c:v>4.71</c:v>
                      </c:pt>
                      <c:pt idx="3990">
                        <c:v>4.7699999999999996</c:v>
                      </c:pt>
                      <c:pt idx="3991">
                        <c:v>4.8499999999999996</c:v>
                      </c:pt>
                      <c:pt idx="3992">
                        <c:v>4.91</c:v>
                      </c:pt>
                      <c:pt idx="3993">
                        <c:v>4.9400000000000004</c:v>
                      </c:pt>
                      <c:pt idx="3994">
                        <c:v>4.92</c:v>
                      </c:pt>
                      <c:pt idx="3995">
                        <c:v>5.12</c:v>
                      </c:pt>
                      <c:pt idx="3996">
                        <c:v>5.34</c:v>
                      </c:pt>
                      <c:pt idx="3997">
                        <c:v>5.18</c:v>
                      </c:pt>
                      <c:pt idx="3998">
                        <c:v>5.26</c:v>
                      </c:pt>
                      <c:pt idx="3999">
                        <c:v>5.21</c:v>
                      </c:pt>
                      <c:pt idx="4000">
                        <c:v>5.36</c:v>
                      </c:pt>
                      <c:pt idx="4001">
                        <c:v>5.3</c:v>
                      </c:pt>
                      <c:pt idx="4002">
                        <c:v>5.21</c:v>
                      </c:pt>
                      <c:pt idx="4003">
                        <c:v>5.35</c:v>
                      </c:pt>
                      <c:pt idx="4004">
                        <c:v>5.33</c:v>
                      </c:pt>
                      <c:pt idx="4005">
                        <c:v>5.33</c:v>
                      </c:pt>
                      <c:pt idx="4006">
                        <c:v>5.38</c:v>
                      </c:pt>
                      <c:pt idx="4007">
                        <c:v>5.36</c:v>
                      </c:pt>
                      <c:pt idx="4008">
                        <c:v>5.29</c:v>
                      </c:pt>
                      <c:pt idx="4009">
                        <c:v>5.4</c:v>
                      </c:pt>
                      <c:pt idx="4010">
                        <c:v>5.51</c:v>
                      </c:pt>
                      <c:pt idx="4011">
                        <c:v>5.51</c:v>
                      </c:pt>
                      <c:pt idx="4012">
                        <c:v>5.41</c:v>
                      </c:pt>
                      <c:pt idx="4013">
                        <c:v>5.3</c:v>
                      </c:pt>
                      <c:pt idx="4014">
                        <c:v>5.39</c:v>
                      </c:pt>
                      <c:pt idx="4015">
                        <c:v>5.36</c:v>
                      </c:pt>
                      <c:pt idx="4016">
                        <c:v>5.36</c:v>
                      </c:pt>
                      <c:pt idx="4017">
                        <c:v>5.47</c:v>
                      </c:pt>
                      <c:pt idx="4018">
                        <c:v>5.24</c:v>
                      </c:pt>
                      <c:pt idx="4019">
                        <c:v>5.37</c:v>
                      </c:pt>
                      <c:pt idx="4020">
                        <c:v>5.32</c:v>
                      </c:pt>
                      <c:pt idx="4021">
                        <c:v>5.32</c:v>
                      </c:pt>
                      <c:pt idx="4022">
                        <c:v>5.23</c:v>
                      </c:pt>
                      <c:pt idx="4023">
                        <c:v>5.3</c:v>
                      </c:pt>
                      <c:pt idx="4024">
                        <c:v>5.33</c:v>
                      </c:pt>
                      <c:pt idx="4025">
                        <c:v>5.34</c:v>
                      </c:pt>
                      <c:pt idx="4026">
                        <c:v>5.37</c:v>
                      </c:pt>
                      <c:pt idx="4027">
                        <c:v>5.3</c:v>
                      </c:pt>
                      <c:pt idx="4028">
                        <c:v>5.54</c:v>
                      </c:pt>
                      <c:pt idx="4029">
                        <c:v>5.38</c:v>
                      </c:pt>
                      <c:pt idx="4030">
                        <c:v>5.37</c:v>
                      </c:pt>
                      <c:pt idx="4031">
                        <c:v>5.39</c:v>
                      </c:pt>
                      <c:pt idx="4032">
                        <c:v>5.36</c:v>
                      </c:pt>
                      <c:pt idx="4033">
                        <c:v>5.77</c:v>
                      </c:pt>
                      <c:pt idx="4034">
                        <c:v>5.4</c:v>
                      </c:pt>
                      <c:pt idx="4035">
                        <c:v>5.43</c:v>
                      </c:pt>
                      <c:pt idx="4036">
                        <c:v>5.42</c:v>
                      </c:pt>
                      <c:pt idx="4037">
                        <c:v>5.29</c:v>
                      </c:pt>
                      <c:pt idx="4038">
                        <c:v>5.63</c:v>
                      </c:pt>
                      <c:pt idx="4039">
                        <c:v>5.64</c:v>
                      </c:pt>
                      <c:pt idx="4040">
                        <c:v>5.36</c:v>
                      </c:pt>
                      <c:pt idx="4041">
                        <c:v>5.36</c:v>
                      </c:pt>
                      <c:pt idx="4042">
                        <c:v>5.34</c:v>
                      </c:pt>
                      <c:pt idx="4043">
                        <c:v>5.0599999999999996</c:v>
                      </c:pt>
                      <c:pt idx="4044">
                        <c:v>5.35</c:v>
                      </c:pt>
                      <c:pt idx="4045">
                        <c:v>5.35</c:v>
                      </c:pt>
                      <c:pt idx="4046">
                        <c:v>5.33</c:v>
                      </c:pt>
                      <c:pt idx="4047">
                        <c:v>5.33</c:v>
                      </c:pt>
                      <c:pt idx="4048">
                        <c:v>5.26</c:v>
                      </c:pt>
                      <c:pt idx="4049">
                        <c:v>5.26</c:v>
                      </c:pt>
                      <c:pt idx="4050">
                        <c:v>5.32</c:v>
                      </c:pt>
                      <c:pt idx="4051">
                        <c:v>5.41</c:v>
                      </c:pt>
                      <c:pt idx="4052">
                        <c:v>5.39</c:v>
                      </c:pt>
                      <c:pt idx="4053">
                        <c:v>5.43</c:v>
                      </c:pt>
                      <c:pt idx="4054">
                        <c:v>5.44</c:v>
                      </c:pt>
                      <c:pt idx="4055">
                        <c:v>5.43</c:v>
                      </c:pt>
                      <c:pt idx="4056">
                        <c:v>5.44</c:v>
                      </c:pt>
                      <c:pt idx="4057">
                        <c:v>5.41</c:v>
                      </c:pt>
                      <c:pt idx="4058">
                        <c:v>5.56</c:v>
                      </c:pt>
                      <c:pt idx="4059">
                        <c:v>5.67</c:v>
                      </c:pt>
                      <c:pt idx="4060">
                        <c:v>5.86</c:v>
                      </c:pt>
                      <c:pt idx="4061">
                        <c:v>5.84</c:v>
                      </c:pt>
                      <c:pt idx="4062">
                        <c:v>5.81</c:v>
                      </c:pt>
                      <c:pt idx="4063">
                        <c:v>5.72</c:v>
                      </c:pt>
                      <c:pt idx="4064">
                        <c:v>5.76</c:v>
                      </c:pt>
                      <c:pt idx="4065">
                        <c:v>5.73</c:v>
                      </c:pt>
                      <c:pt idx="4066">
                        <c:v>5.73</c:v>
                      </c:pt>
                      <c:pt idx="4067">
                        <c:v>5.69</c:v>
                      </c:pt>
                      <c:pt idx="4068">
                        <c:v>5.56</c:v>
                      </c:pt>
                      <c:pt idx="4069">
                        <c:v>5.84</c:v>
                      </c:pt>
                      <c:pt idx="4070">
                        <c:v>5.92</c:v>
                      </c:pt>
                      <c:pt idx="4071">
                        <c:v>6.01</c:v>
                      </c:pt>
                      <c:pt idx="4072">
                        <c:v>6.06</c:v>
                      </c:pt>
                      <c:pt idx="4073">
                        <c:v>5.91</c:v>
                      </c:pt>
                      <c:pt idx="4074">
                        <c:v>6.06</c:v>
                      </c:pt>
                      <c:pt idx="4075">
                        <c:v>5.97</c:v>
                      </c:pt>
                      <c:pt idx="4076">
                        <c:v>6</c:v>
                      </c:pt>
                      <c:pt idx="4077">
                        <c:v>5.99</c:v>
                      </c:pt>
                      <c:pt idx="4078">
                        <c:v>5.99</c:v>
                      </c:pt>
                      <c:pt idx="4079">
                        <c:v>6.01</c:v>
                      </c:pt>
                      <c:pt idx="4080">
                        <c:v>6</c:v>
                      </c:pt>
                      <c:pt idx="4081">
                        <c:v>6.05</c:v>
                      </c:pt>
                      <c:pt idx="4082">
                        <c:v>6.04</c:v>
                      </c:pt>
                      <c:pt idx="4083">
                        <c:v>6.03</c:v>
                      </c:pt>
                      <c:pt idx="4084">
                        <c:v>6.06</c:v>
                      </c:pt>
                      <c:pt idx="4085">
                        <c:v>6.02</c:v>
                      </c:pt>
                      <c:pt idx="4086">
                        <c:v>6.02</c:v>
                      </c:pt>
                      <c:pt idx="4087">
                        <c:v>6</c:v>
                      </c:pt>
                      <c:pt idx="4088">
                        <c:v>5.62</c:v>
                      </c:pt>
                      <c:pt idx="4089">
                        <c:v>6.01</c:v>
                      </c:pt>
                      <c:pt idx="4090">
                        <c:v>6.02</c:v>
                      </c:pt>
                      <c:pt idx="4091">
                        <c:v>6.18</c:v>
                      </c:pt>
                      <c:pt idx="4092">
                        <c:v>6.19</c:v>
                      </c:pt>
                      <c:pt idx="4093">
                        <c:v>5.89</c:v>
                      </c:pt>
                      <c:pt idx="4094">
                        <c:v>6.13</c:v>
                      </c:pt>
                      <c:pt idx="4095">
                        <c:v>6.09</c:v>
                      </c:pt>
                      <c:pt idx="4096">
                        <c:v>6.08</c:v>
                      </c:pt>
                      <c:pt idx="4097">
                        <c:v>6.06</c:v>
                      </c:pt>
                      <c:pt idx="4098">
                        <c:v>6.14</c:v>
                      </c:pt>
                      <c:pt idx="4099">
                        <c:v>6.21</c:v>
                      </c:pt>
                      <c:pt idx="4100">
                        <c:v>6.31</c:v>
                      </c:pt>
                      <c:pt idx="4101">
                        <c:v>6.4</c:v>
                      </c:pt>
                      <c:pt idx="4102">
                        <c:v>6.37</c:v>
                      </c:pt>
                      <c:pt idx="4103">
                        <c:v>6.55</c:v>
                      </c:pt>
                      <c:pt idx="4104">
                        <c:v>6.46</c:v>
                      </c:pt>
                      <c:pt idx="4105">
                        <c:v>6.46</c:v>
                      </c:pt>
                      <c:pt idx="4106">
                        <c:v>6.6</c:v>
                      </c:pt>
                      <c:pt idx="4107">
                        <c:v>6.43</c:v>
                      </c:pt>
                      <c:pt idx="4108">
                        <c:v>6.03</c:v>
                      </c:pt>
                      <c:pt idx="4109">
                        <c:v>6.41</c:v>
                      </c:pt>
                      <c:pt idx="4110">
                        <c:v>6.4</c:v>
                      </c:pt>
                      <c:pt idx="4111">
                        <c:v>6.4</c:v>
                      </c:pt>
                      <c:pt idx="4112">
                        <c:v>6.67</c:v>
                      </c:pt>
                      <c:pt idx="4113">
                        <c:v>6.2</c:v>
                      </c:pt>
                      <c:pt idx="4114">
                        <c:v>6.53</c:v>
                      </c:pt>
                      <c:pt idx="4115">
                        <c:v>6.48</c:v>
                      </c:pt>
                      <c:pt idx="4116">
                        <c:v>6.5</c:v>
                      </c:pt>
                      <c:pt idx="4117">
                        <c:v>6.46</c:v>
                      </c:pt>
                      <c:pt idx="4118">
                        <c:v>6.59</c:v>
                      </c:pt>
                      <c:pt idx="4119">
                        <c:v>6.51</c:v>
                      </c:pt>
                      <c:pt idx="4120">
                        <c:v>6.44</c:v>
                      </c:pt>
                      <c:pt idx="4121">
                        <c:v>6.47</c:v>
                      </c:pt>
                      <c:pt idx="4122">
                        <c:v>6.5</c:v>
                      </c:pt>
                      <c:pt idx="4123">
                        <c:v>6.61</c:v>
                      </c:pt>
                      <c:pt idx="4124">
                        <c:v>6.57</c:v>
                      </c:pt>
                      <c:pt idx="4125">
                        <c:v>6.49</c:v>
                      </c:pt>
                      <c:pt idx="4126">
                        <c:v>6.6</c:v>
                      </c:pt>
                      <c:pt idx="4127">
                        <c:v>6.65</c:v>
                      </c:pt>
                      <c:pt idx="4128">
                        <c:v>6.22</c:v>
                      </c:pt>
                      <c:pt idx="4129">
                        <c:v>6.62</c:v>
                      </c:pt>
                      <c:pt idx="4130">
                        <c:v>6.58</c:v>
                      </c:pt>
                      <c:pt idx="4131">
                        <c:v>6.62</c:v>
                      </c:pt>
                      <c:pt idx="4132">
                        <c:v>6.58</c:v>
                      </c:pt>
                      <c:pt idx="4133">
                        <c:v>6.47</c:v>
                      </c:pt>
                      <c:pt idx="4134">
                        <c:v>6.53</c:v>
                      </c:pt>
                      <c:pt idx="4135">
                        <c:v>6.53</c:v>
                      </c:pt>
                      <c:pt idx="4136">
                        <c:v>6.54</c:v>
                      </c:pt>
                      <c:pt idx="4137">
                        <c:v>6.52</c:v>
                      </c:pt>
                      <c:pt idx="4138">
                        <c:v>5.73</c:v>
                      </c:pt>
                      <c:pt idx="4139">
                        <c:v>6.44</c:v>
                      </c:pt>
                      <c:pt idx="4140">
                        <c:v>6.44</c:v>
                      </c:pt>
                      <c:pt idx="4141">
                        <c:v>6.54</c:v>
                      </c:pt>
                      <c:pt idx="4142">
                        <c:v>6.49</c:v>
                      </c:pt>
                      <c:pt idx="4143">
                        <c:v>6.81</c:v>
                      </c:pt>
                      <c:pt idx="4144">
                        <c:v>6.81</c:v>
                      </c:pt>
                      <c:pt idx="4145">
                        <c:v>6.48</c:v>
                      </c:pt>
                      <c:pt idx="4146">
                        <c:v>6.51</c:v>
                      </c:pt>
                      <c:pt idx="4147">
                        <c:v>6.5</c:v>
                      </c:pt>
                      <c:pt idx="4148">
                        <c:v>6.56</c:v>
                      </c:pt>
                      <c:pt idx="4149">
                        <c:v>6.52</c:v>
                      </c:pt>
                      <c:pt idx="4150">
                        <c:v>6.53</c:v>
                      </c:pt>
                      <c:pt idx="4151">
                        <c:v>6.59</c:v>
                      </c:pt>
                      <c:pt idx="4152">
                        <c:v>6.56</c:v>
                      </c:pt>
                      <c:pt idx="4153">
                        <c:v>6.28</c:v>
                      </c:pt>
                      <c:pt idx="4154">
                        <c:v>6.5</c:v>
                      </c:pt>
                      <c:pt idx="4155">
                        <c:v>6.5</c:v>
                      </c:pt>
                      <c:pt idx="4156">
                        <c:v>6.52</c:v>
                      </c:pt>
                      <c:pt idx="4157">
                        <c:v>6.48</c:v>
                      </c:pt>
                      <c:pt idx="4158">
                        <c:v>6.44</c:v>
                      </c:pt>
                      <c:pt idx="4159">
                        <c:v>6.52</c:v>
                      </c:pt>
                      <c:pt idx="4160">
                        <c:v>6.55</c:v>
                      </c:pt>
                      <c:pt idx="4161">
                        <c:v>6.56</c:v>
                      </c:pt>
                      <c:pt idx="4162">
                        <c:v>6.51</c:v>
                      </c:pt>
                      <c:pt idx="4163">
                        <c:v>6.57</c:v>
                      </c:pt>
                      <c:pt idx="4164">
                        <c:v>6.57</c:v>
                      </c:pt>
                      <c:pt idx="4165">
                        <c:v>6.54</c:v>
                      </c:pt>
                      <c:pt idx="4166">
                        <c:v>6.54</c:v>
                      </c:pt>
                      <c:pt idx="4167">
                        <c:v>6.69</c:v>
                      </c:pt>
                      <c:pt idx="4168">
                        <c:v>7.1</c:v>
                      </c:pt>
                      <c:pt idx="4169">
                        <c:v>7.01</c:v>
                      </c:pt>
                      <c:pt idx="4170">
                        <c:v>6.53</c:v>
                      </c:pt>
                      <c:pt idx="4171">
                        <c:v>6.53</c:v>
                      </c:pt>
                      <c:pt idx="4172">
                        <c:v>7.05</c:v>
                      </c:pt>
                      <c:pt idx="4173">
                        <c:v>6.68</c:v>
                      </c:pt>
                      <c:pt idx="4174">
                        <c:v>6.56</c:v>
                      </c:pt>
                      <c:pt idx="4175">
                        <c:v>6.5</c:v>
                      </c:pt>
                      <c:pt idx="4176">
                        <c:v>6.67</c:v>
                      </c:pt>
                      <c:pt idx="4177">
                        <c:v>6.65</c:v>
                      </c:pt>
                      <c:pt idx="4178">
                        <c:v>6.69</c:v>
                      </c:pt>
                      <c:pt idx="4179">
                        <c:v>6.76</c:v>
                      </c:pt>
                      <c:pt idx="4180">
                        <c:v>6.78</c:v>
                      </c:pt>
                      <c:pt idx="4181">
                        <c:v>6.93</c:v>
                      </c:pt>
                      <c:pt idx="4182">
                        <c:v>6.77</c:v>
                      </c:pt>
                      <c:pt idx="4183">
                        <c:v>6.68</c:v>
                      </c:pt>
                      <c:pt idx="4184">
                        <c:v>6.76</c:v>
                      </c:pt>
                      <c:pt idx="4185">
                        <c:v>6.64</c:v>
                      </c:pt>
                      <c:pt idx="4186">
                        <c:v>6.76</c:v>
                      </c:pt>
                      <c:pt idx="4187">
                        <c:v>6.75</c:v>
                      </c:pt>
                      <c:pt idx="4188">
                        <c:v>6.87</c:v>
                      </c:pt>
                      <c:pt idx="4189">
                        <c:v>6.83</c:v>
                      </c:pt>
                      <c:pt idx="4190">
                        <c:v>6.69</c:v>
                      </c:pt>
                      <c:pt idx="4191">
                        <c:v>6.72</c:v>
                      </c:pt>
                      <c:pt idx="4192">
                        <c:v>6.79</c:v>
                      </c:pt>
                      <c:pt idx="4193">
                        <c:v>7.18</c:v>
                      </c:pt>
                      <c:pt idx="4194">
                        <c:v>6.79</c:v>
                      </c:pt>
                      <c:pt idx="4195">
                        <c:v>6.78</c:v>
                      </c:pt>
                      <c:pt idx="4196">
                        <c:v>6.78</c:v>
                      </c:pt>
                      <c:pt idx="4197">
                        <c:v>6.75</c:v>
                      </c:pt>
                      <c:pt idx="4198">
                        <c:v>6.59</c:v>
                      </c:pt>
                      <c:pt idx="4199">
                        <c:v>6.74</c:v>
                      </c:pt>
                      <c:pt idx="4200">
                        <c:v>6.71</c:v>
                      </c:pt>
                      <c:pt idx="4201">
                        <c:v>6.7</c:v>
                      </c:pt>
                      <c:pt idx="4202">
                        <c:v>6.83</c:v>
                      </c:pt>
                      <c:pt idx="4203">
                        <c:v>6.92</c:v>
                      </c:pt>
                      <c:pt idx="4204">
                        <c:v>6.83</c:v>
                      </c:pt>
                      <c:pt idx="4205">
                        <c:v>6.75</c:v>
                      </c:pt>
                      <c:pt idx="4206">
                        <c:v>6.75</c:v>
                      </c:pt>
                      <c:pt idx="4207">
                        <c:v>7.01</c:v>
                      </c:pt>
                      <c:pt idx="4208">
                        <c:v>6.62</c:v>
                      </c:pt>
                      <c:pt idx="4209">
                        <c:v>6.76</c:v>
                      </c:pt>
                      <c:pt idx="4210">
                        <c:v>6.76</c:v>
                      </c:pt>
                      <c:pt idx="4211">
                        <c:v>6.88</c:v>
                      </c:pt>
                      <c:pt idx="4212">
                        <c:v>6.83</c:v>
                      </c:pt>
                      <c:pt idx="4213">
                        <c:v>6.86</c:v>
                      </c:pt>
                      <c:pt idx="4214">
                        <c:v>6.78</c:v>
                      </c:pt>
                      <c:pt idx="4215">
                        <c:v>6.77</c:v>
                      </c:pt>
                      <c:pt idx="4216">
                        <c:v>6.81</c:v>
                      </c:pt>
                      <c:pt idx="4217">
                        <c:v>6.72</c:v>
                      </c:pt>
                      <c:pt idx="4218">
                        <c:v>6.72</c:v>
                      </c:pt>
                      <c:pt idx="4219">
                        <c:v>6.76</c:v>
                      </c:pt>
                      <c:pt idx="4220">
                        <c:v>6.77</c:v>
                      </c:pt>
                      <c:pt idx="4221">
                        <c:v>6.81</c:v>
                      </c:pt>
                      <c:pt idx="4222">
                        <c:v>6.75</c:v>
                      </c:pt>
                      <c:pt idx="4223">
                        <c:v>6.77</c:v>
                      </c:pt>
                      <c:pt idx="4224">
                        <c:v>6.76</c:v>
                      </c:pt>
                      <c:pt idx="4225">
                        <c:v>6.75</c:v>
                      </c:pt>
                      <c:pt idx="4226">
                        <c:v>6.84</c:v>
                      </c:pt>
                      <c:pt idx="4227">
                        <c:v>6.76</c:v>
                      </c:pt>
                      <c:pt idx="4228">
                        <c:v>6.78</c:v>
                      </c:pt>
                      <c:pt idx="4229">
                        <c:v>6.77</c:v>
                      </c:pt>
                      <c:pt idx="4230">
                        <c:v>6.78</c:v>
                      </c:pt>
                      <c:pt idx="4231">
                        <c:v>6.89</c:v>
                      </c:pt>
                      <c:pt idx="4232">
                        <c:v>6.84</c:v>
                      </c:pt>
                      <c:pt idx="4233">
                        <c:v>6.88</c:v>
                      </c:pt>
                      <c:pt idx="4234">
                        <c:v>6.91</c:v>
                      </c:pt>
                      <c:pt idx="4235">
                        <c:v>6.97</c:v>
                      </c:pt>
                      <c:pt idx="4236">
                        <c:v>6.95</c:v>
                      </c:pt>
                      <c:pt idx="4237">
                        <c:v>6.72</c:v>
                      </c:pt>
                      <c:pt idx="4238">
                        <c:v>6.51</c:v>
                      </c:pt>
                      <c:pt idx="4239">
                        <c:v>6.75</c:v>
                      </c:pt>
                      <c:pt idx="4240">
                        <c:v>6.74</c:v>
                      </c:pt>
                      <c:pt idx="4241">
                        <c:v>6.79</c:v>
                      </c:pt>
                      <c:pt idx="4242">
                        <c:v>6.73</c:v>
                      </c:pt>
                      <c:pt idx="4243">
                        <c:v>6.7</c:v>
                      </c:pt>
                      <c:pt idx="4244">
                        <c:v>6.77</c:v>
                      </c:pt>
                      <c:pt idx="4245">
                        <c:v>6.76</c:v>
                      </c:pt>
                      <c:pt idx="4246">
                        <c:v>6.85</c:v>
                      </c:pt>
                      <c:pt idx="4247">
                        <c:v>6.76</c:v>
                      </c:pt>
                      <c:pt idx="4248">
                        <c:v>6.78</c:v>
                      </c:pt>
                      <c:pt idx="4249">
                        <c:v>6.93</c:v>
                      </c:pt>
                      <c:pt idx="4250">
                        <c:v>6.97</c:v>
                      </c:pt>
                      <c:pt idx="4251">
                        <c:v>7</c:v>
                      </c:pt>
                      <c:pt idx="4252">
                        <c:v>6.96</c:v>
                      </c:pt>
                      <c:pt idx="4253">
                        <c:v>7.18</c:v>
                      </c:pt>
                      <c:pt idx="4254">
                        <c:v>7.18</c:v>
                      </c:pt>
                      <c:pt idx="4255">
                        <c:v>7.25</c:v>
                      </c:pt>
                      <c:pt idx="4256">
                        <c:v>7.27</c:v>
                      </c:pt>
                      <c:pt idx="4257">
                        <c:v>7.26</c:v>
                      </c:pt>
                      <c:pt idx="4258">
                        <c:v>7.46</c:v>
                      </c:pt>
                      <c:pt idx="4259">
                        <c:v>7.27</c:v>
                      </c:pt>
                      <c:pt idx="4260">
                        <c:v>7.29</c:v>
                      </c:pt>
                      <c:pt idx="4261">
                        <c:v>7.38</c:v>
                      </c:pt>
                      <c:pt idx="4262">
                        <c:v>7.41</c:v>
                      </c:pt>
                      <c:pt idx="4263">
                        <c:v>7.33</c:v>
                      </c:pt>
                      <c:pt idx="4264">
                        <c:v>7.37</c:v>
                      </c:pt>
                      <c:pt idx="4265">
                        <c:v>7.37</c:v>
                      </c:pt>
                      <c:pt idx="4266">
                        <c:v>7.41</c:v>
                      </c:pt>
                      <c:pt idx="4267">
                        <c:v>7.25</c:v>
                      </c:pt>
                      <c:pt idx="4268">
                        <c:v>7.27</c:v>
                      </c:pt>
                      <c:pt idx="4269">
                        <c:v>7.32</c:v>
                      </c:pt>
                      <c:pt idx="4270">
                        <c:v>7.44</c:v>
                      </c:pt>
                      <c:pt idx="4271">
                        <c:v>7.51</c:v>
                      </c:pt>
                      <c:pt idx="4272">
                        <c:v>7.49</c:v>
                      </c:pt>
                      <c:pt idx="4273">
                        <c:v>7.36</c:v>
                      </c:pt>
                      <c:pt idx="4274">
                        <c:v>7.47</c:v>
                      </c:pt>
                      <c:pt idx="4275">
                        <c:v>7.25</c:v>
                      </c:pt>
                      <c:pt idx="4276">
                        <c:v>7.44</c:v>
                      </c:pt>
                      <c:pt idx="4277">
                        <c:v>7.41</c:v>
                      </c:pt>
                      <c:pt idx="4278">
                        <c:v>7.43</c:v>
                      </c:pt>
                      <c:pt idx="4279">
                        <c:v>7.48</c:v>
                      </c:pt>
                      <c:pt idx="4280">
                        <c:v>7.48</c:v>
                      </c:pt>
                      <c:pt idx="4281">
                        <c:v>7.52</c:v>
                      </c:pt>
                      <c:pt idx="4282">
                        <c:v>7.47</c:v>
                      </c:pt>
                      <c:pt idx="4283">
                        <c:v>7.37</c:v>
                      </c:pt>
                      <c:pt idx="4284">
                        <c:v>7.5</c:v>
                      </c:pt>
                      <c:pt idx="4285">
                        <c:v>7.49</c:v>
                      </c:pt>
                      <c:pt idx="4286">
                        <c:v>7.5</c:v>
                      </c:pt>
                      <c:pt idx="4287">
                        <c:v>7.43</c:v>
                      </c:pt>
                      <c:pt idx="4288">
                        <c:v>7.51</c:v>
                      </c:pt>
                      <c:pt idx="4289">
                        <c:v>7.51</c:v>
                      </c:pt>
                      <c:pt idx="4290">
                        <c:v>7.49</c:v>
                      </c:pt>
                      <c:pt idx="4291">
                        <c:v>7.5</c:v>
                      </c:pt>
                      <c:pt idx="4292">
                        <c:v>7.51</c:v>
                      </c:pt>
                      <c:pt idx="4293">
                        <c:v>7.75</c:v>
                      </c:pt>
                      <c:pt idx="4294">
                        <c:v>7.73</c:v>
                      </c:pt>
                      <c:pt idx="4295">
                        <c:v>7.69</c:v>
                      </c:pt>
                      <c:pt idx="4296">
                        <c:v>7.78</c:v>
                      </c:pt>
                      <c:pt idx="4297">
                        <c:v>7.78</c:v>
                      </c:pt>
                      <c:pt idx="4298">
                        <c:v>8.07</c:v>
                      </c:pt>
                      <c:pt idx="4299">
                        <c:v>8.0299999999999994</c:v>
                      </c:pt>
                      <c:pt idx="4300">
                        <c:v>8.01</c:v>
                      </c:pt>
                      <c:pt idx="4301">
                        <c:v>7.64</c:v>
                      </c:pt>
                      <c:pt idx="4302">
                        <c:v>7.64</c:v>
                      </c:pt>
                      <c:pt idx="4303">
                        <c:v>6.7</c:v>
                      </c:pt>
                      <c:pt idx="4304">
                        <c:v>7.72</c:v>
                      </c:pt>
                      <c:pt idx="4305">
                        <c:v>7.7</c:v>
                      </c:pt>
                      <c:pt idx="4306">
                        <c:v>7.78</c:v>
                      </c:pt>
                      <c:pt idx="4307">
                        <c:v>7.74</c:v>
                      </c:pt>
                      <c:pt idx="4308">
                        <c:v>7.71</c:v>
                      </c:pt>
                      <c:pt idx="4309">
                        <c:v>7.75</c:v>
                      </c:pt>
                      <c:pt idx="4310">
                        <c:v>7.77</c:v>
                      </c:pt>
                      <c:pt idx="4311">
                        <c:v>7.91</c:v>
                      </c:pt>
                      <c:pt idx="4312">
                        <c:v>7.99</c:v>
                      </c:pt>
                      <c:pt idx="4313">
                        <c:v>8.6300000000000008</c:v>
                      </c:pt>
                      <c:pt idx="4314">
                        <c:v>7.96</c:v>
                      </c:pt>
                      <c:pt idx="4315">
                        <c:v>7.95</c:v>
                      </c:pt>
                      <c:pt idx="4316">
                        <c:v>7.89</c:v>
                      </c:pt>
                      <c:pt idx="4317">
                        <c:v>7.81</c:v>
                      </c:pt>
                      <c:pt idx="4318">
                        <c:v>7.65</c:v>
                      </c:pt>
                      <c:pt idx="4319">
                        <c:v>7.84</c:v>
                      </c:pt>
                      <c:pt idx="4320">
                        <c:v>7.83</c:v>
                      </c:pt>
                      <c:pt idx="4321">
                        <c:v>8</c:v>
                      </c:pt>
                      <c:pt idx="4322">
                        <c:v>7.97</c:v>
                      </c:pt>
                      <c:pt idx="4323">
                        <c:v>7.9</c:v>
                      </c:pt>
                      <c:pt idx="4324">
                        <c:v>7.85</c:v>
                      </c:pt>
                      <c:pt idx="4325">
                        <c:v>7.81</c:v>
                      </c:pt>
                      <c:pt idx="4326">
                        <c:v>7.84</c:v>
                      </c:pt>
                      <c:pt idx="4327">
                        <c:v>7.82</c:v>
                      </c:pt>
                      <c:pt idx="4328">
                        <c:v>7.9</c:v>
                      </c:pt>
                      <c:pt idx="4329">
                        <c:v>7.83</c:v>
                      </c:pt>
                      <c:pt idx="4330">
                        <c:v>7.84</c:v>
                      </c:pt>
                      <c:pt idx="4331">
                        <c:v>7.92</c:v>
                      </c:pt>
                      <c:pt idx="4332">
                        <c:v>7.9</c:v>
                      </c:pt>
                      <c:pt idx="4333">
                        <c:v>7.93</c:v>
                      </c:pt>
                      <c:pt idx="4334">
                        <c:v>7.99</c:v>
                      </c:pt>
                      <c:pt idx="4335">
                        <c:v>8.0399999999999991</c:v>
                      </c:pt>
                      <c:pt idx="4336">
                        <c:v>8.24</c:v>
                      </c:pt>
                      <c:pt idx="4337">
                        <c:v>8.24</c:v>
                      </c:pt>
                      <c:pt idx="4338">
                        <c:v>8.3800000000000008</c:v>
                      </c:pt>
                      <c:pt idx="4339">
                        <c:v>8.1999999999999993</c:v>
                      </c:pt>
                      <c:pt idx="4340">
                        <c:v>8.1999999999999993</c:v>
                      </c:pt>
                      <c:pt idx="4341">
                        <c:v>8.31</c:v>
                      </c:pt>
                      <c:pt idx="4342">
                        <c:v>8.3699999999999992</c:v>
                      </c:pt>
                      <c:pt idx="4343">
                        <c:v>8.4499999999999993</c:v>
                      </c:pt>
                      <c:pt idx="4344">
                        <c:v>8.4</c:v>
                      </c:pt>
                      <c:pt idx="4345">
                        <c:v>8.33</c:v>
                      </c:pt>
                      <c:pt idx="4346">
                        <c:v>8.33</c:v>
                      </c:pt>
                      <c:pt idx="4347">
                        <c:v>8.3699999999999992</c:v>
                      </c:pt>
                      <c:pt idx="4348">
                        <c:v>8</c:v>
                      </c:pt>
                      <c:pt idx="4349">
                        <c:v>8.27</c:v>
                      </c:pt>
                      <c:pt idx="4350">
                        <c:v>8.31</c:v>
                      </c:pt>
                      <c:pt idx="4351">
                        <c:v>8.44</c:v>
                      </c:pt>
                      <c:pt idx="4352">
                        <c:v>8.3800000000000008</c:v>
                      </c:pt>
                      <c:pt idx="4353">
                        <c:v>8.31</c:v>
                      </c:pt>
                      <c:pt idx="4354">
                        <c:v>8.3699999999999992</c:v>
                      </c:pt>
                      <c:pt idx="4355">
                        <c:v>8.35</c:v>
                      </c:pt>
                      <c:pt idx="4356">
                        <c:v>8.39</c:v>
                      </c:pt>
                      <c:pt idx="4357">
                        <c:v>8.34</c:v>
                      </c:pt>
                      <c:pt idx="4358">
                        <c:v>8.3800000000000008</c:v>
                      </c:pt>
                      <c:pt idx="4359">
                        <c:v>8.49</c:v>
                      </c:pt>
                      <c:pt idx="4360">
                        <c:v>8.5</c:v>
                      </c:pt>
                      <c:pt idx="4361">
                        <c:v>8.73</c:v>
                      </c:pt>
                      <c:pt idx="4362">
                        <c:v>8.92</c:v>
                      </c:pt>
                      <c:pt idx="4363">
                        <c:v>8.68</c:v>
                      </c:pt>
                      <c:pt idx="4364">
                        <c:v>8.81</c:v>
                      </c:pt>
                      <c:pt idx="4365">
                        <c:v>8.9</c:v>
                      </c:pt>
                      <c:pt idx="4366">
                        <c:v>8.9600000000000009</c:v>
                      </c:pt>
                      <c:pt idx="4367">
                        <c:v>8.83</c:v>
                      </c:pt>
                      <c:pt idx="4368">
                        <c:v>8.68</c:v>
                      </c:pt>
                      <c:pt idx="4369">
                        <c:v>8.75</c:v>
                      </c:pt>
                      <c:pt idx="4370">
                        <c:v>8.7100000000000009</c:v>
                      </c:pt>
                      <c:pt idx="4371">
                        <c:v>8.7100000000000009</c:v>
                      </c:pt>
                      <c:pt idx="4372">
                        <c:v>9.06</c:v>
                      </c:pt>
                      <c:pt idx="4373">
                        <c:v>8.3000000000000007</c:v>
                      </c:pt>
                      <c:pt idx="4374">
                        <c:v>8.81</c:v>
                      </c:pt>
                      <c:pt idx="4375">
                        <c:v>8.73</c:v>
                      </c:pt>
                      <c:pt idx="4376">
                        <c:v>8.84</c:v>
                      </c:pt>
                      <c:pt idx="4377">
                        <c:v>8.76</c:v>
                      </c:pt>
                      <c:pt idx="4378">
                        <c:v>8.86</c:v>
                      </c:pt>
                      <c:pt idx="4379">
                        <c:v>8.9499999999999993</c:v>
                      </c:pt>
                      <c:pt idx="4380">
                        <c:v>9.07</c:v>
                      </c:pt>
                      <c:pt idx="4381">
                        <c:v>9.3000000000000007</c:v>
                      </c:pt>
                      <c:pt idx="4382">
                        <c:v>9.65</c:v>
                      </c:pt>
                      <c:pt idx="4383">
                        <c:v>9.5500000000000007</c:v>
                      </c:pt>
                      <c:pt idx="4384">
                        <c:v>9.15</c:v>
                      </c:pt>
                      <c:pt idx="4385">
                        <c:v>9.15</c:v>
                      </c:pt>
                      <c:pt idx="4386">
                        <c:v>9.23</c:v>
                      </c:pt>
                      <c:pt idx="4387">
                        <c:v>9.35</c:v>
                      </c:pt>
                      <c:pt idx="4388">
                        <c:v>9.8699999999999992</c:v>
                      </c:pt>
                      <c:pt idx="4389">
                        <c:v>9.89</c:v>
                      </c:pt>
                      <c:pt idx="4390">
                        <c:v>9.94</c:v>
                      </c:pt>
                      <c:pt idx="4391">
                        <c:v>9.8800000000000008</c:v>
                      </c:pt>
                      <c:pt idx="4392">
                        <c:v>9.34</c:v>
                      </c:pt>
                      <c:pt idx="4393">
                        <c:v>9.43</c:v>
                      </c:pt>
                      <c:pt idx="4394">
                        <c:v>9.75</c:v>
                      </c:pt>
                      <c:pt idx="4395">
                        <c:v>9.67</c:v>
                      </c:pt>
                      <c:pt idx="4396">
                        <c:v>9.8000000000000007</c:v>
                      </c:pt>
                      <c:pt idx="4397">
                        <c:v>9.76</c:v>
                      </c:pt>
                      <c:pt idx="4398">
                        <c:v>9.4600000000000009</c:v>
                      </c:pt>
                      <c:pt idx="4399">
                        <c:v>9.7200000000000006</c:v>
                      </c:pt>
                      <c:pt idx="4400">
                        <c:v>9.64</c:v>
                      </c:pt>
                      <c:pt idx="4401">
                        <c:v>9.6999999999999993</c:v>
                      </c:pt>
                      <c:pt idx="4402">
                        <c:v>9.64</c:v>
                      </c:pt>
                      <c:pt idx="4403">
                        <c:v>9.7799999999999994</c:v>
                      </c:pt>
                      <c:pt idx="4404">
                        <c:v>9.7799999999999994</c:v>
                      </c:pt>
                      <c:pt idx="4405">
                        <c:v>9.77</c:v>
                      </c:pt>
                      <c:pt idx="4406">
                        <c:v>9.91</c:v>
                      </c:pt>
                      <c:pt idx="4407">
                        <c:v>9.94</c:v>
                      </c:pt>
                      <c:pt idx="4408">
                        <c:v>10</c:v>
                      </c:pt>
                      <c:pt idx="4409">
                        <c:v>9.94</c:v>
                      </c:pt>
                      <c:pt idx="4410">
                        <c:v>9.9499999999999993</c:v>
                      </c:pt>
                      <c:pt idx="4411">
                        <c:v>9.8800000000000008</c:v>
                      </c:pt>
                      <c:pt idx="4412">
                        <c:v>9.7799999999999994</c:v>
                      </c:pt>
                      <c:pt idx="4413">
                        <c:v>9.66</c:v>
                      </c:pt>
                      <c:pt idx="4414">
                        <c:v>9.8000000000000007</c:v>
                      </c:pt>
                      <c:pt idx="4415">
                        <c:v>9.82</c:v>
                      </c:pt>
                      <c:pt idx="4416">
                        <c:v>9.94</c:v>
                      </c:pt>
                      <c:pt idx="4417">
                        <c:v>9.94</c:v>
                      </c:pt>
                      <c:pt idx="4418">
                        <c:v>9.39</c:v>
                      </c:pt>
                      <c:pt idx="4419">
                        <c:v>9.84</c:v>
                      </c:pt>
                      <c:pt idx="4420">
                        <c:v>9.83</c:v>
                      </c:pt>
                      <c:pt idx="4421">
                        <c:v>9.9700000000000006</c:v>
                      </c:pt>
                      <c:pt idx="4422">
                        <c:v>9.94</c:v>
                      </c:pt>
                      <c:pt idx="4423">
                        <c:v>8.98</c:v>
                      </c:pt>
                      <c:pt idx="4424">
                        <c:v>9.99</c:v>
                      </c:pt>
                      <c:pt idx="4425">
                        <c:v>10.01</c:v>
                      </c:pt>
                      <c:pt idx="4426">
                        <c:v>10.01</c:v>
                      </c:pt>
                      <c:pt idx="4427">
                        <c:v>10.89</c:v>
                      </c:pt>
                      <c:pt idx="4428">
                        <c:v>10.82</c:v>
                      </c:pt>
                      <c:pt idx="4429">
                        <c:v>10.71</c:v>
                      </c:pt>
                      <c:pt idx="4430">
                        <c:v>10.84</c:v>
                      </c:pt>
                      <c:pt idx="4431">
                        <c:v>10.84</c:v>
                      </c:pt>
                      <c:pt idx="4432">
                        <c:v>11.72</c:v>
                      </c:pt>
                      <c:pt idx="4433">
                        <c:v>8.34</c:v>
                      </c:pt>
                      <c:pt idx="4434">
                        <c:v>10.029999999999999</c:v>
                      </c:pt>
                      <c:pt idx="4435">
                        <c:v>9.94</c:v>
                      </c:pt>
                      <c:pt idx="4436">
                        <c:v>10.01</c:v>
                      </c:pt>
                      <c:pt idx="4437">
                        <c:v>10.01</c:v>
                      </c:pt>
                      <c:pt idx="4438">
                        <c:v>9.91</c:v>
                      </c:pt>
                      <c:pt idx="4439">
                        <c:v>10</c:v>
                      </c:pt>
                      <c:pt idx="4440">
                        <c:v>10.01</c:v>
                      </c:pt>
                      <c:pt idx="4441">
                        <c:v>10.17</c:v>
                      </c:pt>
                      <c:pt idx="4442">
                        <c:v>10.1</c:v>
                      </c:pt>
                      <c:pt idx="4443">
                        <c:v>10.050000000000001</c:v>
                      </c:pt>
                      <c:pt idx="4444">
                        <c:v>10</c:v>
                      </c:pt>
                      <c:pt idx="4445">
                        <c:v>10.029999999999999</c:v>
                      </c:pt>
                      <c:pt idx="4446">
                        <c:v>10.15</c:v>
                      </c:pt>
                      <c:pt idx="4447">
                        <c:v>10.06</c:v>
                      </c:pt>
                      <c:pt idx="4448">
                        <c:v>10.02</c:v>
                      </c:pt>
                      <c:pt idx="4449">
                        <c:v>10.02</c:v>
                      </c:pt>
                      <c:pt idx="4450">
                        <c:v>10.050000000000001</c:v>
                      </c:pt>
                      <c:pt idx="4451">
                        <c:v>10.1</c:v>
                      </c:pt>
                      <c:pt idx="4452">
                        <c:v>10.01</c:v>
                      </c:pt>
                      <c:pt idx="4453">
                        <c:v>10.57</c:v>
                      </c:pt>
                      <c:pt idx="4454">
                        <c:v>10.050000000000001</c:v>
                      </c:pt>
                      <c:pt idx="4455">
                        <c:v>10.11</c:v>
                      </c:pt>
                      <c:pt idx="4456">
                        <c:v>10.26</c:v>
                      </c:pt>
                      <c:pt idx="4457">
                        <c:v>10.27</c:v>
                      </c:pt>
                      <c:pt idx="4458">
                        <c:v>9.48</c:v>
                      </c:pt>
                      <c:pt idx="4459">
                        <c:v>10.050000000000001</c:v>
                      </c:pt>
                      <c:pt idx="4460">
                        <c:v>10</c:v>
                      </c:pt>
                      <c:pt idx="4461">
                        <c:v>9.9700000000000006</c:v>
                      </c:pt>
                      <c:pt idx="4462">
                        <c:v>10.55</c:v>
                      </c:pt>
                      <c:pt idx="4463">
                        <c:v>10.49</c:v>
                      </c:pt>
                      <c:pt idx="4464">
                        <c:v>10.07</c:v>
                      </c:pt>
                      <c:pt idx="4465">
                        <c:v>9.98</c:v>
                      </c:pt>
                      <c:pt idx="4466">
                        <c:v>9.98</c:v>
                      </c:pt>
                      <c:pt idx="4467">
                        <c:v>10.050000000000001</c:v>
                      </c:pt>
                      <c:pt idx="4468">
                        <c:v>9.76</c:v>
                      </c:pt>
                      <c:pt idx="4469">
                        <c:v>9.99</c:v>
                      </c:pt>
                      <c:pt idx="4470">
                        <c:v>10.02</c:v>
                      </c:pt>
                      <c:pt idx="4471">
                        <c:v>10.09</c:v>
                      </c:pt>
                      <c:pt idx="4472">
                        <c:v>10.01</c:v>
                      </c:pt>
                      <c:pt idx="4473">
                        <c:v>10.24</c:v>
                      </c:pt>
                      <c:pt idx="4474">
                        <c:v>10.050000000000001</c:v>
                      </c:pt>
                      <c:pt idx="4475">
                        <c:v>10.11</c:v>
                      </c:pt>
                      <c:pt idx="4476">
                        <c:v>10.15</c:v>
                      </c:pt>
                      <c:pt idx="4477">
                        <c:v>9.9499999999999993</c:v>
                      </c:pt>
                      <c:pt idx="4478">
                        <c:v>10.039999999999999</c:v>
                      </c:pt>
                      <c:pt idx="4479">
                        <c:v>10.02</c:v>
                      </c:pt>
                      <c:pt idx="4480">
                        <c:v>10.17</c:v>
                      </c:pt>
                      <c:pt idx="4481">
                        <c:v>10.3</c:v>
                      </c:pt>
                      <c:pt idx="4482">
                        <c:v>10.220000000000001</c:v>
                      </c:pt>
                      <c:pt idx="4483">
                        <c:v>10.39</c:v>
                      </c:pt>
                      <c:pt idx="4484">
                        <c:v>10.14</c:v>
                      </c:pt>
                      <c:pt idx="4485">
                        <c:v>10.19</c:v>
                      </c:pt>
                      <c:pt idx="4486">
                        <c:v>10.11</c:v>
                      </c:pt>
                      <c:pt idx="4487">
                        <c:v>9.93</c:v>
                      </c:pt>
                      <c:pt idx="4488">
                        <c:v>9.91</c:v>
                      </c:pt>
                      <c:pt idx="4489">
                        <c:v>10.01</c:v>
                      </c:pt>
                      <c:pt idx="4490">
                        <c:v>10.01</c:v>
                      </c:pt>
                      <c:pt idx="4491">
                        <c:v>10.08</c:v>
                      </c:pt>
                      <c:pt idx="4492">
                        <c:v>10.029999999999999</c:v>
                      </c:pt>
                      <c:pt idx="4493">
                        <c:v>9.83</c:v>
                      </c:pt>
                      <c:pt idx="4494">
                        <c:v>10.01</c:v>
                      </c:pt>
                      <c:pt idx="4495">
                        <c:v>10.07</c:v>
                      </c:pt>
                      <c:pt idx="4496">
                        <c:v>10.029999999999999</c:v>
                      </c:pt>
                      <c:pt idx="4497">
                        <c:v>9.75</c:v>
                      </c:pt>
                      <c:pt idx="4498">
                        <c:v>9.6199999999999992</c:v>
                      </c:pt>
                      <c:pt idx="4499">
                        <c:v>10</c:v>
                      </c:pt>
                      <c:pt idx="4500">
                        <c:v>10.029999999999999</c:v>
                      </c:pt>
                      <c:pt idx="4501">
                        <c:v>10.02</c:v>
                      </c:pt>
                      <c:pt idx="4502">
                        <c:v>10.029999999999999</c:v>
                      </c:pt>
                      <c:pt idx="4503">
                        <c:v>9.3800000000000008</c:v>
                      </c:pt>
                      <c:pt idx="4504">
                        <c:v>10.02</c:v>
                      </c:pt>
                      <c:pt idx="4505">
                        <c:v>9.83</c:v>
                      </c:pt>
                      <c:pt idx="4506">
                        <c:v>10.029999999999999</c:v>
                      </c:pt>
                      <c:pt idx="4507">
                        <c:v>9.98</c:v>
                      </c:pt>
                      <c:pt idx="4508">
                        <c:v>10.18</c:v>
                      </c:pt>
                      <c:pt idx="4509">
                        <c:v>10.02</c:v>
                      </c:pt>
                      <c:pt idx="4510">
                        <c:v>10.07</c:v>
                      </c:pt>
                      <c:pt idx="4511">
                        <c:v>10.220000000000001</c:v>
                      </c:pt>
                      <c:pt idx="4512">
                        <c:v>10.25</c:v>
                      </c:pt>
                      <c:pt idx="4513">
                        <c:v>9.9600000000000009</c:v>
                      </c:pt>
                      <c:pt idx="4514">
                        <c:v>10.050000000000001</c:v>
                      </c:pt>
                      <c:pt idx="4515">
                        <c:v>10.16</c:v>
                      </c:pt>
                      <c:pt idx="4516">
                        <c:v>10.43</c:v>
                      </c:pt>
                      <c:pt idx="4517">
                        <c:v>10.38</c:v>
                      </c:pt>
                      <c:pt idx="4518">
                        <c:v>10.199999999999999</c:v>
                      </c:pt>
                      <c:pt idx="4519">
                        <c:v>10.24</c:v>
                      </c:pt>
                      <c:pt idx="4520">
                        <c:v>10.25</c:v>
                      </c:pt>
                      <c:pt idx="4521">
                        <c:v>10.29</c:v>
                      </c:pt>
                      <c:pt idx="4522">
                        <c:v>10.210000000000001</c:v>
                      </c:pt>
                      <c:pt idx="4523">
                        <c:v>10.25</c:v>
                      </c:pt>
                      <c:pt idx="4524">
                        <c:v>10.23</c:v>
                      </c:pt>
                      <c:pt idx="4525">
                        <c:v>10.26</c:v>
                      </c:pt>
                      <c:pt idx="4526">
                        <c:v>10.33</c:v>
                      </c:pt>
                      <c:pt idx="4527">
                        <c:v>10.28</c:v>
                      </c:pt>
                      <c:pt idx="4528">
                        <c:v>10.130000000000001</c:v>
                      </c:pt>
                      <c:pt idx="4529">
                        <c:v>10.24</c:v>
                      </c:pt>
                      <c:pt idx="4530">
                        <c:v>10.25</c:v>
                      </c:pt>
                      <c:pt idx="4531">
                        <c:v>10.34</c:v>
                      </c:pt>
                      <c:pt idx="4532">
                        <c:v>10.18</c:v>
                      </c:pt>
                      <c:pt idx="4533">
                        <c:v>9.66</c:v>
                      </c:pt>
                      <c:pt idx="4534">
                        <c:v>10.18</c:v>
                      </c:pt>
                      <c:pt idx="4535">
                        <c:v>10.050000000000001</c:v>
                      </c:pt>
                      <c:pt idx="4536">
                        <c:v>10.49</c:v>
                      </c:pt>
                      <c:pt idx="4537">
                        <c:v>10.48</c:v>
                      </c:pt>
                      <c:pt idx="4538">
                        <c:v>10.65</c:v>
                      </c:pt>
                      <c:pt idx="4539">
                        <c:v>10.31</c:v>
                      </c:pt>
                      <c:pt idx="4540">
                        <c:v>10.24</c:v>
                      </c:pt>
                      <c:pt idx="4541">
                        <c:v>10.23</c:v>
                      </c:pt>
                      <c:pt idx="4542">
                        <c:v>10.19</c:v>
                      </c:pt>
                      <c:pt idx="4543">
                        <c:v>10.17</c:v>
                      </c:pt>
                      <c:pt idx="4544">
                        <c:v>10.26</c:v>
                      </c:pt>
                      <c:pt idx="4545">
                        <c:v>10.26</c:v>
                      </c:pt>
                      <c:pt idx="4546">
                        <c:v>10.31</c:v>
                      </c:pt>
                      <c:pt idx="4547">
                        <c:v>10.24</c:v>
                      </c:pt>
                      <c:pt idx="4548">
                        <c:v>10.01</c:v>
                      </c:pt>
                      <c:pt idx="4549">
                        <c:v>10.29</c:v>
                      </c:pt>
                      <c:pt idx="4550">
                        <c:v>10.31</c:v>
                      </c:pt>
                      <c:pt idx="4551">
                        <c:v>10.4</c:v>
                      </c:pt>
                      <c:pt idx="4552">
                        <c:v>10.24</c:v>
                      </c:pt>
                      <c:pt idx="4553">
                        <c:v>10.130000000000001</c:v>
                      </c:pt>
                      <c:pt idx="4554">
                        <c:v>10.220000000000001</c:v>
                      </c:pt>
                      <c:pt idx="4555">
                        <c:v>10.26</c:v>
                      </c:pt>
                      <c:pt idx="4556">
                        <c:v>10.43</c:v>
                      </c:pt>
                      <c:pt idx="4557">
                        <c:v>10.3</c:v>
                      </c:pt>
                      <c:pt idx="4558">
                        <c:v>10.5</c:v>
                      </c:pt>
                      <c:pt idx="4559">
                        <c:v>10.54</c:v>
                      </c:pt>
                      <c:pt idx="4560">
                        <c:v>10.54</c:v>
                      </c:pt>
                      <c:pt idx="4561">
                        <c:v>10.66</c:v>
                      </c:pt>
                      <c:pt idx="4562">
                        <c:v>10.050000000000001</c:v>
                      </c:pt>
                      <c:pt idx="4563">
                        <c:v>10.050000000000001</c:v>
                      </c:pt>
                      <c:pt idx="4564">
                        <c:v>10.33</c:v>
                      </c:pt>
                      <c:pt idx="4565">
                        <c:v>10.29</c:v>
                      </c:pt>
                      <c:pt idx="4566">
                        <c:v>10.31</c:v>
                      </c:pt>
                      <c:pt idx="4567">
                        <c:v>10.24</c:v>
                      </c:pt>
                      <c:pt idx="4568">
                        <c:v>10.24</c:v>
                      </c:pt>
                      <c:pt idx="4569">
                        <c:v>10.31</c:v>
                      </c:pt>
                      <c:pt idx="4570">
                        <c:v>10.32</c:v>
                      </c:pt>
                      <c:pt idx="4571">
                        <c:v>10.44</c:v>
                      </c:pt>
                      <c:pt idx="4572">
                        <c:v>10.36</c:v>
                      </c:pt>
                      <c:pt idx="4573">
                        <c:v>10.37</c:v>
                      </c:pt>
                      <c:pt idx="4574">
                        <c:v>10.41</c:v>
                      </c:pt>
                      <c:pt idx="4575">
                        <c:v>10.61</c:v>
                      </c:pt>
                      <c:pt idx="4576">
                        <c:v>10.97</c:v>
                      </c:pt>
                      <c:pt idx="4577">
                        <c:v>10.76</c:v>
                      </c:pt>
                      <c:pt idx="4578">
                        <c:v>10.45</c:v>
                      </c:pt>
                      <c:pt idx="4579">
                        <c:v>10.6</c:v>
                      </c:pt>
                      <c:pt idx="4580">
                        <c:v>10.7</c:v>
                      </c:pt>
                      <c:pt idx="4581">
                        <c:v>10.96</c:v>
                      </c:pt>
                      <c:pt idx="4582">
                        <c:v>10.81</c:v>
                      </c:pt>
                      <c:pt idx="4583">
                        <c:v>10.75</c:v>
                      </c:pt>
                      <c:pt idx="4584">
                        <c:v>10.7</c:v>
                      </c:pt>
                      <c:pt idx="4585">
                        <c:v>10.69</c:v>
                      </c:pt>
                      <c:pt idx="4586">
                        <c:v>10.72</c:v>
                      </c:pt>
                      <c:pt idx="4587">
                        <c:v>10.57</c:v>
                      </c:pt>
                      <c:pt idx="4588">
                        <c:v>10.61</c:v>
                      </c:pt>
                      <c:pt idx="4589">
                        <c:v>10.68</c:v>
                      </c:pt>
                      <c:pt idx="4590">
                        <c:v>10.74</c:v>
                      </c:pt>
                      <c:pt idx="4591">
                        <c:v>10.93</c:v>
                      </c:pt>
                      <c:pt idx="4592">
                        <c:v>10.8</c:v>
                      </c:pt>
                      <c:pt idx="4593">
                        <c:v>10.97</c:v>
                      </c:pt>
                      <c:pt idx="4594">
                        <c:v>11.08</c:v>
                      </c:pt>
                      <c:pt idx="4595">
                        <c:v>11.05</c:v>
                      </c:pt>
                      <c:pt idx="4596">
                        <c:v>11.12</c:v>
                      </c:pt>
                      <c:pt idx="4597">
                        <c:v>10.99</c:v>
                      </c:pt>
                      <c:pt idx="4598">
                        <c:v>10.91</c:v>
                      </c:pt>
                      <c:pt idx="4599">
                        <c:v>11.01</c:v>
                      </c:pt>
                      <c:pt idx="4600">
                        <c:v>11.19</c:v>
                      </c:pt>
                      <c:pt idx="4601">
                        <c:v>11.47</c:v>
                      </c:pt>
                      <c:pt idx="4602">
                        <c:v>11.43</c:v>
                      </c:pt>
                      <c:pt idx="4603">
                        <c:v>10.66</c:v>
                      </c:pt>
                      <c:pt idx="4604">
                        <c:v>11.32</c:v>
                      </c:pt>
                      <c:pt idx="4605">
                        <c:v>11.29</c:v>
                      </c:pt>
                      <c:pt idx="4606">
                        <c:v>11.29</c:v>
                      </c:pt>
                      <c:pt idx="4607">
                        <c:v>11.31</c:v>
                      </c:pt>
                      <c:pt idx="4608">
                        <c:v>9.3800000000000008</c:v>
                      </c:pt>
                      <c:pt idx="4609">
                        <c:v>11.31</c:v>
                      </c:pt>
                      <c:pt idx="4610">
                        <c:v>11.27</c:v>
                      </c:pt>
                      <c:pt idx="4611">
                        <c:v>11.33</c:v>
                      </c:pt>
                      <c:pt idx="4612">
                        <c:v>11.31</c:v>
                      </c:pt>
                      <c:pt idx="4613">
                        <c:v>11.35</c:v>
                      </c:pt>
                      <c:pt idx="4614">
                        <c:v>11.37</c:v>
                      </c:pt>
                      <c:pt idx="4615">
                        <c:v>11.36</c:v>
                      </c:pt>
                      <c:pt idx="4616">
                        <c:v>11.51</c:v>
                      </c:pt>
                      <c:pt idx="4617">
                        <c:v>11.53</c:v>
                      </c:pt>
                      <c:pt idx="4618">
                        <c:v>11.11</c:v>
                      </c:pt>
                      <c:pt idx="4619">
                        <c:v>11.54</c:v>
                      </c:pt>
                      <c:pt idx="4620">
                        <c:v>11.6</c:v>
                      </c:pt>
                      <c:pt idx="4621">
                        <c:v>11.74</c:v>
                      </c:pt>
                      <c:pt idx="4622">
                        <c:v>11.59</c:v>
                      </c:pt>
                      <c:pt idx="4623">
                        <c:v>11.63</c:v>
                      </c:pt>
                      <c:pt idx="4624">
                        <c:v>11.8</c:v>
                      </c:pt>
                      <c:pt idx="4625">
                        <c:v>12.16</c:v>
                      </c:pt>
                      <c:pt idx="4626">
                        <c:v>12.06</c:v>
                      </c:pt>
                      <c:pt idx="4627">
                        <c:v>11.8</c:v>
                      </c:pt>
                      <c:pt idx="4628">
                        <c:v>11.22</c:v>
                      </c:pt>
                      <c:pt idx="4629">
                        <c:v>11.67</c:v>
                      </c:pt>
                      <c:pt idx="4630">
                        <c:v>11.61</c:v>
                      </c:pt>
                      <c:pt idx="4631">
                        <c:v>11.61</c:v>
                      </c:pt>
                      <c:pt idx="4632">
                        <c:v>13.86</c:v>
                      </c:pt>
                      <c:pt idx="4633">
                        <c:v>12.04</c:v>
                      </c:pt>
                      <c:pt idx="4634">
                        <c:v>13.2</c:v>
                      </c:pt>
                      <c:pt idx="4635">
                        <c:v>12.97</c:v>
                      </c:pt>
                      <c:pt idx="4636">
                        <c:v>13.65</c:v>
                      </c:pt>
                      <c:pt idx="4637">
                        <c:v>13.31</c:v>
                      </c:pt>
                      <c:pt idx="4638">
                        <c:v>13.44</c:v>
                      </c:pt>
                      <c:pt idx="4639">
                        <c:v>13.64</c:v>
                      </c:pt>
                      <c:pt idx="4640">
                        <c:v>15.07</c:v>
                      </c:pt>
                      <c:pt idx="4641">
                        <c:v>17.600000000000001</c:v>
                      </c:pt>
                      <c:pt idx="4642">
                        <c:v>15.65</c:v>
                      </c:pt>
                      <c:pt idx="4643">
                        <c:v>13.88</c:v>
                      </c:pt>
                      <c:pt idx="4644">
                        <c:v>15.22</c:v>
                      </c:pt>
                      <c:pt idx="4645">
                        <c:v>16.010000000000002</c:v>
                      </c:pt>
                      <c:pt idx="4646">
                        <c:v>16.16</c:v>
                      </c:pt>
                      <c:pt idx="4647">
                        <c:v>15.02</c:v>
                      </c:pt>
                      <c:pt idx="4648">
                        <c:v>14.82</c:v>
                      </c:pt>
                      <c:pt idx="4649">
                        <c:v>15.26</c:v>
                      </c:pt>
                      <c:pt idx="4650">
                        <c:v>14.66</c:v>
                      </c:pt>
                      <c:pt idx="4651">
                        <c:v>13.56</c:v>
                      </c:pt>
                      <c:pt idx="4652">
                        <c:v>12.71</c:v>
                      </c:pt>
                      <c:pt idx="4653">
                        <c:v>10.9</c:v>
                      </c:pt>
                      <c:pt idx="4654">
                        <c:v>13.52</c:v>
                      </c:pt>
                      <c:pt idx="4655">
                        <c:v>13.42</c:v>
                      </c:pt>
                      <c:pt idx="4656">
                        <c:v>13.42</c:v>
                      </c:pt>
                      <c:pt idx="4657">
                        <c:v>13.54</c:v>
                      </c:pt>
                      <c:pt idx="4658">
                        <c:v>12.36</c:v>
                      </c:pt>
                      <c:pt idx="4659">
                        <c:v>13.43</c:v>
                      </c:pt>
                      <c:pt idx="4660">
                        <c:v>13.23</c:v>
                      </c:pt>
                      <c:pt idx="4661">
                        <c:v>13.21</c:v>
                      </c:pt>
                      <c:pt idx="4662">
                        <c:v>12.98</c:v>
                      </c:pt>
                      <c:pt idx="4663">
                        <c:v>12.4</c:v>
                      </c:pt>
                      <c:pt idx="4664">
                        <c:v>12.4</c:v>
                      </c:pt>
                      <c:pt idx="4665">
                        <c:v>12.31</c:v>
                      </c:pt>
                      <c:pt idx="4666">
                        <c:v>12.35</c:v>
                      </c:pt>
                      <c:pt idx="4667">
                        <c:v>12.53</c:v>
                      </c:pt>
                      <c:pt idx="4668">
                        <c:v>12.98</c:v>
                      </c:pt>
                      <c:pt idx="4669">
                        <c:v>13.04</c:v>
                      </c:pt>
                      <c:pt idx="4670">
                        <c:v>13.96</c:v>
                      </c:pt>
                      <c:pt idx="4671">
                        <c:v>14.48</c:v>
                      </c:pt>
                      <c:pt idx="4672">
                        <c:v>13.78</c:v>
                      </c:pt>
                      <c:pt idx="4673">
                        <c:v>13.18</c:v>
                      </c:pt>
                      <c:pt idx="4674">
                        <c:v>13.34</c:v>
                      </c:pt>
                      <c:pt idx="4675">
                        <c:v>13.71</c:v>
                      </c:pt>
                      <c:pt idx="4676">
                        <c:v>14.17</c:v>
                      </c:pt>
                      <c:pt idx="4677">
                        <c:v>14.11</c:v>
                      </c:pt>
                      <c:pt idx="4678">
                        <c:v>13.77</c:v>
                      </c:pt>
                      <c:pt idx="4679">
                        <c:v>14.64</c:v>
                      </c:pt>
                      <c:pt idx="4680">
                        <c:v>13.96</c:v>
                      </c:pt>
                      <c:pt idx="4681">
                        <c:v>14.26</c:v>
                      </c:pt>
                      <c:pt idx="4682">
                        <c:v>13.59</c:v>
                      </c:pt>
                      <c:pt idx="4683">
                        <c:v>12.96</c:v>
                      </c:pt>
                      <c:pt idx="4684">
                        <c:v>13.69</c:v>
                      </c:pt>
                      <c:pt idx="4685">
                        <c:v>14.04</c:v>
                      </c:pt>
                      <c:pt idx="4686">
                        <c:v>13.16</c:v>
                      </c:pt>
                      <c:pt idx="4687">
                        <c:v>13.16</c:v>
                      </c:pt>
                      <c:pt idx="4688">
                        <c:v>12.27</c:v>
                      </c:pt>
                      <c:pt idx="4689">
                        <c:v>13.87</c:v>
                      </c:pt>
                      <c:pt idx="4690">
                        <c:v>13.63</c:v>
                      </c:pt>
                      <c:pt idx="4691">
                        <c:v>14.77</c:v>
                      </c:pt>
                      <c:pt idx="4692">
                        <c:v>14.77</c:v>
                      </c:pt>
                      <c:pt idx="4693">
                        <c:v>14</c:v>
                      </c:pt>
                      <c:pt idx="4694">
                        <c:v>13.89</c:v>
                      </c:pt>
                      <c:pt idx="4695">
                        <c:v>14</c:v>
                      </c:pt>
                      <c:pt idx="4696">
                        <c:v>14</c:v>
                      </c:pt>
                      <c:pt idx="4697">
                        <c:v>13.86</c:v>
                      </c:pt>
                      <c:pt idx="4698">
                        <c:v>13.86</c:v>
                      </c:pt>
                      <c:pt idx="4699">
                        <c:v>14.07</c:v>
                      </c:pt>
                      <c:pt idx="4700">
                        <c:v>14.13</c:v>
                      </c:pt>
                      <c:pt idx="4701">
                        <c:v>14.07</c:v>
                      </c:pt>
                      <c:pt idx="4702">
                        <c:v>13.55</c:v>
                      </c:pt>
                      <c:pt idx="4703">
                        <c:v>13.28</c:v>
                      </c:pt>
                      <c:pt idx="4704">
                        <c:v>13.57</c:v>
                      </c:pt>
                      <c:pt idx="4705">
                        <c:v>13.74</c:v>
                      </c:pt>
                      <c:pt idx="4706">
                        <c:v>14.06</c:v>
                      </c:pt>
                      <c:pt idx="4707">
                        <c:v>13.97</c:v>
                      </c:pt>
                      <c:pt idx="4708">
                        <c:v>13.59</c:v>
                      </c:pt>
                      <c:pt idx="4709">
                        <c:v>13.89</c:v>
                      </c:pt>
                      <c:pt idx="4710">
                        <c:v>14</c:v>
                      </c:pt>
                      <c:pt idx="4711">
                        <c:v>13.86</c:v>
                      </c:pt>
                      <c:pt idx="4712">
                        <c:v>13.46</c:v>
                      </c:pt>
                      <c:pt idx="4713">
                        <c:v>11.56</c:v>
                      </c:pt>
                      <c:pt idx="4714">
                        <c:v>13.4</c:v>
                      </c:pt>
                      <c:pt idx="4715">
                        <c:v>13.44</c:v>
                      </c:pt>
                      <c:pt idx="4716">
                        <c:v>13.5</c:v>
                      </c:pt>
                      <c:pt idx="4717">
                        <c:v>12.63</c:v>
                      </c:pt>
                      <c:pt idx="4718">
                        <c:v>9.76</c:v>
                      </c:pt>
                      <c:pt idx="4719">
                        <c:v>12.93</c:v>
                      </c:pt>
                      <c:pt idx="4720">
                        <c:v>13.33</c:v>
                      </c:pt>
                      <c:pt idx="4721">
                        <c:v>13.97</c:v>
                      </c:pt>
                      <c:pt idx="4722">
                        <c:v>14.02</c:v>
                      </c:pt>
                      <c:pt idx="4723">
                        <c:v>14.58</c:v>
                      </c:pt>
                      <c:pt idx="4724">
                        <c:v>14.3</c:v>
                      </c:pt>
                      <c:pt idx="4725">
                        <c:v>14.67</c:v>
                      </c:pt>
                      <c:pt idx="4726">
                        <c:v>14.67</c:v>
                      </c:pt>
                      <c:pt idx="4727">
                        <c:v>16.690000000000001</c:v>
                      </c:pt>
                      <c:pt idx="4728">
                        <c:v>14.44</c:v>
                      </c:pt>
                      <c:pt idx="4729">
                        <c:v>15.01</c:v>
                      </c:pt>
                      <c:pt idx="4730">
                        <c:v>14.46</c:v>
                      </c:pt>
                      <c:pt idx="4731">
                        <c:v>14.03</c:v>
                      </c:pt>
                      <c:pt idx="4732">
                        <c:v>14.16</c:v>
                      </c:pt>
                      <c:pt idx="4733">
                        <c:v>15.76</c:v>
                      </c:pt>
                      <c:pt idx="4734">
                        <c:v>15.18</c:v>
                      </c:pt>
                      <c:pt idx="4735">
                        <c:v>16.329999999999998</c:v>
                      </c:pt>
                      <c:pt idx="4736">
                        <c:v>17.14</c:v>
                      </c:pt>
                      <c:pt idx="4737">
                        <c:v>16.149999999999999</c:v>
                      </c:pt>
                      <c:pt idx="4738">
                        <c:v>15.75</c:v>
                      </c:pt>
                      <c:pt idx="4739">
                        <c:v>17.05</c:v>
                      </c:pt>
                      <c:pt idx="4740">
                        <c:v>16.89</c:v>
                      </c:pt>
                      <c:pt idx="4741">
                        <c:v>16.28</c:v>
                      </c:pt>
                      <c:pt idx="4742">
                        <c:v>15.65</c:v>
                      </c:pt>
                      <c:pt idx="4743">
                        <c:v>15.47</c:v>
                      </c:pt>
                      <c:pt idx="4744">
                        <c:v>16.71</c:v>
                      </c:pt>
                      <c:pt idx="4745">
                        <c:v>16.29</c:v>
                      </c:pt>
                      <c:pt idx="4746">
                        <c:v>16.75</c:v>
                      </c:pt>
                      <c:pt idx="4747">
                        <c:v>15.73</c:v>
                      </c:pt>
                      <c:pt idx="4748">
                        <c:v>15.59</c:v>
                      </c:pt>
                      <c:pt idx="4749">
                        <c:v>16.829999999999998</c:v>
                      </c:pt>
                      <c:pt idx="4750">
                        <c:v>17.68</c:v>
                      </c:pt>
                      <c:pt idx="4751">
                        <c:v>17.920000000000002</c:v>
                      </c:pt>
                      <c:pt idx="4752">
                        <c:v>17.72</c:v>
                      </c:pt>
                      <c:pt idx="4753">
                        <c:v>18.96</c:v>
                      </c:pt>
                      <c:pt idx="4754">
                        <c:v>19.04</c:v>
                      </c:pt>
                      <c:pt idx="4755">
                        <c:v>19.71</c:v>
                      </c:pt>
                      <c:pt idx="4756">
                        <c:v>19.850000000000001</c:v>
                      </c:pt>
                      <c:pt idx="4757">
                        <c:v>19.79</c:v>
                      </c:pt>
                      <c:pt idx="4758">
                        <c:v>17.899999999999999</c:v>
                      </c:pt>
                      <c:pt idx="4759">
                        <c:v>19.96</c:v>
                      </c:pt>
                      <c:pt idx="4760">
                        <c:v>19.850000000000001</c:v>
                      </c:pt>
                      <c:pt idx="4761">
                        <c:v>19.78</c:v>
                      </c:pt>
                      <c:pt idx="4762">
                        <c:v>18.37</c:v>
                      </c:pt>
                      <c:pt idx="4763">
                        <c:v>15.65</c:v>
                      </c:pt>
                      <c:pt idx="4764">
                        <c:v>19.53</c:v>
                      </c:pt>
                      <c:pt idx="4765">
                        <c:v>18.73</c:v>
                      </c:pt>
                      <c:pt idx="4766">
                        <c:v>18.34</c:v>
                      </c:pt>
                      <c:pt idx="4767">
                        <c:v>18.350000000000001</c:v>
                      </c:pt>
                      <c:pt idx="4768">
                        <c:v>16.059999999999999</c:v>
                      </c:pt>
                      <c:pt idx="4769">
                        <c:v>18.329999999999998</c:v>
                      </c:pt>
                      <c:pt idx="4770">
                        <c:v>18.309999999999999</c:v>
                      </c:pt>
                      <c:pt idx="4771">
                        <c:v>17.649999999999999</c:v>
                      </c:pt>
                      <c:pt idx="4772">
                        <c:v>16.649999999999999</c:v>
                      </c:pt>
                      <c:pt idx="4773">
                        <c:v>15.38</c:v>
                      </c:pt>
                      <c:pt idx="4774">
                        <c:v>16.18</c:v>
                      </c:pt>
                      <c:pt idx="4775">
                        <c:v>15.45</c:v>
                      </c:pt>
                      <c:pt idx="4776">
                        <c:v>14.67</c:v>
                      </c:pt>
                      <c:pt idx="4777">
                        <c:v>13.98</c:v>
                      </c:pt>
                      <c:pt idx="4778">
                        <c:v>14.64</c:v>
                      </c:pt>
                      <c:pt idx="4779">
                        <c:v>14.07</c:v>
                      </c:pt>
                      <c:pt idx="4780">
                        <c:v>14.3</c:v>
                      </c:pt>
                      <c:pt idx="4781">
                        <c:v>12.28</c:v>
                      </c:pt>
                      <c:pt idx="4782">
                        <c:v>11.57</c:v>
                      </c:pt>
                      <c:pt idx="4783">
                        <c:v>9.89</c:v>
                      </c:pt>
                      <c:pt idx="4784">
                        <c:v>10.57</c:v>
                      </c:pt>
                      <c:pt idx="4785">
                        <c:v>10.8</c:v>
                      </c:pt>
                      <c:pt idx="4786">
                        <c:v>10.79</c:v>
                      </c:pt>
                      <c:pt idx="4787">
                        <c:v>10.92</c:v>
                      </c:pt>
                      <c:pt idx="4788">
                        <c:v>11.3</c:v>
                      </c:pt>
                      <c:pt idx="4789">
                        <c:v>11.15</c:v>
                      </c:pt>
                      <c:pt idx="4790">
                        <c:v>11.42</c:v>
                      </c:pt>
                      <c:pt idx="4791">
                        <c:v>10.92</c:v>
                      </c:pt>
                      <c:pt idx="4792">
                        <c:v>10.199999999999999</c:v>
                      </c:pt>
                      <c:pt idx="4793">
                        <c:v>8.44</c:v>
                      </c:pt>
                      <c:pt idx="4794">
                        <c:v>9.51</c:v>
                      </c:pt>
                      <c:pt idx="4795">
                        <c:v>8.73</c:v>
                      </c:pt>
                      <c:pt idx="4796">
                        <c:v>8.73</c:v>
                      </c:pt>
                      <c:pt idx="4797">
                        <c:v>9.5500000000000007</c:v>
                      </c:pt>
                      <c:pt idx="4798">
                        <c:v>12.23</c:v>
                      </c:pt>
                      <c:pt idx="4799">
                        <c:v>10.49</c:v>
                      </c:pt>
                      <c:pt idx="4800">
                        <c:v>11.06</c:v>
                      </c:pt>
                      <c:pt idx="4801">
                        <c:v>11.26</c:v>
                      </c:pt>
                      <c:pt idx="4802">
                        <c:v>11.05</c:v>
                      </c:pt>
                      <c:pt idx="4803">
                        <c:v>9.2200000000000006</c:v>
                      </c:pt>
                      <c:pt idx="4804">
                        <c:v>10.07</c:v>
                      </c:pt>
                      <c:pt idx="4805">
                        <c:v>10.39</c:v>
                      </c:pt>
                      <c:pt idx="4806">
                        <c:v>9.6</c:v>
                      </c:pt>
                      <c:pt idx="4807">
                        <c:v>8.44</c:v>
                      </c:pt>
                      <c:pt idx="4808">
                        <c:v>8.48</c:v>
                      </c:pt>
                      <c:pt idx="4809">
                        <c:v>8.64</c:v>
                      </c:pt>
                      <c:pt idx="4810">
                        <c:v>8.6</c:v>
                      </c:pt>
                      <c:pt idx="4811">
                        <c:v>9.68</c:v>
                      </c:pt>
                      <c:pt idx="4812">
                        <c:v>9.5299999999999994</c:v>
                      </c:pt>
                      <c:pt idx="4813">
                        <c:v>9.2799999999999994</c:v>
                      </c:pt>
                      <c:pt idx="4814">
                        <c:v>9.48</c:v>
                      </c:pt>
                      <c:pt idx="4815">
                        <c:v>9.43</c:v>
                      </c:pt>
                      <c:pt idx="4816">
                        <c:v>9.2899999999999991</c:v>
                      </c:pt>
                      <c:pt idx="4817">
                        <c:v>8.6199999999999992</c:v>
                      </c:pt>
                      <c:pt idx="4818">
                        <c:v>7.9</c:v>
                      </c:pt>
                      <c:pt idx="4819">
                        <c:v>9.0500000000000007</c:v>
                      </c:pt>
                      <c:pt idx="4820">
                        <c:v>9.27</c:v>
                      </c:pt>
                      <c:pt idx="4821">
                        <c:v>10.44</c:v>
                      </c:pt>
                      <c:pt idx="4822">
                        <c:v>9.4700000000000006</c:v>
                      </c:pt>
                      <c:pt idx="4823">
                        <c:v>9.1</c:v>
                      </c:pt>
                      <c:pt idx="4824">
                        <c:v>9.61</c:v>
                      </c:pt>
                      <c:pt idx="4825">
                        <c:v>9.61</c:v>
                      </c:pt>
                      <c:pt idx="4826">
                        <c:v>9.35</c:v>
                      </c:pt>
                      <c:pt idx="4827">
                        <c:v>8.75</c:v>
                      </c:pt>
                      <c:pt idx="4828">
                        <c:v>8.3000000000000007</c:v>
                      </c:pt>
                      <c:pt idx="4829">
                        <c:v>8.81</c:v>
                      </c:pt>
                      <c:pt idx="4830">
                        <c:v>9.1199999999999992</c:v>
                      </c:pt>
                      <c:pt idx="4831">
                        <c:v>9.3000000000000007</c:v>
                      </c:pt>
                      <c:pt idx="4832">
                        <c:v>9.09</c:v>
                      </c:pt>
                      <c:pt idx="4833">
                        <c:v>8.33</c:v>
                      </c:pt>
                      <c:pt idx="4834">
                        <c:v>8.64</c:v>
                      </c:pt>
                      <c:pt idx="4835">
                        <c:v>8.74</c:v>
                      </c:pt>
                      <c:pt idx="4836">
                        <c:v>8.6300000000000008</c:v>
                      </c:pt>
                      <c:pt idx="4837">
                        <c:v>8.39</c:v>
                      </c:pt>
                      <c:pt idx="4838">
                        <c:v>8.86</c:v>
                      </c:pt>
                      <c:pt idx="4839">
                        <c:v>8.57</c:v>
                      </c:pt>
                      <c:pt idx="4840">
                        <c:v>8.76</c:v>
                      </c:pt>
                      <c:pt idx="4841">
                        <c:v>9.1</c:v>
                      </c:pt>
                      <c:pt idx="4842">
                        <c:v>9.31</c:v>
                      </c:pt>
                      <c:pt idx="4843">
                        <c:v>9.57</c:v>
                      </c:pt>
                      <c:pt idx="4844">
                        <c:v>9.93</c:v>
                      </c:pt>
                      <c:pt idx="4845">
                        <c:v>10.48</c:v>
                      </c:pt>
                      <c:pt idx="4846">
                        <c:v>10.039999999999999</c:v>
                      </c:pt>
                      <c:pt idx="4847">
                        <c:v>8.16</c:v>
                      </c:pt>
                      <c:pt idx="4848">
                        <c:v>7.65</c:v>
                      </c:pt>
                      <c:pt idx="4849">
                        <c:v>8.86</c:v>
                      </c:pt>
                      <c:pt idx="4850">
                        <c:v>9.0500000000000007</c:v>
                      </c:pt>
                      <c:pt idx="4851">
                        <c:v>9.19</c:v>
                      </c:pt>
                      <c:pt idx="4852">
                        <c:v>8.67</c:v>
                      </c:pt>
                      <c:pt idx="4853">
                        <c:v>8.1</c:v>
                      </c:pt>
                      <c:pt idx="4854">
                        <c:v>9.02</c:v>
                      </c:pt>
                      <c:pt idx="4855">
                        <c:v>9.0500000000000007</c:v>
                      </c:pt>
                      <c:pt idx="4856">
                        <c:v>9.6</c:v>
                      </c:pt>
                      <c:pt idx="4857">
                        <c:v>9.7899999999999991</c:v>
                      </c:pt>
                      <c:pt idx="4858">
                        <c:v>9.92</c:v>
                      </c:pt>
                      <c:pt idx="4859">
                        <c:v>9.92</c:v>
                      </c:pt>
                      <c:pt idx="4860">
                        <c:v>10.050000000000001</c:v>
                      </c:pt>
                      <c:pt idx="4861">
                        <c:v>9.9700000000000006</c:v>
                      </c:pt>
                      <c:pt idx="4862">
                        <c:v>9.99</c:v>
                      </c:pt>
                      <c:pt idx="4863">
                        <c:v>10.199999999999999</c:v>
                      </c:pt>
                      <c:pt idx="4864">
                        <c:v>10.58</c:v>
                      </c:pt>
                      <c:pt idx="4865">
                        <c:v>10.74</c:v>
                      </c:pt>
                      <c:pt idx="4866">
                        <c:v>10.74</c:v>
                      </c:pt>
                      <c:pt idx="4867">
                        <c:v>10.3</c:v>
                      </c:pt>
                      <c:pt idx="4868">
                        <c:v>9.48</c:v>
                      </c:pt>
                      <c:pt idx="4869">
                        <c:v>10.050000000000001</c:v>
                      </c:pt>
                      <c:pt idx="4870">
                        <c:v>10.28</c:v>
                      </c:pt>
                      <c:pt idx="4871">
                        <c:v>10.33</c:v>
                      </c:pt>
                      <c:pt idx="4872">
                        <c:v>10.220000000000001</c:v>
                      </c:pt>
                      <c:pt idx="4873">
                        <c:v>10.09</c:v>
                      </c:pt>
                      <c:pt idx="4874">
                        <c:v>10.47</c:v>
                      </c:pt>
                      <c:pt idx="4875">
                        <c:v>10.79</c:v>
                      </c:pt>
                      <c:pt idx="4876">
                        <c:v>10.96</c:v>
                      </c:pt>
                      <c:pt idx="4877">
                        <c:v>10.81</c:v>
                      </c:pt>
                      <c:pt idx="4878">
                        <c:v>9.8800000000000008</c:v>
                      </c:pt>
                      <c:pt idx="4879">
                        <c:v>10.86</c:v>
                      </c:pt>
                      <c:pt idx="4880">
                        <c:v>10.75</c:v>
                      </c:pt>
                      <c:pt idx="4881">
                        <c:v>10.94</c:v>
                      </c:pt>
                      <c:pt idx="4882">
                        <c:v>11.01</c:v>
                      </c:pt>
                      <c:pt idx="4883">
                        <c:v>10.92</c:v>
                      </c:pt>
                      <c:pt idx="4884">
                        <c:v>11.26</c:v>
                      </c:pt>
                      <c:pt idx="4885">
                        <c:v>11.95</c:v>
                      </c:pt>
                      <c:pt idx="4886">
                        <c:v>13.34</c:v>
                      </c:pt>
                      <c:pt idx="4887">
                        <c:v>13.19</c:v>
                      </c:pt>
                      <c:pt idx="4888">
                        <c:v>13.05</c:v>
                      </c:pt>
                      <c:pt idx="4889">
                        <c:v>13.45</c:v>
                      </c:pt>
                      <c:pt idx="4890">
                        <c:v>13.31</c:v>
                      </c:pt>
                      <c:pt idx="4891">
                        <c:v>11.9</c:v>
                      </c:pt>
                      <c:pt idx="4892">
                        <c:v>11.7</c:v>
                      </c:pt>
                      <c:pt idx="4893">
                        <c:v>11.14</c:v>
                      </c:pt>
                      <c:pt idx="4894">
                        <c:v>12.45</c:v>
                      </c:pt>
                      <c:pt idx="4895">
                        <c:v>12.79</c:v>
                      </c:pt>
                      <c:pt idx="4896">
                        <c:v>12.79</c:v>
                      </c:pt>
                      <c:pt idx="4897">
                        <c:v>13.17</c:v>
                      </c:pt>
                      <c:pt idx="4898">
                        <c:v>11.69</c:v>
                      </c:pt>
                      <c:pt idx="4899">
                        <c:v>12.85</c:v>
                      </c:pt>
                      <c:pt idx="4900">
                        <c:v>12.31</c:v>
                      </c:pt>
                      <c:pt idx="4901">
                        <c:v>12.37</c:v>
                      </c:pt>
                      <c:pt idx="4902">
                        <c:v>12.61</c:v>
                      </c:pt>
                      <c:pt idx="4903">
                        <c:v>13.11</c:v>
                      </c:pt>
                      <c:pt idx="4904">
                        <c:v>13.16</c:v>
                      </c:pt>
                      <c:pt idx="4905">
                        <c:v>13.19</c:v>
                      </c:pt>
                      <c:pt idx="4906">
                        <c:v>13.27</c:v>
                      </c:pt>
                      <c:pt idx="4907">
                        <c:v>13.02</c:v>
                      </c:pt>
                      <c:pt idx="4908">
                        <c:v>13.15</c:v>
                      </c:pt>
                      <c:pt idx="4909">
                        <c:v>13.77</c:v>
                      </c:pt>
                      <c:pt idx="4910">
                        <c:v>13.77</c:v>
                      </c:pt>
                      <c:pt idx="4911">
                        <c:v>14.06</c:v>
                      </c:pt>
                      <c:pt idx="4912">
                        <c:v>14.02</c:v>
                      </c:pt>
                      <c:pt idx="4913">
                        <c:v>14.76</c:v>
                      </c:pt>
                      <c:pt idx="4914">
                        <c:v>15.35</c:v>
                      </c:pt>
                      <c:pt idx="4915">
                        <c:v>15.01</c:v>
                      </c:pt>
                      <c:pt idx="4916">
                        <c:v>14.57</c:v>
                      </c:pt>
                      <c:pt idx="4917">
                        <c:v>14.57</c:v>
                      </c:pt>
                      <c:pt idx="4918">
                        <c:v>13.01</c:v>
                      </c:pt>
                      <c:pt idx="4919">
                        <c:v>14</c:v>
                      </c:pt>
                      <c:pt idx="4920">
                        <c:v>14.23</c:v>
                      </c:pt>
                      <c:pt idx="4921">
                        <c:v>16.22</c:v>
                      </c:pt>
                      <c:pt idx="4922">
                        <c:v>17.190000000000001</c:v>
                      </c:pt>
                      <c:pt idx="4923">
                        <c:v>16.41</c:v>
                      </c:pt>
                      <c:pt idx="4924">
                        <c:v>17.010000000000002</c:v>
                      </c:pt>
                      <c:pt idx="4925">
                        <c:v>17.63</c:v>
                      </c:pt>
                      <c:pt idx="4926">
                        <c:v>17.11</c:v>
                      </c:pt>
                      <c:pt idx="4927">
                        <c:v>16.690000000000001</c:v>
                      </c:pt>
                      <c:pt idx="4928">
                        <c:v>18.329999999999998</c:v>
                      </c:pt>
                      <c:pt idx="4929">
                        <c:v>18.329999999999998</c:v>
                      </c:pt>
                      <c:pt idx="4930">
                        <c:v>18.559999999999999</c:v>
                      </c:pt>
                      <c:pt idx="4931">
                        <c:v>17.71</c:v>
                      </c:pt>
                      <c:pt idx="4932">
                        <c:v>16.75</c:v>
                      </c:pt>
                      <c:pt idx="4933">
                        <c:v>15.58</c:v>
                      </c:pt>
                      <c:pt idx="4934">
                        <c:v>18.11</c:v>
                      </c:pt>
                      <c:pt idx="4935">
                        <c:v>19.32</c:v>
                      </c:pt>
                      <c:pt idx="4936">
                        <c:v>18.8</c:v>
                      </c:pt>
                      <c:pt idx="4937">
                        <c:v>18.37</c:v>
                      </c:pt>
                      <c:pt idx="4938">
                        <c:v>18.52</c:v>
                      </c:pt>
                      <c:pt idx="4939">
                        <c:v>20.14</c:v>
                      </c:pt>
                      <c:pt idx="4940">
                        <c:v>19.440000000000001</c:v>
                      </c:pt>
                      <c:pt idx="4941">
                        <c:v>19.62</c:v>
                      </c:pt>
                      <c:pt idx="4942">
                        <c:v>20.45</c:v>
                      </c:pt>
                      <c:pt idx="4943">
                        <c:v>20.27</c:v>
                      </c:pt>
                      <c:pt idx="4944">
                        <c:v>20.74</c:v>
                      </c:pt>
                      <c:pt idx="4945">
                        <c:v>20.07</c:v>
                      </c:pt>
                      <c:pt idx="4946">
                        <c:v>19.75</c:v>
                      </c:pt>
                      <c:pt idx="4947">
                        <c:v>18.84</c:v>
                      </c:pt>
                      <c:pt idx="4948">
                        <c:v>16.52</c:v>
                      </c:pt>
                      <c:pt idx="4949">
                        <c:v>16.52</c:v>
                      </c:pt>
                      <c:pt idx="4950">
                        <c:v>17.260000000000002</c:v>
                      </c:pt>
                      <c:pt idx="4951">
                        <c:v>17.93</c:v>
                      </c:pt>
                      <c:pt idx="4952">
                        <c:v>20.89</c:v>
                      </c:pt>
                      <c:pt idx="4953">
                        <c:v>22</c:v>
                      </c:pt>
                      <c:pt idx="4954">
                        <c:v>22</c:v>
                      </c:pt>
                      <c:pt idx="4955">
                        <c:v>20.05</c:v>
                      </c:pt>
                      <c:pt idx="4956">
                        <c:v>19.39</c:v>
                      </c:pt>
                      <c:pt idx="4957">
                        <c:v>19.97</c:v>
                      </c:pt>
                      <c:pt idx="4958">
                        <c:v>18.899999999999999</c:v>
                      </c:pt>
                      <c:pt idx="4959">
                        <c:v>19.489999999999998</c:v>
                      </c:pt>
                      <c:pt idx="4960">
                        <c:v>19.579999999999998</c:v>
                      </c:pt>
                      <c:pt idx="4961">
                        <c:v>19.87</c:v>
                      </c:pt>
                      <c:pt idx="4962">
                        <c:v>19.97</c:v>
                      </c:pt>
                      <c:pt idx="4963">
                        <c:v>19.38</c:v>
                      </c:pt>
                      <c:pt idx="4964">
                        <c:v>19.52</c:v>
                      </c:pt>
                      <c:pt idx="4965">
                        <c:v>19.82</c:v>
                      </c:pt>
                      <c:pt idx="4966">
                        <c:v>19.88</c:v>
                      </c:pt>
                      <c:pt idx="4967">
                        <c:v>18.940000000000001</c:v>
                      </c:pt>
                      <c:pt idx="4968">
                        <c:v>17.63</c:v>
                      </c:pt>
                      <c:pt idx="4969">
                        <c:v>19.05</c:v>
                      </c:pt>
                      <c:pt idx="4970">
                        <c:v>18.7</c:v>
                      </c:pt>
                      <c:pt idx="4971">
                        <c:v>18.690000000000001</c:v>
                      </c:pt>
                      <c:pt idx="4972">
                        <c:v>17.98</c:v>
                      </c:pt>
                      <c:pt idx="4973">
                        <c:v>15.03</c:v>
                      </c:pt>
                      <c:pt idx="4974">
                        <c:v>16.98</c:v>
                      </c:pt>
                      <c:pt idx="4975">
                        <c:v>17.25</c:v>
                      </c:pt>
                      <c:pt idx="4976">
                        <c:v>17.54</c:v>
                      </c:pt>
                      <c:pt idx="4977">
                        <c:v>17.760000000000002</c:v>
                      </c:pt>
                      <c:pt idx="4978">
                        <c:v>16.329999999999998</c:v>
                      </c:pt>
                      <c:pt idx="4979">
                        <c:v>16.8</c:v>
                      </c:pt>
                      <c:pt idx="4980">
                        <c:v>16.940000000000001</c:v>
                      </c:pt>
                      <c:pt idx="4981">
                        <c:v>16.89</c:v>
                      </c:pt>
                      <c:pt idx="4982">
                        <c:v>16.72</c:v>
                      </c:pt>
                      <c:pt idx="4983">
                        <c:v>14.33</c:v>
                      </c:pt>
                      <c:pt idx="4984">
                        <c:v>14.71</c:v>
                      </c:pt>
                      <c:pt idx="4985">
                        <c:v>16.2</c:v>
                      </c:pt>
                      <c:pt idx="4986">
                        <c:v>16.2</c:v>
                      </c:pt>
                      <c:pt idx="4987">
                        <c:v>16.440000000000001</c:v>
                      </c:pt>
                      <c:pt idx="4988">
                        <c:v>14.73</c:v>
                      </c:pt>
                      <c:pt idx="4989">
                        <c:v>15.63</c:v>
                      </c:pt>
                      <c:pt idx="4990">
                        <c:v>14.62</c:v>
                      </c:pt>
                      <c:pt idx="4991">
                        <c:v>14.83</c:v>
                      </c:pt>
                      <c:pt idx="4992">
                        <c:v>15.03</c:v>
                      </c:pt>
                      <c:pt idx="4993">
                        <c:v>15.39</c:v>
                      </c:pt>
                      <c:pt idx="4994">
                        <c:v>15.24</c:v>
                      </c:pt>
                      <c:pt idx="4995">
                        <c:v>15.53</c:v>
                      </c:pt>
                      <c:pt idx="4996">
                        <c:v>15.96</c:v>
                      </c:pt>
                      <c:pt idx="4997">
                        <c:v>16.510000000000002</c:v>
                      </c:pt>
                      <c:pt idx="4998">
                        <c:v>15.84</c:v>
                      </c:pt>
                      <c:pt idx="4999">
                        <c:v>16.11</c:v>
                      </c:pt>
                      <c:pt idx="5000">
                        <c:v>15.94</c:v>
                      </c:pt>
                      <c:pt idx="5001">
                        <c:v>15.67</c:v>
                      </c:pt>
                      <c:pt idx="5002">
                        <c:v>15.15</c:v>
                      </c:pt>
                      <c:pt idx="5003">
                        <c:v>13.96</c:v>
                      </c:pt>
                      <c:pt idx="5004">
                        <c:v>14.61</c:v>
                      </c:pt>
                      <c:pt idx="5005">
                        <c:v>14.28</c:v>
                      </c:pt>
                      <c:pt idx="5006">
                        <c:v>14.18</c:v>
                      </c:pt>
                      <c:pt idx="5007">
                        <c:v>14.27</c:v>
                      </c:pt>
                      <c:pt idx="5008">
                        <c:v>13</c:v>
                      </c:pt>
                      <c:pt idx="5009">
                        <c:v>13.05</c:v>
                      </c:pt>
                      <c:pt idx="5010">
                        <c:v>13.16</c:v>
                      </c:pt>
                      <c:pt idx="5011">
                        <c:v>13.47</c:v>
                      </c:pt>
                      <c:pt idx="5012">
                        <c:v>13.69</c:v>
                      </c:pt>
                      <c:pt idx="5013">
                        <c:v>14.7</c:v>
                      </c:pt>
                      <c:pt idx="5014">
                        <c:v>14.82</c:v>
                      </c:pt>
                      <c:pt idx="5015">
                        <c:v>15.1</c:v>
                      </c:pt>
                      <c:pt idx="5016">
                        <c:v>15.23</c:v>
                      </c:pt>
                      <c:pt idx="5017">
                        <c:v>14.63</c:v>
                      </c:pt>
                      <c:pt idx="5018">
                        <c:v>14.51</c:v>
                      </c:pt>
                      <c:pt idx="5019">
                        <c:v>14.86</c:v>
                      </c:pt>
                      <c:pt idx="5020">
                        <c:v>15.77</c:v>
                      </c:pt>
                      <c:pt idx="5021">
                        <c:v>16.03</c:v>
                      </c:pt>
                      <c:pt idx="5022">
                        <c:v>15.6</c:v>
                      </c:pt>
                      <c:pt idx="5023">
                        <c:v>14.2</c:v>
                      </c:pt>
                      <c:pt idx="5024">
                        <c:v>15.54</c:v>
                      </c:pt>
                      <c:pt idx="5025">
                        <c:v>15.56</c:v>
                      </c:pt>
                      <c:pt idx="5026">
                        <c:v>15.6</c:v>
                      </c:pt>
                      <c:pt idx="5027">
                        <c:v>14.94</c:v>
                      </c:pt>
                      <c:pt idx="5028">
                        <c:v>14.56</c:v>
                      </c:pt>
                      <c:pt idx="5029">
                        <c:v>15.67</c:v>
                      </c:pt>
                      <c:pt idx="5030">
                        <c:v>15.17</c:v>
                      </c:pt>
                      <c:pt idx="5031">
                        <c:v>15.6</c:v>
                      </c:pt>
                      <c:pt idx="5032">
                        <c:v>15.86</c:v>
                      </c:pt>
                      <c:pt idx="5033">
                        <c:v>16.239999999999998</c:v>
                      </c:pt>
                      <c:pt idx="5034">
                        <c:v>15.76</c:v>
                      </c:pt>
                      <c:pt idx="5035">
                        <c:v>15.32</c:v>
                      </c:pt>
                      <c:pt idx="5036">
                        <c:v>16.079999999999998</c:v>
                      </c:pt>
                      <c:pt idx="5037">
                        <c:v>17.12</c:v>
                      </c:pt>
                      <c:pt idx="5038">
                        <c:v>19.02</c:v>
                      </c:pt>
                      <c:pt idx="5039">
                        <c:v>18.920000000000002</c:v>
                      </c:pt>
                      <c:pt idx="5040">
                        <c:v>19.79</c:v>
                      </c:pt>
                      <c:pt idx="5041">
                        <c:v>18.670000000000002</c:v>
                      </c:pt>
                      <c:pt idx="5042">
                        <c:v>18.39</c:v>
                      </c:pt>
                      <c:pt idx="5043">
                        <c:v>17.02</c:v>
                      </c:pt>
                      <c:pt idx="5044">
                        <c:v>18.41</c:v>
                      </c:pt>
                      <c:pt idx="5045">
                        <c:v>18.14</c:v>
                      </c:pt>
                      <c:pt idx="5046">
                        <c:v>18.28</c:v>
                      </c:pt>
                      <c:pt idx="5047">
                        <c:v>18.079999999999998</c:v>
                      </c:pt>
                      <c:pt idx="5048">
                        <c:v>18.260000000000002</c:v>
                      </c:pt>
                      <c:pt idx="5049">
                        <c:v>18.829999999999998</c:v>
                      </c:pt>
                      <c:pt idx="5050">
                        <c:v>18.489999999999998</c:v>
                      </c:pt>
                      <c:pt idx="5051">
                        <c:v>18.52</c:v>
                      </c:pt>
                      <c:pt idx="5052">
                        <c:v>18.75</c:v>
                      </c:pt>
                      <c:pt idx="5053">
                        <c:v>20.64</c:v>
                      </c:pt>
                      <c:pt idx="5054">
                        <c:v>20.27</c:v>
                      </c:pt>
                      <c:pt idx="5055">
                        <c:v>19.29</c:v>
                      </c:pt>
                      <c:pt idx="5056">
                        <c:v>19.29</c:v>
                      </c:pt>
                      <c:pt idx="5057">
                        <c:v>17.97</c:v>
                      </c:pt>
                      <c:pt idx="5058">
                        <c:v>15.54</c:v>
                      </c:pt>
                      <c:pt idx="5059">
                        <c:v>17.32</c:v>
                      </c:pt>
                      <c:pt idx="5060">
                        <c:v>17.559999999999999</c:v>
                      </c:pt>
                      <c:pt idx="5061">
                        <c:v>19.010000000000002</c:v>
                      </c:pt>
                      <c:pt idx="5062">
                        <c:v>19.45</c:v>
                      </c:pt>
                      <c:pt idx="5063">
                        <c:v>20.350000000000001</c:v>
                      </c:pt>
                      <c:pt idx="5064">
                        <c:v>20.05</c:v>
                      </c:pt>
                      <c:pt idx="5065">
                        <c:v>19.989999999999998</c:v>
                      </c:pt>
                      <c:pt idx="5066">
                        <c:v>18.73</c:v>
                      </c:pt>
                      <c:pt idx="5067">
                        <c:v>18.36</c:v>
                      </c:pt>
                      <c:pt idx="5068">
                        <c:v>18.22</c:v>
                      </c:pt>
                      <c:pt idx="5069">
                        <c:v>18.760000000000002</c:v>
                      </c:pt>
                      <c:pt idx="5070">
                        <c:v>18.329999999999998</c:v>
                      </c:pt>
                      <c:pt idx="5071">
                        <c:v>18.829999999999998</c:v>
                      </c:pt>
                      <c:pt idx="5072">
                        <c:v>19.39</c:v>
                      </c:pt>
                      <c:pt idx="5073">
                        <c:v>21.71</c:v>
                      </c:pt>
                      <c:pt idx="5074">
                        <c:v>20.68</c:v>
                      </c:pt>
                      <c:pt idx="5075">
                        <c:v>20.61</c:v>
                      </c:pt>
                      <c:pt idx="5076">
                        <c:v>18.75</c:v>
                      </c:pt>
                      <c:pt idx="5077">
                        <c:v>16.75</c:v>
                      </c:pt>
                      <c:pt idx="5078">
                        <c:v>16.37</c:v>
                      </c:pt>
                      <c:pt idx="5079">
                        <c:v>18.43</c:v>
                      </c:pt>
                      <c:pt idx="5080">
                        <c:v>18.39</c:v>
                      </c:pt>
                      <c:pt idx="5081">
                        <c:v>18.55</c:v>
                      </c:pt>
                      <c:pt idx="5082">
                        <c:v>18.64</c:v>
                      </c:pt>
                      <c:pt idx="5083">
                        <c:v>21.09</c:v>
                      </c:pt>
                      <c:pt idx="5084">
                        <c:v>20.54</c:v>
                      </c:pt>
                      <c:pt idx="5085">
                        <c:v>19.829999999999998</c:v>
                      </c:pt>
                      <c:pt idx="5086">
                        <c:v>19.940000000000001</c:v>
                      </c:pt>
                      <c:pt idx="5087">
                        <c:v>19.71</c:v>
                      </c:pt>
                      <c:pt idx="5088">
                        <c:v>19.82</c:v>
                      </c:pt>
                      <c:pt idx="5089">
                        <c:v>20.34</c:v>
                      </c:pt>
                      <c:pt idx="5090">
                        <c:v>19.059999999999999</c:v>
                      </c:pt>
                      <c:pt idx="5091">
                        <c:v>18.420000000000002</c:v>
                      </c:pt>
                      <c:pt idx="5092">
                        <c:v>17.649999999999999</c:v>
                      </c:pt>
                      <c:pt idx="5093">
                        <c:v>17.72</c:v>
                      </c:pt>
                      <c:pt idx="5094">
                        <c:v>18.8</c:v>
                      </c:pt>
                      <c:pt idx="5095">
                        <c:v>17.88</c:v>
                      </c:pt>
                      <c:pt idx="5096">
                        <c:v>18.579999999999998</c:v>
                      </c:pt>
                      <c:pt idx="5097">
                        <c:v>19.98</c:v>
                      </c:pt>
                      <c:pt idx="5098">
                        <c:v>22.36</c:v>
                      </c:pt>
                      <c:pt idx="5099">
                        <c:v>20.05</c:v>
                      </c:pt>
                      <c:pt idx="5100">
                        <c:v>18.649999999999999</c:v>
                      </c:pt>
                      <c:pt idx="5101">
                        <c:v>18.149999999999999</c:v>
                      </c:pt>
                      <c:pt idx="5102">
                        <c:v>18.149999999999999</c:v>
                      </c:pt>
                      <c:pt idx="5103">
                        <c:v>17.5</c:v>
                      </c:pt>
                      <c:pt idx="5104">
                        <c:v>17.59</c:v>
                      </c:pt>
                      <c:pt idx="5105">
                        <c:v>17.46</c:v>
                      </c:pt>
                      <c:pt idx="5106">
                        <c:v>18.809999999999999</c:v>
                      </c:pt>
                      <c:pt idx="5107">
                        <c:v>19.920000000000002</c:v>
                      </c:pt>
                      <c:pt idx="5108">
                        <c:v>19.059999999999999</c:v>
                      </c:pt>
                      <c:pt idx="5109">
                        <c:v>18.96</c:v>
                      </c:pt>
                      <c:pt idx="5110">
                        <c:v>18.510000000000002</c:v>
                      </c:pt>
                      <c:pt idx="5111">
                        <c:v>18.11</c:v>
                      </c:pt>
                      <c:pt idx="5112">
                        <c:v>17.850000000000001</c:v>
                      </c:pt>
                      <c:pt idx="5113">
                        <c:v>17.579999999999998</c:v>
                      </c:pt>
                      <c:pt idx="5114">
                        <c:v>17.920000000000002</c:v>
                      </c:pt>
                      <c:pt idx="5115">
                        <c:v>17.53</c:v>
                      </c:pt>
                      <c:pt idx="5116">
                        <c:v>18.3</c:v>
                      </c:pt>
                      <c:pt idx="5117">
                        <c:v>19.75</c:v>
                      </c:pt>
                      <c:pt idx="5118">
                        <c:v>18.77</c:v>
                      </c:pt>
                      <c:pt idx="5119">
                        <c:v>18.38</c:v>
                      </c:pt>
                      <c:pt idx="5120">
                        <c:v>17.53</c:v>
                      </c:pt>
                      <c:pt idx="5121">
                        <c:v>17.920000000000002</c:v>
                      </c:pt>
                      <c:pt idx="5122">
                        <c:v>17.21</c:v>
                      </c:pt>
                      <c:pt idx="5123">
                        <c:v>15.77</c:v>
                      </c:pt>
                      <c:pt idx="5124">
                        <c:v>17.13</c:v>
                      </c:pt>
                      <c:pt idx="5125">
                        <c:v>16.149999999999999</c:v>
                      </c:pt>
                      <c:pt idx="5126">
                        <c:v>16.829999999999998</c:v>
                      </c:pt>
                      <c:pt idx="5127">
                        <c:v>17.52</c:v>
                      </c:pt>
                      <c:pt idx="5128">
                        <c:v>18.32</c:v>
                      </c:pt>
                      <c:pt idx="5129">
                        <c:v>17.16</c:v>
                      </c:pt>
                      <c:pt idx="5130">
                        <c:v>16.420000000000002</c:v>
                      </c:pt>
                      <c:pt idx="5131">
                        <c:v>16.420000000000002</c:v>
                      </c:pt>
                      <c:pt idx="5132">
                        <c:v>16.7</c:v>
                      </c:pt>
                      <c:pt idx="5133">
                        <c:v>15.94</c:v>
                      </c:pt>
                      <c:pt idx="5134">
                        <c:v>16.53</c:v>
                      </c:pt>
                      <c:pt idx="5135">
                        <c:v>16.149999999999999</c:v>
                      </c:pt>
                      <c:pt idx="5136">
                        <c:v>16.11</c:v>
                      </c:pt>
                      <c:pt idx="5137">
                        <c:v>15.78</c:v>
                      </c:pt>
                      <c:pt idx="5138">
                        <c:v>15.73</c:v>
                      </c:pt>
                      <c:pt idx="5139">
                        <c:v>15.86</c:v>
                      </c:pt>
                      <c:pt idx="5140">
                        <c:v>15.71</c:v>
                      </c:pt>
                      <c:pt idx="5141">
                        <c:v>15.43</c:v>
                      </c:pt>
                      <c:pt idx="5142">
                        <c:v>14.64</c:v>
                      </c:pt>
                      <c:pt idx="5143">
                        <c:v>14.27</c:v>
                      </c:pt>
                      <c:pt idx="5144">
                        <c:v>15.04</c:v>
                      </c:pt>
                      <c:pt idx="5145">
                        <c:v>14.39</c:v>
                      </c:pt>
                      <c:pt idx="5146">
                        <c:v>14.95</c:v>
                      </c:pt>
                      <c:pt idx="5147">
                        <c:v>15.23</c:v>
                      </c:pt>
                      <c:pt idx="5148">
                        <c:v>16.579999999999998</c:v>
                      </c:pt>
                      <c:pt idx="5149">
                        <c:v>16.96</c:v>
                      </c:pt>
                      <c:pt idx="5150">
                        <c:v>16.57</c:v>
                      </c:pt>
                      <c:pt idx="5151">
                        <c:v>14.88</c:v>
                      </c:pt>
                      <c:pt idx="5152">
                        <c:v>13.3</c:v>
                      </c:pt>
                      <c:pt idx="5153">
                        <c:v>13.4</c:v>
                      </c:pt>
                      <c:pt idx="5154">
                        <c:v>14.51</c:v>
                      </c:pt>
                      <c:pt idx="5155">
                        <c:v>14.71</c:v>
                      </c:pt>
                      <c:pt idx="5156">
                        <c:v>14.71</c:v>
                      </c:pt>
                      <c:pt idx="5157">
                        <c:v>14.89</c:v>
                      </c:pt>
                      <c:pt idx="5158">
                        <c:v>16.28</c:v>
                      </c:pt>
                      <c:pt idx="5159">
                        <c:v>15.17</c:v>
                      </c:pt>
                      <c:pt idx="5160">
                        <c:v>15.1</c:v>
                      </c:pt>
                      <c:pt idx="5161">
                        <c:v>15.39</c:v>
                      </c:pt>
                      <c:pt idx="5162">
                        <c:v>15.73</c:v>
                      </c:pt>
                      <c:pt idx="5163">
                        <c:v>15.66</c:v>
                      </c:pt>
                      <c:pt idx="5164">
                        <c:v>15.56</c:v>
                      </c:pt>
                      <c:pt idx="5165">
                        <c:v>14.98</c:v>
                      </c:pt>
                      <c:pt idx="5166">
                        <c:v>14.69</c:v>
                      </c:pt>
                      <c:pt idx="5167">
                        <c:v>14.6</c:v>
                      </c:pt>
                      <c:pt idx="5168">
                        <c:v>14.31</c:v>
                      </c:pt>
                      <c:pt idx="5169">
                        <c:v>14.48</c:v>
                      </c:pt>
                      <c:pt idx="5170">
                        <c:v>14.44</c:v>
                      </c:pt>
                      <c:pt idx="5171">
                        <c:v>15.06</c:v>
                      </c:pt>
                      <c:pt idx="5172">
                        <c:v>15.15</c:v>
                      </c:pt>
                      <c:pt idx="5173">
                        <c:v>15.5</c:v>
                      </c:pt>
                      <c:pt idx="5174">
                        <c:v>14.6</c:v>
                      </c:pt>
                      <c:pt idx="5175">
                        <c:v>13.79</c:v>
                      </c:pt>
                      <c:pt idx="5176">
                        <c:v>13.51</c:v>
                      </c:pt>
                      <c:pt idx="5177">
                        <c:v>14.29</c:v>
                      </c:pt>
                      <c:pt idx="5178">
                        <c:v>14.29</c:v>
                      </c:pt>
                      <c:pt idx="5179">
                        <c:v>13.56</c:v>
                      </c:pt>
                      <c:pt idx="5180">
                        <c:v>13.08</c:v>
                      </c:pt>
                      <c:pt idx="5181">
                        <c:v>13.33</c:v>
                      </c:pt>
                      <c:pt idx="5182">
                        <c:v>13.16</c:v>
                      </c:pt>
                      <c:pt idx="5183">
                        <c:v>12.9</c:v>
                      </c:pt>
                      <c:pt idx="5184">
                        <c:v>12.94</c:v>
                      </c:pt>
                      <c:pt idx="5185">
                        <c:v>12.38</c:v>
                      </c:pt>
                      <c:pt idx="5186">
                        <c:v>12.15</c:v>
                      </c:pt>
                      <c:pt idx="5187">
                        <c:v>11.97</c:v>
                      </c:pt>
                      <c:pt idx="5188">
                        <c:v>12.71</c:v>
                      </c:pt>
                      <c:pt idx="5189">
                        <c:v>12.71</c:v>
                      </c:pt>
                      <c:pt idx="5190">
                        <c:v>12.25</c:v>
                      </c:pt>
                      <c:pt idx="5191">
                        <c:v>12.44</c:v>
                      </c:pt>
                      <c:pt idx="5192">
                        <c:v>13.03</c:v>
                      </c:pt>
                      <c:pt idx="5193">
                        <c:v>12.43</c:v>
                      </c:pt>
                      <c:pt idx="5194">
                        <c:v>12.65</c:v>
                      </c:pt>
                      <c:pt idx="5195">
                        <c:v>11.83</c:v>
                      </c:pt>
                      <c:pt idx="5196">
                        <c:v>11.89</c:v>
                      </c:pt>
                      <c:pt idx="5197">
                        <c:v>11.95</c:v>
                      </c:pt>
                      <c:pt idx="5198">
                        <c:v>12.27</c:v>
                      </c:pt>
                      <c:pt idx="5199">
                        <c:v>12.3</c:v>
                      </c:pt>
                      <c:pt idx="5200">
                        <c:v>12.22</c:v>
                      </c:pt>
                      <c:pt idx="5201">
                        <c:v>12.28</c:v>
                      </c:pt>
                      <c:pt idx="5202">
                        <c:v>12.25</c:v>
                      </c:pt>
                      <c:pt idx="5203">
                        <c:v>12.35</c:v>
                      </c:pt>
                      <c:pt idx="5204">
                        <c:v>12.38</c:v>
                      </c:pt>
                      <c:pt idx="5205">
                        <c:v>12.28</c:v>
                      </c:pt>
                      <c:pt idx="5206">
                        <c:v>12.33</c:v>
                      </c:pt>
                      <c:pt idx="5207">
                        <c:v>12.54</c:v>
                      </c:pt>
                      <c:pt idx="5208">
                        <c:v>12.92</c:v>
                      </c:pt>
                      <c:pt idx="5209">
                        <c:v>12.3</c:v>
                      </c:pt>
                      <c:pt idx="5210">
                        <c:v>12.3</c:v>
                      </c:pt>
                      <c:pt idx="5211">
                        <c:v>12.72</c:v>
                      </c:pt>
                      <c:pt idx="5212">
                        <c:v>12.97</c:v>
                      </c:pt>
                      <c:pt idx="5213">
                        <c:v>12.86</c:v>
                      </c:pt>
                      <c:pt idx="5214">
                        <c:v>13.13</c:v>
                      </c:pt>
                      <c:pt idx="5215">
                        <c:v>13.13</c:v>
                      </c:pt>
                      <c:pt idx="5216">
                        <c:v>13.31</c:v>
                      </c:pt>
                      <c:pt idx="5217">
                        <c:v>12.9</c:v>
                      </c:pt>
                      <c:pt idx="5218">
                        <c:v>12.12</c:v>
                      </c:pt>
                      <c:pt idx="5219">
                        <c:v>12.37</c:v>
                      </c:pt>
                      <c:pt idx="5220">
                        <c:v>12.12</c:v>
                      </c:pt>
                      <c:pt idx="5221">
                        <c:v>12.64</c:v>
                      </c:pt>
                      <c:pt idx="5222">
                        <c:v>12.88</c:v>
                      </c:pt>
                      <c:pt idx="5223">
                        <c:v>12.66</c:v>
                      </c:pt>
                      <c:pt idx="5224">
                        <c:v>12.75</c:v>
                      </c:pt>
                      <c:pt idx="5225">
                        <c:v>12.47</c:v>
                      </c:pt>
                      <c:pt idx="5226">
                        <c:v>12.92</c:v>
                      </c:pt>
                      <c:pt idx="5227">
                        <c:v>13.35</c:v>
                      </c:pt>
                      <c:pt idx="5228">
                        <c:v>14.26</c:v>
                      </c:pt>
                      <c:pt idx="5229">
                        <c:v>13.51</c:v>
                      </c:pt>
                      <c:pt idx="5230">
                        <c:v>13.8</c:v>
                      </c:pt>
                      <c:pt idx="5231">
                        <c:v>14.89</c:v>
                      </c:pt>
                      <c:pt idx="5232">
                        <c:v>14.04</c:v>
                      </c:pt>
                      <c:pt idx="5233">
                        <c:v>13.99</c:v>
                      </c:pt>
                      <c:pt idx="5234">
                        <c:v>14.06</c:v>
                      </c:pt>
                      <c:pt idx="5235">
                        <c:v>14.21</c:v>
                      </c:pt>
                      <c:pt idx="5236">
                        <c:v>15.69</c:v>
                      </c:pt>
                      <c:pt idx="5237">
                        <c:v>15.34</c:v>
                      </c:pt>
                      <c:pt idx="5238">
                        <c:v>15.65</c:v>
                      </c:pt>
                      <c:pt idx="5239">
                        <c:v>15.27</c:v>
                      </c:pt>
                      <c:pt idx="5240">
                        <c:v>15.22</c:v>
                      </c:pt>
                      <c:pt idx="5241">
                        <c:v>14.88</c:v>
                      </c:pt>
                      <c:pt idx="5242">
                        <c:v>15.1</c:v>
                      </c:pt>
                      <c:pt idx="5243">
                        <c:v>15.44</c:v>
                      </c:pt>
                      <c:pt idx="5244">
                        <c:v>15.87</c:v>
                      </c:pt>
                      <c:pt idx="5245">
                        <c:v>15.54</c:v>
                      </c:pt>
                      <c:pt idx="5246">
                        <c:v>15.54</c:v>
                      </c:pt>
                      <c:pt idx="5247">
                        <c:v>16.36</c:v>
                      </c:pt>
                      <c:pt idx="5248">
                        <c:v>14.88</c:v>
                      </c:pt>
                      <c:pt idx="5249">
                        <c:v>15.07</c:v>
                      </c:pt>
                      <c:pt idx="5250">
                        <c:v>14.2</c:v>
                      </c:pt>
                      <c:pt idx="5251">
                        <c:v>13.83</c:v>
                      </c:pt>
                      <c:pt idx="5252">
                        <c:v>13.1</c:v>
                      </c:pt>
                      <c:pt idx="5253">
                        <c:v>12.44</c:v>
                      </c:pt>
                      <c:pt idx="5254">
                        <c:v>13.26</c:v>
                      </c:pt>
                      <c:pt idx="5255">
                        <c:v>13.74</c:v>
                      </c:pt>
                      <c:pt idx="5256">
                        <c:v>14.11</c:v>
                      </c:pt>
                      <c:pt idx="5257">
                        <c:v>14.63</c:v>
                      </c:pt>
                      <c:pt idx="5258">
                        <c:v>15.26</c:v>
                      </c:pt>
                      <c:pt idx="5259">
                        <c:v>14.4</c:v>
                      </c:pt>
                      <c:pt idx="5260">
                        <c:v>14.37</c:v>
                      </c:pt>
                      <c:pt idx="5261">
                        <c:v>13.75</c:v>
                      </c:pt>
                      <c:pt idx="5262">
                        <c:v>14.01</c:v>
                      </c:pt>
                      <c:pt idx="5263">
                        <c:v>15.21</c:v>
                      </c:pt>
                      <c:pt idx="5264">
                        <c:v>14.52</c:v>
                      </c:pt>
                      <c:pt idx="5265">
                        <c:v>14.72</c:v>
                      </c:pt>
                      <c:pt idx="5266">
                        <c:v>15.21</c:v>
                      </c:pt>
                      <c:pt idx="5267">
                        <c:v>15.43</c:v>
                      </c:pt>
                      <c:pt idx="5268">
                        <c:v>14.92</c:v>
                      </c:pt>
                      <c:pt idx="5269">
                        <c:v>14.97</c:v>
                      </c:pt>
                      <c:pt idx="5270">
                        <c:v>14.9</c:v>
                      </c:pt>
                      <c:pt idx="5271">
                        <c:v>14.43</c:v>
                      </c:pt>
                      <c:pt idx="5272">
                        <c:v>13.88</c:v>
                      </c:pt>
                      <c:pt idx="5273">
                        <c:v>13.37</c:v>
                      </c:pt>
                      <c:pt idx="5274">
                        <c:v>14.11</c:v>
                      </c:pt>
                      <c:pt idx="5275">
                        <c:v>14.39</c:v>
                      </c:pt>
                      <c:pt idx="5276">
                        <c:v>15.37</c:v>
                      </c:pt>
                      <c:pt idx="5277">
                        <c:v>15.49</c:v>
                      </c:pt>
                      <c:pt idx="5278">
                        <c:v>16.8</c:v>
                      </c:pt>
                      <c:pt idx="5279">
                        <c:v>15.48</c:v>
                      </c:pt>
                      <c:pt idx="5280">
                        <c:v>16.02</c:v>
                      </c:pt>
                      <c:pt idx="5281">
                        <c:v>14.62</c:v>
                      </c:pt>
                      <c:pt idx="5282">
                        <c:v>14.21</c:v>
                      </c:pt>
                      <c:pt idx="5283">
                        <c:v>13.69</c:v>
                      </c:pt>
                      <c:pt idx="5284">
                        <c:v>14.61</c:v>
                      </c:pt>
                      <c:pt idx="5285">
                        <c:v>14.28</c:v>
                      </c:pt>
                      <c:pt idx="5286">
                        <c:v>14.33</c:v>
                      </c:pt>
                      <c:pt idx="5287">
                        <c:v>14.74</c:v>
                      </c:pt>
                      <c:pt idx="5288">
                        <c:v>16.25</c:v>
                      </c:pt>
                      <c:pt idx="5289">
                        <c:v>15.81</c:v>
                      </c:pt>
                      <c:pt idx="5290">
                        <c:v>15.27</c:v>
                      </c:pt>
                      <c:pt idx="5291">
                        <c:v>14.87</c:v>
                      </c:pt>
                      <c:pt idx="5292">
                        <c:v>14.34</c:v>
                      </c:pt>
                      <c:pt idx="5293">
                        <c:v>14.26</c:v>
                      </c:pt>
                      <c:pt idx="5294">
                        <c:v>14.81</c:v>
                      </c:pt>
                      <c:pt idx="5295">
                        <c:v>14.63</c:v>
                      </c:pt>
                      <c:pt idx="5296">
                        <c:v>14.3</c:v>
                      </c:pt>
                      <c:pt idx="5297">
                        <c:v>13.92</c:v>
                      </c:pt>
                      <c:pt idx="5298">
                        <c:v>16.100000000000001</c:v>
                      </c:pt>
                      <c:pt idx="5299">
                        <c:v>15.89</c:v>
                      </c:pt>
                      <c:pt idx="5300">
                        <c:v>15.28</c:v>
                      </c:pt>
                      <c:pt idx="5301">
                        <c:v>15.27</c:v>
                      </c:pt>
                      <c:pt idx="5302">
                        <c:v>15.94</c:v>
                      </c:pt>
                      <c:pt idx="5303">
                        <c:v>15.74</c:v>
                      </c:pt>
                      <c:pt idx="5304">
                        <c:v>15.25</c:v>
                      </c:pt>
                      <c:pt idx="5305">
                        <c:v>14.9</c:v>
                      </c:pt>
                      <c:pt idx="5306">
                        <c:v>14.59</c:v>
                      </c:pt>
                      <c:pt idx="5307">
                        <c:v>14.89</c:v>
                      </c:pt>
                      <c:pt idx="5308">
                        <c:v>15.38</c:v>
                      </c:pt>
                      <c:pt idx="5309">
                        <c:v>14.89</c:v>
                      </c:pt>
                      <c:pt idx="5310">
                        <c:v>14.52</c:v>
                      </c:pt>
                      <c:pt idx="5311">
                        <c:v>14.68</c:v>
                      </c:pt>
                      <c:pt idx="5312">
                        <c:v>14.7</c:v>
                      </c:pt>
                      <c:pt idx="5313">
                        <c:v>14.86</c:v>
                      </c:pt>
                      <c:pt idx="5314">
                        <c:v>14.28</c:v>
                      </c:pt>
                      <c:pt idx="5315">
                        <c:v>13.56</c:v>
                      </c:pt>
                      <c:pt idx="5316">
                        <c:v>13.71</c:v>
                      </c:pt>
                      <c:pt idx="5317">
                        <c:v>13.94</c:v>
                      </c:pt>
                      <c:pt idx="5318">
                        <c:v>13.27</c:v>
                      </c:pt>
                      <c:pt idx="5319">
                        <c:v>13.69</c:v>
                      </c:pt>
                      <c:pt idx="5320">
                        <c:v>13.38</c:v>
                      </c:pt>
                      <c:pt idx="5321">
                        <c:v>13.38</c:v>
                      </c:pt>
                      <c:pt idx="5322">
                        <c:v>13.76</c:v>
                      </c:pt>
                      <c:pt idx="5323">
                        <c:v>13.05</c:v>
                      </c:pt>
                      <c:pt idx="5324">
                        <c:v>13.54</c:v>
                      </c:pt>
                      <c:pt idx="5325">
                        <c:v>13.55</c:v>
                      </c:pt>
                      <c:pt idx="5326">
                        <c:v>13.54</c:v>
                      </c:pt>
                      <c:pt idx="5327">
                        <c:v>13.62</c:v>
                      </c:pt>
                      <c:pt idx="5328">
                        <c:v>13.83</c:v>
                      </c:pt>
                      <c:pt idx="5329">
                        <c:v>13.95</c:v>
                      </c:pt>
                      <c:pt idx="5330">
                        <c:v>14.11</c:v>
                      </c:pt>
                      <c:pt idx="5331">
                        <c:v>14.26</c:v>
                      </c:pt>
                      <c:pt idx="5332">
                        <c:v>14.5</c:v>
                      </c:pt>
                      <c:pt idx="5333">
                        <c:v>14.66</c:v>
                      </c:pt>
                      <c:pt idx="5334">
                        <c:v>14.48</c:v>
                      </c:pt>
                      <c:pt idx="5335">
                        <c:v>14.11</c:v>
                      </c:pt>
                      <c:pt idx="5336">
                        <c:v>14.05</c:v>
                      </c:pt>
                      <c:pt idx="5337">
                        <c:v>14.05</c:v>
                      </c:pt>
                      <c:pt idx="5338">
                        <c:v>14.3</c:v>
                      </c:pt>
                      <c:pt idx="5339">
                        <c:v>14.71</c:v>
                      </c:pt>
                      <c:pt idx="5340">
                        <c:v>14.9</c:v>
                      </c:pt>
                      <c:pt idx="5341">
                        <c:v>14.98</c:v>
                      </c:pt>
                      <c:pt idx="5342">
                        <c:v>14.71</c:v>
                      </c:pt>
                      <c:pt idx="5343">
                        <c:v>14.58</c:v>
                      </c:pt>
                      <c:pt idx="5344">
                        <c:v>14.73</c:v>
                      </c:pt>
                      <c:pt idx="5345">
                        <c:v>14.61</c:v>
                      </c:pt>
                      <c:pt idx="5346">
                        <c:v>14.61</c:v>
                      </c:pt>
                      <c:pt idx="5347">
                        <c:v>14.53</c:v>
                      </c:pt>
                      <c:pt idx="5348">
                        <c:v>13.57</c:v>
                      </c:pt>
                      <c:pt idx="5349">
                        <c:v>13.86</c:v>
                      </c:pt>
                      <c:pt idx="5350">
                        <c:v>13.05</c:v>
                      </c:pt>
                      <c:pt idx="5351">
                        <c:v>13.12</c:v>
                      </c:pt>
                      <c:pt idx="5352">
                        <c:v>13.25</c:v>
                      </c:pt>
                      <c:pt idx="5353">
                        <c:v>12.88</c:v>
                      </c:pt>
                      <c:pt idx="5354">
                        <c:v>13.07</c:v>
                      </c:pt>
                      <c:pt idx="5355">
                        <c:v>12.64</c:v>
                      </c:pt>
                      <c:pt idx="5356">
                        <c:v>12.09</c:v>
                      </c:pt>
                      <c:pt idx="5357">
                        <c:v>11.22</c:v>
                      </c:pt>
                      <c:pt idx="5358">
                        <c:v>10.71</c:v>
                      </c:pt>
                      <c:pt idx="5359">
                        <c:v>11.04</c:v>
                      </c:pt>
                      <c:pt idx="5360">
                        <c:v>10.65</c:v>
                      </c:pt>
                      <c:pt idx="5361">
                        <c:v>10.84</c:v>
                      </c:pt>
                      <c:pt idx="5362">
                        <c:v>11.28</c:v>
                      </c:pt>
                      <c:pt idx="5363">
                        <c:v>12.01</c:v>
                      </c:pt>
                      <c:pt idx="5364">
                        <c:v>11.71</c:v>
                      </c:pt>
                      <c:pt idx="5365">
                        <c:v>11.41</c:v>
                      </c:pt>
                      <c:pt idx="5366">
                        <c:v>10.83</c:v>
                      </c:pt>
                      <c:pt idx="5367">
                        <c:v>10.61</c:v>
                      </c:pt>
                      <c:pt idx="5368">
                        <c:v>10.68</c:v>
                      </c:pt>
                      <c:pt idx="5369">
                        <c:v>10.76</c:v>
                      </c:pt>
                      <c:pt idx="5370">
                        <c:v>10.82</c:v>
                      </c:pt>
                      <c:pt idx="5371">
                        <c:v>11.07</c:v>
                      </c:pt>
                      <c:pt idx="5372">
                        <c:v>10.99</c:v>
                      </c:pt>
                      <c:pt idx="5373">
                        <c:v>11</c:v>
                      </c:pt>
                      <c:pt idx="5374">
                        <c:v>10.88</c:v>
                      </c:pt>
                      <c:pt idx="5375">
                        <c:v>10.38</c:v>
                      </c:pt>
                      <c:pt idx="5376">
                        <c:v>9.91</c:v>
                      </c:pt>
                      <c:pt idx="5377">
                        <c:v>9.74</c:v>
                      </c:pt>
                      <c:pt idx="5378">
                        <c:v>9.1300000000000008</c:v>
                      </c:pt>
                      <c:pt idx="5379">
                        <c:v>9.1</c:v>
                      </c:pt>
                      <c:pt idx="5380">
                        <c:v>8.75</c:v>
                      </c:pt>
                      <c:pt idx="5381">
                        <c:v>9.01</c:v>
                      </c:pt>
                      <c:pt idx="5382">
                        <c:v>9.0299999999999994</c:v>
                      </c:pt>
                      <c:pt idx="5383">
                        <c:v>9.91</c:v>
                      </c:pt>
                      <c:pt idx="5384">
                        <c:v>9.36</c:v>
                      </c:pt>
                      <c:pt idx="5385">
                        <c:v>9.91</c:v>
                      </c:pt>
                      <c:pt idx="5386">
                        <c:v>10.06</c:v>
                      </c:pt>
                      <c:pt idx="5387">
                        <c:v>10.63</c:v>
                      </c:pt>
                      <c:pt idx="5388">
                        <c:v>11.28</c:v>
                      </c:pt>
                      <c:pt idx="5389">
                        <c:v>10.55</c:v>
                      </c:pt>
                      <c:pt idx="5390">
                        <c:v>10.25</c:v>
                      </c:pt>
                      <c:pt idx="5391">
                        <c:v>10.25</c:v>
                      </c:pt>
                      <c:pt idx="5392">
                        <c:v>9.74</c:v>
                      </c:pt>
                      <c:pt idx="5393">
                        <c:v>9.68</c:v>
                      </c:pt>
                      <c:pt idx="5394">
                        <c:v>9.99</c:v>
                      </c:pt>
                      <c:pt idx="5395">
                        <c:v>10.08</c:v>
                      </c:pt>
                      <c:pt idx="5396">
                        <c:v>10.58</c:v>
                      </c:pt>
                      <c:pt idx="5397">
                        <c:v>10.43</c:v>
                      </c:pt>
                      <c:pt idx="5398">
                        <c:v>10.63</c:v>
                      </c:pt>
                      <c:pt idx="5399">
                        <c:v>10.76</c:v>
                      </c:pt>
                      <c:pt idx="5400">
                        <c:v>10.33</c:v>
                      </c:pt>
                      <c:pt idx="5401">
                        <c:v>10.18</c:v>
                      </c:pt>
                      <c:pt idx="5402">
                        <c:v>10.11</c:v>
                      </c:pt>
                      <c:pt idx="5403">
                        <c:v>10.130000000000001</c:v>
                      </c:pt>
                      <c:pt idx="5404">
                        <c:v>10.38</c:v>
                      </c:pt>
                      <c:pt idx="5405">
                        <c:v>10.23</c:v>
                      </c:pt>
                      <c:pt idx="5406">
                        <c:v>10.18</c:v>
                      </c:pt>
                      <c:pt idx="5407">
                        <c:v>9.6999999999999993</c:v>
                      </c:pt>
                      <c:pt idx="5408">
                        <c:v>9.8800000000000008</c:v>
                      </c:pt>
                      <c:pt idx="5409">
                        <c:v>12.17</c:v>
                      </c:pt>
                      <c:pt idx="5410">
                        <c:v>10.87</c:v>
                      </c:pt>
                      <c:pt idx="5411">
                        <c:v>10.9</c:v>
                      </c:pt>
                      <c:pt idx="5412">
                        <c:v>10.27</c:v>
                      </c:pt>
                      <c:pt idx="5413">
                        <c:v>9.4499999999999993</c:v>
                      </c:pt>
                      <c:pt idx="5414">
                        <c:v>9.82</c:v>
                      </c:pt>
                      <c:pt idx="5415">
                        <c:v>9.6300000000000008</c:v>
                      </c:pt>
                      <c:pt idx="5416">
                        <c:v>9.6300000000000008</c:v>
                      </c:pt>
                      <c:pt idx="5417">
                        <c:v>9.1999999999999993</c:v>
                      </c:pt>
                      <c:pt idx="5418">
                        <c:v>9.69</c:v>
                      </c:pt>
                      <c:pt idx="5419">
                        <c:v>9.57</c:v>
                      </c:pt>
                      <c:pt idx="5420">
                        <c:v>9.43</c:v>
                      </c:pt>
                      <c:pt idx="5421">
                        <c:v>9.59</c:v>
                      </c:pt>
                      <c:pt idx="5422">
                        <c:v>9.42</c:v>
                      </c:pt>
                      <c:pt idx="5423">
                        <c:v>9.81</c:v>
                      </c:pt>
                      <c:pt idx="5424">
                        <c:v>9.49</c:v>
                      </c:pt>
                      <c:pt idx="5425">
                        <c:v>9.42</c:v>
                      </c:pt>
                      <c:pt idx="5426">
                        <c:v>9.5500000000000007</c:v>
                      </c:pt>
                      <c:pt idx="5427">
                        <c:v>9.4</c:v>
                      </c:pt>
                      <c:pt idx="5428">
                        <c:v>9.41</c:v>
                      </c:pt>
                      <c:pt idx="5429">
                        <c:v>9.44</c:v>
                      </c:pt>
                      <c:pt idx="5430">
                        <c:v>9.41</c:v>
                      </c:pt>
                      <c:pt idx="5431">
                        <c:v>9.43</c:v>
                      </c:pt>
                      <c:pt idx="5432">
                        <c:v>9.25</c:v>
                      </c:pt>
                      <c:pt idx="5433">
                        <c:v>9.68</c:v>
                      </c:pt>
                      <c:pt idx="5434">
                        <c:v>9.5500000000000007</c:v>
                      </c:pt>
                      <c:pt idx="5435">
                        <c:v>9.4</c:v>
                      </c:pt>
                      <c:pt idx="5436">
                        <c:v>9.4499999999999993</c:v>
                      </c:pt>
                      <c:pt idx="5437">
                        <c:v>9.31</c:v>
                      </c:pt>
                      <c:pt idx="5438">
                        <c:v>9.64</c:v>
                      </c:pt>
                      <c:pt idx="5439">
                        <c:v>9.64</c:v>
                      </c:pt>
                      <c:pt idx="5440">
                        <c:v>9.61</c:v>
                      </c:pt>
                      <c:pt idx="5441">
                        <c:v>9.82</c:v>
                      </c:pt>
                      <c:pt idx="5442">
                        <c:v>9.56</c:v>
                      </c:pt>
                      <c:pt idx="5443">
                        <c:v>9.42</c:v>
                      </c:pt>
                      <c:pt idx="5444">
                        <c:v>9.5</c:v>
                      </c:pt>
                      <c:pt idx="5445">
                        <c:v>9.06</c:v>
                      </c:pt>
                      <c:pt idx="5446">
                        <c:v>8.7899999999999991</c:v>
                      </c:pt>
                      <c:pt idx="5447">
                        <c:v>8.5399999999999991</c:v>
                      </c:pt>
                      <c:pt idx="5448">
                        <c:v>8.36</c:v>
                      </c:pt>
                      <c:pt idx="5449">
                        <c:v>8.36</c:v>
                      </c:pt>
                      <c:pt idx="5450">
                        <c:v>8.5399999999999991</c:v>
                      </c:pt>
                      <c:pt idx="5451">
                        <c:v>8.83</c:v>
                      </c:pt>
                      <c:pt idx="5452">
                        <c:v>8.93</c:v>
                      </c:pt>
                      <c:pt idx="5453">
                        <c:v>9.1</c:v>
                      </c:pt>
                      <c:pt idx="5454">
                        <c:v>9.09</c:v>
                      </c:pt>
                      <c:pt idx="5455">
                        <c:v>8.93</c:v>
                      </c:pt>
                      <c:pt idx="5456">
                        <c:v>8.81</c:v>
                      </c:pt>
                      <c:pt idx="5457">
                        <c:v>8.51</c:v>
                      </c:pt>
                      <c:pt idx="5458">
                        <c:v>8.6999999999999993</c:v>
                      </c:pt>
                      <c:pt idx="5459">
                        <c:v>8.84</c:v>
                      </c:pt>
                      <c:pt idx="5460">
                        <c:v>8.83</c:v>
                      </c:pt>
                      <c:pt idx="5461">
                        <c:v>8.99</c:v>
                      </c:pt>
                      <c:pt idx="5462">
                        <c:v>8.5500000000000007</c:v>
                      </c:pt>
                      <c:pt idx="5463">
                        <c:v>9.1300000000000008</c:v>
                      </c:pt>
                      <c:pt idx="5464">
                        <c:v>8.99</c:v>
                      </c:pt>
                      <c:pt idx="5465">
                        <c:v>8.7899999999999991</c:v>
                      </c:pt>
                      <c:pt idx="5466">
                        <c:v>8.6</c:v>
                      </c:pt>
                      <c:pt idx="5467">
                        <c:v>8.39</c:v>
                      </c:pt>
                      <c:pt idx="5468">
                        <c:v>8.5</c:v>
                      </c:pt>
                      <c:pt idx="5469">
                        <c:v>8.6199999999999992</c:v>
                      </c:pt>
                      <c:pt idx="5470">
                        <c:v>8.58</c:v>
                      </c:pt>
                      <c:pt idx="5471">
                        <c:v>8.6999999999999993</c:v>
                      </c:pt>
                      <c:pt idx="5472">
                        <c:v>8.99</c:v>
                      </c:pt>
                      <c:pt idx="5473">
                        <c:v>9.4600000000000009</c:v>
                      </c:pt>
                      <c:pt idx="5474">
                        <c:v>10.75</c:v>
                      </c:pt>
                      <c:pt idx="5475">
                        <c:v>11.2</c:v>
                      </c:pt>
                      <c:pt idx="5476">
                        <c:v>9.19</c:v>
                      </c:pt>
                      <c:pt idx="5477">
                        <c:v>9.4700000000000006</c:v>
                      </c:pt>
                      <c:pt idx="5478">
                        <c:v>8.4600000000000009</c:v>
                      </c:pt>
                      <c:pt idx="5479">
                        <c:v>8.48</c:v>
                      </c:pt>
                      <c:pt idx="5480">
                        <c:v>8.27</c:v>
                      </c:pt>
                      <c:pt idx="5481">
                        <c:v>8.34</c:v>
                      </c:pt>
                      <c:pt idx="5482">
                        <c:v>8.4700000000000006</c:v>
                      </c:pt>
                      <c:pt idx="5483">
                        <c:v>8.8699999999999992</c:v>
                      </c:pt>
                      <c:pt idx="5484">
                        <c:v>8.64</c:v>
                      </c:pt>
                      <c:pt idx="5485">
                        <c:v>8.43</c:v>
                      </c:pt>
                      <c:pt idx="5486">
                        <c:v>8.5399999999999991</c:v>
                      </c:pt>
                      <c:pt idx="5487">
                        <c:v>8.36</c:v>
                      </c:pt>
                      <c:pt idx="5488">
                        <c:v>8.59</c:v>
                      </c:pt>
                      <c:pt idx="5489">
                        <c:v>8.4700000000000006</c:v>
                      </c:pt>
                      <c:pt idx="5490">
                        <c:v>8.2799999999999994</c:v>
                      </c:pt>
                      <c:pt idx="5491">
                        <c:v>8.5299999999999994</c:v>
                      </c:pt>
                      <c:pt idx="5492">
                        <c:v>8.56</c:v>
                      </c:pt>
                      <c:pt idx="5493">
                        <c:v>8.69</c:v>
                      </c:pt>
                      <c:pt idx="5494">
                        <c:v>8.4499999999999993</c:v>
                      </c:pt>
                      <c:pt idx="5495">
                        <c:v>8.39</c:v>
                      </c:pt>
                      <c:pt idx="5496">
                        <c:v>8.56</c:v>
                      </c:pt>
                      <c:pt idx="5497">
                        <c:v>8.6300000000000008</c:v>
                      </c:pt>
                      <c:pt idx="5498">
                        <c:v>8.9</c:v>
                      </c:pt>
                      <c:pt idx="5499">
                        <c:v>8.5399999999999991</c:v>
                      </c:pt>
                      <c:pt idx="5500">
                        <c:v>8.4600000000000009</c:v>
                      </c:pt>
                      <c:pt idx="5501">
                        <c:v>8.56</c:v>
                      </c:pt>
                      <c:pt idx="5502">
                        <c:v>8.44</c:v>
                      </c:pt>
                      <c:pt idx="5503">
                        <c:v>8.58</c:v>
                      </c:pt>
                      <c:pt idx="5504">
                        <c:v>8.64</c:v>
                      </c:pt>
                      <c:pt idx="5505">
                        <c:v>8.5299999999999994</c:v>
                      </c:pt>
                      <c:pt idx="5506">
                        <c:v>8.49</c:v>
                      </c:pt>
                      <c:pt idx="5507">
                        <c:v>8.6</c:v>
                      </c:pt>
                      <c:pt idx="5508">
                        <c:v>9</c:v>
                      </c:pt>
                      <c:pt idx="5509">
                        <c:v>8.67</c:v>
                      </c:pt>
                      <c:pt idx="5510">
                        <c:v>8.42</c:v>
                      </c:pt>
                      <c:pt idx="5511">
                        <c:v>8.42</c:v>
                      </c:pt>
                      <c:pt idx="5512">
                        <c:v>8.48</c:v>
                      </c:pt>
                      <c:pt idx="5513">
                        <c:v>8.49</c:v>
                      </c:pt>
                      <c:pt idx="5514">
                        <c:v>8.39</c:v>
                      </c:pt>
                      <c:pt idx="5515">
                        <c:v>8.2200000000000006</c:v>
                      </c:pt>
                      <c:pt idx="5516">
                        <c:v>8.5299999999999994</c:v>
                      </c:pt>
                      <c:pt idx="5517">
                        <c:v>8.65</c:v>
                      </c:pt>
                      <c:pt idx="5518">
                        <c:v>8.83</c:v>
                      </c:pt>
                      <c:pt idx="5519">
                        <c:v>8.5299999999999994</c:v>
                      </c:pt>
                      <c:pt idx="5520">
                        <c:v>8.5</c:v>
                      </c:pt>
                      <c:pt idx="5521">
                        <c:v>8.82</c:v>
                      </c:pt>
                      <c:pt idx="5522">
                        <c:v>8.7899999999999991</c:v>
                      </c:pt>
                      <c:pt idx="5523">
                        <c:v>8.49</c:v>
                      </c:pt>
                      <c:pt idx="5524">
                        <c:v>8.48</c:v>
                      </c:pt>
                      <c:pt idx="5525">
                        <c:v>8.4</c:v>
                      </c:pt>
                      <c:pt idx="5526">
                        <c:v>8.5299999999999994</c:v>
                      </c:pt>
                      <c:pt idx="5527">
                        <c:v>8.82</c:v>
                      </c:pt>
                      <c:pt idx="5528">
                        <c:v>8.93</c:v>
                      </c:pt>
                      <c:pt idx="5529">
                        <c:v>8.74</c:v>
                      </c:pt>
                      <c:pt idx="5530">
                        <c:v>8.6999999999999993</c:v>
                      </c:pt>
                      <c:pt idx="5531">
                        <c:v>8.7799999999999994</c:v>
                      </c:pt>
                      <c:pt idx="5532">
                        <c:v>8.84</c:v>
                      </c:pt>
                      <c:pt idx="5533">
                        <c:v>8.76</c:v>
                      </c:pt>
                      <c:pt idx="5534">
                        <c:v>8.85</c:v>
                      </c:pt>
                      <c:pt idx="5535">
                        <c:v>8.76</c:v>
                      </c:pt>
                      <c:pt idx="5536">
                        <c:v>8.89</c:v>
                      </c:pt>
                      <c:pt idx="5537">
                        <c:v>8.9600000000000009</c:v>
                      </c:pt>
                      <c:pt idx="5538">
                        <c:v>9.17</c:v>
                      </c:pt>
                      <c:pt idx="5539">
                        <c:v>10.81</c:v>
                      </c:pt>
                      <c:pt idx="5540">
                        <c:v>9.1199999999999992</c:v>
                      </c:pt>
                      <c:pt idx="5541">
                        <c:v>9.24</c:v>
                      </c:pt>
                      <c:pt idx="5542">
                        <c:v>9.5299999999999994</c:v>
                      </c:pt>
                      <c:pt idx="5543">
                        <c:v>9.1</c:v>
                      </c:pt>
                      <c:pt idx="5544">
                        <c:v>9</c:v>
                      </c:pt>
                      <c:pt idx="5545">
                        <c:v>8.84</c:v>
                      </c:pt>
                      <c:pt idx="5546">
                        <c:v>8.73</c:v>
                      </c:pt>
                      <c:pt idx="5547">
                        <c:v>8.61</c:v>
                      </c:pt>
                      <c:pt idx="5548">
                        <c:v>8.4700000000000006</c:v>
                      </c:pt>
                      <c:pt idx="5549">
                        <c:v>8.69</c:v>
                      </c:pt>
                      <c:pt idx="5550">
                        <c:v>8.73</c:v>
                      </c:pt>
                      <c:pt idx="5551">
                        <c:v>8.65</c:v>
                      </c:pt>
                      <c:pt idx="5552">
                        <c:v>8.76</c:v>
                      </c:pt>
                      <c:pt idx="5553">
                        <c:v>8.61</c:v>
                      </c:pt>
                      <c:pt idx="5554">
                        <c:v>8.6999999999999993</c:v>
                      </c:pt>
                      <c:pt idx="5555">
                        <c:v>8.52</c:v>
                      </c:pt>
                      <c:pt idx="5556">
                        <c:v>8.48</c:v>
                      </c:pt>
                      <c:pt idx="5557">
                        <c:v>8.4499999999999993</c:v>
                      </c:pt>
                      <c:pt idx="5558">
                        <c:v>8.9</c:v>
                      </c:pt>
                      <c:pt idx="5559">
                        <c:v>8.83</c:v>
                      </c:pt>
                      <c:pt idx="5560">
                        <c:v>8.84</c:v>
                      </c:pt>
                      <c:pt idx="5561">
                        <c:v>8.77</c:v>
                      </c:pt>
                      <c:pt idx="5562">
                        <c:v>8.81</c:v>
                      </c:pt>
                      <c:pt idx="5563">
                        <c:v>8.64</c:v>
                      </c:pt>
                      <c:pt idx="5564">
                        <c:v>8.69</c:v>
                      </c:pt>
                      <c:pt idx="5565">
                        <c:v>8.4499999999999993</c:v>
                      </c:pt>
                      <c:pt idx="5566">
                        <c:v>8.4600000000000009</c:v>
                      </c:pt>
                      <c:pt idx="5567">
                        <c:v>8.35</c:v>
                      </c:pt>
                      <c:pt idx="5568">
                        <c:v>8.51</c:v>
                      </c:pt>
                      <c:pt idx="5569">
                        <c:v>8.56</c:v>
                      </c:pt>
                      <c:pt idx="5570">
                        <c:v>8.39</c:v>
                      </c:pt>
                      <c:pt idx="5571">
                        <c:v>8.73</c:v>
                      </c:pt>
                      <c:pt idx="5572">
                        <c:v>8.81</c:v>
                      </c:pt>
                      <c:pt idx="5573">
                        <c:v>8.83</c:v>
                      </c:pt>
                      <c:pt idx="5574">
                        <c:v>8.75</c:v>
                      </c:pt>
                      <c:pt idx="5575">
                        <c:v>8.68</c:v>
                      </c:pt>
                      <c:pt idx="5576">
                        <c:v>8.74</c:v>
                      </c:pt>
                      <c:pt idx="5577">
                        <c:v>8.7200000000000006</c:v>
                      </c:pt>
                      <c:pt idx="5578">
                        <c:v>8.76</c:v>
                      </c:pt>
                      <c:pt idx="5579">
                        <c:v>8.6999999999999993</c:v>
                      </c:pt>
                      <c:pt idx="5580">
                        <c:v>8.59</c:v>
                      </c:pt>
                      <c:pt idx="5581">
                        <c:v>8.59</c:v>
                      </c:pt>
                      <c:pt idx="5582">
                        <c:v>8.94</c:v>
                      </c:pt>
                      <c:pt idx="5583">
                        <c:v>9.3800000000000008</c:v>
                      </c:pt>
                      <c:pt idx="5584">
                        <c:v>8.84</c:v>
                      </c:pt>
                      <c:pt idx="5585">
                        <c:v>8.77</c:v>
                      </c:pt>
                      <c:pt idx="5586">
                        <c:v>8.92</c:v>
                      </c:pt>
                      <c:pt idx="5587">
                        <c:v>8.9499999999999993</c:v>
                      </c:pt>
                      <c:pt idx="5588">
                        <c:v>8.84</c:v>
                      </c:pt>
                      <c:pt idx="5589">
                        <c:v>8.83</c:v>
                      </c:pt>
                      <c:pt idx="5590">
                        <c:v>8.75</c:v>
                      </c:pt>
                      <c:pt idx="5591">
                        <c:v>8.7799999999999994</c:v>
                      </c:pt>
                      <c:pt idx="5592">
                        <c:v>8.93</c:v>
                      </c:pt>
                      <c:pt idx="5593">
                        <c:v>9.1</c:v>
                      </c:pt>
                      <c:pt idx="5594">
                        <c:v>9.08</c:v>
                      </c:pt>
                      <c:pt idx="5595">
                        <c:v>9.02</c:v>
                      </c:pt>
                      <c:pt idx="5596">
                        <c:v>9.24</c:v>
                      </c:pt>
                      <c:pt idx="5597">
                        <c:v>9.43</c:v>
                      </c:pt>
                      <c:pt idx="5598">
                        <c:v>9.14</c:v>
                      </c:pt>
                      <c:pt idx="5599">
                        <c:v>9.06</c:v>
                      </c:pt>
                      <c:pt idx="5600">
                        <c:v>9.01</c:v>
                      </c:pt>
                      <c:pt idx="5601">
                        <c:v>9</c:v>
                      </c:pt>
                      <c:pt idx="5602">
                        <c:v>8.8000000000000007</c:v>
                      </c:pt>
                      <c:pt idx="5603">
                        <c:v>8.43</c:v>
                      </c:pt>
                      <c:pt idx="5604">
                        <c:v>10.06</c:v>
                      </c:pt>
                      <c:pt idx="5605">
                        <c:v>9.31</c:v>
                      </c:pt>
                      <c:pt idx="5606">
                        <c:v>9.31</c:v>
                      </c:pt>
                      <c:pt idx="5607">
                        <c:v>9.19</c:v>
                      </c:pt>
                      <c:pt idx="5608">
                        <c:v>9.27</c:v>
                      </c:pt>
                      <c:pt idx="5609">
                        <c:v>9.23</c:v>
                      </c:pt>
                      <c:pt idx="5610">
                        <c:v>9.14</c:v>
                      </c:pt>
                      <c:pt idx="5611">
                        <c:v>9.2100000000000009</c:v>
                      </c:pt>
                      <c:pt idx="5612">
                        <c:v>9.2200000000000006</c:v>
                      </c:pt>
                      <c:pt idx="5613">
                        <c:v>9.39</c:v>
                      </c:pt>
                      <c:pt idx="5614">
                        <c:v>9.25</c:v>
                      </c:pt>
                      <c:pt idx="5615">
                        <c:v>9.39</c:v>
                      </c:pt>
                      <c:pt idx="5616">
                        <c:v>9.5399999999999991</c:v>
                      </c:pt>
                      <c:pt idx="5617">
                        <c:v>9.5299999999999994</c:v>
                      </c:pt>
                      <c:pt idx="5618">
                        <c:v>9.49</c:v>
                      </c:pt>
                      <c:pt idx="5619">
                        <c:v>9.43</c:v>
                      </c:pt>
                      <c:pt idx="5620">
                        <c:v>9.48</c:v>
                      </c:pt>
                      <c:pt idx="5621">
                        <c:v>9.48</c:v>
                      </c:pt>
                      <c:pt idx="5622">
                        <c:v>9.49</c:v>
                      </c:pt>
                      <c:pt idx="5623">
                        <c:v>9.4</c:v>
                      </c:pt>
                      <c:pt idx="5624">
                        <c:v>9.4499999999999993</c:v>
                      </c:pt>
                      <c:pt idx="5625">
                        <c:v>9.52</c:v>
                      </c:pt>
                      <c:pt idx="5626">
                        <c:v>9.64</c:v>
                      </c:pt>
                      <c:pt idx="5627">
                        <c:v>9.84</c:v>
                      </c:pt>
                      <c:pt idx="5628">
                        <c:v>9.6300000000000008</c:v>
                      </c:pt>
                      <c:pt idx="5629">
                        <c:v>9.64</c:v>
                      </c:pt>
                      <c:pt idx="5630">
                        <c:v>9.6300000000000008</c:v>
                      </c:pt>
                      <c:pt idx="5631">
                        <c:v>9.74</c:v>
                      </c:pt>
                      <c:pt idx="5632">
                        <c:v>9.7200000000000006</c:v>
                      </c:pt>
                      <c:pt idx="5633">
                        <c:v>9.6</c:v>
                      </c:pt>
                      <c:pt idx="5634">
                        <c:v>9.68</c:v>
                      </c:pt>
                      <c:pt idx="5635">
                        <c:v>9.67</c:v>
                      </c:pt>
                      <c:pt idx="5636">
                        <c:v>9.85</c:v>
                      </c:pt>
                      <c:pt idx="5637">
                        <c:v>9.67</c:v>
                      </c:pt>
                      <c:pt idx="5638">
                        <c:v>9.4600000000000009</c:v>
                      </c:pt>
                      <c:pt idx="5639">
                        <c:v>9.59</c:v>
                      </c:pt>
                      <c:pt idx="5640">
                        <c:v>9.4700000000000006</c:v>
                      </c:pt>
                      <c:pt idx="5641">
                        <c:v>9.3699999999999992</c:v>
                      </c:pt>
                      <c:pt idx="5642">
                        <c:v>9.32</c:v>
                      </c:pt>
                      <c:pt idx="5643">
                        <c:v>9.17</c:v>
                      </c:pt>
                      <c:pt idx="5644">
                        <c:v>9.3000000000000007</c:v>
                      </c:pt>
                      <c:pt idx="5645">
                        <c:v>9.43</c:v>
                      </c:pt>
                      <c:pt idx="5646">
                        <c:v>9.43</c:v>
                      </c:pt>
                      <c:pt idx="5647">
                        <c:v>9.4700000000000006</c:v>
                      </c:pt>
                      <c:pt idx="5648">
                        <c:v>9.59</c:v>
                      </c:pt>
                      <c:pt idx="5649">
                        <c:v>9.61</c:v>
                      </c:pt>
                      <c:pt idx="5650">
                        <c:v>9.52</c:v>
                      </c:pt>
                      <c:pt idx="5651">
                        <c:v>9.52</c:v>
                      </c:pt>
                      <c:pt idx="5652">
                        <c:v>9.4700000000000006</c:v>
                      </c:pt>
                      <c:pt idx="5653">
                        <c:v>9.57</c:v>
                      </c:pt>
                      <c:pt idx="5654">
                        <c:v>9.5299999999999994</c:v>
                      </c:pt>
                      <c:pt idx="5655">
                        <c:v>9.6</c:v>
                      </c:pt>
                      <c:pt idx="5656">
                        <c:v>9.4499999999999993</c:v>
                      </c:pt>
                      <c:pt idx="5657">
                        <c:v>9.5399999999999991</c:v>
                      </c:pt>
                      <c:pt idx="5658">
                        <c:v>9.49</c:v>
                      </c:pt>
                      <c:pt idx="5659">
                        <c:v>9.66</c:v>
                      </c:pt>
                      <c:pt idx="5660">
                        <c:v>9.59</c:v>
                      </c:pt>
                      <c:pt idx="5661">
                        <c:v>9.3699999999999992</c:v>
                      </c:pt>
                      <c:pt idx="5662">
                        <c:v>9.2200000000000006</c:v>
                      </c:pt>
                      <c:pt idx="5663">
                        <c:v>9.35</c:v>
                      </c:pt>
                      <c:pt idx="5664">
                        <c:v>9.44</c:v>
                      </c:pt>
                      <c:pt idx="5665">
                        <c:v>9.08</c:v>
                      </c:pt>
                      <c:pt idx="5666">
                        <c:v>8.91</c:v>
                      </c:pt>
                      <c:pt idx="5667">
                        <c:v>8.66</c:v>
                      </c:pt>
                      <c:pt idx="5668">
                        <c:v>9.01</c:v>
                      </c:pt>
                      <c:pt idx="5669">
                        <c:v>9.68</c:v>
                      </c:pt>
                      <c:pt idx="5670">
                        <c:v>10.59</c:v>
                      </c:pt>
                      <c:pt idx="5671">
                        <c:v>9.6199999999999992</c:v>
                      </c:pt>
                      <c:pt idx="5672">
                        <c:v>9.5500000000000007</c:v>
                      </c:pt>
                      <c:pt idx="5673">
                        <c:v>9.3699999999999992</c:v>
                      </c:pt>
                      <c:pt idx="5674">
                        <c:v>9.4600000000000009</c:v>
                      </c:pt>
                      <c:pt idx="5675">
                        <c:v>9.3800000000000008</c:v>
                      </c:pt>
                      <c:pt idx="5676">
                        <c:v>9.3800000000000008</c:v>
                      </c:pt>
                      <c:pt idx="5677">
                        <c:v>9.56</c:v>
                      </c:pt>
                      <c:pt idx="5678">
                        <c:v>9.67</c:v>
                      </c:pt>
                      <c:pt idx="5679">
                        <c:v>9.51</c:v>
                      </c:pt>
                      <c:pt idx="5680">
                        <c:v>9.31</c:v>
                      </c:pt>
                      <c:pt idx="5681">
                        <c:v>9.33</c:v>
                      </c:pt>
                      <c:pt idx="5682">
                        <c:v>9.2899999999999991</c:v>
                      </c:pt>
                      <c:pt idx="5683">
                        <c:v>9.49</c:v>
                      </c:pt>
                      <c:pt idx="5684">
                        <c:v>9.44</c:v>
                      </c:pt>
                      <c:pt idx="5685">
                        <c:v>9.36</c:v>
                      </c:pt>
                      <c:pt idx="5686">
                        <c:v>9.4700000000000006</c:v>
                      </c:pt>
                      <c:pt idx="5687">
                        <c:v>9.3000000000000007</c:v>
                      </c:pt>
                      <c:pt idx="5688">
                        <c:v>9.23</c:v>
                      </c:pt>
                      <c:pt idx="5689">
                        <c:v>9.4</c:v>
                      </c:pt>
                      <c:pt idx="5690">
                        <c:v>9.31</c:v>
                      </c:pt>
                      <c:pt idx="5691">
                        <c:v>9.43</c:v>
                      </c:pt>
                      <c:pt idx="5692">
                        <c:v>9.4499999999999993</c:v>
                      </c:pt>
                      <c:pt idx="5693">
                        <c:v>9.57</c:v>
                      </c:pt>
                      <c:pt idx="5694">
                        <c:v>9.5299999999999994</c:v>
                      </c:pt>
                      <c:pt idx="5695">
                        <c:v>9.32</c:v>
                      </c:pt>
                      <c:pt idx="5696">
                        <c:v>9.3800000000000008</c:v>
                      </c:pt>
                      <c:pt idx="5697">
                        <c:v>9.25</c:v>
                      </c:pt>
                      <c:pt idx="5698">
                        <c:v>9.42</c:v>
                      </c:pt>
                      <c:pt idx="5699">
                        <c:v>9.3800000000000008</c:v>
                      </c:pt>
                      <c:pt idx="5700">
                        <c:v>9.3800000000000008</c:v>
                      </c:pt>
                      <c:pt idx="5701">
                        <c:v>9.3699999999999992</c:v>
                      </c:pt>
                      <c:pt idx="5702">
                        <c:v>9.5</c:v>
                      </c:pt>
                      <c:pt idx="5703">
                        <c:v>9.5399999999999991</c:v>
                      </c:pt>
                      <c:pt idx="5704">
                        <c:v>9.4499999999999993</c:v>
                      </c:pt>
                      <c:pt idx="5705">
                        <c:v>9.23</c:v>
                      </c:pt>
                      <c:pt idx="5706">
                        <c:v>9.24</c:v>
                      </c:pt>
                      <c:pt idx="5707">
                        <c:v>9.07</c:v>
                      </c:pt>
                      <c:pt idx="5708">
                        <c:v>9.35</c:v>
                      </c:pt>
                      <c:pt idx="5709">
                        <c:v>9.35</c:v>
                      </c:pt>
                      <c:pt idx="5710">
                        <c:v>9.24</c:v>
                      </c:pt>
                      <c:pt idx="5711">
                        <c:v>9.23</c:v>
                      </c:pt>
                      <c:pt idx="5712">
                        <c:v>9.27</c:v>
                      </c:pt>
                      <c:pt idx="5713">
                        <c:v>9.34</c:v>
                      </c:pt>
                      <c:pt idx="5714">
                        <c:v>9.4600000000000009</c:v>
                      </c:pt>
                      <c:pt idx="5715">
                        <c:v>9.51</c:v>
                      </c:pt>
                      <c:pt idx="5716">
                        <c:v>9.5500000000000007</c:v>
                      </c:pt>
                      <c:pt idx="5717">
                        <c:v>9.3800000000000008</c:v>
                      </c:pt>
                      <c:pt idx="5718">
                        <c:v>9.52</c:v>
                      </c:pt>
                      <c:pt idx="5719">
                        <c:v>9.56</c:v>
                      </c:pt>
                      <c:pt idx="5720">
                        <c:v>9.43</c:v>
                      </c:pt>
                      <c:pt idx="5721">
                        <c:v>9.5299999999999994</c:v>
                      </c:pt>
                      <c:pt idx="5722">
                        <c:v>9.5</c:v>
                      </c:pt>
                      <c:pt idx="5723">
                        <c:v>9.74</c:v>
                      </c:pt>
                      <c:pt idx="5724">
                        <c:v>9.94</c:v>
                      </c:pt>
                      <c:pt idx="5725">
                        <c:v>9.73</c:v>
                      </c:pt>
                      <c:pt idx="5726">
                        <c:v>9.66</c:v>
                      </c:pt>
                      <c:pt idx="5727">
                        <c:v>9.43</c:v>
                      </c:pt>
                      <c:pt idx="5728">
                        <c:v>9.1300000000000008</c:v>
                      </c:pt>
                      <c:pt idx="5729">
                        <c:v>9.35</c:v>
                      </c:pt>
                      <c:pt idx="5730">
                        <c:v>8.66</c:v>
                      </c:pt>
                      <c:pt idx="5731">
                        <c:v>8.66</c:v>
                      </c:pt>
                      <c:pt idx="5732">
                        <c:v>9.06</c:v>
                      </c:pt>
                      <c:pt idx="5733">
                        <c:v>9.6999999999999993</c:v>
                      </c:pt>
                      <c:pt idx="5734">
                        <c:v>10.61</c:v>
                      </c:pt>
                      <c:pt idx="5735">
                        <c:v>9.92</c:v>
                      </c:pt>
                      <c:pt idx="5736">
                        <c:v>9.92</c:v>
                      </c:pt>
                      <c:pt idx="5737">
                        <c:v>10.15</c:v>
                      </c:pt>
                      <c:pt idx="5738">
                        <c:v>9.9600000000000009</c:v>
                      </c:pt>
                      <c:pt idx="5739">
                        <c:v>9.6199999999999992</c:v>
                      </c:pt>
                      <c:pt idx="5740">
                        <c:v>9.43</c:v>
                      </c:pt>
                      <c:pt idx="5741">
                        <c:v>9.5500000000000007</c:v>
                      </c:pt>
                      <c:pt idx="5742">
                        <c:v>9.42</c:v>
                      </c:pt>
                      <c:pt idx="5743">
                        <c:v>9.83</c:v>
                      </c:pt>
                      <c:pt idx="5744">
                        <c:v>9.61</c:v>
                      </c:pt>
                      <c:pt idx="5745">
                        <c:v>9.4</c:v>
                      </c:pt>
                      <c:pt idx="5746">
                        <c:v>9.51</c:v>
                      </c:pt>
                      <c:pt idx="5747">
                        <c:v>9.4499999999999993</c:v>
                      </c:pt>
                      <c:pt idx="5748">
                        <c:v>10.039999999999999</c:v>
                      </c:pt>
                      <c:pt idx="5749">
                        <c:v>9.6300000000000008</c:v>
                      </c:pt>
                      <c:pt idx="5750">
                        <c:v>9.48</c:v>
                      </c:pt>
                      <c:pt idx="5751">
                        <c:v>9.66</c:v>
                      </c:pt>
                      <c:pt idx="5752">
                        <c:v>9.57</c:v>
                      </c:pt>
                      <c:pt idx="5753">
                        <c:v>9.44</c:v>
                      </c:pt>
                      <c:pt idx="5754">
                        <c:v>9.48</c:v>
                      </c:pt>
                      <c:pt idx="5755">
                        <c:v>9.31</c:v>
                      </c:pt>
                      <c:pt idx="5756">
                        <c:v>9.34</c:v>
                      </c:pt>
                      <c:pt idx="5757">
                        <c:v>9.35</c:v>
                      </c:pt>
                      <c:pt idx="5758">
                        <c:v>9.74</c:v>
                      </c:pt>
                      <c:pt idx="5759">
                        <c:v>9.6</c:v>
                      </c:pt>
                      <c:pt idx="5760">
                        <c:v>9.51</c:v>
                      </c:pt>
                      <c:pt idx="5761">
                        <c:v>9.69</c:v>
                      </c:pt>
                      <c:pt idx="5762">
                        <c:v>9.69</c:v>
                      </c:pt>
                      <c:pt idx="5763">
                        <c:v>9.57</c:v>
                      </c:pt>
                      <c:pt idx="5764">
                        <c:v>9.49</c:v>
                      </c:pt>
                      <c:pt idx="5765">
                        <c:v>9.44</c:v>
                      </c:pt>
                      <c:pt idx="5766">
                        <c:v>9.41</c:v>
                      </c:pt>
                      <c:pt idx="5767">
                        <c:v>9.67</c:v>
                      </c:pt>
                      <c:pt idx="5768">
                        <c:v>9.83</c:v>
                      </c:pt>
                      <c:pt idx="5769">
                        <c:v>9.64</c:v>
                      </c:pt>
                      <c:pt idx="5770">
                        <c:v>9.56</c:v>
                      </c:pt>
                      <c:pt idx="5771">
                        <c:v>9.56</c:v>
                      </c:pt>
                      <c:pt idx="5772">
                        <c:v>9.64</c:v>
                      </c:pt>
                      <c:pt idx="5773">
                        <c:v>9.67</c:v>
                      </c:pt>
                      <c:pt idx="5774">
                        <c:v>9.7200000000000006</c:v>
                      </c:pt>
                      <c:pt idx="5775">
                        <c:v>9.6300000000000008</c:v>
                      </c:pt>
                      <c:pt idx="5776">
                        <c:v>9.7200000000000006</c:v>
                      </c:pt>
                      <c:pt idx="5777">
                        <c:v>9.5299999999999994</c:v>
                      </c:pt>
                      <c:pt idx="5778">
                        <c:v>9.4499999999999993</c:v>
                      </c:pt>
                      <c:pt idx="5779">
                        <c:v>9.73</c:v>
                      </c:pt>
                      <c:pt idx="5780">
                        <c:v>9.75</c:v>
                      </c:pt>
                      <c:pt idx="5781">
                        <c:v>9.81</c:v>
                      </c:pt>
                      <c:pt idx="5782">
                        <c:v>9.7200000000000006</c:v>
                      </c:pt>
                      <c:pt idx="5783">
                        <c:v>9.66</c:v>
                      </c:pt>
                      <c:pt idx="5784">
                        <c:v>9.74</c:v>
                      </c:pt>
                      <c:pt idx="5785">
                        <c:v>9.73</c:v>
                      </c:pt>
                      <c:pt idx="5786">
                        <c:v>9.84</c:v>
                      </c:pt>
                      <c:pt idx="5787">
                        <c:v>9.7899999999999991</c:v>
                      </c:pt>
                      <c:pt idx="5788">
                        <c:v>9.9600000000000009</c:v>
                      </c:pt>
                      <c:pt idx="5789">
                        <c:v>10.09</c:v>
                      </c:pt>
                      <c:pt idx="5790">
                        <c:v>9.84</c:v>
                      </c:pt>
                      <c:pt idx="5791">
                        <c:v>10.07</c:v>
                      </c:pt>
                      <c:pt idx="5792">
                        <c:v>10.25</c:v>
                      </c:pt>
                      <c:pt idx="5793">
                        <c:v>10.36</c:v>
                      </c:pt>
                      <c:pt idx="5794">
                        <c:v>10.45</c:v>
                      </c:pt>
                      <c:pt idx="5795">
                        <c:v>10.28</c:v>
                      </c:pt>
                      <c:pt idx="5796">
                        <c:v>10.06</c:v>
                      </c:pt>
                      <c:pt idx="5797">
                        <c:v>9.6199999999999992</c:v>
                      </c:pt>
                      <c:pt idx="5798">
                        <c:v>8.81</c:v>
                      </c:pt>
                      <c:pt idx="5799">
                        <c:v>10.07</c:v>
                      </c:pt>
                      <c:pt idx="5800">
                        <c:v>10.24</c:v>
                      </c:pt>
                      <c:pt idx="5801">
                        <c:v>10.42</c:v>
                      </c:pt>
                      <c:pt idx="5802">
                        <c:v>10.75</c:v>
                      </c:pt>
                      <c:pt idx="5803">
                        <c:v>10.9</c:v>
                      </c:pt>
                      <c:pt idx="5804">
                        <c:v>10.74</c:v>
                      </c:pt>
                      <c:pt idx="5805">
                        <c:v>10.37</c:v>
                      </c:pt>
                      <c:pt idx="5806">
                        <c:v>10.32</c:v>
                      </c:pt>
                      <c:pt idx="5807">
                        <c:v>9.49</c:v>
                      </c:pt>
                      <c:pt idx="5808">
                        <c:v>9.25</c:v>
                      </c:pt>
                      <c:pt idx="5809">
                        <c:v>10.34</c:v>
                      </c:pt>
                      <c:pt idx="5810">
                        <c:v>10.24</c:v>
                      </c:pt>
                      <c:pt idx="5811">
                        <c:v>10.5</c:v>
                      </c:pt>
                      <c:pt idx="5812">
                        <c:v>10.45</c:v>
                      </c:pt>
                      <c:pt idx="5813">
                        <c:v>10.61</c:v>
                      </c:pt>
                      <c:pt idx="5814">
                        <c:v>10.73</c:v>
                      </c:pt>
                      <c:pt idx="5815">
                        <c:v>9.77</c:v>
                      </c:pt>
                      <c:pt idx="5816">
                        <c:v>9.6300000000000008</c:v>
                      </c:pt>
                      <c:pt idx="5817">
                        <c:v>9.5500000000000007</c:v>
                      </c:pt>
                      <c:pt idx="5818">
                        <c:v>10.67</c:v>
                      </c:pt>
                      <c:pt idx="5819">
                        <c:v>10.63</c:v>
                      </c:pt>
                      <c:pt idx="5820">
                        <c:v>10.49</c:v>
                      </c:pt>
                      <c:pt idx="5821">
                        <c:v>10.9</c:v>
                      </c:pt>
                      <c:pt idx="5822">
                        <c:v>11.04</c:v>
                      </c:pt>
                      <c:pt idx="5823">
                        <c:v>10.88</c:v>
                      </c:pt>
                      <c:pt idx="5824">
                        <c:v>10.45</c:v>
                      </c:pt>
                      <c:pt idx="5825">
                        <c:v>10.039999999999999</c:v>
                      </c:pt>
                      <c:pt idx="5826">
                        <c:v>10.48</c:v>
                      </c:pt>
                      <c:pt idx="5827">
                        <c:v>11.06</c:v>
                      </c:pt>
                      <c:pt idx="5828">
                        <c:v>11.12</c:v>
                      </c:pt>
                      <c:pt idx="5829">
                        <c:v>11</c:v>
                      </c:pt>
                      <c:pt idx="5830">
                        <c:v>10.58</c:v>
                      </c:pt>
                      <c:pt idx="5831">
                        <c:v>10.33</c:v>
                      </c:pt>
                      <c:pt idx="5832">
                        <c:v>10.55</c:v>
                      </c:pt>
                      <c:pt idx="5833">
                        <c:v>9.99</c:v>
                      </c:pt>
                      <c:pt idx="5834">
                        <c:v>9.92</c:v>
                      </c:pt>
                      <c:pt idx="5835">
                        <c:v>9.01</c:v>
                      </c:pt>
                      <c:pt idx="5836">
                        <c:v>9.7100000000000009</c:v>
                      </c:pt>
                      <c:pt idx="5837">
                        <c:v>10.73</c:v>
                      </c:pt>
                      <c:pt idx="5838">
                        <c:v>10.84</c:v>
                      </c:pt>
                      <c:pt idx="5839">
                        <c:v>10.72</c:v>
                      </c:pt>
                      <c:pt idx="5840">
                        <c:v>10.039999999999999</c:v>
                      </c:pt>
                      <c:pt idx="5841">
                        <c:v>10.039999999999999</c:v>
                      </c:pt>
                      <c:pt idx="5842">
                        <c:v>10.51</c:v>
                      </c:pt>
                      <c:pt idx="5843">
                        <c:v>10.71</c:v>
                      </c:pt>
                      <c:pt idx="5844">
                        <c:v>10.81</c:v>
                      </c:pt>
                      <c:pt idx="5845">
                        <c:v>10.53</c:v>
                      </c:pt>
                      <c:pt idx="5846">
                        <c:v>10.99</c:v>
                      </c:pt>
                      <c:pt idx="5847">
                        <c:v>10.65</c:v>
                      </c:pt>
                      <c:pt idx="5848">
                        <c:v>11.03</c:v>
                      </c:pt>
                      <c:pt idx="5849">
                        <c:v>11.01</c:v>
                      </c:pt>
                      <c:pt idx="5850">
                        <c:v>10.76</c:v>
                      </c:pt>
                      <c:pt idx="5851">
                        <c:v>11.16</c:v>
                      </c:pt>
                      <c:pt idx="5852">
                        <c:v>10.83</c:v>
                      </c:pt>
                      <c:pt idx="5853">
                        <c:v>10.66</c:v>
                      </c:pt>
                      <c:pt idx="5854">
                        <c:v>11.04</c:v>
                      </c:pt>
                      <c:pt idx="5855">
                        <c:v>11.33</c:v>
                      </c:pt>
                      <c:pt idx="5856">
                        <c:v>11.56</c:v>
                      </c:pt>
                      <c:pt idx="5857">
                        <c:v>11.55</c:v>
                      </c:pt>
                      <c:pt idx="5858">
                        <c:v>12.31</c:v>
                      </c:pt>
                      <c:pt idx="5859">
                        <c:v>11.9</c:v>
                      </c:pt>
                      <c:pt idx="5860">
                        <c:v>11.51</c:v>
                      </c:pt>
                      <c:pt idx="5861">
                        <c:v>11.08</c:v>
                      </c:pt>
                      <c:pt idx="5862">
                        <c:v>10.84</c:v>
                      </c:pt>
                      <c:pt idx="5863">
                        <c:v>10.51</c:v>
                      </c:pt>
                      <c:pt idx="5864">
                        <c:v>10.64</c:v>
                      </c:pt>
                      <c:pt idx="5865">
                        <c:v>10.85</c:v>
                      </c:pt>
                      <c:pt idx="5866">
                        <c:v>11.43</c:v>
                      </c:pt>
                      <c:pt idx="5867">
                        <c:v>10.88</c:v>
                      </c:pt>
                      <c:pt idx="5868">
                        <c:v>10.88</c:v>
                      </c:pt>
                      <c:pt idx="5869">
                        <c:v>11.25</c:v>
                      </c:pt>
                      <c:pt idx="5870">
                        <c:v>11.13</c:v>
                      </c:pt>
                      <c:pt idx="5871">
                        <c:v>11.52</c:v>
                      </c:pt>
                      <c:pt idx="5872">
                        <c:v>11.37</c:v>
                      </c:pt>
                      <c:pt idx="5873">
                        <c:v>11.22</c:v>
                      </c:pt>
                      <c:pt idx="5874">
                        <c:v>11.03</c:v>
                      </c:pt>
                      <c:pt idx="5875">
                        <c:v>11</c:v>
                      </c:pt>
                      <c:pt idx="5876">
                        <c:v>11.45</c:v>
                      </c:pt>
                      <c:pt idx="5877">
                        <c:v>11.4</c:v>
                      </c:pt>
                      <c:pt idx="5878">
                        <c:v>11.6</c:v>
                      </c:pt>
                      <c:pt idx="5879">
                        <c:v>11.36</c:v>
                      </c:pt>
                      <c:pt idx="5880">
                        <c:v>11.09</c:v>
                      </c:pt>
                      <c:pt idx="5881">
                        <c:v>11.49</c:v>
                      </c:pt>
                      <c:pt idx="5882">
                        <c:v>11.21</c:v>
                      </c:pt>
                      <c:pt idx="5883">
                        <c:v>11.02</c:v>
                      </c:pt>
                      <c:pt idx="5884">
                        <c:v>11.29</c:v>
                      </c:pt>
                      <c:pt idx="5885">
                        <c:v>11.33</c:v>
                      </c:pt>
                      <c:pt idx="5886">
                        <c:v>11.53</c:v>
                      </c:pt>
                      <c:pt idx="5887">
                        <c:v>11.83</c:v>
                      </c:pt>
                      <c:pt idx="5888">
                        <c:v>12.04</c:v>
                      </c:pt>
                      <c:pt idx="5889">
                        <c:v>11.65</c:v>
                      </c:pt>
                      <c:pt idx="5890">
                        <c:v>11.5</c:v>
                      </c:pt>
                      <c:pt idx="5891">
                        <c:v>11.76</c:v>
                      </c:pt>
                      <c:pt idx="5892">
                        <c:v>11.74</c:v>
                      </c:pt>
                      <c:pt idx="5893">
                        <c:v>11.5</c:v>
                      </c:pt>
                      <c:pt idx="5894">
                        <c:v>11.62</c:v>
                      </c:pt>
                      <c:pt idx="5895">
                        <c:v>11.57</c:v>
                      </c:pt>
                      <c:pt idx="5896">
                        <c:v>11.73</c:v>
                      </c:pt>
                      <c:pt idx="5897">
                        <c:v>11.52</c:v>
                      </c:pt>
                      <c:pt idx="5898">
                        <c:v>11.82</c:v>
                      </c:pt>
                      <c:pt idx="5899">
                        <c:v>11.74</c:v>
                      </c:pt>
                      <c:pt idx="5900">
                        <c:v>11.77</c:v>
                      </c:pt>
                      <c:pt idx="5901">
                        <c:v>11.87</c:v>
                      </c:pt>
                      <c:pt idx="5902">
                        <c:v>11.83</c:v>
                      </c:pt>
                      <c:pt idx="5903">
                        <c:v>11.61</c:v>
                      </c:pt>
                      <c:pt idx="5904">
                        <c:v>11.57</c:v>
                      </c:pt>
                      <c:pt idx="5905">
                        <c:v>11.53</c:v>
                      </c:pt>
                      <c:pt idx="5906">
                        <c:v>11.68</c:v>
                      </c:pt>
                      <c:pt idx="5907">
                        <c:v>11.47</c:v>
                      </c:pt>
                      <c:pt idx="5908">
                        <c:v>11.2</c:v>
                      </c:pt>
                      <c:pt idx="5909">
                        <c:v>11.65</c:v>
                      </c:pt>
                      <c:pt idx="5910">
                        <c:v>11.64</c:v>
                      </c:pt>
                      <c:pt idx="5911">
                        <c:v>11.64</c:v>
                      </c:pt>
                      <c:pt idx="5912">
                        <c:v>11.81</c:v>
                      </c:pt>
                      <c:pt idx="5913">
                        <c:v>11.72</c:v>
                      </c:pt>
                      <c:pt idx="5914">
                        <c:v>11.71</c:v>
                      </c:pt>
                      <c:pt idx="5915">
                        <c:v>11.56</c:v>
                      </c:pt>
                      <c:pt idx="5916">
                        <c:v>11.36</c:v>
                      </c:pt>
                      <c:pt idx="5917">
                        <c:v>11.23</c:v>
                      </c:pt>
                      <c:pt idx="5918">
                        <c:v>11.66</c:v>
                      </c:pt>
                      <c:pt idx="5919">
                        <c:v>11.55</c:v>
                      </c:pt>
                      <c:pt idx="5920">
                        <c:v>11.38</c:v>
                      </c:pt>
                      <c:pt idx="5921">
                        <c:v>11.64</c:v>
                      </c:pt>
                      <c:pt idx="5922">
                        <c:v>11.53</c:v>
                      </c:pt>
                      <c:pt idx="5923">
                        <c:v>11.35</c:v>
                      </c:pt>
                      <c:pt idx="5924">
                        <c:v>11.12</c:v>
                      </c:pt>
                      <c:pt idx="5925">
                        <c:v>10.89</c:v>
                      </c:pt>
                      <c:pt idx="5926">
                        <c:v>10.94</c:v>
                      </c:pt>
                      <c:pt idx="5927">
                        <c:v>10.52</c:v>
                      </c:pt>
                      <c:pt idx="5928">
                        <c:v>9.84</c:v>
                      </c:pt>
                      <c:pt idx="5929">
                        <c:v>11</c:v>
                      </c:pt>
                      <c:pt idx="5930">
                        <c:v>11.23</c:v>
                      </c:pt>
                      <c:pt idx="5931">
                        <c:v>11.38</c:v>
                      </c:pt>
                      <c:pt idx="5932">
                        <c:v>11.42</c:v>
                      </c:pt>
                      <c:pt idx="5933">
                        <c:v>10.91</c:v>
                      </c:pt>
                      <c:pt idx="5934">
                        <c:v>10.58</c:v>
                      </c:pt>
                      <c:pt idx="5935">
                        <c:v>10.210000000000001</c:v>
                      </c:pt>
                      <c:pt idx="5936">
                        <c:v>10.210000000000001</c:v>
                      </c:pt>
                      <c:pt idx="5937">
                        <c:v>9.91</c:v>
                      </c:pt>
                      <c:pt idx="5938">
                        <c:v>8.7200000000000006</c:v>
                      </c:pt>
                      <c:pt idx="5939">
                        <c:v>10.25</c:v>
                      </c:pt>
                      <c:pt idx="5940">
                        <c:v>10.02</c:v>
                      </c:pt>
                      <c:pt idx="5941">
                        <c:v>10.54</c:v>
                      </c:pt>
                      <c:pt idx="5942">
                        <c:v>10.45</c:v>
                      </c:pt>
                      <c:pt idx="5943">
                        <c:v>10.27</c:v>
                      </c:pt>
                      <c:pt idx="5944">
                        <c:v>9.92</c:v>
                      </c:pt>
                      <c:pt idx="5945">
                        <c:v>9.83</c:v>
                      </c:pt>
                      <c:pt idx="5946">
                        <c:v>9.9499999999999993</c:v>
                      </c:pt>
                      <c:pt idx="5947">
                        <c:v>9.24</c:v>
                      </c:pt>
                      <c:pt idx="5948">
                        <c:v>7.53</c:v>
                      </c:pt>
                      <c:pt idx="5949">
                        <c:v>9.24</c:v>
                      </c:pt>
                      <c:pt idx="5950">
                        <c:v>9.59</c:v>
                      </c:pt>
                      <c:pt idx="5951">
                        <c:v>9.99</c:v>
                      </c:pt>
                      <c:pt idx="5952">
                        <c:v>10.1</c:v>
                      </c:pt>
                      <c:pt idx="5953">
                        <c:v>9.99</c:v>
                      </c:pt>
                      <c:pt idx="5954">
                        <c:v>10.26</c:v>
                      </c:pt>
                      <c:pt idx="5955">
                        <c:v>10.15</c:v>
                      </c:pt>
                      <c:pt idx="5956">
                        <c:v>9.57</c:v>
                      </c:pt>
                      <c:pt idx="5957">
                        <c:v>9.4700000000000006</c:v>
                      </c:pt>
                      <c:pt idx="5958">
                        <c:v>9.35</c:v>
                      </c:pt>
                      <c:pt idx="5959">
                        <c:v>9.76</c:v>
                      </c:pt>
                      <c:pt idx="5960">
                        <c:v>9.5</c:v>
                      </c:pt>
                      <c:pt idx="5961">
                        <c:v>9.5</c:v>
                      </c:pt>
                      <c:pt idx="5962">
                        <c:v>9.51</c:v>
                      </c:pt>
                      <c:pt idx="5963">
                        <c:v>9.56</c:v>
                      </c:pt>
                      <c:pt idx="5964">
                        <c:v>9.6199999999999992</c:v>
                      </c:pt>
                      <c:pt idx="5965">
                        <c:v>9.5399999999999991</c:v>
                      </c:pt>
                      <c:pt idx="5966">
                        <c:v>9.4499999999999993</c:v>
                      </c:pt>
                      <c:pt idx="5967">
                        <c:v>9.2799999999999994</c:v>
                      </c:pt>
                      <c:pt idx="5968">
                        <c:v>9.32</c:v>
                      </c:pt>
                      <c:pt idx="5969">
                        <c:v>9.32</c:v>
                      </c:pt>
                      <c:pt idx="5970">
                        <c:v>8.9700000000000006</c:v>
                      </c:pt>
                      <c:pt idx="5971">
                        <c:v>9.0299999999999994</c:v>
                      </c:pt>
                      <c:pt idx="5972">
                        <c:v>8.9600000000000009</c:v>
                      </c:pt>
                      <c:pt idx="5973">
                        <c:v>8.7799999999999994</c:v>
                      </c:pt>
                      <c:pt idx="5974">
                        <c:v>8.6300000000000008</c:v>
                      </c:pt>
                      <c:pt idx="5975">
                        <c:v>8.92</c:v>
                      </c:pt>
                      <c:pt idx="5976">
                        <c:v>9.27</c:v>
                      </c:pt>
                      <c:pt idx="5977">
                        <c:v>8.8000000000000007</c:v>
                      </c:pt>
                      <c:pt idx="5978">
                        <c:v>8.35</c:v>
                      </c:pt>
                      <c:pt idx="5979">
                        <c:v>8.93</c:v>
                      </c:pt>
                      <c:pt idx="5980">
                        <c:v>8.6199999999999992</c:v>
                      </c:pt>
                      <c:pt idx="5981">
                        <c:v>8.75</c:v>
                      </c:pt>
                      <c:pt idx="5982">
                        <c:v>8.75</c:v>
                      </c:pt>
                      <c:pt idx="5983">
                        <c:v>8.58</c:v>
                      </c:pt>
                      <c:pt idx="5984">
                        <c:v>8.42</c:v>
                      </c:pt>
                      <c:pt idx="5985">
                        <c:v>8.26</c:v>
                      </c:pt>
                      <c:pt idx="5986">
                        <c:v>7.83</c:v>
                      </c:pt>
                      <c:pt idx="5987">
                        <c:v>6.93</c:v>
                      </c:pt>
                      <c:pt idx="5988">
                        <c:v>7.98</c:v>
                      </c:pt>
                      <c:pt idx="5989">
                        <c:v>8.2899999999999991</c:v>
                      </c:pt>
                      <c:pt idx="5990">
                        <c:v>8.06</c:v>
                      </c:pt>
                      <c:pt idx="5991">
                        <c:v>7.53</c:v>
                      </c:pt>
                      <c:pt idx="5992">
                        <c:v>7.53</c:v>
                      </c:pt>
                      <c:pt idx="5993">
                        <c:v>8.1199999999999992</c:v>
                      </c:pt>
                      <c:pt idx="5994">
                        <c:v>8.51</c:v>
                      </c:pt>
                      <c:pt idx="5995">
                        <c:v>8.6199999999999992</c:v>
                      </c:pt>
                      <c:pt idx="5996">
                        <c:v>8.74</c:v>
                      </c:pt>
                      <c:pt idx="5997">
                        <c:v>8.74</c:v>
                      </c:pt>
                      <c:pt idx="5998">
                        <c:v>9.3699999999999992</c:v>
                      </c:pt>
                      <c:pt idx="5999">
                        <c:v>8.77</c:v>
                      </c:pt>
                      <c:pt idx="6000">
                        <c:v>8.18</c:v>
                      </c:pt>
                      <c:pt idx="6001">
                        <c:v>8.23</c:v>
                      </c:pt>
                      <c:pt idx="6002">
                        <c:v>8.3000000000000007</c:v>
                      </c:pt>
                      <c:pt idx="6003">
                        <c:v>8.02</c:v>
                      </c:pt>
                      <c:pt idx="6004">
                        <c:v>8.23</c:v>
                      </c:pt>
                      <c:pt idx="6005">
                        <c:v>8.24</c:v>
                      </c:pt>
                      <c:pt idx="6006">
                        <c:v>8.15</c:v>
                      </c:pt>
                      <c:pt idx="6007">
                        <c:v>8.0299999999999994</c:v>
                      </c:pt>
                      <c:pt idx="6008">
                        <c:v>8.51</c:v>
                      </c:pt>
                      <c:pt idx="6009">
                        <c:v>8.27</c:v>
                      </c:pt>
                      <c:pt idx="6010">
                        <c:v>8.1</c:v>
                      </c:pt>
                      <c:pt idx="6011">
                        <c:v>8.1</c:v>
                      </c:pt>
                      <c:pt idx="6012">
                        <c:v>8.2899999999999991</c:v>
                      </c:pt>
                      <c:pt idx="6013">
                        <c:v>8.36</c:v>
                      </c:pt>
                      <c:pt idx="6014">
                        <c:v>8.33</c:v>
                      </c:pt>
                      <c:pt idx="6015">
                        <c:v>8.3699999999999992</c:v>
                      </c:pt>
                      <c:pt idx="6016">
                        <c:v>8.6199999999999992</c:v>
                      </c:pt>
                      <c:pt idx="6017">
                        <c:v>8.61</c:v>
                      </c:pt>
                      <c:pt idx="6018">
                        <c:v>8.49</c:v>
                      </c:pt>
                      <c:pt idx="6019">
                        <c:v>8.73</c:v>
                      </c:pt>
                      <c:pt idx="6020">
                        <c:v>8.74</c:v>
                      </c:pt>
                      <c:pt idx="6021">
                        <c:v>8.61</c:v>
                      </c:pt>
                      <c:pt idx="6022">
                        <c:v>8.36</c:v>
                      </c:pt>
                      <c:pt idx="6023">
                        <c:v>8.2200000000000006</c:v>
                      </c:pt>
                      <c:pt idx="6024">
                        <c:v>8.41</c:v>
                      </c:pt>
                      <c:pt idx="6025">
                        <c:v>8.49</c:v>
                      </c:pt>
                      <c:pt idx="6026">
                        <c:v>8.3000000000000007</c:v>
                      </c:pt>
                      <c:pt idx="6027">
                        <c:v>8.3000000000000007</c:v>
                      </c:pt>
                      <c:pt idx="6028">
                        <c:v>8.61</c:v>
                      </c:pt>
                      <c:pt idx="6029">
                        <c:v>8.59</c:v>
                      </c:pt>
                      <c:pt idx="6030">
                        <c:v>8.5299999999999994</c:v>
                      </c:pt>
                      <c:pt idx="6031">
                        <c:v>8.5299999999999994</c:v>
                      </c:pt>
                      <c:pt idx="6032">
                        <c:v>8.6300000000000008</c:v>
                      </c:pt>
                      <c:pt idx="6033">
                        <c:v>8.67</c:v>
                      </c:pt>
                      <c:pt idx="6034">
                        <c:v>8.67</c:v>
                      </c:pt>
                      <c:pt idx="6035">
                        <c:v>8.5</c:v>
                      </c:pt>
                      <c:pt idx="6036">
                        <c:v>8.52</c:v>
                      </c:pt>
                      <c:pt idx="6037">
                        <c:v>8.0399999999999991</c:v>
                      </c:pt>
                      <c:pt idx="6038">
                        <c:v>8.06</c:v>
                      </c:pt>
                      <c:pt idx="6039">
                        <c:v>8.74</c:v>
                      </c:pt>
                      <c:pt idx="6040">
                        <c:v>8.74</c:v>
                      </c:pt>
                      <c:pt idx="6041">
                        <c:v>8.73</c:v>
                      </c:pt>
                      <c:pt idx="6042">
                        <c:v>8.5299999999999994</c:v>
                      </c:pt>
                      <c:pt idx="6043">
                        <c:v>8.2100000000000009</c:v>
                      </c:pt>
                      <c:pt idx="6044">
                        <c:v>8.4700000000000006</c:v>
                      </c:pt>
                      <c:pt idx="6045">
                        <c:v>8.42</c:v>
                      </c:pt>
                      <c:pt idx="6046">
                        <c:v>8.26</c:v>
                      </c:pt>
                      <c:pt idx="6047">
                        <c:v>8.5299999999999994</c:v>
                      </c:pt>
                      <c:pt idx="6048">
                        <c:v>9.1199999999999992</c:v>
                      </c:pt>
                      <c:pt idx="6049">
                        <c:v>9.1199999999999992</c:v>
                      </c:pt>
                      <c:pt idx="6050">
                        <c:v>8.81</c:v>
                      </c:pt>
                      <c:pt idx="6051">
                        <c:v>8.6199999999999992</c:v>
                      </c:pt>
                      <c:pt idx="6052">
                        <c:v>8.6199999999999992</c:v>
                      </c:pt>
                      <c:pt idx="6053">
                        <c:v>8.49</c:v>
                      </c:pt>
                      <c:pt idx="6054">
                        <c:v>8.6</c:v>
                      </c:pt>
                      <c:pt idx="6055">
                        <c:v>8.61</c:v>
                      </c:pt>
                      <c:pt idx="6056">
                        <c:v>8.4499999999999993</c:v>
                      </c:pt>
                      <c:pt idx="6057">
                        <c:v>7.99</c:v>
                      </c:pt>
                      <c:pt idx="6058">
                        <c:v>7.79</c:v>
                      </c:pt>
                      <c:pt idx="6059">
                        <c:v>8.89</c:v>
                      </c:pt>
                      <c:pt idx="6060">
                        <c:v>8.58</c:v>
                      </c:pt>
                      <c:pt idx="6061">
                        <c:v>8.83</c:v>
                      </c:pt>
                      <c:pt idx="6062">
                        <c:v>8.7899999999999991</c:v>
                      </c:pt>
                      <c:pt idx="6063">
                        <c:v>8.49</c:v>
                      </c:pt>
                      <c:pt idx="6064">
                        <c:v>8.56</c:v>
                      </c:pt>
                      <c:pt idx="6065">
                        <c:v>8.14</c:v>
                      </c:pt>
                      <c:pt idx="6066">
                        <c:v>8.58</c:v>
                      </c:pt>
                      <c:pt idx="6067">
                        <c:v>8.68</c:v>
                      </c:pt>
                      <c:pt idx="6068">
                        <c:v>8.94</c:v>
                      </c:pt>
                      <c:pt idx="6069">
                        <c:v>8.81</c:v>
                      </c:pt>
                      <c:pt idx="6070">
                        <c:v>8.49</c:v>
                      </c:pt>
                      <c:pt idx="6071">
                        <c:v>8.57</c:v>
                      </c:pt>
                      <c:pt idx="6072">
                        <c:v>8.3000000000000007</c:v>
                      </c:pt>
                      <c:pt idx="6073">
                        <c:v>8.09</c:v>
                      </c:pt>
                      <c:pt idx="6074">
                        <c:v>7.84</c:v>
                      </c:pt>
                      <c:pt idx="6075">
                        <c:v>7.6</c:v>
                      </c:pt>
                      <c:pt idx="6076">
                        <c:v>7.52</c:v>
                      </c:pt>
                      <c:pt idx="6077">
                        <c:v>7.88</c:v>
                      </c:pt>
                      <c:pt idx="6078">
                        <c:v>7.81</c:v>
                      </c:pt>
                      <c:pt idx="6079">
                        <c:v>8.23</c:v>
                      </c:pt>
                      <c:pt idx="6080">
                        <c:v>8.14</c:v>
                      </c:pt>
                      <c:pt idx="6081">
                        <c:v>8.41</c:v>
                      </c:pt>
                      <c:pt idx="6082">
                        <c:v>8.58</c:v>
                      </c:pt>
                      <c:pt idx="6083">
                        <c:v>8.83</c:v>
                      </c:pt>
                      <c:pt idx="6084">
                        <c:v>8.83</c:v>
                      </c:pt>
                      <c:pt idx="6085">
                        <c:v>8.2799999999999994</c:v>
                      </c:pt>
                      <c:pt idx="6086">
                        <c:v>7.97</c:v>
                      </c:pt>
                      <c:pt idx="6087">
                        <c:v>7.98</c:v>
                      </c:pt>
                      <c:pt idx="6088">
                        <c:v>7.71</c:v>
                      </c:pt>
                      <c:pt idx="6089">
                        <c:v>8.08</c:v>
                      </c:pt>
                      <c:pt idx="6090">
                        <c:v>8.18</c:v>
                      </c:pt>
                      <c:pt idx="6091">
                        <c:v>8.16</c:v>
                      </c:pt>
                      <c:pt idx="6092">
                        <c:v>8.02</c:v>
                      </c:pt>
                      <c:pt idx="6093">
                        <c:v>8.17</c:v>
                      </c:pt>
                      <c:pt idx="6094">
                        <c:v>8.24</c:v>
                      </c:pt>
                      <c:pt idx="6095">
                        <c:v>8</c:v>
                      </c:pt>
                      <c:pt idx="6096">
                        <c:v>7.75</c:v>
                      </c:pt>
                      <c:pt idx="6097">
                        <c:v>7.65</c:v>
                      </c:pt>
                      <c:pt idx="6098">
                        <c:v>7.76</c:v>
                      </c:pt>
                      <c:pt idx="6099">
                        <c:v>7.8</c:v>
                      </c:pt>
                      <c:pt idx="6100">
                        <c:v>7.46</c:v>
                      </c:pt>
                      <c:pt idx="6101">
                        <c:v>7.46</c:v>
                      </c:pt>
                      <c:pt idx="6102">
                        <c:v>7.71</c:v>
                      </c:pt>
                      <c:pt idx="6103">
                        <c:v>7.87</c:v>
                      </c:pt>
                      <c:pt idx="6104">
                        <c:v>7.71</c:v>
                      </c:pt>
                      <c:pt idx="6105">
                        <c:v>7.64</c:v>
                      </c:pt>
                      <c:pt idx="6106">
                        <c:v>7.84</c:v>
                      </c:pt>
                      <c:pt idx="6107">
                        <c:v>7.91</c:v>
                      </c:pt>
                      <c:pt idx="6108">
                        <c:v>7.87</c:v>
                      </c:pt>
                      <c:pt idx="6109">
                        <c:v>7.77</c:v>
                      </c:pt>
                      <c:pt idx="6110">
                        <c:v>7.6</c:v>
                      </c:pt>
                      <c:pt idx="6111">
                        <c:v>7.76</c:v>
                      </c:pt>
                      <c:pt idx="6112">
                        <c:v>7.62</c:v>
                      </c:pt>
                      <c:pt idx="6113">
                        <c:v>7.4</c:v>
                      </c:pt>
                      <c:pt idx="6114">
                        <c:v>7.38</c:v>
                      </c:pt>
                      <c:pt idx="6115">
                        <c:v>7.27</c:v>
                      </c:pt>
                      <c:pt idx="6116">
                        <c:v>7.25</c:v>
                      </c:pt>
                      <c:pt idx="6117">
                        <c:v>6.77</c:v>
                      </c:pt>
                      <c:pt idx="6118">
                        <c:v>6.73</c:v>
                      </c:pt>
                      <c:pt idx="6119">
                        <c:v>7.34</c:v>
                      </c:pt>
                      <c:pt idx="6120">
                        <c:v>7.41</c:v>
                      </c:pt>
                      <c:pt idx="6121">
                        <c:v>7.59</c:v>
                      </c:pt>
                      <c:pt idx="6122">
                        <c:v>7.6</c:v>
                      </c:pt>
                      <c:pt idx="6123">
                        <c:v>7.46</c:v>
                      </c:pt>
                      <c:pt idx="6124">
                        <c:v>7.74</c:v>
                      </c:pt>
                      <c:pt idx="6125">
                        <c:v>7.95</c:v>
                      </c:pt>
                      <c:pt idx="6126">
                        <c:v>8.1199999999999992</c:v>
                      </c:pt>
                      <c:pt idx="6127">
                        <c:v>8.1300000000000008</c:v>
                      </c:pt>
                      <c:pt idx="6128">
                        <c:v>8.58</c:v>
                      </c:pt>
                      <c:pt idx="6129">
                        <c:v>8.58</c:v>
                      </c:pt>
                      <c:pt idx="6130">
                        <c:v>8.0500000000000007</c:v>
                      </c:pt>
                      <c:pt idx="6131">
                        <c:v>8.1300000000000008</c:v>
                      </c:pt>
                      <c:pt idx="6132">
                        <c:v>7.96</c:v>
                      </c:pt>
                      <c:pt idx="6133">
                        <c:v>7.7</c:v>
                      </c:pt>
                      <c:pt idx="6134">
                        <c:v>7.8</c:v>
                      </c:pt>
                      <c:pt idx="6135">
                        <c:v>7.67</c:v>
                      </c:pt>
                      <c:pt idx="6136">
                        <c:v>7.71</c:v>
                      </c:pt>
                      <c:pt idx="6137">
                        <c:v>7.58</c:v>
                      </c:pt>
                      <c:pt idx="6138">
                        <c:v>8.26</c:v>
                      </c:pt>
                      <c:pt idx="6139">
                        <c:v>8.01</c:v>
                      </c:pt>
                      <c:pt idx="6140">
                        <c:v>7.91</c:v>
                      </c:pt>
                      <c:pt idx="6141">
                        <c:v>8.07</c:v>
                      </c:pt>
                      <c:pt idx="6142">
                        <c:v>7.83</c:v>
                      </c:pt>
                      <c:pt idx="6143">
                        <c:v>7.55</c:v>
                      </c:pt>
                      <c:pt idx="6144">
                        <c:v>7.49</c:v>
                      </c:pt>
                      <c:pt idx="6145">
                        <c:v>7.41</c:v>
                      </c:pt>
                      <c:pt idx="6146">
                        <c:v>7.6</c:v>
                      </c:pt>
                      <c:pt idx="6147">
                        <c:v>7.57</c:v>
                      </c:pt>
                      <c:pt idx="6148">
                        <c:v>8.61</c:v>
                      </c:pt>
                      <c:pt idx="6149">
                        <c:v>8.26</c:v>
                      </c:pt>
                      <c:pt idx="6150">
                        <c:v>7.94</c:v>
                      </c:pt>
                      <c:pt idx="6151">
                        <c:v>7.85</c:v>
                      </c:pt>
                      <c:pt idx="6152">
                        <c:v>7.76</c:v>
                      </c:pt>
                      <c:pt idx="6153">
                        <c:v>7.73</c:v>
                      </c:pt>
                      <c:pt idx="6154">
                        <c:v>7.68</c:v>
                      </c:pt>
                      <c:pt idx="6155">
                        <c:v>7.61</c:v>
                      </c:pt>
                      <c:pt idx="6156">
                        <c:v>7.85</c:v>
                      </c:pt>
                      <c:pt idx="6157">
                        <c:v>8.02</c:v>
                      </c:pt>
                      <c:pt idx="6158">
                        <c:v>8.75</c:v>
                      </c:pt>
                      <c:pt idx="6159">
                        <c:v>8.5299999999999994</c:v>
                      </c:pt>
                      <c:pt idx="6160">
                        <c:v>8.2200000000000006</c:v>
                      </c:pt>
                      <c:pt idx="6161">
                        <c:v>7.99</c:v>
                      </c:pt>
                      <c:pt idx="6162">
                        <c:v>7.67</c:v>
                      </c:pt>
                      <c:pt idx="6163">
                        <c:v>7.57</c:v>
                      </c:pt>
                      <c:pt idx="6164">
                        <c:v>7.79</c:v>
                      </c:pt>
                      <c:pt idx="6165">
                        <c:v>7.69</c:v>
                      </c:pt>
                      <c:pt idx="6166">
                        <c:v>7.86</c:v>
                      </c:pt>
                      <c:pt idx="6167">
                        <c:v>7.93</c:v>
                      </c:pt>
                      <c:pt idx="6168">
                        <c:v>7.82</c:v>
                      </c:pt>
                      <c:pt idx="6169">
                        <c:v>7.81</c:v>
                      </c:pt>
                      <c:pt idx="6170">
                        <c:v>7.8</c:v>
                      </c:pt>
                      <c:pt idx="6171">
                        <c:v>7.8</c:v>
                      </c:pt>
                      <c:pt idx="6172">
                        <c:v>8.24</c:v>
                      </c:pt>
                      <c:pt idx="6173">
                        <c:v>7.91</c:v>
                      </c:pt>
                      <c:pt idx="6174">
                        <c:v>7.72</c:v>
                      </c:pt>
                      <c:pt idx="6175">
                        <c:v>7.68</c:v>
                      </c:pt>
                      <c:pt idx="6176">
                        <c:v>7.95</c:v>
                      </c:pt>
                      <c:pt idx="6177">
                        <c:v>7.83</c:v>
                      </c:pt>
                      <c:pt idx="6178">
                        <c:v>8.0299999999999994</c:v>
                      </c:pt>
                      <c:pt idx="6179">
                        <c:v>7.95</c:v>
                      </c:pt>
                      <c:pt idx="6180">
                        <c:v>7.77</c:v>
                      </c:pt>
                      <c:pt idx="6181">
                        <c:v>8.06</c:v>
                      </c:pt>
                      <c:pt idx="6182">
                        <c:v>7.82</c:v>
                      </c:pt>
                      <c:pt idx="6183">
                        <c:v>7.82</c:v>
                      </c:pt>
                      <c:pt idx="6184">
                        <c:v>8.0299999999999994</c:v>
                      </c:pt>
                      <c:pt idx="6185">
                        <c:v>7.93</c:v>
                      </c:pt>
                      <c:pt idx="6186">
                        <c:v>7.92</c:v>
                      </c:pt>
                      <c:pt idx="6187">
                        <c:v>7.85</c:v>
                      </c:pt>
                      <c:pt idx="6188">
                        <c:v>8.15</c:v>
                      </c:pt>
                      <c:pt idx="6189">
                        <c:v>7.87</c:v>
                      </c:pt>
                      <c:pt idx="6190">
                        <c:v>7.97</c:v>
                      </c:pt>
                      <c:pt idx="6191">
                        <c:v>8.84</c:v>
                      </c:pt>
                      <c:pt idx="6192">
                        <c:v>8.26</c:v>
                      </c:pt>
                      <c:pt idx="6193">
                        <c:v>7.97</c:v>
                      </c:pt>
                      <c:pt idx="6194">
                        <c:v>7.9</c:v>
                      </c:pt>
                      <c:pt idx="6195">
                        <c:v>7.73</c:v>
                      </c:pt>
                      <c:pt idx="6196">
                        <c:v>7.8</c:v>
                      </c:pt>
                      <c:pt idx="6197">
                        <c:v>7.7</c:v>
                      </c:pt>
                      <c:pt idx="6198">
                        <c:v>8.32</c:v>
                      </c:pt>
                      <c:pt idx="6199">
                        <c:v>8.2799999999999994</c:v>
                      </c:pt>
                      <c:pt idx="6200">
                        <c:v>7.94</c:v>
                      </c:pt>
                      <c:pt idx="6201">
                        <c:v>7.94</c:v>
                      </c:pt>
                      <c:pt idx="6202">
                        <c:v>8.16</c:v>
                      </c:pt>
                      <c:pt idx="6203">
                        <c:v>7.98</c:v>
                      </c:pt>
                      <c:pt idx="6204">
                        <c:v>7.99</c:v>
                      </c:pt>
                      <c:pt idx="6205">
                        <c:v>8</c:v>
                      </c:pt>
                      <c:pt idx="6206">
                        <c:v>8.15</c:v>
                      </c:pt>
                      <c:pt idx="6207">
                        <c:v>8.11</c:v>
                      </c:pt>
                      <c:pt idx="6208">
                        <c:v>8.7100000000000009</c:v>
                      </c:pt>
                      <c:pt idx="6209">
                        <c:v>8.2200000000000006</c:v>
                      </c:pt>
                      <c:pt idx="6210">
                        <c:v>7.87</c:v>
                      </c:pt>
                      <c:pt idx="6211">
                        <c:v>7.86</c:v>
                      </c:pt>
                      <c:pt idx="6212">
                        <c:v>7.73</c:v>
                      </c:pt>
                      <c:pt idx="6213">
                        <c:v>7.8</c:v>
                      </c:pt>
                      <c:pt idx="6214">
                        <c:v>8.08</c:v>
                      </c:pt>
                      <c:pt idx="6215">
                        <c:v>8.32</c:v>
                      </c:pt>
                      <c:pt idx="6216">
                        <c:v>8.33</c:v>
                      </c:pt>
                      <c:pt idx="6217">
                        <c:v>8.2899999999999991</c:v>
                      </c:pt>
                      <c:pt idx="6218">
                        <c:v>8.42</c:v>
                      </c:pt>
                      <c:pt idx="6219">
                        <c:v>8.18</c:v>
                      </c:pt>
                      <c:pt idx="6220">
                        <c:v>7.87</c:v>
                      </c:pt>
                      <c:pt idx="6221">
                        <c:v>7.87</c:v>
                      </c:pt>
                      <c:pt idx="6222">
                        <c:v>8.0299999999999994</c:v>
                      </c:pt>
                      <c:pt idx="6223">
                        <c:v>7.97</c:v>
                      </c:pt>
                      <c:pt idx="6224">
                        <c:v>7.95</c:v>
                      </c:pt>
                      <c:pt idx="6225">
                        <c:v>8.58</c:v>
                      </c:pt>
                      <c:pt idx="6226">
                        <c:v>7.81</c:v>
                      </c:pt>
                      <c:pt idx="6227">
                        <c:v>7.29</c:v>
                      </c:pt>
                      <c:pt idx="6228">
                        <c:v>8.1199999999999992</c:v>
                      </c:pt>
                      <c:pt idx="6229">
                        <c:v>8.0399999999999991</c:v>
                      </c:pt>
                      <c:pt idx="6230">
                        <c:v>7.41</c:v>
                      </c:pt>
                      <c:pt idx="6231">
                        <c:v>7.94</c:v>
                      </c:pt>
                      <c:pt idx="6232">
                        <c:v>7.9</c:v>
                      </c:pt>
                      <c:pt idx="6233">
                        <c:v>7.88</c:v>
                      </c:pt>
                      <c:pt idx="6234">
                        <c:v>7.88</c:v>
                      </c:pt>
                      <c:pt idx="6235">
                        <c:v>8.5399999999999991</c:v>
                      </c:pt>
                      <c:pt idx="6236">
                        <c:v>8.56</c:v>
                      </c:pt>
                      <c:pt idx="6237">
                        <c:v>8.68</c:v>
                      </c:pt>
                      <c:pt idx="6238">
                        <c:v>8.69</c:v>
                      </c:pt>
                      <c:pt idx="6239">
                        <c:v>8.2899999999999991</c:v>
                      </c:pt>
                      <c:pt idx="6240">
                        <c:v>7.99</c:v>
                      </c:pt>
                      <c:pt idx="6241">
                        <c:v>8.02</c:v>
                      </c:pt>
                      <c:pt idx="6242">
                        <c:v>7.93</c:v>
                      </c:pt>
                      <c:pt idx="6243">
                        <c:v>7.99</c:v>
                      </c:pt>
                      <c:pt idx="6244">
                        <c:v>7.9</c:v>
                      </c:pt>
                      <c:pt idx="6245">
                        <c:v>7.84</c:v>
                      </c:pt>
                      <c:pt idx="6246">
                        <c:v>8</c:v>
                      </c:pt>
                      <c:pt idx="6247">
                        <c:v>7.93</c:v>
                      </c:pt>
                      <c:pt idx="6248">
                        <c:v>8.98</c:v>
                      </c:pt>
                      <c:pt idx="6249">
                        <c:v>8.17</c:v>
                      </c:pt>
                      <c:pt idx="6250">
                        <c:v>7.99</c:v>
                      </c:pt>
                      <c:pt idx="6251">
                        <c:v>8.0299999999999994</c:v>
                      </c:pt>
                      <c:pt idx="6252">
                        <c:v>7.97</c:v>
                      </c:pt>
                      <c:pt idx="6253">
                        <c:v>7.97</c:v>
                      </c:pt>
                      <c:pt idx="6254">
                        <c:v>8</c:v>
                      </c:pt>
                      <c:pt idx="6255">
                        <c:v>7.62</c:v>
                      </c:pt>
                      <c:pt idx="6256">
                        <c:v>9.08</c:v>
                      </c:pt>
                      <c:pt idx="6257">
                        <c:v>13.46</c:v>
                      </c:pt>
                      <c:pt idx="6258">
                        <c:v>13.46</c:v>
                      </c:pt>
                      <c:pt idx="6259">
                        <c:v>8.76</c:v>
                      </c:pt>
                      <c:pt idx="6260">
                        <c:v>8.34</c:v>
                      </c:pt>
                      <c:pt idx="6261">
                        <c:v>8</c:v>
                      </c:pt>
                      <c:pt idx="6262">
                        <c:v>7.82</c:v>
                      </c:pt>
                      <c:pt idx="6263">
                        <c:v>7.79</c:v>
                      </c:pt>
                      <c:pt idx="6264">
                        <c:v>7.93</c:v>
                      </c:pt>
                      <c:pt idx="6265">
                        <c:v>7.87</c:v>
                      </c:pt>
                      <c:pt idx="6266">
                        <c:v>8.08</c:v>
                      </c:pt>
                      <c:pt idx="6267">
                        <c:v>7.94</c:v>
                      </c:pt>
                      <c:pt idx="6268">
                        <c:v>8.0399999999999991</c:v>
                      </c:pt>
                      <c:pt idx="6269">
                        <c:v>7.92</c:v>
                      </c:pt>
                      <c:pt idx="6270">
                        <c:v>7.8</c:v>
                      </c:pt>
                      <c:pt idx="6271">
                        <c:v>7.8</c:v>
                      </c:pt>
                      <c:pt idx="6272">
                        <c:v>7.96</c:v>
                      </c:pt>
                      <c:pt idx="6273">
                        <c:v>8.01</c:v>
                      </c:pt>
                      <c:pt idx="6274">
                        <c:v>7.89</c:v>
                      </c:pt>
                      <c:pt idx="6275">
                        <c:v>7.79</c:v>
                      </c:pt>
                      <c:pt idx="6276">
                        <c:v>7.95</c:v>
                      </c:pt>
                      <c:pt idx="6277">
                        <c:v>7.85</c:v>
                      </c:pt>
                      <c:pt idx="6278">
                        <c:v>7.78</c:v>
                      </c:pt>
                      <c:pt idx="6279">
                        <c:v>8.02</c:v>
                      </c:pt>
                      <c:pt idx="6280">
                        <c:v>8.09</c:v>
                      </c:pt>
                      <c:pt idx="6281">
                        <c:v>8.02</c:v>
                      </c:pt>
                      <c:pt idx="6282">
                        <c:v>7.79</c:v>
                      </c:pt>
                      <c:pt idx="6283">
                        <c:v>7.69</c:v>
                      </c:pt>
                      <c:pt idx="6284">
                        <c:v>7.73</c:v>
                      </c:pt>
                      <c:pt idx="6285">
                        <c:v>7.8</c:v>
                      </c:pt>
                      <c:pt idx="6286">
                        <c:v>7.92</c:v>
                      </c:pt>
                      <c:pt idx="6287">
                        <c:v>7.84</c:v>
                      </c:pt>
                      <c:pt idx="6288">
                        <c:v>8.0299999999999994</c:v>
                      </c:pt>
                      <c:pt idx="6289">
                        <c:v>7.89</c:v>
                      </c:pt>
                      <c:pt idx="6290">
                        <c:v>7.75</c:v>
                      </c:pt>
                      <c:pt idx="6291">
                        <c:v>7.75</c:v>
                      </c:pt>
                      <c:pt idx="6292">
                        <c:v>8.09</c:v>
                      </c:pt>
                      <c:pt idx="6293">
                        <c:v>7.91</c:v>
                      </c:pt>
                      <c:pt idx="6294">
                        <c:v>7.82</c:v>
                      </c:pt>
                      <c:pt idx="6295">
                        <c:v>7.73</c:v>
                      </c:pt>
                      <c:pt idx="6296">
                        <c:v>7.89</c:v>
                      </c:pt>
                      <c:pt idx="6297">
                        <c:v>7.88</c:v>
                      </c:pt>
                      <c:pt idx="6298">
                        <c:v>7.95</c:v>
                      </c:pt>
                      <c:pt idx="6299">
                        <c:v>7.91</c:v>
                      </c:pt>
                      <c:pt idx="6300">
                        <c:v>7.95</c:v>
                      </c:pt>
                      <c:pt idx="6301">
                        <c:v>7.93</c:v>
                      </c:pt>
                      <c:pt idx="6302">
                        <c:v>7.76</c:v>
                      </c:pt>
                      <c:pt idx="6303">
                        <c:v>7.77</c:v>
                      </c:pt>
                      <c:pt idx="6304">
                        <c:v>7.66</c:v>
                      </c:pt>
                      <c:pt idx="6305">
                        <c:v>7.39</c:v>
                      </c:pt>
                      <c:pt idx="6306">
                        <c:v>7.42</c:v>
                      </c:pt>
                      <c:pt idx="6307">
                        <c:v>7.53</c:v>
                      </c:pt>
                      <c:pt idx="6308">
                        <c:v>7.88</c:v>
                      </c:pt>
                      <c:pt idx="6309">
                        <c:v>7.56</c:v>
                      </c:pt>
                      <c:pt idx="6310">
                        <c:v>7.39</c:v>
                      </c:pt>
                      <c:pt idx="6311">
                        <c:v>7.6</c:v>
                      </c:pt>
                      <c:pt idx="6312">
                        <c:v>7.55</c:v>
                      </c:pt>
                      <c:pt idx="6313">
                        <c:v>7.38</c:v>
                      </c:pt>
                      <c:pt idx="6314">
                        <c:v>7.25</c:v>
                      </c:pt>
                      <c:pt idx="6315">
                        <c:v>7.17</c:v>
                      </c:pt>
                      <c:pt idx="6316">
                        <c:v>7.24</c:v>
                      </c:pt>
                      <c:pt idx="6317">
                        <c:v>7.35</c:v>
                      </c:pt>
                      <c:pt idx="6318">
                        <c:v>7.41</c:v>
                      </c:pt>
                      <c:pt idx="6319">
                        <c:v>7.42</c:v>
                      </c:pt>
                      <c:pt idx="6320">
                        <c:v>7.11</c:v>
                      </c:pt>
                      <c:pt idx="6321">
                        <c:v>8.06</c:v>
                      </c:pt>
                      <c:pt idx="6322">
                        <c:v>7.49</c:v>
                      </c:pt>
                      <c:pt idx="6323">
                        <c:v>7.45</c:v>
                      </c:pt>
                      <c:pt idx="6324">
                        <c:v>7.44</c:v>
                      </c:pt>
                      <c:pt idx="6325">
                        <c:v>6.97</c:v>
                      </c:pt>
                      <c:pt idx="6326">
                        <c:v>7.09</c:v>
                      </c:pt>
                      <c:pt idx="6327">
                        <c:v>6.96</c:v>
                      </c:pt>
                      <c:pt idx="6328">
                        <c:v>6.92</c:v>
                      </c:pt>
                      <c:pt idx="6329">
                        <c:v>7.11</c:v>
                      </c:pt>
                      <c:pt idx="6330">
                        <c:v>6.87</c:v>
                      </c:pt>
                      <c:pt idx="6331">
                        <c:v>6.99</c:v>
                      </c:pt>
                      <c:pt idx="6332">
                        <c:v>7.07</c:v>
                      </c:pt>
                      <c:pt idx="6333">
                        <c:v>7.02</c:v>
                      </c:pt>
                      <c:pt idx="6334">
                        <c:v>6.79</c:v>
                      </c:pt>
                      <c:pt idx="6335">
                        <c:v>6.71</c:v>
                      </c:pt>
                      <c:pt idx="6336">
                        <c:v>7</c:v>
                      </c:pt>
                      <c:pt idx="6337">
                        <c:v>7.14</c:v>
                      </c:pt>
                      <c:pt idx="6338">
                        <c:v>7.37</c:v>
                      </c:pt>
                      <c:pt idx="6339">
                        <c:v>6.99</c:v>
                      </c:pt>
                      <c:pt idx="6340">
                        <c:v>6.78</c:v>
                      </c:pt>
                      <c:pt idx="6341">
                        <c:v>6.9</c:v>
                      </c:pt>
                      <c:pt idx="6342">
                        <c:v>6.87</c:v>
                      </c:pt>
                      <c:pt idx="6343">
                        <c:v>7.05</c:v>
                      </c:pt>
                      <c:pt idx="6344">
                        <c:v>7.13</c:v>
                      </c:pt>
                      <c:pt idx="6345">
                        <c:v>6.86</c:v>
                      </c:pt>
                      <c:pt idx="6346">
                        <c:v>6.88</c:v>
                      </c:pt>
                      <c:pt idx="6347">
                        <c:v>6.73</c:v>
                      </c:pt>
                      <c:pt idx="6348">
                        <c:v>6.74</c:v>
                      </c:pt>
                      <c:pt idx="6349">
                        <c:v>6.84</c:v>
                      </c:pt>
                      <c:pt idx="6350">
                        <c:v>6.78</c:v>
                      </c:pt>
                      <c:pt idx="6351">
                        <c:v>6.92</c:v>
                      </c:pt>
                      <c:pt idx="6352">
                        <c:v>6.85</c:v>
                      </c:pt>
                      <c:pt idx="6353">
                        <c:v>6.82</c:v>
                      </c:pt>
                      <c:pt idx="6354">
                        <c:v>7</c:v>
                      </c:pt>
                      <c:pt idx="6355">
                        <c:v>6.8</c:v>
                      </c:pt>
                      <c:pt idx="6356">
                        <c:v>6.89</c:v>
                      </c:pt>
                      <c:pt idx="6357">
                        <c:v>6.86</c:v>
                      </c:pt>
                      <c:pt idx="6358">
                        <c:v>6.96</c:v>
                      </c:pt>
                      <c:pt idx="6359">
                        <c:v>6.87</c:v>
                      </c:pt>
                      <c:pt idx="6360">
                        <c:v>6.79</c:v>
                      </c:pt>
                      <c:pt idx="6361">
                        <c:v>6.79</c:v>
                      </c:pt>
                      <c:pt idx="6362">
                        <c:v>6.98</c:v>
                      </c:pt>
                      <c:pt idx="6363">
                        <c:v>6.97</c:v>
                      </c:pt>
                      <c:pt idx="6364">
                        <c:v>6.84</c:v>
                      </c:pt>
                      <c:pt idx="6365">
                        <c:v>6.84</c:v>
                      </c:pt>
                      <c:pt idx="6366">
                        <c:v>7.05</c:v>
                      </c:pt>
                      <c:pt idx="6367">
                        <c:v>7.1</c:v>
                      </c:pt>
                      <c:pt idx="6368">
                        <c:v>7.16</c:v>
                      </c:pt>
                      <c:pt idx="6369">
                        <c:v>6.99</c:v>
                      </c:pt>
                      <c:pt idx="6370">
                        <c:v>6.85</c:v>
                      </c:pt>
                      <c:pt idx="6371">
                        <c:v>7</c:v>
                      </c:pt>
                      <c:pt idx="6372">
                        <c:v>6.87</c:v>
                      </c:pt>
                      <c:pt idx="6373">
                        <c:v>6.84</c:v>
                      </c:pt>
                      <c:pt idx="6374">
                        <c:v>6.9</c:v>
                      </c:pt>
                      <c:pt idx="6375">
                        <c:v>6.84</c:v>
                      </c:pt>
                      <c:pt idx="6376">
                        <c:v>6.95</c:v>
                      </c:pt>
                      <c:pt idx="6377">
                        <c:v>6.83</c:v>
                      </c:pt>
                      <c:pt idx="6378">
                        <c:v>6.87</c:v>
                      </c:pt>
                      <c:pt idx="6379">
                        <c:v>6.88</c:v>
                      </c:pt>
                      <c:pt idx="6380">
                        <c:v>6.83</c:v>
                      </c:pt>
                      <c:pt idx="6381">
                        <c:v>6.91</c:v>
                      </c:pt>
                      <c:pt idx="6382">
                        <c:v>6.88</c:v>
                      </c:pt>
                      <c:pt idx="6383">
                        <c:v>6.84</c:v>
                      </c:pt>
                      <c:pt idx="6384">
                        <c:v>6.85</c:v>
                      </c:pt>
                      <c:pt idx="6385">
                        <c:v>6.82</c:v>
                      </c:pt>
                      <c:pt idx="6386">
                        <c:v>7.72</c:v>
                      </c:pt>
                      <c:pt idx="6387">
                        <c:v>6.97</c:v>
                      </c:pt>
                      <c:pt idx="6388">
                        <c:v>7.12</c:v>
                      </c:pt>
                      <c:pt idx="6389">
                        <c:v>6.87</c:v>
                      </c:pt>
                      <c:pt idx="6390">
                        <c:v>6.87</c:v>
                      </c:pt>
                      <c:pt idx="6391">
                        <c:v>6.93</c:v>
                      </c:pt>
                      <c:pt idx="6392">
                        <c:v>6.88</c:v>
                      </c:pt>
                      <c:pt idx="6393">
                        <c:v>6.8</c:v>
                      </c:pt>
                      <c:pt idx="6394">
                        <c:v>6.78</c:v>
                      </c:pt>
                      <c:pt idx="6395">
                        <c:v>6.47</c:v>
                      </c:pt>
                      <c:pt idx="6396">
                        <c:v>6.48</c:v>
                      </c:pt>
                      <c:pt idx="6397">
                        <c:v>6.39</c:v>
                      </c:pt>
                      <c:pt idx="6398">
                        <c:v>6.54</c:v>
                      </c:pt>
                      <c:pt idx="6399">
                        <c:v>6.5</c:v>
                      </c:pt>
                      <c:pt idx="6400">
                        <c:v>6.38</c:v>
                      </c:pt>
                      <c:pt idx="6401">
                        <c:v>6.48</c:v>
                      </c:pt>
                      <c:pt idx="6402">
                        <c:v>6.39</c:v>
                      </c:pt>
                      <c:pt idx="6403">
                        <c:v>6.41</c:v>
                      </c:pt>
                      <c:pt idx="6404">
                        <c:v>6.33</c:v>
                      </c:pt>
                      <c:pt idx="6405">
                        <c:v>6.3</c:v>
                      </c:pt>
                      <c:pt idx="6406">
                        <c:v>6.42</c:v>
                      </c:pt>
                      <c:pt idx="6407">
                        <c:v>6.31</c:v>
                      </c:pt>
                      <c:pt idx="6408">
                        <c:v>6.26</c:v>
                      </c:pt>
                      <c:pt idx="6409">
                        <c:v>6.35</c:v>
                      </c:pt>
                      <c:pt idx="6410">
                        <c:v>6.38</c:v>
                      </c:pt>
                      <c:pt idx="6411">
                        <c:v>6.38</c:v>
                      </c:pt>
                      <c:pt idx="6412">
                        <c:v>6.35</c:v>
                      </c:pt>
                      <c:pt idx="6413">
                        <c:v>6.28</c:v>
                      </c:pt>
                      <c:pt idx="6414">
                        <c:v>6.33</c:v>
                      </c:pt>
                      <c:pt idx="6415">
                        <c:v>6.36</c:v>
                      </c:pt>
                      <c:pt idx="6416">
                        <c:v>6.4</c:v>
                      </c:pt>
                      <c:pt idx="6417">
                        <c:v>6.28</c:v>
                      </c:pt>
                      <c:pt idx="6418">
                        <c:v>6.09</c:v>
                      </c:pt>
                      <c:pt idx="6419">
                        <c:v>6.29</c:v>
                      </c:pt>
                      <c:pt idx="6420">
                        <c:v>6.47</c:v>
                      </c:pt>
                      <c:pt idx="6421">
                        <c:v>6.41</c:v>
                      </c:pt>
                      <c:pt idx="6422">
                        <c:v>6.32</c:v>
                      </c:pt>
                      <c:pt idx="6423">
                        <c:v>6.24</c:v>
                      </c:pt>
                      <c:pt idx="6424">
                        <c:v>5.94</c:v>
                      </c:pt>
                      <c:pt idx="6425">
                        <c:v>5.86</c:v>
                      </c:pt>
                      <c:pt idx="6426">
                        <c:v>5.9</c:v>
                      </c:pt>
                      <c:pt idx="6427">
                        <c:v>5.83</c:v>
                      </c:pt>
                      <c:pt idx="6428">
                        <c:v>5.86</c:v>
                      </c:pt>
                      <c:pt idx="6429">
                        <c:v>5.87</c:v>
                      </c:pt>
                      <c:pt idx="6430">
                        <c:v>5.77</c:v>
                      </c:pt>
                      <c:pt idx="6431">
                        <c:v>5.77</c:v>
                      </c:pt>
                      <c:pt idx="6432">
                        <c:v>5.94</c:v>
                      </c:pt>
                      <c:pt idx="6433">
                        <c:v>5.92</c:v>
                      </c:pt>
                      <c:pt idx="6434">
                        <c:v>5.83</c:v>
                      </c:pt>
                      <c:pt idx="6435">
                        <c:v>5.75</c:v>
                      </c:pt>
                      <c:pt idx="6436">
                        <c:v>5.86</c:v>
                      </c:pt>
                      <c:pt idx="6437">
                        <c:v>5.83</c:v>
                      </c:pt>
                      <c:pt idx="6438">
                        <c:v>6</c:v>
                      </c:pt>
                      <c:pt idx="6439">
                        <c:v>5.88</c:v>
                      </c:pt>
                      <c:pt idx="6440">
                        <c:v>5.86</c:v>
                      </c:pt>
                      <c:pt idx="6441">
                        <c:v>5.97</c:v>
                      </c:pt>
                      <c:pt idx="6442">
                        <c:v>5.88</c:v>
                      </c:pt>
                      <c:pt idx="6443">
                        <c:v>5.82</c:v>
                      </c:pt>
                      <c:pt idx="6444">
                        <c:v>5.84</c:v>
                      </c:pt>
                      <c:pt idx="6445">
                        <c:v>5.8</c:v>
                      </c:pt>
                      <c:pt idx="6446">
                        <c:v>5.89</c:v>
                      </c:pt>
                      <c:pt idx="6447">
                        <c:v>5.75</c:v>
                      </c:pt>
                      <c:pt idx="6448">
                        <c:v>5.76</c:v>
                      </c:pt>
                      <c:pt idx="6449">
                        <c:v>5.91</c:v>
                      </c:pt>
                      <c:pt idx="6450">
                        <c:v>5.9</c:v>
                      </c:pt>
                      <c:pt idx="6451">
                        <c:v>6.03</c:v>
                      </c:pt>
                      <c:pt idx="6452">
                        <c:v>6.9</c:v>
                      </c:pt>
                      <c:pt idx="6453">
                        <c:v>5.99</c:v>
                      </c:pt>
                      <c:pt idx="6454">
                        <c:v>5.94</c:v>
                      </c:pt>
                      <c:pt idx="6455">
                        <c:v>5.79</c:v>
                      </c:pt>
                      <c:pt idx="6456">
                        <c:v>5.78</c:v>
                      </c:pt>
                      <c:pt idx="6457">
                        <c:v>5.56</c:v>
                      </c:pt>
                      <c:pt idx="6458">
                        <c:v>5.57</c:v>
                      </c:pt>
                      <c:pt idx="6459">
                        <c:v>5.84</c:v>
                      </c:pt>
                      <c:pt idx="6460">
                        <c:v>5.78</c:v>
                      </c:pt>
                      <c:pt idx="6461">
                        <c:v>5.78</c:v>
                      </c:pt>
                      <c:pt idx="6462">
                        <c:v>5.95</c:v>
                      </c:pt>
                      <c:pt idx="6463">
                        <c:v>5.93</c:v>
                      </c:pt>
                      <c:pt idx="6464">
                        <c:v>5.89</c:v>
                      </c:pt>
                      <c:pt idx="6465">
                        <c:v>5.84</c:v>
                      </c:pt>
                      <c:pt idx="6466">
                        <c:v>5.91</c:v>
                      </c:pt>
                      <c:pt idx="6467">
                        <c:v>5.86</c:v>
                      </c:pt>
                      <c:pt idx="6468">
                        <c:v>6.17</c:v>
                      </c:pt>
                      <c:pt idx="6469">
                        <c:v>5.94</c:v>
                      </c:pt>
                      <c:pt idx="6470">
                        <c:v>5.83</c:v>
                      </c:pt>
                      <c:pt idx="6471">
                        <c:v>5.9</c:v>
                      </c:pt>
                      <c:pt idx="6472">
                        <c:v>5.85</c:v>
                      </c:pt>
                      <c:pt idx="6473">
                        <c:v>5.83</c:v>
                      </c:pt>
                      <c:pt idx="6474">
                        <c:v>5.88</c:v>
                      </c:pt>
                      <c:pt idx="6475">
                        <c:v>5.93</c:v>
                      </c:pt>
                      <c:pt idx="6476">
                        <c:v>6</c:v>
                      </c:pt>
                      <c:pt idx="6477">
                        <c:v>5.94</c:v>
                      </c:pt>
                      <c:pt idx="6478">
                        <c:v>6.55</c:v>
                      </c:pt>
                      <c:pt idx="6479">
                        <c:v>6.07</c:v>
                      </c:pt>
                      <c:pt idx="6480">
                        <c:v>5.94</c:v>
                      </c:pt>
                      <c:pt idx="6481">
                        <c:v>5.99</c:v>
                      </c:pt>
                      <c:pt idx="6482">
                        <c:v>5.99</c:v>
                      </c:pt>
                      <c:pt idx="6483">
                        <c:v>5.99</c:v>
                      </c:pt>
                      <c:pt idx="6484">
                        <c:v>5.94</c:v>
                      </c:pt>
                      <c:pt idx="6485">
                        <c:v>5.89</c:v>
                      </c:pt>
                      <c:pt idx="6486">
                        <c:v>6.14</c:v>
                      </c:pt>
                      <c:pt idx="6487">
                        <c:v>6.02</c:v>
                      </c:pt>
                      <c:pt idx="6488">
                        <c:v>7.13</c:v>
                      </c:pt>
                      <c:pt idx="6489">
                        <c:v>6.16</c:v>
                      </c:pt>
                      <c:pt idx="6490">
                        <c:v>5.96</c:v>
                      </c:pt>
                      <c:pt idx="6491">
                        <c:v>5.98</c:v>
                      </c:pt>
                      <c:pt idx="6492">
                        <c:v>5.98</c:v>
                      </c:pt>
                      <c:pt idx="6493">
                        <c:v>5.99</c:v>
                      </c:pt>
                      <c:pt idx="6494">
                        <c:v>5.99</c:v>
                      </c:pt>
                      <c:pt idx="6495">
                        <c:v>6.03</c:v>
                      </c:pt>
                      <c:pt idx="6496">
                        <c:v>6.38</c:v>
                      </c:pt>
                      <c:pt idx="6497">
                        <c:v>6.54</c:v>
                      </c:pt>
                      <c:pt idx="6498">
                        <c:v>6.72</c:v>
                      </c:pt>
                      <c:pt idx="6499">
                        <c:v>6.14</c:v>
                      </c:pt>
                      <c:pt idx="6500">
                        <c:v>5.94</c:v>
                      </c:pt>
                      <c:pt idx="6501">
                        <c:v>6.02</c:v>
                      </c:pt>
                      <c:pt idx="6502">
                        <c:v>5.95</c:v>
                      </c:pt>
                      <c:pt idx="6503">
                        <c:v>5.86</c:v>
                      </c:pt>
                      <c:pt idx="6504">
                        <c:v>5.86</c:v>
                      </c:pt>
                      <c:pt idx="6505">
                        <c:v>5.93</c:v>
                      </c:pt>
                      <c:pt idx="6506">
                        <c:v>6.53</c:v>
                      </c:pt>
                      <c:pt idx="6507">
                        <c:v>6.48</c:v>
                      </c:pt>
                      <c:pt idx="6508">
                        <c:v>7.46</c:v>
                      </c:pt>
                      <c:pt idx="6509">
                        <c:v>6.44</c:v>
                      </c:pt>
                      <c:pt idx="6510">
                        <c:v>6.22</c:v>
                      </c:pt>
                      <c:pt idx="6511">
                        <c:v>6.48</c:v>
                      </c:pt>
                      <c:pt idx="6512">
                        <c:v>6.39</c:v>
                      </c:pt>
                      <c:pt idx="6513">
                        <c:v>6.23</c:v>
                      </c:pt>
                      <c:pt idx="6514">
                        <c:v>6.23</c:v>
                      </c:pt>
                      <c:pt idx="6515">
                        <c:v>6.42</c:v>
                      </c:pt>
                      <c:pt idx="6516">
                        <c:v>8.3800000000000008</c:v>
                      </c:pt>
                      <c:pt idx="6517">
                        <c:v>16.170000000000002</c:v>
                      </c:pt>
                      <c:pt idx="6518">
                        <c:v>14.35</c:v>
                      </c:pt>
                      <c:pt idx="6519">
                        <c:v>14.35</c:v>
                      </c:pt>
                      <c:pt idx="6520">
                        <c:v>6.46</c:v>
                      </c:pt>
                      <c:pt idx="6521">
                        <c:v>6.86</c:v>
                      </c:pt>
                      <c:pt idx="6522">
                        <c:v>6.56</c:v>
                      </c:pt>
                      <c:pt idx="6523">
                        <c:v>6.2</c:v>
                      </c:pt>
                      <c:pt idx="6524">
                        <c:v>5.98</c:v>
                      </c:pt>
                      <c:pt idx="6525">
                        <c:v>5.93</c:v>
                      </c:pt>
                      <c:pt idx="6526">
                        <c:v>6.22</c:v>
                      </c:pt>
                      <c:pt idx="6527">
                        <c:v>6.19</c:v>
                      </c:pt>
                      <c:pt idx="6528">
                        <c:v>5.89</c:v>
                      </c:pt>
                      <c:pt idx="6529">
                        <c:v>6.01</c:v>
                      </c:pt>
                      <c:pt idx="6530">
                        <c:v>5.97</c:v>
                      </c:pt>
                      <c:pt idx="6531">
                        <c:v>5.97</c:v>
                      </c:pt>
                      <c:pt idx="6532">
                        <c:v>6.13</c:v>
                      </c:pt>
                      <c:pt idx="6533">
                        <c:v>6.07</c:v>
                      </c:pt>
                      <c:pt idx="6534">
                        <c:v>6.08</c:v>
                      </c:pt>
                      <c:pt idx="6535">
                        <c:v>6.02</c:v>
                      </c:pt>
                      <c:pt idx="6536">
                        <c:v>6.14</c:v>
                      </c:pt>
                      <c:pt idx="6537">
                        <c:v>6.15</c:v>
                      </c:pt>
                      <c:pt idx="6538">
                        <c:v>6.5</c:v>
                      </c:pt>
                      <c:pt idx="6539">
                        <c:v>6.22</c:v>
                      </c:pt>
                      <c:pt idx="6540">
                        <c:v>6.28</c:v>
                      </c:pt>
                      <c:pt idx="6541">
                        <c:v>6.3</c:v>
                      </c:pt>
                      <c:pt idx="6542">
                        <c:v>6.2</c:v>
                      </c:pt>
                      <c:pt idx="6543">
                        <c:v>5.97</c:v>
                      </c:pt>
                      <c:pt idx="6544">
                        <c:v>5.95</c:v>
                      </c:pt>
                      <c:pt idx="6545">
                        <c:v>6.07</c:v>
                      </c:pt>
                      <c:pt idx="6546">
                        <c:v>6.29</c:v>
                      </c:pt>
                      <c:pt idx="6547">
                        <c:v>6.33</c:v>
                      </c:pt>
                      <c:pt idx="6548">
                        <c:v>6.17</c:v>
                      </c:pt>
                      <c:pt idx="6549">
                        <c:v>6.22</c:v>
                      </c:pt>
                      <c:pt idx="6550">
                        <c:v>6.1</c:v>
                      </c:pt>
                      <c:pt idx="6551">
                        <c:v>6.1</c:v>
                      </c:pt>
                      <c:pt idx="6552">
                        <c:v>6.59</c:v>
                      </c:pt>
                      <c:pt idx="6553">
                        <c:v>6.25</c:v>
                      </c:pt>
                      <c:pt idx="6554">
                        <c:v>6</c:v>
                      </c:pt>
                      <c:pt idx="6555">
                        <c:v>5.92</c:v>
                      </c:pt>
                      <c:pt idx="6556">
                        <c:v>6.06</c:v>
                      </c:pt>
                      <c:pt idx="6557">
                        <c:v>5.95</c:v>
                      </c:pt>
                      <c:pt idx="6558">
                        <c:v>5.89</c:v>
                      </c:pt>
                      <c:pt idx="6559">
                        <c:v>5.97</c:v>
                      </c:pt>
                      <c:pt idx="6560">
                        <c:v>6.02</c:v>
                      </c:pt>
                      <c:pt idx="6561">
                        <c:v>6.18</c:v>
                      </c:pt>
                      <c:pt idx="6562">
                        <c:v>6.22</c:v>
                      </c:pt>
                      <c:pt idx="6563">
                        <c:v>6.01</c:v>
                      </c:pt>
                      <c:pt idx="6564">
                        <c:v>5.99</c:v>
                      </c:pt>
                      <c:pt idx="6565">
                        <c:v>6</c:v>
                      </c:pt>
                      <c:pt idx="6566">
                        <c:v>6.21</c:v>
                      </c:pt>
                      <c:pt idx="6567">
                        <c:v>6.29</c:v>
                      </c:pt>
                      <c:pt idx="6568">
                        <c:v>6.32</c:v>
                      </c:pt>
                      <c:pt idx="6569">
                        <c:v>6.14</c:v>
                      </c:pt>
                      <c:pt idx="6570">
                        <c:v>6.05</c:v>
                      </c:pt>
                      <c:pt idx="6571">
                        <c:v>6.25</c:v>
                      </c:pt>
                      <c:pt idx="6572">
                        <c:v>6.05</c:v>
                      </c:pt>
                      <c:pt idx="6573">
                        <c:v>5.97</c:v>
                      </c:pt>
                      <c:pt idx="6574">
                        <c:v>6.06</c:v>
                      </c:pt>
                      <c:pt idx="6575">
                        <c:v>6.09</c:v>
                      </c:pt>
                      <c:pt idx="6576">
                        <c:v>6.21</c:v>
                      </c:pt>
                      <c:pt idx="6577">
                        <c:v>6.14</c:v>
                      </c:pt>
                      <c:pt idx="6578">
                        <c:v>6.28</c:v>
                      </c:pt>
                      <c:pt idx="6579">
                        <c:v>6.21</c:v>
                      </c:pt>
                      <c:pt idx="6580">
                        <c:v>6.15</c:v>
                      </c:pt>
                      <c:pt idx="6581">
                        <c:v>6.33</c:v>
                      </c:pt>
                      <c:pt idx="6582">
                        <c:v>6.23</c:v>
                      </c:pt>
                      <c:pt idx="6583">
                        <c:v>6.22</c:v>
                      </c:pt>
                      <c:pt idx="6584">
                        <c:v>6.14</c:v>
                      </c:pt>
                      <c:pt idx="6585">
                        <c:v>5.99</c:v>
                      </c:pt>
                      <c:pt idx="6586">
                        <c:v>6.2</c:v>
                      </c:pt>
                      <c:pt idx="6587">
                        <c:v>6.17</c:v>
                      </c:pt>
                      <c:pt idx="6588">
                        <c:v>6.45</c:v>
                      </c:pt>
                      <c:pt idx="6589">
                        <c:v>6.27</c:v>
                      </c:pt>
                      <c:pt idx="6590">
                        <c:v>6.35</c:v>
                      </c:pt>
                      <c:pt idx="6591">
                        <c:v>6.56</c:v>
                      </c:pt>
                      <c:pt idx="6592">
                        <c:v>6.55</c:v>
                      </c:pt>
                      <c:pt idx="6593">
                        <c:v>6.45</c:v>
                      </c:pt>
                      <c:pt idx="6594">
                        <c:v>6.26</c:v>
                      </c:pt>
                      <c:pt idx="6595">
                        <c:v>6.05</c:v>
                      </c:pt>
                      <c:pt idx="6596">
                        <c:v>6.21</c:v>
                      </c:pt>
                      <c:pt idx="6597">
                        <c:v>6.42</c:v>
                      </c:pt>
                      <c:pt idx="6598">
                        <c:v>6.78</c:v>
                      </c:pt>
                      <c:pt idx="6599">
                        <c:v>6.42</c:v>
                      </c:pt>
                      <c:pt idx="6600">
                        <c:v>6.29</c:v>
                      </c:pt>
                      <c:pt idx="6601">
                        <c:v>6.57</c:v>
                      </c:pt>
                      <c:pt idx="6602">
                        <c:v>6.75</c:v>
                      </c:pt>
                      <c:pt idx="6603">
                        <c:v>6.87</c:v>
                      </c:pt>
                      <c:pt idx="6604">
                        <c:v>7.63</c:v>
                      </c:pt>
                      <c:pt idx="6605">
                        <c:v>7.67</c:v>
                      </c:pt>
                      <c:pt idx="6606">
                        <c:v>7</c:v>
                      </c:pt>
                      <c:pt idx="6607">
                        <c:v>6.86</c:v>
                      </c:pt>
                      <c:pt idx="6608">
                        <c:v>6.61</c:v>
                      </c:pt>
                      <c:pt idx="6609">
                        <c:v>6.84</c:v>
                      </c:pt>
                      <c:pt idx="6610">
                        <c:v>6.72</c:v>
                      </c:pt>
                      <c:pt idx="6611">
                        <c:v>6.84</c:v>
                      </c:pt>
                      <c:pt idx="6612">
                        <c:v>6.75</c:v>
                      </c:pt>
                      <c:pt idx="6613">
                        <c:v>6.67</c:v>
                      </c:pt>
                      <c:pt idx="6614">
                        <c:v>6.75</c:v>
                      </c:pt>
                      <c:pt idx="6615">
                        <c:v>6.84</c:v>
                      </c:pt>
                      <c:pt idx="6616">
                        <c:v>6.88</c:v>
                      </c:pt>
                      <c:pt idx="6617">
                        <c:v>6.67</c:v>
                      </c:pt>
                      <c:pt idx="6618">
                        <c:v>6.6</c:v>
                      </c:pt>
                      <c:pt idx="6619">
                        <c:v>6.77</c:v>
                      </c:pt>
                      <c:pt idx="6620">
                        <c:v>6.72</c:v>
                      </c:pt>
                      <c:pt idx="6621">
                        <c:v>6.72</c:v>
                      </c:pt>
                      <c:pt idx="6622">
                        <c:v>6.97</c:v>
                      </c:pt>
                      <c:pt idx="6623">
                        <c:v>6.97</c:v>
                      </c:pt>
                      <c:pt idx="6624">
                        <c:v>6.8</c:v>
                      </c:pt>
                      <c:pt idx="6625">
                        <c:v>6.63</c:v>
                      </c:pt>
                      <c:pt idx="6626">
                        <c:v>6.74</c:v>
                      </c:pt>
                      <c:pt idx="6627">
                        <c:v>6.56</c:v>
                      </c:pt>
                      <c:pt idx="6628">
                        <c:v>6.58</c:v>
                      </c:pt>
                      <c:pt idx="6629">
                        <c:v>6.74</c:v>
                      </c:pt>
                      <c:pt idx="6630">
                        <c:v>6.7</c:v>
                      </c:pt>
                      <c:pt idx="6631">
                        <c:v>6.75</c:v>
                      </c:pt>
                      <c:pt idx="6632">
                        <c:v>6.68</c:v>
                      </c:pt>
                      <c:pt idx="6633">
                        <c:v>6.63</c:v>
                      </c:pt>
                      <c:pt idx="6634">
                        <c:v>6.73</c:v>
                      </c:pt>
                      <c:pt idx="6635">
                        <c:v>6.71</c:v>
                      </c:pt>
                      <c:pt idx="6636">
                        <c:v>6.85</c:v>
                      </c:pt>
                      <c:pt idx="6637">
                        <c:v>6.74</c:v>
                      </c:pt>
                      <c:pt idx="6638">
                        <c:v>6.8</c:v>
                      </c:pt>
                      <c:pt idx="6639">
                        <c:v>6.81</c:v>
                      </c:pt>
                      <c:pt idx="6640">
                        <c:v>6.76</c:v>
                      </c:pt>
                      <c:pt idx="6641">
                        <c:v>6.83</c:v>
                      </c:pt>
                      <c:pt idx="6642">
                        <c:v>6.84</c:v>
                      </c:pt>
                      <c:pt idx="6643">
                        <c:v>6.75</c:v>
                      </c:pt>
                      <c:pt idx="6644">
                        <c:v>6.81</c:v>
                      </c:pt>
                      <c:pt idx="6645">
                        <c:v>6.72</c:v>
                      </c:pt>
                      <c:pt idx="6646">
                        <c:v>6.68</c:v>
                      </c:pt>
                      <c:pt idx="6647">
                        <c:v>6.56</c:v>
                      </c:pt>
                      <c:pt idx="6648">
                        <c:v>6.07</c:v>
                      </c:pt>
                      <c:pt idx="6649">
                        <c:v>6.68</c:v>
                      </c:pt>
                      <c:pt idx="6650">
                        <c:v>6.59</c:v>
                      </c:pt>
                      <c:pt idx="6651">
                        <c:v>6.73</c:v>
                      </c:pt>
                      <c:pt idx="6652">
                        <c:v>6.72</c:v>
                      </c:pt>
                      <c:pt idx="6653">
                        <c:v>6.59</c:v>
                      </c:pt>
                      <c:pt idx="6654">
                        <c:v>6.62</c:v>
                      </c:pt>
                      <c:pt idx="6655">
                        <c:v>6.54</c:v>
                      </c:pt>
                      <c:pt idx="6656">
                        <c:v>6.62</c:v>
                      </c:pt>
                      <c:pt idx="6657">
                        <c:v>6.4</c:v>
                      </c:pt>
                      <c:pt idx="6658">
                        <c:v>6.38</c:v>
                      </c:pt>
                      <c:pt idx="6659">
                        <c:v>6.56</c:v>
                      </c:pt>
                      <c:pt idx="6660">
                        <c:v>6.56</c:v>
                      </c:pt>
                      <c:pt idx="6661">
                        <c:v>6.66</c:v>
                      </c:pt>
                      <c:pt idx="6662">
                        <c:v>6.58</c:v>
                      </c:pt>
                      <c:pt idx="6663">
                        <c:v>6.52</c:v>
                      </c:pt>
                      <c:pt idx="6664">
                        <c:v>6.6</c:v>
                      </c:pt>
                      <c:pt idx="6665">
                        <c:v>6.62</c:v>
                      </c:pt>
                      <c:pt idx="6666">
                        <c:v>6.64</c:v>
                      </c:pt>
                      <c:pt idx="6667">
                        <c:v>6.58</c:v>
                      </c:pt>
                      <c:pt idx="6668">
                        <c:v>6.7</c:v>
                      </c:pt>
                      <c:pt idx="6669">
                        <c:v>6.72</c:v>
                      </c:pt>
                      <c:pt idx="6670">
                        <c:v>6.75</c:v>
                      </c:pt>
                      <c:pt idx="6671">
                        <c:v>6.82</c:v>
                      </c:pt>
                      <c:pt idx="6672">
                        <c:v>6.76</c:v>
                      </c:pt>
                      <c:pt idx="6673">
                        <c:v>6.68</c:v>
                      </c:pt>
                      <c:pt idx="6674">
                        <c:v>6.62</c:v>
                      </c:pt>
                      <c:pt idx="6675">
                        <c:v>6.57</c:v>
                      </c:pt>
                      <c:pt idx="6676">
                        <c:v>6.58</c:v>
                      </c:pt>
                      <c:pt idx="6677">
                        <c:v>6.47</c:v>
                      </c:pt>
                      <c:pt idx="6678">
                        <c:v>6.65</c:v>
                      </c:pt>
                      <c:pt idx="6679">
                        <c:v>6.67</c:v>
                      </c:pt>
                      <c:pt idx="6680">
                        <c:v>6.75</c:v>
                      </c:pt>
                      <c:pt idx="6681">
                        <c:v>6.91</c:v>
                      </c:pt>
                      <c:pt idx="6682">
                        <c:v>6.7</c:v>
                      </c:pt>
                      <c:pt idx="6683">
                        <c:v>6.66</c:v>
                      </c:pt>
                      <c:pt idx="6684">
                        <c:v>6.63</c:v>
                      </c:pt>
                      <c:pt idx="6685">
                        <c:v>6.62</c:v>
                      </c:pt>
                      <c:pt idx="6686">
                        <c:v>6.77</c:v>
                      </c:pt>
                      <c:pt idx="6687">
                        <c:v>6.85</c:v>
                      </c:pt>
                      <c:pt idx="6688">
                        <c:v>7.24</c:v>
                      </c:pt>
                      <c:pt idx="6689">
                        <c:v>6.9</c:v>
                      </c:pt>
                      <c:pt idx="6690">
                        <c:v>6.84</c:v>
                      </c:pt>
                      <c:pt idx="6691">
                        <c:v>6.95</c:v>
                      </c:pt>
                      <c:pt idx="6692">
                        <c:v>6.84</c:v>
                      </c:pt>
                      <c:pt idx="6693">
                        <c:v>6.77</c:v>
                      </c:pt>
                      <c:pt idx="6694">
                        <c:v>6.84</c:v>
                      </c:pt>
                      <c:pt idx="6695">
                        <c:v>6.85</c:v>
                      </c:pt>
                      <c:pt idx="6696">
                        <c:v>6.85</c:v>
                      </c:pt>
                      <c:pt idx="6697">
                        <c:v>7.15</c:v>
                      </c:pt>
                      <c:pt idx="6698">
                        <c:v>7.23</c:v>
                      </c:pt>
                      <c:pt idx="6699">
                        <c:v>7.19</c:v>
                      </c:pt>
                      <c:pt idx="6700">
                        <c:v>7.13</c:v>
                      </c:pt>
                      <c:pt idx="6701">
                        <c:v>7.24</c:v>
                      </c:pt>
                      <c:pt idx="6702">
                        <c:v>7.42</c:v>
                      </c:pt>
                      <c:pt idx="6703">
                        <c:v>7.26</c:v>
                      </c:pt>
                      <c:pt idx="6704">
                        <c:v>7.09</c:v>
                      </c:pt>
                      <c:pt idx="6705">
                        <c:v>7.05</c:v>
                      </c:pt>
                      <c:pt idx="6706">
                        <c:v>7.32</c:v>
                      </c:pt>
                      <c:pt idx="6707">
                        <c:v>7.54</c:v>
                      </c:pt>
                      <c:pt idx="6708">
                        <c:v>7.74</c:v>
                      </c:pt>
                      <c:pt idx="6709">
                        <c:v>7.35</c:v>
                      </c:pt>
                      <c:pt idx="6710">
                        <c:v>7.27</c:v>
                      </c:pt>
                      <c:pt idx="6711">
                        <c:v>7.48</c:v>
                      </c:pt>
                      <c:pt idx="6712">
                        <c:v>7.9</c:v>
                      </c:pt>
                      <c:pt idx="6713">
                        <c:v>8.3800000000000008</c:v>
                      </c:pt>
                      <c:pt idx="6714">
                        <c:v>7.71</c:v>
                      </c:pt>
                      <c:pt idx="6715">
                        <c:v>7.42</c:v>
                      </c:pt>
                      <c:pt idx="6716">
                        <c:v>7.45</c:v>
                      </c:pt>
                      <c:pt idx="6717">
                        <c:v>7.32</c:v>
                      </c:pt>
                      <c:pt idx="6718">
                        <c:v>7.3</c:v>
                      </c:pt>
                      <c:pt idx="6719">
                        <c:v>7.55</c:v>
                      </c:pt>
                      <c:pt idx="6720">
                        <c:v>7.58</c:v>
                      </c:pt>
                      <c:pt idx="6721">
                        <c:v>7.58</c:v>
                      </c:pt>
                      <c:pt idx="6722">
                        <c:v>7.65</c:v>
                      </c:pt>
                      <c:pt idx="6723">
                        <c:v>7.59</c:v>
                      </c:pt>
                      <c:pt idx="6724">
                        <c:v>7.76</c:v>
                      </c:pt>
                      <c:pt idx="6725">
                        <c:v>7.55</c:v>
                      </c:pt>
                      <c:pt idx="6726">
                        <c:v>7.61</c:v>
                      </c:pt>
                      <c:pt idx="6727">
                        <c:v>7.07</c:v>
                      </c:pt>
                      <c:pt idx="6728">
                        <c:v>6.47</c:v>
                      </c:pt>
                      <c:pt idx="6729">
                        <c:v>7.14</c:v>
                      </c:pt>
                      <c:pt idx="6730">
                        <c:v>7</c:v>
                      </c:pt>
                      <c:pt idx="6731">
                        <c:v>7.24</c:v>
                      </c:pt>
                      <c:pt idx="6732">
                        <c:v>7.14</c:v>
                      </c:pt>
                      <c:pt idx="6733">
                        <c:v>6.72</c:v>
                      </c:pt>
                      <c:pt idx="6734">
                        <c:v>6.76</c:v>
                      </c:pt>
                      <c:pt idx="6735">
                        <c:v>6.62</c:v>
                      </c:pt>
                      <c:pt idx="6736">
                        <c:v>6.64</c:v>
                      </c:pt>
                      <c:pt idx="6737">
                        <c:v>6.06</c:v>
                      </c:pt>
                      <c:pt idx="6738">
                        <c:v>5.69</c:v>
                      </c:pt>
                      <c:pt idx="6739">
                        <c:v>6.57</c:v>
                      </c:pt>
                      <c:pt idx="6740">
                        <c:v>6.7</c:v>
                      </c:pt>
                      <c:pt idx="6741">
                        <c:v>6.82</c:v>
                      </c:pt>
                      <c:pt idx="6742">
                        <c:v>6.63</c:v>
                      </c:pt>
                      <c:pt idx="6743">
                        <c:v>6.63</c:v>
                      </c:pt>
                      <c:pt idx="6744">
                        <c:v>6.72</c:v>
                      </c:pt>
                      <c:pt idx="6745">
                        <c:v>6.8</c:v>
                      </c:pt>
                      <c:pt idx="6746">
                        <c:v>7.11</c:v>
                      </c:pt>
                      <c:pt idx="6747">
                        <c:v>6.72</c:v>
                      </c:pt>
                      <c:pt idx="6748">
                        <c:v>6.46</c:v>
                      </c:pt>
                      <c:pt idx="6749">
                        <c:v>6.82</c:v>
                      </c:pt>
                      <c:pt idx="6750">
                        <c:v>6.74</c:v>
                      </c:pt>
                      <c:pt idx="6751">
                        <c:v>6.89</c:v>
                      </c:pt>
                      <c:pt idx="6752">
                        <c:v>6.77</c:v>
                      </c:pt>
                      <c:pt idx="6753">
                        <c:v>6.73</c:v>
                      </c:pt>
                      <c:pt idx="6754">
                        <c:v>6.73</c:v>
                      </c:pt>
                      <c:pt idx="6755">
                        <c:v>6.76</c:v>
                      </c:pt>
                      <c:pt idx="6756">
                        <c:v>7.19</c:v>
                      </c:pt>
                      <c:pt idx="6757">
                        <c:v>7.04</c:v>
                      </c:pt>
                      <c:pt idx="6758">
                        <c:v>7</c:v>
                      </c:pt>
                      <c:pt idx="6759">
                        <c:v>6.99</c:v>
                      </c:pt>
                      <c:pt idx="6760">
                        <c:v>6.82</c:v>
                      </c:pt>
                      <c:pt idx="6761">
                        <c:v>6.93</c:v>
                      </c:pt>
                      <c:pt idx="6762">
                        <c:v>6.79</c:v>
                      </c:pt>
                      <c:pt idx="6763">
                        <c:v>6.72</c:v>
                      </c:pt>
                      <c:pt idx="6764">
                        <c:v>6.83</c:v>
                      </c:pt>
                      <c:pt idx="6765">
                        <c:v>6.81</c:v>
                      </c:pt>
                      <c:pt idx="6766">
                        <c:v>6.78</c:v>
                      </c:pt>
                      <c:pt idx="6767">
                        <c:v>6.51</c:v>
                      </c:pt>
                      <c:pt idx="6768">
                        <c:v>5.52</c:v>
                      </c:pt>
                      <c:pt idx="6769">
                        <c:v>6.67</c:v>
                      </c:pt>
                      <c:pt idx="6770">
                        <c:v>6.75</c:v>
                      </c:pt>
                      <c:pt idx="6771">
                        <c:v>6.85</c:v>
                      </c:pt>
                      <c:pt idx="6772">
                        <c:v>6.77</c:v>
                      </c:pt>
                      <c:pt idx="6773">
                        <c:v>6.74</c:v>
                      </c:pt>
                      <c:pt idx="6774">
                        <c:v>6.7</c:v>
                      </c:pt>
                      <c:pt idx="6775">
                        <c:v>6.7</c:v>
                      </c:pt>
                      <c:pt idx="6776">
                        <c:v>6.91</c:v>
                      </c:pt>
                      <c:pt idx="6777">
                        <c:v>7.21</c:v>
                      </c:pt>
                      <c:pt idx="6778">
                        <c:v>6.77</c:v>
                      </c:pt>
                      <c:pt idx="6779">
                        <c:v>6.89</c:v>
                      </c:pt>
                      <c:pt idx="6780">
                        <c:v>6.89</c:v>
                      </c:pt>
                      <c:pt idx="6781">
                        <c:v>7.3</c:v>
                      </c:pt>
                      <c:pt idx="6782">
                        <c:v>7.34</c:v>
                      </c:pt>
                      <c:pt idx="6783">
                        <c:v>6.94</c:v>
                      </c:pt>
                      <c:pt idx="6784">
                        <c:v>6.91</c:v>
                      </c:pt>
                      <c:pt idx="6785">
                        <c:v>6.8</c:v>
                      </c:pt>
                      <c:pt idx="6786">
                        <c:v>6.89</c:v>
                      </c:pt>
                      <c:pt idx="6787">
                        <c:v>6.75</c:v>
                      </c:pt>
                      <c:pt idx="6788">
                        <c:v>6.72</c:v>
                      </c:pt>
                      <c:pt idx="6789">
                        <c:v>6.86</c:v>
                      </c:pt>
                      <c:pt idx="6790">
                        <c:v>6.89</c:v>
                      </c:pt>
                      <c:pt idx="6791">
                        <c:v>6.89</c:v>
                      </c:pt>
                      <c:pt idx="6792">
                        <c:v>6.96</c:v>
                      </c:pt>
                      <c:pt idx="6793">
                        <c:v>6.86</c:v>
                      </c:pt>
                      <c:pt idx="6794">
                        <c:v>6.67</c:v>
                      </c:pt>
                      <c:pt idx="6795">
                        <c:v>6.57</c:v>
                      </c:pt>
                      <c:pt idx="6796">
                        <c:v>6.86</c:v>
                      </c:pt>
                      <c:pt idx="6797">
                        <c:v>6.78</c:v>
                      </c:pt>
                      <c:pt idx="6798">
                        <c:v>6.57</c:v>
                      </c:pt>
                      <c:pt idx="6799">
                        <c:v>6.73</c:v>
                      </c:pt>
                      <c:pt idx="6800">
                        <c:v>6.79</c:v>
                      </c:pt>
                      <c:pt idx="6801">
                        <c:v>6.96</c:v>
                      </c:pt>
                      <c:pt idx="6802">
                        <c:v>6.78</c:v>
                      </c:pt>
                      <c:pt idx="6803">
                        <c:v>6.55</c:v>
                      </c:pt>
                      <c:pt idx="6804">
                        <c:v>6.57</c:v>
                      </c:pt>
                      <c:pt idx="6805">
                        <c:v>6.58</c:v>
                      </c:pt>
                      <c:pt idx="6806">
                        <c:v>6.58</c:v>
                      </c:pt>
                      <c:pt idx="6807">
                        <c:v>6.04</c:v>
                      </c:pt>
                      <c:pt idx="6808">
                        <c:v>5.72</c:v>
                      </c:pt>
                      <c:pt idx="6809">
                        <c:v>6.5</c:v>
                      </c:pt>
                      <c:pt idx="6810">
                        <c:v>6.59</c:v>
                      </c:pt>
                      <c:pt idx="6811">
                        <c:v>6.59</c:v>
                      </c:pt>
                      <c:pt idx="6812">
                        <c:v>6.9</c:v>
                      </c:pt>
                      <c:pt idx="6813">
                        <c:v>6.79</c:v>
                      </c:pt>
                      <c:pt idx="6814">
                        <c:v>6.65</c:v>
                      </c:pt>
                      <c:pt idx="6815">
                        <c:v>6.66</c:v>
                      </c:pt>
                      <c:pt idx="6816">
                        <c:v>6.77</c:v>
                      </c:pt>
                      <c:pt idx="6817">
                        <c:v>6.63</c:v>
                      </c:pt>
                      <c:pt idx="6818">
                        <c:v>6.43</c:v>
                      </c:pt>
                      <c:pt idx="6819">
                        <c:v>6.6</c:v>
                      </c:pt>
                      <c:pt idx="6820">
                        <c:v>6.56</c:v>
                      </c:pt>
                      <c:pt idx="6821">
                        <c:v>6.67</c:v>
                      </c:pt>
                      <c:pt idx="6822">
                        <c:v>6.66</c:v>
                      </c:pt>
                      <c:pt idx="6823">
                        <c:v>6.62</c:v>
                      </c:pt>
                      <c:pt idx="6824">
                        <c:v>6.58</c:v>
                      </c:pt>
                      <c:pt idx="6825">
                        <c:v>6.51</c:v>
                      </c:pt>
                      <c:pt idx="6826">
                        <c:v>6.51</c:v>
                      </c:pt>
                      <c:pt idx="6827">
                        <c:v>6.36</c:v>
                      </c:pt>
                      <c:pt idx="6828">
                        <c:v>6.59</c:v>
                      </c:pt>
                      <c:pt idx="6829">
                        <c:v>6.7</c:v>
                      </c:pt>
                      <c:pt idx="6830">
                        <c:v>6.6</c:v>
                      </c:pt>
                      <c:pt idx="6831">
                        <c:v>6.7</c:v>
                      </c:pt>
                      <c:pt idx="6832">
                        <c:v>6.6</c:v>
                      </c:pt>
                      <c:pt idx="6833">
                        <c:v>6.48</c:v>
                      </c:pt>
                      <c:pt idx="6834">
                        <c:v>6.47</c:v>
                      </c:pt>
                      <c:pt idx="6835">
                        <c:v>6.45</c:v>
                      </c:pt>
                      <c:pt idx="6836">
                        <c:v>6.45</c:v>
                      </c:pt>
                      <c:pt idx="6837">
                        <c:v>6.46</c:v>
                      </c:pt>
                      <c:pt idx="6838">
                        <c:v>6.83</c:v>
                      </c:pt>
                      <c:pt idx="6839">
                        <c:v>6.66</c:v>
                      </c:pt>
                      <c:pt idx="6840">
                        <c:v>6.6</c:v>
                      </c:pt>
                      <c:pt idx="6841">
                        <c:v>6.64</c:v>
                      </c:pt>
                      <c:pt idx="6842">
                        <c:v>6.57</c:v>
                      </c:pt>
                      <c:pt idx="6843">
                        <c:v>6.66</c:v>
                      </c:pt>
                      <c:pt idx="6844">
                        <c:v>6.83</c:v>
                      </c:pt>
                      <c:pt idx="6845">
                        <c:v>6.7</c:v>
                      </c:pt>
                      <c:pt idx="6846">
                        <c:v>6.71</c:v>
                      </c:pt>
                      <c:pt idx="6847">
                        <c:v>6.83</c:v>
                      </c:pt>
                      <c:pt idx="6848">
                        <c:v>7.3</c:v>
                      </c:pt>
                      <c:pt idx="6849">
                        <c:v>6.93</c:v>
                      </c:pt>
                      <c:pt idx="6850">
                        <c:v>6.84</c:v>
                      </c:pt>
                      <c:pt idx="6851">
                        <c:v>6.83</c:v>
                      </c:pt>
                      <c:pt idx="6852">
                        <c:v>6.75</c:v>
                      </c:pt>
                      <c:pt idx="6853">
                        <c:v>6.67</c:v>
                      </c:pt>
                      <c:pt idx="6854">
                        <c:v>6.74</c:v>
                      </c:pt>
                      <c:pt idx="6855">
                        <c:v>6.87</c:v>
                      </c:pt>
                      <c:pt idx="6856">
                        <c:v>6.84</c:v>
                      </c:pt>
                      <c:pt idx="6857">
                        <c:v>6.85</c:v>
                      </c:pt>
                      <c:pt idx="6858">
                        <c:v>7.49</c:v>
                      </c:pt>
                      <c:pt idx="6859">
                        <c:v>6.95</c:v>
                      </c:pt>
                      <c:pt idx="6860">
                        <c:v>6.81</c:v>
                      </c:pt>
                      <c:pt idx="6861">
                        <c:v>6.9</c:v>
                      </c:pt>
                      <c:pt idx="6862">
                        <c:v>6.81</c:v>
                      </c:pt>
                      <c:pt idx="6863">
                        <c:v>6.83</c:v>
                      </c:pt>
                      <c:pt idx="6864">
                        <c:v>7.1</c:v>
                      </c:pt>
                      <c:pt idx="6865">
                        <c:v>6.98</c:v>
                      </c:pt>
                      <c:pt idx="6866">
                        <c:v>6.86</c:v>
                      </c:pt>
                      <c:pt idx="6867">
                        <c:v>6.6</c:v>
                      </c:pt>
                      <c:pt idx="6868">
                        <c:v>6.24</c:v>
                      </c:pt>
                      <c:pt idx="6869">
                        <c:v>6.86</c:v>
                      </c:pt>
                      <c:pt idx="6870">
                        <c:v>6.88</c:v>
                      </c:pt>
                      <c:pt idx="6871">
                        <c:v>7.12</c:v>
                      </c:pt>
                      <c:pt idx="6872">
                        <c:v>7.32</c:v>
                      </c:pt>
                      <c:pt idx="6873">
                        <c:v>7.2</c:v>
                      </c:pt>
                      <c:pt idx="6874">
                        <c:v>7.1</c:v>
                      </c:pt>
                      <c:pt idx="6875">
                        <c:v>7.14</c:v>
                      </c:pt>
                      <c:pt idx="6876">
                        <c:v>7.3</c:v>
                      </c:pt>
                      <c:pt idx="6877">
                        <c:v>6.98</c:v>
                      </c:pt>
                      <c:pt idx="6878">
                        <c:v>6.45</c:v>
                      </c:pt>
                      <c:pt idx="6879">
                        <c:v>7.04</c:v>
                      </c:pt>
                      <c:pt idx="6880">
                        <c:v>7.15</c:v>
                      </c:pt>
                      <c:pt idx="6881">
                        <c:v>7.21</c:v>
                      </c:pt>
                      <c:pt idx="6882">
                        <c:v>7.07</c:v>
                      </c:pt>
                      <c:pt idx="6883">
                        <c:v>7.19</c:v>
                      </c:pt>
                      <c:pt idx="6884">
                        <c:v>7.49</c:v>
                      </c:pt>
                      <c:pt idx="6885">
                        <c:v>7.42</c:v>
                      </c:pt>
                      <c:pt idx="6886">
                        <c:v>7.42</c:v>
                      </c:pt>
                      <c:pt idx="6887">
                        <c:v>7.48</c:v>
                      </c:pt>
                      <c:pt idx="6888">
                        <c:v>7.24</c:v>
                      </c:pt>
                      <c:pt idx="6889">
                        <c:v>7.37</c:v>
                      </c:pt>
                      <c:pt idx="6890">
                        <c:v>7.34</c:v>
                      </c:pt>
                      <c:pt idx="6891">
                        <c:v>7.45</c:v>
                      </c:pt>
                      <c:pt idx="6892">
                        <c:v>7.38</c:v>
                      </c:pt>
                      <c:pt idx="6893">
                        <c:v>7.37</c:v>
                      </c:pt>
                      <c:pt idx="6894">
                        <c:v>7.32</c:v>
                      </c:pt>
                      <c:pt idx="6895">
                        <c:v>7.34</c:v>
                      </c:pt>
                      <c:pt idx="6896">
                        <c:v>7.52</c:v>
                      </c:pt>
                      <c:pt idx="6897">
                        <c:v>7.39</c:v>
                      </c:pt>
                      <c:pt idx="6898">
                        <c:v>7.75</c:v>
                      </c:pt>
                      <c:pt idx="6899">
                        <c:v>7.51</c:v>
                      </c:pt>
                      <c:pt idx="6900">
                        <c:v>7.54</c:v>
                      </c:pt>
                      <c:pt idx="6901">
                        <c:v>7.62</c:v>
                      </c:pt>
                      <c:pt idx="6902">
                        <c:v>7.57</c:v>
                      </c:pt>
                      <c:pt idx="6903">
                        <c:v>7.46</c:v>
                      </c:pt>
                      <c:pt idx="6904">
                        <c:v>7.55</c:v>
                      </c:pt>
                      <c:pt idx="6905">
                        <c:v>7.56</c:v>
                      </c:pt>
                      <c:pt idx="6906">
                        <c:v>7.61</c:v>
                      </c:pt>
                      <c:pt idx="6907">
                        <c:v>7.68</c:v>
                      </c:pt>
                      <c:pt idx="6908">
                        <c:v>7.87</c:v>
                      </c:pt>
                      <c:pt idx="6909">
                        <c:v>8.27</c:v>
                      </c:pt>
                      <c:pt idx="6910">
                        <c:v>7.75</c:v>
                      </c:pt>
                      <c:pt idx="6911">
                        <c:v>7.75</c:v>
                      </c:pt>
                      <c:pt idx="6912">
                        <c:v>7.75</c:v>
                      </c:pt>
                      <c:pt idx="6913">
                        <c:v>7.67</c:v>
                      </c:pt>
                      <c:pt idx="6914">
                        <c:v>7.66</c:v>
                      </c:pt>
                      <c:pt idx="6915">
                        <c:v>7.54</c:v>
                      </c:pt>
                      <c:pt idx="6916">
                        <c:v>7.59</c:v>
                      </c:pt>
                      <c:pt idx="6917">
                        <c:v>7.51</c:v>
                      </c:pt>
                      <c:pt idx="6918">
                        <c:v>7.78</c:v>
                      </c:pt>
                      <c:pt idx="6919">
                        <c:v>7.8</c:v>
                      </c:pt>
                      <c:pt idx="6920">
                        <c:v>7.87</c:v>
                      </c:pt>
                      <c:pt idx="6921">
                        <c:v>7.89</c:v>
                      </c:pt>
                      <c:pt idx="6922">
                        <c:v>7.79</c:v>
                      </c:pt>
                      <c:pt idx="6923">
                        <c:v>7.74</c:v>
                      </c:pt>
                      <c:pt idx="6924">
                        <c:v>7.85</c:v>
                      </c:pt>
                      <c:pt idx="6925">
                        <c:v>7.87</c:v>
                      </c:pt>
                      <c:pt idx="6926">
                        <c:v>7.89</c:v>
                      </c:pt>
                      <c:pt idx="6927">
                        <c:v>7.82</c:v>
                      </c:pt>
                      <c:pt idx="6928">
                        <c:v>7.42</c:v>
                      </c:pt>
                      <c:pt idx="6929">
                        <c:v>7.88</c:v>
                      </c:pt>
                      <c:pt idx="6930">
                        <c:v>7.84</c:v>
                      </c:pt>
                      <c:pt idx="6931">
                        <c:v>7.91</c:v>
                      </c:pt>
                      <c:pt idx="6932">
                        <c:v>7.81</c:v>
                      </c:pt>
                      <c:pt idx="6933">
                        <c:v>7.73</c:v>
                      </c:pt>
                      <c:pt idx="6934">
                        <c:v>7.75</c:v>
                      </c:pt>
                      <c:pt idx="6935">
                        <c:v>7.74</c:v>
                      </c:pt>
                      <c:pt idx="6936">
                        <c:v>7.78</c:v>
                      </c:pt>
                      <c:pt idx="6937">
                        <c:v>7.73</c:v>
                      </c:pt>
                      <c:pt idx="6938">
                        <c:v>7.8</c:v>
                      </c:pt>
                      <c:pt idx="6939">
                        <c:v>8.15</c:v>
                      </c:pt>
                      <c:pt idx="6940">
                        <c:v>8.14</c:v>
                      </c:pt>
                      <c:pt idx="6941">
                        <c:v>8.41</c:v>
                      </c:pt>
                      <c:pt idx="6942">
                        <c:v>8.2200000000000006</c:v>
                      </c:pt>
                      <c:pt idx="6943">
                        <c:v>8.11</c:v>
                      </c:pt>
                      <c:pt idx="6944">
                        <c:v>8.14</c:v>
                      </c:pt>
                      <c:pt idx="6945">
                        <c:v>8.09</c:v>
                      </c:pt>
                      <c:pt idx="6946">
                        <c:v>8.0500000000000007</c:v>
                      </c:pt>
                      <c:pt idx="6947">
                        <c:v>7.89</c:v>
                      </c:pt>
                      <c:pt idx="6948">
                        <c:v>7.82</c:v>
                      </c:pt>
                      <c:pt idx="6949">
                        <c:v>8.2100000000000009</c:v>
                      </c:pt>
                      <c:pt idx="6950">
                        <c:v>8.16</c:v>
                      </c:pt>
                      <c:pt idx="6951">
                        <c:v>8.16</c:v>
                      </c:pt>
                      <c:pt idx="6952">
                        <c:v>8.08</c:v>
                      </c:pt>
                      <c:pt idx="6953">
                        <c:v>8.14</c:v>
                      </c:pt>
                      <c:pt idx="6954">
                        <c:v>8.27</c:v>
                      </c:pt>
                      <c:pt idx="6955">
                        <c:v>8.27</c:v>
                      </c:pt>
                      <c:pt idx="6956">
                        <c:v>8.27</c:v>
                      </c:pt>
                      <c:pt idx="6957">
                        <c:v>7.98</c:v>
                      </c:pt>
                      <c:pt idx="6958">
                        <c:v>7.74</c:v>
                      </c:pt>
                      <c:pt idx="6959">
                        <c:v>8.1300000000000008</c:v>
                      </c:pt>
                      <c:pt idx="6960">
                        <c:v>8.1300000000000008</c:v>
                      </c:pt>
                      <c:pt idx="6961">
                        <c:v>8.17</c:v>
                      </c:pt>
                      <c:pt idx="6962">
                        <c:v>8.11</c:v>
                      </c:pt>
                      <c:pt idx="6963">
                        <c:v>8.09</c:v>
                      </c:pt>
                      <c:pt idx="6964">
                        <c:v>8.24</c:v>
                      </c:pt>
                      <c:pt idx="6965">
                        <c:v>8.08</c:v>
                      </c:pt>
                      <c:pt idx="6966">
                        <c:v>8.0500000000000007</c:v>
                      </c:pt>
                      <c:pt idx="6967">
                        <c:v>8.06</c:v>
                      </c:pt>
                      <c:pt idx="6968">
                        <c:v>8.6300000000000008</c:v>
                      </c:pt>
                      <c:pt idx="6969">
                        <c:v>8.2799999999999994</c:v>
                      </c:pt>
                      <c:pt idx="6970">
                        <c:v>8.2100000000000009</c:v>
                      </c:pt>
                      <c:pt idx="6971">
                        <c:v>8.27</c:v>
                      </c:pt>
                      <c:pt idx="6972">
                        <c:v>8.26</c:v>
                      </c:pt>
                      <c:pt idx="6973">
                        <c:v>8.25</c:v>
                      </c:pt>
                      <c:pt idx="6974">
                        <c:v>8.39</c:v>
                      </c:pt>
                      <c:pt idx="6975">
                        <c:v>8.5399999999999991</c:v>
                      </c:pt>
                      <c:pt idx="6976">
                        <c:v>8.18</c:v>
                      </c:pt>
                      <c:pt idx="6977">
                        <c:v>8.1</c:v>
                      </c:pt>
                      <c:pt idx="6978">
                        <c:v>8.39</c:v>
                      </c:pt>
                      <c:pt idx="6979">
                        <c:v>8.31</c:v>
                      </c:pt>
                      <c:pt idx="6980">
                        <c:v>8.27</c:v>
                      </c:pt>
                      <c:pt idx="6981">
                        <c:v>8.27</c:v>
                      </c:pt>
                      <c:pt idx="6982">
                        <c:v>8.2899999999999991</c:v>
                      </c:pt>
                      <c:pt idx="6983">
                        <c:v>8.2200000000000006</c:v>
                      </c:pt>
                      <c:pt idx="6984">
                        <c:v>8.15</c:v>
                      </c:pt>
                      <c:pt idx="6985">
                        <c:v>8.14</c:v>
                      </c:pt>
                      <c:pt idx="6986">
                        <c:v>8.3699999999999992</c:v>
                      </c:pt>
                      <c:pt idx="6987">
                        <c:v>8.33</c:v>
                      </c:pt>
                      <c:pt idx="6988">
                        <c:v>8.64</c:v>
                      </c:pt>
                      <c:pt idx="6989">
                        <c:v>8.3800000000000008</c:v>
                      </c:pt>
                      <c:pt idx="6990">
                        <c:v>8.2899999999999991</c:v>
                      </c:pt>
                      <c:pt idx="6991">
                        <c:v>8.31</c:v>
                      </c:pt>
                      <c:pt idx="6992">
                        <c:v>8.26</c:v>
                      </c:pt>
                      <c:pt idx="6993">
                        <c:v>8.24</c:v>
                      </c:pt>
                      <c:pt idx="6994">
                        <c:v>8.27</c:v>
                      </c:pt>
                      <c:pt idx="6995">
                        <c:v>8.3000000000000007</c:v>
                      </c:pt>
                      <c:pt idx="6996">
                        <c:v>8.39</c:v>
                      </c:pt>
                      <c:pt idx="6997">
                        <c:v>8.35</c:v>
                      </c:pt>
                      <c:pt idx="6998">
                        <c:v>8.6300000000000008</c:v>
                      </c:pt>
                      <c:pt idx="6999">
                        <c:v>8.3699999999999992</c:v>
                      </c:pt>
                      <c:pt idx="7000">
                        <c:v>8.27</c:v>
                      </c:pt>
                      <c:pt idx="7001">
                        <c:v>8.35</c:v>
                      </c:pt>
                      <c:pt idx="7002">
                        <c:v>8.33</c:v>
                      </c:pt>
                      <c:pt idx="7003">
                        <c:v>8.2899999999999991</c:v>
                      </c:pt>
                      <c:pt idx="7004">
                        <c:v>8.27</c:v>
                      </c:pt>
                      <c:pt idx="7005">
                        <c:v>8.27</c:v>
                      </c:pt>
                      <c:pt idx="7006">
                        <c:v>8.9499999999999993</c:v>
                      </c:pt>
                      <c:pt idx="7007">
                        <c:v>8.44</c:v>
                      </c:pt>
                      <c:pt idx="7008">
                        <c:v>7.37</c:v>
                      </c:pt>
                      <c:pt idx="7009">
                        <c:v>8.33</c:v>
                      </c:pt>
                      <c:pt idx="7010">
                        <c:v>8.2899999999999991</c:v>
                      </c:pt>
                      <c:pt idx="7011">
                        <c:v>8.3699999999999992</c:v>
                      </c:pt>
                      <c:pt idx="7012">
                        <c:v>8.4</c:v>
                      </c:pt>
                      <c:pt idx="7013">
                        <c:v>8.34</c:v>
                      </c:pt>
                      <c:pt idx="7014">
                        <c:v>8.34</c:v>
                      </c:pt>
                      <c:pt idx="7015">
                        <c:v>8.43</c:v>
                      </c:pt>
                      <c:pt idx="7016">
                        <c:v>8.5500000000000007</c:v>
                      </c:pt>
                      <c:pt idx="7017">
                        <c:v>8.39</c:v>
                      </c:pt>
                      <c:pt idx="7018">
                        <c:v>8.5</c:v>
                      </c:pt>
                      <c:pt idx="7019">
                        <c:v>8.5399999999999991</c:v>
                      </c:pt>
                      <c:pt idx="7020">
                        <c:v>8.6300000000000008</c:v>
                      </c:pt>
                      <c:pt idx="7021">
                        <c:v>8.65</c:v>
                      </c:pt>
                      <c:pt idx="7022">
                        <c:v>8.59</c:v>
                      </c:pt>
                      <c:pt idx="7023">
                        <c:v>8.49</c:v>
                      </c:pt>
                      <c:pt idx="7024">
                        <c:v>8.5</c:v>
                      </c:pt>
                      <c:pt idx="7025">
                        <c:v>8.52</c:v>
                      </c:pt>
                      <c:pt idx="7026">
                        <c:v>8.58</c:v>
                      </c:pt>
                      <c:pt idx="7027">
                        <c:v>8.39</c:v>
                      </c:pt>
                      <c:pt idx="7028">
                        <c:v>8.51</c:v>
                      </c:pt>
                      <c:pt idx="7029">
                        <c:v>8.81</c:v>
                      </c:pt>
                      <c:pt idx="7030">
                        <c:v>8.9</c:v>
                      </c:pt>
                      <c:pt idx="7031">
                        <c:v>8.9600000000000009</c:v>
                      </c:pt>
                      <c:pt idx="7032">
                        <c:v>8.85</c:v>
                      </c:pt>
                      <c:pt idx="7033">
                        <c:v>8.7899999999999991</c:v>
                      </c:pt>
                      <c:pt idx="7034">
                        <c:v>8.85</c:v>
                      </c:pt>
                      <c:pt idx="7035">
                        <c:v>8.74</c:v>
                      </c:pt>
                      <c:pt idx="7036">
                        <c:v>8.74</c:v>
                      </c:pt>
                      <c:pt idx="7037">
                        <c:v>8.84</c:v>
                      </c:pt>
                      <c:pt idx="7038">
                        <c:v>9.39</c:v>
                      </c:pt>
                      <c:pt idx="7039">
                        <c:v>9.64</c:v>
                      </c:pt>
                      <c:pt idx="7040">
                        <c:v>9.0399999999999991</c:v>
                      </c:pt>
                      <c:pt idx="7041">
                        <c:v>9.0399999999999991</c:v>
                      </c:pt>
                      <c:pt idx="7042">
                        <c:v>9.4</c:v>
                      </c:pt>
                      <c:pt idx="7043">
                        <c:v>9.35</c:v>
                      </c:pt>
                      <c:pt idx="7044">
                        <c:v>9</c:v>
                      </c:pt>
                      <c:pt idx="7045">
                        <c:v>9.0399999999999991</c:v>
                      </c:pt>
                      <c:pt idx="7046">
                        <c:v>9.19</c:v>
                      </c:pt>
                      <c:pt idx="7047">
                        <c:v>9.15</c:v>
                      </c:pt>
                      <c:pt idx="7048">
                        <c:v>9.1</c:v>
                      </c:pt>
                      <c:pt idx="7049">
                        <c:v>9.15</c:v>
                      </c:pt>
                      <c:pt idx="7050">
                        <c:v>9.1</c:v>
                      </c:pt>
                      <c:pt idx="7051">
                        <c:v>9.1</c:v>
                      </c:pt>
                      <c:pt idx="7052">
                        <c:v>9.26</c:v>
                      </c:pt>
                      <c:pt idx="7053">
                        <c:v>9.07</c:v>
                      </c:pt>
                      <c:pt idx="7054">
                        <c:v>8.98</c:v>
                      </c:pt>
                      <c:pt idx="7055">
                        <c:v>8.9700000000000006</c:v>
                      </c:pt>
                      <c:pt idx="7056">
                        <c:v>9.1</c:v>
                      </c:pt>
                      <c:pt idx="7057">
                        <c:v>9.1</c:v>
                      </c:pt>
                      <c:pt idx="7058">
                        <c:v>9.32</c:v>
                      </c:pt>
                      <c:pt idx="7059">
                        <c:v>9.25</c:v>
                      </c:pt>
                      <c:pt idx="7060">
                        <c:v>9.17</c:v>
                      </c:pt>
                      <c:pt idx="7061">
                        <c:v>9.18</c:v>
                      </c:pt>
                      <c:pt idx="7062">
                        <c:v>9.14</c:v>
                      </c:pt>
                      <c:pt idx="7063">
                        <c:v>9.02</c:v>
                      </c:pt>
                      <c:pt idx="7064">
                        <c:v>9.0299999999999994</c:v>
                      </c:pt>
                      <c:pt idx="7065">
                        <c:v>9.08</c:v>
                      </c:pt>
                      <c:pt idx="7066">
                        <c:v>9.08</c:v>
                      </c:pt>
                      <c:pt idx="7067">
                        <c:v>9</c:v>
                      </c:pt>
                      <c:pt idx="7068">
                        <c:v>9.3800000000000008</c:v>
                      </c:pt>
                      <c:pt idx="7069">
                        <c:v>9.31</c:v>
                      </c:pt>
                      <c:pt idx="7070">
                        <c:v>9.19</c:v>
                      </c:pt>
                      <c:pt idx="7071">
                        <c:v>9.3000000000000007</c:v>
                      </c:pt>
                      <c:pt idx="7072">
                        <c:v>9.2899999999999991</c:v>
                      </c:pt>
                      <c:pt idx="7073">
                        <c:v>9.4</c:v>
                      </c:pt>
                      <c:pt idx="7074">
                        <c:v>9.35</c:v>
                      </c:pt>
                      <c:pt idx="7075">
                        <c:v>9.31</c:v>
                      </c:pt>
                      <c:pt idx="7076">
                        <c:v>9.31</c:v>
                      </c:pt>
                      <c:pt idx="7077">
                        <c:v>9.33</c:v>
                      </c:pt>
                      <c:pt idx="7078">
                        <c:v>9.81</c:v>
                      </c:pt>
                      <c:pt idx="7079">
                        <c:v>9.6</c:v>
                      </c:pt>
                      <c:pt idx="7080">
                        <c:v>9.7899999999999991</c:v>
                      </c:pt>
                      <c:pt idx="7081">
                        <c:v>9.92</c:v>
                      </c:pt>
                      <c:pt idx="7082">
                        <c:v>9.8699999999999992</c:v>
                      </c:pt>
                      <c:pt idx="7083">
                        <c:v>9.82</c:v>
                      </c:pt>
                      <c:pt idx="7084">
                        <c:v>9.83</c:v>
                      </c:pt>
                      <c:pt idx="7085">
                        <c:v>9.6999999999999993</c:v>
                      </c:pt>
                      <c:pt idx="7086">
                        <c:v>9.77</c:v>
                      </c:pt>
                      <c:pt idx="7087">
                        <c:v>9.59</c:v>
                      </c:pt>
                      <c:pt idx="7088">
                        <c:v>10.5</c:v>
                      </c:pt>
                      <c:pt idx="7089">
                        <c:v>9.89</c:v>
                      </c:pt>
                      <c:pt idx="7090">
                        <c:v>9.82</c:v>
                      </c:pt>
                      <c:pt idx="7091">
                        <c:v>9.82</c:v>
                      </c:pt>
                      <c:pt idx="7092">
                        <c:v>9.7799999999999994</c:v>
                      </c:pt>
                      <c:pt idx="7093">
                        <c:v>9.84</c:v>
                      </c:pt>
                      <c:pt idx="7094">
                        <c:v>9.7899999999999991</c:v>
                      </c:pt>
                      <c:pt idx="7095">
                        <c:v>9.81</c:v>
                      </c:pt>
                      <c:pt idx="7096">
                        <c:v>9.85</c:v>
                      </c:pt>
                      <c:pt idx="7097">
                        <c:v>9.8000000000000007</c:v>
                      </c:pt>
                      <c:pt idx="7098">
                        <c:v>10.18</c:v>
                      </c:pt>
                      <c:pt idx="7099">
                        <c:v>9.92</c:v>
                      </c:pt>
                      <c:pt idx="7100">
                        <c:v>9.8800000000000008</c:v>
                      </c:pt>
                      <c:pt idx="7101">
                        <c:v>9.9</c:v>
                      </c:pt>
                      <c:pt idx="7102">
                        <c:v>9.8800000000000008</c:v>
                      </c:pt>
                      <c:pt idx="7103">
                        <c:v>9.84</c:v>
                      </c:pt>
                      <c:pt idx="7104">
                        <c:v>9.89</c:v>
                      </c:pt>
                      <c:pt idx="7105">
                        <c:v>9.7899999999999991</c:v>
                      </c:pt>
                      <c:pt idx="7106">
                        <c:v>9.92</c:v>
                      </c:pt>
                      <c:pt idx="7107">
                        <c:v>9.52</c:v>
                      </c:pt>
                      <c:pt idx="7108">
                        <c:v>9.2799999999999994</c:v>
                      </c:pt>
                      <c:pt idx="7109">
                        <c:v>9.85</c:v>
                      </c:pt>
                      <c:pt idx="7110">
                        <c:v>9.83</c:v>
                      </c:pt>
                      <c:pt idx="7111">
                        <c:v>9.85</c:v>
                      </c:pt>
                      <c:pt idx="7112">
                        <c:v>9.7899999999999991</c:v>
                      </c:pt>
                      <c:pt idx="7113">
                        <c:v>9.7799999999999994</c:v>
                      </c:pt>
                      <c:pt idx="7114">
                        <c:v>9.84</c:v>
                      </c:pt>
                      <c:pt idx="7115">
                        <c:v>9.83</c:v>
                      </c:pt>
                      <c:pt idx="7116">
                        <c:v>9.89</c:v>
                      </c:pt>
                      <c:pt idx="7117">
                        <c:v>9.7100000000000009</c:v>
                      </c:pt>
                      <c:pt idx="7118">
                        <c:v>10.71</c:v>
                      </c:pt>
                      <c:pt idx="7119">
                        <c:v>9.89</c:v>
                      </c:pt>
                      <c:pt idx="7120">
                        <c:v>9.8699999999999992</c:v>
                      </c:pt>
                      <c:pt idx="7121">
                        <c:v>9.8800000000000008</c:v>
                      </c:pt>
                      <c:pt idx="7122">
                        <c:v>9.85</c:v>
                      </c:pt>
                      <c:pt idx="7123">
                        <c:v>9.82</c:v>
                      </c:pt>
                      <c:pt idx="7124">
                        <c:v>9.85</c:v>
                      </c:pt>
                      <c:pt idx="7125">
                        <c:v>9.82</c:v>
                      </c:pt>
                      <c:pt idx="7126">
                        <c:v>9.85</c:v>
                      </c:pt>
                      <c:pt idx="7127">
                        <c:v>9.83</c:v>
                      </c:pt>
                      <c:pt idx="7128">
                        <c:v>10.15</c:v>
                      </c:pt>
                      <c:pt idx="7129">
                        <c:v>9.91</c:v>
                      </c:pt>
                      <c:pt idx="7130">
                        <c:v>9.9</c:v>
                      </c:pt>
                      <c:pt idx="7131">
                        <c:v>9.84</c:v>
                      </c:pt>
                      <c:pt idx="7132">
                        <c:v>9.7899999999999991</c:v>
                      </c:pt>
                      <c:pt idx="7133">
                        <c:v>9.77</c:v>
                      </c:pt>
                      <c:pt idx="7134">
                        <c:v>9.74</c:v>
                      </c:pt>
                      <c:pt idx="7135">
                        <c:v>9.67</c:v>
                      </c:pt>
                      <c:pt idx="7136">
                        <c:v>9.7899999999999991</c:v>
                      </c:pt>
                      <c:pt idx="7137">
                        <c:v>9.76</c:v>
                      </c:pt>
                      <c:pt idx="7138">
                        <c:v>9.92</c:v>
                      </c:pt>
                      <c:pt idx="7139">
                        <c:v>9.8000000000000007</c:v>
                      </c:pt>
                      <c:pt idx="7140">
                        <c:v>9.73</c:v>
                      </c:pt>
                      <c:pt idx="7141">
                        <c:v>9.6999999999999993</c:v>
                      </c:pt>
                      <c:pt idx="7142">
                        <c:v>9.73</c:v>
                      </c:pt>
                      <c:pt idx="7143">
                        <c:v>9.75</c:v>
                      </c:pt>
                      <c:pt idx="7144">
                        <c:v>9.76</c:v>
                      </c:pt>
                      <c:pt idx="7145">
                        <c:v>9.7100000000000009</c:v>
                      </c:pt>
                      <c:pt idx="7146">
                        <c:v>9.7100000000000009</c:v>
                      </c:pt>
                      <c:pt idx="7147">
                        <c:v>9.77</c:v>
                      </c:pt>
                      <c:pt idx="7148">
                        <c:v>10.48</c:v>
                      </c:pt>
                      <c:pt idx="7149">
                        <c:v>9.84</c:v>
                      </c:pt>
                      <c:pt idx="7150">
                        <c:v>9.73</c:v>
                      </c:pt>
                      <c:pt idx="7151">
                        <c:v>9.64</c:v>
                      </c:pt>
                      <c:pt idx="7152">
                        <c:v>9.58</c:v>
                      </c:pt>
                      <c:pt idx="7153">
                        <c:v>9.48</c:v>
                      </c:pt>
                      <c:pt idx="7154">
                        <c:v>9.4700000000000006</c:v>
                      </c:pt>
                      <c:pt idx="7155">
                        <c:v>9.36</c:v>
                      </c:pt>
                      <c:pt idx="7156">
                        <c:v>9.35</c:v>
                      </c:pt>
                      <c:pt idx="7157">
                        <c:v>9.3000000000000007</c:v>
                      </c:pt>
                      <c:pt idx="7158">
                        <c:v>9.2200000000000006</c:v>
                      </c:pt>
                      <c:pt idx="7159">
                        <c:v>9.4600000000000009</c:v>
                      </c:pt>
                      <c:pt idx="7160">
                        <c:v>9.5</c:v>
                      </c:pt>
                      <c:pt idx="7161">
                        <c:v>9.44</c:v>
                      </c:pt>
                      <c:pt idx="7162">
                        <c:v>9.41</c:v>
                      </c:pt>
                      <c:pt idx="7163">
                        <c:v>9.5500000000000007</c:v>
                      </c:pt>
                      <c:pt idx="7164">
                        <c:v>9.66</c:v>
                      </c:pt>
                      <c:pt idx="7165">
                        <c:v>9.57</c:v>
                      </c:pt>
                      <c:pt idx="7166">
                        <c:v>9.51</c:v>
                      </c:pt>
                      <c:pt idx="7167">
                        <c:v>9.5500000000000007</c:v>
                      </c:pt>
                      <c:pt idx="7168">
                        <c:v>9.64</c:v>
                      </c:pt>
                      <c:pt idx="7169">
                        <c:v>9.69</c:v>
                      </c:pt>
                      <c:pt idx="7170">
                        <c:v>9.6300000000000008</c:v>
                      </c:pt>
                      <c:pt idx="7171">
                        <c:v>9.49</c:v>
                      </c:pt>
                      <c:pt idx="7172">
                        <c:v>9.49</c:v>
                      </c:pt>
                      <c:pt idx="7173">
                        <c:v>9.48</c:v>
                      </c:pt>
                      <c:pt idx="7174">
                        <c:v>9.4600000000000009</c:v>
                      </c:pt>
                      <c:pt idx="7175">
                        <c:v>9.23</c:v>
                      </c:pt>
                      <c:pt idx="7176">
                        <c:v>9.2200000000000006</c:v>
                      </c:pt>
                      <c:pt idx="7177">
                        <c:v>9.25</c:v>
                      </c:pt>
                      <c:pt idx="7178">
                        <c:v>9.5399999999999991</c:v>
                      </c:pt>
                      <c:pt idx="7179">
                        <c:v>9.31</c:v>
                      </c:pt>
                      <c:pt idx="7180">
                        <c:v>9.2200000000000006</c:v>
                      </c:pt>
                      <c:pt idx="7181">
                        <c:v>9.2799999999999994</c:v>
                      </c:pt>
                      <c:pt idx="7182">
                        <c:v>9.24</c:v>
                      </c:pt>
                      <c:pt idx="7183">
                        <c:v>9.2100000000000009</c:v>
                      </c:pt>
                      <c:pt idx="7184">
                        <c:v>9.19</c:v>
                      </c:pt>
                      <c:pt idx="7185">
                        <c:v>9.1999999999999993</c:v>
                      </c:pt>
                      <c:pt idx="7186">
                        <c:v>9.17</c:v>
                      </c:pt>
                      <c:pt idx="7187">
                        <c:v>9.14</c:v>
                      </c:pt>
                      <c:pt idx="7188">
                        <c:v>8.86</c:v>
                      </c:pt>
                      <c:pt idx="7189">
                        <c:v>9</c:v>
                      </c:pt>
                      <c:pt idx="7190">
                        <c:v>8.94</c:v>
                      </c:pt>
                      <c:pt idx="7191">
                        <c:v>8.94</c:v>
                      </c:pt>
                      <c:pt idx="7192">
                        <c:v>8.9499999999999993</c:v>
                      </c:pt>
                      <c:pt idx="7193">
                        <c:v>8.9499999999999993</c:v>
                      </c:pt>
                      <c:pt idx="7194">
                        <c:v>8.94</c:v>
                      </c:pt>
                      <c:pt idx="7195">
                        <c:v>8.93</c:v>
                      </c:pt>
                      <c:pt idx="7196">
                        <c:v>8.9499999999999993</c:v>
                      </c:pt>
                      <c:pt idx="7197">
                        <c:v>8.9499999999999993</c:v>
                      </c:pt>
                      <c:pt idx="7198">
                        <c:v>9.24</c:v>
                      </c:pt>
                      <c:pt idx="7199">
                        <c:v>9.02</c:v>
                      </c:pt>
                      <c:pt idx="7200">
                        <c:v>9</c:v>
                      </c:pt>
                      <c:pt idx="7201">
                        <c:v>9.0399999999999991</c:v>
                      </c:pt>
                      <c:pt idx="7202">
                        <c:v>9.19</c:v>
                      </c:pt>
                      <c:pt idx="7203">
                        <c:v>9.0299999999999994</c:v>
                      </c:pt>
                      <c:pt idx="7204">
                        <c:v>8.9499999999999993</c:v>
                      </c:pt>
                      <c:pt idx="7205">
                        <c:v>8.93</c:v>
                      </c:pt>
                      <c:pt idx="7206">
                        <c:v>8.94</c:v>
                      </c:pt>
                      <c:pt idx="7207">
                        <c:v>8.92</c:v>
                      </c:pt>
                      <c:pt idx="7208">
                        <c:v>9.44</c:v>
                      </c:pt>
                      <c:pt idx="7209">
                        <c:v>9.0500000000000007</c:v>
                      </c:pt>
                      <c:pt idx="7210">
                        <c:v>8.98</c:v>
                      </c:pt>
                      <c:pt idx="7211">
                        <c:v>8.9499999999999993</c:v>
                      </c:pt>
                      <c:pt idx="7212">
                        <c:v>8.92</c:v>
                      </c:pt>
                      <c:pt idx="7213">
                        <c:v>8.89</c:v>
                      </c:pt>
                      <c:pt idx="7214">
                        <c:v>8.92</c:v>
                      </c:pt>
                      <c:pt idx="7215">
                        <c:v>8.93</c:v>
                      </c:pt>
                      <c:pt idx="7216">
                        <c:v>8.93</c:v>
                      </c:pt>
                      <c:pt idx="7217">
                        <c:v>8.93</c:v>
                      </c:pt>
                      <c:pt idx="7218">
                        <c:v>9.14</c:v>
                      </c:pt>
                      <c:pt idx="7219">
                        <c:v>9</c:v>
                      </c:pt>
                      <c:pt idx="7220">
                        <c:v>8.98</c:v>
                      </c:pt>
                      <c:pt idx="7221">
                        <c:v>8.9499999999999993</c:v>
                      </c:pt>
                      <c:pt idx="7222">
                        <c:v>8.93</c:v>
                      </c:pt>
                      <c:pt idx="7223">
                        <c:v>8.89</c:v>
                      </c:pt>
                      <c:pt idx="7224">
                        <c:v>8.9</c:v>
                      </c:pt>
                      <c:pt idx="7225">
                        <c:v>9.02</c:v>
                      </c:pt>
                      <c:pt idx="7226">
                        <c:v>8.9600000000000009</c:v>
                      </c:pt>
                      <c:pt idx="7227">
                        <c:v>8.94</c:v>
                      </c:pt>
                      <c:pt idx="7228">
                        <c:v>9.48</c:v>
                      </c:pt>
                      <c:pt idx="7229">
                        <c:v>8.9700000000000006</c:v>
                      </c:pt>
                      <c:pt idx="7230">
                        <c:v>8.99</c:v>
                      </c:pt>
                      <c:pt idx="7231">
                        <c:v>9.09</c:v>
                      </c:pt>
                      <c:pt idx="7232">
                        <c:v>9.0500000000000007</c:v>
                      </c:pt>
                      <c:pt idx="7233">
                        <c:v>9.0299999999999994</c:v>
                      </c:pt>
                      <c:pt idx="7234">
                        <c:v>9.1999999999999993</c:v>
                      </c:pt>
                      <c:pt idx="7235">
                        <c:v>9.24</c:v>
                      </c:pt>
                      <c:pt idx="7236">
                        <c:v>9.16</c:v>
                      </c:pt>
                      <c:pt idx="7237">
                        <c:v>9.08</c:v>
                      </c:pt>
                      <c:pt idx="7238">
                        <c:v>9.1300000000000008</c:v>
                      </c:pt>
                      <c:pt idx="7239">
                        <c:v>9.02</c:v>
                      </c:pt>
                      <c:pt idx="7240">
                        <c:v>8.92</c:v>
                      </c:pt>
                      <c:pt idx="7241">
                        <c:v>8.92</c:v>
                      </c:pt>
                      <c:pt idx="7242">
                        <c:v>8.91</c:v>
                      </c:pt>
                      <c:pt idx="7243">
                        <c:v>8.8800000000000008</c:v>
                      </c:pt>
                      <c:pt idx="7244">
                        <c:v>8.82</c:v>
                      </c:pt>
                      <c:pt idx="7245">
                        <c:v>8.81</c:v>
                      </c:pt>
                      <c:pt idx="7246">
                        <c:v>8.6300000000000008</c:v>
                      </c:pt>
                      <c:pt idx="7247">
                        <c:v>8.6999999999999993</c:v>
                      </c:pt>
                      <c:pt idx="7248">
                        <c:v>8.75</c:v>
                      </c:pt>
                      <c:pt idx="7249">
                        <c:v>8.7100000000000009</c:v>
                      </c:pt>
                      <c:pt idx="7250">
                        <c:v>8.7100000000000009</c:v>
                      </c:pt>
                      <c:pt idx="7251">
                        <c:v>8.73</c:v>
                      </c:pt>
                      <c:pt idx="7252">
                        <c:v>8.7200000000000006</c:v>
                      </c:pt>
                      <c:pt idx="7253">
                        <c:v>8.73</c:v>
                      </c:pt>
                      <c:pt idx="7254">
                        <c:v>8.75</c:v>
                      </c:pt>
                      <c:pt idx="7255">
                        <c:v>8.74</c:v>
                      </c:pt>
                      <c:pt idx="7256">
                        <c:v>8.75</c:v>
                      </c:pt>
                      <c:pt idx="7257">
                        <c:v>8.89</c:v>
                      </c:pt>
                      <c:pt idx="7258">
                        <c:v>8.98</c:v>
                      </c:pt>
                      <c:pt idx="7259">
                        <c:v>8.77</c:v>
                      </c:pt>
                      <c:pt idx="7260">
                        <c:v>8.74</c:v>
                      </c:pt>
                      <c:pt idx="7261">
                        <c:v>8.74</c:v>
                      </c:pt>
                      <c:pt idx="7262">
                        <c:v>8.64</c:v>
                      </c:pt>
                      <c:pt idx="7263">
                        <c:v>8.48</c:v>
                      </c:pt>
                      <c:pt idx="7264">
                        <c:v>8.42</c:v>
                      </c:pt>
                      <c:pt idx="7265">
                        <c:v>8.4</c:v>
                      </c:pt>
                      <c:pt idx="7266">
                        <c:v>8.44</c:v>
                      </c:pt>
                      <c:pt idx="7267">
                        <c:v>8.44</c:v>
                      </c:pt>
                      <c:pt idx="7268">
                        <c:v>8.73</c:v>
                      </c:pt>
                      <c:pt idx="7269">
                        <c:v>8.52</c:v>
                      </c:pt>
                      <c:pt idx="7270">
                        <c:v>8.4499999999999993</c:v>
                      </c:pt>
                      <c:pt idx="7271">
                        <c:v>8.4700000000000006</c:v>
                      </c:pt>
                      <c:pt idx="7272">
                        <c:v>8.5</c:v>
                      </c:pt>
                      <c:pt idx="7273">
                        <c:v>8.3800000000000008</c:v>
                      </c:pt>
                      <c:pt idx="7274">
                        <c:v>8.3800000000000008</c:v>
                      </c:pt>
                      <c:pt idx="7275">
                        <c:v>8.3000000000000007</c:v>
                      </c:pt>
                      <c:pt idx="7276">
                        <c:v>8.56</c:v>
                      </c:pt>
                      <c:pt idx="7277">
                        <c:v>8.73</c:v>
                      </c:pt>
                      <c:pt idx="7278">
                        <c:v>8.99</c:v>
                      </c:pt>
                      <c:pt idx="7279">
                        <c:v>8.6</c:v>
                      </c:pt>
                      <c:pt idx="7280">
                        <c:v>8.51</c:v>
                      </c:pt>
                      <c:pt idx="7281">
                        <c:v>8.5299999999999994</c:v>
                      </c:pt>
                      <c:pt idx="7282">
                        <c:v>8.51</c:v>
                      </c:pt>
                      <c:pt idx="7283">
                        <c:v>8.4700000000000006</c:v>
                      </c:pt>
                      <c:pt idx="7284">
                        <c:v>8.48</c:v>
                      </c:pt>
                      <c:pt idx="7285">
                        <c:v>8.4600000000000009</c:v>
                      </c:pt>
                      <c:pt idx="7286">
                        <c:v>8.44</c:v>
                      </c:pt>
                      <c:pt idx="7287">
                        <c:v>8.44</c:v>
                      </c:pt>
                      <c:pt idx="7288">
                        <c:v>8.58</c:v>
                      </c:pt>
                      <c:pt idx="7289">
                        <c:v>8.51</c:v>
                      </c:pt>
                      <c:pt idx="7290">
                        <c:v>8.56</c:v>
                      </c:pt>
                      <c:pt idx="7291">
                        <c:v>8.56</c:v>
                      </c:pt>
                      <c:pt idx="7292">
                        <c:v>8.5</c:v>
                      </c:pt>
                      <c:pt idx="7293">
                        <c:v>8.42</c:v>
                      </c:pt>
                      <c:pt idx="7294">
                        <c:v>8.27</c:v>
                      </c:pt>
                      <c:pt idx="7295">
                        <c:v>8.19</c:v>
                      </c:pt>
                      <c:pt idx="7296">
                        <c:v>8.19</c:v>
                      </c:pt>
                      <c:pt idx="7297">
                        <c:v>8.43</c:v>
                      </c:pt>
                      <c:pt idx="7298">
                        <c:v>9.18</c:v>
                      </c:pt>
                      <c:pt idx="7299">
                        <c:v>9.4499999999999993</c:v>
                      </c:pt>
                      <c:pt idx="7300">
                        <c:v>7.97</c:v>
                      </c:pt>
                      <c:pt idx="7301">
                        <c:v>7.97</c:v>
                      </c:pt>
                      <c:pt idx="7302">
                        <c:v>8.5399999999999991</c:v>
                      </c:pt>
                      <c:pt idx="7303">
                        <c:v>8.3699999999999992</c:v>
                      </c:pt>
                      <c:pt idx="7304">
                        <c:v>8.2899999999999991</c:v>
                      </c:pt>
                      <c:pt idx="7305">
                        <c:v>8.1999999999999993</c:v>
                      </c:pt>
                      <c:pt idx="7306">
                        <c:v>8.27</c:v>
                      </c:pt>
                      <c:pt idx="7307">
                        <c:v>8.25</c:v>
                      </c:pt>
                      <c:pt idx="7308">
                        <c:v>8.1199999999999992</c:v>
                      </c:pt>
                      <c:pt idx="7309">
                        <c:v>8.2100000000000009</c:v>
                      </c:pt>
                      <c:pt idx="7310">
                        <c:v>8.16</c:v>
                      </c:pt>
                      <c:pt idx="7311">
                        <c:v>8.16</c:v>
                      </c:pt>
                      <c:pt idx="7312">
                        <c:v>8.31</c:v>
                      </c:pt>
                      <c:pt idx="7313">
                        <c:v>8.26</c:v>
                      </c:pt>
                      <c:pt idx="7314">
                        <c:v>8.23</c:v>
                      </c:pt>
                      <c:pt idx="7315">
                        <c:v>8.19</c:v>
                      </c:pt>
                      <c:pt idx="7316">
                        <c:v>8.19</c:v>
                      </c:pt>
                      <c:pt idx="7317">
                        <c:v>8.19</c:v>
                      </c:pt>
                      <c:pt idx="7318">
                        <c:v>8.4</c:v>
                      </c:pt>
                      <c:pt idx="7319">
                        <c:v>8.24</c:v>
                      </c:pt>
                      <c:pt idx="7320">
                        <c:v>8.24</c:v>
                      </c:pt>
                      <c:pt idx="7321">
                        <c:v>8.24</c:v>
                      </c:pt>
                      <c:pt idx="7322">
                        <c:v>8.23</c:v>
                      </c:pt>
                      <c:pt idx="7323">
                        <c:v>8.26</c:v>
                      </c:pt>
                      <c:pt idx="7324">
                        <c:v>8.25</c:v>
                      </c:pt>
                      <c:pt idx="7325">
                        <c:v>8.23</c:v>
                      </c:pt>
                      <c:pt idx="7326">
                        <c:v>8.2200000000000006</c:v>
                      </c:pt>
                      <c:pt idx="7327">
                        <c:v>8.19</c:v>
                      </c:pt>
                      <c:pt idx="7328">
                        <c:v>8.2200000000000006</c:v>
                      </c:pt>
                      <c:pt idx="7329">
                        <c:v>8.2100000000000009</c:v>
                      </c:pt>
                      <c:pt idx="7330">
                        <c:v>8.2100000000000009</c:v>
                      </c:pt>
                      <c:pt idx="7331">
                        <c:v>8.2100000000000009</c:v>
                      </c:pt>
                      <c:pt idx="7332">
                        <c:v>8.2100000000000009</c:v>
                      </c:pt>
                      <c:pt idx="7333">
                        <c:v>8.2100000000000009</c:v>
                      </c:pt>
                      <c:pt idx="7334">
                        <c:v>8.32</c:v>
                      </c:pt>
                      <c:pt idx="7335">
                        <c:v>8.19</c:v>
                      </c:pt>
                      <c:pt idx="7336">
                        <c:v>8.19</c:v>
                      </c:pt>
                      <c:pt idx="7337">
                        <c:v>8.24</c:v>
                      </c:pt>
                      <c:pt idx="7338">
                        <c:v>8.41</c:v>
                      </c:pt>
                      <c:pt idx="7339">
                        <c:v>8.2799999999999994</c:v>
                      </c:pt>
                      <c:pt idx="7340">
                        <c:v>8.25</c:v>
                      </c:pt>
                      <c:pt idx="7341">
                        <c:v>8.2799999999999994</c:v>
                      </c:pt>
                      <c:pt idx="7342">
                        <c:v>8.27</c:v>
                      </c:pt>
                      <c:pt idx="7343">
                        <c:v>8.2899999999999991</c:v>
                      </c:pt>
                      <c:pt idx="7344">
                        <c:v>8.3000000000000007</c:v>
                      </c:pt>
                      <c:pt idx="7345">
                        <c:v>8.27</c:v>
                      </c:pt>
                      <c:pt idx="7346">
                        <c:v>8.24</c:v>
                      </c:pt>
                      <c:pt idx="7347">
                        <c:v>8.2100000000000009</c:v>
                      </c:pt>
                      <c:pt idx="7348">
                        <c:v>8.4</c:v>
                      </c:pt>
                      <c:pt idx="7349">
                        <c:v>8.3000000000000007</c:v>
                      </c:pt>
                      <c:pt idx="7350">
                        <c:v>8.2899999999999991</c:v>
                      </c:pt>
                      <c:pt idx="7351">
                        <c:v>8.2799999999999994</c:v>
                      </c:pt>
                      <c:pt idx="7352">
                        <c:v>8.23</c:v>
                      </c:pt>
                      <c:pt idx="7353">
                        <c:v>8.2100000000000009</c:v>
                      </c:pt>
                      <c:pt idx="7354">
                        <c:v>8.2899999999999991</c:v>
                      </c:pt>
                      <c:pt idx="7355">
                        <c:v>8.2200000000000006</c:v>
                      </c:pt>
                      <c:pt idx="7356">
                        <c:v>8.24</c:v>
                      </c:pt>
                      <c:pt idx="7357">
                        <c:v>8.26</c:v>
                      </c:pt>
                      <c:pt idx="7358">
                        <c:v>8.4700000000000006</c:v>
                      </c:pt>
                      <c:pt idx="7359">
                        <c:v>8.2799999999999994</c:v>
                      </c:pt>
                      <c:pt idx="7360">
                        <c:v>8.25</c:v>
                      </c:pt>
                      <c:pt idx="7361">
                        <c:v>8.25</c:v>
                      </c:pt>
                      <c:pt idx="7362">
                        <c:v>8.26</c:v>
                      </c:pt>
                      <c:pt idx="7363">
                        <c:v>8.3000000000000007</c:v>
                      </c:pt>
                      <c:pt idx="7364">
                        <c:v>8.3699999999999992</c:v>
                      </c:pt>
                      <c:pt idx="7365">
                        <c:v>8.3000000000000007</c:v>
                      </c:pt>
                      <c:pt idx="7366">
                        <c:v>8.34</c:v>
                      </c:pt>
                      <c:pt idx="7367">
                        <c:v>8.31</c:v>
                      </c:pt>
                      <c:pt idx="7368">
                        <c:v>8.3699999999999992</c:v>
                      </c:pt>
                      <c:pt idx="7369">
                        <c:v>8.31</c:v>
                      </c:pt>
                      <c:pt idx="7370">
                        <c:v>8.26</c:v>
                      </c:pt>
                      <c:pt idx="7371">
                        <c:v>8.24</c:v>
                      </c:pt>
                      <c:pt idx="7372">
                        <c:v>8.2100000000000009</c:v>
                      </c:pt>
                      <c:pt idx="7373">
                        <c:v>8.1999999999999993</c:v>
                      </c:pt>
                      <c:pt idx="7374">
                        <c:v>8.2100000000000009</c:v>
                      </c:pt>
                      <c:pt idx="7375">
                        <c:v>8.18</c:v>
                      </c:pt>
                      <c:pt idx="7376">
                        <c:v>8.31</c:v>
                      </c:pt>
                      <c:pt idx="7377">
                        <c:v>8.39</c:v>
                      </c:pt>
                      <c:pt idx="7378">
                        <c:v>8.4600000000000009</c:v>
                      </c:pt>
                      <c:pt idx="7379">
                        <c:v>8.31</c:v>
                      </c:pt>
                      <c:pt idx="7380">
                        <c:v>8.24</c:v>
                      </c:pt>
                      <c:pt idx="7381">
                        <c:v>8.25</c:v>
                      </c:pt>
                      <c:pt idx="7382">
                        <c:v>8.2100000000000009</c:v>
                      </c:pt>
                      <c:pt idx="7383">
                        <c:v>8.2100000000000009</c:v>
                      </c:pt>
                      <c:pt idx="7384">
                        <c:v>8.2100000000000009</c:v>
                      </c:pt>
                      <c:pt idx="7385">
                        <c:v>8.18</c:v>
                      </c:pt>
                      <c:pt idx="7386">
                        <c:v>8.23</c:v>
                      </c:pt>
                      <c:pt idx="7387">
                        <c:v>8.11</c:v>
                      </c:pt>
                      <c:pt idx="7388">
                        <c:v>7.73</c:v>
                      </c:pt>
                      <c:pt idx="7389">
                        <c:v>8.19</c:v>
                      </c:pt>
                      <c:pt idx="7390">
                        <c:v>8.2100000000000009</c:v>
                      </c:pt>
                      <c:pt idx="7391">
                        <c:v>8.23</c:v>
                      </c:pt>
                      <c:pt idx="7392">
                        <c:v>8.1999999999999993</c:v>
                      </c:pt>
                      <c:pt idx="7393">
                        <c:v>8.18</c:v>
                      </c:pt>
                      <c:pt idx="7394">
                        <c:v>8.23</c:v>
                      </c:pt>
                      <c:pt idx="7395">
                        <c:v>8.24</c:v>
                      </c:pt>
                      <c:pt idx="7396">
                        <c:v>8.27</c:v>
                      </c:pt>
                      <c:pt idx="7397">
                        <c:v>8.34</c:v>
                      </c:pt>
                      <c:pt idx="7398">
                        <c:v>7.53</c:v>
                      </c:pt>
                      <c:pt idx="7399">
                        <c:v>8.1999999999999993</c:v>
                      </c:pt>
                      <c:pt idx="7400">
                        <c:v>8.2200000000000006</c:v>
                      </c:pt>
                      <c:pt idx="7401">
                        <c:v>8.24</c:v>
                      </c:pt>
                      <c:pt idx="7402">
                        <c:v>8.2200000000000006</c:v>
                      </c:pt>
                      <c:pt idx="7403">
                        <c:v>8.24</c:v>
                      </c:pt>
                      <c:pt idx="7404">
                        <c:v>8.2899999999999991</c:v>
                      </c:pt>
                      <c:pt idx="7405">
                        <c:v>8.27</c:v>
                      </c:pt>
                      <c:pt idx="7406">
                        <c:v>8.27</c:v>
                      </c:pt>
                      <c:pt idx="7407">
                        <c:v>8.26</c:v>
                      </c:pt>
                      <c:pt idx="7408">
                        <c:v>7.69</c:v>
                      </c:pt>
                      <c:pt idx="7409">
                        <c:v>8.23</c:v>
                      </c:pt>
                      <c:pt idx="7410">
                        <c:v>8.2799999999999994</c:v>
                      </c:pt>
                      <c:pt idx="7411">
                        <c:v>8.2799999999999994</c:v>
                      </c:pt>
                      <c:pt idx="7412">
                        <c:v>8.27</c:v>
                      </c:pt>
                      <c:pt idx="7413">
                        <c:v>8.2200000000000006</c:v>
                      </c:pt>
                      <c:pt idx="7414">
                        <c:v>8.25</c:v>
                      </c:pt>
                      <c:pt idx="7415">
                        <c:v>8.26</c:v>
                      </c:pt>
                      <c:pt idx="7416">
                        <c:v>8.26</c:v>
                      </c:pt>
                      <c:pt idx="7417">
                        <c:v>8.23</c:v>
                      </c:pt>
                      <c:pt idx="7418">
                        <c:v>8.61</c:v>
                      </c:pt>
                      <c:pt idx="7419">
                        <c:v>8.2899999999999991</c:v>
                      </c:pt>
                      <c:pt idx="7420">
                        <c:v>8.2899999999999991</c:v>
                      </c:pt>
                      <c:pt idx="7421">
                        <c:v>8.2799999999999994</c:v>
                      </c:pt>
                      <c:pt idx="7422">
                        <c:v>8.25</c:v>
                      </c:pt>
                      <c:pt idx="7423">
                        <c:v>8.24</c:v>
                      </c:pt>
                      <c:pt idx="7424">
                        <c:v>8.25</c:v>
                      </c:pt>
                      <c:pt idx="7425">
                        <c:v>8.24</c:v>
                      </c:pt>
                      <c:pt idx="7426">
                        <c:v>8.3000000000000007</c:v>
                      </c:pt>
                      <c:pt idx="7427">
                        <c:v>8.33</c:v>
                      </c:pt>
                      <c:pt idx="7428">
                        <c:v>8.39</c:v>
                      </c:pt>
                      <c:pt idx="7429">
                        <c:v>8.36</c:v>
                      </c:pt>
                      <c:pt idx="7430">
                        <c:v>8.32</c:v>
                      </c:pt>
                      <c:pt idx="7431">
                        <c:v>8.35</c:v>
                      </c:pt>
                      <c:pt idx="7432">
                        <c:v>8.32</c:v>
                      </c:pt>
                      <c:pt idx="7433">
                        <c:v>8.32</c:v>
                      </c:pt>
                      <c:pt idx="7434">
                        <c:v>8.32</c:v>
                      </c:pt>
                      <c:pt idx="7435">
                        <c:v>8.32</c:v>
                      </c:pt>
                      <c:pt idx="7436">
                        <c:v>8.33</c:v>
                      </c:pt>
                      <c:pt idx="7437">
                        <c:v>8.34</c:v>
                      </c:pt>
                      <c:pt idx="7438">
                        <c:v>8.01</c:v>
                      </c:pt>
                      <c:pt idx="7439">
                        <c:v>8.2899999999999991</c:v>
                      </c:pt>
                      <c:pt idx="7440">
                        <c:v>8.18</c:v>
                      </c:pt>
                      <c:pt idx="7441">
                        <c:v>8.07</c:v>
                      </c:pt>
                      <c:pt idx="7442">
                        <c:v>8.0500000000000007</c:v>
                      </c:pt>
                      <c:pt idx="7443">
                        <c:v>8.02</c:v>
                      </c:pt>
                      <c:pt idx="7444">
                        <c:v>8.0399999999999991</c:v>
                      </c:pt>
                      <c:pt idx="7445">
                        <c:v>7.99</c:v>
                      </c:pt>
                      <c:pt idx="7446">
                        <c:v>8.02</c:v>
                      </c:pt>
                      <c:pt idx="7447">
                        <c:v>8.02</c:v>
                      </c:pt>
                      <c:pt idx="7448">
                        <c:v>8.2799999999999994</c:v>
                      </c:pt>
                      <c:pt idx="7449">
                        <c:v>8.0500000000000007</c:v>
                      </c:pt>
                      <c:pt idx="7450">
                        <c:v>8.01</c:v>
                      </c:pt>
                      <c:pt idx="7451">
                        <c:v>8.0299999999999994</c:v>
                      </c:pt>
                      <c:pt idx="7452">
                        <c:v>8.0500000000000007</c:v>
                      </c:pt>
                      <c:pt idx="7453">
                        <c:v>8.07</c:v>
                      </c:pt>
                      <c:pt idx="7454">
                        <c:v>8.09</c:v>
                      </c:pt>
                      <c:pt idx="7455">
                        <c:v>8.0299999999999994</c:v>
                      </c:pt>
                      <c:pt idx="7456">
                        <c:v>8.0399999999999991</c:v>
                      </c:pt>
                      <c:pt idx="7457">
                        <c:v>8.0500000000000007</c:v>
                      </c:pt>
                      <c:pt idx="7458">
                        <c:v>8.19</c:v>
                      </c:pt>
                      <c:pt idx="7459">
                        <c:v>8.1</c:v>
                      </c:pt>
                      <c:pt idx="7460">
                        <c:v>8.0500000000000007</c:v>
                      </c:pt>
                      <c:pt idx="7461">
                        <c:v>8.23</c:v>
                      </c:pt>
                      <c:pt idx="7462">
                        <c:v>8.14</c:v>
                      </c:pt>
                      <c:pt idx="7463">
                        <c:v>8.2799999999999994</c:v>
                      </c:pt>
                      <c:pt idx="7464">
                        <c:v>8.44</c:v>
                      </c:pt>
                      <c:pt idx="7465">
                        <c:v>8.1999999999999993</c:v>
                      </c:pt>
                      <c:pt idx="7466">
                        <c:v>8.08</c:v>
                      </c:pt>
                      <c:pt idx="7467">
                        <c:v>8</c:v>
                      </c:pt>
                      <c:pt idx="7468">
                        <c:v>8.9600000000000009</c:v>
                      </c:pt>
                      <c:pt idx="7469">
                        <c:v>8.1300000000000008</c:v>
                      </c:pt>
                      <c:pt idx="7470">
                        <c:v>8.07</c:v>
                      </c:pt>
                      <c:pt idx="7471">
                        <c:v>8.08</c:v>
                      </c:pt>
                      <c:pt idx="7472">
                        <c:v>8.07</c:v>
                      </c:pt>
                      <c:pt idx="7473">
                        <c:v>8.0399999999999991</c:v>
                      </c:pt>
                      <c:pt idx="7474">
                        <c:v>8.06</c:v>
                      </c:pt>
                      <c:pt idx="7475">
                        <c:v>8.06</c:v>
                      </c:pt>
                      <c:pt idx="7476">
                        <c:v>8.06</c:v>
                      </c:pt>
                      <c:pt idx="7477">
                        <c:v>8.17</c:v>
                      </c:pt>
                      <c:pt idx="7478">
                        <c:v>9.31</c:v>
                      </c:pt>
                      <c:pt idx="7479">
                        <c:v>8.1999999999999993</c:v>
                      </c:pt>
                      <c:pt idx="7480">
                        <c:v>8.1300000000000008</c:v>
                      </c:pt>
                      <c:pt idx="7481">
                        <c:v>8.1300000000000008</c:v>
                      </c:pt>
                      <c:pt idx="7482">
                        <c:v>8.08</c:v>
                      </c:pt>
                      <c:pt idx="7483">
                        <c:v>8.0299999999999994</c:v>
                      </c:pt>
                      <c:pt idx="7484">
                        <c:v>8.0299999999999994</c:v>
                      </c:pt>
                      <c:pt idx="7485">
                        <c:v>7.93</c:v>
                      </c:pt>
                      <c:pt idx="7486">
                        <c:v>8.0399999999999991</c:v>
                      </c:pt>
                      <c:pt idx="7487">
                        <c:v>7.87</c:v>
                      </c:pt>
                      <c:pt idx="7488">
                        <c:v>9.5299999999999994</c:v>
                      </c:pt>
                      <c:pt idx="7489">
                        <c:v>8.17</c:v>
                      </c:pt>
                      <c:pt idx="7490">
                        <c:v>8.2200000000000006</c:v>
                      </c:pt>
                      <c:pt idx="7491">
                        <c:v>8.33</c:v>
                      </c:pt>
                      <c:pt idx="7492">
                        <c:v>8.35</c:v>
                      </c:pt>
                      <c:pt idx="7493">
                        <c:v>8.2899999999999991</c:v>
                      </c:pt>
                      <c:pt idx="7494">
                        <c:v>8.2100000000000009</c:v>
                      </c:pt>
                      <c:pt idx="7495">
                        <c:v>8.0299999999999994</c:v>
                      </c:pt>
                      <c:pt idx="7496">
                        <c:v>8.25</c:v>
                      </c:pt>
                      <c:pt idx="7497">
                        <c:v>8.32</c:v>
                      </c:pt>
                      <c:pt idx="7498">
                        <c:v>8.7100000000000009</c:v>
                      </c:pt>
                      <c:pt idx="7499">
                        <c:v>8.31</c:v>
                      </c:pt>
                      <c:pt idx="7500">
                        <c:v>8.19</c:v>
                      </c:pt>
                      <c:pt idx="7501">
                        <c:v>8.19</c:v>
                      </c:pt>
                      <c:pt idx="7502">
                        <c:v>8.2100000000000009</c:v>
                      </c:pt>
                      <c:pt idx="7503">
                        <c:v>8.11</c:v>
                      </c:pt>
                      <c:pt idx="7504">
                        <c:v>8.02</c:v>
                      </c:pt>
                      <c:pt idx="7505">
                        <c:v>7.98</c:v>
                      </c:pt>
                      <c:pt idx="7506">
                        <c:v>8.07</c:v>
                      </c:pt>
                      <c:pt idx="7507">
                        <c:v>8.01</c:v>
                      </c:pt>
                      <c:pt idx="7508">
                        <c:v>7.69</c:v>
                      </c:pt>
                      <c:pt idx="7509">
                        <c:v>8.0399999999999991</c:v>
                      </c:pt>
                      <c:pt idx="7510">
                        <c:v>8.01</c:v>
                      </c:pt>
                      <c:pt idx="7511">
                        <c:v>7.99</c:v>
                      </c:pt>
                      <c:pt idx="7512">
                        <c:v>7.93</c:v>
                      </c:pt>
                      <c:pt idx="7513">
                        <c:v>7.94</c:v>
                      </c:pt>
                      <c:pt idx="7514">
                        <c:v>8.02</c:v>
                      </c:pt>
                      <c:pt idx="7515">
                        <c:v>7.97</c:v>
                      </c:pt>
                      <c:pt idx="7516">
                        <c:v>7.87</c:v>
                      </c:pt>
                      <c:pt idx="7517">
                        <c:v>7.84</c:v>
                      </c:pt>
                      <c:pt idx="7518">
                        <c:v>9.52</c:v>
                      </c:pt>
                      <c:pt idx="7519">
                        <c:v>8.06</c:v>
                      </c:pt>
                      <c:pt idx="7520">
                        <c:v>8.02</c:v>
                      </c:pt>
                      <c:pt idx="7521">
                        <c:v>7.96</c:v>
                      </c:pt>
                      <c:pt idx="7522">
                        <c:v>7.89</c:v>
                      </c:pt>
                      <c:pt idx="7523">
                        <c:v>7.8</c:v>
                      </c:pt>
                      <c:pt idx="7524">
                        <c:v>7.77</c:v>
                      </c:pt>
                      <c:pt idx="7525">
                        <c:v>7.73</c:v>
                      </c:pt>
                      <c:pt idx="7526">
                        <c:v>7.73</c:v>
                      </c:pt>
                      <c:pt idx="7527">
                        <c:v>8</c:v>
                      </c:pt>
                      <c:pt idx="7528">
                        <c:v>8.92</c:v>
                      </c:pt>
                      <c:pt idx="7529">
                        <c:v>8.1199999999999992</c:v>
                      </c:pt>
                      <c:pt idx="7530">
                        <c:v>7.85</c:v>
                      </c:pt>
                      <c:pt idx="7531">
                        <c:v>7.72</c:v>
                      </c:pt>
                      <c:pt idx="7532">
                        <c:v>7.65</c:v>
                      </c:pt>
                      <c:pt idx="7533">
                        <c:v>7.59</c:v>
                      </c:pt>
                      <c:pt idx="7534">
                        <c:v>7.59</c:v>
                      </c:pt>
                      <c:pt idx="7535">
                        <c:v>7.56</c:v>
                      </c:pt>
                      <c:pt idx="7536">
                        <c:v>7.65</c:v>
                      </c:pt>
                      <c:pt idx="7537">
                        <c:v>7.62</c:v>
                      </c:pt>
                      <c:pt idx="7538">
                        <c:v>7.39</c:v>
                      </c:pt>
                      <c:pt idx="7539">
                        <c:v>7.65</c:v>
                      </c:pt>
                      <c:pt idx="7540">
                        <c:v>7.61</c:v>
                      </c:pt>
                      <c:pt idx="7541">
                        <c:v>7.65</c:v>
                      </c:pt>
                      <c:pt idx="7542">
                        <c:v>7.58</c:v>
                      </c:pt>
                      <c:pt idx="7543">
                        <c:v>7.47</c:v>
                      </c:pt>
                      <c:pt idx="7544">
                        <c:v>7.44</c:v>
                      </c:pt>
                      <c:pt idx="7545">
                        <c:v>7.25</c:v>
                      </c:pt>
                      <c:pt idx="7546">
                        <c:v>7.18</c:v>
                      </c:pt>
                      <c:pt idx="7547">
                        <c:v>7.05</c:v>
                      </c:pt>
                      <c:pt idx="7548">
                        <c:v>7.36</c:v>
                      </c:pt>
                      <c:pt idx="7549">
                        <c:v>7.25</c:v>
                      </c:pt>
                      <c:pt idx="7550">
                        <c:v>7.29</c:v>
                      </c:pt>
                      <c:pt idx="7551">
                        <c:v>7.44</c:v>
                      </c:pt>
                      <c:pt idx="7552">
                        <c:v>7.37</c:v>
                      </c:pt>
                      <c:pt idx="7553">
                        <c:v>7.13</c:v>
                      </c:pt>
                      <c:pt idx="7554">
                        <c:v>7.2</c:v>
                      </c:pt>
                      <c:pt idx="7555">
                        <c:v>7.06</c:v>
                      </c:pt>
                      <c:pt idx="7556">
                        <c:v>6.45</c:v>
                      </c:pt>
                      <c:pt idx="7557">
                        <c:v>6.45</c:v>
                      </c:pt>
                      <c:pt idx="7558">
                        <c:v>8.86</c:v>
                      </c:pt>
                      <c:pt idx="7559">
                        <c:v>8.65</c:v>
                      </c:pt>
                      <c:pt idx="7560">
                        <c:v>7.54</c:v>
                      </c:pt>
                      <c:pt idx="7561">
                        <c:v>5.53</c:v>
                      </c:pt>
                      <c:pt idx="7562">
                        <c:v>5.53</c:v>
                      </c:pt>
                      <c:pt idx="7563">
                        <c:v>7.85</c:v>
                      </c:pt>
                      <c:pt idx="7564">
                        <c:v>7.18</c:v>
                      </c:pt>
                      <c:pt idx="7565">
                        <c:v>6.52</c:v>
                      </c:pt>
                      <c:pt idx="7566">
                        <c:v>6.26</c:v>
                      </c:pt>
                      <c:pt idx="7567">
                        <c:v>5.94</c:v>
                      </c:pt>
                      <c:pt idx="7568">
                        <c:v>5.88</c:v>
                      </c:pt>
                      <c:pt idx="7569">
                        <c:v>6.81</c:v>
                      </c:pt>
                      <c:pt idx="7570">
                        <c:v>6.68</c:v>
                      </c:pt>
                      <c:pt idx="7571">
                        <c:v>6.83</c:v>
                      </c:pt>
                      <c:pt idx="7572">
                        <c:v>6.89</c:v>
                      </c:pt>
                      <c:pt idx="7573">
                        <c:v>6.81</c:v>
                      </c:pt>
                      <c:pt idx="7574">
                        <c:v>6.6</c:v>
                      </c:pt>
                      <c:pt idx="7575">
                        <c:v>5.9</c:v>
                      </c:pt>
                      <c:pt idx="7576">
                        <c:v>5.9</c:v>
                      </c:pt>
                      <c:pt idx="7577">
                        <c:v>7.56</c:v>
                      </c:pt>
                      <c:pt idx="7578">
                        <c:v>10.39</c:v>
                      </c:pt>
                      <c:pt idx="7579">
                        <c:v>7.69</c:v>
                      </c:pt>
                      <c:pt idx="7580">
                        <c:v>7.59</c:v>
                      </c:pt>
                      <c:pt idx="7581">
                        <c:v>7.61</c:v>
                      </c:pt>
                      <c:pt idx="7582">
                        <c:v>7.16</c:v>
                      </c:pt>
                      <c:pt idx="7583">
                        <c:v>6.96</c:v>
                      </c:pt>
                      <c:pt idx="7584">
                        <c:v>8.18</c:v>
                      </c:pt>
                      <c:pt idx="7585">
                        <c:v>6.3</c:v>
                      </c:pt>
                      <c:pt idx="7586">
                        <c:v>6.1</c:v>
                      </c:pt>
                      <c:pt idx="7587">
                        <c:v>5.49</c:v>
                      </c:pt>
                      <c:pt idx="7588">
                        <c:v>5.57</c:v>
                      </c:pt>
                      <c:pt idx="7589">
                        <c:v>6.38</c:v>
                      </c:pt>
                      <c:pt idx="7590">
                        <c:v>6.27</c:v>
                      </c:pt>
                      <c:pt idx="7591">
                        <c:v>6.37</c:v>
                      </c:pt>
                      <c:pt idx="7592">
                        <c:v>6.26</c:v>
                      </c:pt>
                      <c:pt idx="7593">
                        <c:v>6.24</c:v>
                      </c:pt>
                      <c:pt idx="7594">
                        <c:v>6.37</c:v>
                      </c:pt>
                      <c:pt idx="7595">
                        <c:v>6.02</c:v>
                      </c:pt>
                      <c:pt idx="7596">
                        <c:v>6.02</c:v>
                      </c:pt>
                      <c:pt idx="7597">
                        <c:v>6.24</c:v>
                      </c:pt>
                      <c:pt idx="7598">
                        <c:v>7.11</c:v>
                      </c:pt>
                      <c:pt idx="7599">
                        <c:v>6.54</c:v>
                      </c:pt>
                      <c:pt idx="7600">
                        <c:v>6.27</c:v>
                      </c:pt>
                      <c:pt idx="7601">
                        <c:v>6.43</c:v>
                      </c:pt>
                      <c:pt idx="7602">
                        <c:v>6.12</c:v>
                      </c:pt>
                      <c:pt idx="7603">
                        <c:v>6.26</c:v>
                      </c:pt>
                      <c:pt idx="7604">
                        <c:v>6.99</c:v>
                      </c:pt>
                      <c:pt idx="7605">
                        <c:v>6.35</c:v>
                      </c:pt>
                      <c:pt idx="7606">
                        <c:v>6.36</c:v>
                      </c:pt>
                      <c:pt idx="7607">
                        <c:v>6.31</c:v>
                      </c:pt>
                      <c:pt idx="7608">
                        <c:v>6.55</c:v>
                      </c:pt>
                      <c:pt idx="7609">
                        <c:v>6.46</c:v>
                      </c:pt>
                      <c:pt idx="7610">
                        <c:v>6.2</c:v>
                      </c:pt>
                      <c:pt idx="7611">
                        <c:v>6.1</c:v>
                      </c:pt>
                      <c:pt idx="7612">
                        <c:v>6.03</c:v>
                      </c:pt>
                      <c:pt idx="7613">
                        <c:v>5.98</c:v>
                      </c:pt>
                      <c:pt idx="7614">
                        <c:v>5.93</c:v>
                      </c:pt>
                      <c:pt idx="7615">
                        <c:v>5.96</c:v>
                      </c:pt>
                      <c:pt idx="7616">
                        <c:v>6.03</c:v>
                      </c:pt>
                      <c:pt idx="7617">
                        <c:v>6.16</c:v>
                      </c:pt>
                      <c:pt idx="7618">
                        <c:v>6.67</c:v>
                      </c:pt>
                      <c:pt idx="7619">
                        <c:v>6.22</c:v>
                      </c:pt>
                      <c:pt idx="7620">
                        <c:v>6.05</c:v>
                      </c:pt>
                      <c:pt idx="7621">
                        <c:v>6.08</c:v>
                      </c:pt>
                      <c:pt idx="7622">
                        <c:v>6.17</c:v>
                      </c:pt>
                      <c:pt idx="7623">
                        <c:v>6.11</c:v>
                      </c:pt>
                      <c:pt idx="7624">
                        <c:v>6.14</c:v>
                      </c:pt>
                      <c:pt idx="7625">
                        <c:v>5.53</c:v>
                      </c:pt>
                      <c:pt idx="7626">
                        <c:v>6.48</c:v>
                      </c:pt>
                      <c:pt idx="7627">
                        <c:v>6.46</c:v>
                      </c:pt>
                      <c:pt idx="7628">
                        <c:v>6.36</c:v>
                      </c:pt>
                      <c:pt idx="7629">
                        <c:v>6.22</c:v>
                      </c:pt>
                      <c:pt idx="7630">
                        <c:v>5.92</c:v>
                      </c:pt>
                      <c:pt idx="7631">
                        <c:v>5.89</c:v>
                      </c:pt>
                      <c:pt idx="7632">
                        <c:v>5.66</c:v>
                      </c:pt>
                      <c:pt idx="7633">
                        <c:v>5.75</c:v>
                      </c:pt>
                      <c:pt idx="7634">
                        <c:v>5.71</c:v>
                      </c:pt>
                      <c:pt idx="7635">
                        <c:v>5.36</c:v>
                      </c:pt>
                      <c:pt idx="7636">
                        <c:v>6.04</c:v>
                      </c:pt>
                      <c:pt idx="7637">
                        <c:v>6.05</c:v>
                      </c:pt>
                      <c:pt idx="7638">
                        <c:v>5.95</c:v>
                      </c:pt>
                      <c:pt idx="7639">
                        <c:v>6</c:v>
                      </c:pt>
                      <c:pt idx="7640">
                        <c:v>5.89</c:v>
                      </c:pt>
                      <c:pt idx="7641">
                        <c:v>5.95</c:v>
                      </c:pt>
                      <c:pt idx="7642">
                        <c:v>5.92</c:v>
                      </c:pt>
                      <c:pt idx="7643">
                        <c:v>5.89</c:v>
                      </c:pt>
                      <c:pt idx="7644">
                        <c:v>5.95</c:v>
                      </c:pt>
                      <c:pt idx="7645">
                        <c:v>5.89</c:v>
                      </c:pt>
                      <c:pt idx="7646">
                        <c:v>5.93</c:v>
                      </c:pt>
                      <c:pt idx="7647">
                        <c:v>5.98</c:v>
                      </c:pt>
                      <c:pt idx="7648">
                        <c:v>5.9</c:v>
                      </c:pt>
                      <c:pt idx="7649">
                        <c:v>5.86</c:v>
                      </c:pt>
                      <c:pt idx="7650">
                        <c:v>5.76</c:v>
                      </c:pt>
                      <c:pt idx="7651">
                        <c:v>5.82</c:v>
                      </c:pt>
                      <c:pt idx="7652">
                        <c:v>5.79</c:v>
                      </c:pt>
                      <c:pt idx="7653">
                        <c:v>5.75</c:v>
                      </c:pt>
                      <c:pt idx="7654">
                        <c:v>5.76</c:v>
                      </c:pt>
                      <c:pt idx="7655">
                        <c:v>5.69</c:v>
                      </c:pt>
                      <c:pt idx="7656">
                        <c:v>5.8</c:v>
                      </c:pt>
                      <c:pt idx="7657">
                        <c:v>5.85</c:v>
                      </c:pt>
                      <c:pt idx="7658">
                        <c:v>6.01</c:v>
                      </c:pt>
                      <c:pt idx="7659">
                        <c:v>5.89</c:v>
                      </c:pt>
                      <c:pt idx="7660">
                        <c:v>5.79</c:v>
                      </c:pt>
                      <c:pt idx="7661">
                        <c:v>5.82</c:v>
                      </c:pt>
                      <c:pt idx="7662">
                        <c:v>5.76</c:v>
                      </c:pt>
                      <c:pt idx="7663">
                        <c:v>5.71</c:v>
                      </c:pt>
                      <c:pt idx="7664">
                        <c:v>5.69</c:v>
                      </c:pt>
                      <c:pt idx="7665">
                        <c:v>5.65</c:v>
                      </c:pt>
                      <c:pt idx="7666">
                        <c:v>5.65</c:v>
                      </c:pt>
                      <c:pt idx="7667">
                        <c:v>5.99</c:v>
                      </c:pt>
                      <c:pt idx="7668">
                        <c:v>5.79</c:v>
                      </c:pt>
                      <c:pt idx="7669">
                        <c:v>5.84</c:v>
                      </c:pt>
                      <c:pt idx="7670">
                        <c:v>5.92</c:v>
                      </c:pt>
                      <c:pt idx="7671">
                        <c:v>5.96</c:v>
                      </c:pt>
                      <c:pt idx="7672">
                        <c:v>5.96</c:v>
                      </c:pt>
                      <c:pt idx="7673">
                        <c:v>5.88</c:v>
                      </c:pt>
                      <c:pt idx="7674">
                        <c:v>5.82</c:v>
                      </c:pt>
                      <c:pt idx="7675">
                        <c:v>5.71</c:v>
                      </c:pt>
                      <c:pt idx="7676">
                        <c:v>5.83</c:v>
                      </c:pt>
                      <c:pt idx="7677">
                        <c:v>5.79</c:v>
                      </c:pt>
                      <c:pt idx="7678">
                        <c:v>5.67</c:v>
                      </c:pt>
                      <c:pt idx="7679">
                        <c:v>5.79</c:v>
                      </c:pt>
                      <c:pt idx="7680">
                        <c:v>5.71</c:v>
                      </c:pt>
                      <c:pt idx="7681">
                        <c:v>5.94</c:v>
                      </c:pt>
                      <c:pt idx="7682">
                        <c:v>5.82</c:v>
                      </c:pt>
                      <c:pt idx="7683">
                        <c:v>5.8</c:v>
                      </c:pt>
                      <c:pt idx="7684">
                        <c:v>5.79</c:v>
                      </c:pt>
                      <c:pt idx="7685">
                        <c:v>5.75</c:v>
                      </c:pt>
                      <c:pt idx="7686">
                        <c:v>5.83</c:v>
                      </c:pt>
                      <c:pt idx="7687">
                        <c:v>5.9</c:v>
                      </c:pt>
                      <c:pt idx="7688">
                        <c:v>5.73</c:v>
                      </c:pt>
                      <c:pt idx="7689">
                        <c:v>5.91</c:v>
                      </c:pt>
                      <c:pt idx="7690">
                        <c:v>6.74</c:v>
                      </c:pt>
                      <c:pt idx="7691">
                        <c:v>6.38</c:v>
                      </c:pt>
                      <c:pt idx="7692">
                        <c:v>6.09</c:v>
                      </c:pt>
                      <c:pt idx="7693">
                        <c:v>5.77</c:v>
                      </c:pt>
                      <c:pt idx="7694">
                        <c:v>5.77</c:v>
                      </c:pt>
                      <c:pt idx="7695">
                        <c:v>5.76</c:v>
                      </c:pt>
                      <c:pt idx="7696">
                        <c:v>5.91</c:v>
                      </c:pt>
                      <c:pt idx="7697">
                        <c:v>5.82</c:v>
                      </c:pt>
                      <c:pt idx="7698">
                        <c:v>5.72</c:v>
                      </c:pt>
                      <c:pt idx="7699">
                        <c:v>5.86</c:v>
                      </c:pt>
                      <c:pt idx="7700">
                        <c:v>5.8</c:v>
                      </c:pt>
                      <c:pt idx="7701">
                        <c:v>5.96</c:v>
                      </c:pt>
                      <c:pt idx="7702">
                        <c:v>5.91</c:v>
                      </c:pt>
                      <c:pt idx="7703">
                        <c:v>5.82</c:v>
                      </c:pt>
                      <c:pt idx="7704">
                        <c:v>5.83</c:v>
                      </c:pt>
                      <c:pt idx="7705">
                        <c:v>5.75</c:v>
                      </c:pt>
                      <c:pt idx="7706">
                        <c:v>5.81</c:v>
                      </c:pt>
                      <c:pt idx="7707">
                        <c:v>5.74</c:v>
                      </c:pt>
                      <c:pt idx="7708">
                        <c:v>5.63</c:v>
                      </c:pt>
                      <c:pt idx="7709">
                        <c:v>5.82</c:v>
                      </c:pt>
                      <c:pt idx="7710">
                        <c:v>5.76</c:v>
                      </c:pt>
                      <c:pt idx="7711">
                        <c:v>5.8</c:v>
                      </c:pt>
                      <c:pt idx="7712">
                        <c:v>5.75</c:v>
                      </c:pt>
                      <c:pt idx="7713">
                        <c:v>5.85</c:v>
                      </c:pt>
                      <c:pt idx="7714">
                        <c:v>5.86</c:v>
                      </c:pt>
                      <c:pt idx="7715">
                        <c:v>5.72</c:v>
                      </c:pt>
                      <c:pt idx="7716">
                        <c:v>5.79</c:v>
                      </c:pt>
                      <c:pt idx="7717">
                        <c:v>5.7</c:v>
                      </c:pt>
                      <c:pt idx="7718">
                        <c:v>6.29</c:v>
                      </c:pt>
                      <c:pt idx="7719">
                        <c:v>5.71</c:v>
                      </c:pt>
                      <c:pt idx="7720">
                        <c:v>5.59</c:v>
                      </c:pt>
                      <c:pt idx="7721">
                        <c:v>5.66</c:v>
                      </c:pt>
                      <c:pt idx="7722">
                        <c:v>5.64</c:v>
                      </c:pt>
                      <c:pt idx="7723">
                        <c:v>5.58</c:v>
                      </c:pt>
                      <c:pt idx="7724">
                        <c:v>5.77</c:v>
                      </c:pt>
                      <c:pt idx="7725">
                        <c:v>5.55</c:v>
                      </c:pt>
                      <c:pt idx="7726">
                        <c:v>5.54</c:v>
                      </c:pt>
                      <c:pt idx="7727">
                        <c:v>5.57</c:v>
                      </c:pt>
                      <c:pt idx="7728">
                        <c:v>6.24</c:v>
                      </c:pt>
                      <c:pt idx="7729">
                        <c:v>5.69</c:v>
                      </c:pt>
                      <c:pt idx="7730">
                        <c:v>5.55</c:v>
                      </c:pt>
                      <c:pt idx="7731">
                        <c:v>5.63</c:v>
                      </c:pt>
                      <c:pt idx="7732">
                        <c:v>5.59</c:v>
                      </c:pt>
                      <c:pt idx="7733">
                        <c:v>5.52</c:v>
                      </c:pt>
                      <c:pt idx="7734">
                        <c:v>5.49</c:v>
                      </c:pt>
                      <c:pt idx="7735">
                        <c:v>5.5</c:v>
                      </c:pt>
                      <c:pt idx="7736">
                        <c:v>5.5</c:v>
                      </c:pt>
                      <c:pt idx="7737">
                        <c:v>5.82</c:v>
                      </c:pt>
                      <c:pt idx="7738">
                        <c:v>5.87</c:v>
                      </c:pt>
                      <c:pt idx="7739">
                        <c:v>5.67</c:v>
                      </c:pt>
                      <c:pt idx="7740">
                        <c:v>5.53</c:v>
                      </c:pt>
                      <c:pt idx="7741">
                        <c:v>5.59</c:v>
                      </c:pt>
                      <c:pt idx="7742">
                        <c:v>5.53</c:v>
                      </c:pt>
                      <c:pt idx="7743">
                        <c:v>5.51</c:v>
                      </c:pt>
                      <c:pt idx="7744">
                        <c:v>5.53</c:v>
                      </c:pt>
                      <c:pt idx="7745">
                        <c:v>5.31</c:v>
                      </c:pt>
                      <c:pt idx="7746">
                        <c:v>5.56</c:v>
                      </c:pt>
                      <c:pt idx="7747">
                        <c:v>5.61</c:v>
                      </c:pt>
                      <c:pt idx="7748">
                        <c:v>5.43</c:v>
                      </c:pt>
                      <c:pt idx="7749">
                        <c:v>5.37</c:v>
                      </c:pt>
                      <c:pt idx="7750">
                        <c:v>5.24</c:v>
                      </c:pt>
                      <c:pt idx="7751">
                        <c:v>5.32</c:v>
                      </c:pt>
                      <c:pt idx="7752">
                        <c:v>5.32</c:v>
                      </c:pt>
                      <c:pt idx="7753">
                        <c:v>5.32</c:v>
                      </c:pt>
                      <c:pt idx="7754">
                        <c:v>5.4</c:v>
                      </c:pt>
                      <c:pt idx="7755">
                        <c:v>5.24</c:v>
                      </c:pt>
                      <c:pt idx="7756">
                        <c:v>5.6</c:v>
                      </c:pt>
                      <c:pt idx="7757">
                        <c:v>5.4</c:v>
                      </c:pt>
                      <c:pt idx="7758">
                        <c:v>5.2</c:v>
                      </c:pt>
                      <c:pt idx="7759">
                        <c:v>5.33</c:v>
                      </c:pt>
                      <c:pt idx="7760">
                        <c:v>5.16</c:v>
                      </c:pt>
                      <c:pt idx="7761">
                        <c:v>5.22</c:v>
                      </c:pt>
                      <c:pt idx="7762">
                        <c:v>5.18</c:v>
                      </c:pt>
                      <c:pt idx="7763">
                        <c:v>5.15</c:v>
                      </c:pt>
                      <c:pt idx="7764">
                        <c:v>5.17</c:v>
                      </c:pt>
                      <c:pt idx="7765">
                        <c:v>5.03</c:v>
                      </c:pt>
                      <c:pt idx="7766">
                        <c:v>5.03</c:v>
                      </c:pt>
                      <c:pt idx="7767">
                        <c:v>5.58</c:v>
                      </c:pt>
                      <c:pt idx="7768">
                        <c:v>6.11</c:v>
                      </c:pt>
                      <c:pt idx="7769">
                        <c:v>5.33</c:v>
                      </c:pt>
                      <c:pt idx="7770">
                        <c:v>5.2</c:v>
                      </c:pt>
                      <c:pt idx="7771">
                        <c:v>5.27</c:v>
                      </c:pt>
                      <c:pt idx="7772">
                        <c:v>5.25</c:v>
                      </c:pt>
                      <c:pt idx="7773">
                        <c:v>5.21</c:v>
                      </c:pt>
                      <c:pt idx="7774">
                        <c:v>5.22</c:v>
                      </c:pt>
                      <c:pt idx="7775">
                        <c:v>5.21</c:v>
                      </c:pt>
                      <c:pt idx="7776">
                        <c:v>5.27</c:v>
                      </c:pt>
                      <c:pt idx="7777">
                        <c:v>5.1100000000000003</c:v>
                      </c:pt>
                      <c:pt idx="7778">
                        <c:v>4.4400000000000004</c:v>
                      </c:pt>
                      <c:pt idx="7779">
                        <c:v>5.23</c:v>
                      </c:pt>
                      <c:pt idx="7780">
                        <c:v>5.03</c:v>
                      </c:pt>
                      <c:pt idx="7781">
                        <c:v>5.09</c:v>
                      </c:pt>
                      <c:pt idx="7782">
                        <c:v>5.0599999999999996</c:v>
                      </c:pt>
                      <c:pt idx="7783">
                        <c:v>4.87</c:v>
                      </c:pt>
                      <c:pt idx="7784">
                        <c:v>4.8</c:v>
                      </c:pt>
                      <c:pt idx="7785">
                        <c:v>4.71</c:v>
                      </c:pt>
                      <c:pt idx="7786">
                        <c:v>4.71</c:v>
                      </c:pt>
                      <c:pt idx="7787">
                        <c:v>4.8899999999999997</c:v>
                      </c:pt>
                      <c:pt idx="7788">
                        <c:v>4.62</c:v>
                      </c:pt>
                      <c:pt idx="7789">
                        <c:v>4.8600000000000003</c:v>
                      </c:pt>
                      <c:pt idx="7790">
                        <c:v>4.9800000000000004</c:v>
                      </c:pt>
                      <c:pt idx="7791">
                        <c:v>4.88</c:v>
                      </c:pt>
                      <c:pt idx="7792">
                        <c:v>4.78</c:v>
                      </c:pt>
                      <c:pt idx="7793">
                        <c:v>4.74</c:v>
                      </c:pt>
                      <c:pt idx="7794">
                        <c:v>4.74</c:v>
                      </c:pt>
                      <c:pt idx="7795">
                        <c:v>4.75</c:v>
                      </c:pt>
                      <c:pt idx="7796">
                        <c:v>4.8899999999999997</c:v>
                      </c:pt>
                      <c:pt idx="7797">
                        <c:v>4.5199999999999996</c:v>
                      </c:pt>
                      <c:pt idx="7798">
                        <c:v>4.38</c:v>
                      </c:pt>
                      <c:pt idx="7799">
                        <c:v>4.38</c:v>
                      </c:pt>
                      <c:pt idx="7800">
                        <c:v>4.8600000000000003</c:v>
                      </c:pt>
                      <c:pt idx="7801">
                        <c:v>5</c:v>
                      </c:pt>
                      <c:pt idx="7802">
                        <c:v>4.8600000000000003</c:v>
                      </c:pt>
                      <c:pt idx="7803">
                        <c:v>4.71</c:v>
                      </c:pt>
                      <c:pt idx="7804">
                        <c:v>4.72</c:v>
                      </c:pt>
                      <c:pt idx="7805">
                        <c:v>4.5199999999999996</c:v>
                      </c:pt>
                      <c:pt idx="7806">
                        <c:v>4.5199999999999996</c:v>
                      </c:pt>
                      <c:pt idx="7807">
                        <c:v>4.4000000000000004</c:v>
                      </c:pt>
                      <c:pt idx="7808">
                        <c:v>4.59</c:v>
                      </c:pt>
                      <c:pt idx="7809">
                        <c:v>4.57</c:v>
                      </c:pt>
                      <c:pt idx="7810">
                        <c:v>4.42</c:v>
                      </c:pt>
                      <c:pt idx="7811">
                        <c:v>4.6500000000000004</c:v>
                      </c:pt>
                      <c:pt idx="7812">
                        <c:v>4.5</c:v>
                      </c:pt>
                      <c:pt idx="7813">
                        <c:v>4.47</c:v>
                      </c:pt>
                      <c:pt idx="7814">
                        <c:v>4.5999999999999996</c:v>
                      </c:pt>
                      <c:pt idx="7815">
                        <c:v>4.1100000000000003</c:v>
                      </c:pt>
                      <c:pt idx="7816">
                        <c:v>4.26</c:v>
                      </c:pt>
                      <c:pt idx="7817">
                        <c:v>4.1900000000000004</c:v>
                      </c:pt>
                      <c:pt idx="7818">
                        <c:v>4.1900000000000004</c:v>
                      </c:pt>
                      <c:pt idx="7819">
                        <c:v>4.59</c:v>
                      </c:pt>
                      <c:pt idx="7820">
                        <c:v>4.1399999999999997</c:v>
                      </c:pt>
                      <c:pt idx="7821">
                        <c:v>4.12</c:v>
                      </c:pt>
                      <c:pt idx="7822">
                        <c:v>4.09</c:v>
                      </c:pt>
                      <c:pt idx="7823">
                        <c:v>4.09</c:v>
                      </c:pt>
                      <c:pt idx="7824">
                        <c:v>4.6100000000000003</c:v>
                      </c:pt>
                      <c:pt idx="7825">
                        <c:v>4.0599999999999996</c:v>
                      </c:pt>
                      <c:pt idx="7826">
                        <c:v>4.04</c:v>
                      </c:pt>
                      <c:pt idx="7827">
                        <c:v>3.67</c:v>
                      </c:pt>
                      <c:pt idx="7828">
                        <c:v>4.83</c:v>
                      </c:pt>
                      <c:pt idx="7829">
                        <c:v>4.22</c:v>
                      </c:pt>
                      <c:pt idx="7830">
                        <c:v>3.96</c:v>
                      </c:pt>
                      <c:pt idx="7831">
                        <c:v>3.98</c:v>
                      </c:pt>
                      <c:pt idx="7832">
                        <c:v>3.95</c:v>
                      </c:pt>
                      <c:pt idx="7833">
                        <c:v>4.04</c:v>
                      </c:pt>
                      <c:pt idx="7834">
                        <c:v>3.94</c:v>
                      </c:pt>
                      <c:pt idx="7835">
                        <c:v>3.56</c:v>
                      </c:pt>
                      <c:pt idx="7836">
                        <c:v>3.56</c:v>
                      </c:pt>
                      <c:pt idx="7837">
                        <c:v>4.1100000000000003</c:v>
                      </c:pt>
                      <c:pt idx="7838">
                        <c:v>4.82</c:v>
                      </c:pt>
                      <c:pt idx="7839">
                        <c:v>4.1500000000000004</c:v>
                      </c:pt>
                      <c:pt idx="7840">
                        <c:v>3.96</c:v>
                      </c:pt>
                      <c:pt idx="7841">
                        <c:v>4.08</c:v>
                      </c:pt>
                      <c:pt idx="7842">
                        <c:v>4</c:v>
                      </c:pt>
                      <c:pt idx="7843">
                        <c:v>3.93</c:v>
                      </c:pt>
                      <c:pt idx="7844">
                        <c:v>4.0199999999999996</c:v>
                      </c:pt>
                      <c:pt idx="7845">
                        <c:v>4.4000000000000004</c:v>
                      </c:pt>
                      <c:pt idx="7846">
                        <c:v>4</c:v>
                      </c:pt>
                      <c:pt idx="7847">
                        <c:v>3.83</c:v>
                      </c:pt>
                      <c:pt idx="7848">
                        <c:v>4.17</c:v>
                      </c:pt>
                      <c:pt idx="7849">
                        <c:v>4.0999999999999996</c:v>
                      </c:pt>
                      <c:pt idx="7850">
                        <c:v>3.89</c:v>
                      </c:pt>
                      <c:pt idx="7851">
                        <c:v>3.95</c:v>
                      </c:pt>
                      <c:pt idx="7852">
                        <c:v>3.91</c:v>
                      </c:pt>
                      <c:pt idx="7853">
                        <c:v>3.9</c:v>
                      </c:pt>
                      <c:pt idx="7854">
                        <c:v>4</c:v>
                      </c:pt>
                      <c:pt idx="7855">
                        <c:v>4</c:v>
                      </c:pt>
                      <c:pt idx="7856">
                        <c:v>4</c:v>
                      </c:pt>
                      <c:pt idx="7857">
                        <c:v>4.8099999999999996</c:v>
                      </c:pt>
                      <c:pt idx="7858">
                        <c:v>4.57</c:v>
                      </c:pt>
                      <c:pt idx="7859">
                        <c:v>4.0999999999999996</c:v>
                      </c:pt>
                      <c:pt idx="7860">
                        <c:v>3.9</c:v>
                      </c:pt>
                      <c:pt idx="7861">
                        <c:v>4.04</c:v>
                      </c:pt>
                      <c:pt idx="7862">
                        <c:v>3.97</c:v>
                      </c:pt>
                      <c:pt idx="7863">
                        <c:v>3.93</c:v>
                      </c:pt>
                      <c:pt idx="7864">
                        <c:v>3.96</c:v>
                      </c:pt>
                      <c:pt idx="7865">
                        <c:v>4.13</c:v>
                      </c:pt>
                      <c:pt idx="7866">
                        <c:v>4.32</c:v>
                      </c:pt>
                      <c:pt idx="7867">
                        <c:v>4.0199999999999996</c:v>
                      </c:pt>
                      <c:pt idx="7868">
                        <c:v>3.86</c:v>
                      </c:pt>
                      <c:pt idx="7869">
                        <c:v>4.08</c:v>
                      </c:pt>
                      <c:pt idx="7870">
                        <c:v>3.95</c:v>
                      </c:pt>
                      <c:pt idx="7871">
                        <c:v>4</c:v>
                      </c:pt>
                      <c:pt idx="7872">
                        <c:v>3.87</c:v>
                      </c:pt>
                      <c:pt idx="7873">
                        <c:v>3.83</c:v>
                      </c:pt>
                      <c:pt idx="7874">
                        <c:v>3.94</c:v>
                      </c:pt>
                      <c:pt idx="7875">
                        <c:v>3.85</c:v>
                      </c:pt>
                      <c:pt idx="7876">
                        <c:v>4.28</c:v>
                      </c:pt>
                      <c:pt idx="7877">
                        <c:v>4.1399999999999997</c:v>
                      </c:pt>
                      <c:pt idx="7878">
                        <c:v>4.4000000000000004</c:v>
                      </c:pt>
                      <c:pt idx="7879">
                        <c:v>4.09</c:v>
                      </c:pt>
                      <c:pt idx="7880">
                        <c:v>3.9</c:v>
                      </c:pt>
                      <c:pt idx="7881">
                        <c:v>3.98</c:v>
                      </c:pt>
                      <c:pt idx="7882">
                        <c:v>3.86</c:v>
                      </c:pt>
                      <c:pt idx="7883">
                        <c:v>3.95</c:v>
                      </c:pt>
                      <c:pt idx="7884">
                        <c:v>4.07</c:v>
                      </c:pt>
                      <c:pt idx="7885">
                        <c:v>3.85</c:v>
                      </c:pt>
                      <c:pt idx="7886">
                        <c:v>3.94</c:v>
                      </c:pt>
                      <c:pt idx="7887">
                        <c:v>4.07</c:v>
                      </c:pt>
                      <c:pt idx="7888">
                        <c:v>4.9800000000000004</c:v>
                      </c:pt>
                      <c:pt idx="7889">
                        <c:v>4.1500000000000004</c:v>
                      </c:pt>
                      <c:pt idx="7890">
                        <c:v>3.97</c:v>
                      </c:pt>
                      <c:pt idx="7891">
                        <c:v>3.99</c:v>
                      </c:pt>
                      <c:pt idx="7892">
                        <c:v>3.92</c:v>
                      </c:pt>
                      <c:pt idx="7893">
                        <c:v>3.87</c:v>
                      </c:pt>
                      <c:pt idx="7894">
                        <c:v>3.76</c:v>
                      </c:pt>
                      <c:pt idx="7895">
                        <c:v>3.44</c:v>
                      </c:pt>
                      <c:pt idx="7896">
                        <c:v>3.74</c:v>
                      </c:pt>
                      <c:pt idx="7897">
                        <c:v>3.68</c:v>
                      </c:pt>
                      <c:pt idx="7898">
                        <c:v>4.0199999999999996</c:v>
                      </c:pt>
                      <c:pt idx="7899">
                        <c:v>3.78</c:v>
                      </c:pt>
                      <c:pt idx="7900">
                        <c:v>3.08</c:v>
                      </c:pt>
                      <c:pt idx="7901">
                        <c:v>3.75</c:v>
                      </c:pt>
                      <c:pt idx="7902">
                        <c:v>3.83</c:v>
                      </c:pt>
                      <c:pt idx="7903">
                        <c:v>3.72</c:v>
                      </c:pt>
                      <c:pt idx="7904">
                        <c:v>3.68</c:v>
                      </c:pt>
                      <c:pt idx="7905">
                        <c:v>3.63</c:v>
                      </c:pt>
                      <c:pt idx="7906">
                        <c:v>3.84</c:v>
                      </c:pt>
                      <c:pt idx="7907">
                        <c:v>3.5</c:v>
                      </c:pt>
                      <c:pt idx="7908">
                        <c:v>3.62</c:v>
                      </c:pt>
                      <c:pt idx="7909">
                        <c:v>3.85</c:v>
                      </c:pt>
                      <c:pt idx="7910">
                        <c:v>3.75</c:v>
                      </c:pt>
                      <c:pt idx="7911">
                        <c:v>3.8</c:v>
                      </c:pt>
                      <c:pt idx="7912">
                        <c:v>3.77</c:v>
                      </c:pt>
                      <c:pt idx="7913">
                        <c:v>3.71</c:v>
                      </c:pt>
                      <c:pt idx="7914">
                        <c:v>3.74</c:v>
                      </c:pt>
                      <c:pt idx="7915">
                        <c:v>3.71</c:v>
                      </c:pt>
                      <c:pt idx="7916">
                        <c:v>3.88</c:v>
                      </c:pt>
                      <c:pt idx="7917">
                        <c:v>3.75</c:v>
                      </c:pt>
                      <c:pt idx="7918">
                        <c:v>4.37</c:v>
                      </c:pt>
                      <c:pt idx="7919">
                        <c:v>3.93</c:v>
                      </c:pt>
                      <c:pt idx="7920">
                        <c:v>3.96</c:v>
                      </c:pt>
                      <c:pt idx="7921">
                        <c:v>3.88</c:v>
                      </c:pt>
                      <c:pt idx="7922">
                        <c:v>3.8</c:v>
                      </c:pt>
                      <c:pt idx="7923">
                        <c:v>3.75</c:v>
                      </c:pt>
                      <c:pt idx="7924">
                        <c:v>3.85</c:v>
                      </c:pt>
                      <c:pt idx="7925">
                        <c:v>3.74</c:v>
                      </c:pt>
                      <c:pt idx="7926">
                        <c:v>3.74</c:v>
                      </c:pt>
                      <c:pt idx="7927">
                        <c:v>4.0199999999999996</c:v>
                      </c:pt>
                      <c:pt idx="7928">
                        <c:v>3.78</c:v>
                      </c:pt>
                      <c:pt idx="7929">
                        <c:v>3.87</c:v>
                      </c:pt>
                      <c:pt idx="7930">
                        <c:v>3.8</c:v>
                      </c:pt>
                      <c:pt idx="7931">
                        <c:v>3.96</c:v>
                      </c:pt>
                      <c:pt idx="7932">
                        <c:v>3.89</c:v>
                      </c:pt>
                      <c:pt idx="7933">
                        <c:v>3.82</c:v>
                      </c:pt>
                      <c:pt idx="7934">
                        <c:v>3.78</c:v>
                      </c:pt>
                      <c:pt idx="7935">
                        <c:v>3.61</c:v>
                      </c:pt>
                      <c:pt idx="7936">
                        <c:v>3.72</c:v>
                      </c:pt>
                      <c:pt idx="7937">
                        <c:v>3.57</c:v>
                      </c:pt>
                      <c:pt idx="7938">
                        <c:v>3.96</c:v>
                      </c:pt>
                      <c:pt idx="7939">
                        <c:v>3.8</c:v>
                      </c:pt>
                      <c:pt idx="7940">
                        <c:v>3.65</c:v>
                      </c:pt>
                      <c:pt idx="7941">
                        <c:v>3.88</c:v>
                      </c:pt>
                      <c:pt idx="7942">
                        <c:v>3.74</c:v>
                      </c:pt>
                      <c:pt idx="7943">
                        <c:v>3.72</c:v>
                      </c:pt>
                      <c:pt idx="7944">
                        <c:v>3.71</c:v>
                      </c:pt>
                      <c:pt idx="7945">
                        <c:v>3.66</c:v>
                      </c:pt>
                      <c:pt idx="7946">
                        <c:v>3.85</c:v>
                      </c:pt>
                      <c:pt idx="7947">
                        <c:v>3.7</c:v>
                      </c:pt>
                      <c:pt idx="7948">
                        <c:v>3.81</c:v>
                      </c:pt>
                      <c:pt idx="7949">
                        <c:v>3.87</c:v>
                      </c:pt>
                      <c:pt idx="7950">
                        <c:v>3.67</c:v>
                      </c:pt>
                      <c:pt idx="7951">
                        <c:v>3.8</c:v>
                      </c:pt>
                      <c:pt idx="7952">
                        <c:v>4.53</c:v>
                      </c:pt>
                      <c:pt idx="7953">
                        <c:v>3.89</c:v>
                      </c:pt>
                      <c:pt idx="7954">
                        <c:v>3.46</c:v>
                      </c:pt>
                      <c:pt idx="7955">
                        <c:v>2.84</c:v>
                      </c:pt>
                      <c:pt idx="7956">
                        <c:v>3.15</c:v>
                      </c:pt>
                      <c:pt idx="7957">
                        <c:v>3.35</c:v>
                      </c:pt>
                      <c:pt idx="7958">
                        <c:v>4.1900000000000004</c:v>
                      </c:pt>
                      <c:pt idx="7959">
                        <c:v>3.46</c:v>
                      </c:pt>
                      <c:pt idx="7960">
                        <c:v>3.2</c:v>
                      </c:pt>
                      <c:pt idx="7961">
                        <c:v>3.28</c:v>
                      </c:pt>
                      <c:pt idx="7962">
                        <c:v>3.25</c:v>
                      </c:pt>
                      <c:pt idx="7963">
                        <c:v>3.38</c:v>
                      </c:pt>
                      <c:pt idx="7964">
                        <c:v>3.32</c:v>
                      </c:pt>
                      <c:pt idx="7965">
                        <c:v>3.12</c:v>
                      </c:pt>
                      <c:pt idx="7966">
                        <c:v>3.32</c:v>
                      </c:pt>
                      <c:pt idx="7967">
                        <c:v>3.15</c:v>
                      </c:pt>
                      <c:pt idx="7968">
                        <c:v>3.4</c:v>
                      </c:pt>
                      <c:pt idx="7969">
                        <c:v>3.29</c:v>
                      </c:pt>
                      <c:pt idx="7970">
                        <c:v>3.08</c:v>
                      </c:pt>
                      <c:pt idx="7971">
                        <c:v>3.29</c:v>
                      </c:pt>
                      <c:pt idx="7972">
                        <c:v>3.27</c:v>
                      </c:pt>
                      <c:pt idx="7973">
                        <c:v>3.15</c:v>
                      </c:pt>
                      <c:pt idx="7974">
                        <c:v>3.17</c:v>
                      </c:pt>
                      <c:pt idx="7975">
                        <c:v>3.37</c:v>
                      </c:pt>
                      <c:pt idx="7976">
                        <c:v>3.37</c:v>
                      </c:pt>
                      <c:pt idx="7977">
                        <c:v>3.28</c:v>
                      </c:pt>
                      <c:pt idx="7978">
                        <c:v>3.35</c:v>
                      </c:pt>
                      <c:pt idx="7979">
                        <c:v>3.34</c:v>
                      </c:pt>
                      <c:pt idx="7980">
                        <c:v>3.2</c:v>
                      </c:pt>
                      <c:pt idx="7981">
                        <c:v>3.32</c:v>
                      </c:pt>
                      <c:pt idx="7982">
                        <c:v>3.23</c:v>
                      </c:pt>
                      <c:pt idx="7983">
                        <c:v>3.22</c:v>
                      </c:pt>
                      <c:pt idx="7984">
                        <c:v>3.3</c:v>
                      </c:pt>
                      <c:pt idx="7985">
                        <c:v>3.22</c:v>
                      </c:pt>
                      <c:pt idx="7986">
                        <c:v>3.54</c:v>
                      </c:pt>
                      <c:pt idx="7987">
                        <c:v>3.26</c:v>
                      </c:pt>
                      <c:pt idx="7988">
                        <c:v>3.56</c:v>
                      </c:pt>
                      <c:pt idx="7989">
                        <c:v>3.37</c:v>
                      </c:pt>
                      <c:pt idx="7990">
                        <c:v>3.2</c:v>
                      </c:pt>
                      <c:pt idx="7991">
                        <c:v>3.35</c:v>
                      </c:pt>
                      <c:pt idx="7992">
                        <c:v>3.29</c:v>
                      </c:pt>
                      <c:pt idx="7993">
                        <c:v>3.31</c:v>
                      </c:pt>
                      <c:pt idx="7994">
                        <c:v>3.36</c:v>
                      </c:pt>
                      <c:pt idx="7995">
                        <c:v>3.28</c:v>
                      </c:pt>
                      <c:pt idx="7996">
                        <c:v>3.51</c:v>
                      </c:pt>
                      <c:pt idx="7997">
                        <c:v>3.39</c:v>
                      </c:pt>
                      <c:pt idx="7998">
                        <c:v>3.21</c:v>
                      </c:pt>
                      <c:pt idx="7999">
                        <c:v>3.33</c:v>
                      </c:pt>
                      <c:pt idx="8000">
                        <c:v>3.02</c:v>
                      </c:pt>
                      <c:pt idx="8001">
                        <c:v>3.02</c:v>
                      </c:pt>
                      <c:pt idx="8002">
                        <c:v>3.13</c:v>
                      </c:pt>
                      <c:pt idx="8003">
                        <c:v>3.08</c:v>
                      </c:pt>
                      <c:pt idx="8004">
                        <c:v>3.06</c:v>
                      </c:pt>
                      <c:pt idx="8005">
                        <c:v>3.01</c:v>
                      </c:pt>
                      <c:pt idx="8006">
                        <c:v>3.22</c:v>
                      </c:pt>
                      <c:pt idx="8007">
                        <c:v>3.2</c:v>
                      </c:pt>
                      <c:pt idx="8008">
                        <c:v>4.4800000000000004</c:v>
                      </c:pt>
                      <c:pt idx="8009">
                        <c:v>3.22</c:v>
                      </c:pt>
                      <c:pt idx="8010">
                        <c:v>3.02</c:v>
                      </c:pt>
                      <c:pt idx="8011">
                        <c:v>3.1</c:v>
                      </c:pt>
                      <c:pt idx="8012">
                        <c:v>3.04</c:v>
                      </c:pt>
                      <c:pt idx="8013">
                        <c:v>3.06</c:v>
                      </c:pt>
                      <c:pt idx="8014">
                        <c:v>3.15</c:v>
                      </c:pt>
                      <c:pt idx="8015">
                        <c:v>3.19</c:v>
                      </c:pt>
                      <c:pt idx="8016">
                        <c:v>3.45</c:v>
                      </c:pt>
                      <c:pt idx="8017">
                        <c:v>3.26</c:v>
                      </c:pt>
                      <c:pt idx="8018">
                        <c:v>4.47</c:v>
                      </c:pt>
                      <c:pt idx="8019">
                        <c:v>3.58</c:v>
                      </c:pt>
                      <c:pt idx="8020">
                        <c:v>3.15</c:v>
                      </c:pt>
                      <c:pt idx="8021">
                        <c:v>3.22</c:v>
                      </c:pt>
                      <c:pt idx="8022">
                        <c:v>3.1</c:v>
                      </c:pt>
                      <c:pt idx="8023">
                        <c:v>3.06</c:v>
                      </c:pt>
                      <c:pt idx="8024">
                        <c:v>3.04</c:v>
                      </c:pt>
                      <c:pt idx="8025">
                        <c:v>2.97</c:v>
                      </c:pt>
                      <c:pt idx="8026">
                        <c:v>2.97</c:v>
                      </c:pt>
                      <c:pt idx="8027">
                        <c:v>3.53</c:v>
                      </c:pt>
                      <c:pt idx="8028">
                        <c:v>3.96</c:v>
                      </c:pt>
                      <c:pt idx="8029">
                        <c:v>3.4</c:v>
                      </c:pt>
                      <c:pt idx="8030">
                        <c:v>2.99</c:v>
                      </c:pt>
                      <c:pt idx="8031">
                        <c:v>3.05</c:v>
                      </c:pt>
                      <c:pt idx="8032">
                        <c:v>2.97</c:v>
                      </c:pt>
                      <c:pt idx="8033">
                        <c:v>2.95</c:v>
                      </c:pt>
                      <c:pt idx="8034">
                        <c:v>2.96</c:v>
                      </c:pt>
                      <c:pt idx="8035">
                        <c:v>2.9</c:v>
                      </c:pt>
                      <c:pt idx="8036">
                        <c:v>3.12</c:v>
                      </c:pt>
                      <c:pt idx="8037">
                        <c:v>2.91</c:v>
                      </c:pt>
                      <c:pt idx="8038">
                        <c:v>3.06</c:v>
                      </c:pt>
                      <c:pt idx="8039">
                        <c:v>3.08</c:v>
                      </c:pt>
                      <c:pt idx="8040">
                        <c:v>3.04</c:v>
                      </c:pt>
                      <c:pt idx="8041">
                        <c:v>3.21</c:v>
                      </c:pt>
                      <c:pt idx="8042">
                        <c:v>3.09</c:v>
                      </c:pt>
                      <c:pt idx="8043">
                        <c:v>2.98</c:v>
                      </c:pt>
                      <c:pt idx="8044">
                        <c:v>2.92</c:v>
                      </c:pt>
                      <c:pt idx="8045">
                        <c:v>2.86</c:v>
                      </c:pt>
                      <c:pt idx="8046">
                        <c:v>2.98</c:v>
                      </c:pt>
                      <c:pt idx="8047">
                        <c:v>2.93</c:v>
                      </c:pt>
                      <c:pt idx="8048">
                        <c:v>2.93</c:v>
                      </c:pt>
                      <c:pt idx="8049">
                        <c:v>3.04</c:v>
                      </c:pt>
                      <c:pt idx="8050">
                        <c:v>2.85</c:v>
                      </c:pt>
                      <c:pt idx="8051">
                        <c:v>3.28</c:v>
                      </c:pt>
                      <c:pt idx="8052">
                        <c:v>3.06</c:v>
                      </c:pt>
                      <c:pt idx="8053">
                        <c:v>2.89</c:v>
                      </c:pt>
                      <c:pt idx="8054">
                        <c:v>2.94</c:v>
                      </c:pt>
                      <c:pt idx="8055">
                        <c:v>2.9</c:v>
                      </c:pt>
                      <c:pt idx="8056">
                        <c:v>2.89</c:v>
                      </c:pt>
                      <c:pt idx="8057">
                        <c:v>2.58</c:v>
                      </c:pt>
                      <c:pt idx="8058">
                        <c:v>4.5999999999999996</c:v>
                      </c:pt>
                      <c:pt idx="8059">
                        <c:v>4.5999999999999996</c:v>
                      </c:pt>
                      <c:pt idx="8060">
                        <c:v>3.13</c:v>
                      </c:pt>
                      <c:pt idx="8061">
                        <c:v>3.45</c:v>
                      </c:pt>
                      <c:pt idx="8062">
                        <c:v>3.17</c:v>
                      </c:pt>
                      <c:pt idx="8063">
                        <c:v>2.99</c:v>
                      </c:pt>
                      <c:pt idx="8064">
                        <c:v>3</c:v>
                      </c:pt>
                      <c:pt idx="8065">
                        <c:v>2.86</c:v>
                      </c:pt>
                      <c:pt idx="8066">
                        <c:v>2.92</c:v>
                      </c:pt>
                      <c:pt idx="8067">
                        <c:v>2.77</c:v>
                      </c:pt>
                      <c:pt idx="8068">
                        <c:v>3.3</c:v>
                      </c:pt>
                      <c:pt idx="8069">
                        <c:v>3.08</c:v>
                      </c:pt>
                      <c:pt idx="8070">
                        <c:v>2.76</c:v>
                      </c:pt>
                      <c:pt idx="8071">
                        <c:v>2.99</c:v>
                      </c:pt>
                      <c:pt idx="8072">
                        <c:v>3.17</c:v>
                      </c:pt>
                      <c:pt idx="8073">
                        <c:v>3.02</c:v>
                      </c:pt>
                      <c:pt idx="8074">
                        <c:v>2.97</c:v>
                      </c:pt>
                      <c:pt idx="8075">
                        <c:v>2.73</c:v>
                      </c:pt>
                      <c:pt idx="8076">
                        <c:v>3.06</c:v>
                      </c:pt>
                      <c:pt idx="8077">
                        <c:v>2.97</c:v>
                      </c:pt>
                      <c:pt idx="8078">
                        <c:v>3.38</c:v>
                      </c:pt>
                      <c:pt idx="8079">
                        <c:v>2.85</c:v>
                      </c:pt>
                      <c:pt idx="8080">
                        <c:v>2.85</c:v>
                      </c:pt>
                      <c:pt idx="8081">
                        <c:v>3.27</c:v>
                      </c:pt>
                      <c:pt idx="8082">
                        <c:v>2.74</c:v>
                      </c:pt>
                      <c:pt idx="8083">
                        <c:v>2.6</c:v>
                      </c:pt>
                      <c:pt idx="8084">
                        <c:v>2.66</c:v>
                      </c:pt>
                      <c:pt idx="8085">
                        <c:v>2.66</c:v>
                      </c:pt>
                      <c:pt idx="8086">
                        <c:v>3.6</c:v>
                      </c:pt>
                      <c:pt idx="8087">
                        <c:v>3.33</c:v>
                      </c:pt>
                      <c:pt idx="8088">
                        <c:v>3.62</c:v>
                      </c:pt>
                      <c:pt idx="8089">
                        <c:v>3.25</c:v>
                      </c:pt>
                      <c:pt idx="8090">
                        <c:v>2.93</c:v>
                      </c:pt>
                      <c:pt idx="8091">
                        <c:v>3.06</c:v>
                      </c:pt>
                      <c:pt idx="8092">
                        <c:v>2.91</c:v>
                      </c:pt>
                      <c:pt idx="8093">
                        <c:v>2.87</c:v>
                      </c:pt>
                      <c:pt idx="8094">
                        <c:v>2.97</c:v>
                      </c:pt>
                      <c:pt idx="8095">
                        <c:v>2.96</c:v>
                      </c:pt>
                      <c:pt idx="8096">
                        <c:v>2.96</c:v>
                      </c:pt>
                      <c:pt idx="8097">
                        <c:v>3.35</c:v>
                      </c:pt>
                      <c:pt idx="8098">
                        <c:v>3.56</c:v>
                      </c:pt>
                      <c:pt idx="8099">
                        <c:v>3.05</c:v>
                      </c:pt>
                      <c:pt idx="8100">
                        <c:v>2.86</c:v>
                      </c:pt>
                      <c:pt idx="8101">
                        <c:v>3.06</c:v>
                      </c:pt>
                      <c:pt idx="8102">
                        <c:v>2.96</c:v>
                      </c:pt>
                      <c:pt idx="8103">
                        <c:v>2.94</c:v>
                      </c:pt>
                      <c:pt idx="8104">
                        <c:v>2.97</c:v>
                      </c:pt>
                      <c:pt idx="8105">
                        <c:v>3.02</c:v>
                      </c:pt>
                      <c:pt idx="8106">
                        <c:v>3.25</c:v>
                      </c:pt>
                      <c:pt idx="8107">
                        <c:v>3.18</c:v>
                      </c:pt>
                      <c:pt idx="8108">
                        <c:v>3.56</c:v>
                      </c:pt>
                      <c:pt idx="8109">
                        <c:v>3.08</c:v>
                      </c:pt>
                      <c:pt idx="8110">
                        <c:v>2.87</c:v>
                      </c:pt>
                      <c:pt idx="8111">
                        <c:v>2.94</c:v>
                      </c:pt>
                      <c:pt idx="8112">
                        <c:v>2.9</c:v>
                      </c:pt>
                      <c:pt idx="8113">
                        <c:v>2.88</c:v>
                      </c:pt>
                      <c:pt idx="8114">
                        <c:v>2.97</c:v>
                      </c:pt>
                      <c:pt idx="8115">
                        <c:v>2.95</c:v>
                      </c:pt>
                      <c:pt idx="8116">
                        <c:v>2.95</c:v>
                      </c:pt>
                      <c:pt idx="8117">
                        <c:v>3.59</c:v>
                      </c:pt>
                      <c:pt idx="8118">
                        <c:v>3.09</c:v>
                      </c:pt>
                      <c:pt idx="8119">
                        <c:v>2.98</c:v>
                      </c:pt>
                      <c:pt idx="8120">
                        <c:v>2.86</c:v>
                      </c:pt>
                      <c:pt idx="8121">
                        <c:v>2.96</c:v>
                      </c:pt>
                      <c:pt idx="8122">
                        <c:v>2.91</c:v>
                      </c:pt>
                      <c:pt idx="8123">
                        <c:v>2.91</c:v>
                      </c:pt>
                      <c:pt idx="8124">
                        <c:v>3.03</c:v>
                      </c:pt>
                      <c:pt idx="8125">
                        <c:v>3.18</c:v>
                      </c:pt>
                      <c:pt idx="8126">
                        <c:v>3.65</c:v>
                      </c:pt>
                      <c:pt idx="8127">
                        <c:v>3.19</c:v>
                      </c:pt>
                      <c:pt idx="8128">
                        <c:v>3.29</c:v>
                      </c:pt>
                      <c:pt idx="8129">
                        <c:v>3.1</c:v>
                      </c:pt>
                      <c:pt idx="8130">
                        <c:v>3.02</c:v>
                      </c:pt>
                      <c:pt idx="8131">
                        <c:v>3.06</c:v>
                      </c:pt>
                      <c:pt idx="8132">
                        <c:v>2.98</c:v>
                      </c:pt>
                      <c:pt idx="8133">
                        <c:v>2.96</c:v>
                      </c:pt>
                      <c:pt idx="8134">
                        <c:v>3</c:v>
                      </c:pt>
                      <c:pt idx="8135">
                        <c:v>2.93</c:v>
                      </c:pt>
                      <c:pt idx="8136">
                        <c:v>3.16</c:v>
                      </c:pt>
                      <c:pt idx="8137">
                        <c:v>2.72</c:v>
                      </c:pt>
                      <c:pt idx="8138">
                        <c:v>3.58</c:v>
                      </c:pt>
                      <c:pt idx="8139">
                        <c:v>3.03</c:v>
                      </c:pt>
                      <c:pt idx="8140">
                        <c:v>2.88</c:v>
                      </c:pt>
                      <c:pt idx="8141">
                        <c:v>2.99</c:v>
                      </c:pt>
                      <c:pt idx="8142">
                        <c:v>2.93</c:v>
                      </c:pt>
                      <c:pt idx="8143">
                        <c:v>2.92</c:v>
                      </c:pt>
                      <c:pt idx="8144">
                        <c:v>3.05</c:v>
                      </c:pt>
                      <c:pt idx="8145">
                        <c:v>3.04</c:v>
                      </c:pt>
                      <c:pt idx="8146">
                        <c:v>3.34</c:v>
                      </c:pt>
                      <c:pt idx="8147">
                        <c:v>2.91</c:v>
                      </c:pt>
                      <c:pt idx="8148">
                        <c:v>3.83</c:v>
                      </c:pt>
                      <c:pt idx="8149">
                        <c:v>3.31</c:v>
                      </c:pt>
                      <c:pt idx="8150">
                        <c:v>3.13</c:v>
                      </c:pt>
                      <c:pt idx="8151">
                        <c:v>3.15</c:v>
                      </c:pt>
                      <c:pt idx="8152">
                        <c:v>2.97</c:v>
                      </c:pt>
                      <c:pt idx="8153">
                        <c:v>2.93</c:v>
                      </c:pt>
                      <c:pt idx="8154">
                        <c:v>2.94</c:v>
                      </c:pt>
                      <c:pt idx="8155">
                        <c:v>2.82</c:v>
                      </c:pt>
                      <c:pt idx="8156">
                        <c:v>3.11</c:v>
                      </c:pt>
                      <c:pt idx="8157">
                        <c:v>2.98</c:v>
                      </c:pt>
                      <c:pt idx="8158">
                        <c:v>3.03</c:v>
                      </c:pt>
                      <c:pt idx="8159">
                        <c:v>3.15</c:v>
                      </c:pt>
                      <c:pt idx="8160">
                        <c:v>2.84</c:v>
                      </c:pt>
                      <c:pt idx="8161">
                        <c:v>2.94</c:v>
                      </c:pt>
                      <c:pt idx="8162">
                        <c:v>2.84</c:v>
                      </c:pt>
                      <c:pt idx="8163">
                        <c:v>2.95</c:v>
                      </c:pt>
                      <c:pt idx="8164">
                        <c:v>2.97</c:v>
                      </c:pt>
                      <c:pt idx="8165">
                        <c:v>2.85</c:v>
                      </c:pt>
                      <c:pt idx="8166">
                        <c:v>2.99</c:v>
                      </c:pt>
                      <c:pt idx="8167">
                        <c:v>2.72</c:v>
                      </c:pt>
                      <c:pt idx="8168">
                        <c:v>2.88</c:v>
                      </c:pt>
                      <c:pt idx="8169">
                        <c:v>2.94</c:v>
                      </c:pt>
                      <c:pt idx="8170">
                        <c:v>3.01</c:v>
                      </c:pt>
                      <c:pt idx="8171">
                        <c:v>3.03</c:v>
                      </c:pt>
                      <c:pt idx="8172">
                        <c:v>2.94</c:v>
                      </c:pt>
                      <c:pt idx="8173">
                        <c:v>2.9</c:v>
                      </c:pt>
                      <c:pt idx="8174">
                        <c:v>2.88</c:v>
                      </c:pt>
                      <c:pt idx="8175">
                        <c:v>2.83</c:v>
                      </c:pt>
                      <c:pt idx="8176">
                        <c:v>2.99</c:v>
                      </c:pt>
                      <c:pt idx="8177">
                        <c:v>2.98</c:v>
                      </c:pt>
                      <c:pt idx="8178">
                        <c:v>2.95</c:v>
                      </c:pt>
                      <c:pt idx="8179">
                        <c:v>2.97</c:v>
                      </c:pt>
                      <c:pt idx="8180">
                        <c:v>2.94</c:v>
                      </c:pt>
                      <c:pt idx="8181">
                        <c:v>3.34</c:v>
                      </c:pt>
                      <c:pt idx="8182">
                        <c:v>2.97</c:v>
                      </c:pt>
                      <c:pt idx="8183">
                        <c:v>2.94</c:v>
                      </c:pt>
                      <c:pt idx="8184">
                        <c:v>2.97</c:v>
                      </c:pt>
                      <c:pt idx="8185">
                        <c:v>2.96</c:v>
                      </c:pt>
                      <c:pt idx="8186">
                        <c:v>3.15</c:v>
                      </c:pt>
                      <c:pt idx="8187">
                        <c:v>3.21</c:v>
                      </c:pt>
                      <c:pt idx="8188">
                        <c:v>3.26</c:v>
                      </c:pt>
                      <c:pt idx="8189">
                        <c:v>3.11</c:v>
                      </c:pt>
                      <c:pt idx="8190">
                        <c:v>3.02</c:v>
                      </c:pt>
                      <c:pt idx="8191">
                        <c:v>3.02</c:v>
                      </c:pt>
                      <c:pt idx="8192">
                        <c:v>3.33</c:v>
                      </c:pt>
                      <c:pt idx="8193">
                        <c:v>3.12</c:v>
                      </c:pt>
                      <c:pt idx="8194">
                        <c:v>3.03</c:v>
                      </c:pt>
                      <c:pt idx="8195">
                        <c:v>2.98</c:v>
                      </c:pt>
                      <c:pt idx="8196">
                        <c:v>3.14</c:v>
                      </c:pt>
                      <c:pt idx="8197">
                        <c:v>2.72</c:v>
                      </c:pt>
                      <c:pt idx="8198">
                        <c:v>2.92</c:v>
                      </c:pt>
                      <c:pt idx="8199">
                        <c:v>3.01</c:v>
                      </c:pt>
                      <c:pt idx="8200">
                        <c:v>2.93</c:v>
                      </c:pt>
                      <c:pt idx="8201">
                        <c:v>3.06</c:v>
                      </c:pt>
                      <c:pt idx="8202">
                        <c:v>3.14</c:v>
                      </c:pt>
                      <c:pt idx="8203">
                        <c:v>3.04</c:v>
                      </c:pt>
                      <c:pt idx="8204">
                        <c:v>3.02</c:v>
                      </c:pt>
                      <c:pt idx="8205">
                        <c:v>2.91</c:v>
                      </c:pt>
                      <c:pt idx="8206">
                        <c:v>3.03</c:v>
                      </c:pt>
                      <c:pt idx="8207">
                        <c:v>2.98</c:v>
                      </c:pt>
                      <c:pt idx="8208">
                        <c:v>3.24</c:v>
                      </c:pt>
                      <c:pt idx="8209">
                        <c:v>3.02</c:v>
                      </c:pt>
                      <c:pt idx="8210">
                        <c:v>2.96</c:v>
                      </c:pt>
                      <c:pt idx="8211">
                        <c:v>3.08</c:v>
                      </c:pt>
                      <c:pt idx="8212">
                        <c:v>3</c:v>
                      </c:pt>
                      <c:pt idx="8213">
                        <c:v>3.92</c:v>
                      </c:pt>
                      <c:pt idx="8214">
                        <c:v>3.27</c:v>
                      </c:pt>
                      <c:pt idx="8215">
                        <c:v>2.96</c:v>
                      </c:pt>
                      <c:pt idx="8216">
                        <c:v>2.96</c:v>
                      </c:pt>
                      <c:pt idx="8217">
                        <c:v>3.19</c:v>
                      </c:pt>
                      <c:pt idx="8218">
                        <c:v>3.39</c:v>
                      </c:pt>
                      <c:pt idx="8219">
                        <c:v>3.09</c:v>
                      </c:pt>
                      <c:pt idx="8220">
                        <c:v>2.96</c:v>
                      </c:pt>
                      <c:pt idx="8221">
                        <c:v>3.12</c:v>
                      </c:pt>
                      <c:pt idx="8222">
                        <c:v>2.99</c:v>
                      </c:pt>
                      <c:pt idx="8223">
                        <c:v>2.97</c:v>
                      </c:pt>
                      <c:pt idx="8224">
                        <c:v>3.13</c:v>
                      </c:pt>
                      <c:pt idx="8225">
                        <c:v>2.97</c:v>
                      </c:pt>
                      <c:pt idx="8226">
                        <c:v>3.13</c:v>
                      </c:pt>
                      <c:pt idx="8227">
                        <c:v>3.08</c:v>
                      </c:pt>
                      <c:pt idx="8228">
                        <c:v>3.36</c:v>
                      </c:pt>
                      <c:pt idx="8229">
                        <c:v>3.12</c:v>
                      </c:pt>
                      <c:pt idx="8230">
                        <c:v>2.99</c:v>
                      </c:pt>
                      <c:pt idx="8231">
                        <c:v>3.11</c:v>
                      </c:pt>
                      <c:pt idx="8232">
                        <c:v>3.01</c:v>
                      </c:pt>
                      <c:pt idx="8233">
                        <c:v>2.98</c:v>
                      </c:pt>
                      <c:pt idx="8234">
                        <c:v>3.04</c:v>
                      </c:pt>
                      <c:pt idx="8235">
                        <c:v>3.07</c:v>
                      </c:pt>
                      <c:pt idx="8236">
                        <c:v>3.26</c:v>
                      </c:pt>
                      <c:pt idx="8237">
                        <c:v>3.06</c:v>
                      </c:pt>
                      <c:pt idx="8238">
                        <c:v>3.14</c:v>
                      </c:pt>
                      <c:pt idx="8239">
                        <c:v>3.05</c:v>
                      </c:pt>
                      <c:pt idx="8240">
                        <c:v>2.96</c:v>
                      </c:pt>
                      <c:pt idx="8241">
                        <c:v>3.04</c:v>
                      </c:pt>
                      <c:pt idx="8242">
                        <c:v>2.96</c:v>
                      </c:pt>
                      <c:pt idx="8243">
                        <c:v>2.92</c:v>
                      </c:pt>
                      <c:pt idx="8244">
                        <c:v>2.97</c:v>
                      </c:pt>
                      <c:pt idx="8245">
                        <c:v>3</c:v>
                      </c:pt>
                      <c:pt idx="8246">
                        <c:v>3.34</c:v>
                      </c:pt>
                      <c:pt idx="8247">
                        <c:v>3.1</c:v>
                      </c:pt>
                      <c:pt idx="8248">
                        <c:v>3.02</c:v>
                      </c:pt>
                      <c:pt idx="8249">
                        <c:v>3.02</c:v>
                      </c:pt>
                      <c:pt idx="8250">
                        <c:v>2.95</c:v>
                      </c:pt>
                      <c:pt idx="8251">
                        <c:v>3.01</c:v>
                      </c:pt>
                      <c:pt idx="8252">
                        <c:v>2.95</c:v>
                      </c:pt>
                      <c:pt idx="8253">
                        <c:v>3.03</c:v>
                      </c:pt>
                      <c:pt idx="8254">
                        <c:v>3.06</c:v>
                      </c:pt>
                      <c:pt idx="8255">
                        <c:v>2.99</c:v>
                      </c:pt>
                      <c:pt idx="8256">
                        <c:v>3.11</c:v>
                      </c:pt>
                      <c:pt idx="8257">
                        <c:v>3.19</c:v>
                      </c:pt>
                      <c:pt idx="8258">
                        <c:v>3.25</c:v>
                      </c:pt>
                      <c:pt idx="8259">
                        <c:v>3.03</c:v>
                      </c:pt>
                      <c:pt idx="8260">
                        <c:v>2.94</c:v>
                      </c:pt>
                      <c:pt idx="8261">
                        <c:v>2.94</c:v>
                      </c:pt>
                      <c:pt idx="8262">
                        <c:v>3.11</c:v>
                      </c:pt>
                      <c:pt idx="8263">
                        <c:v>3.02</c:v>
                      </c:pt>
                      <c:pt idx="8264">
                        <c:v>2.99</c:v>
                      </c:pt>
                      <c:pt idx="8265">
                        <c:v>2.94</c:v>
                      </c:pt>
                      <c:pt idx="8266">
                        <c:v>3.05</c:v>
                      </c:pt>
                      <c:pt idx="8267">
                        <c:v>3</c:v>
                      </c:pt>
                      <c:pt idx="8268">
                        <c:v>3.38</c:v>
                      </c:pt>
                      <c:pt idx="8269">
                        <c:v>3.1</c:v>
                      </c:pt>
                      <c:pt idx="8270">
                        <c:v>2.99</c:v>
                      </c:pt>
                      <c:pt idx="8271">
                        <c:v>3.38</c:v>
                      </c:pt>
                      <c:pt idx="8272">
                        <c:v>3.23</c:v>
                      </c:pt>
                      <c:pt idx="8273">
                        <c:v>3.14</c:v>
                      </c:pt>
                      <c:pt idx="8274">
                        <c:v>3.06</c:v>
                      </c:pt>
                      <c:pt idx="8275">
                        <c:v>2.99</c:v>
                      </c:pt>
                      <c:pt idx="8276">
                        <c:v>3.16</c:v>
                      </c:pt>
                      <c:pt idx="8277">
                        <c:v>3.08</c:v>
                      </c:pt>
                      <c:pt idx="8278">
                        <c:v>3.1</c:v>
                      </c:pt>
                      <c:pt idx="8279">
                        <c:v>3.99</c:v>
                      </c:pt>
                      <c:pt idx="8280">
                        <c:v>3.19</c:v>
                      </c:pt>
                      <c:pt idx="8281">
                        <c:v>3.11</c:v>
                      </c:pt>
                      <c:pt idx="8282">
                        <c:v>3.04</c:v>
                      </c:pt>
                      <c:pt idx="8283">
                        <c:v>2.98</c:v>
                      </c:pt>
                      <c:pt idx="8284">
                        <c:v>2.95</c:v>
                      </c:pt>
                      <c:pt idx="8285">
                        <c:v>2.87</c:v>
                      </c:pt>
                      <c:pt idx="8286">
                        <c:v>2.87</c:v>
                      </c:pt>
                      <c:pt idx="8287">
                        <c:v>3.07</c:v>
                      </c:pt>
                      <c:pt idx="8288">
                        <c:v>2.85</c:v>
                      </c:pt>
                      <c:pt idx="8289">
                        <c:v>2.99</c:v>
                      </c:pt>
                      <c:pt idx="8290">
                        <c:v>2.97</c:v>
                      </c:pt>
                      <c:pt idx="8291">
                        <c:v>3.03</c:v>
                      </c:pt>
                      <c:pt idx="8292">
                        <c:v>2.94</c:v>
                      </c:pt>
                      <c:pt idx="8293">
                        <c:v>2.91</c:v>
                      </c:pt>
                      <c:pt idx="8294">
                        <c:v>2.94</c:v>
                      </c:pt>
                      <c:pt idx="8295">
                        <c:v>2.95</c:v>
                      </c:pt>
                      <c:pt idx="8296">
                        <c:v>3.17</c:v>
                      </c:pt>
                      <c:pt idx="8297">
                        <c:v>3.03</c:v>
                      </c:pt>
                      <c:pt idx="8298">
                        <c:v>2.82</c:v>
                      </c:pt>
                      <c:pt idx="8299">
                        <c:v>3.04</c:v>
                      </c:pt>
                      <c:pt idx="8300">
                        <c:v>3.03</c:v>
                      </c:pt>
                      <c:pt idx="8301">
                        <c:v>3.15</c:v>
                      </c:pt>
                      <c:pt idx="8302">
                        <c:v>3.02</c:v>
                      </c:pt>
                      <c:pt idx="8303">
                        <c:v>2.98</c:v>
                      </c:pt>
                      <c:pt idx="8304">
                        <c:v>2.99</c:v>
                      </c:pt>
                      <c:pt idx="8305">
                        <c:v>2.95</c:v>
                      </c:pt>
                      <c:pt idx="8306">
                        <c:v>3.04</c:v>
                      </c:pt>
                      <c:pt idx="8307">
                        <c:v>2.95</c:v>
                      </c:pt>
                      <c:pt idx="8308">
                        <c:v>2.91</c:v>
                      </c:pt>
                      <c:pt idx="8309">
                        <c:v>2.91</c:v>
                      </c:pt>
                      <c:pt idx="8310">
                        <c:v>3.03</c:v>
                      </c:pt>
                      <c:pt idx="8311">
                        <c:v>3.23</c:v>
                      </c:pt>
                      <c:pt idx="8312">
                        <c:v>3.02</c:v>
                      </c:pt>
                      <c:pt idx="8313">
                        <c:v>2.99</c:v>
                      </c:pt>
                      <c:pt idx="8314">
                        <c:v>2.99</c:v>
                      </c:pt>
                      <c:pt idx="8315">
                        <c:v>2.94</c:v>
                      </c:pt>
                      <c:pt idx="8316">
                        <c:v>3.05</c:v>
                      </c:pt>
                      <c:pt idx="8317">
                        <c:v>2.94</c:v>
                      </c:pt>
                      <c:pt idx="8318">
                        <c:v>3.03</c:v>
                      </c:pt>
                      <c:pt idx="8319">
                        <c:v>3.03</c:v>
                      </c:pt>
                      <c:pt idx="8320">
                        <c:v>3.09</c:v>
                      </c:pt>
                      <c:pt idx="8321">
                        <c:v>3.12</c:v>
                      </c:pt>
                      <c:pt idx="8322">
                        <c:v>3.16</c:v>
                      </c:pt>
                      <c:pt idx="8323">
                        <c:v>3.07</c:v>
                      </c:pt>
                      <c:pt idx="8324">
                        <c:v>3.04</c:v>
                      </c:pt>
                      <c:pt idx="8325">
                        <c:v>2.96</c:v>
                      </c:pt>
                      <c:pt idx="8326">
                        <c:v>2.97</c:v>
                      </c:pt>
                      <c:pt idx="8327">
                        <c:v>2.67</c:v>
                      </c:pt>
                      <c:pt idx="8328">
                        <c:v>2.87</c:v>
                      </c:pt>
                      <c:pt idx="8329">
                        <c:v>2.94</c:v>
                      </c:pt>
                      <c:pt idx="8330">
                        <c:v>2.9</c:v>
                      </c:pt>
                      <c:pt idx="8331">
                        <c:v>2.96</c:v>
                      </c:pt>
                      <c:pt idx="8332">
                        <c:v>2.95</c:v>
                      </c:pt>
                      <c:pt idx="8333">
                        <c:v>3.06</c:v>
                      </c:pt>
                      <c:pt idx="8334">
                        <c:v>3.03</c:v>
                      </c:pt>
                      <c:pt idx="8335">
                        <c:v>2.94</c:v>
                      </c:pt>
                      <c:pt idx="8336">
                        <c:v>3.03</c:v>
                      </c:pt>
                      <c:pt idx="8337">
                        <c:v>2.97</c:v>
                      </c:pt>
                      <c:pt idx="8338">
                        <c:v>3.08</c:v>
                      </c:pt>
                      <c:pt idx="8339">
                        <c:v>3.05</c:v>
                      </c:pt>
                      <c:pt idx="8340">
                        <c:v>2.97</c:v>
                      </c:pt>
                      <c:pt idx="8341">
                        <c:v>3.11</c:v>
                      </c:pt>
                      <c:pt idx="8342">
                        <c:v>2.98</c:v>
                      </c:pt>
                      <c:pt idx="8343">
                        <c:v>2.85</c:v>
                      </c:pt>
                      <c:pt idx="8344">
                        <c:v>2.82</c:v>
                      </c:pt>
                      <c:pt idx="8345">
                        <c:v>2.85</c:v>
                      </c:pt>
                      <c:pt idx="8346">
                        <c:v>3.15</c:v>
                      </c:pt>
                      <c:pt idx="8347">
                        <c:v>3.03</c:v>
                      </c:pt>
                      <c:pt idx="8348">
                        <c:v>3.46</c:v>
                      </c:pt>
                      <c:pt idx="8349">
                        <c:v>3.08</c:v>
                      </c:pt>
                      <c:pt idx="8350">
                        <c:v>2.96</c:v>
                      </c:pt>
                      <c:pt idx="8351">
                        <c:v>3.02</c:v>
                      </c:pt>
                      <c:pt idx="8352">
                        <c:v>2.97</c:v>
                      </c:pt>
                      <c:pt idx="8353">
                        <c:v>2.93</c:v>
                      </c:pt>
                      <c:pt idx="8354">
                        <c:v>2.94</c:v>
                      </c:pt>
                      <c:pt idx="8355">
                        <c:v>2.95</c:v>
                      </c:pt>
                      <c:pt idx="8356">
                        <c:v>2.95</c:v>
                      </c:pt>
                      <c:pt idx="8357">
                        <c:v>3.97</c:v>
                      </c:pt>
                      <c:pt idx="8358">
                        <c:v>3.2</c:v>
                      </c:pt>
                      <c:pt idx="8359">
                        <c:v>2.97</c:v>
                      </c:pt>
                      <c:pt idx="8360">
                        <c:v>2.91</c:v>
                      </c:pt>
                      <c:pt idx="8361">
                        <c:v>3.04</c:v>
                      </c:pt>
                      <c:pt idx="8362">
                        <c:v>3.04</c:v>
                      </c:pt>
                      <c:pt idx="8363">
                        <c:v>3.04</c:v>
                      </c:pt>
                      <c:pt idx="8364">
                        <c:v>3</c:v>
                      </c:pt>
                      <c:pt idx="8365">
                        <c:v>2.98</c:v>
                      </c:pt>
                      <c:pt idx="8366">
                        <c:v>3.68</c:v>
                      </c:pt>
                      <c:pt idx="8367">
                        <c:v>3.25</c:v>
                      </c:pt>
                      <c:pt idx="8368">
                        <c:v>3.31</c:v>
                      </c:pt>
                      <c:pt idx="8369">
                        <c:v>3.12</c:v>
                      </c:pt>
                      <c:pt idx="8370">
                        <c:v>3.19</c:v>
                      </c:pt>
                      <c:pt idx="8371">
                        <c:v>3.31</c:v>
                      </c:pt>
                      <c:pt idx="8372">
                        <c:v>3.24</c:v>
                      </c:pt>
                      <c:pt idx="8373">
                        <c:v>3.15</c:v>
                      </c:pt>
                      <c:pt idx="8374">
                        <c:v>3.16</c:v>
                      </c:pt>
                      <c:pt idx="8375">
                        <c:v>3.14</c:v>
                      </c:pt>
                      <c:pt idx="8376">
                        <c:v>3.35</c:v>
                      </c:pt>
                      <c:pt idx="8377">
                        <c:v>3.49</c:v>
                      </c:pt>
                      <c:pt idx="8378">
                        <c:v>3.34</c:v>
                      </c:pt>
                      <c:pt idx="8379">
                        <c:v>3.3</c:v>
                      </c:pt>
                      <c:pt idx="8380">
                        <c:v>3.21</c:v>
                      </c:pt>
                      <c:pt idx="8381">
                        <c:v>3.21</c:v>
                      </c:pt>
                      <c:pt idx="8382">
                        <c:v>3.33</c:v>
                      </c:pt>
                      <c:pt idx="8383">
                        <c:v>3.25</c:v>
                      </c:pt>
                      <c:pt idx="8384">
                        <c:v>3.25</c:v>
                      </c:pt>
                      <c:pt idx="8385">
                        <c:v>3.23</c:v>
                      </c:pt>
                      <c:pt idx="8386">
                        <c:v>3.49</c:v>
                      </c:pt>
                      <c:pt idx="8387">
                        <c:v>3.31</c:v>
                      </c:pt>
                      <c:pt idx="8388">
                        <c:v>3.24</c:v>
                      </c:pt>
                      <c:pt idx="8389">
                        <c:v>3.26</c:v>
                      </c:pt>
                      <c:pt idx="8390">
                        <c:v>3.25</c:v>
                      </c:pt>
                      <c:pt idx="8391">
                        <c:v>3.29</c:v>
                      </c:pt>
                      <c:pt idx="8392">
                        <c:v>3.24</c:v>
                      </c:pt>
                      <c:pt idx="8393">
                        <c:v>3.22</c:v>
                      </c:pt>
                      <c:pt idx="8394">
                        <c:v>3.22</c:v>
                      </c:pt>
                      <c:pt idx="8395">
                        <c:v>3.17</c:v>
                      </c:pt>
                      <c:pt idx="8396">
                        <c:v>3.3</c:v>
                      </c:pt>
                      <c:pt idx="8397">
                        <c:v>3.25</c:v>
                      </c:pt>
                      <c:pt idx="8398">
                        <c:v>3.05</c:v>
                      </c:pt>
                      <c:pt idx="8399">
                        <c:v>3.24</c:v>
                      </c:pt>
                      <c:pt idx="8400">
                        <c:v>3.22</c:v>
                      </c:pt>
                      <c:pt idx="8401">
                        <c:v>3.36</c:v>
                      </c:pt>
                      <c:pt idx="8402">
                        <c:v>3.44</c:v>
                      </c:pt>
                      <c:pt idx="8403">
                        <c:v>3.47</c:v>
                      </c:pt>
                      <c:pt idx="8404">
                        <c:v>3.49</c:v>
                      </c:pt>
                      <c:pt idx="8405">
                        <c:v>3.53</c:v>
                      </c:pt>
                      <c:pt idx="8406">
                        <c:v>3.53</c:v>
                      </c:pt>
                      <c:pt idx="8407">
                        <c:v>3.45</c:v>
                      </c:pt>
                      <c:pt idx="8408">
                        <c:v>3.36</c:v>
                      </c:pt>
                      <c:pt idx="8409">
                        <c:v>4.18</c:v>
                      </c:pt>
                      <c:pt idx="8410">
                        <c:v>3.64</c:v>
                      </c:pt>
                      <c:pt idx="8411">
                        <c:v>3.62</c:v>
                      </c:pt>
                      <c:pt idx="8412">
                        <c:v>3.6</c:v>
                      </c:pt>
                      <c:pt idx="8413">
                        <c:v>3.48</c:v>
                      </c:pt>
                      <c:pt idx="8414">
                        <c:v>3.46</c:v>
                      </c:pt>
                      <c:pt idx="8415">
                        <c:v>3.36</c:v>
                      </c:pt>
                      <c:pt idx="8416">
                        <c:v>3.41</c:v>
                      </c:pt>
                      <c:pt idx="8417">
                        <c:v>3.24</c:v>
                      </c:pt>
                      <c:pt idx="8418">
                        <c:v>3.43</c:v>
                      </c:pt>
                      <c:pt idx="8419">
                        <c:v>3.49</c:v>
                      </c:pt>
                      <c:pt idx="8420">
                        <c:v>3.51</c:v>
                      </c:pt>
                      <c:pt idx="8421">
                        <c:v>3.7</c:v>
                      </c:pt>
                      <c:pt idx="8422">
                        <c:v>3.71</c:v>
                      </c:pt>
                      <c:pt idx="8423">
                        <c:v>3.71</c:v>
                      </c:pt>
                      <c:pt idx="8424">
                        <c:v>3.7</c:v>
                      </c:pt>
                      <c:pt idx="8425">
                        <c:v>3.7</c:v>
                      </c:pt>
                      <c:pt idx="8426">
                        <c:v>3.78</c:v>
                      </c:pt>
                      <c:pt idx="8427">
                        <c:v>3.42</c:v>
                      </c:pt>
                      <c:pt idx="8428">
                        <c:v>3.15</c:v>
                      </c:pt>
                      <c:pt idx="8429">
                        <c:v>3.66</c:v>
                      </c:pt>
                      <c:pt idx="8430">
                        <c:v>3.73</c:v>
                      </c:pt>
                      <c:pt idx="8431">
                        <c:v>3.86</c:v>
                      </c:pt>
                      <c:pt idx="8432">
                        <c:v>3.81</c:v>
                      </c:pt>
                      <c:pt idx="8433">
                        <c:v>3.78</c:v>
                      </c:pt>
                      <c:pt idx="8434">
                        <c:v>3.77</c:v>
                      </c:pt>
                      <c:pt idx="8435">
                        <c:v>3.78</c:v>
                      </c:pt>
                      <c:pt idx="8436">
                        <c:v>3.77</c:v>
                      </c:pt>
                      <c:pt idx="8437">
                        <c:v>3.58</c:v>
                      </c:pt>
                      <c:pt idx="8438">
                        <c:v>3.42</c:v>
                      </c:pt>
                      <c:pt idx="8439">
                        <c:v>3.78</c:v>
                      </c:pt>
                      <c:pt idx="8440">
                        <c:v>3.84</c:v>
                      </c:pt>
                      <c:pt idx="8441">
                        <c:v>4.29</c:v>
                      </c:pt>
                      <c:pt idx="8442">
                        <c:v>4.2699999999999996</c:v>
                      </c:pt>
                      <c:pt idx="8443">
                        <c:v>4.26</c:v>
                      </c:pt>
                      <c:pt idx="8444">
                        <c:v>4.2300000000000004</c:v>
                      </c:pt>
                      <c:pt idx="8445">
                        <c:v>4.21</c:v>
                      </c:pt>
                      <c:pt idx="8446">
                        <c:v>4.28</c:v>
                      </c:pt>
                      <c:pt idx="8447">
                        <c:v>4.1900000000000004</c:v>
                      </c:pt>
                      <c:pt idx="8448">
                        <c:v>4.24</c:v>
                      </c:pt>
                      <c:pt idx="8449">
                        <c:v>4.2300000000000004</c:v>
                      </c:pt>
                      <c:pt idx="8450">
                        <c:v>4.1900000000000004</c:v>
                      </c:pt>
                      <c:pt idx="8451">
                        <c:v>4.1900000000000004</c:v>
                      </c:pt>
                      <c:pt idx="8452">
                        <c:v>4.5999999999999996</c:v>
                      </c:pt>
                      <c:pt idx="8453">
                        <c:v>4.33</c:v>
                      </c:pt>
                      <c:pt idx="8454">
                        <c:v>4.25</c:v>
                      </c:pt>
                      <c:pt idx="8455">
                        <c:v>4.16</c:v>
                      </c:pt>
                      <c:pt idx="8456">
                        <c:v>4.17</c:v>
                      </c:pt>
                      <c:pt idx="8457">
                        <c:v>4.03</c:v>
                      </c:pt>
                      <c:pt idx="8458">
                        <c:v>4</c:v>
                      </c:pt>
                      <c:pt idx="8459">
                        <c:v>4.17</c:v>
                      </c:pt>
                      <c:pt idx="8460">
                        <c:v>4.18</c:v>
                      </c:pt>
                      <c:pt idx="8461">
                        <c:v>4.24</c:v>
                      </c:pt>
                      <c:pt idx="8462">
                        <c:v>4.2300000000000004</c:v>
                      </c:pt>
                      <c:pt idx="8463">
                        <c:v>4.3</c:v>
                      </c:pt>
                      <c:pt idx="8464">
                        <c:v>4.26</c:v>
                      </c:pt>
                      <c:pt idx="8465">
                        <c:v>4.17</c:v>
                      </c:pt>
                      <c:pt idx="8466">
                        <c:v>4.24</c:v>
                      </c:pt>
                      <c:pt idx="8467">
                        <c:v>4.1399999999999997</c:v>
                      </c:pt>
                      <c:pt idx="8468">
                        <c:v>4.18</c:v>
                      </c:pt>
                      <c:pt idx="8469">
                        <c:v>4.18</c:v>
                      </c:pt>
                      <c:pt idx="8470">
                        <c:v>4.17</c:v>
                      </c:pt>
                      <c:pt idx="8471">
                        <c:v>4.29</c:v>
                      </c:pt>
                      <c:pt idx="8472">
                        <c:v>4.21</c:v>
                      </c:pt>
                      <c:pt idx="8473">
                        <c:v>4.1500000000000004</c:v>
                      </c:pt>
                      <c:pt idx="8474">
                        <c:v>5.96</c:v>
                      </c:pt>
                      <c:pt idx="8475">
                        <c:v>3.82</c:v>
                      </c:pt>
                      <c:pt idx="8476">
                        <c:v>3.82</c:v>
                      </c:pt>
                      <c:pt idx="8477">
                        <c:v>4.37</c:v>
                      </c:pt>
                      <c:pt idx="8478">
                        <c:v>5.0199999999999996</c:v>
                      </c:pt>
                      <c:pt idx="8479">
                        <c:v>4.3600000000000003</c:v>
                      </c:pt>
                      <c:pt idx="8480">
                        <c:v>4.32</c:v>
                      </c:pt>
                      <c:pt idx="8481">
                        <c:v>4.3099999999999996</c:v>
                      </c:pt>
                      <c:pt idx="8482">
                        <c:v>4.2300000000000004</c:v>
                      </c:pt>
                      <c:pt idx="8483">
                        <c:v>4.22</c:v>
                      </c:pt>
                      <c:pt idx="8484">
                        <c:v>4.22</c:v>
                      </c:pt>
                      <c:pt idx="8485">
                        <c:v>4.22</c:v>
                      </c:pt>
                      <c:pt idx="8486">
                        <c:v>4.2300000000000004</c:v>
                      </c:pt>
                      <c:pt idx="8487">
                        <c:v>4.1900000000000004</c:v>
                      </c:pt>
                      <c:pt idx="8488">
                        <c:v>4.78</c:v>
                      </c:pt>
                      <c:pt idx="8489">
                        <c:v>4.3</c:v>
                      </c:pt>
                      <c:pt idx="8490">
                        <c:v>4.26</c:v>
                      </c:pt>
                      <c:pt idx="8491">
                        <c:v>4.32</c:v>
                      </c:pt>
                      <c:pt idx="8492">
                        <c:v>4.26</c:v>
                      </c:pt>
                      <c:pt idx="8493">
                        <c:v>4.28</c:v>
                      </c:pt>
                      <c:pt idx="8494">
                        <c:v>4.3</c:v>
                      </c:pt>
                      <c:pt idx="8495">
                        <c:v>4.29</c:v>
                      </c:pt>
                      <c:pt idx="8496">
                        <c:v>4.34</c:v>
                      </c:pt>
                      <c:pt idx="8497">
                        <c:v>4.21</c:v>
                      </c:pt>
                      <c:pt idx="8498">
                        <c:v>4.25</c:v>
                      </c:pt>
                      <c:pt idx="8499">
                        <c:v>4.28</c:v>
                      </c:pt>
                      <c:pt idx="8500">
                        <c:v>4.28</c:v>
                      </c:pt>
                      <c:pt idx="8501">
                        <c:v>4.3</c:v>
                      </c:pt>
                      <c:pt idx="8502">
                        <c:v>4.2300000000000004</c:v>
                      </c:pt>
                      <c:pt idx="8503">
                        <c:v>4.1900000000000004</c:v>
                      </c:pt>
                      <c:pt idx="8504">
                        <c:v>4.22</c:v>
                      </c:pt>
                      <c:pt idx="8505">
                        <c:v>4.22</c:v>
                      </c:pt>
                      <c:pt idx="8506">
                        <c:v>4.5</c:v>
                      </c:pt>
                      <c:pt idx="8507">
                        <c:v>4.3499999999999996</c:v>
                      </c:pt>
                      <c:pt idx="8508">
                        <c:v>4.72</c:v>
                      </c:pt>
                      <c:pt idx="8509">
                        <c:v>4.7</c:v>
                      </c:pt>
                      <c:pt idx="8510">
                        <c:v>4.6399999999999997</c:v>
                      </c:pt>
                      <c:pt idx="8511">
                        <c:v>4.6900000000000004</c:v>
                      </c:pt>
                      <c:pt idx="8512">
                        <c:v>4.6399999999999997</c:v>
                      </c:pt>
                      <c:pt idx="8513">
                        <c:v>4.6399999999999997</c:v>
                      </c:pt>
                      <c:pt idx="8514">
                        <c:v>4.75</c:v>
                      </c:pt>
                      <c:pt idx="8515">
                        <c:v>4.71</c:v>
                      </c:pt>
                      <c:pt idx="8516">
                        <c:v>4.78</c:v>
                      </c:pt>
                      <c:pt idx="8517">
                        <c:v>4.67</c:v>
                      </c:pt>
                      <c:pt idx="8518">
                        <c:v>4.7</c:v>
                      </c:pt>
                      <c:pt idx="8519">
                        <c:v>4.76</c:v>
                      </c:pt>
                      <c:pt idx="8520">
                        <c:v>4.72</c:v>
                      </c:pt>
                      <c:pt idx="8521">
                        <c:v>4.72</c:v>
                      </c:pt>
                      <c:pt idx="8522">
                        <c:v>4.8099999999999996</c:v>
                      </c:pt>
                      <c:pt idx="8523">
                        <c:v>4.74</c:v>
                      </c:pt>
                      <c:pt idx="8524">
                        <c:v>4.72</c:v>
                      </c:pt>
                      <c:pt idx="8525">
                        <c:v>4.68</c:v>
                      </c:pt>
                      <c:pt idx="8526">
                        <c:v>4.7300000000000004</c:v>
                      </c:pt>
                      <c:pt idx="8527">
                        <c:v>4.6399999999999997</c:v>
                      </c:pt>
                      <c:pt idx="8528">
                        <c:v>4.78</c:v>
                      </c:pt>
                      <c:pt idx="8529">
                        <c:v>4.79</c:v>
                      </c:pt>
                      <c:pt idx="8530">
                        <c:v>4.68</c:v>
                      </c:pt>
                      <c:pt idx="8531">
                        <c:v>4.71</c:v>
                      </c:pt>
                      <c:pt idx="8532">
                        <c:v>4.7</c:v>
                      </c:pt>
                      <c:pt idx="8533">
                        <c:v>4.87</c:v>
                      </c:pt>
                      <c:pt idx="8534">
                        <c:v>4.78</c:v>
                      </c:pt>
                      <c:pt idx="8535">
                        <c:v>4.71</c:v>
                      </c:pt>
                      <c:pt idx="8536">
                        <c:v>4.78</c:v>
                      </c:pt>
                      <c:pt idx="8537">
                        <c:v>4.29</c:v>
                      </c:pt>
                      <c:pt idx="8538">
                        <c:v>4.6100000000000003</c:v>
                      </c:pt>
                      <c:pt idx="8539">
                        <c:v>4.7699999999999996</c:v>
                      </c:pt>
                      <c:pt idx="8540">
                        <c:v>5.44</c:v>
                      </c:pt>
                      <c:pt idx="8541">
                        <c:v>4.83</c:v>
                      </c:pt>
                      <c:pt idx="8542">
                        <c:v>4.78</c:v>
                      </c:pt>
                      <c:pt idx="8543">
                        <c:v>4.7699999999999996</c:v>
                      </c:pt>
                      <c:pt idx="8544">
                        <c:v>4.7699999999999996</c:v>
                      </c:pt>
                      <c:pt idx="8545">
                        <c:v>4.57</c:v>
                      </c:pt>
                      <c:pt idx="8546">
                        <c:v>4.57</c:v>
                      </c:pt>
                      <c:pt idx="8547">
                        <c:v>4.71</c:v>
                      </c:pt>
                      <c:pt idx="8548">
                        <c:v>4.5599999999999996</c:v>
                      </c:pt>
                      <c:pt idx="8549">
                        <c:v>4.71</c:v>
                      </c:pt>
                      <c:pt idx="8550">
                        <c:v>4.71</c:v>
                      </c:pt>
                      <c:pt idx="8551">
                        <c:v>4.78</c:v>
                      </c:pt>
                      <c:pt idx="8552">
                        <c:v>4.71</c:v>
                      </c:pt>
                      <c:pt idx="8553">
                        <c:v>4.6900000000000004</c:v>
                      </c:pt>
                      <c:pt idx="8554">
                        <c:v>4.7</c:v>
                      </c:pt>
                      <c:pt idx="8555">
                        <c:v>4.68</c:v>
                      </c:pt>
                      <c:pt idx="8556">
                        <c:v>4.72</c:v>
                      </c:pt>
                      <c:pt idx="8557">
                        <c:v>4.67</c:v>
                      </c:pt>
                      <c:pt idx="8558">
                        <c:v>4.88</c:v>
                      </c:pt>
                      <c:pt idx="8559">
                        <c:v>4.7699999999999996</c:v>
                      </c:pt>
                      <c:pt idx="8560">
                        <c:v>4.76</c:v>
                      </c:pt>
                      <c:pt idx="8561">
                        <c:v>4.9000000000000004</c:v>
                      </c:pt>
                      <c:pt idx="8562">
                        <c:v>4.76</c:v>
                      </c:pt>
                      <c:pt idx="8563">
                        <c:v>4.67</c:v>
                      </c:pt>
                      <c:pt idx="8564">
                        <c:v>4.71</c:v>
                      </c:pt>
                      <c:pt idx="8565">
                        <c:v>4.66</c:v>
                      </c:pt>
                      <c:pt idx="8566">
                        <c:v>4.6900000000000004</c:v>
                      </c:pt>
                      <c:pt idx="8567">
                        <c:v>4.51</c:v>
                      </c:pt>
                      <c:pt idx="8568">
                        <c:v>5.28</c:v>
                      </c:pt>
                      <c:pt idx="8569">
                        <c:v>4.99</c:v>
                      </c:pt>
                      <c:pt idx="8570">
                        <c:v>4.99</c:v>
                      </c:pt>
                      <c:pt idx="8571">
                        <c:v>5.48</c:v>
                      </c:pt>
                      <c:pt idx="8572">
                        <c:v>5.59</c:v>
                      </c:pt>
                      <c:pt idx="8573">
                        <c:v>5.53</c:v>
                      </c:pt>
                      <c:pt idx="8574">
                        <c:v>5.51</c:v>
                      </c:pt>
                      <c:pt idx="8575">
                        <c:v>5.43</c:v>
                      </c:pt>
                      <c:pt idx="8576">
                        <c:v>5.49</c:v>
                      </c:pt>
                      <c:pt idx="8577">
                        <c:v>5.43</c:v>
                      </c:pt>
                      <c:pt idx="8578">
                        <c:v>6</c:v>
                      </c:pt>
                      <c:pt idx="8579">
                        <c:v>6</c:v>
                      </c:pt>
                      <c:pt idx="8580">
                        <c:v>6.03</c:v>
                      </c:pt>
                      <c:pt idx="8581">
                        <c:v>5.67</c:v>
                      </c:pt>
                      <c:pt idx="8582">
                        <c:v>5.54</c:v>
                      </c:pt>
                      <c:pt idx="8583">
                        <c:v>5.66</c:v>
                      </c:pt>
                      <c:pt idx="8584">
                        <c:v>5.49</c:v>
                      </c:pt>
                      <c:pt idx="8585">
                        <c:v>5.42</c:v>
                      </c:pt>
                      <c:pt idx="8586">
                        <c:v>5.4</c:v>
                      </c:pt>
                      <c:pt idx="8587">
                        <c:v>5.07</c:v>
                      </c:pt>
                      <c:pt idx="8588">
                        <c:v>6.09</c:v>
                      </c:pt>
                      <c:pt idx="8589">
                        <c:v>5.53</c:v>
                      </c:pt>
                      <c:pt idx="8590">
                        <c:v>5.48</c:v>
                      </c:pt>
                      <c:pt idx="8591">
                        <c:v>5.52</c:v>
                      </c:pt>
                      <c:pt idx="8592">
                        <c:v>5.41</c:v>
                      </c:pt>
                      <c:pt idx="8593">
                        <c:v>5.46</c:v>
                      </c:pt>
                      <c:pt idx="8594">
                        <c:v>5.61</c:v>
                      </c:pt>
                      <c:pt idx="8595">
                        <c:v>5.34</c:v>
                      </c:pt>
                      <c:pt idx="8596">
                        <c:v>5.27</c:v>
                      </c:pt>
                      <c:pt idx="8597">
                        <c:v>5.43</c:v>
                      </c:pt>
                      <c:pt idx="8598">
                        <c:v>6.56</c:v>
                      </c:pt>
                      <c:pt idx="8599">
                        <c:v>5.8</c:v>
                      </c:pt>
                      <c:pt idx="8600">
                        <c:v>5.31</c:v>
                      </c:pt>
                      <c:pt idx="8601">
                        <c:v>5.31</c:v>
                      </c:pt>
                      <c:pt idx="8602">
                        <c:v>5.6</c:v>
                      </c:pt>
                      <c:pt idx="8603">
                        <c:v>5.48</c:v>
                      </c:pt>
                      <c:pt idx="8604">
                        <c:v>5.49</c:v>
                      </c:pt>
                      <c:pt idx="8605">
                        <c:v>4.9400000000000004</c:v>
                      </c:pt>
                      <c:pt idx="8606">
                        <c:v>4.9400000000000004</c:v>
                      </c:pt>
                      <c:pt idx="8607">
                        <c:v>5.98</c:v>
                      </c:pt>
                      <c:pt idx="8608">
                        <c:v>6.59</c:v>
                      </c:pt>
                      <c:pt idx="8609">
                        <c:v>5.72</c:v>
                      </c:pt>
                      <c:pt idx="8610">
                        <c:v>5.52</c:v>
                      </c:pt>
                      <c:pt idx="8611">
                        <c:v>5.52</c:v>
                      </c:pt>
                      <c:pt idx="8612">
                        <c:v>5.44</c:v>
                      </c:pt>
                      <c:pt idx="8613">
                        <c:v>5.44</c:v>
                      </c:pt>
                      <c:pt idx="8614">
                        <c:v>5.5</c:v>
                      </c:pt>
                      <c:pt idx="8615">
                        <c:v>5.47</c:v>
                      </c:pt>
                      <c:pt idx="8616">
                        <c:v>5.47</c:v>
                      </c:pt>
                      <c:pt idx="8617">
                        <c:v>5.69</c:v>
                      </c:pt>
                      <c:pt idx="8618">
                        <c:v>5.0599999999999996</c:v>
                      </c:pt>
                      <c:pt idx="8619">
                        <c:v>5.44</c:v>
                      </c:pt>
                      <c:pt idx="8620">
                        <c:v>5.37</c:v>
                      </c:pt>
                      <c:pt idx="8621">
                        <c:v>5.47</c:v>
                      </c:pt>
                      <c:pt idx="8622">
                        <c:v>5.45</c:v>
                      </c:pt>
                      <c:pt idx="8623">
                        <c:v>5.46</c:v>
                      </c:pt>
                      <c:pt idx="8624">
                        <c:v>5.53</c:v>
                      </c:pt>
                      <c:pt idx="8625">
                        <c:v>5.67</c:v>
                      </c:pt>
                      <c:pt idx="8626">
                        <c:v>5.76</c:v>
                      </c:pt>
                      <c:pt idx="8627">
                        <c:v>5.86</c:v>
                      </c:pt>
                      <c:pt idx="8628">
                        <c:v>5.25</c:v>
                      </c:pt>
                      <c:pt idx="8629">
                        <c:v>5.98</c:v>
                      </c:pt>
                      <c:pt idx="8630">
                        <c:v>5.94</c:v>
                      </c:pt>
                      <c:pt idx="8631">
                        <c:v>5.99</c:v>
                      </c:pt>
                      <c:pt idx="8632">
                        <c:v>5.94</c:v>
                      </c:pt>
                      <c:pt idx="8633">
                        <c:v>5.93</c:v>
                      </c:pt>
                      <c:pt idx="8634">
                        <c:v>5.95</c:v>
                      </c:pt>
                      <c:pt idx="8635">
                        <c:v>5.94</c:v>
                      </c:pt>
                      <c:pt idx="8636">
                        <c:v>6</c:v>
                      </c:pt>
                      <c:pt idx="8637">
                        <c:v>5.82</c:v>
                      </c:pt>
                      <c:pt idx="8638">
                        <c:v>5.95</c:v>
                      </c:pt>
                      <c:pt idx="8639">
                        <c:v>5.96</c:v>
                      </c:pt>
                      <c:pt idx="8640">
                        <c:v>5.93</c:v>
                      </c:pt>
                      <c:pt idx="8641">
                        <c:v>5.93</c:v>
                      </c:pt>
                      <c:pt idx="8642">
                        <c:v>5.99</c:v>
                      </c:pt>
                      <c:pt idx="8643">
                        <c:v>5.9</c:v>
                      </c:pt>
                      <c:pt idx="8644">
                        <c:v>5.91</c:v>
                      </c:pt>
                      <c:pt idx="8645">
                        <c:v>5.87</c:v>
                      </c:pt>
                      <c:pt idx="8646">
                        <c:v>5.99</c:v>
                      </c:pt>
                      <c:pt idx="8647">
                        <c:v>6.1</c:v>
                      </c:pt>
                      <c:pt idx="8648">
                        <c:v>5.56</c:v>
                      </c:pt>
                      <c:pt idx="8649">
                        <c:v>5.94</c:v>
                      </c:pt>
                      <c:pt idx="8650">
                        <c:v>5.93</c:v>
                      </c:pt>
                      <c:pt idx="8651">
                        <c:v>5.95</c:v>
                      </c:pt>
                      <c:pt idx="8652">
                        <c:v>5.93</c:v>
                      </c:pt>
                      <c:pt idx="8653">
                        <c:v>5.91</c:v>
                      </c:pt>
                      <c:pt idx="8654">
                        <c:v>5.92</c:v>
                      </c:pt>
                      <c:pt idx="8655">
                        <c:v>5.9</c:v>
                      </c:pt>
                      <c:pt idx="8656">
                        <c:v>5.96</c:v>
                      </c:pt>
                      <c:pt idx="8657">
                        <c:v>5.93</c:v>
                      </c:pt>
                      <c:pt idx="8658">
                        <c:v>6.06</c:v>
                      </c:pt>
                      <c:pt idx="8659">
                        <c:v>5.97</c:v>
                      </c:pt>
                      <c:pt idx="8660">
                        <c:v>5.95</c:v>
                      </c:pt>
                      <c:pt idx="8661">
                        <c:v>6</c:v>
                      </c:pt>
                      <c:pt idx="8662">
                        <c:v>5.97</c:v>
                      </c:pt>
                      <c:pt idx="8663">
                        <c:v>5.97</c:v>
                      </c:pt>
                      <c:pt idx="8664">
                        <c:v>6.01</c:v>
                      </c:pt>
                      <c:pt idx="8665">
                        <c:v>6.03</c:v>
                      </c:pt>
                      <c:pt idx="8666">
                        <c:v>6.13</c:v>
                      </c:pt>
                      <c:pt idx="8667">
                        <c:v>6.1</c:v>
                      </c:pt>
                      <c:pt idx="8668">
                        <c:v>6.07</c:v>
                      </c:pt>
                      <c:pt idx="8669">
                        <c:v>6.16</c:v>
                      </c:pt>
                      <c:pt idx="8670">
                        <c:v>6.3</c:v>
                      </c:pt>
                      <c:pt idx="8671">
                        <c:v>6.28</c:v>
                      </c:pt>
                      <c:pt idx="8672">
                        <c:v>6.08</c:v>
                      </c:pt>
                      <c:pt idx="8673">
                        <c:v>5.98</c:v>
                      </c:pt>
                      <c:pt idx="8674">
                        <c:v>5.95</c:v>
                      </c:pt>
                      <c:pt idx="8675">
                        <c:v>5.94</c:v>
                      </c:pt>
                      <c:pt idx="8676">
                        <c:v>6</c:v>
                      </c:pt>
                      <c:pt idx="8677">
                        <c:v>5.91</c:v>
                      </c:pt>
                      <c:pt idx="8678">
                        <c:v>6.17</c:v>
                      </c:pt>
                      <c:pt idx="8679">
                        <c:v>6.17</c:v>
                      </c:pt>
                      <c:pt idx="8680">
                        <c:v>6.09</c:v>
                      </c:pt>
                      <c:pt idx="8681">
                        <c:v>6.14</c:v>
                      </c:pt>
                      <c:pt idx="8682">
                        <c:v>5.98</c:v>
                      </c:pt>
                      <c:pt idx="8683">
                        <c:v>5.92</c:v>
                      </c:pt>
                      <c:pt idx="8684">
                        <c:v>5.96</c:v>
                      </c:pt>
                      <c:pt idx="8685">
                        <c:v>5.93</c:v>
                      </c:pt>
                      <c:pt idx="8686">
                        <c:v>5.98</c:v>
                      </c:pt>
                      <c:pt idx="8687">
                        <c:v>5.97</c:v>
                      </c:pt>
                      <c:pt idx="8688">
                        <c:v>6.23</c:v>
                      </c:pt>
                      <c:pt idx="8689">
                        <c:v>6.04</c:v>
                      </c:pt>
                      <c:pt idx="8690">
                        <c:v>6.06</c:v>
                      </c:pt>
                      <c:pt idx="8691">
                        <c:v>6.1</c:v>
                      </c:pt>
                      <c:pt idx="8692">
                        <c:v>6.01</c:v>
                      </c:pt>
                      <c:pt idx="8693">
                        <c:v>6</c:v>
                      </c:pt>
                      <c:pt idx="8694">
                        <c:v>6.01</c:v>
                      </c:pt>
                      <c:pt idx="8695">
                        <c:v>5.98</c:v>
                      </c:pt>
                      <c:pt idx="8696">
                        <c:v>6.04</c:v>
                      </c:pt>
                      <c:pt idx="8697">
                        <c:v>5.95</c:v>
                      </c:pt>
                      <c:pt idx="8698">
                        <c:v>6.03</c:v>
                      </c:pt>
                      <c:pt idx="8699">
                        <c:v>6</c:v>
                      </c:pt>
                      <c:pt idx="8700">
                        <c:v>5.99</c:v>
                      </c:pt>
                      <c:pt idx="8701">
                        <c:v>6.17</c:v>
                      </c:pt>
                      <c:pt idx="8702">
                        <c:v>6.01</c:v>
                      </c:pt>
                      <c:pt idx="8703">
                        <c:v>5.97</c:v>
                      </c:pt>
                      <c:pt idx="8704">
                        <c:v>5.98</c:v>
                      </c:pt>
                      <c:pt idx="8705">
                        <c:v>5.94</c:v>
                      </c:pt>
                      <c:pt idx="8706">
                        <c:v>6</c:v>
                      </c:pt>
                      <c:pt idx="8707">
                        <c:v>5.96</c:v>
                      </c:pt>
                      <c:pt idx="8708">
                        <c:v>6.16</c:v>
                      </c:pt>
                      <c:pt idx="8709">
                        <c:v>6.04</c:v>
                      </c:pt>
                      <c:pt idx="8710">
                        <c:v>5.97</c:v>
                      </c:pt>
                      <c:pt idx="8711">
                        <c:v>5.97</c:v>
                      </c:pt>
                      <c:pt idx="8712">
                        <c:v>6.07</c:v>
                      </c:pt>
                      <c:pt idx="8713">
                        <c:v>6.17</c:v>
                      </c:pt>
                      <c:pt idx="8714">
                        <c:v>6.04</c:v>
                      </c:pt>
                      <c:pt idx="8715">
                        <c:v>6.02</c:v>
                      </c:pt>
                      <c:pt idx="8716">
                        <c:v>5.99</c:v>
                      </c:pt>
                      <c:pt idx="8717">
                        <c:v>5.96</c:v>
                      </c:pt>
                      <c:pt idx="8718">
                        <c:v>6.15</c:v>
                      </c:pt>
                      <c:pt idx="8719">
                        <c:v>6.08</c:v>
                      </c:pt>
                      <c:pt idx="8720">
                        <c:v>6.02</c:v>
                      </c:pt>
                      <c:pt idx="8721">
                        <c:v>6.02</c:v>
                      </c:pt>
                      <c:pt idx="8722">
                        <c:v>5.97</c:v>
                      </c:pt>
                      <c:pt idx="8723">
                        <c:v>5.99</c:v>
                      </c:pt>
                      <c:pt idx="8724">
                        <c:v>6.1</c:v>
                      </c:pt>
                      <c:pt idx="8725">
                        <c:v>6.02</c:v>
                      </c:pt>
                      <c:pt idx="8726">
                        <c:v>6.05</c:v>
                      </c:pt>
                      <c:pt idx="8727">
                        <c:v>6.01</c:v>
                      </c:pt>
                      <c:pt idx="8728">
                        <c:v>5.77</c:v>
                      </c:pt>
                      <c:pt idx="8729">
                        <c:v>5.99</c:v>
                      </c:pt>
                      <c:pt idx="8730">
                        <c:v>5.94</c:v>
                      </c:pt>
                      <c:pt idx="8731">
                        <c:v>5.99</c:v>
                      </c:pt>
                      <c:pt idx="8732">
                        <c:v>5.94</c:v>
                      </c:pt>
                      <c:pt idx="8733">
                        <c:v>5.92</c:v>
                      </c:pt>
                      <c:pt idx="8734">
                        <c:v>5.96</c:v>
                      </c:pt>
                      <c:pt idx="8735">
                        <c:v>6.11</c:v>
                      </c:pt>
                      <c:pt idx="8736">
                        <c:v>5.89</c:v>
                      </c:pt>
                      <c:pt idx="8737">
                        <c:v>5.89</c:v>
                      </c:pt>
                      <c:pt idx="8738">
                        <c:v>7.41</c:v>
                      </c:pt>
                      <c:pt idx="8739">
                        <c:v>6.06</c:v>
                      </c:pt>
                      <c:pt idx="8740">
                        <c:v>5.77</c:v>
                      </c:pt>
                      <c:pt idx="8741">
                        <c:v>5.78</c:v>
                      </c:pt>
                      <c:pt idx="8742">
                        <c:v>5.75</c:v>
                      </c:pt>
                      <c:pt idx="8743">
                        <c:v>5.74</c:v>
                      </c:pt>
                      <c:pt idx="8744">
                        <c:v>5.75</c:v>
                      </c:pt>
                      <c:pt idx="8745">
                        <c:v>5.68</c:v>
                      </c:pt>
                      <c:pt idx="8746">
                        <c:v>5.76</c:v>
                      </c:pt>
                      <c:pt idx="8747">
                        <c:v>5.67</c:v>
                      </c:pt>
                      <c:pt idx="8748">
                        <c:v>5.82</c:v>
                      </c:pt>
                      <c:pt idx="8749">
                        <c:v>5.8</c:v>
                      </c:pt>
                      <c:pt idx="8750">
                        <c:v>5.74</c:v>
                      </c:pt>
                      <c:pt idx="8751">
                        <c:v>5.75</c:v>
                      </c:pt>
                      <c:pt idx="8752">
                        <c:v>5.73</c:v>
                      </c:pt>
                      <c:pt idx="8753">
                        <c:v>5.76</c:v>
                      </c:pt>
                      <c:pt idx="8754">
                        <c:v>5.78</c:v>
                      </c:pt>
                      <c:pt idx="8755">
                        <c:v>5.77</c:v>
                      </c:pt>
                      <c:pt idx="8756">
                        <c:v>5.97</c:v>
                      </c:pt>
                      <c:pt idx="8757">
                        <c:v>5.55</c:v>
                      </c:pt>
                      <c:pt idx="8758">
                        <c:v>6.21</c:v>
                      </c:pt>
                      <c:pt idx="8759">
                        <c:v>5.79</c:v>
                      </c:pt>
                      <c:pt idx="8760">
                        <c:v>5.72</c:v>
                      </c:pt>
                      <c:pt idx="8761">
                        <c:v>5.76</c:v>
                      </c:pt>
                      <c:pt idx="8762">
                        <c:v>5.7</c:v>
                      </c:pt>
                      <c:pt idx="8763">
                        <c:v>5.67</c:v>
                      </c:pt>
                      <c:pt idx="8764">
                        <c:v>5.68</c:v>
                      </c:pt>
                      <c:pt idx="8765">
                        <c:v>5.67</c:v>
                      </c:pt>
                      <c:pt idx="8766">
                        <c:v>5.76</c:v>
                      </c:pt>
                      <c:pt idx="8767">
                        <c:v>5.9</c:v>
                      </c:pt>
                      <c:pt idx="8768">
                        <c:v>5.86</c:v>
                      </c:pt>
                      <c:pt idx="8769">
                        <c:v>5.76</c:v>
                      </c:pt>
                      <c:pt idx="8770">
                        <c:v>5.68</c:v>
                      </c:pt>
                      <c:pt idx="8771">
                        <c:v>5.71</c:v>
                      </c:pt>
                      <c:pt idx="8772">
                        <c:v>5.68</c:v>
                      </c:pt>
                      <c:pt idx="8773">
                        <c:v>5.68</c:v>
                      </c:pt>
                      <c:pt idx="8774">
                        <c:v>5.71</c:v>
                      </c:pt>
                      <c:pt idx="8775">
                        <c:v>5.71</c:v>
                      </c:pt>
                      <c:pt idx="8776">
                        <c:v>5.72</c:v>
                      </c:pt>
                      <c:pt idx="8777">
                        <c:v>5.48</c:v>
                      </c:pt>
                      <c:pt idx="8778">
                        <c:v>5.9</c:v>
                      </c:pt>
                      <c:pt idx="8779">
                        <c:v>5.93</c:v>
                      </c:pt>
                      <c:pt idx="8780">
                        <c:v>5.72</c:v>
                      </c:pt>
                      <c:pt idx="8781">
                        <c:v>5.72</c:v>
                      </c:pt>
                      <c:pt idx="8782">
                        <c:v>5.86</c:v>
                      </c:pt>
                      <c:pt idx="8783">
                        <c:v>5.75</c:v>
                      </c:pt>
                      <c:pt idx="8784">
                        <c:v>5.74</c:v>
                      </c:pt>
                      <c:pt idx="8785">
                        <c:v>5.67</c:v>
                      </c:pt>
                      <c:pt idx="8786">
                        <c:v>5.73</c:v>
                      </c:pt>
                      <c:pt idx="8787">
                        <c:v>5.65</c:v>
                      </c:pt>
                      <c:pt idx="8788">
                        <c:v>5.96</c:v>
                      </c:pt>
                      <c:pt idx="8789">
                        <c:v>5.88</c:v>
                      </c:pt>
                      <c:pt idx="8790">
                        <c:v>5.8</c:v>
                      </c:pt>
                      <c:pt idx="8791">
                        <c:v>5.76</c:v>
                      </c:pt>
                      <c:pt idx="8792">
                        <c:v>5.73</c:v>
                      </c:pt>
                      <c:pt idx="8793">
                        <c:v>5.72</c:v>
                      </c:pt>
                      <c:pt idx="8794">
                        <c:v>5.71</c:v>
                      </c:pt>
                      <c:pt idx="8795">
                        <c:v>5.66</c:v>
                      </c:pt>
                      <c:pt idx="8796">
                        <c:v>5.75</c:v>
                      </c:pt>
                      <c:pt idx="8797">
                        <c:v>5.73</c:v>
                      </c:pt>
                      <c:pt idx="8798">
                        <c:v>6.45</c:v>
                      </c:pt>
                      <c:pt idx="8799">
                        <c:v>6.05</c:v>
                      </c:pt>
                      <c:pt idx="8800">
                        <c:v>6.2</c:v>
                      </c:pt>
                      <c:pt idx="8801">
                        <c:v>5.93</c:v>
                      </c:pt>
                      <c:pt idx="8802">
                        <c:v>5.75</c:v>
                      </c:pt>
                      <c:pt idx="8803">
                        <c:v>5.69</c:v>
                      </c:pt>
                      <c:pt idx="8804">
                        <c:v>5.69</c:v>
                      </c:pt>
                      <c:pt idx="8805">
                        <c:v>5.65</c:v>
                      </c:pt>
                      <c:pt idx="8806">
                        <c:v>5.65</c:v>
                      </c:pt>
                      <c:pt idx="8807">
                        <c:v>5.74</c:v>
                      </c:pt>
                      <c:pt idx="8808">
                        <c:v>6.01</c:v>
                      </c:pt>
                      <c:pt idx="8809">
                        <c:v>5.8</c:v>
                      </c:pt>
                      <c:pt idx="8810">
                        <c:v>5.7</c:v>
                      </c:pt>
                      <c:pt idx="8811">
                        <c:v>5.74</c:v>
                      </c:pt>
                      <c:pt idx="8812">
                        <c:v>5.66</c:v>
                      </c:pt>
                      <c:pt idx="8813">
                        <c:v>5.65</c:v>
                      </c:pt>
                      <c:pt idx="8814">
                        <c:v>5.7</c:v>
                      </c:pt>
                      <c:pt idx="8815">
                        <c:v>5.7</c:v>
                      </c:pt>
                      <c:pt idx="8816">
                        <c:v>5.74</c:v>
                      </c:pt>
                      <c:pt idx="8817">
                        <c:v>5.7</c:v>
                      </c:pt>
                      <c:pt idx="8818">
                        <c:v>6.09</c:v>
                      </c:pt>
                      <c:pt idx="8819">
                        <c:v>5.76</c:v>
                      </c:pt>
                      <c:pt idx="8820">
                        <c:v>5.68</c:v>
                      </c:pt>
                      <c:pt idx="8821">
                        <c:v>5.78</c:v>
                      </c:pt>
                      <c:pt idx="8822">
                        <c:v>5.97</c:v>
                      </c:pt>
                      <c:pt idx="8823">
                        <c:v>5.76</c:v>
                      </c:pt>
                      <c:pt idx="8824">
                        <c:v>5.72</c:v>
                      </c:pt>
                      <c:pt idx="8825">
                        <c:v>5.66</c:v>
                      </c:pt>
                      <c:pt idx="8826">
                        <c:v>5.71</c:v>
                      </c:pt>
                      <c:pt idx="8827">
                        <c:v>5.65</c:v>
                      </c:pt>
                      <c:pt idx="8828">
                        <c:v>5.93</c:v>
                      </c:pt>
                      <c:pt idx="8829">
                        <c:v>5.74</c:v>
                      </c:pt>
                      <c:pt idx="8830">
                        <c:v>5.68</c:v>
                      </c:pt>
                      <c:pt idx="8831">
                        <c:v>5.74</c:v>
                      </c:pt>
                      <c:pt idx="8832">
                        <c:v>5.71</c:v>
                      </c:pt>
                      <c:pt idx="8833">
                        <c:v>5.94</c:v>
                      </c:pt>
                      <c:pt idx="8834">
                        <c:v>5.84</c:v>
                      </c:pt>
                      <c:pt idx="8835">
                        <c:v>5.7</c:v>
                      </c:pt>
                      <c:pt idx="8836">
                        <c:v>5.73</c:v>
                      </c:pt>
                      <c:pt idx="8837">
                        <c:v>5.68</c:v>
                      </c:pt>
                      <c:pt idx="8838">
                        <c:v>6.31</c:v>
                      </c:pt>
                      <c:pt idx="8839">
                        <c:v>6.31</c:v>
                      </c:pt>
                      <c:pt idx="8840">
                        <c:v>5.97</c:v>
                      </c:pt>
                      <c:pt idx="8841">
                        <c:v>5.77</c:v>
                      </c:pt>
                      <c:pt idx="8842">
                        <c:v>5.69</c:v>
                      </c:pt>
                      <c:pt idx="8843">
                        <c:v>5.72</c:v>
                      </c:pt>
                      <c:pt idx="8844">
                        <c:v>6.11</c:v>
                      </c:pt>
                      <c:pt idx="8845">
                        <c:v>5.56</c:v>
                      </c:pt>
                      <c:pt idx="8846">
                        <c:v>5.74</c:v>
                      </c:pt>
                      <c:pt idx="8847">
                        <c:v>5.72</c:v>
                      </c:pt>
                      <c:pt idx="8848">
                        <c:v>5.99</c:v>
                      </c:pt>
                      <c:pt idx="8849">
                        <c:v>5.82</c:v>
                      </c:pt>
                      <c:pt idx="8850">
                        <c:v>5.73</c:v>
                      </c:pt>
                      <c:pt idx="8851">
                        <c:v>5.73</c:v>
                      </c:pt>
                      <c:pt idx="8852">
                        <c:v>5.69</c:v>
                      </c:pt>
                      <c:pt idx="8853">
                        <c:v>5.7</c:v>
                      </c:pt>
                      <c:pt idx="8854">
                        <c:v>5.82</c:v>
                      </c:pt>
                      <c:pt idx="8855">
                        <c:v>5.78</c:v>
                      </c:pt>
                      <c:pt idx="8856">
                        <c:v>5.76</c:v>
                      </c:pt>
                      <c:pt idx="8857">
                        <c:v>5.63</c:v>
                      </c:pt>
                      <c:pt idx="8858">
                        <c:v>6.74</c:v>
                      </c:pt>
                      <c:pt idx="8859">
                        <c:v>5.74</c:v>
                      </c:pt>
                      <c:pt idx="8860">
                        <c:v>5.44</c:v>
                      </c:pt>
                      <c:pt idx="8861">
                        <c:v>5.44</c:v>
                      </c:pt>
                      <c:pt idx="8862">
                        <c:v>5.5</c:v>
                      </c:pt>
                      <c:pt idx="8863">
                        <c:v>5.39</c:v>
                      </c:pt>
                      <c:pt idx="8864">
                        <c:v>5.53</c:v>
                      </c:pt>
                      <c:pt idx="8865">
                        <c:v>4.7300000000000004</c:v>
                      </c:pt>
                      <c:pt idx="8866">
                        <c:v>4.7300000000000004</c:v>
                      </c:pt>
                      <c:pt idx="8867">
                        <c:v>6.06</c:v>
                      </c:pt>
                      <c:pt idx="8868">
                        <c:v>6.93</c:v>
                      </c:pt>
                      <c:pt idx="8869">
                        <c:v>5.69</c:v>
                      </c:pt>
                      <c:pt idx="8870">
                        <c:v>5.46</c:v>
                      </c:pt>
                      <c:pt idx="8871">
                        <c:v>6.01</c:v>
                      </c:pt>
                      <c:pt idx="8872">
                        <c:v>5.28</c:v>
                      </c:pt>
                      <c:pt idx="8873">
                        <c:v>5.35</c:v>
                      </c:pt>
                      <c:pt idx="8874">
                        <c:v>5.52</c:v>
                      </c:pt>
                      <c:pt idx="8875">
                        <c:v>5.5</c:v>
                      </c:pt>
                      <c:pt idx="8876">
                        <c:v>5.5</c:v>
                      </c:pt>
                      <c:pt idx="8877">
                        <c:v>5.84</c:v>
                      </c:pt>
                      <c:pt idx="8878">
                        <c:v>5.91</c:v>
                      </c:pt>
                      <c:pt idx="8879">
                        <c:v>5.51</c:v>
                      </c:pt>
                      <c:pt idx="8880">
                        <c:v>5.4</c:v>
                      </c:pt>
                      <c:pt idx="8881">
                        <c:v>5.46</c:v>
                      </c:pt>
                      <c:pt idx="8882">
                        <c:v>5.44</c:v>
                      </c:pt>
                      <c:pt idx="8883">
                        <c:v>5.5</c:v>
                      </c:pt>
                      <c:pt idx="8884">
                        <c:v>5.56</c:v>
                      </c:pt>
                      <c:pt idx="8885">
                        <c:v>5.51</c:v>
                      </c:pt>
                      <c:pt idx="8886">
                        <c:v>5.53</c:v>
                      </c:pt>
                      <c:pt idx="8887">
                        <c:v>5.37</c:v>
                      </c:pt>
                      <c:pt idx="8888">
                        <c:v>5.71</c:v>
                      </c:pt>
                      <c:pt idx="8889">
                        <c:v>5.27</c:v>
                      </c:pt>
                      <c:pt idx="8890">
                        <c:v>5.23</c:v>
                      </c:pt>
                      <c:pt idx="8891">
                        <c:v>5.23</c:v>
                      </c:pt>
                      <c:pt idx="8892">
                        <c:v>5.16</c:v>
                      </c:pt>
                      <c:pt idx="8893">
                        <c:v>5.13</c:v>
                      </c:pt>
                      <c:pt idx="8894">
                        <c:v>5.18</c:v>
                      </c:pt>
                      <c:pt idx="8895">
                        <c:v>5.17</c:v>
                      </c:pt>
                      <c:pt idx="8896">
                        <c:v>5.12</c:v>
                      </c:pt>
                      <c:pt idx="8897">
                        <c:v>4.93</c:v>
                      </c:pt>
                      <c:pt idx="8898">
                        <c:v>4.92</c:v>
                      </c:pt>
                      <c:pt idx="8899">
                        <c:v>5.36</c:v>
                      </c:pt>
                      <c:pt idx="8900">
                        <c:v>5.13</c:v>
                      </c:pt>
                      <c:pt idx="8901">
                        <c:v>5.13</c:v>
                      </c:pt>
                      <c:pt idx="8902">
                        <c:v>5.2</c:v>
                      </c:pt>
                      <c:pt idx="8903">
                        <c:v>5.0999999999999996</c:v>
                      </c:pt>
                      <c:pt idx="8904">
                        <c:v>5.15</c:v>
                      </c:pt>
                      <c:pt idx="8905">
                        <c:v>5.14</c:v>
                      </c:pt>
                      <c:pt idx="8906">
                        <c:v>5.19</c:v>
                      </c:pt>
                      <c:pt idx="8907">
                        <c:v>5.2</c:v>
                      </c:pt>
                      <c:pt idx="8908">
                        <c:v>6.18</c:v>
                      </c:pt>
                      <c:pt idx="8909">
                        <c:v>6.05</c:v>
                      </c:pt>
                      <c:pt idx="8910">
                        <c:v>5.81</c:v>
                      </c:pt>
                      <c:pt idx="8911">
                        <c:v>5.33</c:v>
                      </c:pt>
                      <c:pt idx="8912">
                        <c:v>5.13</c:v>
                      </c:pt>
                      <c:pt idx="8913">
                        <c:v>5.08</c:v>
                      </c:pt>
                      <c:pt idx="8914">
                        <c:v>5.21</c:v>
                      </c:pt>
                      <c:pt idx="8915">
                        <c:v>5.16</c:v>
                      </c:pt>
                      <c:pt idx="8916">
                        <c:v>5.25</c:v>
                      </c:pt>
                      <c:pt idx="8917">
                        <c:v>5.25</c:v>
                      </c:pt>
                      <c:pt idx="8918">
                        <c:v>5.49</c:v>
                      </c:pt>
                      <c:pt idx="8919">
                        <c:v>5.56</c:v>
                      </c:pt>
                      <c:pt idx="8920">
                        <c:v>5.42</c:v>
                      </c:pt>
                      <c:pt idx="8921">
                        <c:v>5.27</c:v>
                      </c:pt>
                      <c:pt idx="8922">
                        <c:v>5.2</c:v>
                      </c:pt>
                      <c:pt idx="8923">
                        <c:v>5.21</c:v>
                      </c:pt>
                      <c:pt idx="8924">
                        <c:v>5.21</c:v>
                      </c:pt>
                      <c:pt idx="8925">
                        <c:v>5.17</c:v>
                      </c:pt>
                      <c:pt idx="8926">
                        <c:v>5.29</c:v>
                      </c:pt>
                      <c:pt idx="8927">
                        <c:v>5.23</c:v>
                      </c:pt>
                      <c:pt idx="8928">
                        <c:v>5.29</c:v>
                      </c:pt>
                      <c:pt idx="8929">
                        <c:v>5.31</c:v>
                      </c:pt>
                      <c:pt idx="8930">
                        <c:v>5.25</c:v>
                      </c:pt>
                      <c:pt idx="8931">
                        <c:v>5.53</c:v>
                      </c:pt>
                      <c:pt idx="8932">
                        <c:v>5.29</c:v>
                      </c:pt>
                      <c:pt idx="8933">
                        <c:v>5.25</c:v>
                      </c:pt>
                      <c:pt idx="8934">
                        <c:v>5.25</c:v>
                      </c:pt>
                      <c:pt idx="8935">
                        <c:v>4.8899999999999997</c:v>
                      </c:pt>
                      <c:pt idx="8936">
                        <c:v>5.14</c:v>
                      </c:pt>
                      <c:pt idx="8937">
                        <c:v>5.07</c:v>
                      </c:pt>
                      <c:pt idx="8938">
                        <c:v>5.46</c:v>
                      </c:pt>
                      <c:pt idx="8939">
                        <c:v>5.33</c:v>
                      </c:pt>
                      <c:pt idx="8940">
                        <c:v>5.22</c:v>
                      </c:pt>
                      <c:pt idx="8941">
                        <c:v>5.33</c:v>
                      </c:pt>
                      <c:pt idx="8942">
                        <c:v>5.17</c:v>
                      </c:pt>
                      <c:pt idx="8943">
                        <c:v>5.17</c:v>
                      </c:pt>
                      <c:pt idx="8944">
                        <c:v>5.19</c:v>
                      </c:pt>
                      <c:pt idx="8945">
                        <c:v>5.0999999999999996</c:v>
                      </c:pt>
                      <c:pt idx="8946">
                        <c:v>5.23</c:v>
                      </c:pt>
                      <c:pt idx="8947">
                        <c:v>5.38</c:v>
                      </c:pt>
                      <c:pt idx="8948">
                        <c:v>5.57</c:v>
                      </c:pt>
                      <c:pt idx="8949">
                        <c:v>5.34</c:v>
                      </c:pt>
                      <c:pt idx="8950">
                        <c:v>5.21</c:v>
                      </c:pt>
                      <c:pt idx="8951">
                        <c:v>5.25</c:v>
                      </c:pt>
                      <c:pt idx="8952">
                        <c:v>5.5</c:v>
                      </c:pt>
                      <c:pt idx="8953">
                        <c:v>5.41</c:v>
                      </c:pt>
                      <c:pt idx="8954">
                        <c:v>5.28</c:v>
                      </c:pt>
                      <c:pt idx="8955">
                        <c:v>5.14</c:v>
                      </c:pt>
                      <c:pt idx="8956">
                        <c:v>5.26</c:v>
                      </c:pt>
                      <c:pt idx="8957">
                        <c:v>5.24</c:v>
                      </c:pt>
                      <c:pt idx="8958">
                        <c:v>5.31</c:v>
                      </c:pt>
                      <c:pt idx="8959">
                        <c:v>5.28</c:v>
                      </c:pt>
                      <c:pt idx="8960">
                        <c:v>5.2</c:v>
                      </c:pt>
                      <c:pt idx="8961">
                        <c:v>5.25</c:v>
                      </c:pt>
                      <c:pt idx="8962">
                        <c:v>5.25</c:v>
                      </c:pt>
                      <c:pt idx="8963">
                        <c:v>5.47</c:v>
                      </c:pt>
                      <c:pt idx="8964">
                        <c:v>5.24</c:v>
                      </c:pt>
                      <c:pt idx="8965">
                        <c:v>5.15</c:v>
                      </c:pt>
                      <c:pt idx="8966">
                        <c:v>5.21</c:v>
                      </c:pt>
                      <c:pt idx="8967">
                        <c:v>5.23</c:v>
                      </c:pt>
                      <c:pt idx="8968">
                        <c:v>5.41</c:v>
                      </c:pt>
                      <c:pt idx="8969">
                        <c:v>5.2</c:v>
                      </c:pt>
                      <c:pt idx="8970">
                        <c:v>5.14</c:v>
                      </c:pt>
                      <c:pt idx="8971">
                        <c:v>5.14</c:v>
                      </c:pt>
                      <c:pt idx="8972">
                        <c:v>5.33</c:v>
                      </c:pt>
                      <c:pt idx="8973">
                        <c:v>5.24</c:v>
                      </c:pt>
                      <c:pt idx="8974">
                        <c:v>5.34</c:v>
                      </c:pt>
                      <c:pt idx="8975">
                        <c:v>5.31</c:v>
                      </c:pt>
                      <c:pt idx="8976">
                        <c:v>5.44</c:v>
                      </c:pt>
                      <c:pt idx="8977">
                        <c:v>5.23</c:v>
                      </c:pt>
                      <c:pt idx="8978">
                        <c:v>5.34</c:v>
                      </c:pt>
                      <c:pt idx="8979">
                        <c:v>5.29</c:v>
                      </c:pt>
                      <c:pt idx="8980">
                        <c:v>5.21</c:v>
                      </c:pt>
                      <c:pt idx="8981">
                        <c:v>5.28</c:v>
                      </c:pt>
                      <c:pt idx="8982">
                        <c:v>5.24</c:v>
                      </c:pt>
                      <c:pt idx="8983">
                        <c:v>5.25</c:v>
                      </c:pt>
                      <c:pt idx="8984">
                        <c:v>5.27</c:v>
                      </c:pt>
                      <c:pt idx="8985">
                        <c:v>5.3</c:v>
                      </c:pt>
                      <c:pt idx="8986">
                        <c:v>5.47</c:v>
                      </c:pt>
                      <c:pt idx="8987">
                        <c:v>5.27</c:v>
                      </c:pt>
                      <c:pt idx="8988">
                        <c:v>6.25</c:v>
                      </c:pt>
                      <c:pt idx="8989">
                        <c:v>5.37</c:v>
                      </c:pt>
                      <c:pt idx="8990">
                        <c:v>5.19</c:v>
                      </c:pt>
                      <c:pt idx="8991">
                        <c:v>5.18</c:v>
                      </c:pt>
                      <c:pt idx="8992">
                        <c:v>5.15</c:v>
                      </c:pt>
                      <c:pt idx="8993">
                        <c:v>5.18</c:v>
                      </c:pt>
                      <c:pt idx="8994">
                        <c:v>5.27</c:v>
                      </c:pt>
                      <c:pt idx="8995">
                        <c:v>5</c:v>
                      </c:pt>
                      <c:pt idx="8996">
                        <c:v>7.8</c:v>
                      </c:pt>
                      <c:pt idx="8997">
                        <c:v>5.29</c:v>
                      </c:pt>
                      <c:pt idx="8998">
                        <c:v>5.38</c:v>
                      </c:pt>
                      <c:pt idx="8999">
                        <c:v>5.38</c:v>
                      </c:pt>
                      <c:pt idx="9000">
                        <c:v>5.28</c:v>
                      </c:pt>
                      <c:pt idx="9001">
                        <c:v>5.27</c:v>
                      </c:pt>
                      <c:pt idx="9002">
                        <c:v>5.14</c:v>
                      </c:pt>
                      <c:pt idx="9003">
                        <c:v>5.16</c:v>
                      </c:pt>
                      <c:pt idx="9004">
                        <c:v>5.21</c:v>
                      </c:pt>
                      <c:pt idx="9005">
                        <c:v>5.18</c:v>
                      </c:pt>
                      <c:pt idx="9006">
                        <c:v>5.42</c:v>
                      </c:pt>
                      <c:pt idx="9007">
                        <c:v>5.2</c:v>
                      </c:pt>
                      <c:pt idx="9008">
                        <c:v>5.25</c:v>
                      </c:pt>
                      <c:pt idx="9009">
                        <c:v>5.28</c:v>
                      </c:pt>
                      <c:pt idx="9010">
                        <c:v>5.22</c:v>
                      </c:pt>
                      <c:pt idx="9011">
                        <c:v>5.25</c:v>
                      </c:pt>
                      <c:pt idx="9012">
                        <c:v>5.25</c:v>
                      </c:pt>
                      <c:pt idx="9013">
                        <c:v>5.29</c:v>
                      </c:pt>
                      <c:pt idx="9014">
                        <c:v>5.45</c:v>
                      </c:pt>
                      <c:pt idx="9015">
                        <c:v>5.26</c:v>
                      </c:pt>
                      <c:pt idx="9016">
                        <c:v>5.37</c:v>
                      </c:pt>
                      <c:pt idx="9017">
                        <c:v>5.33</c:v>
                      </c:pt>
                      <c:pt idx="9018">
                        <c:v>6.75</c:v>
                      </c:pt>
                      <c:pt idx="9019">
                        <c:v>6.29</c:v>
                      </c:pt>
                      <c:pt idx="9020">
                        <c:v>5.34</c:v>
                      </c:pt>
                      <c:pt idx="9021">
                        <c:v>5.15</c:v>
                      </c:pt>
                      <c:pt idx="9022">
                        <c:v>5.0999999999999996</c:v>
                      </c:pt>
                      <c:pt idx="9023">
                        <c:v>5.07</c:v>
                      </c:pt>
                      <c:pt idx="9024">
                        <c:v>5.15</c:v>
                      </c:pt>
                      <c:pt idx="9025">
                        <c:v>5.0999999999999996</c:v>
                      </c:pt>
                      <c:pt idx="9026">
                        <c:v>5.17</c:v>
                      </c:pt>
                      <c:pt idx="9027">
                        <c:v>4.8899999999999997</c:v>
                      </c:pt>
                      <c:pt idx="9028">
                        <c:v>5.22</c:v>
                      </c:pt>
                      <c:pt idx="9029">
                        <c:v>5.48</c:v>
                      </c:pt>
                      <c:pt idx="9030">
                        <c:v>5.15</c:v>
                      </c:pt>
                      <c:pt idx="9031">
                        <c:v>5.17</c:v>
                      </c:pt>
                      <c:pt idx="9032">
                        <c:v>5.08</c:v>
                      </c:pt>
                      <c:pt idx="9033">
                        <c:v>5.09</c:v>
                      </c:pt>
                      <c:pt idx="9034">
                        <c:v>5.17</c:v>
                      </c:pt>
                      <c:pt idx="9035">
                        <c:v>5.22</c:v>
                      </c:pt>
                      <c:pt idx="9036">
                        <c:v>5.28</c:v>
                      </c:pt>
                      <c:pt idx="9037">
                        <c:v>5.13</c:v>
                      </c:pt>
                      <c:pt idx="9038">
                        <c:v>5.24</c:v>
                      </c:pt>
                      <c:pt idx="9039">
                        <c:v>5.24</c:v>
                      </c:pt>
                      <c:pt idx="9040">
                        <c:v>5.28</c:v>
                      </c:pt>
                      <c:pt idx="9041">
                        <c:v>5.28</c:v>
                      </c:pt>
                      <c:pt idx="9042">
                        <c:v>6.01</c:v>
                      </c:pt>
                      <c:pt idx="9043">
                        <c:v>5.35</c:v>
                      </c:pt>
                      <c:pt idx="9044">
                        <c:v>5.19</c:v>
                      </c:pt>
                      <c:pt idx="9045">
                        <c:v>5.13</c:v>
                      </c:pt>
                      <c:pt idx="9046">
                        <c:v>5.2</c:v>
                      </c:pt>
                      <c:pt idx="9047">
                        <c:v>5.0999999999999996</c:v>
                      </c:pt>
                      <c:pt idx="9048">
                        <c:v>5.26</c:v>
                      </c:pt>
                      <c:pt idx="9049">
                        <c:v>5.33</c:v>
                      </c:pt>
                      <c:pt idx="9050">
                        <c:v>5.29</c:v>
                      </c:pt>
                      <c:pt idx="9051">
                        <c:v>5.38</c:v>
                      </c:pt>
                      <c:pt idx="9052">
                        <c:v>5.0199999999999996</c:v>
                      </c:pt>
                      <c:pt idx="9053">
                        <c:v>4.96</c:v>
                      </c:pt>
                      <c:pt idx="9054">
                        <c:v>5.29</c:v>
                      </c:pt>
                      <c:pt idx="9055">
                        <c:v>5.3</c:v>
                      </c:pt>
                      <c:pt idx="9056">
                        <c:v>5.32</c:v>
                      </c:pt>
                      <c:pt idx="9057">
                        <c:v>5.28</c:v>
                      </c:pt>
                      <c:pt idx="9058">
                        <c:v>5.56</c:v>
                      </c:pt>
                      <c:pt idx="9059">
                        <c:v>5.28</c:v>
                      </c:pt>
                      <c:pt idx="9060">
                        <c:v>5.21</c:v>
                      </c:pt>
                      <c:pt idx="9061">
                        <c:v>6.09</c:v>
                      </c:pt>
                      <c:pt idx="9062">
                        <c:v>5.53</c:v>
                      </c:pt>
                      <c:pt idx="9063">
                        <c:v>5.24</c:v>
                      </c:pt>
                      <c:pt idx="9064">
                        <c:v>5.17</c:v>
                      </c:pt>
                      <c:pt idx="9065">
                        <c:v>5.04</c:v>
                      </c:pt>
                      <c:pt idx="9066">
                        <c:v>5.16</c:v>
                      </c:pt>
                      <c:pt idx="9067">
                        <c:v>5.1100000000000003</c:v>
                      </c:pt>
                      <c:pt idx="9068">
                        <c:v>5.43</c:v>
                      </c:pt>
                      <c:pt idx="9069">
                        <c:v>5.29</c:v>
                      </c:pt>
                      <c:pt idx="9070">
                        <c:v>5.16</c:v>
                      </c:pt>
                      <c:pt idx="9071">
                        <c:v>5.16</c:v>
                      </c:pt>
                      <c:pt idx="9072">
                        <c:v>5.41</c:v>
                      </c:pt>
                      <c:pt idx="9073">
                        <c:v>5.2</c:v>
                      </c:pt>
                      <c:pt idx="9074">
                        <c:v>5.19</c:v>
                      </c:pt>
                      <c:pt idx="9075">
                        <c:v>5.12</c:v>
                      </c:pt>
                      <c:pt idx="9076">
                        <c:v>5.21</c:v>
                      </c:pt>
                      <c:pt idx="9077">
                        <c:v>5.19</c:v>
                      </c:pt>
                      <c:pt idx="9078">
                        <c:v>5.58</c:v>
                      </c:pt>
                      <c:pt idx="9079">
                        <c:v>5.29</c:v>
                      </c:pt>
                      <c:pt idx="9080">
                        <c:v>5.27</c:v>
                      </c:pt>
                      <c:pt idx="9081">
                        <c:v>5.29</c:v>
                      </c:pt>
                      <c:pt idx="9082">
                        <c:v>5.22</c:v>
                      </c:pt>
                      <c:pt idx="9083">
                        <c:v>5.31</c:v>
                      </c:pt>
                      <c:pt idx="9084">
                        <c:v>5.63</c:v>
                      </c:pt>
                      <c:pt idx="9085">
                        <c:v>5.19</c:v>
                      </c:pt>
                      <c:pt idx="9086">
                        <c:v>5.21</c:v>
                      </c:pt>
                      <c:pt idx="9087">
                        <c:v>5.34</c:v>
                      </c:pt>
                      <c:pt idx="9088">
                        <c:v>5.46</c:v>
                      </c:pt>
                      <c:pt idx="9089">
                        <c:v>5.28</c:v>
                      </c:pt>
                      <c:pt idx="9090">
                        <c:v>5.17</c:v>
                      </c:pt>
                      <c:pt idx="9091">
                        <c:v>5.17</c:v>
                      </c:pt>
                      <c:pt idx="9092">
                        <c:v>5.3</c:v>
                      </c:pt>
                      <c:pt idx="9093">
                        <c:v>5.21</c:v>
                      </c:pt>
                      <c:pt idx="9094">
                        <c:v>5.34</c:v>
                      </c:pt>
                      <c:pt idx="9095">
                        <c:v>5.53</c:v>
                      </c:pt>
                      <c:pt idx="9096">
                        <c:v>5.15</c:v>
                      </c:pt>
                      <c:pt idx="9097">
                        <c:v>5.29</c:v>
                      </c:pt>
                      <c:pt idx="9098">
                        <c:v>5.53</c:v>
                      </c:pt>
                      <c:pt idx="9099">
                        <c:v>5.28</c:v>
                      </c:pt>
                      <c:pt idx="9100">
                        <c:v>5.24</c:v>
                      </c:pt>
                      <c:pt idx="9101">
                        <c:v>5.38</c:v>
                      </c:pt>
                      <c:pt idx="9102">
                        <c:v>5.28</c:v>
                      </c:pt>
                      <c:pt idx="9103">
                        <c:v>5.42</c:v>
                      </c:pt>
                      <c:pt idx="9104">
                        <c:v>5.42</c:v>
                      </c:pt>
                      <c:pt idx="9105">
                        <c:v>5.44</c:v>
                      </c:pt>
                      <c:pt idx="9106">
                        <c:v>5.67</c:v>
                      </c:pt>
                      <c:pt idx="9107">
                        <c:v>5.09</c:v>
                      </c:pt>
                      <c:pt idx="9108">
                        <c:v>6.12</c:v>
                      </c:pt>
                      <c:pt idx="9109">
                        <c:v>5.36</c:v>
                      </c:pt>
                      <c:pt idx="9110">
                        <c:v>5.21</c:v>
                      </c:pt>
                      <c:pt idx="9111">
                        <c:v>5.19</c:v>
                      </c:pt>
                      <c:pt idx="9112">
                        <c:v>5.17</c:v>
                      </c:pt>
                      <c:pt idx="9113">
                        <c:v>5.19</c:v>
                      </c:pt>
                      <c:pt idx="9114">
                        <c:v>5.25</c:v>
                      </c:pt>
                      <c:pt idx="9115">
                        <c:v>5.28</c:v>
                      </c:pt>
                      <c:pt idx="9116">
                        <c:v>5.56</c:v>
                      </c:pt>
                      <c:pt idx="9117">
                        <c:v>5.38</c:v>
                      </c:pt>
                      <c:pt idx="9118">
                        <c:v>5.6</c:v>
                      </c:pt>
                      <c:pt idx="9119">
                        <c:v>5.29</c:v>
                      </c:pt>
                      <c:pt idx="9120">
                        <c:v>5.15</c:v>
                      </c:pt>
                      <c:pt idx="9121">
                        <c:v>5.26</c:v>
                      </c:pt>
                      <c:pt idx="9122">
                        <c:v>5.14</c:v>
                      </c:pt>
                      <c:pt idx="9123">
                        <c:v>5.14</c:v>
                      </c:pt>
                      <c:pt idx="9124">
                        <c:v>5.26</c:v>
                      </c:pt>
                      <c:pt idx="9125">
                        <c:v>4.7699999999999996</c:v>
                      </c:pt>
                      <c:pt idx="9126">
                        <c:v>5.53</c:v>
                      </c:pt>
                      <c:pt idx="9127">
                        <c:v>6.26</c:v>
                      </c:pt>
                      <c:pt idx="9128">
                        <c:v>6.26</c:v>
                      </c:pt>
                      <c:pt idx="9129">
                        <c:v>5.79</c:v>
                      </c:pt>
                      <c:pt idx="9130">
                        <c:v>5.17</c:v>
                      </c:pt>
                      <c:pt idx="9131">
                        <c:v>5.26</c:v>
                      </c:pt>
                      <c:pt idx="9132">
                        <c:v>5.2</c:v>
                      </c:pt>
                      <c:pt idx="9133">
                        <c:v>5.2</c:v>
                      </c:pt>
                      <c:pt idx="9134">
                        <c:v>5.25</c:v>
                      </c:pt>
                      <c:pt idx="9135">
                        <c:v>5.17</c:v>
                      </c:pt>
                      <c:pt idx="9136">
                        <c:v>5.24</c:v>
                      </c:pt>
                      <c:pt idx="9137">
                        <c:v>5.14</c:v>
                      </c:pt>
                      <c:pt idx="9138">
                        <c:v>5.22</c:v>
                      </c:pt>
                      <c:pt idx="9139">
                        <c:v>5.26</c:v>
                      </c:pt>
                      <c:pt idx="9140">
                        <c:v>5.14</c:v>
                      </c:pt>
                      <c:pt idx="9141">
                        <c:v>5.14</c:v>
                      </c:pt>
                      <c:pt idx="9142">
                        <c:v>5.33</c:v>
                      </c:pt>
                      <c:pt idx="9143">
                        <c:v>5.21</c:v>
                      </c:pt>
                      <c:pt idx="9144">
                        <c:v>5.24</c:v>
                      </c:pt>
                      <c:pt idx="9145">
                        <c:v>5.13</c:v>
                      </c:pt>
                      <c:pt idx="9146">
                        <c:v>5.33</c:v>
                      </c:pt>
                      <c:pt idx="9147">
                        <c:v>5.27</c:v>
                      </c:pt>
                      <c:pt idx="9148">
                        <c:v>5.05</c:v>
                      </c:pt>
                      <c:pt idx="9149">
                        <c:v>5.3</c:v>
                      </c:pt>
                      <c:pt idx="9150">
                        <c:v>5.37</c:v>
                      </c:pt>
                      <c:pt idx="9151">
                        <c:v>5.36</c:v>
                      </c:pt>
                      <c:pt idx="9152">
                        <c:v>5.18</c:v>
                      </c:pt>
                      <c:pt idx="9153">
                        <c:v>5.17</c:v>
                      </c:pt>
                      <c:pt idx="9154">
                        <c:v>5.22</c:v>
                      </c:pt>
                      <c:pt idx="9155">
                        <c:v>5.08</c:v>
                      </c:pt>
                      <c:pt idx="9156">
                        <c:v>5.18</c:v>
                      </c:pt>
                      <c:pt idx="9157">
                        <c:v>5.07</c:v>
                      </c:pt>
                      <c:pt idx="9158">
                        <c:v>4.63</c:v>
                      </c:pt>
                      <c:pt idx="9159">
                        <c:v>5.19</c:v>
                      </c:pt>
                      <c:pt idx="9160">
                        <c:v>5.15</c:v>
                      </c:pt>
                      <c:pt idx="9161">
                        <c:v>5.15</c:v>
                      </c:pt>
                      <c:pt idx="9162">
                        <c:v>5.55</c:v>
                      </c:pt>
                      <c:pt idx="9163">
                        <c:v>5.19</c:v>
                      </c:pt>
                      <c:pt idx="9164">
                        <c:v>5.15</c:v>
                      </c:pt>
                      <c:pt idx="9165">
                        <c:v>5.08</c:v>
                      </c:pt>
                      <c:pt idx="9166">
                        <c:v>5.22</c:v>
                      </c:pt>
                      <c:pt idx="9167">
                        <c:v>5.28</c:v>
                      </c:pt>
                      <c:pt idx="9168">
                        <c:v>5.2</c:v>
                      </c:pt>
                      <c:pt idx="9169">
                        <c:v>5.29</c:v>
                      </c:pt>
                      <c:pt idx="9170">
                        <c:v>5.5</c:v>
                      </c:pt>
                      <c:pt idx="9171">
                        <c:v>5.4</c:v>
                      </c:pt>
                      <c:pt idx="9172">
                        <c:v>5.16</c:v>
                      </c:pt>
                      <c:pt idx="9173">
                        <c:v>5.15</c:v>
                      </c:pt>
                      <c:pt idx="9174">
                        <c:v>5.22</c:v>
                      </c:pt>
                      <c:pt idx="9175">
                        <c:v>5.21</c:v>
                      </c:pt>
                      <c:pt idx="9176">
                        <c:v>5.24</c:v>
                      </c:pt>
                      <c:pt idx="9177">
                        <c:v>5.21</c:v>
                      </c:pt>
                      <c:pt idx="9178">
                        <c:v>5.01</c:v>
                      </c:pt>
                      <c:pt idx="9179">
                        <c:v>5.21</c:v>
                      </c:pt>
                      <c:pt idx="9180">
                        <c:v>5.15</c:v>
                      </c:pt>
                      <c:pt idx="9181">
                        <c:v>5.39</c:v>
                      </c:pt>
                      <c:pt idx="9182">
                        <c:v>5.42</c:v>
                      </c:pt>
                      <c:pt idx="9183">
                        <c:v>5.36</c:v>
                      </c:pt>
                      <c:pt idx="9184">
                        <c:v>5.32</c:v>
                      </c:pt>
                      <c:pt idx="9185">
                        <c:v>5.28</c:v>
                      </c:pt>
                      <c:pt idx="9186">
                        <c:v>5.47</c:v>
                      </c:pt>
                      <c:pt idx="9187">
                        <c:v>5.57</c:v>
                      </c:pt>
                      <c:pt idx="9188">
                        <c:v>5.61</c:v>
                      </c:pt>
                      <c:pt idx="9189">
                        <c:v>5.68</c:v>
                      </c:pt>
                      <c:pt idx="9190">
                        <c:v>5.52</c:v>
                      </c:pt>
                      <c:pt idx="9191">
                        <c:v>7.07</c:v>
                      </c:pt>
                      <c:pt idx="9192">
                        <c:v>6.18</c:v>
                      </c:pt>
                      <c:pt idx="9193">
                        <c:v>5.5</c:v>
                      </c:pt>
                      <c:pt idx="9194">
                        <c:v>5.52</c:v>
                      </c:pt>
                      <c:pt idx="9195">
                        <c:v>5.32</c:v>
                      </c:pt>
                      <c:pt idx="9196">
                        <c:v>5.43</c:v>
                      </c:pt>
                      <c:pt idx="9197">
                        <c:v>5.34</c:v>
                      </c:pt>
                      <c:pt idx="9198">
                        <c:v>5.31</c:v>
                      </c:pt>
                      <c:pt idx="9199">
                        <c:v>5.51</c:v>
                      </c:pt>
                      <c:pt idx="9200">
                        <c:v>5.4</c:v>
                      </c:pt>
                      <c:pt idx="9201">
                        <c:v>5.49</c:v>
                      </c:pt>
                      <c:pt idx="9202">
                        <c:v>5.61</c:v>
                      </c:pt>
                      <c:pt idx="9203">
                        <c:v>5.56</c:v>
                      </c:pt>
                      <c:pt idx="9204">
                        <c:v>5.49</c:v>
                      </c:pt>
                      <c:pt idx="9205">
                        <c:v>5.35</c:v>
                      </c:pt>
                      <c:pt idx="9206">
                        <c:v>5.34</c:v>
                      </c:pt>
                      <c:pt idx="9207">
                        <c:v>5.5</c:v>
                      </c:pt>
                      <c:pt idx="9208">
                        <c:v>5.95</c:v>
                      </c:pt>
                      <c:pt idx="9209">
                        <c:v>5.62</c:v>
                      </c:pt>
                      <c:pt idx="9210">
                        <c:v>5.53</c:v>
                      </c:pt>
                      <c:pt idx="9211">
                        <c:v>5.72</c:v>
                      </c:pt>
                      <c:pt idx="9212">
                        <c:v>5.53</c:v>
                      </c:pt>
                      <c:pt idx="9213">
                        <c:v>5.82</c:v>
                      </c:pt>
                      <c:pt idx="9214">
                        <c:v>5.73</c:v>
                      </c:pt>
                      <c:pt idx="9215">
                        <c:v>5.47</c:v>
                      </c:pt>
                      <c:pt idx="9216">
                        <c:v>5.49</c:v>
                      </c:pt>
                      <c:pt idx="9217">
                        <c:v>5.5</c:v>
                      </c:pt>
                      <c:pt idx="9218">
                        <c:v>5.7</c:v>
                      </c:pt>
                      <c:pt idx="9219">
                        <c:v>5.66</c:v>
                      </c:pt>
                      <c:pt idx="9220">
                        <c:v>5.46</c:v>
                      </c:pt>
                      <c:pt idx="9221">
                        <c:v>5.49</c:v>
                      </c:pt>
                      <c:pt idx="9222">
                        <c:v>5.42</c:v>
                      </c:pt>
                      <c:pt idx="9223">
                        <c:v>5.45</c:v>
                      </c:pt>
                      <c:pt idx="9224">
                        <c:v>5.71</c:v>
                      </c:pt>
                      <c:pt idx="9225">
                        <c:v>5.44</c:v>
                      </c:pt>
                      <c:pt idx="9226">
                        <c:v>5.55</c:v>
                      </c:pt>
                      <c:pt idx="9227">
                        <c:v>5.51</c:v>
                      </c:pt>
                      <c:pt idx="9228">
                        <c:v>5.56</c:v>
                      </c:pt>
                      <c:pt idx="9229">
                        <c:v>5.48</c:v>
                      </c:pt>
                      <c:pt idx="9230">
                        <c:v>5.36</c:v>
                      </c:pt>
                      <c:pt idx="9231">
                        <c:v>5.36</c:v>
                      </c:pt>
                      <c:pt idx="9232">
                        <c:v>5.59</c:v>
                      </c:pt>
                      <c:pt idx="9233">
                        <c:v>5.52</c:v>
                      </c:pt>
                      <c:pt idx="9234">
                        <c:v>5.56</c:v>
                      </c:pt>
                      <c:pt idx="9235">
                        <c:v>5.58</c:v>
                      </c:pt>
                      <c:pt idx="9236">
                        <c:v>5.63</c:v>
                      </c:pt>
                      <c:pt idx="9237">
                        <c:v>5.42</c:v>
                      </c:pt>
                      <c:pt idx="9238">
                        <c:v>5.4</c:v>
                      </c:pt>
                      <c:pt idx="9239">
                        <c:v>5.51</c:v>
                      </c:pt>
                      <c:pt idx="9240">
                        <c:v>5.42</c:v>
                      </c:pt>
                      <c:pt idx="9241">
                        <c:v>5.51</c:v>
                      </c:pt>
                      <c:pt idx="9242">
                        <c:v>5.59</c:v>
                      </c:pt>
                      <c:pt idx="9243">
                        <c:v>5.5</c:v>
                      </c:pt>
                      <c:pt idx="9244">
                        <c:v>5.58</c:v>
                      </c:pt>
                      <c:pt idx="9245">
                        <c:v>5.56</c:v>
                      </c:pt>
                      <c:pt idx="9246">
                        <c:v>6.22</c:v>
                      </c:pt>
                      <c:pt idx="9247">
                        <c:v>5.46</c:v>
                      </c:pt>
                      <c:pt idx="9248">
                        <c:v>5.43</c:v>
                      </c:pt>
                      <c:pt idx="9249">
                        <c:v>5.5</c:v>
                      </c:pt>
                      <c:pt idx="9250">
                        <c:v>5.39</c:v>
                      </c:pt>
                      <c:pt idx="9251">
                        <c:v>5.45</c:v>
                      </c:pt>
                      <c:pt idx="9252">
                        <c:v>5.39</c:v>
                      </c:pt>
                      <c:pt idx="9253">
                        <c:v>5.46</c:v>
                      </c:pt>
                      <c:pt idx="9254">
                        <c:v>5.5</c:v>
                      </c:pt>
                      <c:pt idx="9255">
                        <c:v>5.52</c:v>
                      </c:pt>
                      <c:pt idx="9256">
                        <c:v>6.87</c:v>
                      </c:pt>
                      <c:pt idx="9257">
                        <c:v>6.24</c:v>
                      </c:pt>
                      <c:pt idx="9258">
                        <c:v>5.54</c:v>
                      </c:pt>
                      <c:pt idx="9259">
                        <c:v>5.46</c:v>
                      </c:pt>
                      <c:pt idx="9260">
                        <c:v>5.46</c:v>
                      </c:pt>
                      <c:pt idx="9261">
                        <c:v>5.62</c:v>
                      </c:pt>
                      <c:pt idx="9262">
                        <c:v>5.46</c:v>
                      </c:pt>
                      <c:pt idx="9263">
                        <c:v>5.44</c:v>
                      </c:pt>
                      <c:pt idx="9264">
                        <c:v>5.45</c:v>
                      </c:pt>
                      <c:pt idx="9265">
                        <c:v>5.33</c:v>
                      </c:pt>
                      <c:pt idx="9266">
                        <c:v>5.5</c:v>
                      </c:pt>
                      <c:pt idx="9267">
                        <c:v>5.47</c:v>
                      </c:pt>
                      <c:pt idx="9268">
                        <c:v>5.64</c:v>
                      </c:pt>
                      <c:pt idx="9269">
                        <c:v>5.49</c:v>
                      </c:pt>
                      <c:pt idx="9270">
                        <c:v>5.37</c:v>
                      </c:pt>
                      <c:pt idx="9271">
                        <c:v>5.5</c:v>
                      </c:pt>
                      <c:pt idx="9272">
                        <c:v>5.44</c:v>
                      </c:pt>
                      <c:pt idx="9273">
                        <c:v>5.48</c:v>
                      </c:pt>
                      <c:pt idx="9274">
                        <c:v>5.57</c:v>
                      </c:pt>
                      <c:pt idx="9275">
                        <c:v>5.51</c:v>
                      </c:pt>
                      <c:pt idx="9276">
                        <c:v>5.59</c:v>
                      </c:pt>
                      <c:pt idx="9277">
                        <c:v>5.52</c:v>
                      </c:pt>
                      <c:pt idx="9278">
                        <c:v>5.78</c:v>
                      </c:pt>
                      <c:pt idx="9279">
                        <c:v>5.96</c:v>
                      </c:pt>
                      <c:pt idx="9280">
                        <c:v>5.65</c:v>
                      </c:pt>
                      <c:pt idx="9281">
                        <c:v>5.53</c:v>
                      </c:pt>
                      <c:pt idx="9282">
                        <c:v>5.48</c:v>
                      </c:pt>
                      <c:pt idx="9283">
                        <c:v>5.45</c:v>
                      </c:pt>
                      <c:pt idx="9284">
                        <c:v>5.48</c:v>
                      </c:pt>
                      <c:pt idx="9285">
                        <c:v>5.34</c:v>
                      </c:pt>
                      <c:pt idx="9286">
                        <c:v>5.56</c:v>
                      </c:pt>
                      <c:pt idx="9287">
                        <c:v>5.52</c:v>
                      </c:pt>
                      <c:pt idx="9288">
                        <c:v>5.56</c:v>
                      </c:pt>
                      <c:pt idx="9289">
                        <c:v>5.63</c:v>
                      </c:pt>
                      <c:pt idx="9290">
                        <c:v>5.59</c:v>
                      </c:pt>
                      <c:pt idx="9291">
                        <c:v>5.49</c:v>
                      </c:pt>
                      <c:pt idx="9292">
                        <c:v>5.47</c:v>
                      </c:pt>
                      <c:pt idx="9293">
                        <c:v>5.8</c:v>
                      </c:pt>
                      <c:pt idx="9294">
                        <c:v>5.64</c:v>
                      </c:pt>
                      <c:pt idx="9295">
                        <c:v>5.49</c:v>
                      </c:pt>
                      <c:pt idx="9296">
                        <c:v>5.65</c:v>
                      </c:pt>
                      <c:pt idx="9297">
                        <c:v>5.62</c:v>
                      </c:pt>
                      <c:pt idx="9298">
                        <c:v>5.52</c:v>
                      </c:pt>
                      <c:pt idx="9299">
                        <c:v>5.64</c:v>
                      </c:pt>
                      <c:pt idx="9300">
                        <c:v>5.52</c:v>
                      </c:pt>
                      <c:pt idx="9301">
                        <c:v>5.52</c:v>
                      </c:pt>
                      <c:pt idx="9302">
                        <c:v>6.23</c:v>
                      </c:pt>
                      <c:pt idx="9303">
                        <c:v>5.54</c:v>
                      </c:pt>
                      <c:pt idx="9304">
                        <c:v>5.48</c:v>
                      </c:pt>
                      <c:pt idx="9305">
                        <c:v>5.39</c:v>
                      </c:pt>
                      <c:pt idx="9306">
                        <c:v>5.58</c:v>
                      </c:pt>
                      <c:pt idx="9307">
                        <c:v>5.5</c:v>
                      </c:pt>
                      <c:pt idx="9308">
                        <c:v>5.61</c:v>
                      </c:pt>
                      <c:pt idx="9309">
                        <c:v>5.55</c:v>
                      </c:pt>
                      <c:pt idx="9310">
                        <c:v>5.49</c:v>
                      </c:pt>
                      <c:pt idx="9311">
                        <c:v>5.77</c:v>
                      </c:pt>
                      <c:pt idx="9312">
                        <c:v>5.52</c:v>
                      </c:pt>
                      <c:pt idx="9313">
                        <c:v>5.74</c:v>
                      </c:pt>
                      <c:pt idx="9314">
                        <c:v>5.53</c:v>
                      </c:pt>
                      <c:pt idx="9315">
                        <c:v>5.36</c:v>
                      </c:pt>
                      <c:pt idx="9316">
                        <c:v>5.51</c:v>
                      </c:pt>
                      <c:pt idx="9317">
                        <c:v>5.45</c:v>
                      </c:pt>
                      <c:pt idx="9318">
                        <c:v>5.57</c:v>
                      </c:pt>
                      <c:pt idx="9319">
                        <c:v>5.59</c:v>
                      </c:pt>
                      <c:pt idx="9320">
                        <c:v>5.44</c:v>
                      </c:pt>
                      <c:pt idx="9321">
                        <c:v>5.68</c:v>
                      </c:pt>
                      <c:pt idx="9322">
                        <c:v>5.81</c:v>
                      </c:pt>
                      <c:pt idx="9323">
                        <c:v>5.65</c:v>
                      </c:pt>
                      <c:pt idx="9324">
                        <c:v>5.52</c:v>
                      </c:pt>
                      <c:pt idx="9325">
                        <c:v>5.42</c:v>
                      </c:pt>
                      <c:pt idx="9326">
                        <c:v>5.48</c:v>
                      </c:pt>
                      <c:pt idx="9327">
                        <c:v>5.42</c:v>
                      </c:pt>
                      <c:pt idx="9328">
                        <c:v>5.52</c:v>
                      </c:pt>
                      <c:pt idx="9329">
                        <c:v>5.45</c:v>
                      </c:pt>
                      <c:pt idx="9330">
                        <c:v>5.37</c:v>
                      </c:pt>
                      <c:pt idx="9331">
                        <c:v>5.37</c:v>
                      </c:pt>
                      <c:pt idx="9332">
                        <c:v>5.61</c:v>
                      </c:pt>
                      <c:pt idx="9333">
                        <c:v>5.64</c:v>
                      </c:pt>
                      <c:pt idx="9334">
                        <c:v>5.5</c:v>
                      </c:pt>
                      <c:pt idx="9335">
                        <c:v>5.47</c:v>
                      </c:pt>
                      <c:pt idx="9336">
                        <c:v>5.57</c:v>
                      </c:pt>
                      <c:pt idx="9337">
                        <c:v>5.53</c:v>
                      </c:pt>
                      <c:pt idx="9338">
                        <c:v>5.76</c:v>
                      </c:pt>
                      <c:pt idx="9339">
                        <c:v>5.57</c:v>
                      </c:pt>
                      <c:pt idx="9340">
                        <c:v>5.47</c:v>
                      </c:pt>
                      <c:pt idx="9341">
                        <c:v>5.58</c:v>
                      </c:pt>
                      <c:pt idx="9342">
                        <c:v>5.49</c:v>
                      </c:pt>
                      <c:pt idx="9343">
                        <c:v>5.43</c:v>
                      </c:pt>
                      <c:pt idx="9344">
                        <c:v>5.54</c:v>
                      </c:pt>
                      <c:pt idx="9345">
                        <c:v>5.56</c:v>
                      </c:pt>
                      <c:pt idx="9346">
                        <c:v>5.72</c:v>
                      </c:pt>
                      <c:pt idx="9347">
                        <c:v>5.54</c:v>
                      </c:pt>
                      <c:pt idx="9348">
                        <c:v>5.75</c:v>
                      </c:pt>
                      <c:pt idx="9349">
                        <c:v>5.6</c:v>
                      </c:pt>
                      <c:pt idx="9350">
                        <c:v>5.45</c:v>
                      </c:pt>
                      <c:pt idx="9351">
                        <c:v>5.5</c:v>
                      </c:pt>
                      <c:pt idx="9352">
                        <c:v>5.5</c:v>
                      </c:pt>
                      <c:pt idx="9353">
                        <c:v>5.53</c:v>
                      </c:pt>
                      <c:pt idx="9354">
                        <c:v>5.5</c:v>
                      </c:pt>
                      <c:pt idx="9355">
                        <c:v>5.44</c:v>
                      </c:pt>
                      <c:pt idx="9356">
                        <c:v>5.68</c:v>
                      </c:pt>
                      <c:pt idx="9357">
                        <c:v>5.45</c:v>
                      </c:pt>
                      <c:pt idx="9358">
                        <c:v>5.59</c:v>
                      </c:pt>
                      <c:pt idx="9359">
                        <c:v>5.57</c:v>
                      </c:pt>
                      <c:pt idx="9360">
                        <c:v>5.41</c:v>
                      </c:pt>
                      <c:pt idx="9361">
                        <c:v>5.51</c:v>
                      </c:pt>
                      <c:pt idx="9362">
                        <c:v>5.55</c:v>
                      </c:pt>
                      <c:pt idx="9363">
                        <c:v>5.57</c:v>
                      </c:pt>
                      <c:pt idx="9364">
                        <c:v>5.57</c:v>
                      </c:pt>
                      <c:pt idx="9365">
                        <c:v>5.5</c:v>
                      </c:pt>
                      <c:pt idx="9366">
                        <c:v>5.92</c:v>
                      </c:pt>
                      <c:pt idx="9367">
                        <c:v>5.55</c:v>
                      </c:pt>
                      <c:pt idx="9368">
                        <c:v>5.5</c:v>
                      </c:pt>
                      <c:pt idx="9369">
                        <c:v>5.51</c:v>
                      </c:pt>
                      <c:pt idx="9370">
                        <c:v>5.39</c:v>
                      </c:pt>
                      <c:pt idx="9371">
                        <c:v>5.41</c:v>
                      </c:pt>
                      <c:pt idx="9372">
                        <c:v>5.29</c:v>
                      </c:pt>
                      <c:pt idx="9373">
                        <c:v>5.43</c:v>
                      </c:pt>
                      <c:pt idx="9374">
                        <c:v>5.52</c:v>
                      </c:pt>
                      <c:pt idx="9375">
                        <c:v>5.55</c:v>
                      </c:pt>
                      <c:pt idx="9376">
                        <c:v>5.97</c:v>
                      </c:pt>
                      <c:pt idx="9377">
                        <c:v>5.56</c:v>
                      </c:pt>
                      <c:pt idx="9378">
                        <c:v>5.95</c:v>
                      </c:pt>
                      <c:pt idx="9379">
                        <c:v>5.63</c:v>
                      </c:pt>
                      <c:pt idx="9380">
                        <c:v>5.46</c:v>
                      </c:pt>
                      <c:pt idx="9381">
                        <c:v>5.55</c:v>
                      </c:pt>
                      <c:pt idx="9382">
                        <c:v>5.45</c:v>
                      </c:pt>
                      <c:pt idx="9383">
                        <c:v>5.08</c:v>
                      </c:pt>
                      <c:pt idx="9384">
                        <c:v>5.08</c:v>
                      </c:pt>
                      <c:pt idx="9385">
                        <c:v>5.19</c:v>
                      </c:pt>
                      <c:pt idx="9386">
                        <c:v>5.57</c:v>
                      </c:pt>
                      <c:pt idx="9387">
                        <c:v>6.07</c:v>
                      </c:pt>
                      <c:pt idx="9388">
                        <c:v>5.84</c:v>
                      </c:pt>
                      <c:pt idx="9389">
                        <c:v>5.84</c:v>
                      </c:pt>
                      <c:pt idx="9390">
                        <c:v>6.06</c:v>
                      </c:pt>
                      <c:pt idx="9391">
                        <c:v>5.51</c:v>
                      </c:pt>
                      <c:pt idx="9392">
                        <c:v>5.35</c:v>
                      </c:pt>
                      <c:pt idx="9393">
                        <c:v>5.29</c:v>
                      </c:pt>
                      <c:pt idx="9394">
                        <c:v>5.42</c:v>
                      </c:pt>
                      <c:pt idx="9395">
                        <c:v>5.48</c:v>
                      </c:pt>
                      <c:pt idx="9396">
                        <c:v>5.48</c:v>
                      </c:pt>
                      <c:pt idx="9397">
                        <c:v>5.42</c:v>
                      </c:pt>
                      <c:pt idx="9398">
                        <c:v>5.36</c:v>
                      </c:pt>
                      <c:pt idx="9399">
                        <c:v>5.6</c:v>
                      </c:pt>
                      <c:pt idx="9400">
                        <c:v>5.54</c:v>
                      </c:pt>
                      <c:pt idx="9401">
                        <c:v>5.54</c:v>
                      </c:pt>
                      <c:pt idx="9402">
                        <c:v>5.52</c:v>
                      </c:pt>
                      <c:pt idx="9403">
                        <c:v>5.4</c:v>
                      </c:pt>
                      <c:pt idx="9404">
                        <c:v>5.47</c:v>
                      </c:pt>
                      <c:pt idx="9405">
                        <c:v>5.51</c:v>
                      </c:pt>
                      <c:pt idx="9406">
                        <c:v>5.62</c:v>
                      </c:pt>
                      <c:pt idx="9407">
                        <c:v>5.52</c:v>
                      </c:pt>
                      <c:pt idx="9408">
                        <c:v>5.58</c:v>
                      </c:pt>
                      <c:pt idx="9409">
                        <c:v>5.63</c:v>
                      </c:pt>
                      <c:pt idx="9410">
                        <c:v>5.48</c:v>
                      </c:pt>
                      <c:pt idx="9411">
                        <c:v>5.71</c:v>
                      </c:pt>
                      <c:pt idx="9412">
                        <c:v>5.47</c:v>
                      </c:pt>
                      <c:pt idx="9413">
                        <c:v>5.41</c:v>
                      </c:pt>
                      <c:pt idx="9414">
                        <c:v>5.45</c:v>
                      </c:pt>
                      <c:pt idx="9415">
                        <c:v>5.4</c:v>
                      </c:pt>
                      <c:pt idx="9416">
                        <c:v>5.47</c:v>
                      </c:pt>
                      <c:pt idx="9417">
                        <c:v>5.44</c:v>
                      </c:pt>
                      <c:pt idx="9418">
                        <c:v>5.48</c:v>
                      </c:pt>
                      <c:pt idx="9419">
                        <c:v>5.52</c:v>
                      </c:pt>
                      <c:pt idx="9420">
                        <c:v>5.45</c:v>
                      </c:pt>
                      <c:pt idx="9421">
                        <c:v>5.45</c:v>
                      </c:pt>
                      <c:pt idx="9422">
                        <c:v>6</c:v>
                      </c:pt>
                      <c:pt idx="9423">
                        <c:v>5.44</c:v>
                      </c:pt>
                      <c:pt idx="9424">
                        <c:v>5.43</c:v>
                      </c:pt>
                      <c:pt idx="9425">
                        <c:v>5.46</c:v>
                      </c:pt>
                      <c:pt idx="9426">
                        <c:v>5.55</c:v>
                      </c:pt>
                      <c:pt idx="9427">
                        <c:v>5.49</c:v>
                      </c:pt>
                      <c:pt idx="9428">
                        <c:v>5.69</c:v>
                      </c:pt>
                      <c:pt idx="9429">
                        <c:v>5.61</c:v>
                      </c:pt>
                      <c:pt idx="9430">
                        <c:v>5.57</c:v>
                      </c:pt>
                      <c:pt idx="9431">
                        <c:v>5.82</c:v>
                      </c:pt>
                      <c:pt idx="9432">
                        <c:v>5.57</c:v>
                      </c:pt>
                      <c:pt idx="9433">
                        <c:v>5.46</c:v>
                      </c:pt>
                      <c:pt idx="9434">
                        <c:v>5.48</c:v>
                      </c:pt>
                      <c:pt idx="9435">
                        <c:v>5.41</c:v>
                      </c:pt>
                      <c:pt idx="9436">
                        <c:v>5.5</c:v>
                      </c:pt>
                      <c:pt idx="9437">
                        <c:v>5.44</c:v>
                      </c:pt>
                      <c:pt idx="9438">
                        <c:v>5.52</c:v>
                      </c:pt>
                      <c:pt idx="9439">
                        <c:v>5.52</c:v>
                      </c:pt>
                      <c:pt idx="9440">
                        <c:v>5.43</c:v>
                      </c:pt>
                      <c:pt idx="9441">
                        <c:v>5.64</c:v>
                      </c:pt>
                      <c:pt idx="9442">
                        <c:v>5.47</c:v>
                      </c:pt>
                      <c:pt idx="9443">
                        <c:v>5.35</c:v>
                      </c:pt>
                      <c:pt idx="9444">
                        <c:v>5.39</c:v>
                      </c:pt>
                      <c:pt idx="9445">
                        <c:v>5.34</c:v>
                      </c:pt>
                      <c:pt idx="9446">
                        <c:v>5.41</c:v>
                      </c:pt>
                      <c:pt idx="9447">
                        <c:v>5.41</c:v>
                      </c:pt>
                      <c:pt idx="9448">
                        <c:v>5.75</c:v>
                      </c:pt>
                      <c:pt idx="9449">
                        <c:v>5.55</c:v>
                      </c:pt>
                      <c:pt idx="9450">
                        <c:v>5.47</c:v>
                      </c:pt>
                      <c:pt idx="9451">
                        <c:v>5.62</c:v>
                      </c:pt>
                      <c:pt idx="9452">
                        <c:v>5.88</c:v>
                      </c:pt>
                      <c:pt idx="9453">
                        <c:v>5.72</c:v>
                      </c:pt>
                      <c:pt idx="9454">
                        <c:v>5.45</c:v>
                      </c:pt>
                      <c:pt idx="9455">
                        <c:v>5.47</c:v>
                      </c:pt>
                      <c:pt idx="9456">
                        <c:v>5.46</c:v>
                      </c:pt>
                      <c:pt idx="9457">
                        <c:v>5.4</c:v>
                      </c:pt>
                      <c:pt idx="9458">
                        <c:v>5.64</c:v>
                      </c:pt>
                      <c:pt idx="9459">
                        <c:v>5.5</c:v>
                      </c:pt>
                      <c:pt idx="9460">
                        <c:v>5.41</c:v>
                      </c:pt>
                      <c:pt idx="9461">
                        <c:v>5.52</c:v>
                      </c:pt>
                      <c:pt idx="9462">
                        <c:v>5.47</c:v>
                      </c:pt>
                      <c:pt idx="9463">
                        <c:v>5.56</c:v>
                      </c:pt>
                      <c:pt idx="9464">
                        <c:v>5.5</c:v>
                      </c:pt>
                      <c:pt idx="9465">
                        <c:v>5.36</c:v>
                      </c:pt>
                      <c:pt idx="9466">
                        <c:v>5.36</c:v>
                      </c:pt>
                      <c:pt idx="9467">
                        <c:v>5.37</c:v>
                      </c:pt>
                      <c:pt idx="9468">
                        <c:v>5.29</c:v>
                      </c:pt>
                      <c:pt idx="9469">
                        <c:v>5.46</c:v>
                      </c:pt>
                      <c:pt idx="9470">
                        <c:v>5.43</c:v>
                      </c:pt>
                      <c:pt idx="9471">
                        <c:v>5.45</c:v>
                      </c:pt>
                      <c:pt idx="9472">
                        <c:v>5.28</c:v>
                      </c:pt>
                      <c:pt idx="9473">
                        <c:v>5.33</c:v>
                      </c:pt>
                      <c:pt idx="9474">
                        <c:v>5.59</c:v>
                      </c:pt>
                      <c:pt idx="9475">
                        <c:v>5.46</c:v>
                      </c:pt>
                      <c:pt idx="9476">
                        <c:v>5.22</c:v>
                      </c:pt>
                      <c:pt idx="9477">
                        <c:v>5.22</c:v>
                      </c:pt>
                      <c:pt idx="9478">
                        <c:v>5.04</c:v>
                      </c:pt>
                      <c:pt idx="9479">
                        <c:v>5.34</c:v>
                      </c:pt>
                      <c:pt idx="9480">
                        <c:v>5.47</c:v>
                      </c:pt>
                      <c:pt idx="9481">
                        <c:v>5.53</c:v>
                      </c:pt>
                      <c:pt idx="9482">
                        <c:v>5.54</c:v>
                      </c:pt>
                      <c:pt idx="9483">
                        <c:v>5.58</c:v>
                      </c:pt>
                      <c:pt idx="9484">
                        <c:v>5.66</c:v>
                      </c:pt>
                      <c:pt idx="9485">
                        <c:v>5.72</c:v>
                      </c:pt>
                      <c:pt idx="9486">
                        <c:v>5.52</c:v>
                      </c:pt>
                      <c:pt idx="9487">
                        <c:v>5.35</c:v>
                      </c:pt>
                      <c:pt idx="9488">
                        <c:v>5.52</c:v>
                      </c:pt>
                      <c:pt idx="9489">
                        <c:v>5.49</c:v>
                      </c:pt>
                      <c:pt idx="9490">
                        <c:v>5.38</c:v>
                      </c:pt>
                      <c:pt idx="9491">
                        <c:v>5.38</c:v>
                      </c:pt>
                      <c:pt idx="9492">
                        <c:v>5.62</c:v>
                      </c:pt>
                      <c:pt idx="9493">
                        <c:v>5.53</c:v>
                      </c:pt>
                      <c:pt idx="9494">
                        <c:v>5.63</c:v>
                      </c:pt>
                      <c:pt idx="9495">
                        <c:v>5.63</c:v>
                      </c:pt>
                      <c:pt idx="9496">
                        <c:v>5.79</c:v>
                      </c:pt>
                      <c:pt idx="9497">
                        <c:v>5.5</c:v>
                      </c:pt>
                      <c:pt idx="9498">
                        <c:v>5.6</c:v>
                      </c:pt>
                      <c:pt idx="9499">
                        <c:v>5.55</c:v>
                      </c:pt>
                      <c:pt idx="9500">
                        <c:v>5.38</c:v>
                      </c:pt>
                      <c:pt idx="9501">
                        <c:v>5.44</c:v>
                      </c:pt>
                      <c:pt idx="9502">
                        <c:v>5.38</c:v>
                      </c:pt>
                      <c:pt idx="9503">
                        <c:v>5.53</c:v>
                      </c:pt>
                      <c:pt idx="9504">
                        <c:v>5.62</c:v>
                      </c:pt>
                      <c:pt idx="9505">
                        <c:v>5.53</c:v>
                      </c:pt>
                      <c:pt idx="9506">
                        <c:v>5.78</c:v>
                      </c:pt>
                      <c:pt idx="9507">
                        <c:v>5.55</c:v>
                      </c:pt>
                      <c:pt idx="9508">
                        <c:v>5.55</c:v>
                      </c:pt>
                      <c:pt idx="9509">
                        <c:v>5.54</c:v>
                      </c:pt>
                      <c:pt idx="9510">
                        <c:v>5.36</c:v>
                      </c:pt>
                      <c:pt idx="9511">
                        <c:v>5.42</c:v>
                      </c:pt>
                      <c:pt idx="9512">
                        <c:v>5.36</c:v>
                      </c:pt>
                      <c:pt idx="9513">
                        <c:v>5.54</c:v>
                      </c:pt>
                      <c:pt idx="9514">
                        <c:v>5.64</c:v>
                      </c:pt>
                      <c:pt idx="9515">
                        <c:v>5.47</c:v>
                      </c:pt>
                      <c:pt idx="9516">
                        <c:v>5.69</c:v>
                      </c:pt>
                      <c:pt idx="9517">
                        <c:v>7.06</c:v>
                      </c:pt>
                      <c:pt idx="9518">
                        <c:v>6.35</c:v>
                      </c:pt>
                      <c:pt idx="9519">
                        <c:v>5.62</c:v>
                      </c:pt>
                      <c:pt idx="9520">
                        <c:v>5.41</c:v>
                      </c:pt>
                      <c:pt idx="9521">
                        <c:v>5.54</c:v>
                      </c:pt>
                      <c:pt idx="9522">
                        <c:v>5.46</c:v>
                      </c:pt>
                      <c:pt idx="9523">
                        <c:v>5.44</c:v>
                      </c:pt>
                      <c:pt idx="9524">
                        <c:v>5.51</c:v>
                      </c:pt>
                      <c:pt idx="9525">
                        <c:v>5.43</c:v>
                      </c:pt>
                      <c:pt idx="9526">
                        <c:v>5.5</c:v>
                      </c:pt>
                      <c:pt idx="9527">
                        <c:v>5.45</c:v>
                      </c:pt>
                      <c:pt idx="9528">
                        <c:v>5.7</c:v>
                      </c:pt>
                      <c:pt idx="9529">
                        <c:v>5.57</c:v>
                      </c:pt>
                      <c:pt idx="9530">
                        <c:v>5.42</c:v>
                      </c:pt>
                      <c:pt idx="9531">
                        <c:v>5.65</c:v>
                      </c:pt>
                      <c:pt idx="9532">
                        <c:v>5.51</c:v>
                      </c:pt>
                      <c:pt idx="9533">
                        <c:v>5.48</c:v>
                      </c:pt>
                      <c:pt idx="9534">
                        <c:v>5.55</c:v>
                      </c:pt>
                      <c:pt idx="9535">
                        <c:v>5.53</c:v>
                      </c:pt>
                      <c:pt idx="9536">
                        <c:v>5.68</c:v>
                      </c:pt>
                      <c:pt idx="9537">
                        <c:v>5.5</c:v>
                      </c:pt>
                      <c:pt idx="9538">
                        <c:v>5.49</c:v>
                      </c:pt>
                      <c:pt idx="9539">
                        <c:v>5.61</c:v>
                      </c:pt>
                      <c:pt idx="9540">
                        <c:v>5.63</c:v>
                      </c:pt>
                      <c:pt idx="9541">
                        <c:v>5.69</c:v>
                      </c:pt>
                      <c:pt idx="9542">
                        <c:v>5.54</c:v>
                      </c:pt>
                      <c:pt idx="9543">
                        <c:v>5.53</c:v>
                      </c:pt>
                      <c:pt idx="9544">
                        <c:v>5.54</c:v>
                      </c:pt>
                      <c:pt idx="9545">
                        <c:v>5.44</c:v>
                      </c:pt>
                      <c:pt idx="9546">
                        <c:v>5.56</c:v>
                      </c:pt>
                      <c:pt idx="9547">
                        <c:v>5.47</c:v>
                      </c:pt>
                      <c:pt idx="9548">
                        <c:v>5.58</c:v>
                      </c:pt>
                      <c:pt idx="9549">
                        <c:v>5.6</c:v>
                      </c:pt>
                      <c:pt idx="9550">
                        <c:v>5.56</c:v>
                      </c:pt>
                      <c:pt idx="9551">
                        <c:v>5.8</c:v>
                      </c:pt>
                      <c:pt idx="9552">
                        <c:v>5.54</c:v>
                      </c:pt>
                      <c:pt idx="9553">
                        <c:v>5.48</c:v>
                      </c:pt>
                      <c:pt idx="9554">
                        <c:v>5.51</c:v>
                      </c:pt>
                      <c:pt idx="9555">
                        <c:v>5.46</c:v>
                      </c:pt>
                      <c:pt idx="9556">
                        <c:v>5.51</c:v>
                      </c:pt>
                      <c:pt idx="9557">
                        <c:v>5.5</c:v>
                      </c:pt>
                      <c:pt idx="9558">
                        <c:v>5.49</c:v>
                      </c:pt>
                      <c:pt idx="9559">
                        <c:v>5.55</c:v>
                      </c:pt>
                      <c:pt idx="9560">
                        <c:v>5.51</c:v>
                      </c:pt>
                      <c:pt idx="9561">
                        <c:v>5.89</c:v>
                      </c:pt>
                      <c:pt idx="9562">
                        <c:v>5.75</c:v>
                      </c:pt>
                      <c:pt idx="9563">
                        <c:v>5.53</c:v>
                      </c:pt>
                      <c:pt idx="9564">
                        <c:v>5.52</c:v>
                      </c:pt>
                      <c:pt idx="9565">
                        <c:v>5.41</c:v>
                      </c:pt>
                      <c:pt idx="9566">
                        <c:v>5.41</c:v>
                      </c:pt>
                      <c:pt idx="9567">
                        <c:v>5.66</c:v>
                      </c:pt>
                      <c:pt idx="9568">
                        <c:v>5.45</c:v>
                      </c:pt>
                      <c:pt idx="9569">
                        <c:v>5.55</c:v>
                      </c:pt>
                      <c:pt idx="9570">
                        <c:v>5.46</c:v>
                      </c:pt>
                      <c:pt idx="9571">
                        <c:v>5.65</c:v>
                      </c:pt>
                      <c:pt idx="9572">
                        <c:v>5.71</c:v>
                      </c:pt>
                      <c:pt idx="9573">
                        <c:v>5.49</c:v>
                      </c:pt>
                      <c:pt idx="9574">
                        <c:v>5.47</c:v>
                      </c:pt>
                      <c:pt idx="9575">
                        <c:v>5.38</c:v>
                      </c:pt>
                      <c:pt idx="9576">
                        <c:v>5.47</c:v>
                      </c:pt>
                      <c:pt idx="9577">
                        <c:v>5.38</c:v>
                      </c:pt>
                      <c:pt idx="9578">
                        <c:v>5.48</c:v>
                      </c:pt>
                      <c:pt idx="9579">
                        <c:v>5.42</c:v>
                      </c:pt>
                      <c:pt idx="9580">
                        <c:v>5.51</c:v>
                      </c:pt>
                      <c:pt idx="9581">
                        <c:v>5.55</c:v>
                      </c:pt>
                      <c:pt idx="9582">
                        <c:v>5.44</c:v>
                      </c:pt>
                      <c:pt idx="9583">
                        <c:v>6.14</c:v>
                      </c:pt>
                      <c:pt idx="9584">
                        <c:v>5.73</c:v>
                      </c:pt>
                      <c:pt idx="9585">
                        <c:v>5.39</c:v>
                      </c:pt>
                      <c:pt idx="9586">
                        <c:v>5.45</c:v>
                      </c:pt>
                      <c:pt idx="9587">
                        <c:v>4.6500000000000004</c:v>
                      </c:pt>
                      <c:pt idx="9588">
                        <c:v>4.57</c:v>
                      </c:pt>
                      <c:pt idx="9589">
                        <c:v>5.15</c:v>
                      </c:pt>
                      <c:pt idx="9590">
                        <c:v>5.0199999999999996</c:v>
                      </c:pt>
                      <c:pt idx="9591">
                        <c:v>5.0199999999999996</c:v>
                      </c:pt>
                      <c:pt idx="9592">
                        <c:v>5.4</c:v>
                      </c:pt>
                      <c:pt idx="9593">
                        <c:v>5.33</c:v>
                      </c:pt>
                      <c:pt idx="9594">
                        <c:v>5.49</c:v>
                      </c:pt>
                      <c:pt idx="9595">
                        <c:v>4.7300000000000004</c:v>
                      </c:pt>
                      <c:pt idx="9596">
                        <c:v>4.79</c:v>
                      </c:pt>
                      <c:pt idx="9597">
                        <c:v>4.8</c:v>
                      </c:pt>
                      <c:pt idx="9598">
                        <c:v>4.83</c:v>
                      </c:pt>
                      <c:pt idx="9599">
                        <c:v>4.96</c:v>
                      </c:pt>
                      <c:pt idx="9600">
                        <c:v>4.8600000000000003</c:v>
                      </c:pt>
                      <c:pt idx="9601">
                        <c:v>5.03</c:v>
                      </c:pt>
                      <c:pt idx="9602">
                        <c:v>5</c:v>
                      </c:pt>
                      <c:pt idx="9603">
                        <c:v>5.0599999999999996</c:v>
                      </c:pt>
                      <c:pt idx="9604">
                        <c:v>5.24</c:v>
                      </c:pt>
                      <c:pt idx="9605">
                        <c:v>5.35</c:v>
                      </c:pt>
                      <c:pt idx="9606">
                        <c:v>5.35</c:v>
                      </c:pt>
                      <c:pt idx="9607">
                        <c:v>5.04</c:v>
                      </c:pt>
                      <c:pt idx="9608">
                        <c:v>4.8499999999999996</c:v>
                      </c:pt>
                      <c:pt idx="9609">
                        <c:v>5.05</c:v>
                      </c:pt>
                      <c:pt idx="9610">
                        <c:v>4.6399999999999997</c:v>
                      </c:pt>
                      <c:pt idx="9611">
                        <c:v>4.95</c:v>
                      </c:pt>
                      <c:pt idx="9612">
                        <c:v>4.84</c:v>
                      </c:pt>
                      <c:pt idx="9613">
                        <c:v>4.84</c:v>
                      </c:pt>
                      <c:pt idx="9614">
                        <c:v>5.13</c:v>
                      </c:pt>
                      <c:pt idx="9615">
                        <c:v>4.9800000000000004</c:v>
                      </c:pt>
                      <c:pt idx="9616">
                        <c:v>5.45</c:v>
                      </c:pt>
                      <c:pt idx="9617">
                        <c:v>4.6100000000000003</c:v>
                      </c:pt>
                      <c:pt idx="9618">
                        <c:v>4.07</c:v>
                      </c:pt>
                      <c:pt idx="9619">
                        <c:v>4.38</c:v>
                      </c:pt>
                      <c:pt idx="9620">
                        <c:v>4.4000000000000004</c:v>
                      </c:pt>
                      <c:pt idx="9621">
                        <c:v>4.58</c:v>
                      </c:pt>
                      <c:pt idx="9622">
                        <c:v>4.6399999999999997</c:v>
                      </c:pt>
                      <c:pt idx="9623">
                        <c:v>4.9800000000000004</c:v>
                      </c:pt>
                      <c:pt idx="9624">
                        <c:v>4.9800000000000004</c:v>
                      </c:pt>
                      <c:pt idx="9625">
                        <c:v>4.84</c:v>
                      </c:pt>
                      <c:pt idx="9626">
                        <c:v>5.1100000000000003</c:v>
                      </c:pt>
                      <c:pt idx="9627">
                        <c:v>4.82</c:v>
                      </c:pt>
                      <c:pt idx="9628">
                        <c:v>4.58</c:v>
                      </c:pt>
                      <c:pt idx="9629">
                        <c:v>4.66</c:v>
                      </c:pt>
                      <c:pt idx="9630">
                        <c:v>4.67</c:v>
                      </c:pt>
                      <c:pt idx="9631">
                        <c:v>4.71</c:v>
                      </c:pt>
                      <c:pt idx="9632">
                        <c:v>4.66</c:v>
                      </c:pt>
                      <c:pt idx="9633">
                        <c:v>4.7</c:v>
                      </c:pt>
                      <c:pt idx="9634">
                        <c:v>4.97</c:v>
                      </c:pt>
                      <c:pt idx="9635">
                        <c:v>4.91</c:v>
                      </c:pt>
                      <c:pt idx="9636">
                        <c:v>5.09</c:v>
                      </c:pt>
                      <c:pt idx="9637">
                        <c:v>5.0999999999999996</c:v>
                      </c:pt>
                      <c:pt idx="9638">
                        <c:v>4.91</c:v>
                      </c:pt>
                      <c:pt idx="9639">
                        <c:v>4.8</c:v>
                      </c:pt>
                      <c:pt idx="9640">
                        <c:v>4.67</c:v>
                      </c:pt>
                      <c:pt idx="9641">
                        <c:v>4.72</c:v>
                      </c:pt>
                      <c:pt idx="9642">
                        <c:v>4.63</c:v>
                      </c:pt>
                      <c:pt idx="9643">
                        <c:v>4.66</c:v>
                      </c:pt>
                      <c:pt idx="9644">
                        <c:v>4.2699999999999996</c:v>
                      </c:pt>
                      <c:pt idx="9645">
                        <c:v>4.2699999999999996</c:v>
                      </c:pt>
                      <c:pt idx="9646">
                        <c:v>4.88</c:v>
                      </c:pt>
                      <c:pt idx="9647">
                        <c:v>4.5999999999999996</c:v>
                      </c:pt>
                      <c:pt idx="9648">
                        <c:v>4.8</c:v>
                      </c:pt>
                      <c:pt idx="9649">
                        <c:v>4.07</c:v>
                      </c:pt>
                      <c:pt idx="9650">
                        <c:v>4.07</c:v>
                      </c:pt>
                      <c:pt idx="9651">
                        <c:v>5.04</c:v>
                      </c:pt>
                      <c:pt idx="9652">
                        <c:v>4.54</c:v>
                      </c:pt>
                      <c:pt idx="9653">
                        <c:v>4.2300000000000004</c:v>
                      </c:pt>
                      <c:pt idx="9654">
                        <c:v>4.49</c:v>
                      </c:pt>
                      <c:pt idx="9655">
                        <c:v>4.74</c:v>
                      </c:pt>
                      <c:pt idx="9656">
                        <c:v>5.17</c:v>
                      </c:pt>
                      <c:pt idx="9657">
                        <c:v>4.78</c:v>
                      </c:pt>
                      <c:pt idx="9658">
                        <c:v>4.62</c:v>
                      </c:pt>
                      <c:pt idx="9659">
                        <c:v>4.82</c:v>
                      </c:pt>
                      <c:pt idx="9660">
                        <c:v>4.68</c:v>
                      </c:pt>
                      <c:pt idx="9661">
                        <c:v>4.68</c:v>
                      </c:pt>
                      <c:pt idx="9662">
                        <c:v>4.55</c:v>
                      </c:pt>
                      <c:pt idx="9663">
                        <c:v>4.41</c:v>
                      </c:pt>
                      <c:pt idx="9664">
                        <c:v>4.3600000000000003</c:v>
                      </c:pt>
                      <c:pt idx="9665">
                        <c:v>4.62</c:v>
                      </c:pt>
                      <c:pt idx="9666">
                        <c:v>4.97</c:v>
                      </c:pt>
                      <c:pt idx="9667">
                        <c:v>4.84</c:v>
                      </c:pt>
                      <c:pt idx="9668">
                        <c:v>4.6100000000000003</c:v>
                      </c:pt>
                      <c:pt idx="9669">
                        <c:v>4.8</c:v>
                      </c:pt>
                      <c:pt idx="9670">
                        <c:v>4.79</c:v>
                      </c:pt>
                      <c:pt idx="9671">
                        <c:v>4.8600000000000003</c:v>
                      </c:pt>
                      <c:pt idx="9672">
                        <c:v>4.5599999999999996</c:v>
                      </c:pt>
                      <c:pt idx="9673">
                        <c:v>4.6500000000000004</c:v>
                      </c:pt>
                      <c:pt idx="9674">
                        <c:v>4.88</c:v>
                      </c:pt>
                      <c:pt idx="9675">
                        <c:v>4.76</c:v>
                      </c:pt>
                      <c:pt idx="9676">
                        <c:v>4.8499999999999996</c:v>
                      </c:pt>
                      <c:pt idx="9677">
                        <c:v>4.7300000000000004</c:v>
                      </c:pt>
                      <c:pt idx="9678">
                        <c:v>4.66</c:v>
                      </c:pt>
                      <c:pt idx="9679">
                        <c:v>4.7300000000000004</c:v>
                      </c:pt>
                      <c:pt idx="9680">
                        <c:v>4.68</c:v>
                      </c:pt>
                      <c:pt idx="9681">
                        <c:v>4.68</c:v>
                      </c:pt>
                      <c:pt idx="9682">
                        <c:v>5.09</c:v>
                      </c:pt>
                      <c:pt idx="9683">
                        <c:v>4.7300000000000004</c:v>
                      </c:pt>
                      <c:pt idx="9684">
                        <c:v>4.71</c:v>
                      </c:pt>
                      <c:pt idx="9685">
                        <c:v>4.72</c:v>
                      </c:pt>
                      <c:pt idx="9686">
                        <c:v>4.78</c:v>
                      </c:pt>
                      <c:pt idx="9687">
                        <c:v>4.7300000000000004</c:v>
                      </c:pt>
                      <c:pt idx="9688">
                        <c:v>4.88</c:v>
                      </c:pt>
                      <c:pt idx="9689">
                        <c:v>4.8899999999999997</c:v>
                      </c:pt>
                      <c:pt idx="9690">
                        <c:v>4.84</c:v>
                      </c:pt>
                      <c:pt idx="9691">
                        <c:v>5.0999999999999996</c:v>
                      </c:pt>
                      <c:pt idx="9692">
                        <c:v>4.7300000000000004</c:v>
                      </c:pt>
                      <c:pt idx="9693">
                        <c:v>4.74</c:v>
                      </c:pt>
                      <c:pt idx="9694">
                        <c:v>4.8</c:v>
                      </c:pt>
                      <c:pt idx="9695">
                        <c:v>4.8</c:v>
                      </c:pt>
                      <c:pt idx="9696">
                        <c:v>4.83</c:v>
                      </c:pt>
                      <c:pt idx="9697">
                        <c:v>4.74</c:v>
                      </c:pt>
                      <c:pt idx="9698">
                        <c:v>4.82</c:v>
                      </c:pt>
                      <c:pt idx="9699">
                        <c:v>4.8</c:v>
                      </c:pt>
                      <c:pt idx="9700">
                        <c:v>4.74</c:v>
                      </c:pt>
                      <c:pt idx="9701">
                        <c:v>5.01</c:v>
                      </c:pt>
                      <c:pt idx="9702">
                        <c:v>4.7699999999999996</c:v>
                      </c:pt>
                      <c:pt idx="9703">
                        <c:v>4.7300000000000004</c:v>
                      </c:pt>
                      <c:pt idx="9704">
                        <c:v>4.72</c:v>
                      </c:pt>
                      <c:pt idx="9705">
                        <c:v>4.75</c:v>
                      </c:pt>
                      <c:pt idx="9706">
                        <c:v>4.8099999999999996</c:v>
                      </c:pt>
                      <c:pt idx="9707">
                        <c:v>4.79</c:v>
                      </c:pt>
                      <c:pt idx="9708">
                        <c:v>4.93</c:v>
                      </c:pt>
                      <c:pt idx="9709">
                        <c:v>4.97</c:v>
                      </c:pt>
                      <c:pt idx="9710">
                        <c:v>4.78</c:v>
                      </c:pt>
                      <c:pt idx="9711">
                        <c:v>4.84</c:v>
                      </c:pt>
                      <c:pt idx="9712">
                        <c:v>4.7699999999999996</c:v>
                      </c:pt>
                      <c:pt idx="9713">
                        <c:v>4.9800000000000004</c:v>
                      </c:pt>
                      <c:pt idx="9714">
                        <c:v>5.41</c:v>
                      </c:pt>
                      <c:pt idx="9715">
                        <c:v>4.6900000000000004</c:v>
                      </c:pt>
                      <c:pt idx="9716">
                        <c:v>4.76</c:v>
                      </c:pt>
                      <c:pt idx="9717">
                        <c:v>4.7</c:v>
                      </c:pt>
                      <c:pt idx="9718">
                        <c:v>4.6399999999999997</c:v>
                      </c:pt>
                      <c:pt idx="9719">
                        <c:v>4.72</c:v>
                      </c:pt>
                      <c:pt idx="9720">
                        <c:v>4.6500000000000004</c:v>
                      </c:pt>
                      <c:pt idx="9721">
                        <c:v>4.6900000000000004</c:v>
                      </c:pt>
                      <c:pt idx="9722">
                        <c:v>4.66</c:v>
                      </c:pt>
                      <c:pt idx="9723">
                        <c:v>4.72</c:v>
                      </c:pt>
                      <c:pt idx="9724">
                        <c:v>4.7699999999999996</c:v>
                      </c:pt>
                      <c:pt idx="9725">
                        <c:v>4.62</c:v>
                      </c:pt>
                      <c:pt idx="9726">
                        <c:v>4.5999999999999996</c:v>
                      </c:pt>
                      <c:pt idx="9727">
                        <c:v>4.49</c:v>
                      </c:pt>
                      <c:pt idx="9728">
                        <c:v>4.58</c:v>
                      </c:pt>
                      <c:pt idx="9729">
                        <c:v>4.6500000000000004</c:v>
                      </c:pt>
                      <c:pt idx="9730">
                        <c:v>4.71</c:v>
                      </c:pt>
                      <c:pt idx="9731">
                        <c:v>5.09</c:v>
                      </c:pt>
                      <c:pt idx="9732">
                        <c:v>4.83</c:v>
                      </c:pt>
                      <c:pt idx="9733">
                        <c:v>4.83</c:v>
                      </c:pt>
                      <c:pt idx="9734">
                        <c:v>4.91</c:v>
                      </c:pt>
                      <c:pt idx="9735">
                        <c:v>5.03</c:v>
                      </c:pt>
                      <c:pt idx="9736">
                        <c:v>5.01</c:v>
                      </c:pt>
                      <c:pt idx="9737">
                        <c:v>4.71</c:v>
                      </c:pt>
                      <c:pt idx="9738">
                        <c:v>4.5999999999999996</c:v>
                      </c:pt>
                      <c:pt idx="9739">
                        <c:v>4.7699999999999996</c:v>
                      </c:pt>
                      <c:pt idx="9740">
                        <c:v>4.67</c:v>
                      </c:pt>
                      <c:pt idx="9741">
                        <c:v>4.6900000000000004</c:v>
                      </c:pt>
                      <c:pt idx="9742">
                        <c:v>4.6900000000000004</c:v>
                      </c:pt>
                      <c:pt idx="9743">
                        <c:v>4.72</c:v>
                      </c:pt>
                      <c:pt idx="9744">
                        <c:v>4.78</c:v>
                      </c:pt>
                      <c:pt idx="9745">
                        <c:v>4.8099999999999996</c:v>
                      </c:pt>
                      <c:pt idx="9746">
                        <c:v>5.01</c:v>
                      </c:pt>
                      <c:pt idx="9747">
                        <c:v>4.6399999999999997</c:v>
                      </c:pt>
                      <c:pt idx="9748">
                        <c:v>4.4800000000000004</c:v>
                      </c:pt>
                      <c:pt idx="9749">
                        <c:v>4.75</c:v>
                      </c:pt>
                      <c:pt idx="9750">
                        <c:v>4.67</c:v>
                      </c:pt>
                      <c:pt idx="9751">
                        <c:v>4.7300000000000004</c:v>
                      </c:pt>
                      <c:pt idx="9752">
                        <c:v>4.8</c:v>
                      </c:pt>
                      <c:pt idx="9753">
                        <c:v>4.8099999999999996</c:v>
                      </c:pt>
                      <c:pt idx="9754">
                        <c:v>4.87</c:v>
                      </c:pt>
                      <c:pt idx="9755">
                        <c:v>4.6100000000000003</c:v>
                      </c:pt>
                      <c:pt idx="9756">
                        <c:v>4.6100000000000003</c:v>
                      </c:pt>
                      <c:pt idx="9757">
                        <c:v>4.78</c:v>
                      </c:pt>
                      <c:pt idx="9758">
                        <c:v>4.45</c:v>
                      </c:pt>
                      <c:pt idx="9759">
                        <c:v>4.7699999999999996</c:v>
                      </c:pt>
                      <c:pt idx="9760">
                        <c:v>4.6900000000000004</c:v>
                      </c:pt>
                      <c:pt idx="9761">
                        <c:v>4.7300000000000004</c:v>
                      </c:pt>
                      <c:pt idx="9762">
                        <c:v>4.68</c:v>
                      </c:pt>
                      <c:pt idx="9763">
                        <c:v>4.72</c:v>
                      </c:pt>
                      <c:pt idx="9764">
                        <c:v>4.79</c:v>
                      </c:pt>
                      <c:pt idx="9765">
                        <c:v>4.74</c:v>
                      </c:pt>
                      <c:pt idx="9766">
                        <c:v>4.74</c:v>
                      </c:pt>
                      <c:pt idx="9767">
                        <c:v>4.67</c:v>
                      </c:pt>
                      <c:pt idx="9768">
                        <c:v>4.71</c:v>
                      </c:pt>
                      <c:pt idx="9769">
                        <c:v>4.7300000000000004</c:v>
                      </c:pt>
                      <c:pt idx="9770">
                        <c:v>4.6900000000000004</c:v>
                      </c:pt>
                      <c:pt idx="9771">
                        <c:v>4.74</c:v>
                      </c:pt>
                      <c:pt idx="9772">
                        <c:v>4.6900000000000004</c:v>
                      </c:pt>
                      <c:pt idx="9773">
                        <c:v>4.71</c:v>
                      </c:pt>
                      <c:pt idx="9774">
                        <c:v>4.87</c:v>
                      </c:pt>
                      <c:pt idx="9775">
                        <c:v>4.91</c:v>
                      </c:pt>
                      <c:pt idx="9776">
                        <c:v>5.04</c:v>
                      </c:pt>
                      <c:pt idx="9777">
                        <c:v>4.91</c:v>
                      </c:pt>
                      <c:pt idx="9778">
                        <c:v>5.12</c:v>
                      </c:pt>
                      <c:pt idx="9779">
                        <c:v>5.76</c:v>
                      </c:pt>
                      <c:pt idx="9780">
                        <c:v>4.82</c:v>
                      </c:pt>
                      <c:pt idx="9781">
                        <c:v>4.82</c:v>
                      </c:pt>
                      <c:pt idx="9782">
                        <c:v>5.03</c:v>
                      </c:pt>
                      <c:pt idx="9783">
                        <c:v>4.92</c:v>
                      </c:pt>
                      <c:pt idx="9784">
                        <c:v>4.9400000000000004</c:v>
                      </c:pt>
                      <c:pt idx="9785">
                        <c:v>4.9800000000000004</c:v>
                      </c:pt>
                      <c:pt idx="9786">
                        <c:v>5.01</c:v>
                      </c:pt>
                      <c:pt idx="9787">
                        <c:v>4.9000000000000004</c:v>
                      </c:pt>
                      <c:pt idx="9788">
                        <c:v>4.99</c:v>
                      </c:pt>
                      <c:pt idx="9789">
                        <c:v>5.14</c:v>
                      </c:pt>
                      <c:pt idx="9790">
                        <c:v>4.92</c:v>
                      </c:pt>
                      <c:pt idx="9791">
                        <c:v>4.97</c:v>
                      </c:pt>
                      <c:pt idx="9792">
                        <c:v>4.92</c:v>
                      </c:pt>
                      <c:pt idx="9793">
                        <c:v>4.96</c:v>
                      </c:pt>
                      <c:pt idx="9794">
                        <c:v>5.0599999999999996</c:v>
                      </c:pt>
                      <c:pt idx="9795">
                        <c:v>5</c:v>
                      </c:pt>
                      <c:pt idx="9796">
                        <c:v>5.09</c:v>
                      </c:pt>
                      <c:pt idx="9797">
                        <c:v>4.91</c:v>
                      </c:pt>
                      <c:pt idx="9798">
                        <c:v>4.9800000000000004</c:v>
                      </c:pt>
                      <c:pt idx="9799">
                        <c:v>5.12</c:v>
                      </c:pt>
                      <c:pt idx="9800">
                        <c:v>5.07</c:v>
                      </c:pt>
                      <c:pt idx="9801">
                        <c:v>5.18</c:v>
                      </c:pt>
                      <c:pt idx="9802">
                        <c:v>4.9800000000000004</c:v>
                      </c:pt>
                      <c:pt idx="9803">
                        <c:v>4.9400000000000004</c:v>
                      </c:pt>
                      <c:pt idx="9804">
                        <c:v>5</c:v>
                      </c:pt>
                      <c:pt idx="9805">
                        <c:v>4.93</c:v>
                      </c:pt>
                      <c:pt idx="9806">
                        <c:v>4.99</c:v>
                      </c:pt>
                      <c:pt idx="9807">
                        <c:v>4.92</c:v>
                      </c:pt>
                      <c:pt idx="9808">
                        <c:v>5.05</c:v>
                      </c:pt>
                      <c:pt idx="9809">
                        <c:v>5.0999999999999996</c:v>
                      </c:pt>
                      <c:pt idx="9810">
                        <c:v>5.01</c:v>
                      </c:pt>
                      <c:pt idx="9811">
                        <c:v>5.24</c:v>
                      </c:pt>
                      <c:pt idx="9812">
                        <c:v>4.9400000000000004</c:v>
                      </c:pt>
                      <c:pt idx="9813">
                        <c:v>4.8899999999999997</c:v>
                      </c:pt>
                      <c:pt idx="9814">
                        <c:v>4.97</c:v>
                      </c:pt>
                      <c:pt idx="9815">
                        <c:v>4.95</c:v>
                      </c:pt>
                      <c:pt idx="9816">
                        <c:v>5.0599999999999996</c:v>
                      </c:pt>
                      <c:pt idx="9817">
                        <c:v>5.08</c:v>
                      </c:pt>
                      <c:pt idx="9818">
                        <c:v>5.2</c:v>
                      </c:pt>
                      <c:pt idx="9819">
                        <c:v>5.3</c:v>
                      </c:pt>
                      <c:pt idx="9820">
                        <c:v>5.24</c:v>
                      </c:pt>
                      <c:pt idx="9821">
                        <c:v>5.37</c:v>
                      </c:pt>
                      <c:pt idx="9822">
                        <c:v>5.57</c:v>
                      </c:pt>
                      <c:pt idx="9823">
                        <c:v>5.41</c:v>
                      </c:pt>
                      <c:pt idx="9824">
                        <c:v>5.26</c:v>
                      </c:pt>
                      <c:pt idx="9825">
                        <c:v>5.09</c:v>
                      </c:pt>
                      <c:pt idx="9826">
                        <c:v>5.09</c:v>
                      </c:pt>
                      <c:pt idx="9827">
                        <c:v>5.33</c:v>
                      </c:pt>
                      <c:pt idx="9828">
                        <c:v>5.17</c:v>
                      </c:pt>
                      <c:pt idx="9829">
                        <c:v>5.24</c:v>
                      </c:pt>
                      <c:pt idx="9830">
                        <c:v>5.17</c:v>
                      </c:pt>
                      <c:pt idx="9831">
                        <c:v>5.27</c:v>
                      </c:pt>
                      <c:pt idx="9832">
                        <c:v>5.26</c:v>
                      </c:pt>
                      <c:pt idx="9833">
                        <c:v>5.41</c:v>
                      </c:pt>
                      <c:pt idx="9834">
                        <c:v>5.23</c:v>
                      </c:pt>
                      <c:pt idx="9835">
                        <c:v>5.1100000000000003</c:v>
                      </c:pt>
                      <c:pt idx="9836">
                        <c:v>5.2</c:v>
                      </c:pt>
                      <c:pt idx="9837">
                        <c:v>5.12</c:v>
                      </c:pt>
                      <c:pt idx="9838">
                        <c:v>5.21</c:v>
                      </c:pt>
                      <c:pt idx="9839">
                        <c:v>5.29</c:v>
                      </c:pt>
                      <c:pt idx="9840">
                        <c:v>5.23</c:v>
                      </c:pt>
                      <c:pt idx="9841">
                        <c:v>5.35</c:v>
                      </c:pt>
                      <c:pt idx="9842">
                        <c:v>5.32</c:v>
                      </c:pt>
                      <c:pt idx="9843">
                        <c:v>5.26</c:v>
                      </c:pt>
                      <c:pt idx="9844">
                        <c:v>5.51</c:v>
                      </c:pt>
                      <c:pt idx="9845">
                        <c:v>5.26</c:v>
                      </c:pt>
                      <c:pt idx="9846">
                        <c:v>5.23</c:v>
                      </c:pt>
                      <c:pt idx="9847">
                        <c:v>5.16</c:v>
                      </c:pt>
                      <c:pt idx="9848">
                        <c:v>5.21</c:v>
                      </c:pt>
                      <c:pt idx="9849">
                        <c:v>5.28</c:v>
                      </c:pt>
                      <c:pt idx="9850">
                        <c:v>5.0999999999999996</c:v>
                      </c:pt>
                      <c:pt idx="9851">
                        <c:v>5.0999999999999996</c:v>
                      </c:pt>
                      <c:pt idx="9852">
                        <c:v>5.3</c:v>
                      </c:pt>
                      <c:pt idx="9853">
                        <c:v>5.2</c:v>
                      </c:pt>
                      <c:pt idx="9854">
                        <c:v>5.22</c:v>
                      </c:pt>
                      <c:pt idx="9855">
                        <c:v>5.28</c:v>
                      </c:pt>
                      <c:pt idx="9856">
                        <c:v>5.2</c:v>
                      </c:pt>
                      <c:pt idx="9857">
                        <c:v>5.07</c:v>
                      </c:pt>
                      <c:pt idx="9858">
                        <c:v>4.92</c:v>
                      </c:pt>
                      <c:pt idx="9859">
                        <c:v>5.2</c:v>
                      </c:pt>
                      <c:pt idx="9860">
                        <c:v>5.1100000000000003</c:v>
                      </c:pt>
                      <c:pt idx="9861">
                        <c:v>5.23</c:v>
                      </c:pt>
                      <c:pt idx="9862">
                        <c:v>5.22</c:v>
                      </c:pt>
                      <c:pt idx="9863">
                        <c:v>5.29</c:v>
                      </c:pt>
                      <c:pt idx="9864">
                        <c:v>5.31</c:v>
                      </c:pt>
                      <c:pt idx="9865">
                        <c:v>5.27</c:v>
                      </c:pt>
                      <c:pt idx="9866">
                        <c:v>5.38</c:v>
                      </c:pt>
                      <c:pt idx="9867">
                        <c:v>5.18</c:v>
                      </c:pt>
                      <c:pt idx="9868">
                        <c:v>5.21</c:v>
                      </c:pt>
                      <c:pt idx="9869">
                        <c:v>5.27</c:v>
                      </c:pt>
                      <c:pt idx="9870">
                        <c:v>5.14</c:v>
                      </c:pt>
                      <c:pt idx="9871">
                        <c:v>5.23</c:v>
                      </c:pt>
                      <c:pt idx="9872">
                        <c:v>5.22</c:v>
                      </c:pt>
                      <c:pt idx="9873">
                        <c:v>5.27</c:v>
                      </c:pt>
                      <c:pt idx="9874">
                        <c:v>5.27</c:v>
                      </c:pt>
                      <c:pt idx="9875">
                        <c:v>5.45</c:v>
                      </c:pt>
                      <c:pt idx="9876">
                        <c:v>5.64</c:v>
                      </c:pt>
                      <c:pt idx="9877">
                        <c:v>5.4</c:v>
                      </c:pt>
                      <c:pt idx="9878">
                        <c:v>5.41</c:v>
                      </c:pt>
                      <c:pt idx="9879">
                        <c:v>5.49</c:v>
                      </c:pt>
                      <c:pt idx="9880">
                        <c:v>5.43</c:v>
                      </c:pt>
                      <c:pt idx="9881">
                        <c:v>5.53</c:v>
                      </c:pt>
                      <c:pt idx="9882">
                        <c:v>5.59</c:v>
                      </c:pt>
                      <c:pt idx="9883">
                        <c:v>5.72</c:v>
                      </c:pt>
                      <c:pt idx="9884">
                        <c:v>5.72</c:v>
                      </c:pt>
                      <c:pt idx="9885">
                        <c:v>5.59</c:v>
                      </c:pt>
                      <c:pt idx="9886">
                        <c:v>5.61</c:v>
                      </c:pt>
                      <c:pt idx="9887">
                        <c:v>5.63</c:v>
                      </c:pt>
                      <c:pt idx="9888">
                        <c:v>5.71</c:v>
                      </c:pt>
                      <c:pt idx="9889">
                        <c:v>5.58</c:v>
                      </c:pt>
                      <c:pt idx="9890">
                        <c:v>5.42</c:v>
                      </c:pt>
                      <c:pt idx="9891">
                        <c:v>5.48</c:v>
                      </c:pt>
                      <c:pt idx="9892">
                        <c:v>5.42</c:v>
                      </c:pt>
                      <c:pt idx="9893">
                        <c:v>5.42</c:v>
                      </c:pt>
                      <c:pt idx="9894">
                        <c:v>5.51</c:v>
                      </c:pt>
                      <c:pt idx="9895">
                        <c:v>5.42</c:v>
                      </c:pt>
                      <c:pt idx="9896">
                        <c:v>5.46</c:v>
                      </c:pt>
                      <c:pt idx="9897">
                        <c:v>5.31</c:v>
                      </c:pt>
                      <c:pt idx="9898">
                        <c:v>5.56</c:v>
                      </c:pt>
                      <c:pt idx="9899">
                        <c:v>5.54</c:v>
                      </c:pt>
                      <c:pt idx="9900">
                        <c:v>5.4</c:v>
                      </c:pt>
                      <c:pt idx="9901">
                        <c:v>5.54</c:v>
                      </c:pt>
                      <c:pt idx="9902">
                        <c:v>5.52</c:v>
                      </c:pt>
                      <c:pt idx="9903">
                        <c:v>5.45</c:v>
                      </c:pt>
                      <c:pt idx="9904">
                        <c:v>5.4</c:v>
                      </c:pt>
                      <c:pt idx="9905">
                        <c:v>4.96</c:v>
                      </c:pt>
                      <c:pt idx="9906">
                        <c:v>5.33</c:v>
                      </c:pt>
                      <c:pt idx="9907">
                        <c:v>4.8600000000000003</c:v>
                      </c:pt>
                      <c:pt idx="9908">
                        <c:v>4.6100000000000003</c:v>
                      </c:pt>
                      <c:pt idx="9909">
                        <c:v>4.88</c:v>
                      </c:pt>
                      <c:pt idx="9910">
                        <c:v>3.99</c:v>
                      </c:pt>
                      <c:pt idx="9911">
                        <c:v>5.43</c:v>
                      </c:pt>
                      <c:pt idx="9912">
                        <c:v>5.38</c:v>
                      </c:pt>
                      <c:pt idx="9913">
                        <c:v>5.41</c:v>
                      </c:pt>
                      <c:pt idx="9914">
                        <c:v>5.54</c:v>
                      </c:pt>
                      <c:pt idx="9915">
                        <c:v>5.61</c:v>
                      </c:pt>
                      <c:pt idx="9916">
                        <c:v>5.74</c:v>
                      </c:pt>
                      <c:pt idx="9917">
                        <c:v>5.63</c:v>
                      </c:pt>
                      <c:pt idx="9918">
                        <c:v>5.59</c:v>
                      </c:pt>
                      <c:pt idx="9919">
                        <c:v>5.58</c:v>
                      </c:pt>
                      <c:pt idx="9920">
                        <c:v>5.56</c:v>
                      </c:pt>
                      <c:pt idx="9921">
                        <c:v>5.56</c:v>
                      </c:pt>
                      <c:pt idx="9922">
                        <c:v>5.83</c:v>
                      </c:pt>
                      <c:pt idx="9923">
                        <c:v>5.47</c:v>
                      </c:pt>
                      <c:pt idx="9924">
                        <c:v>5.44</c:v>
                      </c:pt>
                      <c:pt idx="9925">
                        <c:v>5.36</c:v>
                      </c:pt>
                      <c:pt idx="9926">
                        <c:v>5.53</c:v>
                      </c:pt>
                      <c:pt idx="9927">
                        <c:v>5.46</c:v>
                      </c:pt>
                      <c:pt idx="9928">
                        <c:v>5.52</c:v>
                      </c:pt>
                      <c:pt idx="9929">
                        <c:v>5.61</c:v>
                      </c:pt>
                      <c:pt idx="9930">
                        <c:v>5.58</c:v>
                      </c:pt>
                      <c:pt idx="9931">
                        <c:v>5.87</c:v>
                      </c:pt>
                      <c:pt idx="9932">
                        <c:v>5.79</c:v>
                      </c:pt>
                      <c:pt idx="9933">
                        <c:v>5.64</c:v>
                      </c:pt>
                      <c:pt idx="9934">
                        <c:v>5.71</c:v>
                      </c:pt>
                      <c:pt idx="9935">
                        <c:v>5.7</c:v>
                      </c:pt>
                      <c:pt idx="9936">
                        <c:v>5.76</c:v>
                      </c:pt>
                      <c:pt idx="9937">
                        <c:v>5.67</c:v>
                      </c:pt>
                      <c:pt idx="9938">
                        <c:v>5.76</c:v>
                      </c:pt>
                      <c:pt idx="9939">
                        <c:v>5.79</c:v>
                      </c:pt>
                      <c:pt idx="9940">
                        <c:v>5.71</c:v>
                      </c:pt>
                      <c:pt idx="9941">
                        <c:v>5.79</c:v>
                      </c:pt>
                      <c:pt idx="9942">
                        <c:v>5.85</c:v>
                      </c:pt>
                      <c:pt idx="9943">
                        <c:v>5.67</c:v>
                      </c:pt>
                      <c:pt idx="9944">
                        <c:v>5.66</c:v>
                      </c:pt>
                      <c:pt idx="9945">
                        <c:v>5.7</c:v>
                      </c:pt>
                      <c:pt idx="9946">
                        <c:v>5.7</c:v>
                      </c:pt>
                      <c:pt idx="9947">
                        <c:v>5.81</c:v>
                      </c:pt>
                      <c:pt idx="9948">
                        <c:v>5.77</c:v>
                      </c:pt>
                      <c:pt idx="9949">
                        <c:v>5.76</c:v>
                      </c:pt>
                      <c:pt idx="9950">
                        <c:v>5.73</c:v>
                      </c:pt>
                      <c:pt idx="9951">
                        <c:v>5.81</c:v>
                      </c:pt>
                      <c:pt idx="9952">
                        <c:v>5.85</c:v>
                      </c:pt>
                      <c:pt idx="9953">
                        <c:v>5.78</c:v>
                      </c:pt>
                      <c:pt idx="9954">
                        <c:v>5.76</c:v>
                      </c:pt>
                      <c:pt idx="9955">
                        <c:v>5.72</c:v>
                      </c:pt>
                      <c:pt idx="9956">
                        <c:v>5.73</c:v>
                      </c:pt>
                      <c:pt idx="9957">
                        <c:v>5.68</c:v>
                      </c:pt>
                      <c:pt idx="9958">
                        <c:v>5.77</c:v>
                      </c:pt>
                      <c:pt idx="9959">
                        <c:v>5.79</c:v>
                      </c:pt>
                      <c:pt idx="9960">
                        <c:v>5.75</c:v>
                      </c:pt>
                      <c:pt idx="9961">
                        <c:v>5.81</c:v>
                      </c:pt>
                      <c:pt idx="9962">
                        <c:v>5.8</c:v>
                      </c:pt>
                      <c:pt idx="9963">
                        <c:v>5.9</c:v>
                      </c:pt>
                      <c:pt idx="9964">
                        <c:v>5.77</c:v>
                      </c:pt>
                      <c:pt idx="9965">
                        <c:v>5.76</c:v>
                      </c:pt>
                      <c:pt idx="9966">
                        <c:v>5.82</c:v>
                      </c:pt>
                      <c:pt idx="9967">
                        <c:v>5.81</c:v>
                      </c:pt>
                      <c:pt idx="9968">
                        <c:v>6.02</c:v>
                      </c:pt>
                      <c:pt idx="9969">
                        <c:v>6.04</c:v>
                      </c:pt>
                      <c:pt idx="9970">
                        <c:v>5.98</c:v>
                      </c:pt>
                      <c:pt idx="9971">
                        <c:v>6.07</c:v>
                      </c:pt>
                      <c:pt idx="9972">
                        <c:v>6.02</c:v>
                      </c:pt>
                      <c:pt idx="9973">
                        <c:v>5.98</c:v>
                      </c:pt>
                      <c:pt idx="9974">
                        <c:v>6.11</c:v>
                      </c:pt>
                      <c:pt idx="9975">
                        <c:v>6.17</c:v>
                      </c:pt>
                      <c:pt idx="9976">
                        <c:v>6.15</c:v>
                      </c:pt>
                      <c:pt idx="9977">
                        <c:v>5.98</c:v>
                      </c:pt>
                      <c:pt idx="9978">
                        <c:v>6.08</c:v>
                      </c:pt>
                      <c:pt idx="9979">
                        <c:v>6.05</c:v>
                      </c:pt>
                      <c:pt idx="9980">
                        <c:v>5.95</c:v>
                      </c:pt>
                      <c:pt idx="9981">
                        <c:v>6.05</c:v>
                      </c:pt>
                      <c:pt idx="9982">
                        <c:v>5.97</c:v>
                      </c:pt>
                      <c:pt idx="9983">
                        <c:v>5.93</c:v>
                      </c:pt>
                      <c:pt idx="9984">
                        <c:v>5.97</c:v>
                      </c:pt>
                      <c:pt idx="9985">
                        <c:v>6.08</c:v>
                      </c:pt>
                      <c:pt idx="9986">
                        <c:v>6.18</c:v>
                      </c:pt>
                      <c:pt idx="9987">
                        <c:v>5.93</c:v>
                      </c:pt>
                      <c:pt idx="9988">
                        <c:v>5.93</c:v>
                      </c:pt>
                      <c:pt idx="9989">
                        <c:v>6.05</c:v>
                      </c:pt>
                      <c:pt idx="9990">
                        <c:v>5.94</c:v>
                      </c:pt>
                      <c:pt idx="9991">
                        <c:v>5.9</c:v>
                      </c:pt>
                      <c:pt idx="9992">
                        <c:v>5.99</c:v>
                      </c:pt>
                      <c:pt idx="9993">
                        <c:v>6</c:v>
                      </c:pt>
                      <c:pt idx="9994">
                        <c:v>6</c:v>
                      </c:pt>
                      <c:pt idx="9995">
                        <c:v>6.06</c:v>
                      </c:pt>
                      <c:pt idx="9996">
                        <c:v>6.17</c:v>
                      </c:pt>
                      <c:pt idx="9997">
                        <c:v>6.05</c:v>
                      </c:pt>
                      <c:pt idx="9998">
                        <c:v>6.05</c:v>
                      </c:pt>
                      <c:pt idx="9999">
                        <c:v>6.05</c:v>
                      </c:pt>
                      <c:pt idx="10000">
                        <c:v>5.94</c:v>
                      </c:pt>
                      <c:pt idx="10001">
                        <c:v>6.01</c:v>
                      </c:pt>
                      <c:pt idx="10002">
                        <c:v>5.92</c:v>
                      </c:pt>
                      <c:pt idx="10003">
                        <c:v>5.95</c:v>
                      </c:pt>
                      <c:pt idx="10004">
                        <c:v>6.05</c:v>
                      </c:pt>
                      <c:pt idx="10005">
                        <c:v>6.11</c:v>
                      </c:pt>
                      <c:pt idx="10006">
                        <c:v>6.34</c:v>
                      </c:pt>
                      <c:pt idx="10007">
                        <c:v>6.13</c:v>
                      </c:pt>
                      <c:pt idx="10008">
                        <c:v>6.25</c:v>
                      </c:pt>
                      <c:pt idx="10009">
                        <c:v>6.49</c:v>
                      </c:pt>
                      <c:pt idx="10010">
                        <c:v>6.51</c:v>
                      </c:pt>
                      <c:pt idx="10011">
                        <c:v>6.52</c:v>
                      </c:pt>
                      <c:pt idx="10012">
                        <c:v>6.47</c:v>
                      </c:pt>
                      <c:pt idx="10013">
                        <c:v>6.48</c:v>
                      </c:pt>
                      <c:pt idx="10014">
                        <c:v>6.56</c:v>
                      </c:pt>
                      <c:pt idx="10015">
                        <c:v>6.4</c:v>
                      </c:pt>
                      <c:pt idx="10016">
                        <c:v>6.4</c:v>
                      </c:pt>
                      <c:pt idx="10017">
                        <c:v>6.71</c:v>
                      </c:pt>
                      <c:pt idx="10018">
                        <c:v>6.83</c:v>
                      </c:pt>
                      <c:pt idx="10019">
                        <c:v>6.65</c:v>
                      </c:pt>
                      <c:pt idx="10020">
                        <c:v>6.44</c:v>
                      </c:pt>
                      <c:pt idx="10021">
                        <c:v>6.51</c:v>
                      </c:pt>
                      <c:pt idx="10022">
                        <c:v>6.47</c:v>
                      </c:pt>
                      <c:pt idx="10023">
                        <c:v>6.5</c:v>
                      </c:pt>
                      <c:pt idx="10024">
                        <c:v>6.54</c:v>
                      </c:pt>
                      <c:pt idx="10025">
                        <c:v>6.47</c:v>
                      </c:pt>
                      <c:pt idx="10026">
                        <c:v>6.54</c:v>
                      </c:pt>
                      <c:pt idx="10027">
                        <c:v>6.46</c:v>
                      </c:pt>
                      <c:pt idx="10028">
                        <c:v>6.54</c:v>
                      </c:pt>
                      <c:pt idx="10029">
                        <c:v>6.7</c:v>
                      </c:pt>
                      <c:pt idx="10030">
                        <c:v>6.46</c:v>
                      </c:pt>
                      <c:pt idx="10031">
                        <c:v>6.51</c:v>
                      </c:pt>
                      <c:pt idx="10032">
                        <c:v>6.49</c:v>
                      </c:pt>
                      <c:pt idx="10033">
                        <c:v>6.47</c:v>
                      </c:pt>
                      <c:pt idx="10034">
                        <c:v>6.52</c:v>
                      </c:pt>
                      <c:pt idx="10035">
                        <c:v>6.51</c:v>
                      </c:pt>
                      <c:pt idx="10036">
                        <c:v>6.63</c:v>
                      </c:pt>
                      <c:pt idx="10037">
                        <c:v>6.56</c:v>
                      </c:pt>
                      <c:pt idx="10038">
                        <c:v>6.5</c:v>
                      </c:pt>
                      <c:pt idx="10039">
                        <c:v>6.76</c:v>
                      </c:pt>
                      <c:pt idx="10040">
                        <c:v>6.86</c:v>
                      </c:pt>
                      <c:pt idx="10041">
                        <c:v>7.03</c:v>
                      </c:pt>
                      <c:pt idx="10042">
                        <c:v>7.03</c:v>
                      </c:pt>
                      <c:pt idx="10043">
                        <c:v>6.52</c:v>
                      </c:pt>
                      <c:pt idx="10044">
                        <c:v>6.51</c:v>
                      </c:pt>
                      <c:pt idx="10045">
                        <c:v>6.42</c:v>
                      </c:pt>
                      <c:pt idx="10046">
                        <c:v>6.51</c:v>
                      </c:pt>
                      <c:pt idx="10047">
                        <c:v>6.39</c:v>
                      </c:pt>
                      <c:pt idx="10048">
                        <c:v>6.38</c:v>
                      </c:pt>
                      <c:pt idx="10049">
                        <c:v>6.5</c:v>
                      </c:pt>
                      <c:pt idx="10050">
                        <c:v>6.51</c:v>
                      </c:pt>
                      <c:pt idx="10051">
                        <c:v>6.58</c:v>
                      </c:pt>
                      <c:pt idx="10052">
                        <c:v>6.47</c:v>
                      </c:pt>
                      <c:pt idx="10053">
                        <c:v>6.45</c:v>
                      </c:pt>
                      <c:pt idx="10054">
                        <c:v>6.52</c:v>
                      </c:pt>
                      <c:pt idx="10055">
                        <c:v>6.51</c:v>
                      </c:pt>
                      <c:pt idx="10056">
                        <c:v>6.52</c:v>
                      </c:pt>
                      <c:pt idx="10057">
                        <c:v>6.46</c:v>
                      </c:pt>
                      <c:pt idx="10058">
                        <c:v>6.49</c:v>
                      </c:pt>
                      <c:pt idx="10059">
                        <c:v>6.52</c:v>
                      </c:pt>
                      <c:pt idx="10060">
                        <c:v>6.44</c:v>
                      </c:pt>
                      <c:pt idx="10061">
                        <c:v>6.64</c:v>
                      </c:pt>
                      <c:pt idx="10062">
                        <c:v>6.51</c:v>
                      </c:pt>
                      <c:pt idx="10063">
                        <c:v>6.42</c:v>
                      </c:pt>
                      <c:pt idx="10064">
                        <c:v>6.45</c:v>
                      </c:pt>
                      <c:pt idx="10065">
                        <c:v>6.44</c:v>
                      </c:pt>
                      <c:pt idx="10066">
                        <c:v>6.46</c:v>
                      </c:pt>
                      <c:pt idx="10067">
                        <c:v>6.44</c:v>
                      </c:pt>
                      <c:pt idx="10068">
                        <c:v>6.48</c:v>
                      </c:pt>
                      <c:pt idx="10069">
                        <c:v>6.52</c:v>
                      </c:pt>
                      <c:pt idx="10070">
                        <c:v>6.5</c:v>
                      </c:pt>
                      <c:pt idx="10071">
                        <c:v>6.58</c:v>
                      </c:pt>
                      <c:pt idx="10072">
                        <c:v>6.63</c:v>
                      </c:pt>
                      <c:pt idx="10073">
                        <c:v>6.48</c:v>
                      </c:pt>
                      <c:pt idx="10074">
                        <c:v>6.47</c:v>
                      </c:pt>
                      <c:pt idx="10075">
                        <c:v>6.44</c:v>
                      </c:pt>
                      <c:pt idx="10076">
                        <c:v>6.48</c:v>
                      </c:pt>
                      <c:pt idx="10077">
                        <c:v>6.42</c:v>
                      </c:pt>
                      <c:pt idx="10078">
                        <c:v>6.5</c:v>
                      </c:pt>
                      <c:pt idx="10079">
                        <c:v>6.56</c:v>
                      </c:pt>
                      <c:pt idx="10080">
                        <c:v>6.54</c:v>
                      </c:pt>
                      <c:pt idx="10081">
                        <c:v>6.57</c:v>
                      </c:pt>
                      <c:pt idx="10082">
                        <c:v>6.51</c:v>
                      </c:pt>
                      <c:pt idx="10083">
                        <c:v>6.51</c:v>
                      </c:pt>
                      <c:pt idx="10084">
                        <c:v>6.65</c:v>
                      </c:pt>
                      <c:pt idx="10085">
                        <c:v>6.52</c:v>
                      </c:pt>
                      <c:pt idx="10086">
                        <c:v>6.52</c:v>
                      </c:pt>
                      <c:pt idx="10087">
                        <c:v>6.61</c:v>
                      </c:pt>
                      <c:pt idx="10088">
                        <c:v>6.56</c:v>
                      </c:pt>
                      <c:pt idx="10089">
                        <c:v>6.53</c:v>
                      </c:pt>
                      <c:pt idx="10090">
                        <c:v>6.5</c:v>
                      </c:pt>
                      <c:pt idx="10091">
                        <c:v>6.5</c:v>
                      </c:pt>
                      <c:pt idx="10092">
                        <c:v>6.47</c:v>
                      </c:pt>
                      <c:pt idx="10093">
                        <c:v>6.47</c:v>
                      </c:pt>
                      <c:pt idx="10094">
                        <c:v>6.5</c:v>
                      </c:pt>
                      <c:pt idx="10095">
                        <c:v>6.55</c:v>
                      </c:pt>
                      <c:pt idx="10096">
                        <c:v>6.44</c:v>
                      </c:pt>
                      <c:pt idx="10097">
                        <c:v>6.4</c:v>
                      </c:pt>
                      <c:pt idx="10098">
                        <c:v>6.5</c:v>
                      </c:pt>
                      <c:pt idx="10099">
                        <c:v>6.53</c:v>
                      </c:pt>
                      <c:pt idx="10100">
                        <c:v>6.48</c:v>
                      </c:pt>
                      <c:pt idx="10101">
                        <c:v>6.54</c:v>
                      </c:pt>
                      <c:pt idx="10102">
                        <c:v>6.5</c:v>
                      </c:pt>
                      <c:pt idx="10103">
                        <c:v>6.5</c:v>
                      </c:pt>
                      <c:pt idx="10104">
                        <c:v>6.59</c:v>
                      </c:pt>
                      <c:pt idx="10105">
                        <c:v>6.6</c:v>
                      </c:pt>
                      <c:pt idx="10106">
                        <c:v>6.68</c:v>
                      </c:pt>
                      <c:pt idx="10107">
                        <c:v>6.46</c:v>
                      </c:pt>
                      <c:pt idx="10108">
                        <c:v>6.51</c:v>
                      </c:pt>
                      <c:pt idx="10109">
                        <c:v>6.54</c:v>
                      </c:pt>
                      <c:pt idx="10110">
                        <c:v>6.43</c:v>
                      </c:pt>
                      <c:pt idx="10111">
                        <c:v>6.43</c:v>
                      </c:pt>
                      <c:pt idx="10112">
                        <c:v>6.57</c:v>
                      </c:pt>
                      <c:pt idx="10113">
                        <c:v>6.46</c:v>
                      </c:pt>
                      <c:pt idx="10114">
                        <c:v>6.47</c:v>
                      </c:pt>
                      <c:pt idx="10115">
                        <c:v>6.46</c:v>
                      </c:pt>
                      <c:pt idx="10116">
                        <c:v>6.59</c:v>
                      </c:pt>
                      <c:pt idx="10117">
                        <c:v>6.45</c:v>
                      </c:pt>
                      <c:pt idx="10118">
                        <c:v>6.53</c:v>
                      </c:pt>
                      <c:pt idx="10119">
                        <c:v>6.54</c:v>
                      </c:pt>
                      <c:pt idx="10120">
                        <c:v>6.5</c:v>
                      </c:pt>
                      <c:pt idx="10121">
                        <c:v>6.53</c:v>
                      </c:pt>
                      <c:pt idx="10122">
                        <c:v>6.49</c:v>
                      </c:pt>
                      <c:pt idx="10123">
                        <c:v>6.53</c:v>
                      </c:pt>
                      <c:pt idx="10124">
                        <c:v>6.53</c:v>
                      </c:pt>
                      <c:pt idx="10125">
                        <c:v>6.51</c:v>
                      </c:pt>
                      <c:pt idx="10126">
                        <c:v>6.59</c:v>
                      </c:pt>
                      <c:pt idx="10127">
                        <c:v>6.59</c:v>
                      </c:pt>
                      <c:pt idx="10128">
                        <c:v>6.61</c:v>
                      </c:pt>
                      <c:pt idx="10129">
                        <c:v>6.54</c:v>
                      </c:pt>
                      <c:pt idx="10130">
                        <c:v>6.48</c:v>
                      </c:pt>
                      <c:pt idx="10131">
                        <c:v>6.49</c:v>
                      </c:pt>
                      <c:pt idx="10132">
                        <c:v>6.48</c:v>
                      </c:pt>
                      <c:pt idx="10133">
                        <c:v>6.51</c:v>
                      </c:pt>
                      <c:pt idx="10134">
                        <c:v>6.52</c:v>
                      </c:pt>
                      <c:pt idx="10135">
                        <c:v>6.48</c:v>
                      </c:pt>
                      <c:pt idx="10136">
                        <c:v>6.55</c:v>
                      </c:pt>
                      <c:pt idx="10137">
                        <c:v>6.52</c:v>
                      </c:pt>
                      <c:pt idx="10138">
                        <c:v>6.61</c:v>
                      </c:pt>
                      <c:pt idx="10139">
                        <c:v>6.55</c:v>
                      </c:pt>
                      <c:pt idx="10140">
                        <c:v>6.48</c:v>
                      </c:pt>
                      <c:pt idx="10141">
                        <c:v>6.52</c:v>
                      </c:pt>
                      <c:pt idx="10142">
                        <c:v>6.5</c:v>
                      </c:pt>
                      <c:pt idx="10143">
                        <c:v>6.58</c:v>
                      </c:pt>
                      <c:pt idx="10144">
                        <c:v>6.58</c:v>
                      </c:pt>
                      <c:pt idx="10145">
                        <c:v>6.49</c:v>
                      </c:pt>
                      <c:pt idx="10146">
                        <c:v>6.5</c:v>
                      </c:pt>
                      <c:pt idx="10147">
                        <c:v>6.46</c:v>
                      </c:pt>
                      <c:pt idx="10148">
                        <c:v>6.5</c:v>
                      </c:pt>
                      <c:pt idx="10149">
                        <c:v>6.62</c:v>
                      </c:pt>
                      <c:pt idx="10150">
                        <c:v>6.6</c:v>
                      </c:pt>
                      <c:pt idx="10151">
                        <c:v>6.57</c:v>
                      </c:pt>
                      <c:pt idx="10152">
                        <c:v>6.51</c:v>
                      </c:pt>
                      <c:pt idx="10153">
                        <c:v>6.48</c:v>
                      </c:pt>
                      <c:pt idx="10154">
                        <c:v>6.49</c:v>
                      </c:pt>
                      <c:pt idx="10155">
                        <c:v>6.47</c:v>
                      </c:pt>
                      <c:pt idx="10156">
                        <c:v>6.49</c:v>
                      </c:pt>
                      <c:pt idx="10157">
                        <c:v>6.43</c:v>
                      </c:pt>
                      <c:pt idx="10158">
                        <c:v>6.47</c:v>
                      </c:pt>
                      <c:pt idx="10159">
                        <c:v>6.53</c:v>
                      </c:pt>
                      <c:pt idx="10160">
                        <c:v>6.58</c:v>
                      </c:pt>
                      <c:pt idx="10161">
                        <c:v>6.5</c:v>
                      </c:pt>
                      <c:pt idx="10162">
                        <c:v>6.47</c:v>
                      </c:pt>
                      <c:pt idx="10163">
                        <c:v>6.47</c:v>
                      </c:pt>
                      <c:pt idx="10164">
                        <c:v>6.48</c:v>
                      </c:pt>
                      <c:pt idx="10165">
                        <c:v>6.44</c:v>
                      </c:pt>
                      <c:pt idx="10166">
                        <c:v>6.44</c:v>
                      </c:pt>
                      <c:pt idx="10167">
                        <c:v>6.58</c:v>
                      </c:pt>
                      <c:pt idx="10168">
                        <c:v>6.53</c:v>
                      </c:pt>
                      <c:pt idx="10169">
                        <c:v>6.53</c:v>
                      </c:pt>
                      <c:pt idx="10170">
                        <c:v>5.41</c:v>
                      </c:pt>
                      <c:pt idx="10171">
                        <c:v>5.41</c:v>
                      </c:pt>
                      <c:pt idx="10172">
                        <c:v>6.67</c:v>
                      </c:pt>
                      <c:pt idx="10173">
                        <c:v>6.35</c:v>
                      </c:pt>
                      <c:pt idx="10174">
                        <c:v>5.92</c:v>
                      </c:pt>
                      <c:pt idx="10175">
                        <c:v>5.83</c:v>
                      </c:pt>
                      <c:pt idx="10176">
                        <c:v>5.98</c:v>
                      </c:pt>
                      <c:pt idx="10177">
                        <c:v>5.95</c:v>
                      </c:pt>
                      <c:pt idx="10178">
                        <c:v>6.06</c:v>
                      </c:pt>
                      <c:pt idx="10179">
                        <c:v>6.05</c:v>
                      </c:pt>
                      <c:pt idx="10180">
                        <c:v>5.98</c:v>
                      </c:pt>
                      <c:pt idx="10181">
                        <c:v>5.98</c:v>
                      </c:pt>
                      <c:pt idx="10182">
                        <c:v>6.2</c:v>
                      </c:pt>
                      <c:pt idx="10183">
                        <c:v>5.94</c:v>
                      </c:pt>
                      <c:pt idx="10184">
                        <c:v>5.93</c:v>
                      </c:pt>
                      <c:pt idx="10185">
                        <c:v>5.92</c:v>
                      </c:pt>
                      <c:pt idx="10186">
                        <c:v>6</c:v>
                      </c:pt>
                      <c:pt idx="10187">
                        <c:v>5.97</c:v>
                      </c:pt>
                      <c:pt idx="10188">
                        <c:v>6.05</c:v>
                      </c:pt>
                      <c:pt idx="10189">
                        <c:v>6.1</c:v>
                      </c:pt>
                      <c:pt idx="10190">
                        <c:v>5.96</c:v>
                      </c:pt>
                      <c:pt idx="10191">
                        <c:v>5.98</c:v>
                      </c:pt>
                      <c:pt idx="10192">
                        <c:v>5.9</c:v>
                      </c:pt>
                      <c:pt idx="10193">
                        <c:v>5.74</c:v>
                      </c:pt>
                      <c:pt idx="10194">
                        <c:v>5.57</c:v>
                      </c:pt>
                      <c:pt idx="10195">
                        <c:v>5.5</c:v>
                      </c:pt>
                      <c:pt idx="10196">
                        <c:v>5.52</c:v>
                      </c:pt>
                      <c:pt idx="10197">
                        <c:v>5.48</c:v>
                      </c:pt>
                      <c:pt idx="10198">
                        <c:v>5.5</c:v>
                      </c:pt>
                      <c:pt idx="10199">
                        <c:v>5.5</c:v>
                      </c:pt>
                      <c:pt idx="10200">
                        <c:v>5.44</c:v>
                      </c:pt>
                      <c:pt idx="10201">
                        <c:v>5.48</c:v>
                      </c:pt>
                      <c:pt idx="10202">
                        <c:v>5.46</c:v>
                      </c:pt>
                      <c:pt idx="10203">
                        <c:v>5.5</c:v>
                      </c:pt>
                      <c:pt idx="10204">
                        <c:v>5.57</c:v>
                      </c:pt>
                      <c:pt idx="10205">
                        <c:v>5.46</c:v>
                      </c:pt>
                      <c:pt idx="10206">
                        <c:v>5.46</c:v>
                      </c:pt>
                      <c:pt idx="10207">
                        <c:v>5.57</c:v>
                      </c:pt>
                      <c:pt idx="10208">
                        <c:v>5.5</c:v>
                      </c:pt>
                      <c:pt idx="10209">
                        <c:v>5.52</c:v>
                      </c:pt>
                      <c:pt idx="10210">
                        <c:v>5.46</c:v>
                      </c:pt>
                      <c:pt idx="10211">
                        <c:v>5.55</c:v>
                      </c:pt>
                      <c:pt idx="10212">
                        <c:v>5.49</c:v>
                      </c:pt>
                      <c:pt idx="10213">
                        <c:v>5.59</c:v>
                      </c:pt>
                      <c:pt idx="10214">
                        <c:v>5.59</c:v>
                      </c:pt>
                      <c:pt idx="10215">
                        <c:v>5.52</c:v>
                      </c:pt>
                      <c:pt idx="10216">
                        <c:v>5.52</c:v>
                      </c:pt>
                      <c:pt idx="10217">
                        <c:v>5.39</c:v>
                      </c:pt>
                      <c:pt idx="10218">
                        <c:v>5.34</c:v>
                      </c:pt>
                      <c:pt idx="10219">
                        <c:v>5.46</c:v>
                      </c:pt>
                      <c:pt idx="10220">
                        <c:v>5.42</c:v>
                      </c:pt>
                      <c:pt idx="10221">
                        <c:v>5.5</c:v>
                      </c:pt>
                      <c:pt idx="10222">
                        <c:v>5.5</c:v>
                      </c:pt>
                      <c:pt idx="10223">
                        <c:v>5.48</c:v>
                      </c:pt>
                      <c:pt idx="10224">
                        <c:v>5.52</c:v>
                      </c:pt>
                      <c:pt idx="10225">
                        <c:v>5.4</c:v>
                      </c:pt>
                      <c:pt idx="10226">
                        <c:v>5.38</c:v>
                      </c:pt>
                      <c:pt idx="10227">
                        <c:v>5.14</c:v>
                      </c:pt>
                      <c:pt idx="10228">
                        <c:v>5.05</c:v>
                      </c:pt>
                      <c:pt idx="10229">
                        <c:v>5.04</c:v>
                      </c:pt>
                      <c:pt idx="10230">
                        <c:v>4.9400000000000004</c:v>
                      </c:pt>
                      <c:pt idx="10231">
                        <c:v>5.03</c:v>
                      </c:pt>
                      <c:pt idx="10232">
                        <c:v>5.04</c:v>
                      </c:pt>
                      <c:pt idx="10233">
                        <c:v>5.05</c:v>
                      </c:pt>
                      <c:pt idx="10234">
                        <c:v>5.19</c:v>
                      </c:pt>
                      <c:pt idx="10235">
                        <c:v>5.29</c:v>
                      </c:pt>
                      <c:pt idx="10236">
                        <c:v>5.3</c:v>
                      </c:pt>
                      <c:pt idx="10237">
                        <c:v>5.0999999999999996</c:v>
                      </c:pt>
                      <c:pt idx="10238">
                        <c:v>5.01</c:v>
                      </c:pt>
                      <c:pt idx="10239">
                        <c:v>5.04</c:v>
                      </c:pt>
                      <c:pt idx="10240">
                        <c:v>4.9400000000000004</c:v>
                      </c:pt>
                      <c:pt idx="10241">
                        <c:v>4.9800000000000004</c:v>
                      </c:pt>
                      <c:pt idx="10242">
                        <c:v>4.96</c:v>
                      </c:pt>
                      <c:pt idx="10243">
                        <c:v>4.95</c:v>
                      </c:pt>
                      <c:pt idx="10244">
                        <c:v>5.0199999999999996</c:v>
                      </c:pt>
                      <c:pt idx="10245">
                        <c:v>5.01</c:v>
                      </c:pt>
                      <c:pt idx="10246">
                        <c:v>5.17</c:v>
                      </c:pt>
                      <c:pt idx="10247">
                        <c:v>4.99</c:v>
                      </c:pt>
                      <c:pt idx="10248">
                        <c:v>4.67</c:v>
                      </c:pt>
                      <c:pt idx="10249">
                        <c:v>4.47</c:v>
                      </c:pt>
                      <c:pt idx="10250">
                        <c:v>4.38</c:v>
                      </c:pt>
                      <c:pt idx="10251">
                        <c:v>4.4000000000000004</c:v>
                      </c:pt>
                      <c:pt idx="10252">
                        <c:v>4.41</c:v>
                      </c:pt>
                      <c:pt idx="10253">
                        <c:v>4.54</c:v>
                      </c:pt>
                      <c:pt idx="10254">
                        <c:v>4.57</c:v>
                      </c:pt>
                      <c:pt idx="10255">
                        <c:v>4.51</c:v>
                      </c:pt>
                      <c:pt idx="10256">
                        <c:v>4.67</c:v>
                      </c:pt>
                      <c:pt idx="10257">
                        <c:v>4.6100000000000003</c:v>
                      </c:pt>
                      <c:pt idx="10258">
                        <c:v>4.3499999999999996</c:v>
                      </c:pt>
                      <c:pt idx="10259">
                        <c:v>4.4800000000000004</c:v>
                      </c:pt>
                      <c:pt idx="10260">
                        <c:v>4.41</c:v>
                      </c:pt>
                      <c:pt idx="10261">
                        <c:v>4.47</c:v>
                      </c:pt>
                      <c:pt idx="10262">
                        <c:v>4.41</c:v>
                      </c:pt>
                      <c:pt idx="10263">
                        <c:v>4.43</c:v>
                      </c:pt>
                      <c:pt idx="10264">
                        <c:v>4.51</c:v>
                      </c:pt>
                      <c:pt idx="10265">
                        <c:v>4.47</c:v>
                      </c:pt>
                      <c:pt idx="10266">
                        <c:v>4.43</c:v>
                      </c:pt>
                      <c:pt idx="10267">
                        <c:v>4.22</c:v>
                      </c:pt>
                      <c:pt idx="10268">
                        <c:v>4.04</c:v>
                      </c:pt>
                      <c:pt idx="10269">
                        <c:v>4.04</c:v>
                      </c:pt>
                      <c:pt idx="10270">
                        <c:v>3.95</c:v>
                      </c:pt>
                      <c:pt idx="10271">
                        <c:v>4.0199999999999996</c:v>
                      </c:pt>
                      <c:pt idx="10272">
                        <c:v>3.99</c:v>
                      </c:pt>
                      <c:pt idx="10273">
                        <c:v>3.97</c:v>
                      </c:pt>
                      <c:pt idx="10274">
                        <c:v>3.98</c:v>
                      </c:pt>
                      <c:pt idx="10275">
                        <c:v>3.94</c:v>
                      </c:pt>
                      <c:pt idx="10276">
                        <c:v>3.94</c:v>
                      </c:pt>
                      <c:pt idx="10277">
                        <c:v>4.09</c:v>
                      </c:pt>
                      <c:pt idx="10278">
                        <c:v>4.05</c:v>
                      </c:pt>
                      <c:pt idx="10279">
                        <c:v>4.24</c:v>
                      </c:pt>
                      <c:pt idx="10280">
                        <c:v>4.1399999999999997</c:v>
                      </c:pt>
                      <c:pt idx="10281">
                        <c:v>4.03</c:v>
                      </c:pt>
                      <c:pt idx="10282">
                        <c:v>3.93</c:v>
                      </c:pt>
                      <c:pt idx="10283">
                        <c:v>3.91</c:v>
                      </c:pt>
                      <c:pt idx="10284">
                        <c:v>3.92</c:v>
                      </c:pt>
                      <c:pt idx="10285">
                        <c:v>4.0199999999999996</c:v>
                      </c:pt>
                      <c:pt idx="10286">
                        <c:v>4.03</c:v>
                      </c:pt>
                      <c:pt idx="10287">
                        <c:v>3.98</c:v>
                      </c:pt>
                      <c:pt idx="10288">
                        <c:v>4.04</c:v>
                      </c:pt>
                      <c:pt idx="10289">
                        <c:v>4.03</c:v>
                      </c:pt>
                      <c:pt idx="10290">
                        <c:v>3.94</c:v>
                      </c:pt>
                      <c:pt idx="10291">
                        <c:v>3.91</c:v>
                      </c:pt>
                      <c:pt idx="10292">
                        <c:v>3.91</c:v>
                      </c:pt>
                      <c:pt idx="10293">
                        <c:v>3.98</c:v>
                      </c:pt>
                      <c:pt idx="10294">
                        <c:v>4.0199999999999996</c:v>
                      </c:pt>
                      <c:pt idx="10295">
                        <c:v>3.98</c:v>
                      </c:pt>
                      <c:pt idx="10296">
                        <c:v>3.97</c:v>
                      </c:pt>
                      <c:pt idx="10297">
                        <c:v>3.75</c:v>
                      </c:pt>
                      <c:pt idx="10298">
                        <c:v>3.68</c:v>
                      </c:pt>
                      <c:pt idx="10299">
                        <c:v>3.86</c:v>
                      </c:pt>
                      <c:pt idx="10300">
                        <c:v>3.95</c:v>
                      </c:pt>
                      <c:pt idx="10301">
                        <c:v>4.1100000000000003</c:v>
                      </c:pt>
                      <c:pt idx="10302">
                        <c:v>3.69</c:v>
                      </c:pt>
                      <c:pt idx="10303">
                        <c:v>3.69</c:v>
                      </c:pt>
                      <c:pt idx="10304">
                        <c:v>3.72</c:v>
                      </c:pt>
                      <c:pt idx="10305">
                        <c:v>3.6</c:v>
                      </c:pt>
                      <c:pt idx="10306">
                        <c:v>3.67</c:v>
                      </c:pt>
                      <c:pt idx="10307">
                        <c:v>3.71</c:v>
                      </c:pt>
                      <c:pt idx="10308">
                        <c:v>3.78</c:v>
                      </c:pt>
                      <c:pt idx="10309">
                        <c:v>3.78</c:v>
                      </c:pt>
                      <c:pt idx="10310">
                        <c:v>3.75</c:v>
                      </c:pt>
                      <c:pt idx="10311">
                        <c:v>3.82</c:v>
                      </c:pt>
                      <c:pt idx="10312">
                        <c:v>3.71</c:v>
                      </c:pt>
                      <c:pt idx="10313">
                        <c:v>3.73</c:v>
                      </c:pt>
                      <c:pt idx="10314">
                        <c:v>3.77</c:v>
                      </c:pt>
                      <c:pt idx="10315">
                        <c:v>3.8</c:v>
                      </c:pt>
                      <c:pt idx="10316">
                        <c:v>3.82</c:v>
                      </c:pt>
                      <c:pt idx="10317">
                        <c:v>3.82</c:v>
                      </c:pt>
                      <c:pt idx="10318">
                        <c:v>3.89</c:v>
                      </c:pt>
                      <c:pt idx="10319">
                        <c:v>3.87</c:v>
                      </c:pt>
                      <c:pt idx="10320">
                        <c:v>3.75</c:v>
                      </c:pt>
                      <c:pt idx="10321">
                        <c:v>3.79</c:v>
                      </c:pt>
                      <c:pt idx="10322">
                        <c:v>3.82</c:v>
                      </c:pt>
                      <c:pt idx="10323">
                        <c:v>3.79</c:v>
                      </c:pt>
                      <c:pt idx="10324">
                        <c:v>3.68</c:v>
                      </c:pt>
                      <c:pt idx="10325">
                        <c:v>3.69</c:v>
                      </c:pt>
                      <c:pt idx="10326">
                        <c:v>3.73</c:v>
                      </c:pt>
                      <c:pt idx="10327">
                        <c:v>3.69</c:v>
                      </c:pt>
                      <c:pt idx="10328">
                        <c:v>3.75</c:v>
                      </c:pt>
                      <c:pt idx="10329">
                        <c:v>3.77</c:v>
                      </c:pt>
                      <c:pt idx="10330">
                        <c:v>3.7</c:v>
                      </c:pt>
                      <c:pt idx="10331">
                        <c:v>3.79</c:v>
                      </c:pt>
                      <c:pt idx="10332">
                        <c:v>3.76</c:v>
                      </c:pt>
                      <c:pt idx="10333">
                        <c:v>3.83</c:v>
                      </c:pt>
                      <c:pt idx="10334">
                        <c:v>3.75</c:v>
                      </c:pt>
                      <c:pt idx="10335">
                        <c:v>3.66</c:v>
                      </c:pt>
                      <c:pt idx="10336">
                        <c:v>3.64</c:v>
                      </c:pt>
                      <c:pt idx="10337">
                        <c:v>3.53</c:v>
                      </c:pt>
                      <c:pt idx="10338">
                        <c:v>3.51</c:v>
                      </c:pt>
                      <c:pt idx="10339">
                        <c:v>3.55</c:v>
                      </c:pt>
                      <c:pt idx="10340">
                        <c:v>3.51</c:v>
                      </c:pt>
                      <c:pt idx="10341">
                        <c:v>3.54</c:v>
                      </c:pt>
                      <c:pt idx="10342">
                        <c:v>3.5</c:v>
                      </c:pt>
                      <c:pt idx="10343">
                        <c:v>3.5</c:v>
                      </c:pt>
                      <c:pt idx="10344">
                        <c:v>3.58</c:v>
                      </c:pt>
                      <c:pt idx="10345">
                        <c:v>3.66</c:v>
                      </c:pt>
                      <c:pt idx="10346">
                        <c:v>3.66</c:v>
                      </c:pt>
                      <c:pt idx="10347">
                        <c:v>3.67</c:v>
                      </c:pt>
                      <c:pt idx="10348">
                        <c:v>3.49</c:v>
                      </c:pt>
                      <c:pt idx="10349">
                        <c:v>3.52</c:v>
                      </c:pt>
                      <c:pt idx="10350">
                        <c:v>3.44</c:v>
                      </c:pt>
                      <c:pt idx="10351">
                        <c:v>3.5</c:v>
                      </c:pt>
                      <c:pt idx="10352">
                        <c:v>3.5</c:v>
                      </c:pt>
                      <c:pt idx="10353">
                        <c:v>3.56</c:v>
                      </c:pt>
                      <c:pt idx="10354">
                        <c:v>3.31</c:v>
                      </c:pt>
                      <c:pt idx="10355">
                        <c:v>3.13</c:v>
                      </c:pt>
                      <c:pt idx="10356">
                        <c:v>2.13</c:v>
                      </c:pt>
                      <c:pt idx="10357">
                        <c:v>1.25</c:v>
                      </c:pt>
                      <c:pt idx="10358">
                        <c:v>1.19</c:v>
                      </c:pt>
                      <c:pt idx="10359">
                        <c:v>2.2200000000000002</c:v>
                      </c:pt>
                      <c:pt idx="10360">
                        <c:v>3.11</c:v>
                      </c:pt>
                      <c:pt idx="10361">
                        <c:v>3.31</c:v>
                      </c:pt>
                      <c:pt idx="10362">
                        <c:v>3.11</c:v>
                      </c:pt>
                      <c:pt idx="10363">
                        <c:v>2.96</c:v>
                      </c:pt>
                      <c:pt idx="10364">
                        <c:v>3.08</c:v>
                      </c:pt>
                      <c:pt idx="10365">
                        <c:v>2.75</c:v>
                      </c:pt>
                      <c:pt idx="10366">
                        <c:v>3.02</c:v>
                      </c:pt>
                      <c:pt idx="10367">
                        <c:v>2.35</c:v>
                      </c:pt>
                      <c:pt idx="10368">
                        <c:v>2.27</c:v>
                      </c:pt>
                      <c:pt idx="10369">
                        <c:v>2.4500000000000002</c:v>
                      </c:pt>
                      <c:pt idx="10370">
                        <c:v>2.42</c:v>
                      </c:pt>
                      <c:pt idx="10371">
                        <c:v>2.42</c:v>
                      </c:pt>
                      <c:pt idx="10372">
                        <c:v>2.5</c:v>
                      </c:pt>
                      <c:pt idx="10373">
                        <c:v>2.42</c:v>
                      </c:pt>
                      <c:pt idx="10374">
                        <c:v>2.42</c:v>
                      </c:pt>
                      <c:pt idx="10375">
                        <c:v>2.39</c:v>
                      </c:pt>
                      <c:pt idx="10376">
                        <c:v>2.5099999999999998</c:v>
                      </c:pt>
                      <c:pt idx="10377">
                        <c:v>2.4700000000000002</c:v>
                      </c:pt>
                      <c:pt idx="10378">
                        <c:v>2.5099999999999998</c:v>
                      </c:pt>
                      <c:pt idx="10379">
                        <c:v>2.5</c:v>
                      </c:pt>
                      <c:pt idx="10380">
                        <c:v>2.4700000000000002</c:v>
                      </c:pt>
                      <c:pt idx="10381">
                        <c:v>2.52</c:v>
                      </c:pt>
                      <c:pt idx="10382">
                        <c:v>2.48</c:v>
                      </c:pt>
                      <c:pt idx="10383">
                        <c:v>2.5299999999999998</c:v>
                      </c:pt>
                      <c:pt idx="10384">
                        <c:v>2.54</c:v>
                      </c:pt>
                      <c:pt idx="10385">
                        <c:v>2.5099999999999998</c:v>
                      </c:pt>
                      <c:pt idx="10386">
                        <c:v>2.5499999999999998</c:v>
                      </c:pt>
                      <c:pt idx="10387">
                        <c:v>2.5499999999999998</c:v>
                      </c:pt>
                      <c:pt idx="10388">
                        <c:v>2.66</c:v>
                      </c:pt>
                      <c:pt idx="10389">
                        <c:v>2.61</c:v>
                      </c:pt>
                      <c:pt idx="10390">
                        <c:v>2.4300000000000002</c:v>
                      </c:pt>
                      <c:pt idx="10391">
                        <c:v>2.4500000000000002</c:v>
                      </c:pt>
                      <c:pt idx="10392">
                        <c:v>2.13</c:v>
                      </c:pt>
                      <c:pt idx="10393">
                        <c:v>2.04</c:v>
                      </c:pt>
                      <c:pt idx="10394">
                        <c:v>2.0299999999999998</c:v>
                      </c:pt>
                      <c:pt idx="10395">
                        <c:v>1.98</c:v>
                      </c:pt>
                      <c:pt idx="10396">
                        <c:v>1.98</c:v>
                      </c:pt>
                      <c:pt idx="10397">
                        <c:v>2.1</c:v>
                      </c:pt>
                      <c:pt idx="10398">
                        <c:v>2.16</c:v>
                      </c:pt>
                      <c:pt idx="10399">
                        <c:v>2.2200000000000002</c:v>
                      </c:pt>
                      <c:pt idx="10400">
                        <c:v>1.98</c:v>
                      </c:pt>
                      <c:pt idx="10401">
                        <c:v>2.0099999999999998</c:v>
                      </c:pt>
                      <c:pt idx="10402">
                        <c:v>1.97</c:v>
                      </c:pt>
                      <c:pt idx="10403">
                        <c:v>1.93</c:v>
                      </c:pt>
                      <c:pt idx="10404">
                        <c:v>1.93</c:v>
                      </c:pt>
                      <c:pt idx="10405">
                        <c:v>1.88</c:v>
                      </c:pt>
                      <c:pt idx="10406">
                        <c:v>2.04</c:v>
                      </c:pt>
                      <c:pt idx="10407">
                        <c:v>2.0099999999999998</c:v>
                      </c:pt>
                      <c:pt idx="10408">
                        <c:v>2.04</c:v>
                      </c:pt>
                      <c:pt idx="10409">
                        <c:v>2.09</c:v>
                      </c:pt>
                      <c:pt idx="10410">
                        <c:v>2.06</c:v>
                      </c:pt>
                      <c:pt idx="10411">
                        <c:v>2.0499999999999998</c:v>
                      </c:pt>
                      <c:pt idx="10412">
                        <c:v>1.93</c:v>
                      </c:pt>
                      <c:pt idx="10413">
                        <c:v>1.89</c:v>
                      </c:pt>
                      <c:pt idx="10414">
                        <c:v>1.87</c:v>
                      </c:pt>
                      <c:pt idx="10415">
                        <c:v>1.92</c:v>
                      </c:pt>
                      <c:pt idx="10416">
                        <c:v>1.9</c:v>
                      </c:pt>
                      <c:pt idx="10417">
                        <c:v>1.8</c:v>
                      </c:pt>
                      <c:pt idx="10418">
                        <c:v>1.81</c:v>
                      </c:pt>
                      <c:pt idx="10419">
                        <c:v>1.86</c:v>
                      </c:pt>
                      <c:pt idx="10420">
                        <c:v>1.88</c:v>
                      </c:pt>
                      <c:pt idx="10421">
                        <c:v>1.93</c:v>
                      </c:pt>
                      <c:pt idx="10422">
                        <c:v>1.71</c:v>
                      </c:pt>
                      <c:pt idx="10423">
                        <c:v>1.71</c:v>
                      </c:pt>
                      <c:pt idx="10424">
                        <c:v>1.79</c:v>
                      </c:pt>
                      <c:pt idx="10425">
                        <c:v>1.78</c:v>
                      </c:pt>
                      <c:pt idx="10426">
                        <c:v>1.68</c:v>
                      </c:pt>
                      <c:pt idx="10427">
                        <c:v>1.68</c:v>
                      </c:pt>
                      <c:pt idx="10428">
                        <c:v>1.89</c:v>
                      </c:pt>
                      <c:pt idx="10429">
                        <c:v>1.85</c:v>
                      </c:pt>
                      <c:pt idx="10430">
                        <c:v>1.54</c:v>
                      </c:pt>
                      <c:pt idx="10431">
                        <c:v>1.52</c:v>
                      </c:pt>
                      <c:pt idx="10432">
                        <c:v>1.52</c:v>
                      </c:pt>
                      <c:pt idx="10433">
                        <c:v>1.92</c:v>
                      </c:pt>
                      <c:pt idx="10434">
                        <c:v>1.72</c:v>
                      </c:pt>
                      <c:pt idx="10435">
                        <c:v>1.61</c:v>
                      </c:pt>
                      <c:pt idx="10436">
                        <c:v>1.61</c:v>
                      </c:pt>
                      <c:pt idx="10437">
                        <c:v>1.61</c:v>
                      </c:pt>
                      <c:pt idx="10438">
                        <c:v>1.74</c:v>
                      </c:pt>
                      <c:pt idx="10439">
                        <c:v>1.81</c:v>
                      </c:pt>
                      <c:pt idx="10440">
                        <c:v>1.71</c:v>
                      </c:pt>
                      <c:pt idx="10441">
                        <c:v>1.78</c:v>
                      </c:pt>
                      <c:pt idx="10442">
                        <c:v>1.75</c:v>
                      </c:pt>
                      <c:pt idx="10443">
                        <c:v>1.69</c:v>
                      </c:pt>
                      <c:pt idx="10444">
                        <c:v>1.68</c:v>
                      </c:pt>
                      <c:pt idx="10445">
                        <c:v>1.71</c:v>
                      </c:pt>
                      <c:pt idx="10446">
                        <c:v>1.71</c:v>
                      </c:pt>
                      <c:pt idx="10447">
                        <c:v>1.84</c:v>
                      </c:pt>
                      <c:pt idx="10448">
                        <c:v>1.81</c:v>
                      </c:pt>
                      <c:pt idx="10449">
                        <c:v>1.8</c:v>
                      </c:pt>
                      <c:pt idx="10450">
                        <c:v>1.78</c:v>
                      </c:pt>
                      <c:pt idx="10451">
                        <c:v>1.79</c:v>
                      </c:pt>
                      <c:pt idx="10452">
                        <c:v>1.78</c:v>
                      </c:pt>
                      <c:pt idx="10453">
                        <c:v>1.78</c:v>
                      </c:pt>
                      <c:pt idx="10454">
                        <c:v>1.85</c:v>
                      </c:pt>
                      <c:pt idx="10455">
                        <c:v>1.77</c:v>
                      </c:pt>
                      <c:pt idx="10456">
                        <c:v>1.74</c:v>
                      </c:pt>
                      <c:pt idx="10457">
                        <c:v>1.64</c:v>
                      </c:pt>
                      <c:pt idx="10458">
                        <c:v>1.66</c:v>
                      </c:pt>
                      <c:pt idx="10459">
                        <c:v>1.74</c:v>
                      </c:pt>
                      <c:pt idx="10460">
                        <c:v>1.69</c:v>
                      </c:pt>
                      <c:pt idx="10461">
                        <c:v>1.76</c:v>
                      </c:pt>
                      <c:pt idx="10462">
                        <c:v>1.72</c:v>
                      </c:pt>
                      <c:pt idx="10463">
                        <c:v>1.75</c:v>
                      </c:pt>
                      <c:pt idx="10464">
                        <c:v>1.81</c:v>
                      </c:pt>
                      <c:pt idx="10465">
                        <c:v>1.73</c:v>
                      </c:pt>
                      <c:pt idx="10466">
                        <c:v>1.73</c:v>
                      </c:pt>
                      <c:pt idx="10467">
                        <c:v>1.77</c:v>
                      </c:pt>
                      <c:pt idx="10468">
                        <c:v>1.76</c:v>
                      </c:pt>
                      <c:pt idx="10469">
                        <c:v>1.77</c:v>
                      </c:pt>
                      <c:pt idx="10470">
                        <c:v>1.71</c:v>
                      </c:pt>
                      <c:pt idx="10471">
                        <c:v>1.8</c:v>
                      </c:pt>
                      <c:pt idx="10472">
                        <c:v>1.77</c:v>
                      </c:pt>
                      <c:pt idx="10473">
                        <c:v>1.76</c:v>
                      </c:pt>
                      <c:pt idx="10474">
                        <c:v>1.83</c:v>
                      </c:pt>
                      <c:pt idx="10475">
                        <c:v>1.78</c:v>
                      </c:pt>
                      <c:pt idx="10476">
                        <c:v>1.68</c:v>
                      </c:pt>
                      <c:pt idx="10477">
                        <c:v>1.63</c:v>
                      </c:pt>
                      <c:pt idx="10478">
                        <c:v>1.71</c:v>
                      </c:pt>
                      <c:pt idx="10479">
                        <c:v>1.77</c:v>
                      </c:pt>
                      <c:pt idx="10480">
                        <c:v>1.69</c:v>
                      </c:pt>
                      <c:pt idx="10481">
                        <c:v>1.75</c:v>
                      </c:pt>
                      <c:pt idx="10482">
                        <c:v>1.68</c:v>
                      </c:pt>
                      <c:pt idx="10483">
                        <c:v>1.73</c:v>
                      </c:pt>
                      <c:pt idx="10484">
                        <c:v>1.79</c:v>
                      </c:pt>
                      <c:pt idx="10485">
                        <c:v>1.8</c:v>
                      </c:pt>
                      <c:pt idx="10486">
                        <c:v>1.71</c:v>
                      </c:pt>
                      <c:pt idx="10487">
                        <c:v>1.67</c:v>
                      </c:pt>
                      <c:pt idx="10488">
                        <c:v>1.78</c:v>
                      </c:pt>
                      <c:pt idx="10489">
                        <c:v>1.74</c:v>
                      </c:pt>
                      <c:pt idx="10490">
                        <c:v>1.68</c:v>
                      </c:pt>
                      <c:pt idx="10491">
                        <c:v>1.75</c:v>
                      </c:pt>
                      <c:pt idx="10492">
                        <c:v>1.71</c:v>
                      </c:pt>
                      <c:pt idx="10493">
                        <c:v>1.69</c:v>
                      </c:pt>
                      <c:pt idx="10494">
                        <c:v>1.77</c:v>
                      </c:pt>
                      <c:pt idx="10495">
                        <c:v>1.74</c:v>
                      </c:pt>
                      <c:pt idx="10496">
                        <c:v>1.88</c:v>
                      </c:pt>
                      <c:pt idx="10497">
                        <c:v>1.74</c:v>
                      </c:pt>
                      <c:pt idx="10498">
                        <c:v>1.81</c:v>
                      </c:pt>
                      <c:pt idx="10499">
                        <c:v>1.74</c:v>
                      </c:pt>
                      <c:pt idx="10500">
                        <c:v>1.7</c:v>
                      </c:pt>
                      <c:pt idx="10501">
                        <c:v>1.72</c:v>
                      </c:pt>
                      <c:pt idx="10502">
                        <c:v>1.68</c:v>
                      </c:pt>
                      <c:pt idx="10503">
                        <c:v>1.73</c:v>
                      </c:pt>
                      <c:pt idx="10504">
                        <c:v>1.83</c:v>
                      </c:pt>
                      <c:pt idx="10505">
                        <c:v>1.79</c:v>
                      </c:pt>
                      <c:pt idx="10506">
                        <c:v>1.84</c:v>
                      </c:pt>
                      <c:pt idx="10507">
                        <c:v>1.68</c:v>
                      </c:pt>
                      <c:pt idx="10508">
                        <c:v>1.73</c:v>
                      </c:pt>
                      <c:pt idx="10509">
                        <c:v>1.71</c:v>
                      </c:pt>
                      <c:pt idx="10510">
                        <c:v>1.67</c:v>
                      </c:pt>
                      <c:pt idx="10511">
                        <c:v>1.73</c:v>
                      </c:pt>
                      <c:pt idx="10512">
                        <c:v>1.71</c:v>
                      </c:pt>
                      <c:pt idx="10513">
                        <c:v>1.76</c:v>
                      </c:pt>
                      <c:pt idx="10514">
                        <c:v>1.82</c:v>
                      </c:pt>
                      <c:pt idx="10515">
                        <c:v>1.79</c:v>
                      </c:pt>
                      <c:pt idx="10516">
                        <c:v>1.81</c:v>
                      </c:pt>
                      <c:pt idx="10517">
                        <c:v>1.82</c:v>
                      </c:pt>
                      <c:pt idx="10518">
                        <c:v>1.88</c:v>
                      </c:pt>
                      <c:pt idx="10519">
                        <c:v>1.79</c:v>
                      </c:pt>
                      <c:pt idx="10520">
                        <c:v>1.73</c:v>
                      </c:pt>
                      <c:pt idx="10521">
                        <c:v>1.75</c:v>
                      </c:pt>
                      <c:pt idx="10522">
                        <c:v>1.72</c:v>
                      </c:pt>
                      <c:pt idx="10523">
                        <c:v>1.71</c:v>
                      </c:pt>
                      <c:pt idx="10524">
                        <c:v>1.74</c:v>
                      </c:pt>
                      <c:pt idx="10525">
                        <c:v>1.74</c:v>
                      </c:pt>
                      <c:pt idx="10526">
                        <c:v>1.75</c:v>
                      </c:pt>
                      <c:pt idx="10527">
                        <c:v>1.69</c:v>
                      </c:pt>
                      <c:pt idx="10528">
                        <c:v>1.84</c:v>
                      </c:pt>
                      <c:pt idx="10529">
                        <c:v>1.76</c:v>
                      </c:pt>
                      <c:pt idx="10530">
                        <c:v>1.7</c:v>
                      </c:pt>
                      <c:pt idx="10531">
                        <c:v>1.72</c:v>
                      </c:pt>
                      <c:pt idx="10532">
                        <c:v>1.68</c:v>
                      </c:pt>
                      <c:pt idx="10533">
                        <c:v>1.73</c:v>
                      </c:pt>
                      <c:pt idx="10534">
                        <c:v>1.76</c:v>
                      </c:pt>
                      <c:pt idx="10535">
                        <c:v>1.75</c:v>
                      </c:pt>
                      <c:pt idx="10536">
                        <c:v>1.75</c:v>
                      </c:pt>
                      <c:pt idx="10537">
                        <c:v>1.88</c:v>
                      </c:pt>
                      <c:pt idx="10538">
                        <c:v>1.79</c:v>
                      </c:pt>
                      <c:pt idx="10539">
                        <c:v>1.8</c:v>
                      </c:pt>
                      <c:pt idx="10540">
                        <c:v>1.79</c:v>
                      </c:pt>
                      <c:pt idx="10541">
                        <c:v>1.83</c:v>
                      </c:pt>
                      <c:pt idx="10542">
                        <c:v>1.73</c:v>
                      </c:pt>
                      <c:pt idx="10543">
                        <c:v>1.7</c:v>
                      </c:pt>
                      <c:pt idx="10544">
                        <c:v>1.75</c:v>
                      </c:pt>
                      <c:pt idx="10545">
                        <c:v>1.73</c:v>
                      </c:pt>
                      <c:pt idx="10546">
                        <c:v>1.76</c:v>
                      </c:pt>
                      <c:pt idx="10547">
                        <c:v>1.72</c:v>
                      </c:pt>
                      <c:pt idx="10548">
                        <c:v>1.75</c:v>
                      </c:pt>
                      <c:pt idx="10549">
                        <c:v>1.76</c:v>
                      </c:pt>
                      <c:pt idx="10550">
                        <c:v>1.75</c:v>
                      </c:pt>
                      <c:pt idx="10551">
                        <c:v>1.82</c:v>
                      </c:pt>
                      <c:pt idx="10552">
                        <c:v>1.71</c:v>
                      </c:pt>
                      <c:pt idx="10553">
                        <c:v>1.69</c:v>
                      </c:pt>
                      <c:pt idx="10554">
                        <c:v>1.75</c:v>
                      </c:pt>
                      <c:pt idx="10555">
                        <c:v>1.74</c:v>
                      </c:pt>
                      <c:pt idx="10556">
                        <c:v>1.77</c:v>
                      </c:pt>
                      <c:pt idx="10557">
                        <c:v>1.75</c:v>
                      </c:pt>
                      <c:pt idx="10558">
                        <c:v>1.78</c:v>
                      </c:pt>
                      <c:pt idx="10559">
                        <c:v>1.81</c:v>
                      </c:pt>
                      <c:pt idx="10560">
                        <c:v>1.73</c:v>
                      </c:pt>
                      <c:pt idx="10561">
                        <c:v>1.83</c:v>
                      </c:pt>
                      <c:pt idx="10562">
                        <c:v>1.72</c:v>
                      </c:pt>
                      <c:pt idx="10563">
                        <c:v>1.71</c:v>
                      </c:pt>
                      <c:pt idx="10564">
                        <c:v>1.71</c:v>
                      </c:pt>
                      <c:pt idx="10565">
                        <c:v>1.72</c:v>
                      </c:pt>
                      <c:pt idx="10566">
                        <c:v>1.75</c:v>
                      </c:pt>
                      <c:pt idx="10567">
                        <c:v>1.72</c:v>
                      </c:pt>
                      <c:pt idx="10568">
                        <c:v>1.74</c:v>
                      </c:pt>
                      <c:pt idx="10569">
                        <c:v>1.76</c:v>
                      </c:pt>
                      <c:pt idx="10570">
                        <c:v>1.71</c:v>
                      </c:pt>
                      <c:pt idx="10571">
                        <c:v>1.83</c:v>
                      </c:pt>
                      <c:pt idx="10572">
                        <c:v>1.72</c:v>
                      </c:pt>
                      <c:pt idx="10573">
                        <c:v>1.71</c:v>
                      </c:pt>
                      <c:pt idx="10574">
                        <c:v>1.74</c:v>
                      </c:pt>
                      <c:pt idx="10575">
                        <c:v>1.72</c:v>
                      </c:pt>
                      <c:pt idx="10576">
                        <c:v>1.77</c:v>
                      </c:pt>
                      <c:pt idx="10577">
                        <c:v>1.73</c:v>
                      </c:pt>
                      <c:pt idx="10578">
                        <c:v>1.67</c:v>
                      </c:pt>
                      <c:pt idx="10579">
                        <c:v>1.75</c:v>
                      </c:pt>
                      <c:pt idx="10580">
                        <c:v>1.69</c:v>
                      </c:pt>
                      <c:pt idx="10581">
                        <c:v>1.75</c:v>
                      </c:pt>
                      <c:pt idx="10582">
                        <c:v>1.71</c:v>
                      </c:pt>
                      <c:pt idx="10583">
                        <c:v>1.76</c:v>
                      </c:pt>
                      <c:pt idx="10584">
                        <c:v>1.79</c:v>
                      </c:pt>
                      <c:pt idx="10585">
                        <c:v>1.72</c:v>
                      </c:pt>
                      <c:pt idx="10586">
                        <c:v>1.77</c:v>
                      </c:pt>
                      <c:pt idx="10587">
                        <c:v>1.74</c:v>
                      </c:pt>
                      <c:pt idx="10588">
                        <c:v>1.71</c:v>
                      </c:pt>
                      <c:pt idx="10589">
                        <c:v>1.71</c:v>
                      </c:pt>
                      <c:pt idx="10590">
                        <c:v>1.68</c:v>
                      </c:pt>
                      <c:pt idx="10591">
                        <c:v>1.76</c:v>
                      </c:pt>
                      <c:pt idx="10592">
                        <c:v>1.74</c:v>
                      </c:pt>
                      <c:pt idx="10593">
                        <c:v>1.78</c:v>
                      </c:pt>
                      <c:pt idx="10594">
                        <c:v>1.87</c:v>
                      </c:pt>
                      <c:pt idx="10595">
                        <c:v>1.7</c:v>
                      </c:pt>
                      <c:pt idx="10596">
                        <c:v>1.72</c:v>
                      </c:pt>
                      <c:pt idx="10597">
                        <c:v>1.7</c:v>
                      </c:pt>
                      <c:pt idx="10598">
                        <c:v>1.72</c:v>
                      </c:pt>
                      <c:pt idx="10599">
                        <c:v>1.73</c:v>
                      </c:pt>
                      <c:pt idx="10600">
                        <c:v>1.72</c:v>
                      </c:pt>
                      <c:pt idx="10601">
                        <c:v>1.81</c:v>
                      </c:pt>
                      <c:pt idx="10602">
                        <c:v>1.79</c:v>
                      </c:pt>
                      <c:pt idx="10603">
                        <c:v>1.8</c:v>
                      </c:pt>
                      <c:pt idx="10604">
                        <c:v>1.82</c:v>
                      </c:pt>
                      <c:pt idx="10605">
                        <c:v>1.81</c:v>
                      </c:pt>
                      <c:pt idx="10606">
                        <c:v>1.81</c:v>
                      </c:pt>
                      <c:pt idx="10607">
                        <c:v>1.87</c:v>
                      </c:pt>
                      <c:pt idx="10608">
                        <c:v>1.74</c:v>
                      </c:pt>
                      <c:pt idx="10609">
                        <c:v>1.75</c:v>
                      </c:pt>
                      <c:pt idx="10610">
                        <c:v>1.71</c:v>
                      </c:pt>
                      <c:pt idx="10611">
                        <c:v>1.76</c:v>
                      </c:pt>
                      <c:pt idx="10612">
                        <c:v>1.74</c:v>
                      </c:pt>
                      <c:pt idx="10613">
                        <c:v>1.72</c:v>
                      </c:pt>
                      <c:pt idx="10614">
                        <c:v>1.74</c:v>
                      </c:pt>
                      <c:pt idx="10615">
                        <c:v>1.72</c:v>
                      </c:pt>
                      <c:pt idx="10616">
                        <c:v>1.83</c:v>
                      </c:pt>
                      <c:pt idx="10617">
                        <c:v>1.72</c:v>
                      </c:pt>
                      <c:pt idx="10618">
                        <c:v>1.68</c:v>
                      </c:pt>
                      <c:pt idx="10619">
                        <c:v>1.69</c:v>
                      </c:pt>
                      <c:pt idx="10620">
                        <c:v>1.7</c:v>
                      </c:pt>
                      <c:pt idx="10621">
                        <c:v>1.74</c:v>
                      </c:pt>
                      <c:pt idx="10622">
                        <c:v>1.75</c:v>
                      </c:pt>
                      <c:pt idx="10623">
                        <c:v>1.79</c:v>
                      </c:pt>
                      <c:pt idx="10624">
                        <c:v>1.8</c:v>
                      </c:pt>
                      <c:pt idx="10625">
                        <c:v>1.78</c:v>
                      </c:pt>
                      <c:pt idx="10626">
                        <c:v>1.85</c:v>
                      </c:pt>
                      <c:pt idx="10627">
                        <c:v>1.85</c:v>
                      </c:pt>
                      <c:pt idx="10628">
                        <c:v>1.75</c:v>
                      </c:pt>
                      <c:pt idx="10629">
                        <c:v>1.76</c:v>
                      </c:pt>
                      <c:pt idx="10630">
                        <c:v>1.72</c:v>
                      </c:pt>
                      <c:pt idx="10631">
                        <c:v>1.74</c:v>
                      </c:pt>
                      <c:pt idx="10632">
                        <c:v>1.72</c:v>
                      </c:pt>
                      <c:pt idx="10633">
                        <c:v>1.73</c:v>
                      </c:pt>
                      <c:pt idx="10634">
                        <c:v>1.75</c:v>
                      </c:pt>
                      <c:pt idx="10635">
                        <c:v>1.73</c:v>
                      </c:pt>
                      <c:pt idx="10636">
                        <c:v>1.73</c:v>
                      </c:pt>
                      <c:pt idx="10637">
                        <c:v>1.88</c:v>
                      </c:pt>
                      <c:pt idx="10638">
                        <c:v>1.73</c:v>
                      </c:pt>
                      <c:pt idx="10639">
                        <c:v>1.74</c:v>
                      </c:pt>
                      <c:pt idx="10640">
                        <c:v>1.71</c:v>
                      </c:pt>
                      <c:pt idx="10641">
                        <c:v>1.73</c:v>
                      </c:pt>
                      <c:pt idx="10642">
                        <c:v>1.71</c:v>
                      </c:pt>
                      <c:pt idx="10643">
                        <c:v>1.76</c:v>
                      </c:pt>
                      <c:pt idx="10644">
                        <c:v>1.8</c:v>
                      </c:pt>
                      <c:pt idx="10645">
                        <c:v>1.82</c:v>
                      </c:pt>
                      <c:pt idx="10646">
                        <c:v>1.79</c:v>
                      </c:pt>
                      <c:pt idx="10647">
                        <c:v>1.75</c:v>
                      </c:pt>
                      <c:pt idx="10648">
                        <c:v>1.72</c:v>
                      </c:pt>
                      <c:pt idx="10649">
                        <c:v>1.82</c:v>
                      </c:pt>
                      <c:pt idx="10650">
                        <c:v>1.74</c:v>
                      </c:pt>
                      <c:pt idx="10651">
                        <c:v>1.71</c:v>
                      </c:pt>
                      <c:pt idx="10652">
                        <c:v>1.64</c:v>
                      </c:pt>
                      <c:pt idx="10653">
                        <c:v>1.48</c:v>
                      </c:pt>
                      <c:pt idx="10654">
                        <c:v>1.27</c:v>
                      </c:pt>
                      <c:pt idx="10655">
                        <c:v>1.18</c:v>
                      </c:pt>
                      <c:pt idx="10656">
                        <c:v>1.18</c:v>
                      </c:pt>
                      <c:pt idx="10657">
                        <c:v>1.29</c:v>
                      </c:pt>
                      <c:pt idx="10658">
                        <c:v>1.17</c:v>
                      </c:pt>
                      <c:pt idx="10659">
                        <c:v>1.29</c:v>
                      </c:pt>
                      <c:pt idx="10660">
                        <c:v>1.35</c:v>
                      </c:pt>
                      <c:pt idx="10661">
                        <c:v>1.21</c:v>
                      </c:pt>
                      <c:pt idx="10662">
                        <c:v>1.2</c:v>
                      </c:pt>
                      <c:pt idx="10663">
                        <c:v>1.23</c:v>
                      </c:pt>
                      <c:pt idx="10664">
                        <c:v>1.27</c:v>
                      </c:pt>
                      <c:pt idx="10665">
                        <c:v>1.25</c:v>
                      </c:pt>
                      <c:pt idx="10666">
                        <c:v>1.32</c:v>
                      </c:pt>
                      <c:pt idx="10667">
                        <c:v>1.26</c:v>
                      </c:pt>
                      <c:pt idx="10668">
                        <c:v>1.27</c:v>
                      </c:pt>
                      <c:pt idx="10669">
                        <c:v>1.27</c:v>
                      </c:pt>
                      <c:pt idx="10670">
                        <c:v>1.23</c:v>
                      </c:pt>
                      <c:pt idx="10671">
                        <c:v>1.27</c:v>
                      </c:pt>
                      <c:pt idx="10672">
                        <c:v>1.24</c:v>
                      </c:pt>
                      <c:pt idx="10673">
                        <c:v>1.23</c:v>
                      </c:pt>
                      <c:pt idx="10674">
                        <c:v>1.24</c:v>
                      </c:pt>
                      <c:pt idx="10675">
                        <c:v>1.21</c:v>
                      </c:pt>
                      <c:pt idx="10676">
                        <c:v>1.22</c:v>
                      </c:pt>
                      <c:pt idx="10677">
                        <c:v>1.22</c:v>
                      </c:pt>
                      <c:pt idx="10678">
                        <c:v>1.29</c:v>
                      </c:pt>
                      <c:pt idx="10679">
                        <c:v>1.29</c:v>
                      </c:pt>
                      <c:pt idx="10680">
                        <c:v>1.25</c:v>
                      </c:pt>
                      <c:pt idx="10681">
                        <c:v>1.36</c:v>
                      </c:pt>
                      <c:pt idx="10682">
                        <c:v>1.26</c:v>
                      </c:pt>
                      <c:pt idx="10683">
                        <c:v>1.25</c:v>
                      </c:pt>
                      <c:pt idx="10684">
                        <c:v>1.28</c:v>
                      </c:pt>
                      <c:pt idx="10685">
                        <c:v>1.26</c:v>
                      </c:pt>
                      <c:pt idx="10686">
                        <c:v>1.28</c:v>
                      </c:pt>
                      <c:pt idx="10687">
                        <c:v>1.1499999999999999</c:v>
                      </c:pt>
                      <c:pt idx="10688">
                        <c:v>1.1499999999999999</c:v>
                      </c:pt>
                      <c:pt idx="10689">
                        <c:v>1.28</c:v>
                      </c:pt>
                      <c:pt idx="10690">
                        <c:v>1.2</c:v>
                      </c:pt>
                      <c:pt idx="10691">
                        <c:v>1.23</c:v>
                      </c:pt>
                      <c:pt idx="10692">
                        <c:v>1.1599999999999999</c:v>
                      </c:pt>
                      <c:pt idx="10693">
                        <c:v>1.1599999999999999</c:v>
                      </c:pt>
                      <c:pt idx="10694">
                        <c:v>1.3</c:v>
                      </c:pt>
                      <c:pt idx="10695">
                        <c:v>1.1200000000000001</c:v>
                      </c:pt>
                      <c:pt idx="10696">
                        <c:v>1.22</c:v>
                      </c:pt>
                      <c:pt idx="10697">
                        <c:v>1.2</c:v>
                      </c:pt>
                      <c:pt idx="10698">
                        <c:v>1.29</c:v>
                      </c:pt>
                      <c:pt idx="10699">
                        <c:v>1.29</c:v>
                      </c:pt>
                      <c:pt idx="10700">
                        <c:v>1.25</c:v>
                      </c:pt>
                      <c:pt idx="10701">
                        <c:v>1.26</c:v>
                      </c:pt>
                      <c:pt idx="10702">
                        <c:v>1.24</c:v>
                      </c:pt>
                      <c:pt idx="10703">
                        <c:v>1.3</c:v>
                      </c:pt>
                      <c:pt idx="10704">
                        <c:v>1.24</c:v>
                      </c:pt>
                      <c:pt idx="10705">
                        <c:v>1.2</c:v>
                      </c:pt>
                      <c:pt idx="10706">
                        <c:v>1.2</c:v>
                      </c:pt>
                      <c:pt idx="10707">
                        <c:v>1.31</c:v>
                      </c:pt>
                      <c:pt idx="10708">
                        <c:v>1.26</c:v>
                      </c:pt>
                      <c:pt idx="10709">
                        <c:v>1.27</c:v>
                      </c:pt>
                      <c:pt idx="10710">
                        <c:v>1.21</c:v>
                      </c:pt>
                      <c:pt idx="10711">
                        <c:v>1.3</c:v>
                      </c:pt>
                      <c:pt idx="10712">
                        <c:v>1.23</c:v>
                      </c:pt>
                      <c:pt idx="10713">
                        <c:v>1.26</c:v>
                      </c:pt>
                      <c:pt idx="10714">
                        <c:v>1.29</c:v>
                      </c:pt>
                      <c:pt idx="10715">
                        <c:v>1.33</c:v>
                      </c:pt>
                      <c:pt idx="10716">
                        <c:v>1.3</c:v>
                      </c:pt>
                      <c:pt idx="10717">
                        <c:v>1.21</c:v>
                      </c:pt>
                      <c:pt idx="10718">
                        <c:v>1.21</c:v>
                      </c:pt>
                      <c:pt idx="10719">
                        <c:v>1.23</c:v>
                      </c:pt>
                      <c:pt idx="10720">
                        <c:v>1.21</c:v>
                      </c:pt>
                      <c:pt idx="10721">
                        <c:v>1.25</c:v>
                      </c:pt>
                      <c:pt idx="10722">
                        <c:v>1.22</c:v>
                      </c:pt>
                      <c:pt idx="10723">
                        <c:v>1.23</c:v>
                      </c:pt>
                      <c:pt idx="10724">
                        <c:v>1.28</c:v>
                      </c:pt>
                      <c:pt idx="10725">
                        <c:v>1.3</c:v>
                      </c:pt>
                      <c:pt idx="10726">
                        <c:v>1.3</c:v>
                      </c:pt>
                      <c:pt idx="10727">
                        <c:v>1.35</c:v>
                      </c:pt>
                      <c:pt idx="10728">
                        <c:v>1.24</c:v>
                      </c:pt>
                      <c:pt idx="10729">
                        <c:v>1.25</c:v>
                      </c:pt>
                      <c:pt idx="10730">
                        <c:v>1.21</c:v>
                      </c:pt>
                      <c:pt idx="10731">
                        <c:v>1.25</c:v>
                      </c:pt>
                      <c:pt idx="10732">
                        <c:v>1.28</c:v>
                      </c:pt>
                      <c:pt idx="10733">
                        <c:v>1.28</c:v>
                      </c:pt>
                      <c:pt idx="10734">
                        <c:v>1.31</c:v>
                      </c:pt>
                      <c:pt idx="10735">
                        <c:v>1.33</c:v>
                      </c:pt>
                      <c:pt idx="10736">
                        <c:v>1.33</c:v>
                      </c:pt>
                      <c:pt idx="10737">
                        <c:v>1.2</c:v>
                      </c:pt>
                      <c:pt idx="10738">
                        <c:v>1.22</c:v>
                      </c:pt>
                      <c:pt idx="10739">
                        <c:v>1.23</c:v>
                      </c:pt>
                      <c:pt idx="10740">
                        <c:v>1.2</c:v>
                      </c:pt>
                      <c:pt idx="10741">
                        <c:v>1.23</c:v>
                      </c:pt>
                      <c:pt idx="10742">
                        <c:v>1.21</c:v>
                      </c:pt>
                      <c:pt idx="10743">
                        <c:v>1.23</c:v>
                      </c:pt>
                      <c:pt idx="10744">
                        <c:v>1.31</c:v>
                      </c:pt>
                      <c:pt idx="10745">
                        <c:v>1.3</c:v>
                      </c:pt>
                      <c:pt idx="10746">
                        <c:v>1.31</c:v>
                      </c:pt>
                      <c:pt idx="10747">
                        <c:v>1.2</c:v>
                      </c:pt>
                      <c:pt idx="10748">
                        <c:v>1.2</c:v>
                      </c:pt>
                      <c:pt idx="10749">
                        <c:v>1.23</c:v>
                      </c:pt>
                      <c:pt idx="10750">
                        <c:v>1.2</c:v>
                      </c:pt>
                      <c:pt idx="10751">
                        <c:v>1.23</c:v>
                      </c:pt>
                      <c:pt idx="10752">
                        <c:v>1.24</c:v>
                      </c:pt>
                      <c:pt idx="10753">
                        <c:v>1.26</c:v>
                      </c:pt>
                      <c:pt idx="10754">
                        <c:v>1.29</c:v>
                      </c:pt>
                      <c:pt idx="10755">
                        <c:v>1.26</c:v>
                      </c:pt>
                      <c:pt idx="10756">
                        <c:v>1.38</c:v>
                      </c:pt>
                      <c:pt idx="10757">
                        <c:v>1.29</c:v>
                      </c:pt>
                      <c:pt idx="10758">
                        <c:v>1.19</c:v>
                      </c:pt>
                      <c:pt idx="10759">
                        <c:v>1.24</c:v>
                      </c:pt>
                      <c:pt idx="10760">
                        <c:v>1.22</c:v>
                      </c:pt>
                      <c:pt idx="10761">
                        <c:v>1.25</c:v>
                      </c:pt>
                      <c:pt idx="10762">
                        <c:v>1.22</c:v>
                      </c:pt>
                      <c:pt idx="10763">
                        <c:v>1.24</c:v>
                      </c:pt>
                      <c:pt idx="10764">
                        <c:v>1.27</c:v>
                      </c:pt>
                      <c:pt idx="10765">
                        <c:v>1.24</c:v>
                      </c:pt>
                      <c:pt idx="10766">
                        <c:v>1.32</c:v>
                      </c:pt>
                      <c:pt idx="10767">
                        <c:v>1.34</c:v>
                      </c:pt>
                      <c:pt idx="10768">
                        <c:v>1.26</c:v>
                      </c:pt>
                      <c:pt idx="10769">
                        <c:v>1.28</c:v>
                      </c:pt>
                      <c:pt idx="10770">
                        <c:v>1.24</c:v>
                      </c:pt>
                      <c:pt idx="10771">
                        <c:v>1.29</c:v>
                      </c:pt>
                      <c:pt idx="10772">
                        <c:v>1.26</c:v>
                      </c:pt>
                      <c:pt idx="10773">
                        <c:v>1.24</c:v>
                      </c:pt>
                      <c:pt idx="10774">
                        <c:v>1.24</c:v>
                      </c:pt>
                      <c:pt idx="10775">
                        <c:v>1.28</c:v>
                      </c:pt>
                      <c:pt idx="10776">
                        <c:v>1.29</c:v>
                      </c:pt>
                      <c:pt idx="10777">
                        <c:v>1.27</c:v>
                      </c:pt>
                      <c:pt idx="10778">
                        <c:v>1.31</c:v>
                      </c:pt>
                      <c:pt idx="10779">
                        <c:v>1.3</c:v>
                      </c:pt>
                      <c:pt idx="10780">
                        <c:v>1.24</c:v>
                      </c:pt>
                      <c:pt idx="10781">
                        <c:v>1.27</c:v>
                      </c:pt>
                      <c:pt idx="10782">
                        <c:v>1.28</c:v>
                      </c:pt>
                      <c:pt idx="10783">
                        <c:v>1.28</c:v>
                      </c:pt>
                      <c:pt idx="10784">
                        <c:v>1.27</c:v>
                      </c:pt>
                      <c:pt idx="10785">
                        <c:v>1.24</c:v>
                      </c:pt>
                      <c:pt idx="10786">
                        <c:v>1.25</c:v>
                      </c:pt>
                      <c:pt idx="10787">
                        <c:v>1.23</c:v>
                      </c:pt>
                      <c:pt idx="10788">
                        <c:v>1.3</c:v>
                      </c:pt>
                      <c:pt idx="10789">
                        <c:v>1.36</c:v>
                      </c:pt>
                      <c:pt idx="10790">
                        <c:v>1.26</c:v>
                      </c:pt>
                      <c:pt idx="10791">
                        <c:v>1.26</c:v>
                      </c:pt>
                      <c:pt idx="10792">
                        <c:v>1.23</c:v>
                      </c:pt>
                      <c:pt idx="10793">
                        <c:v>1.23</c:v>
                      </c:pt>
                      <c:pt idx="10794">
                        <c:v>1.25</c:v>
                      </c:pt>
                      <c:pt idx="10795">
                        <c:v>1.21</c:v>
                      </c:pt>
                      <c:pt idx="10796">
                        <c:v>1.21</c:v>
                      </c:pt>
                      <c:pt idx="10797">
                        <c:v>1.32</c:v>
                      </c:pt>
                      <c:pt idx="10798">
                        <c:v>1.29</c:v>
                      </c:pt>
                      <c:pt idx="10799">
                        <c:v>1.29</c:v>
                      </c:pt>
                      <c:pt idx="10800">
                        <c:v>1.28</c:v>
                      </c:pt>
                      <c:pt idx="10801">
                        <c:v>1.27</c:v>
                      </c:pt>
                      <c:pt idx="10802">
                        <c:v>1.21</c:v>
                      </c:pt>
                      <c:pt idx="10803">
                        <c:v>1.22</c:v>
                      </c:pt>
                      <c:pt idx="10804">
                        <c:v>1.26</c:v>
                      </c:pt>
                      <c:pt idx="10805">
                        <c:v>1.24</c:v>
                      </c:pt>
                      <c:pt idx="10806">
                        <c:v>1.25</c:v>
                      </c:pt>
                      <c:pt idx="10807">
                        <c:v>1.22</c:v>
                      </c:pt>
                      <c:pt idx="10808">
                        <c:v>1.25</c:v>
                      </c:pt>
                      <c:pt idx="10809">
                        <c:v>1.25</c:v>
                      </c:pt>
                      <c:pt idx="10810">
                        <c:v>1.24</c:v>
                      </c:pt>
                      <c:pt idx="10811">
                        <c:v>1.33</c:v>
                      </c:pt>
                      <c:pt idx="10812">
                        <c:v>1.24</c:v>
                      </c:pt>
                      <c:pt idx="10813">
                        <c:v>1.22</c:v>
                      </c:pt>
                      <c:pt idx="10814">
                        <c:v>1.22</c:v>
                      </c:pt>
                      <c:pt idx="10815">
                        <c:v>1.23</c:v>
                      </c:pt>
                      <c:pt idx="10816">
                        <c:v>1.21</c:v>
                      </c:pt>
                      <c:pt idx="10817">
                        <c:v>1.1499999999999999</c:v>
                      </c:pt>
                      <c:pt idx="10818">
                        <c:v>1.18</c:v>
                      </c:pt>
                      <c:pt idx="10819">
                        <c:v>1.1000000000000001</c:v>
                      </c:pt>
                      <c:pt idx="10820">
                        <c:v>1.08</c:v>
                      </c:pt>
                      <c:pt idx="10821">
                        <c:v>1.45</c:v>
                      </c:pt>
                      <c:pt idx="10822">
                        <c:v>1.1100000000000001</c:v>
                      </c:pt>
                      <c:pt idx="10823">
                        <c:v>1.01</c:v>
                      </c:pt>
                      <c:pt idx="10824">
                        <c:v>0.96</c:v>
                      </c:pt>
                      <c:pt idx="10825">
                        <c:v>0.96</c:v>
                      </c:pt>
                      <c:pt idx="10826">
                        <c:v>1</c:v>
                      </c:pt>
                      <c:pt idx="10827">
                        <c:v>0.93</c:v>
                      </c:pt>
                      <c:pt idx="10828">
                        <c:v>0.96</c:v>
                      </c:pt>
                      <c:pt idx="10829">
                        <c:v>1</c:v>
                      </c:pt>
                      <c:pt idx="10830">
                        <c:v>0.98</c:v>
                      </c:pt>
                      <c:pt idx="10831">
                        <c:v>1.07</c:v>
                      </c:pt>
                      <c:pt idx="10832">
                        <c:v>1.1299999999999999</c:v>
                      </c:pt>
                      <c:pt idx="10833">
                        <c:v>1.01</c:v>
                      </c:pt>
                      <c:pt idx="10834">
                        <c:v>1.02</c:v>
                      </c:pt>
                      <c:pt idx="10835">
                        <c:v>0.99</c:v>
                      </c:pt>
                      <c:pt idx="10836">
                        <c:v>1.02</c:v>
                      </c:pt>
                      <c:pt idx="10837">
                        <c:v>1</c:v>
                      </c:pt>
                      <c:pt idx="10838">
                        <c:v>1.05</c:v>
                      </c:pt>
                      <c:pt idx="10839">
                        <c:v>1.04</c:v>
                      </c:pt>
                      <c:pt idx="10840">
                        <c:v>1.03</c:v>
                      </c:pt>
                      <c:pt idx="10841">
                        <c:v>1.05</c:v>
                      </c:pt>
                      <c:pt idx="10842">
                        <c:v>1.04</c:v>
                      </c:pt>
                      <c:pt idx="10843">
                        <c:v>1.03</c:v>
                      </c:pt>
                      <c:pt idx="10844">
                        <c:v>1.04</c:v>
                      </c:pt>
                      <c:pt idx="10845">
                        <c:v>1</c:v>
                      </c:pt>
                      <c:pt idx="10846">
                        <c:v>1</c:v>
                      </c:pt>
                      <c:pt idx="10847">
                        <c:v>0.86</c:v>
                      </c:pt>
                      <c:pt idx="10848">
                        <c:v>0.88</c:v>
                      </c:pt>
                      <c:pt idx="10849">
                        <c:v>0.95</c:v>
                      </c:pt>
                      <c:pt idx="10850">
                        <c:v>0.96</c:v>
                      </c:pt>
                      <c:pt idx="10851">
                        <c:v>1.02</c:v>
                      </c:pt>
                      <c:pt idx="10852">
                        <c:v>0.99</c:v>
                      </c:pt>
                      <c:pt idx="10853">
                        <c:v>1.01</c:v>
                      </c:pt>
                      <c:pt idx="10854">
                        <c:v>1.22</c:v>
                      </c:pt>
                      <c:pt idx="10855">
                        <c:v>1.39</c:v>
                      </c:pt>
                      <c:pt idx="10856">
                        <c:v>1.03</c:v>
                      </c:pt>
                      <c:pt idx="10857">
                        <c:v>0.93</c:v>
                      </c:pt>
                      <c:pt idx="10858">
                        <c:v>0.89</c:v>
                      </c:pt>
                      <c:pt idx="10859">
                        <c:v>1.01</c:v>
                      </c:pt>
                      <c:pt idx="10860">
                        <c:v>0.99</c:v>
                      </c:pt>
                      <c:pt idx="10861">
                        <c:v>1.04</c:v>
                      </c:pt>
                      <c:pt idx="10862">
                        <c:v>1</c:v>
                      </c:pt>
                      <c:pt idx="10863">
                        <c:v>0.98</c:v>
                      </c:pt>
                      <c:pt idx="10864">
                        <c:v>1.04</c:v>
                      </c:pt>
                      <c:pt idx="10865">
                        <c:v>1.01</c:v>
                      </c:pt>
                      <c:pt idx="10866">
                        <c:v>1.01</c:v>
                      </c:pt>
                      <c:pt idx="10867">
                        <c:v>1.06</c:v>
                      </c:pt>
                      <c:pt idx="10868">
                        <c:v>0.96</c:v>
                      </c:pt>
                      <c:pt idx="10869">
                        <c:v>0.98</c:v>
                      </c:pt>
                      <c:pt idx="10870">
                        <c:v>0.96</c:v>
                      </c:pt>
                      <c:pt idx="10871">
                        <c:v>0.99</c:v>
                      </c:pt>
                      <c:pt idx="10872">
                        <c:v>0.95</c:v>
                      </c:pt>
                      <c:pt idx="10873">
                        <c:v>0.95</c:v>
                      </c:pt>
                      <c:pt idx="10874">
                        <c:v>1</c:v>
                      </c:pt>
                      <c:pt idx="10875">
                        <c:v>1.02</c:v>
                      </c:pt>
                      <c:pt idx="10876">
                        <c:v>1.1100000000000001</c:v>
                      </c:pt>
                      <c:pt idx="10877">
                        <c:v>0.97</c:v>
                      </c:pt>
                      <c:pt idx="10878">
                        <c:v>0.97</c:v>
                      </c:pt>
                      <c:pt idx="10879">
                        <c:v>1</c:v>
                      </c:pt>
                      <c:pt idx="10880">
                        <c:v>0.99</c:v>
                      </c:pt>
                      <c:pt idx="10881">
                        <c:v>1.02</c:v>
                      </c:pt>
                      <c:pt idx="10882">
                        <c:v>1.01</c:v>
                      </c:pt>
                      <c:pt idx="10883">
                        <c:v>1.03</c:v>
                      </c:pt>
                      <c:pt idx="10884">
                        <c:v>1.08</c:v>
                      </c:pt>
                      <c:pt idx="10885">
                        <c:v>1.03</c:v>
                      </c:pt>
                      <c:pt idx="10886">
                        <c:v>1.04</c:v>
                      </c:pt>
                      <c:pt idx="10887">
                        <c:v>1.17</c:v>
                      </c:pt>
                      <c:pt idx="10888">
                        <c:v>1.1100000000000001</c:v>
                      </c:pt>
                      <c:pt idx="10889">
                        <c:v>1.02</c:v>
                      </c:pt>
                      <c:pt idx="10890">
                        <c:v>0.99</c:v>
                      </c:pt>
                      <c:pt idx="10891">
                        <c:v>0.99</c:v>
                      </c:pt>
                      <c:pt idx="10892">
                        <c:v>0.98</c:v>
                      </c:pt>
                      <c:pt idx="10893">
                        <c:v>0.99</c:v>
                      </c:pt>
                      <c:pt idx="10894">
                        <c:v>1.02</c:v>
                      </c:pt>
                      <c:pt idx="10895">
                        <c:v>1</c:v>
                      </c:pt>
                      <c:pt idx="10896">
                        <c:v>1</c:v>
                      </c:pt>
                      <c:pt idx="10897">
                        <c:v>1.08</c:v>
                      </c:pt>
                      <c:pt idx="10898">
                        <c:v>1.0900000000000001</c:v>
                      </c:pt>
                      <c:pt idx="10899">
                        <c:v>1.04</c:v>
                      </c:pt>
                      <c:pt idx="10900">
                        <c:v>0.98</c:v>
                      </c:pt>
                      <c:pt idx="10901">
                        <c:v>1.02</c:v>
                      </c:pt>
                      <c:pt idx="10902">
                        <c:v>0.99</c:v>
                      </c:pt>
                      <c:pt idx="10903">
                        <c:v>0.99</c:v>
                      </c:pt>
                      <c:pt idx="10904">
                        <c:v>1.02</c:v>
                      </c:pt>
                      <c:pt idx="10905">
                        <c:v>1.01</c:v>
                      </c:pt>
                      <c:pt idx="10906">
                        <c:v>1.03</c:v>
                      </c:pt>
                      <c:pt idx="10907">
                        <c:v>0.98</c:v>
                      </c:pt>
                      <c:pt idx="10908">
                        <c:v>0.97</c:v>
                      </c:pt>
                      <c:pt idx="10909">
                        <c:v>1.02</c:v>
                      </c:pt>
                      <c:pt idx="10910">
                        <c:v>1.03</c:v>
                      </c:pt>
                      <c:pt idx="10911">
                        <c:v>1.02</c:v>
                      </c:pt>
                      <c:pt idx="10912">
                        <c:v>0.98</c:v>
                      </c:pt>
                      <c:pt idx="10913">
                        <c:v>0.98</c:v>
                      </c:pt>
                      <c:pt idx="10914">
                        <c:v>1</c:v>
                      </c:pt>
                      <c:pt idx="10915">
                        <c:v>0.98</c:v>
                      </c:pt>
                      <c:pt idx="10916">
                        <c:v>0.99</c:v>
                      </c:pt>
                      <c:pt idx="10917">
                        <c:v>0.99</c:v>
                      </c:pt>
                      <c:pt idx="10918">
                        <c:v>1</c:v>
                      </c:pt>
                      <c:pt idx="10919">
                        <c:v>0.99</c:v>
                      </c:pt>
                      <c:pt idx="10920">
                        <c:v>0.98</c:v>
                      </c:pt>
                      <c:pt idx="10921">
                        <c:v>1.04</c:v>
                      </c:pt>
                      <c:pt idx="10922">
                        <c:v>0.98</c:v>
                      </c:pt>
                      <c:pt idx="10923">
                        <c:v>0.98</c:v>
                      </c:pt>
                      <c:pt idx="10924">
                        <c:v>1</c:v>
                      </c:pt>
                      <c:pt idx="10925">
                        <c:v>0.98</c:v>
                      </c:pt>
                      <c:pt idx="10926">
                        <c:v>0.98</c:v>
                      </c:pt>
                      <c:pt idx="10927">
                        <c:v>1.02</c:v>
                      </c:pt>
                      <c:pt idx="10928">
                        <c:v>1.01</c:v>
                      </c:pt>
                      <c:pt idx="10929">
                        <c:v>1.01</c:v>
                      </c:pt>
                      <c:pt idx="10930">
                        <c:v>1.01</c:v>
                      </c:pt>
                      <c:pt idx="10931">
                        <c:v>1.03</c:v>
                      </c:pt>
                      <c:pt idx="10932">
                        <c:v>0.97</c:v>
                      </c:pt>
                      <c:pt idx="10933">
                        <c:v>0.98</c:v>
                      </c:pt>
                      <c:pt idx="10934">
                        <c:v>0.99</c:v>
                      </c:pt>
                      <c:pt idx="10935">
                        <c:v>0.98</c:v>
                      </c:pt>
                      <c:pt idx="10936">
                        <c:v>0.99</c:v>
                      </c:pt>
                      <c:pt idx="10937">
                        <c:v>0.97</c:v>
                      </c:pt>
                      <c:pt idx="10938">
                        <c:v>0.99</c:v>
                      </c:pt>
                      <c:pt idx="10939">
                        <c:v>0.99</c:v>
                      </c:pt>
                      <c:pt idx="10940">
                        <c:v>0.99</c:v>
                      </c:pt>
                      <c:pt idx="10941">
                        <c:v>1.04</c:v>
                      </c:pt>
                      <c:pt idx="10942">
                        <c:v>0.99</c:v>
                      </c:pt>
                      <c:pt idx="10943">
                        <c:v>0.99</c:v>
                      </c:pt>
                      <c:pt idx="10944">
                        <c:v>1.01</c:v>
                      </c:pt>
                      <c:pt idx="10945">
                        <c:v>0.98</c:v>
                      </c:pt>
                      <c:pt idx="10946">
                        <c:v>1.02</c:v>
                      </c:pt>
                      <c:pt idx="10947">
                        <c:v>1</c:v>
                      </c:pt>
                      <c:pt idx="10948">
                        <c:v>0.97</c:v>
                      </c:pt>
                      <c:pt idx="10949">
                        <c:v>0.97</c:v>
                      </c:pt>
                      <c:pt idx="10950">
                        <c:v>0.97</c:v>
                      </c:pt>
                      <c:pt idx="10951">
                        <c:v>0.98</c:v>
                      </c:pt>
                      <c:pt idx="10952">
                        <c:v>0.93</c:v>
                      </c:pt>
                      <c:pt idx="10953">
                        <c:v>0.94</c:v>
                      </c:pt>
                      <c:pt idx="10954">
                        <c:v>0.94</c:v>
                      </c:pt>
                      <c:pt idx="10955">
                        <c:v>1.01</c:v>
                      </c:pt>
                      <c:pt idx="10956">
                        <c:v>0.97</c:v>
                      </c:pt>
                      <c:pt idx="10957">
                        <c:v>0.92</c:v>
                      </c:pt>
                      <c:pt idx="10958">
                        <c:v>0.94</c:v>
                      </c:pt>
                      <c:pt idx="10959">
                        <c:v>0.99</c:v>
                      </c:pt>
                      <c:pt idx="10960">
                        <c:v>0.99</c:v>
                      </c:pt>
                      <c:pt idx="10961">
                        <c:v>1</c:v>
                      </c:pt>
                      <c:pt idx="10962">
                        <c:v>0.99</c:v>
                      </c:pt>
                      <c:pt idx="10963">
                        <c:v>1.01</c:v>
                      </c:pt>
                      <c:pt idx="10964">
                        <c:v>1.04</c:v>
                      </c:pt>
                      <c:pt idx="10965">
                        <c:v>0.98</c:v>
                      </c:pt>
                      <c:pt idx="10966">
                        <c:v>0.98</c:v>
                      </c:pt>
                      <c:pt idx="10967">
                        <c:v>1.02</c:v>
                      </c:pt>
                      <c:pt idx="10968">
                        <c:v>1</c:v>
                      </c:pt>
                      <c:pt idx="10969">
                        <c:v>1.02</c:v>
                      </c:pt>
                      <c:pt idx="10970">
                        <c:v>1</c:v>
                      </c:pt>
                      <c:pt idx="10971">
                        <c:v>1.08</c:v>
                      </c:pt>
                      <c:pt idx="10972">
                        <c:v>1.02</c:v>
                      </c:pt>
                      <c:pt idx="10973">
                        <c:v>0.99</c:v>
                      </c:pt>
                      <c:pt idx="10974">
                        <c:v>1</c:v>
                      </c:pt>
                      <c:pt idx="10975">
                        <c:v>1.03</c:v>
                      </c:pt>
                      <c:pt idx="10976">
                        <c:v>1.01</c:v>
                      </c:pt>
                      <c:pt idx="10977">
                        <c:v>0.97</c:v>
                      </c:pt>
                      <c:pt idx="10978">
                        <c:v>1</c:v>
                      </c:pt>
                      <c:pt idx="10979">
                        <c:v>1.01</c:v>
                      </c:pt>
                      <c:pt idx="10980">
                        <c:v>0.99</c:v>
                      </c:pt>
                      <c:pt idx="10981">
                        <c:v>1.01</c:v>
                      </c:pt>
                      <c:pt idx="10982">
                        <c:v>1</c:v>
                      </c:pt>
                      <c:pt idx="10983">
                        <c:v>1</c:v>
                      </c:pt>
                      <c:pt idx="10984">
                        <c:v>1.02</c:v>
                      </c:pt>
                      <c:pt idx="10985">
                        <c:v>1.01</c:v>
                      </c:pt>
                      <c:pt idx="10986">
                        <c:v>1.01</c:v>
                      </c:pt>
                      <c:pt idx="10987">
                        <c:v>1.02</c:v>
                      </c:pt>
                      <c:pt idx="10988">
                        <c:v>1</c:v>
                      </c:pt>
                      <c:pt idx="10989">
                        <c:v>1</c:v>
                      </c:pt>
                      <c:pt idx="10990">
                        <c:v>0.99</c:v>
                      </c:pt>
                      <c:pt idx="10991">
                        <c:v>1</c:v>
                      </c:pt>
                      <c:pt idx="10992">
                        <c:v>0.99</c:v>
                      </c:pt>
                      <c:pt idx="10993">
                        <c:v>1.02</c:v>
                      </c:pt>
                      <c:pt idx="10994">
                        <c:v>1.03</c:v>
                      </c:pt>
                      <c:pt idx="10995">
                        <c:v>1.04</c:v>
                      </c:pt>
                      <c:pt idx="10996">
                        <c:v>1.04</c:v>
                      </c:pt>
                      <c:pt idx="10997">
                        <c:v>1</c:v>
                      </c:pt>
                      <c:pt idx="10998">
                        <c:v>1</c:v>
                      </c:pt>
                      <c:pt idx="10999">
                        <c:v>0.99</c:v>
                      </c:pt>
                      <c:pt idx="11000">
                        <c:v>1</c:v>
                      </c:pt>
                      <c:pt idx="11001">
                        <c:v>1</c:v>
                      </c:pt>
                      <c:pt idx="11002">
                        <c:v>0.99</c:v>
                      </c:pt>
                      <c:pt idx="11003">
                        <c:v>1</c:v>
                      </c:pt>
                      <c:pt idx="11004">
                        <c:v>1.01</c:v>
                      </c:pt>
                      <c:pt idx="11005">
                        <c:v>0.99</c:v>
                      </c:pt>
                      <c:pt idx="11006">
                        <c:v>1.05</c:v>
                      </c:pt>
                      <c:pt idx="11007">
                        <c:v>0.99</c:v>
                      </c:pt>
                      <c:pt idx="11008">
                        <c:v>1</c:v>
                      </c:pt>
                      <c:pt idx="11009">
                        <c:v>1</c:v>
                      </c:pt>
                      <c:pt idx="11010">
                        <c:v>0.99</c:v>
                      </c:pt>
                      <c:pt idx="11011">
                        <c:v>1.01</c:v>
                      </c:pt>
                      <c:pt idx="11012">
                        <c:v>0.99</c:v>
                      </c:pt>
                      <c:pt idx="11013">
                        <c:v>0.99</c:v>
                      </c:pt>
                      <c:pt idx="11014">
                        <c:v>1.02</c:v>
                      </c:pt>
                      <c:pt idx="11015">
                        <c:v>1</c:v>
                      </c:pt>
                      <c:pt idx="11016">
                        <c:v>1</c:v>
                      </c:pt>
                      <c:pt idx="11017">
                        <c:v>0.98</c:v>
                      </c:pt>
                      <c:pt idx="11018">
                        <c:v>1.05</c:v>
                      </c:pt>
                      <c:pt idx="11019">
                        <c:v>1.03</c:v>
                      </c:pt>
                      <c:pt idx="11020">
                        <c:v>1</c:v>
                      </c:pt>
                      <c:pt idx="11021">
                        <c:v>1.01</c:v>
                      </c:pt>
                      <c:pt idx="11022">
                        <c:v>1</c:v>
                      </c:pt>
                      <c:pt idx="11023">
                        <c:v>1</c:v>
                      </c:pt>
                      <c:pt idx="11024">
                        <c:v>1.02</c:v>
                      </c:pt>
                      <c:pt idx="11025">
                        <c:v>1.01</c:v>
                      </c:pt>
                      <c:pt idx="11026">
                        <c:v>1</c:v>
                      </c:pt>
                      <c:pt idx="11027">
                        <c:v>1</c:v>
                      </c:pt>
                      <c:pt idx="11028">
                        <c:v>1.01</c:v>
                      </c:pt>
                      <c:pt idx="11029">
                        <c:v>1.03</c:v>
                      </c:pt>
                      <c:pt idx="11030">
                        <c:v>0.99</c:v>
                      </c:pt>
                      <c:pt idx="11031">
                        <c:v>1</c:v>
                      </c:pt>
                      <c:pt idx="11032">
                        <c:v>0.99</c:v>
                      </c:pt>
                      <c:pt idx="11033">
                        <c:v>0.99</c:v>
                      </c:pt>
                      <c:pt idx="11034">
                        <c:v>1</c:v>
                      </c:pt>
                      <c:pt idx="11035">
                        <c:v>0.99</c:v>
                      </c:pt>
                      <c:pt idx="11036">
                        <c:v>1.01</c:v>
                      </c:pt>
                      <c:pt idx="11037">
                        <c:v>0.99</c:v>
                      </c:pt>
                      <c:pt idx="11038">
                        <c:v>1.01</c:v>
                      </c:pt>
                      <c:pt idx="11039">
                        <c:v>1.03</c:v>
                      </c:pt>
                      <c:pt idx="11040">
                        <c:v>1.03</c:v>
                      </c:pt>
                      <c:pt idx="11041">
                        <c:v>1.03</c:v>
                      </c:pt>
                      <c:pt idx="11042">
                        <c:v>1</c:v>
                      </c:pt>
                      <c:pt idx="11043">
                        <c:v>0.99</c:v>
                      </c:pt>
                      <c:pt idx="11044">
                        <c:v>1</c:v>
                      </c:pt>
                      <c:pt idx="11045">
                        <c:v>0.99</c:v>
                      </c:pt>
                      <c:pt idx="11046">
                        <c:v>1</c:v>
                      </c:pt>
                      <c:pt idx="11047">
                        <c:v>0.96</c:v>
                      </c:pt>
                      <c:pt idx="11048">
                        <c:v>0.98</c:v>
                      </c:pt>
                      <c:pt idx="11049">
                        <c:v>1</c:v>
                      </c:pt>
                      <c:pt idx="11050">
                        <c:v>1.02</c:v>
                      </c:pt>
                      <c:pt idx="11051">
                        <c:v>1.05</c:v>
                      </c:pt>
                      <c:pt idx="11052">
                        <c:v>1</c:v>
                      </c:pt>
                      <c:pt idx="11053">
                        <c:v>1</c:v>
                      </c:pt>
                      <c:pt idx="11054">
                        <c:v>1</c:v>
                      </c:pt>
                      <c:pt idx="11055">
                        <c:v>0.99</c:v>
                      </c:pt>
                      <c:pt idx="11056">
                        <c:v>1</c:v>
                      </c:pt>
                      <c:pt idx="11057">
                        <c:v>1</c:v>
                      </c:pt>
                      <c:pt idx="11058">
                        <c:v>0.99</c:v>
                      </c:pt>
                      <c:pt idx="11059">
                        <c:v>1</c:v>
                      </c:pt>
                      <c:pt idx="11060">
                        <c:v>1.02</c:v>
                      </c:pt>
                      <c:pt idx="11061">
                        <c:v>1.02</c:v>
                      </c:pt>
                      <c:pt idx="11062">
                        <c:v>1.02</c:v>
                      </c:pt>
                      <c:pt idx="11063">
                        <c:v>0.98</c:v>
                      </c:pt>
                      <c:pt idx="11064">
                        <c:v>0.99</c:v>
                      </c:pt>
                      <c:pt idx="11065">
                        <c:v>0.99</c:v>
                      </c:pt>
                      <c:pt idx="11066">
                        <c:v>0.99</c:v>
                      </c:pt>
                      <c:pt idx="11067">
                        <c:v>0.97</c:v>
                      </c:pt>
                      <c:pt idx="11068">
                        <c:v>0.99</c:v>
                      </c:pt>
                      <c:pt idx="11069">
                        <c:v>1</c:v>
                      </c:pt>
                      <c:pt idx="11070">
                        <c:v>1</c:v>
                      </c:pt>
                      <c:pt idx="11071">
                        <c:v>1.02</c:v>
                      </c:pt>
                      <c:pt idx="11072">
                        <c:v>1.03</c:v>
                      </c:pt>
                      <c:pt idx="11073">
                        <c:v>1</c:v>
                      </c:pt>
                      <c:pt idx="11074">
                        <c:v>1.01</c:v>
                      </c:pt>
                      <c:pt idx="11075">
                        <c:v>1</c:v>
                      </c:pt>
                      <c:pt idx="11076">
                        <c:v>1</c:v>
                      </c:pt>
                      <c:pt idx="11077">
                        <c:v>1</c:v>
                      </c:pt>
                      <c:pt idx="11078">
                        <c:v>1.02</c:v>
                      </c:pt>
                      <c:pt idx="11079">
                        <c:v>1.03</c:v>
                      </c:pt>
                      <c:pt idx="11080">
                        <c:v>1.05</c:v>
                      </c:pt>
                      <c:pt idx="11081">
                        <c:v>1.0900000000000001</c:v>
                      </c:pt>
                      <c:pt idx="11082">
                        <c:v>1.1299999999999999</c:v>
                      </c:pt>
                      <c:pt idx="11083">
                        <c:v>1.38</c:v>
                      </c:pt>
                      <c:pt idx="11084">
                        <c:v>1.4</c:v>
                      </c:pt>
                      <c:pt idx="11085">
                        <c:v>1.25</c:v>
                      </c:pt>
                      <c:pt idx="11086">
                        <c:v>1.25</c:v>
                      </c:pt>
                      <c:pt idx="11087">
                        <c:v>1.3</c:v>
                      </c:pt>
                      <c:pt idx="11088">
                        <c:v>1.26</c:v>
                      </c:pt>
                      <c:pt idx="11089">
                        <c:v>1.26</c:v>
                      </c:pt>
                      <c:pt idx="11090">
                        <c:v>1.24</c:v>
                      </c:pt>
                      <c:pt idx="11091">
                        <c:v>1.26</c:v>
                      </c:pt>
                      <c:pt idx="11092">
                        <c:v>1.24</c:v>
                      </c:pt>
                      <c:pt idx="11093">
                        <c:v>1.24</c:v>
                      </c:pt>
                      <c:pt idx="11094">
                        <c:v>1.3</c:v>
                      </c:pt>
                      <c:pt idx="11095">
                        <c:v>1.24</c:v>
                      </c:pt>
                      <c:pt idx="11096">
                        <c:v>1.25</c:v>
                      </c:pt>
                      <c:pt idx="11097">
                        <c:v>1.25</c:v>
                      </c:pt>
                      <c:pt idx="11098">
                        <c:v>1.25</c:v>
                      </c:pt>
                      <c:pt idx="11099">
                        <c:v>1.26</c:v>
                      </c:pt>
                      <c:pt idx="11100">
                        <c:v>1.25</c:v>
                      </c:pt>
                      <c:pt idx="11101">
                        <c:v>1.27</c:v>
                      </c:pt>
                      <c:pt idx="11102">
                        <c:v>1.27</c:v>
                      </c:pt>
                      <c:pt idx="11103">
                        <c:v>1.29</c:v>
                      </c:pt>
                      <c:pt idx="11104">
                        <c:v>1.3</c:v>
                      </c:pt>
                      <c:pt idx="11105">
                        <c:v>1.29</c:v>
                      </c:pt>
                      <c:pt idx="11106">
                        <c:v>1.28</c:v>
                      </c:pt>
                      <c:pt idx="11107">
                        <c:v>1.24</c:v>
                      </c:pt>
                      <c:pt idx="11108">
                        <c:v>1.22</c:v>
                      </c:pt>
                      <c:pt idx="11109">
                        <c:v>1.3</c:v>
                      </c:pt>
                      <c:pt idx="11110">
                        <c:v>1.32</c:v>
                      </c:pt>
                      <c:pt idx="11111">
                        <c:v>1.35</c:v>
                      </c:pt>
                      <c:pt idx="11112">
                        <c:v>1.43</c:v>
                      </c:pt>
                      <c:pt idx="11113">
                        <c:v>1.5</c:v>
                      </c:pt>
                      <c:pt idx="11114">
                        <c:v>1.51</c:v>
                      </c:pt>
                      <c:pt idx="11115">
                        <c:v>1.48</c:v>
                      </c:pt>
                      <c:pt idx="11116">
                        <c:v>1.43</c:v>
                      </c:pt>
                      <c:pt idx="11117">
                        <c:v>1.2</c:v>
                      </c:pt>
                      <c:pt idx="11118">
                        <c:v>1.39</c:v>
                      </c:pt>
                      <c:pt idx="11119">
                        <c:v>1.5</c:v>
                      </c:pt>
                      <c:pt idx="11120">
                        <c:v>1.5</c:v>
                      </c:pt>
                      <c:pt idx="11121">
                        <c:v>1.51</c:v>
                      </c:pt>
                      <c:pt idx="11122">
                        <c:v>1.51</c:v>
                      </c:pt>
                      <c:pt idx="11123">
                        <c:v>1.55</c:v>
                      </c:pt>
                      <c:pt idx="11124">
                        <c:v>1.55</c:v>
                      </c:pt>
                      <c:pt idx="11125">
                        <c:v>1.52</c:v>
                      </c:pt>
                      <c:pt idx="11126">
                        <c:v>1.54</c:v>
                      </c:pt>
                      <c:pt idx="11127">
                        <c:v>1.55</c:v>
                      </c:pt>
                      <c:pt idx="11128">
                        <c:v>1.53</c:v>
                      </c:pt>
                      <c:pt idx="11129">
                        <c:v>1.51</c:v>
                      </c:pt>
                      <c:pt idx="11130">
                        <c:v>1.48</c:v>
                      </c:pt>
                      <c:pt idx="11131">
                        <c:v>1.48</c:v>
                      </c:pt>
                      <c:pt idx="11132">
                        <c:v>1.54</c:v>
                      </c:pt>
                      <c:pt idx="11133">
                        <c:v>1.51</c:v>
                      </c:pt>
                      <c:pt idx="11134">
                        <c:v>1.49</c:v>
                      </c:pt>
                      <c:pt idx="11135">
                        <c:v>1.48</c:v>
                      </c:pt>
                      <c:pt idx="11136">
                        <c:v>1.51</c:v>
                      </c:pt>
                      <c:pt idx="11137">
                        <c:v>1.4</c:v>
                      </c:pt>
                      <c:pt idx="11138">
                        <c:v>1.57</c:v>
                      </c:pt>
                      <c:pt idx="11139">
                        <c:v>1.61</c:v>
                      </c:pt>
                      <c:pt idx="11140">
                        <c:v>1.58</c:v>
                      </c:pt>
                      <c:pt idx="11141">
                        <c:v>1.64</c:v>
                      </c:pt>
                      <c:pt idx="11142">
                        <c:v>1.7</c:v>
                      </c:pt>
                      <c:pt idx="11143">
                        <c:v>1.78</c:v>
                      </c:pt>
                      <c:pt idx="11144">
                        <c:v>1.8</c:v>
                      </c:pt>
                      <c:pt idx="11145">
                        <c:v>1.76</c:v>
                      </c:pt>
                      <c:pt idx="11146">
                        <c:v>1.76</c:v>
                      </c:pt>
                      <c:pt idx="11147">
                        <c:v>1.72</c:v>
                      </c:pt>
                      <c:pt idx="11148">
                        <c:v>1.76</c:v>
                      </c:pt>
                      <c:pt idx="11149">
                        <c:v>1.94</c:v>
                      </c:pt>
                      <c:pt idx="11150">
                        <c:v>1.86</c:v>
                      </c:pt>
                      <c:pt idx="11151">
                        <c:v>1.77</c:v>
                      </c:pt>
                      <c:pt idx="11152">
                        <c:v>1.73</c:v>
                      </c:pt>
                      <c:pt idx="11153">
                        <c:v>1.74</c:v>
                      </c:pt>
                      <c:pt idx="11154">
                        <c:v>1.76</c:v>
                      </c:pt>
                      <c:pt idx="11155">
                        <c:v>1.71</c:v>
                      </c:pt>
                      <c:pt idx="11156">
                        <c:v>1.71</c:v>
                      </c:pt>
                      <c:pt idx="11157">
                        <c:v>1.78</c:v>
                      </c:pt>
                      <c:pt idx="11158">
                        <c:v>1.73</c:v>
                      </c:pt>
                      <c:pt idx="11159">
                        <c:v>1.77</c:v>
                      </c:pt>
                      <c:pt idx="11160">
                        <c:v>1.79</c:v>
                      </c:pt>
                      <c:pt idx="11161">
                        <c:v>1.73</c:v>
                      </c:pt>
                      <c:pt idx="11162">
                        <c:v>1.72</c:v>
                      </c:pt>
                      <c:pt idx="11163">
                        <c:v>1.74</c:v>
                      </c:pt>
                      <c:pt idx="11164">
                        <c:v>1.76</c:v>
                      </c:pt>
                      <c:pt idx="11165">
                        <c:v>1.72</c:v>
                      </c:pt>
                      <c:pt idx="11166">
                        <c:v>1.76</c:v>
                      </c:pt>
                      <c:pt idx="11167">
                        <c:v>1.72</c:v>
                      </c:pt>
                      <c:pt idx="11168">
                        <c:v>1.77</c:v>
                      </c:pt>
                      <c:pt idx="11169">
                        <c:v>1.79</c:v>
                      </c:pt>
                      <c:pt idx="11170">
                        <c:v>1.79</c:v>
                      </c:pt>
                      <c:pt idx="11171">
                        <c:v>1.83</c:v>
                      </c:pt>
                      <c:pt idx="11172">
                        <c:v>1.74</c:v>
                      </c:pt>
                      <c:pt idx="11173">
                        <c:v>1.73</c:v>
                      </c:pt>
                      <c:pt idx="11174">
                        <c:v>1.77</c:v>
                      </c:pt>
                      <c:pt idx="11175">
                        <c:v>1.76</c:v>
                      </c:pt>
                      <c:pt idx="11176">
                        <c:v>1.8</c:v>
                      </c:pt>
                      <c:pt idx="11177">
                        <c:v>1.79</c:v>
                      </c:pt>
                      <c:pt idx="11178">
                        <c:v>1.92</c:v>
                      </c:pt>
                      <c:pt idx="11179">
                        <c:v>1.92</c:v>
                      </c:pt>
                      <c:pt idx="11180">
                        <c:v>2.02</c:v>
                      </c:pt>
                      <c:pt idx="11181">
                        <c:v>2.06</c:v>
                      </c:pt>
                      <c:pt idx="11182">
                        <c:v>1.98</c:v>
                      </c:pt>
                      <c:pt idx="11183">
                        <c:v>1.99</c:v>
                      </c:pt>
                      <c:pt idx="11184">
                        <c:v>1.99</c:v>
                      </c:pt>
                      <c:pt idx="11185">
                        <c:v>1.99</c:v>
                      </c:pt>
                      <c:pt idx="11186">
                        <c:v>2.0099999999999998</c:v>
                      </c:pt>
                      <c:pt idx="11187">
                        <c:v>2</c:v>
                      </c:pt>
                      <c:pt idx="11188">
                        <c:v>2.02</c:v>
                      </c:pt>
                      <c:pt idx="11189">
                        <c:v>2.02</c:v>
                      </c:pt>
                      <c:pt idx="11190">
                        <c:v>2.0099999999999998</c:v>
                      </c:pt>
                      <c:pt idx="11191">
                        <c:v>2.0299999999999998</c:v>
                      </c:pt>
                      <c:pt idx="11192">
                        <c:v>2.02</c:v>
                      </c:pt>
                      <c:pt idx="11193">
                        <c:v>2.04</c:v>
                      </c:pt>
                      <c:pt idx="11194">
                        <c:v>2</c:v>
                      </c:pt>
                      <c:pt idx="11195">
                        <c:v>1.98</c:v>
                      </c:pt>
                      <c:pt idx="11196">
                        <c:v>2.04</c:v>
                      </c:pt>
                      <c:pt idx="11197">
                        <c:v>1.99</c:v>
                      </c:pt>
                      <c:pt idx="11198">
                        <c:v>2.0099999999999998</c:v>
                      </c:pt>
                      <c:pt idx="11199">
                        <c:v>2.0499999999999998</c:v>
                      </c:pt>
                      <c:pt idx="11200">
                        <c:v>2.09</c:v>
                      </c:pt>
                      <c:pt idx="11201">
                        <c:v>2.1800000000000002</c:v>
                      </c:pt>
                      <c:pt idx="11202">
                        <c:v>2.2400000000000002</c:v>
                      </c:pt>
                      <c:pt idx="11203">
                        <c:v>2.31</c:v>
                      </c:pt>
                      <c:pt idx="11204">
                        <c:v>2.2599999999999998</c:v>
                      </c:pt>
                      <c:pt idx="11205">
                        <c:v>2.23</c:v>
                      </c:pt>
                      <c:pt idx="11206">
                        <c:v>2.2599999999999998</c:v>
                      </c:pt>
                      <c:pt idx="11207">
                        <c:v>2.2400000000000002</c:v>
                      </c:pt>
                      <c:pt idx="11208">
                        <c:v>2.25</c:v>
                      </c:pt>
                      <c:pt idx="11209">
                        <c:v>2.34</c:v>
                      </c:pt>
                      <c:pt idx="11210">
                        <c:v>2.27</c:v>
                      </c:pt>
                      <c:pt idx="11211">
                        <c:v>2.2400000000000002</c:v>
                      </c:pt>
                      <c:pt idx="11212">
                        <c:v>2.2400000000000002</c:v>
                      </c:pt>
                      <c:pt idx="11213">
                        <c:v>2.23</c:v>
                      </c:pt>
                      <c:pt idx="11214">
                        <c:v>2.2400000000000002</c:v>
                      </c:pt>
                      <c:pt idx="11215">
                        <c:v>1.97</c:v>
                      </c:pt>
                      <c:pt idx="11216">
                        <c:v>2.31</c:v>
                      </c:pt>
                      <c:pt idx="11217">
                        <c:v>2.25</c:v>
                      </c:pt>
                      <c:pt idx="11218">
                        <c:v>2.25</c:v>
                      </c:pt>
                      <c:pt idx="11219">
                        <c:v>2.25</c:v>
                      </c:pt>
                      <c:pt idx="11220">
                        <c:v>2.2400000000000002</c:v>
                      </c:pt>
                      <c:pt idx="11221">
                        <c:v>2.2599999999999998</c:v>
                      </c:pt>
                      <c:pt idx="11222">
                        <c:v>2.2400000000000002</c:v>
                      </c:pt>
                      <c:pt idx="11223">
                        <c:v>2.25</c:v>
                      </c:pt>
                      <c:pt idx="11224">
                        <c:v>2.29</c:v>
                      </c:pt>
                      <c:pt idx="11225">
                        <c:v>2.29</c:v>
                      </c:pt>
                      <c:pt idx="11226">
                        <c:v>2.29</c:v>
                      </c:pt>
                      <c:pt idx="11227">
                        <c:v>2.31</c:v>
                      </c:pt>
                      <c:pt idx="11228">
                        <c:v>2.19</c:v>
                      </c:pt>
                      <c:pt idx="11229">
                        <c:v>2.25</c:v>
                      </c:pt>
                      <c:pt idx="11230">
                        <c:v>2.2599999999999998</c:v>
                      </c:pt>
                      <c:pt idx="11231">
                        <c:v>2.2599999999999998</c:v>
                      </c:pt>
                      <c:pt idx="11232">
                        <c:v>2.29</c:v>
                      </c:pt>
                      <c:pt idx="11233">
                        <c:v>2.33</c:v>
                      </c:pt>
                      <c:pt idx="11234">
                        <c:v>2.39</c:v>
                      </c:pt>
                      <c:pt idx="11235">
                        <c:v>2.48</c:v>
                      </c:pt>
                      <c:pt idx="11236">
                        <c:v>2.5</c:v>
                      </c:pt>
                      <c:pt idx="11237">
                        <c:v>2.4</c:v>
                      </c:pt>
                      <c:pt idx="11238">
                        <c:v>2.29</c:v>
                      </c:pt>
                      <c:pt idx="11239">
                        <c:v>2.4900000000000002</c:v>
                      </c:pt>
                      <c:pt idx="11240">
                        <c:v>2.5099999999999998</c:v>
                      </c:pt>
                      <c:pt idx="11241">
                        <c:v>2.5</c:v>
                      </c:pt>
                      <c:pt idx="11242">
                        <c:v>2.48</c:v>
                      </c:pt>
                      <c:pt idx="11243">
                        <c:v>2.5</c:v>
                      </c:pt>
                      <c:pt idx="11244">
                        <c:v>2.5099999999999998</c:v>
                      </c:pt>
                      <c:pt idx="11245">
                        <c:v>2.5</c:v>
                      </c:pt>
                      <c:pt idx="11246">
                        <c:v>2.5099999999999998</c:v>
                      </c:pt>
                      <c:pt idx="11247">
                        <c:v>2.5299999999999998</c:v>
                      </c:pt>
                      <c:pt idx="11248">
                        <c:v>2.48</c:v>
                      </c:pt>
                      <c:pt idx="11249">
                        <c:v>2.5</c:v>
                      </c:pt>
                      <c:pt idx="11250">
                        <c:v>2.5099999999999998</c:v>
                      </c:pt>
                      <c:pt idx="11251">
                        <c:v>2.5099999999999998</c:v>
                      </c:pt>
                      <c:pt idx="11252">
                        <c:v>2.57</c:v>
                      </c:pt>
                      <c:pt idx="11253">
                        <c:v>2.5299999999999998</c:v>
                      </c:pt>
                      <c:pt idx="11254">
                        <c:v>2.5499999999999998</c:v>
                      </c:pt>
                      <c:pt idx="11255">
                        <c:v>2.54</c:v>
                      </c:pt>
                      <c:pt idx="11256">
                        <c:v>2.52</c:v>
                      </c:pt>
                      <c:pt idx="11257">
                        <c:v>2.39</c:v>
                      </c:pt>
                      <c:pt idx="11258">
                        <c:v>2.48</c:v>
                      </c:pt>
                      <c:pt idx="11259">
                        <c:v>2.5099999999999998</c:v>
                      </c:pt>
                      <c:pt idx="11260">
                        <c:v>2.5</c:v>
                      </c:pt>
                      <c:pt idx="11261">
                        <c:v>2.5099999999999998</c:v>
                      </c:pt>
                      <c:pt idx="11262">
                        <c:v>2.4900000000000002</c:v>
                      </c:pt>
                      <c:pt idx="11263">
                        <c:v>2.5</c:v>
                      </c:pt>
                      <c:pt idx="11264">
                        <c:v>2.52</c:v>
                      </c:pt>
                      <c:pt idx="11265">
                        <c:v>2.5099999999999998</c:v>
                      </c:pt>
                      <c:pt idx="11266">
                        <c:v>2.59</c:v>
                      </c:pt>
                      <c:pt idx="11267">
                        <c:v>2.61</c:v>
                      </c:pt>
                      <c:pt idx="11268">
                        <c:v>2.57</c:v>
                      </c:pt>
                      <c:pt idx="11269">
                        <c:v>2.68</c:v>
                      </c:pt>
                      <c:pt idx="11270">
                        <c:v>2.7</c:v>
                      </c:pt>
                      <c:pt idx="11271">
                        <c:v>2.71</c:v>
                      </c:pt>
                      <c:pt idx="11272">
                        <c:v>2.72</c:v>
                      </c:pt>
                      <c:pt idx="11273">
                        <c:v>2.73</c:v>
                      </c:pt>
                      <c:pt idx="11274">
                        <c:v>2.75</c:v>
                      </c:pt>
                      <c:pt idx="11275">
                        <c:v>2.8</c:v>
                      </c:pt>
                      <c:pt idx="11276">
                        <c:v>2.79</c:v>
                      </c:pt>
                      <c:pt idx="11277">
                        <c:v>2.72</c:v>
                      </c:pt>
                      <c:pt idx="11278">
                        <c:v>2.74</c:v>
                      </c:pt>
                      <c:pt idx="11279">
                        <c:v>2.96</c:v>
                      </c:pt>
                      <c:pt idx="11280">
                        <c:v>2.83</c:v>
                      </c:pt>
                      <c:pt idx="11281">
                        <c:v>2.78</c:v>
                      </c:pt>
                      <c:pt idx="11282">
                        <c:v>2.72</c:v>
                      </c:pt>
                      <c:pt idx="11283">
                        <c:v>2.73</c:v>
                      </c:pt>
                      <c:pt idx="11284">
                        <c:v>2.76</c:v>
                      </c:pt>
                      <c:pt idx="11285">
                        <c:v>2.75</c:v>
                      </c:pt>
                      <c:pt idx="11286">
                        <c:v>2.78</c:v>
                      </c:pt>
                      <c:pt idx="11287">
                        <c:v>2.77</c:v>
                      </c:pt>
                      <c:pt idx="11288">
                        <c:v>2.76</c:v>
                      </c:pt>
                      <c:pt idx="11289">
                        <c:v>2.79</c:v>
                      </c:pt>
                      <c:pt idx="11290">
                        <c:v>2.82</c:v>
                      </c:pt>
                      <c:pt idx="11291">
                        <c:v>2.75</c:v>
                      </c:pt>
                      <c:pt idx="11292">
                        <c:v>2.74</c:v>
                      </c:pt>
                      <c:pt idx="11293">
                        <c:v>2.74</c:v>
                      </c:pt>
                      <c:pt idx="11294">
                        <c:v>2.75</c:v>
                      </c:pt>
                      <c:pt idx="11295">
                        <c:v>2.74</c:v>
                      </c:pt>
                      <c:pt idx="11296">
                        <c:v>2.82</c:v>
                      </c:pt>
                      <c:pt idx="11297">
                        <c:v>2.78</c:v>
                      </c:pt>
                      <c:pt idx="11298">
                        <c:v>2.63</c:v>
                      </c:pt>
                      <c:pt idx="11299">
                        <c:v>2.89</c:v>
                      </c:pt>
                      <c:pt idx="11300">
                        <c:v>2.97</c:v>
                      </c:pt>
                      <c:pt idx="11301">
                        <c:v>2.98</c:v>
                      </c:pt>
                      <c:pt idx="11302">
                        <c:v>2.95</c:v>
                      </c:pt>
                      <c:pt idx="11303">
                        <c:v>2.99</c:v>
                      </c:pt>
                      <c:pt idx="11304">
                        <c:v>2.99</c:v>
                      </c:pt>
                      <c:pt idx="11305">
                        <c:v>2.98</c:v>
                      </c:pt>
                      <c:pt idx="11306">
                        <c:v>2.99</c:v>
                      </c:pt>
                      <c:pt idx="11307">
                        <c:v>2.99</c:v>
                      </c:pt>
                      <c:pt idx="11308">
                        <c:v>2.99</c:v>
                      </c:pt>
                      <c:pt idx="11309">
                        <c:v>3.01</c:v>
                      </c:pt>
                      <c:pt idx="11310">
                        <c:v>3.01</c:v>
                      </c:pt>
                      <c:pt idx="11311">
                        <c:v>3.06</c:v>
                      </c:pt>
                      <c:pt idx="11312">
                        <c:v>2.99</c:v>
                      </c:pt>
                      <c:pt idx="11313">
                        <c:v>3</c:v>
                      </c:pt>
                      <c:pt idx="11314">
                        <c:v>3.02</c:v>
                      </c:pt>
                      <c:pt idx="11315">
                        <c:v>3.01</c:v>
                      </c:pt>
                      <c:pt idx="11316">
                        <c:v>3.01</c:v>
                      </c:pt>
                      <c:pt idx="11317">
                        <c:v>2.99</c:v>
                      </c:pt>
                      <c:pt idx="11318">
                        <c:v>3.01</c:v>
                      </c:pt>
                      <c:pt idx="11319">
                        <c:v>3.01</c:v>
                      </c:pt>
                      <c:pt idx="11320">
                        <c:v>3.01</c:v>
                      </c:pt>
                      <c:pt idx="11321">
                        <c:v>3.01</c:v>
                      </c:pt>
                      <c:pt idx="11322">
                        <c:v>3.09</c:v>
                      </c:pt>
                      <c:pt idx="11323">
                        <c:v>3.02</c:v>
                      </c:pt>
                      <c:pt idx="11324">
                        <c:v>3</c:v>
                      </c:pt>
                      <c:pt idx="11325">
                        <c:v>2.99</c:v>
                      </c:pt>
                      <c:pt idx="11326">
                        <c:v>3</c:v>
                      </c:pt>
                      <c:pt idx="11327">
                        <c:v>2.96</c:v>
                      </c:pt>
                      <c:pt idx="11328">
                        <c:v>2.96</c:v>
                      </c:pt>
                      <c:pt idx="11329">
                        <c:v>3.01</c:v>
                      </c:pt>
                      <c:pt idx="11330">
                        <c:v>3.01</c:v>
                      </c:pt>
                      <c:pt idx="11331">
                        <c:v>3.04</c:v>
                      </c:pt>
                      <c:pt idx="11332">
                        <c:v>3.01</c:v>
                      </c:pt>
                      <c:pt idx="11333">
                        <c:v>3.05</c:v>
                      </c:pt>
                      <c:pt idx="11334">
                        <c:v>3</c:v>
                      </c:pt>
                      <c:pt idx="11335">
                        <c:v>2.99</c:v>
                      </c:pt>
                      <c:pt idx="11336">
                        <c:v>3.01</c:v>
                      </c:pt>
                      <c:pt idx="11337">
                        <c:v>2.96</c:v>
                      </c:pt>
                      <c:pt idx="11338">
                        <c:v>2.93</c:v>
                      </c:pt>
                      <c:pt idx="11339">
                        <c:v>3.05</c:v>
                      </c:pt>
                      <c:pt idx="11340">
                        <c:v>3.07</c:v>
                      </c:pt>
                      <c:pt idx="11341">
                        <c:v>3.17</c:v>
                      </c:pt>
                      <c:pt idx="11342">
                        <c:v>3.17</c:v>
                      </c:pt>
                      <c:pt idx="11343">
                        <c:v>3.2</c:v>
                      </c:pt>
                      <c:pt idx="11344">
                        <c:v>3.35</c:v>
                      </c:pt>
                      <c:pt idx="11345">
                        <c:v>3.36</c:v>
                      </c:pt>
                      <c:pt idx="11346">
                        <c:v>3.36</c:v>
                      </c:pt>
                      <c:pt idx="11347">
                        <c:v>3.27</c:v>
                      </c:pt>
                      <c:pt idx="11348">
                        <c:v>2.99</c:v>
                      </c:pt>
                      <c:pt idx="11349">
                        <c:v>3.18</c:v>
                      </c:pt>
                      <c:pt idx="11350">
                        <c:v>3.22</c:v>
                      </c:pt>
                      <c:pt idx="11351">
                        <c:v>3.23</c:v>
                      </c:pt>
                      <c:pt idx="11352">
                        <c:v>3.23</c:v>
                      </c:pt>
                      <c:pt idx="11353">
                        <c:v>3.27</c:v>
                      </c:pt>
                      <c:pt idx="11354">
                        <c:v>3.32</c:v>
                      </c:pt>
                      <c:pt idx="11355">
                        <c:v>3.32</c:v>
                      </c:pt>
                      <c:pt idx="11356">
                        <c:v>3.19</c:v>
                      </c:pt>
                      <c:pt idx="11357">
                        <c:v>3.13</c:v>
                      </c:pt>
                      <c:pt idx="11358">
                        <c:v>3.25</c:v>
                      </c:pt>
                      <c:pt idx="11359">
                        <c:v>3.27</c:v>
                      </c:pt>
                      <c:pt idx="11360">
                        <c:v>3.25</c:v>
                      </c:pt>
                      <c:pt idx="11361">
                        <c:v>3.28</c:v>
                      </c:pt>
                      <c:pt idx="11362">
                        <c:v>3.25</c:v>
                      </c:pt>
                      <c:pt idx="11363">
                        <c:v>3.27</c:v>
                      </c:pt>
                      <c:pt idx="11364">
                        <c:v>3.27</c:v>
                      </c:pt>
                      <c:pt idx="11365">
                        <c:v>3.31</c:v>
                      </c:pt>
                      <c:pt idx="11366">
                        <c:v>3.3</c:v>
                      </c:pt>
                      <c:pt idx="11367">
                        <c:v>3.2</c:v>
                      </c:pt>
                      <c:pt idx="11368">
                        <c:v>3.35</c:v>
                      </c:pt>
                      <c:pt idx="11369">
                        <c:v>3.44</c:v>
                      </c:pt>
                      <c:pt idx="11370">
                        <c:v>3.49</c:v>
                      </c:pt>
                      <c:pt idx="11371">
                        <c:v>3.5</c:v>
                      </c:pt>
                      <c:pt idx="11372">
                        <c:v>3.47</c:v>
                      </c:pt>
                      <c:pt idx="11373">
                        <c:v>3.48</c:v>
                      </c:pt>
                      <c:pt idx="11374">
                        <c:v>3.51</c:v>
                      </c:pt>
                      <c:pt idx="11375">
                        <c:v>3.55</c:v>
                      </c:pt>
                      <c:pt idx="11376">
                        <c:v>3.61</c:v>
                      </c:pt>
                      <c:pt idx="11377">
                        <c:v>3.46</c:v>
                      </c:pt>
                      <c:pt idx="11378">
                        <c:v>3.57</c:v>
                      </c:pt>
                      <c:pt idx="11379">
                        <c:v>3.5</c:v>
                      </c:pt>
                      <c:pt idx="11380">
                        <c:v>3.54</c:v>
                      </c:pt>
                      <c:pt idx="11381">
                        <c:v>3.51</c:v>
                      </c:pt>
                      <c:pt idx="11382">
                        <c:v>3.49</c:v>
                      </c:pt>
                      <c:pt idx="11383">
                        <c:v>3.5</c:v>
                      </c:pt>
                      <c:pt idx="11384">
                        <c:v>3.55</c:v>
                      </c:pt>
                      <c:pt idx="11385">
                        <c:v>3.54</c:v>
                      </c:pt>
                      <c:pt idx="11386">
                        <c:v>3.54</c:v>
                      </c:pt>
                      <c:pt idx="11387">
                        <c:v>3.52</c:v>
                      </c:pt>
                      <c:pt idx="11388">
                        <c:v>3.63</c:v>
                      </c:pt>
                      <c:pt idx="11389">
                        <c:v>3.57</c:v>
                      </c:pt>
                      <c:pt idx="11390">
                        <c:v>3.49</c:v>
                      </c:pt>
                      <c:pt idx="11391">
                        <c:v>3.49</c:v>
                      </c:pt>
                      <c:pt idx="11392">
                        <c:v>3.57</c:v>
                      </c:pt>
                      <c:pt idx="11393">
                        <c:v>3.48</c:v>
                      </c:pt>
                      <c:pt idx="11394">
                        <c:v>3.49</c:v>
                      </c:pt>
                      <c:pt idx="11395">
                        <c:v>3.49</c:v>
                      </c:pt>
                      <c:pt idx="11396">
                        <c:v>3.5</c:v>
                      </c:pt>
                      <c:pt idx="11397">
                        <c:v>3.45</c:v>
                      </c:pt>
                      <c:pt idx="11398">
                        <c:v>3.54</c:v>
                      </c:pt>
                      <c:pt idx="11399">
                        <c:v>3.67</c:v>
                      </c:pt>
                      <c:pt idx="11400">
                        <c:v>3.62</c:v>
                      </c:pt>
                      <c:pt idx="11401">
                        <c:v>3.62</c:v>
                      </c:pt>
                      <c:pt idx="11402">
                        <c:v>3.67</c:v>
                      </c:pt>
                      <c:pt idx="11403">
                        <c:v>3.72</c:v>
                      </c:pt>
                      <c:pt idx="11404">
                        <c:v>3.77</c:v>
                      </c:pt>
                      <c:pt idx="11405">
                        <c:v>3.76</c:v>
                      </c:pt>
                      <c:pt idx="11406">
                        <c:v>3.83</c:v>
                      </c:pt>
                      <c:pt idx="11407">
                        <c:v>3.73</c:v>
                      </c:pt>
                      <c:pt idx="11408">
                        <c:v>3.76</c:v>
                      </c:pt>
                      <c:pt idx="11409">
                        <c:v>3.82</c:v>
                      </c:pt>
                      <c:pt idx="11410">
                        <c:v>3.93</c:v>
                      </c:pt>
                      <c:pt idx="11411">
                        <c:v>3.87</c:v>
                      </c:pt>
                      <c:pt idx="11412">
                        <c:v>3.75</c:v>
                      </c:pt>
                      <c:pt idx="11413">
                        <c:v>3.75</c:v>
                      </c:pt>
                      <c:pt idx="11414">
                        <c:v>3.76</c:v>
                      </c:pt>
                      <c:pt idx="11415">
                        <c:v>3.73</c:v>
                      </c:pt>
                      <c:pt idx="11416">
                        <c:v>3.73</c:v>
                      </c:pt>
                      <c:pt idx="11417">
                        <c:v>3.72</c:v>
                      </c:pt>
                      <c:pt idx="11418">
                        <c:v>3.36</c:v>
                      </c:pt>
                      <c:pt idx="11419">
                        <c:v>3.75</c:v>
                      </c:pt>
                      <c:pt idx="11420">
                        <c:v>3.77</c:v>
                      </c:pt>
                      <c:pt idx="11421">
                        <c:v>3.82</c:v>
                      </c:pt>
                      <c:pt idx="11422">
                        <c:v>3.71</c:v>
                      </c:pt>
                      <c:pt idx="11423">
                        <c:v>3.71</c:v>
                      </c:pt>
                      <c:pt idx="11424">
                        <c:v>3.77</c:v>
                      </c:pt>
                      <c:pt idx="11425">
                        <c:v>3.76</c:v>
                      </c:pt>
                      <c:pt idx="11426">
                        <c:v>3.76</c:v>
                      </c:pt>
                      <c:pt idx="11427">
                        <c:v>3.74</c:v>
                      </c:pt>
                      <c:pt idx="11428">
                        <c:v>3.75</c:v>
                      </c:pt>
                      <c:pt idx="11429">
                        <c:v>3.85</c:v>
                      </c:pt>
                      <c:pt idx="11430">
                        <c:v>3.9</c:v>
                      </c:pt>
                      <c:pt idx="11431">
                        <c:v>4.0199999999999996</c:v>
                      </c:pt>
                      <c:pt idx="11432">
                        <c:v>3.99</c:v>
                      </c:pt>
                      <c:pt idx="11433">
                        <c:v>3.99</c:v>
                      </c:pt>
                      <c:pt idx="11434">
                        <c:v>4.01</c:v>
                      </c:pt>
                      <c:pt idx="11435">
                        <c:v>4</c:v>
                      </c:pt>
                      <c:pt idx="11436">
                        <c:v>3.99</c:v>
                      </c:pt>
                      <c:pt idx="11437">
                        <c:v>3.95</c:v>
                      </c:pt>
                      <c:pt idx="11438">
                        <c:v>4.0199999999999996</c:v>
                      </c:pt>
                      <c:pt idx="11439">
                        <c:v>3.98</c:v>
                      </c:pt>
                      <c:pt idx="11440">
                        <c:v>3.98</c:v>
                      </c:pt>
                      <c:pt idx="11441">
                        <c:v>4.03</c:v>
                      </c:pt>
                      <c:pt idx="11442">
                        <c:v>3.97</c:v>
                      </c:pt>
                      <c:pt idx="11443">
                        <c:v>3.96</c:v>
                      </c:pt>
                      <c:pt idx="11444">
                        <c:v>3.98</c:v>
                      </c:pt>
                      <c:pt idx="11445">
                        <c:v>4</c:v>
                      </c:pt>
                      <c:pt idx="11446">
                        <c:v>4.03</c:v>
                      </c:pt>
                      <c:pt idx="11447">
                        <c:v>3.99</c:v>
                      </c:pt>
                      <c:pt idx="11448">
                        <c:v>4.01</c:v>
                      </c:pt>
                      <c:pt idx="11449">
                        <c:v>4.01</c:v>
                      </c:pt>
                      <c:pt idx="11450">
                        <c:v>4.03</c:v>
                      </c:pt>
                      <c:pt idx="11451">
                        <c:v>4.01</c:v>
                      </c:pt>
                      <c:pt idx="11452">
                        <c:v>3.99</c:v>
                      </c:pt>
                      <c:pt idx="11453">
                        <c:v>4.03</c:v>
                      </c:pt>
                      <c:pt idx="11454">
                        <c:v>4.03</c:v>
                      </c:pt>
                      <c:pt idx="11455">
                        <c:v>4</c:v>
                      </c:pt>
                      <c:pt idx="11456">
                        <c:v>4.0199999999999996</c:v>
                      </c:pt>
                      <c:pt idx="11457">
                        <c:v>3.97</c:v>
                      </c:pt>
                      <c:pt idx="11458">
                        <c:v>3.98</c:v>
                      </c:pt>
                      <c:pt idx="11459">
                        <c:v>4.09</c:v>
                      </c:pt>
                      <c:pt idx="11460">
                        <c:v>4.16</c:v>
                      </c:pt>
                      <c:pt idx="11461">
                        <c:v>4.24</c:v>
                      </c:pt>
                      <c:pt idx="11462">
                        <c:v>4.2300000000000004</c:v>
                      </c:pt>
                      <c:pt idx="11463">
                        <c:v>4.26</c:v>
                      </c:pt>
                      <c:pt idx="11464">
                        <c:v>4.29</c:v>
                      </c:pt>
                      <c:pt idx="11465">
                        <c:v>4.25</c:v>
                      </c:pt>
                      <c:pt idx="11466">
                        <c:v>4.25</c:v>
                      </c:pt>
                      <c:pt idx="11467">
                        <c:v>4.3</c:v>
                      </c:pt>
                      <c:pt idx="11468">
                        <c:v>4.08</c:v>
                      </c:pt>
                      <c:pt idx="11469">
                        <c:v>4.25</c:v>
                      </c:pt>
                      <c:pt idx="11470">
                        <c:v>4.21</c:v>
                      </c:pt>
                      <c:pt idx="11471">
                        <c:v>4.21</c:v>
                      </c:pt>
                      <c:pt idx="11472">
                        <c:v>4.26</c:v>
                      </c:pt>
                      <c:pt idx="11473">
                        <c:v>4.1900000000000004</c:v>
                      </c:pt>
                      <c:pt idx="11474">
                        <c:v>4.18</c:v>
                      </c:pt>
                      <c:pt idx="11475">
                        <c:v>4.09</c:v>
                      </c:pt>
                      <c:pt idx="11476">
                        <c:v>4.09</c:v>
                      </c:pt>
                      <c:pt idx="11477">
                        <c:v>4.34</c:v>
                      </c:pt>
                      <c:pt idx="11478">
                        <c:v>4.22</c:v>
                      </c:pt>
                      <c:pt idx="11479">
                        <c:v>4.24</c:v>
                      </c:pt>
                      <c:pt idx="11480">
                        <c:v>4.22</c:v>
                      </c:pt>
                      <c:pt idx="11481">
                        <c:v>4.25</c:v>
                      </c:pt>
                      <c:pt idx="11482">
                        <c:v>4.24</c:v>
                      </c:pt>
                      <c:pt idx="11483">
                        <c:v>4.24</c:v>
                      </c:pt>
                      <c:pt idx="11484">
                        <c:v>4.28</c:v>
                      </c:pt>
                      <c:pt idx="11485">
                        <c:v>4.3</c:v>
                      </c:pt>
                      <c:pt idx="11486">
                        <c:v>4.3</c:v>
                      </c:pt>
                      <c:pt idx="11487">
                        <c:v>4.32</c:v>
                      </c:pt>
                      <c:pt idx="11488">
                        <c:v>4.24</c:v>
                      </c:pt>
                      <c:pt idx="11489">
                        <c:v>4.2300000000000004</c:v>
                      </c:pt>
                      <c:pt idx="11490">
                        <c:v>4.24</c:v>
                      </c:pt>
                      <c:pt idx="11491">
                        <c:v>4.26</c:v>
                      </c:pt>
                      <c:pt idx="11492">
                        <c:v>4.28</c:v>
                      </c:pt>
                      <c:pt idx="11493">
                        <c:v>4.3600000000000003</c:v>
                      </c:pt>
                      <c:pt idx="11494">
                        <c:v>4.37</c:v>
                      </c:pt>
                      <c:pt idx="11495">
                        <c:v>4.42</c:v>
                      </c:pt>
                      <c:pt idx="11496">
                        <c:v>4.4800000000000004</c:v>
                      </c:pt>
                      <c:pt idx="11497">
                        <c:v>4.47</c:v>
                      </c:pt>
                      <c:pt idx="11498">
                        <c:v>4.47</c:v>
                      </c:pt>
                      <c:pt idx="11499">
                        <c:v>4.4800000000000004</c:v>
                      </c:pt>
                      <c:pt idx="11500">
                        <c:v>4.51</c:v>
                      </c:pt>
                      <c:pt idx="11501">
                        <c:v>4.51</c:v>
                      </c:pt>
                      <c:pt idx="11502">
                        <c:v>4.47</c:v>
                      </c:pt>
                      <c:pt idx="11503">
                        <c:v>4.4800000000000004</c:v>
                      </c:pt>
                      <c:pt idx="11504">
                        <c:v>4.5199999999999996</c:v>
                      </c:pt>
                      <c:pt idx="11505">
                        <c:v>4.51</c:v>
                      </c:pt>
                      <c:pt idx="11506">
                        <c:v>4.4400000000000004</c:v>
                      </c:pt>
                      <c:pt idx="11507">
                        <c:v>4.45</c:v>
                      </c:pt>
                      <c:pt idx="11508">
                        <c:v>4.5</c:v>
                      </c:pt>
                      <c:pt idx="11509">
                        <c:v>4.4800000000000004</c:v>
                      </c:pt>
                      <c:pt idx="11510">
                        <c:v>4.4800000000000004</c:v>
                      </c:pt>
                      <c:pt idx="11511">
                        <c:v>4.4800000000000004</c:v>
                      </c:pt>
                      <c:pt idx="11512">
                        <c:v>4.54</c:v>
                      </c:pt>
                      <c:pt idx="11513">
                        <c:v>4.49</c:v>
                      </c:pt>
                      <c:pt idx="11514">
                        <c:v>4.47</c:v>
                      </c:pt>
                      <c:pt idx="11515">
                        <c:v>4.4800000000000004</c:v>
                      </c:pt>
                      <c:pt idx="11516">
                        <c:v>4.5199999999999996</c:v>
                      </c:pt>
                      <c:pt idx="11517">
                        <c:v>4.5199999999999996</c:v>
                      </c:pt>
                      <c:pt idx="11518">
                        <c:v>4.5199999999999996</c:v>
                      </c:pt>
                      <c:pt idx="11519">
                        <c:v>4.5</c:v>
                      </c:pt>
                      <c:pt idx="11520">
                        <c:v>4.51</c:v>
                      </c:pt>
                      <c:pt idx="11521">
                        <c:v>4.51</c:v>
                      </c:pt>
                      <c:pt idx="11522">
                        <c:v>4.51</c:v>
                      </c:pt>
                      <c:pt idx="11523">
                        <c:v>4.51</c:v>
                      </c:pt>
                      <c:pt idx="11524">
                        <c:v>4.51</c:v>
                      </c:pt>
                      <c:pt idx="11525">
                        <c:v>4.51</c:v>
                      </c:pt>
                      <c:pt idx="11526">
                        <c:v>4.5199999999999996</c:v>
                      </c:pt>
                      <c:pt idx="11527">
                        <c:v>4.51</c:v>
                      </c:pt>
                      <c:pt idx="11528">
                        <c:v>4.47</c:v>
                      </c:pt>
                      <c:pt idx="11529">
                        <c:v>4.55</c:v>
                      </c:pt>
                      <c:pt idx="11530">
                        <c:v>4.5999999999999996</c:v>
                      </c:pt>
                      <c:pt idx="11531">
                        <c:v>4.55</c:v>
                      </c:pt>
                      <c:pt idx="11532">
                        <c:v>4.54</c:v>
                      </c:pt>
                      <c:pt idx="11533">
                        <c:v>4.58</c:v>
                      </c:pt>
                      <c:pt idx="11534">
                        <c:v>4.6399999999999997</c:v>
                      </c:pt>
                      <c:pt idx="11535">
                        <c:v>4.6900000000000004</c:v>
                      </c:pt>
                      <c:pt idx="11536">
                        <c:v>4.7699999999999996</c:v>
                      </c:pt>
                      <c:pt idx="11537">
                        <c:v>4.7</c:v>
                      </c:pt>
                      <c:pt idx="11538">
                        <c:v>4.6900000000000004</c:v>
                      </c:pt>
                      <c:pt idx="11539">
                        <c:v>4.76</c:v>
                      </c:pt>
                      <c:pt idx="11540">
                        <c:v>5</c:v>
                      </c:pt>
                      <c:pt idx="11541">
                        <c:v>4.87</c:v>
                      </c:pt>
                      <c:pt idx="11542">
                        <c:v>4.76</c:v>
                      </c:pt>
                      <c:pt idx="11543">
                        <c:v>4.76</c:v>
                      </c:pt>
                      <c:pt idx="11544">
                        <c:v>4.76</c:v>
                      </c:pt>
                      <c:pt idx="11545">
                        <c:v>4.76</c:v>
                      </c:pt>
                      <c:pt idx="11546">
                        <c:v>4.78</c:v>
                      </c:pt>
                      <c:pt idx="11547">
                        <c:v>4.74</c:v>
                      </c:pt>
                      <c:pt idx="11548">
                        <c:v>4.78</c:v>
                      </c:pt>
                      <c:pt idx="11549">
                        <c:v>4.82</c:v>
                      </c:pt>
                      <c:pt idx="11550">
                        <c:v>4.8</c:v>
                      </c:pt>
                      <c:pt idx="11551">
                        <c:v>4.78</c:v>
                      </c:pt>
                      <c:pt idx="11552">
                        <c:v>4.72</c:v>
                      </c:pt>
                      <c:pt idx="11553">
                        <c:v>4.7</c:v>
                      </c:pt>
                      <c:pt idx="11554">
                        <c:v>4.7300000000000004</c:v>
                      </c:pt>
                      <c:pt idx="11555">
                        <c:v>4.74</c:v>
                      </c:pt>
                      <c:pt idx="11556">
                        <c:v>4.7699999999999996</c:v>
                      </c:pt>
                      <c:pt idx="11557">
                        <c:v>4.74</c:v>
                      </c:pt>
                      <c:pt idx="11558">
                        <c:v>4.7300000000000004</c:v>
                      </c:pt>
                      <c:pt idx="11559">
                        <c:v>4.79</c:v>
                      </c:pt>
                      <c:pt idx="11560">
                        <c:v>4.8600000000000003</c:v>
                      </c:pt>
                      <c:pt idx="11561">
                        <c:v>4.84</c:v>
                      </c:pt>
                      <c:pt idx="11562">
                        <c:v>4.79</c:v>
                      </c:pt>
                      <c:pt idx="11563">
                        <c:v>4.8099999999999996</c:v>
                      </c:pt>
                      <c:pt idx="11564">
                        <c:v>4.83</c:v>
                      </c:pt>
                      <c:pt idx="11565">
                        <c:v>4.83</c:v>
                      </c:pt>
                      <c:pt idx="11566">
                        <c:v>4.88</c:v>
                      </c:pt>
                      <c:pt idx="11567">
                        <c:v>4.78</c:v>
                      </c:pt>
                      <c:pt idx="11568">
                        <c:v>4.88</c:v>
                      </c:pt>
                      <c:pt idx="11569">
                        <c:v>4.99</c:v>
                      </c:pt>
                      <c:pt idx="11570">
                        <c:v>5.01</c:v>
                      </c:pt>
                      <c:pt idx="11571">
                        <c:v>5.01</c:v>
                      </c:pt>
                      <c:pt idx="11572">
                        <c:v>4.9800000000000004</c:v>
                      </c:pt>
                      <c:pt idx="11573">
                        <c:v>4.96</c:v>
                      </c:pt>
                      <c:pt idx="11574">
                        <c:v>5</c:v>
                      </c:pt>
                      <c:pt idx="11575">
                        <c:v>5</c:v>
                      </c:pt>
                      <c:pt idx="11576">
                        <c:v>5</c:v>
                      </c:pt>
                      <c:pt idx="11577">
                        <c:v>4.9400000000000004</c:v>
                      </c:pt>
                      <c:pt idx="11578">
                        <c:v>4.9000000000000004</c:v>
                      </c:pt>
                      <c:pt idx="11579">
                        <c:v>5.01</c:v>
                      </c:pt>
                      <c:pt idx="11580">
                        <c:v>4.99</c:v>
                      </c:pt>
                      <c:pt idx="11581">
                        <c:v>4.99</c:v>
                      </c:pt>
                      <c:pt idx="11582">
                        <c:v>5.0199999999999996</c:v>
                      </c:pt>
                      <c:pt idx="11583">
                        <c:v>5.05</c:v>
                      </c:pt>
                      <c:pt idx="11584">
                        <c:v>5.0199999999999996</c:v>
                      </c:pt>
                      <c:pt idx="11585">
                        <c:v>4.97</c:v>
                      </c:pt>
                      <c:pt idx="11586">
                        <c:v>5.01</c:v>
                      </c:pt>
                      <c:pt idx="11587">
                        <c:v>4.99</c:v>
                      </c:pt>
                      <c:pt idx="11588">
                        <c:v>4.99</c:v>
                      </c:pt>
                      <c:pt idx="11589">
                        <c:v>5.0199999999999996</c:v>
                      </c:pt>
                      <c:pt idx="11590">
                        <c:v>5</c:v>
                      </c:pt>
                      <c:pt idx="11591">
                        <c:v>5.01</c:v>
                      </c:pt>
                      <c:pt idx="11592">
                        <c:v>5</c:v>
                      </c:pt>
                      <c:pt idx="11593">
                        <c:v>5</c:v>
                      </c:pt>
                      <c:pt idx="11594">
                        <c:v>5.0199999999999996</c:v>
                      </c:pt>
                      <c:pt idx="11595">
                        <c:v>4.9400000000000004</c:v>
                      </c:pt>
                      <c:pt idx="11596">
                        <c:v>4.95</c:v>
                      </c:pt>
                      <c:pt idx="11597">
                        <c:v>4.92</c:v>
                      </c:pt>
                      <c:pt idx="11598">
                        <c:v>4.91</c:v>
                      </c:pt>
                      <c:pt idx="11599">
                        <c:v>4.9800000000000004</c:v>
                      </c:pt>
                      <c:pt idx="11600">
                        <c:v>4.9800000000000004</c:v>
                      </c:pt>
                      <c:pt idx="11601">
                        <c:v>5.03</c:v>
                      </c:pt>
                      <c:pt idx="11602">
                        <c:v>5.0199999999999996</c:v>
                      </c:pt>
                      <c:pt idx="11603">
                        <c:v>5.0599999999999996</c:v>
                      </c:pt>
                      <c:pt idx="11604">
                        <c:v>5.08</c:v>
                      </c:pt>
                      <c:pt idx="11605">
                        <c:v>5.05</c:v>
                      </c:pt>
                      <c:pt idx="11606">
                        <c:v>5.25</c:v>
                      </c:pt>
                      <c:pt idx="11607">
                        <c:v>5.25</c:v>
                      </c:pt>
                      <c:pt idx="11608">
                        <c:v>5.25</c:v>
                      </c:pt>
                      <c:pt idx="11609">
                        <c:v>5.24</c:v>
                      </c:pt>
                      <c:pt idx="11610">
                        <c:v>5.22</c:v>
                      </c:pt>
                      <c:pt idx="11611">
                        <c:v>5.24</c:v>
                      </c:pt>
                      <c:pt idx="11612">
                        <c:v>5.25</c:v>
                      </c:pt>
                      <c:pt idx="11613">
                        <c:v>5.27</c:v>
                      </c:pt>
                      <c:pt idx="11614">
                        <c:v>5.26</c:v>
                      </c:pt>
                      <c:pt idx="11615">
                        <c:v>5.26</c:v>
                      </c:pt>
                      <c:pt idx="11616">
                        <c:v>5.28</c:v>
                      </c:pt>
                      <c:pt idx="11617">
                        <c:v>5.22</c:v>
                      </c:pt>
                      <c:pt idx="11618">
                        <c:v>5.23</c:v>
                      </c:pt>
                      <c:pt idx="11619">
                        <c:v>5.24</c:v>
                      </c:pt>
                      <c:pt idx="11620">
                        <c:v>5.23</c:v>
                      </c:pt>
                      <c:pt idx="11621">
                        <c:v>5.24</c:v>
                      </c:pt>
                      <c:pt idx="11622">
                        <c:v>5.24</c:v>
                      </c:pt>
                      <c:pt idx="11623">
                        <c:v>5.24</c:v>
                      </c:pt>
                      <c:pt idx="11624">
                        <c:v>5.27</c:v>
                      </c:pt>
                      <c:pt idx="11625">
                        <c:v>5.26</c:v>
                      </c:pt>
                      <c:pt idx="11626">
                        <c:v>5.31</c:v>
                      </c:pt>
                      <c:pt idx="11627">
                        <c:v>5.27</c:v>
                      </c:pt>
                      <c:pt idx="11628">
                        <c:v>5.25</c:v>
                      </c:pt>
                      <c:pt idx="11629">
                        <c:v>5.27</c:v>
                      </c:pt>
                      <c:pt idx="11630">
                        <c:v>5.25</c:v>
                      </c:pt>
                      <c:pt idx="11631">
                        <c:v>5.24</c:v>
                      </c:pt>
                      <c:pt idx="11632">
                        <c:v>5.26</c:v>
                      </c:pt>
                      <c:pt idx="11633">
                        <c:v>5.25</c:v>
                      </c:pt>
                      <c:pt idx="11634">
                        <c:v>5.24</c:v>
                      </c:pt>
                      <c:pt idx="11635">
                        <c:v>5.24</c:v>
                      </c:pt>
                      <c:pt idx="11636">
                        <c:v>5.26</c:v>
                      </c:pt>
                      <c:pt idx="11637">
                        <c:v>5.24</c:v>
                      </c:pt>
                      <c:pt idx="11638">
                        <c:v>5.17</c:v>
                      </c:pt>
                      <c:pt idx="11639">
                        <c:v>5.2</c:v>
                      </c:pt>
                      <c:pt idx="11640">
                        <c:v>5.25</c:v>
                      </c:pt>
                      <c:pt idx="11641">
                        <c:v>5.24</c:v>
                      </c:pt>
                      <c:pt idx="11642">
                        <c:v>5.24</c:v>
                      </c:pt>
                      <c:pt idx="11643">
                        <c:v>5.25</c:v>
                      </c:pt>
                      <c:pt idx="11644">
                        <c:v>5.25</c:v>
                      </c:pt>
                      <c:pt idx="11645">
                        <c:v>5.25</c:v>
                      </c:pt>
                      <c:pt idx="11646">
                        <c:v>5.25</c:v>
                      </c:pt>
                      <c:pt idx="11647">
                        <c:v>5.23</c:v>
                      </c:pt>
                      <c:pt idx="11648">
                        <c:v>5.25</c:v>
                      </c:pt>
                      <c:pt idx="11649">
                        <c:v>5.31</c:v>
                      </c:pt>
                      <c:pt idx="11650">
                        <c:v>5.25</c:v>
                      </c:pt>
                      <c:pt idx="11651">
                        <c:v>5.25</c:v>
                      </c:pt>
                      <c:pt idx="11652">
                        <c:v>5.26</c:v>
                      </c:pt>
                      <c:pt idx="11653">
                        <c:v>5.21</c:v>
                      </c:pt>
                      <c:pt idx="11654">
                        <c:v>5.23</c:v>
                      </c:pt>
                      <c:pt idx="11655">
                        <c:v>5.23</c:v>
                      </c:pt>
                      <c:pt idx="11656">
                        <c:v>5.24</c:v>
                      </c:pt>
                      <c:pt idx="11657">
                        <c:v>5.21</c:v>
                      </c:pt>
                      <c:pt idx="11658">
                        <c:v>5.26</c:v>
                      </c:pt>
                      <c:pt idx="11659">
                        <c:v>5.26</c:v>
                      </c:pt>
                      <c:pt idx="11660">
                        <c:v>5.25</c:v>
                      </c:pt>
                      <c:pt idx="11661">
                        <c:v>5.23</c:v>
                      </c:pt>
                      <c:pt idx="11662">
                        <c:v>5.21</c:v>
                      </c:pt>
                      <c:pt idx="11663">
                        <c:v>5.23</c:v>
                      </c:pt>
                      <c:pt idx="11664">
                        <c:v>5.24</c:v>
                      </c:pt>
                      <c:pt idx="11665">
                        <c:v>5.27</c:v>
                      </c:pt>
                      <c:pt idx="11666">
                        <c:v>5.3</c:v>
                      </c:pt>
                      <c:pt idx="11667">
                        <c:v>5.25</c:v>
                      </c:pt>
                      <c:pt idx="11668">
                        <c:v>5.3</c:v>
                      </c:pt>
                      <c:pt idx="11669">
                        <c:v>5.28</c:v>
                      </c:pt>
                      <c:pt idx="11670">
                        <c:v>5.34</c:v>
                      </c:pt>
                      <c:pt idx="11671">
                        <c:v>5.33</c:v>
                      </c:pt>
                      <c:pt idx="11672">
                        <c:v>5.25</c:v>
                      </c:pt>
                      <c:pt idx="11673">
                        <c:v>5.23</c:v>
                      </c:pt>
                      <c:pt idx="11674">
                        <c:v>5.23</c:v>
                      </c:pt>
                      <c:pt idx="11675">
                        <c:v>5.22</c:v>
                      </c:pt>
                      <c:pt idx="11676">
                        <c:v>5.22</c:v>
                      </c:pt>
                      <c:pt idx="11677">
                        <c:v>5.28</c:v>
                      </c:pt>
                      <c:pt idx="11678">
                        <c:v>5.25</c:v>
                      </c:pt>
                      <c:pt idx="11679">
                        <c:v>5.25</c:v>
                      </c:pt>
                      <c:pt idx="11680">
                        <c:v>5.21</c:v>
                      </c:pt>
                      <c:pt idx="11681">
                        <c:v>5.28</c:v>
                      </c:pt>
                      <c:pt idx="11682">
                        <c:v>5.21</c:v>
                      </c:pt>
                      <c:pt idx="11683">
                        <c:v>5.23</c:v>
                      </c:pt>
                      <c:pt idx="11684">
                        <c:v>5.22</c:v>
                      </c:pt>
                      <c:pt idx="11685">
                        <c:v>5.25</c:v>
                      </c:pt>
                      <c:pt idx="11686">
                        <c:v>5.24</c:v>
                      </c:pt>
                      <c:pt idx="11687">
                        <c:v>5.24</c:v>
                      </c:pt>
                      <c:pt idx="11688">
                        <c:v>5.26</c:v>
                      </c:pt>
                      <c:pt idx="11689">
                        <c:v>5.23</c:v>
                      </c:pt>
                      <c:pt idx="11690">
                        <c:v>5.23</c:v>
                      </c:pt>
                      <c:pt idx="11691">
                        <c:v>5.27</c:v>
                      </c:pt>
                      <c:pt idx="11692">
                        <c:v>5.31</c:v>
                      </c:pt>
                      <c:pt idx="11693">
                        <c:v>5.23</c:v>
                      </c:pt>
                      <c:pt idx="11694">
                        <c:v>5.22</c:v>
                      </c:pt>
                      <c:pt idx="11695">
                        <c:v>5.25</c:v>
                      </c:pt>
                      <c:pt idx="11696">
                        <c:v>5.24</c:v>
                      </c:pt>
                      <c:pt idx="11697">
                        <c:v>5.22</c:v>
                      </c:pt>
                      <c:pt idx="11698">
                        <c:v>5.22</c:v>
                      </c:pt>
                      <c:pt idx="11699">
                        <c:v>5.23</c:v>
                      </c:pt>
                      <c:pt idx="11700">
                        <c:v>5.23</c:v>
                      </c:pt>
                      <c:pt idx="11701">
                        <c:v>5.27</c:v>
                      </c:pt>
                      <c:pt idx="11702">
                        <c:v>5.25</c:v>
                      </c:pt>
                      <c:pt idx="11703">
                        <c:v>5.29</c:v>
                      </c:pt>
                      <c:pt idx="11704">
                        <c:v>5.25</c:v>
                      </c:pt>
                      <c:pt idx="11705">
                        <c:v>5.2</c:v>
                      </c:pt>
                      <c:pt idx="11706">
                        <c:v>5.25</c:v>
                      </c:pt>
                      <c:pt idx="11707">
                        <c:v>5.29</c:v>
                      </c:pt>
                      <c:pt idx="11708">
                        <c:v>5.26</c:v>
                      </c:pt>
                      <c:pt idx="11709">
                        <c:v>5.26</c:v>
                      </c:pt>
                      <c:pt idx="11710">
                        <c:v>5.24</c:v>
                      </c:pt>
                      <c:pt idx="11711">
                        <c:v>5.32</c:v>
                      </c:pt>
                      <c:pt idx="11712">
                        <c:v>5.24</c:v>
                      </c:pt>
                      <c:pt idx="11713">
                        <c:v>5.26</c:v>
                      </c:pt>
                      <c:pt idx="11714">
                        <c:v>5.31</c:v>
                      </c:pt>
                      <c:pt idx="11715">
                        <c:v>5.27</c:v>
                      </c:pt>
                      <c:pt idx="11716">
                        <c:v>5.22</c:v>
                      </c:pt>
                      <c:pt idx="11717">
                        <c:v>5.21</c:v>
                      </c:pt>
                      <c:pt idx="11718">
                        <c:v>5.22</c:v>
                      </c:pt>
                      <c:pt idx="11719">
                        <c:v>5.25</c:v>
                      </c:pt>
                      <c:pt idx="11720">
                        <c:v>5.25</c:v>
                      </c:pt>
                      <c:pt idx="11721">
                        <c:v>5.25</c:v>
                      </c:pt>
                      <c:pt idx="11722">
                        <c:v>5.23</c:v>
                      </c:pt>
                      <c:pt idx="11723">
                        <c:v>5.23</c:v>
                      </c:pt>
                      <c:pt idx="11724">
                        <c:v>5.29</c:v>
                      </c:pt>
                      <c:pt idx="11725">
                        <c:v>5.27</c:v>
                      </c:pt>
                      <c:pt idx="11726">
                        <c:v>5.21</c:v>
                      </c:pt>
                      <c:pt idx="11727">
                        <c:v>5.21</c:v>
                      </c:pt>
                      <c:pt idx="11728">
                        <c:v>5.26</c:v>
                      </c:pt>
                      <c:pt idx="11729">
                        <c:v>5.25</c:v>
                      </c:pt>
                      <c:pt idx="11730">
                        <c:v>5.24</c:v>
                      </c:pt>
                      <c:pt idx="11731">
                        <c:v>5.24</c:v>
                      </c:pt>
                      <c:pt idx="11732">
                        <c:v>5.29</c:v>
                      </c:pt>
                      <c:pt idx="11733">
                        <c:v>5.17</c:v>
                      </c:pt>
                      <c:pt idx="11734">
                        <c:v>5.25</c:v>
                      </c:pt>
                      <c:pt idx="11735">
                        <c:v>5.17</c:v>
                      </c:pt>
                      <c:pt idx="11736">
                        <c:v>5.17</c:v>
                      </c:pt>
                      <c:pt idx="11737">
                        <c:v>5.3</c:v>
                      </c:pt>
                      <c:pt idx="11738">
                        <c:v>5.28</c:v>
                      </c:pt>
                      <c:pt idx="11739">
                        <c:v>5.24</c:v>
                      </c:pt>
                      <c:pt idx="11740">
                        <c:v>5.21</c:v>
                      </c:pt>
                      <c:pt idx="11741">
                        <c:v>5.23</c:v>
                      </c:pt>
                      <c:pt idx="11742">
                        <c:v>5.25</c:v>
                      </c:pt>
                      <c:pt idx="11743">
                        <c:v>5.26</c:v>
                      </c:pt>
                      <c:pt idx="11744">
                        <c:v>5.27</c:v>
                      </c:pt>
                      <c:pt idx="11745">
                        <c:v>5.22</c:v>
                      </c:pt>
                      <c:pt idx="11746">
                        <c:v>5.22</c:v>
                      </c:pt>
                      <c:pt idx="11747">
                        <c:v>5.28</c:v>
                      </c:pt>
                      <c:pt idx="11748">
                        <c:v>5.25</c:v>
                      </c:pt>
                      <c:pt idx="11749">
                        <c:v>5.23</c:v>
                      </c:pt>
                      <c:pt idx="11750">
                        <c:v>5.25</c:v>
                      </c:pt>
                      <c:pt idx="11751">
                        <c:v>5.24</c:v>
                      </c:pt>
                      <c:pt idx="11752">
                        <c:v>5.26</c:v>
                      </c:pt>
                      <c:pt idx="11753">
                        <c:v>5.27</c:v>
                      </c:pt>
                      <c:pt idx="11754">
                        <c:v>5.31</c:v>
                      </c:pt>
                      <c:pt idx="11755">
                        <c:v>5.26</c:v>
                      </c:pt>
                      <c:pt idx="11756">
                        <c:v>5.26</c:v>
                      </c:pt>
                      <c:pt idx="11757">
                        <c:v>5.23</c:v>
                      </c:pt>
                      <c:pt idx="11758">
                        <c:v>5.33</c:v>
                      </c:pt>
                      <c:pt idx="11759">
                        <c:v>5.29</c:v>
                      </c:pt>
                      <c:pt idx="11760">
                        <c:v>5.24</c:v>
                      </c:pt>
                      <c:pt idx="11761">
                        <c:v>5.25</c:v>
                      </c:pt>
                      <c:pt idx="11762">
                        <c:v>5.24</c:v>
                      </c:pt>
                      <c:pt idx="11763">
                        <c:v>5.23</c:v>
                      </c:pt>
                      <c:pt idx="11764">
                        <c:v>5.25</c:v>
                      </c:pt>
                      <c:pt idx="11765">
                        <c:v>5.25</c:v>
                      </c:pt>
                      <c:pt idx="11766">
                        <c:v>5.28</c:v>
                      </c:pt>
                      <c:pt idx="11767">
                        <c:v>5.26</c:v>
                      </c:pt>
                      <c:pt idx="11768">
                        <c:v>5.27</c:v>
                      </c:pt>
                      <c:pt idx="11769">
                        <c:v>5.29</c:v>
                      </c:pt>
                      <c:pt idx="11770">
                        <c:v>5.24</c:v>
                      </c:pt>
                      <c:pt idx="11771">
                        <c:v>5.24</c:v>
                      </c:pt>
                      <c:pt idx="11772">
                        <c:v>5.27</c:v>
                      </c:pt>
                      <c:pt idx="11773">
                        <c:v>5.23</c:v>
                      </c:pt>
                      <c:pt idx="11774">
                        <c:v>5.26</c:v>
                      </c:pt>
                      <c:pt idx="11775">
                        <c:v>5.24</c:v>
                      </c:pt>
                      <c:pt idx="11776">
                        <c:v>5.3</c:v>
                      </c:pt>
                      <c:pt idx="11777">
                        <c:v>5.27</c:v>
                      </c:pt>
                      <c:pt idx="11778">
                        <c:v>5.41</c:v>
                      </c:pt>
                      <c:pt idx="11779">
                        <c:v>5.31</c:v>
                      </c:pt>
                      <c:pt idx="11780">
                        <c:v>5.23</c:v>
                      </c:pt>
                      <c:pt idx="11781">
                        <c:v>5.27</c:v>
                      </c:pt>
                      <c:pt idx="11782">
                        <c:v>5.22</c:v>
                      </c:pt>
                      <c:pt idx="11783">
                        <c:v>5.24</c:v>
                      </c:pt>
                      <c:pt idx="11784">
                        <c:v>5.24</c:v>
                      </c:pt>
                      <c:pt idx="11785">
                        <c:v>5.24</c:v>
                      </c:pt>
                      <c:pt idx="11786">
                        <c:v>5.25</c:v>
                      </c:pt>
                      <c:pt idx="11787">
                        <c:v>5.25</c:v>
                      </c:pt>
                      <c:pt idx="11788">
                        <c:v>5.27</c:v>
                      </c:pt>
                      <c:pt idx="11789">
                        <c:v>5.29</c:v>
                      </c:pt>
                      <c:pt idx="11790">
                        <c:v>5.25</c:v>
                      </c:pt>
                      <c:pt idx="11791">
                        <c:v>5.26</c:v>
                      </c:pt>
                      <c:pt idx="11792">
                        <c:v>5.26</c:v>
                      </c:pt>
                      <c:pt idx="11793">
                        <c:v>5.26</c:v>
                      </c:pt>
                      <c:pt idx="11794">
                        <c:v>5.27</c:v>
                      </c:pt>
                      <c:pt idx="11795">
                        <c:v>5.24</c:v>
                      </c:pt>
                      <c:pt idx="11796">
                        <c:v>5.28</c:v>
                      </c:pt>
                      <c:pt idx="11797">
                        <c:v>5.25</c:v>
                      </c:pt>
                      <c:pt idx="11798">
                        <c:v>5.27</c:v>
                      </c:pt>
                      <c:pt idx="11799">
                        <c:v>5.29</c:v>
                      </c:pt>
                      <c:pt idx="11800">
                        <c:v>5.3</c:v>
                      </c:pt>
                      <c:pt idx="11801">
                        <c:v>5.25</c:v>
                      </c:pt>
                      <c:pt idx="11802">
                        <c:v>5.2</c:v>
                      </c:pt>
                      <c:pt idx="11803">
                        <c:v>5.21</c:v>
                      </c:pt>
                      <c:pt idx="11804">
                        <c:v>5.3</c:v>
                      </c:pt>
                      <c:pt idx="11805">
                        <c:v>5.3</c:v>
                      </c:pt>
                      <c:pt idx="11806">
                        <c:v>5.28</c:v>
                      </c:pt>
                      <c:pt idx="11807">
                        <c:v>5.26</c:v>
                      </c:pt>
                      <c:pt idx="11808">
                        <c:v>5.24</c:v>
                      </c:pt>
                      <c:pt idx="11809">
                        <c:v>5.27</c:v>
                      </c:pt>
                      <c:pt idx="11810">
                        <c:v>5.25</c:v>
                      </c:pt>
                      <c:pt idx="11811">
                        <c:v>5.29</c:v>
                      </c:pt>
                      <c:pt idx="11812">
                        <c:v>5.2</c:v>
                      </c:pt>
                      <c:pt idx="11813">
                        <c:v>5.19</c:v>
                      </c:pt>
                      <c:pt idx="11814">
                        <c:v>5.23</c:v>
                      </c:pt>
                      <c:pt idx="11815">
                        <c:v>5.25</c:v>
                      </c:pt>
                      <c:pt idx="11816">
                        <c:v>5.23</c:v>
                      </c:pt>
                      <c:pt idx="11817">
                        <c:v>5.2</c:v>
                      </c:pt>
                      <c:pt idx="11818">
                        <c:v>5.19</c:v>
                      </c:pt>
                      <c:pt idx="11819">
                        <c:v>5.24</c:v>
                      </c:pt>
                      <c:pt idx="11820">
                        <c:v>5.24</c:v>
                      </c:pt>
                      <c:pt idx="11821">
                        <c:v>5.29</c:v>
                      </c:pt>
                      <c:pt idx="11822">
                        <c:v>5.26</c:v>
                      </c:pt>
                      <c:pt idx="11823">
                        <c:v>5.21</c:v>
                      </c:pt>
                      <c:pt idx="11824">
                        <c:v>5.24</c:v>
                      </c:pt>
                      <c:pt idx="11825">
                        <c:v>5.24</c:v>
                      </c:pt>
                      <c:pt idx="11826">
                        <c:v>5.24</c:v>
                      </c:pt>
                      <c:pt idx="11827">
                        <c:v>5.21</c:v>
                      </c:pt>
                      <c:pt idx="11828">
                        <c:v>5.21</c:v>
                      </c:pt>
                      <c:pt idx="11829">
                        <c:v>5.25</c:v>
                      </c:pt>
                      <c:pt idx="11830">
                        <c:v>5.27</c:v>
                      </c:pt>
                      <c:pt idx="11831">
                        <c:v>5.26</c:v>
                      </c:pt>
                      <c:pt idx="11832">
                        <c:v>5.29</c:v>
                      </c:pt>
                      <c:pt idx="11833">
                        <c:v>5.25</c:v>
                      </c:pt>
                      <c:pt idx="11834">
                        <c:v>5.25</c:v>
                      </c:pt>
                      <c:pt idx="11835">
                        <c:v>5.24</c:v>
                      </c:pt>
                      <c:pt idx="11836">
                        <c:v>5.24</c:v>
                      </c:pt>
                      <c:pt idx="11837">
                        <c:v>5.23</c:v>
                      </c:pt>
                      <c:pt idx="11838">
                        <c:v>5.25</c:v>
                      </c:pt>
                      <c:pt idx="11839">
                        <c:v>5.24</c:v>
                      </c:pt>
                      <c:pt idx="11840">
                        <c:v>5.29</c:v>
                      </c:pt>
                      <c:pt idx="11841">
                        <c:v>5.29</c:v>
                      </c:pt>
                      <c:pt idx="11842">
                        <c:v>5.29</c:v>
                      </c:pt>
                      <c:pt idx="11843">
                        <c:v>5.25</c:v>
                      </c:pt>
                      <c:pt idx="11844">
                        <c:v>5.28</c:v>
                      </c:pt>
                      <c:pt idx="11845">
                        <c:v>5.23</c:v>
                      </c:pt>
                      <c:pt idx="11846">
                        <c:v>5.24</c:v>
                      </c:pt>
                      <c:pt idx="11847">
                        <c:v>5.19</c:v>
                      </c:pt>
                      <c:pt idx="11848">
                        <c:v>5.25</c:v>
                      </c:pt>
                      <c:pt idx="11849">
                        <c:v>5.25</c:v>
                      </c:pt>
                      <c:pt idx="11850">
                        <c:v>5.26</c:v>
                      </c:pt>
                      <c:pt idx="11851">
                        <c:v>5.27</c:v>
                      </c:pt>
                      <c:pt idx="11852">
                        <c:v>5.26</c:v>
                      </c:pt>
                      <c:pt idx="11853">
                        <c:v>5.26</c:v>
                      </c:pt>
                      <c:pt idx="11854">
                        <c:v>5.28</c:v>
                      </c:pt>
                      <c:pt idx="11855">
                        <c:v>5.26</c:v>
                      </c:pt>
                      <c:pt idx="11856">
                        <c:v>5.23</c:v>
                      </c:pt>
                      <c:pt idx="11857">
                        <c:v>5.21</c:v>
                      </c:pt>
                      <c:pt idx="11858">
                        <c:v>5.27</c:v>
                      </c:pt>
                      <c:pt idx="11859">
                        <c:v>5.26</c:v>
                      </c:pt>
                      <c:pt idx="11860">
                        <c:v>5.24</c:v>
                      </c:pt>
                      <c:pt idx="11861">
                        <c:v>5.29</c:v>
                      </c:pt>
                      <c:pt idx="11862">
                        <c:v>5.25</c:v>
                      </c:pt>
                      <c:pt idx="11863">
                        <c:v>5.26</c:v>
                      </c:pt>
                      <c:pt idx="11864">
                        <c:v>5.26</c:v>
                      </c:pt>
                      <c:pt idx="11865">
                        <c:v>5.31</c:v>
                      </c:pt>
                      <c:pt idx="11866">
                        <c:v>5.31</c:v>
                      </c:pt>
                      <c:pt idx="11867">
                        <c:v>5.24</c:v>
                      </c:pt>
                      <c:pt idx="11868">
                        <c:v>5.24</c:v>
                      </c:pt>
                      <c:pt idx="11869">
                        <c:v>5.25</c:v>
                      </c:pt>
                      <c:pt idx="11870">
                        <c:v>5.22</c:v>
                      </c:pt>
                      <c:pt idx="11871">
                        <c:v>5.22</c:v>
                      </c:pt>
                      <c:pt idx="11872">
                        <c:v>5.24</c:v>
                      </c:pt>
                      <c:pt idx="11873">
                        <c:v>5.24</c:v>
                      </c:pt>
                      <c:pt idx="11874">
                        <c:v>5.26</c:v>
                      </c:pt>
                      <c:pt idx="11875">
                        <c:v>5.25</c:v>
                      </c:pt>
                      <c:pt idx="11876">
                        <c:v>5.32</c:v>
                      </c:pt>
                      <c:pt idx="11877">
                        <c:v>5.28</c:v>
                      </c:pt>
                      <c:pt idx="11878">
                        <c:v>5.26</c:v>
                      </c:pt>
                      <c:pt idx="11879">
                        <c:v>5.25</c:v>
                      </c:pt>
                      <c:pt idx="11880">
                        <c:v>5.25</c:v>
                      </c:pt>
                      <c:pt idx="11881">
                        <c:v>5.26</c:v>
                      </c:pt>
                      <c:pt idx="11882">
                        <c:v>5.25</c:v>
                      </c:pt>
                      <c:pt idx="11883">
                        <c:v>5.32</c:v>
                      </c:pt>
                      <c:pt idx="11884">
                        <c:v>5.28</c:v>
                      </c:pt>
                      <c:pt idx="11885">
                        <c:v>5.25</c:v>
                      </c:pt>
                      <c:pt idx="11886">
                        <c:v>5.29</c:v>
                      </c:pt>
                      <c:pt idx="11887">
                        <c:v>5.28</c:v>
                      </c:pt>
                      <c:pt idx="11888">
                        <c:v>5.3</c:v>
                      </c:pt>
                      <c:pt idx="11889">
                        <c:v>5.24</c:v>
                      </c:pt>
                      <c:pt idx="11890">
                        <c:v>5.24</c:v>
                      </c:pt>
                      <c:pt idx="11891">
                        <c:v>5.26</c:v>
                      </c:pt>
                      <c:pt idx="11892">
                        <c:v>5.26</c:v>
                      </c:pt>
                      <c:pt idx="11893">
                        <c:v>5.27</c:v>
                      </c:pt>
                      <c:pt idx="11894">
                        <c:v>5.41</c:v>
                      </c:pt>
                      <c:pt idx="11895">
                        <c:v>4.68</c:v>
                      </c:pt>
                      <c:pt idx="11896">
                        <c:v>4.8099999999999996</c:v>
                      </c:pt>
                      <c:pt idx="11897">
                        <c:v>4.54</c:v>
                      </c:pt>
                      <c:pt idx="11898">
                        <c:v>4.71</c:v>
                      </c:pt>
                      <c:pt idx="11899">
                        <c:v>4.97</c:v>
                      </c:pt>
                      <c:pt idx="11900">
                        <c:v>4.91</c:v>
                      </c:pt>
                      <c:pt idx="11901">
                        <c:v>5.03</c:v>
                      </c:pt>
                      <c:pt idx="11902">
                        <c:v>4.8899999999999997</c:v>
                      </c:pt>
                      <c:pt idx="11903">
                        <c:v>4.7699999999999996</c:v>
                      </c:pt>
                      <c:pt idx="11904">
                        <c:v>4.88</c:v>
                      </c:pt>
                      <c:pt idx="11905">
                        <c:v>5.1100000000000003</c:v>
                      </c:pt>
                      <c:pt idx="11906">
                        <c:v>5.27</c:v>
                      </c:pt>
                      <c:pt idx="11907">
                        <c:v>5.3</c:v>
                      </c:pt>
                      <c:pt idx="11908">
                        <c:v>5</c:v>
                      </c:pt>
                      <c:pt idx="11909">
                        <c:v>5</c:v>
                      </c:pt>
                      <c:pt idx="11910">
                        <c:v>4.96</c:v>
                      </c:pt>
                      <c:pt idx="11911">
                        <c:v>4.96</c:v>
                      </c:pt>
                      <c:pt idx="11912">
                        <c:v>5.22</c:v>
                      </c:pt>
                      <c:pt idx="11913">
                        <c:v>5.18</c:v>
                      </c:pt>
                      <c:pt idx="11914">
                        <c:v>4.9800000000000004</c:v>
                      </c:pt>
                      <c:pt idx="11915">
                        <c:v>4.8600000000000003</c:v>
                      </c:pt>
                      <c:pt idx="11916">
                        <c:v>5.07</c:v>
                      </c:pt>
                      <c:pt idx="11917">
                        <c:v>5.0599999999999996</c:v>
                      </c:pt>
                      <c:pt idx="11918">
                        <c:v>5.18</c:v>
                      </c:pt>
                      <c:pt idx="11919">
                        <c:v>5.09</c:v>
                      </c:pt>
                      <c:pt idx="11920">
                        <c:v>5.25</c:v>
                      </c:pt>
                      <c:pt idx="11921">
                        <c:v>5.33</c:v>
                      </c:pt>
                      <c:pt idx="11922">
                        <c:v>4.92</c:v>
                      </c:pt>
                      <c:pt idx="11923">
                        <c:v>4.74</c:v>
                      </c:pt>
                      <c:pt idx="11924">
                        <c:v>4.7699999999999996</c:v>
                      </c:pt>
                      <c:pt idx="11925">
                        <c:v>4.76</c:v>
                      </c:pt>
                      <c:pt idx="11926">
                        <c:v>4.74</c:v>
                      </c:pt>
                      <c:pt idx="11927">
                        <c:v>4.82</c:v>
                      </c:pt>
                      <c:pt idx="11928">
                        <c:v>4.88</c:v>
                      </c:pt>
                      <c:pt idx="11929">
                        <c:v>4.93</c:v>
                      </c:pt>
                      <c:pt idx="11930">
                        <c:v>4.58</c:v>
                      </c:pt>
                      <c:pt idx="11931">
                        <c:v>4.92</c:v>
                      </c:pt>
                      <c:pt idx="11932">
                        <c:v>4.78</c:v>
                      </c:pt>
                      <c:pt idx="11933">
                        <c:v>4.68</c:v>
                      </c:pt>
                      <c:pt idx="11934">
                        <c:v>4.74</c:v>
                      </c:pt>
                      <c:pt idx="11935">
                        <c:v>4.7699999999999996</c:v>
                      </c:pt>
                      <c:pt idx="11936">
                        <c:v>4.7699999999999996</c:v>
                      </c:pt>
                      <c:pt idx="11937">
                        <c:v>4.91</c:v>
                      </c:pt>
                      <c:pt idx="11938">
                        <c:v>4.5199999999999996</c:v>
                      </c:pt>
                      <c:pt idx="11939">
                        <c:v>4.75</c:v>
                      </c:pt>
                      <c:pt idx="11940">
                        <c:v>4.75</c:v>
                      </c:pt>
                      <c:pt idx="11941">
                        <c:v>4.8099999999999996</c:v>
                      </c:pt>
                      <c:pt idx="11942">
                        <c:v>4.68</c:v>
                      </c:pt>
                      <c:pt idx="11943">
                        <c:v>4.7</c:v>
                      </c:pt>
                      <c:pt idx="11944">
                        <c:v>4.6900000000000004</c:v>
                      </c:pt>
                      <c:pt idx="11945">
                        <c:v>4.7699999999999996</c:v>
                      </c:pt>
                      <c:pt idx="11946">
                        <c:v>4.71</c:v>
                      </c:pt>
                      <c:pt idx="11947">
                        <c:v>4.67</c:v>
                      </c:pt>
                      <c:pt idx="11948">
                        <c:v>4.74</c:v>
                      </c:pt>
                      <c:pt idx="11949">
                        <c:v>4.8600000000000003</c:v>
                      </c:pt>
                      <c:pt idx="11950">
                        <c:v>4.8</c:v>
                      </c:pt>
                      <c:pt idx="11951">
                        <c:v>4.84</c:v>
                      </c:pt>
                      <c:pt idx="11952">
                        <c:v>4.78</c:v>
                      </c:pt>
                      <c:pt idx="11953">
                        <c:v>4.5999999999999996</c:v>
                      </c:pt>
                      <c:pt idx="11954">
                        <c:v>4.59</c:v>
                      </c:pt>
                      <c:pt idx="11955">
                        <c:v>4.28</c:v>
                      </c:pt>
                      <c:pt idx="11956">
                        <c:v>4.29</c:v>
                      </c:pt>
                      <c:pt idx="11957">
                        <c:v>4.22</c:v>
                      </c:pt>
                      <c:pt idx="11958">
                        <c:v>4.3899999999999997</c:v>
                      </c:pt>
                      <c:pt idx="11959">
                        <c:v>4.58</c:v>
                      </c:pt>
                      <c:pt idx="11960">
                        <c:v>4.49</c:v>
                      </c:pt>
                      <c:pt idx="11961">
                        <c:v>4.49</c:v>
                      </c:pt>
                      <c:pt idx="11962">
                        <c:v>4.6100000000000003</c:v>
                      </c:pt>
                      <c:pt idx="11963">
                        <c:v>4.5999999999999996</c:v>
                      </c:pt>
                      <c:pt idx="11964">
                        <c:v>4.54</c:v>
                      </c:pt>
                      <c:pt idx="11965">
                        <c:v>4.51</c:v>
                      </c:pt>
                      <c:pt idx="11966">
                        <c:v>4.51</c:v>
                      </c:pt>
                      <c:pt idx="11967">
                        <c:v>4.51</c:v>
                      </c:pt>
                      <c:pt idx="11968">
                        <c:v>4.5</c:v>
                      </c:pt>
                      <c:pt idx="11969">
                        <c:v>4.5</c:v>
                      </c:pt>
                      <c:pt idx="11970">
                        <c:v>4.5599999999999996</c:v>
                      </c:pt>
                      <c:pt idx="11971">
                        <c:v>4.62</c:v>
                      </c:pt>
                      <c:pt idx="11972">
                        <c:v>4.3899999999999997</c:v>
                      </c:pt>
                      <c:pt idx="11973">
                        <c:v>4.53</c:v>
                      </c:pt>
                      <c:pt idx="11974">
                        <c:v>4.55</c:v>
                      </c:pt>
                      <c:pt idx="11975">
                        <c:v>4.66</c:v>
                      </c:pt>
                      <c:pt idx="11976">
                        <c:v>4.5199999999999996</c:v>
                      </c:pt>
                      <c:pt idx="11977">
                        <c:v>4.5</c:v>
                      </c:pt>
                      <c:pt idx="11978">
                        <c:v>4.3099999999999996</c:v>
                      </c:pt>
                      <c:pt idx="11979">
                        <c:v>4.49</c:v>
                      </c:pt>
                      <c:pt idx="11980">
                        <c:v>4.41</c:v>
                      </c:pt>
                      <c:pt idx="11981">
                        <c:v>4.46</c:v>
                      </c:pt>
                      <c:pt idx="11982">
                        <c:v>4.29</c:v>
                      </c:pt>
                      <c:pt idx="11983">
                        <c:v>4.28</c:v>
                      </c:pt>
                      <c:pt idx="11984">
                        <c:v>4.3</c:v>
                      </c:pt>
                      <c:pt idx="11985">
                        <c:v>4.24</c:v>
                      </c:pt>
                      <c:pt idx="11986">
                        <c:v>4.3099999999999996</c:v>
                      </c:pt>
                      <c:pt idx="11987">
                        <c:v>4.16</c:v>
                      </c:pt>
                      <c:pt idx="11988">
                        <c:v>3.98</c:v>
                      </c:pt>
                      <c:pt idx="11989">
                        <c:v>4.37</c:v>
                      </c:pt>
                      <c:pt idx="11990">
                        <c:v>4.28</c:v>
                      </c:pt>
                      <c:pt idx="11991">
                        <c:v>4</c:v>
                      </c:pt>
                      <c:pt idx="11992">
                        <c:v>4</c:v>
                      </c:pt>
                      <c:pt idx="11993">
                        <c:v>4.26</c:v>
                      </c:pt>
                      <c:pt idx="11994">
                        <c:v>4.1500000000000004</c:v>
                      </c:pt>
                      <c:pt idx="11995">
                        <c:v>4.01</c:v>
                      </c:pt>
                      <c:pt idx="11996">
                        <c:v>3.06</c:v>
                      </c:pt>
                      <c:pt idx="11997">
                        <c:v>3.06</c:v>
                      </c:pt>
                      <c:pt idx="11998">
                        <c:v>4.1100000000000003</c:v>
                      </c:pt>
                      <c:pt idx="11999">
                        <c:v>4.25</c:v>
                      </c:pt>
                      <c:pt idx="12000">
                        <c:v>4.18</c:v>
                      </c:pt>
                      <c:pt idx="12001">
                        <c:v>4.2699999999999996</c:v>
                      </c:pt>
                      <c:pt idx="12002">
                        <c:v>4.2699999999999996</c:v>
                      </c:pt>
                      <c:pt idx="12003">
                        <c:v>4.26</c:v>
                      </c:pt>
                      <c:pt idx="12004">
                        <c:v>4.26</c:v>
                      </c:pt>
                      <c:pt idx="12005">
                        <c:v>4.2300000000000004</c:v>
                      </c:pt>
                      <c:pt idx="12006">
                        <c:v>4.24</c:v>
                      </c:pt>
                      <c:pt idx="12007">
                        <c:v>4.24</c:v>
                      </c:pt>
                      <c:pt idx="12008">
                        <c:v>4.22</c:v>
                      </c:pt>
                      <c:pt idx="12009">
                        <c:v>4.2300000000000004</c:v>
                      </c:pt>
                      <c:pt idx="12010">
                        <c:v>4.17</c:v>
                      </c:pt>
                      <c:pt idx="12011">
                        <c:v>4.17</c:v>
                      </c:pt>
                      <c:pt idx="12012">
                        <c:v>3.68</c:v>
                      </c:pt>
                      <c:pt idx="12013">
                        <c:v>3.43</c:v>
                      </c:pt>
                      <c:pt idx="12014">
                        <c:v>3.47</c:v>
                      </c:pt>
                      <c:pt idx="12015">
                        <c:v>3.6</c:v>
                      </c:pt>
                      <c:pt idx="12016">
                        <c:v>3.5</c:v>
                      </c:pt>
                      <c:pt idx="12017">
                        <c:v>3.47</c:v>
                      </c:pt>
                      <c:pt idx="12018">
                        <c:v>3.26</c:v>
                      </c:pt>
                      <c:pt idx="12019">
                        <c:v>3.22</c:v>
                      </c:pt>
                      <c:pt idx="12020">
                        <c:v>3.12</c:v>
                      </c:pt>
                      <c:pt idx="12021">
                        <c:v>2.82</c:v>
                      </c:pt>
                      <c:pt idx="12022">
                        <c:v>2.71</c:v>
                      </c:pt>
                      <c:pt idx="12023">
                        <c:v>2.94</c:v>
                      </c:pt>
                      <c:pt idx="12024">
                        <c:v>3.03</c:v>
                      </c:pt>
                      <c:pt idx="12025">
                        <c:v>3.05</c:v>
                      </c:pt>
                      <c:pt idx="12026">
                        <c:v>2.88</c:v>
                      </c:pt>
                      <c:pt idx="12027">
                        <c:v>2.91</c:v>
                      </c:pt>
                      <c:pt idx="12028">
                        <c:v>3.02</c:v>
                      </c:pt>
                      <c:pt idx="12029">
                        <c:v>3.03</c:v>
                      </c:pt>
                      <c:pt idx="12030">
                        <c:v>2.97</c:v>
                      </c:pt>
                      <c:pt idx="12031">
                        <c:v>2.97</c:v>
                      </c:pt>
                      <c:pt idx="12032">
                        <c:v>2.94</c:v>
                      </c:pt>
                      <c:pt idx="12033">
                        <c:v>3</c:v>
                      </c:pt>
                      <c:pt idx="12034">
                        <c:v>3.01</c:v>
                      </c:pt>
                      <c:pt idx="12035">
                        <c:v>2.97</c:v>
                      </c:pt>
                      <c:pt idx="12036">
                        <c:v>3</c:v>
                      </c:pt>
                      <c:pt idx="12037">
                        <c:v>2.85</c:v>
                      </c:pt>
                      <c:pt idx="12038">
                        <c:v>2.93</c:v>
                      </c:pt>
                      <c:pt idx="12039">
                        <c:v>3.06</c:v>
                      </c:pt>
                      <c:pt idx="12040">
                        <c:v>3.01</c:v>
                      </c:pt>
                      <c:pt idx="12041">
                        <c:v>3.1</c:v>
                      </c:pt>
                      <c:pt idx="12042">
                        <c:v>2.9</c:v>
                      </c:pt>
                      <c:pt idx="12043">
                        <c:v>2.93</c:v>
                      </c:pt>
                      <c:pt idx="12044">
                        <c:v>2.99</c:v>
                      </c:pt>
                      <c:pt idx="12045">
                        <c:v>2.96</c:v>
                      </c:pt>
                      <c:pt idx="12046">
                        <c:v>2.99</c:v>
                      </c:pt>
                      <c:pt idx="12047">
                        <c:v>2.95</c:v>
                      </c:pt>
                      <c:pt idx="12048">
                        <c:v>2.97</c:v>
                      </c:pt>
                      <c:pt idx="12049">
                        <c:v>2.98</c:v>
                      </c:pt>
                      <c:pt idx="12050">
                        <c:v>2.99</c:v>
                      </c:pt>
                      <c:pt idx="12051">
                        <c:v>2.69</c:v>
                      </c:pt>
                      <c:pt idx="12052">
                        <c:v>2.16</c:v>
                      </c:pt>
                      <c:pt idx="12053">
                        <c:v>2.08</c:v>
                      </c:pt>
                      <c:pt idx="12054">
                        <c:v>2.2200000000000002</c:v>
                      </c:pt>
                      <c:pt idx="12055">
                        <c:v>2.08</c:v>
                      </c:pt>
                      <c:pt idx="12056">
                        <c:v>2.08</c:v>
                      </c:pt>
                      <c:pt idx="12057">
                        <c:v>2.42</c:v>
                      </c:pt>
                      <c:pt idx="12058">
                        <c:v>2.2999999999999998</c:v>
                      </c:pt>
                      <c:pt idx="12059">
                        <c:v>2.27</c:v>
                      </c:pt>
                      <c:pt idx="12060">
                        <c:v>2.09</c:v>
                      </c:pt>
                      <c:pt idx="12061">
                        <c:v>2.5099999999999998</c:v>
                      </c:pt>
                      <c:pt idx="12062">
                        <c:v>2.38</c:v>
                      </c:pt>
                      <c:pt idx="12063">
                        <c:v>2.1800000000000002</c:v>
                      </c:pt>
                      <c:pt idx="12064">
                        <c:v>2.19</c:v>
                      </c:pt>
                      <c:pt idx="12065">
                        <c:v>2.2599999999999998</c:v>
                      </c:pt>
                      <c:pt idx="12066">
                        <c:v>2.2400000000000002</c:v>
                      </c:pt>
                      <c:pt idx="12067">
                        <c:v>2.23</c:v>
                      </c:pt>
                      <c:pt idx="12068">
                        <c:v>2.2000000000000002</c:v>
                      </c:pt>
                      <c:pt idx="12069">
                        <c:v>2.2999999999999998</c:v>
                      </c:pt>
                      <c:pt idx="12070">
                        <c:v>2.37</c:v>
                      </c:pt>
                      <c:pt idx="12071">
                        <c:v>2.3199999999999998</c:v>
                      </c:pt>
                      <c:pt idx="12072">
                        <c:v>2.3199999999999998</c:v>
                      </c:pt>
                      <c:pt idx="12073">
                        <c:v>2.35</c:v>
                      </c:pt>
                      <c:pt idx="12074">
                        <c:v>2.37</c:v>
                      </c:pt>
                      <c:pt idx="12075">
                        <c:v>2.3199999999999998</c:v>
                      </c:pt>
                      <c:pt idx="12076">
                        <c:v>2.2799999999999998</c:v>
                      </c:pt>
                      <c:pt idx="12077">
                        <c:v>1.99</c:v>
                      </c:pt>
                      <c:pt idx="12078">
                        <c:v>2.1800000000000002</c:v>
                      </c:pt>
                      <c:pt idx="12079">
                        <c:v>2.2599999999999998</c:v>
                      </c:pt>
                      <c:pt idx="12080">
                        <c:v>2.2799999999999998</c:v>
                      </c:pt>
                      <c:pt idx="12081">
                        <c:v>2.29</c:v>
                      </c:pt>
                      <c:pt idx="12082">
                        <c:v>2.21</c:v>
                      </c:pt>
                      <c:pt idx="12083">
                        <c:v>2.37</c:v>
                      </c:pt>
                      <c:pt idx="12084">
                        <c:v>2.16</c:v>
                      </c:pt>
                      <c:pt idx="12085">
                        <c:v>1.88</c:v>
                      </c:pt>
                      <c:pt idx="12086">
                        <c:v>1.85</c:v>
                      </c:pt>
                      <c:pt idx="12087">
                        <c:v>1.91</c:v>
                      </c:pt>
                      <c:pt idx="12088">
                        <c:v>2.0099999999999998</c:v>
                      </c:pt>
                      <c:pt idx="12089">
                        <c:v>1.99</c:v>
                      </c:pt>
                      <c:pt idx="12090">
                        <c:v>1.97</c:v>
                      </c:pt>
                      <c:pt idx="12091">
                        <c:v>1.88</c:v>
                      </c:pt>
                      <c:pt idx="12092">
                        <c:v>1.93</c:v>
                      </c:pt>
                      <c:pt idx="12093">
                        <c:v>2.0299999999999998</c:v>
                      </c:pt>
                      <c:pt idx="12094">
                        <c:v>2.0299999999999998</c:v>
                      </c:pt>
                      <c:pt idx="12095">
                        <c:v>1.91</c:v>
                      </c:pt>
                      <c:pt idx="12096">
                        <c:v>1.95</c:v>
                      </c:pt>
                      <c:pt idx="12097">
                        <c:v>1.99</c:v>
                      </c:pt>
                      <c:pt idx="12098">
                        <c:v>2.0299999999999998</c:v>
                      </c:pt>
                      <c:pt idx="12099">
                        <c:v>2.0499999999999998</c:v>
                      </c:pt>
                      <c:pt idx="12100">
                        <c:v>1.99</c:v>
                      </c:pt>
                      <c:pt idx="12101">
                        <c:v>1.99</c:v>
                      </c:pt>
                      <c:pt idx="12102">
                        <c:v>2.23</c:v>
                      </c:pt>
                      <c:pt idx="12103">
                        <c:v>2.08</c:v>
                      </c:pt>
                      <c:pt idx="12104">
                        <c:v>2.0099999999999998</c:v>
                      </c:pt>
                      <c:pt idx="12105">
                        <c:v>1.98</c:v>
                      </c:pt>
                      <c:pt idx="12106">
                        <c:v>2.06</c:v>
                      </c:pt>
                      <c:pt idx="12107">
                        <c:v>1.95</c:v>
                      </c:pt>
                      <c:pt idx="12108">
                        <c:v>1.98</c:v>
                      </c:pt>
                      <c:pt idx="12109">
                        <c:v>1.98</c:v>
                      </c:pt>
                      <c:pt idx="12110">
                        <c:v>2.0099999999999998</c:v>
                      </c:pt>
                      <c:pt idx="12111">
                        <c:v>2.02</c:v>
                      </c:pt>
                      <c:pt idx="12112">
                        <c:v>1.96</c:v>
                      </c:pt>
                      <c:pt idx="12113">
                        <c:v>1.95</c:v>
                      </c:pt>
                      <c:pt idx="12114">
                        <c:v>2.0099999999999998</c:v>
                      </c:pt>
                      <c:pt idx="12115">
                        <c:v>2.02</c:v>
                      </c:pt>
                      <c:pt idx="12116">
                        <c:v>2.06</c:v>
                      </c:pt>
                      <c:pt idx="12117">
                        <c:v>1.87</c:v>
                      </c:pt>
                      <c:pt idx="12118">
                        <c:v>1.84</c:v>
                      </c:pt>
                      <c:pt idx="12119">
                        <c:v>1.94</c:v>
                      </c:pt>
                      <c:pt idx="12120">
                        <c:v>1.99</c:v>
                      </c:pt>
                      <c:pt idx="12121">
                        <c:v>1.98</c:v>
                      </c:pt>
                      <c:pt idx="12122">
                        <c:v>1.93</c:v>
                      </c:pt>
                      <c:pt idx="12123">
                        <c:v>1.97</c:v>
                      </c:pt>
                      <c:pt idx="12124">
                        <c:v>2.0499999999999998</c:v>
                      </c:pt>
                      <c:pt idx="12125">
                        <c:v>1.99</c:v>
                      </c:pt>
                      <c:pt idx="12126">
                        <c:v>2.4700000000000002</c:v>
                      </c:pt>
                      <c:pt idx="12127">
                        <c:v>2.11</c:v>
                      </c:pt>
                      <c:pt idx="12128">
                        <c:v>1.95</c:v>
                      </c:pt>
                      <c:pt idx="12129">
                        <c:v>1.92</c:v>
                      </c:pt>
                      <c:pt idx="12130">
                        <c:v>1.92</c:v>
                      </c:pt>
                      <c:pt idx="12131">
                        <c:v>1.99</c:v>
                      </c:pt>
                      <c:pt idx="12132">
                        <c:v>1.97</c:v>
                      </c:pt>
                      <c:pt idx="12133">
                        <c:v>1.99</c:v>
                      </c:pt>
                      <c:pt idx="12134">
                        <c:v>2.0099999999999998</c:v>
                      </c:pt>
                      <c:pt idx="12135">
                        <c:v>1.97</c:v>
                      </c:pt>
                      <c:pt idx="12136">
                        <c:v>2.06</c:v>
                      </c:pt>
                      <c:pt idx="12137">
                        <c:v>2.16</c:v>
                      </c:pt>
                      <c:pt idx="12138">
                        <c:v>1.95</c:v>
                      </c:pt>
                      <c:pt idx="12139">
                        <c:v>2.0299999999999998</c:v>
                      </c:pt>
                      <c:pt idx="12140">
                        <c:v>1.96</c:v>
                      </c:pt>
                      <c:pt idx="12141">
                        <c:v>1.98</c:v>
                      </c:pt>
                      <c:pt idx="12142">
                        <c:v>1.97</c:v>
                      </c:pt>
                      <c:pt idx="12143">
                        <c:v>2.04</c:v>
                      </c:pt>
                      <c:pt idx="12144">
                        <c:v>2.06</c:v>
                      </c:pt>
                      <c:pt idx="12145">
                        <c:v>2.13</c:v>
                      </c:pt>
                      <c:pt idx="12146">
                        <c:v>2</c:v>
                      </c:pt>
                      <c:pt idx="12147">
                        <c:v>2.0499999999999998</c:v>
                      </c:pt>
                      <c:pt idx="12148">
                        <c:v>2.0299999999999998</c:v>
                      </c:pt>
                      <c:pt idx="12149">
                        <c:v>2.09</c:v>
                      </c:pt>
                      <c:pt idx="12150">
                        <c:v>2.04</c:v>
                      </c:pt>
                      <c:pt idx="12151">
                        <c:v>1.97</c:v>
                      </c:pt>
                      <c:pt idx="12152">
                        <c:v>1.97</c:v>
                      </c:pt>
                      <c:pt idx="12153">
                        <c:v>2.0099999999999998</c:v>
                      </c:pt>
                      <c:pt idx="12154">
                        <c:v>1.96</c:v>
                      </c:pt>
                      <c:pt idx="12155">
                        <c:v>2.0099999999999998</c:v>
                      </c:pt>
                      <c:pt idx="12156">
                        <c:v>1.99</c:v>
                      </c:pt>
                      <c:pt idx="12157">
                        <c:v>1.95</c:v>
                      </c:pt>
                      <c:pt idx="12158">
                        <c:v>1.98</c:v>
                      </c:pt>
                      <c:pt idx="12159">
                        <c:v>2.09</c:v>
                      </c:pt>
                      <c:pt idx="12160">
                        <c:v>2.08</c:v>
                      </c:pt>
                      <c:pt idx="12161">
                        <c:v>1.91</c:v>
                      </c:pt>
                      <c:pt idx="12162">
                        <c:v>1.94</c:v>
                      </c:pt>
                      <c:pt idx="12163">
                        <c:v>1.98</c:v>
                      </c:pt>
                      <c:pt idx="12164">
                        <c:v>2.0099999999999998</c:v>
                      </c:pt>
                      <c:pt idx="12165">
                        <c:v>2.02</c:v>
                      </c:pt>
                      <c:pt idx="12166">
                        <c:v>2.0099999999999998</c:v>
                      </c:pt>
                      <c:pt idx="12167">
                        <c:v>1.88</c:v>
                      </c:pt>
                      <c:pt idx="12168">
                        <c:v>1.98</c:v>
                      </c:pt>
                      <c:pt idx="12169">
                        <c:v>1.99</c:v>
                      </c:pt>
                      <c:pt idx="12170">
                        <c:v>1.94</c:v>
                      </c:pt>
                      <c:pt idx="12171">
                        <c:v>1.94</c:v>
                      </c:pt>
                      <c:pt idx="12172">
                        <c:v>1.96</c:v>
                      </c:pt>
                      <c:pt idx="12173">
                        <c:v>2.0099999999999998</c:v>
                      </c:pt>
                      <c:pt idx="12174">
                        <c:v>1.99</c:v>
                      </c:pt>
                      <c:pt idx="12175">
                        <c:v>1.97</c:v>
                      </c:pt>
                      <c:pt idx="12176">
                        <c:v>1.92</c:v>
                      </c:pt>
                      <c:pt idx="12177">
                        <c:v>1.96</c:v>
                      </c:pt>
                      <c:pt idx="12178">
                        <c:v>2.12</c:v>
                      </c:pt>
                      <c:pt idx="12179">
                        <c:v>2</c:v>
                      </c:pt>
                      <c:pt idx="12180">
                        <c:v>2.1</c:v>
                      </c:pt>
                      <c:pt idx="12181">
                        <c:v>2.64</c:v>
                      </c:pt>
                      <c:pt idx="12182">
                        <c:v>1.98</c:v>
                      </c:pt>
                      <c:pt idx="12183">
                        <c:v>2.8</c:v>
                      </c:pt>
                      <c:pt idx="12184">
                        <c:v>2.16</c:v>
                      </c:pt>
                      <c:pt idx="12185">
                        <c:v>1.48</c:v>
                      </c:pt>
                      <c:pt idx="12186">
                        <c:v>1.51</c:v>
                      </c:pt>
                      <c:pt idx="12187">
                        <c:v>1.46</c:v>
                      </c:pt>
                      <c:pt idx="12188">
                        <c:v>1.19</c:v>
                      </c:pt>
                      <c:pt idx="12189">
                        <c:v>1.23</c:v>
                      </c:pt>
                      <c:pt idx="12190">
                        <c:v>1.08</c:v>
                      </c:pt>
                      <c:pt idx="12191">
                        <c:v>1.56</c:v>
                      </c:pt>
                      <c:pt idx="12192">
                        <c:v>2.0299999999999998</c:v>
                      </c:pt>
                      <c:pt idx="12193">
                        <c:v>1.1499999999999999</c:v>
                      </c:pt>
                      <c:pt idx="12194">
                        <c:v>0.67</c:v>
                      </c:pt>
                      <c:pt idx="12195">
                        <c:v>1.1000000000000001</c:v>
                      </c:pt>
                      <c:pt idx="12196">
                        <c:v>1.96</c:v>
                      </c:pt>
                      <c:pt idx="12197">
                        <c:v>2.97</c:v>
                      </c:pt>
                      <c:pt idx="12198">
                        <c:v>2.2400000000000002</c:v>
                      </c:pt>
                      <c:pt idx="12199">
                        <c:v>1.4</c:v>
                      </c:pt>
                      <c:pt idx="12200">
                        <c:v>0.79</c:v>
                      </c:pt>
                      <c:pt idx="12201">
                        <c:v>0.79</c:v>
                      </c:pt>
                      <c:pt idx="12202">
                        <c:v>1.1000000000000001</c:v>
                      </c:pt>
                      <c:pt idx="12203">
                        <c:v>1.04</c:v>
                      </c:pt>
                      <c:pt idx="12204">
                        <c:v>0.83</c:v>
                      </c:pt>
                      <c:pt idx="12205">
                        <c:v>0.6</c:v>
                      </c:pt>
                      <c:pt idx="12206">
                        <c:v>0.7</c:v>
                      </c:pt>
                      <c:pt idx="12207">
                        <c:v>0.67</c:v>
                      </c:pt>
                      <c:pt idx="12208">
                        <c:v>0.81</c:v>
                      </c:pt>
                      <c:pt idx="12209">
                        <c:v>0.93</c:v>
                      </c:pt>
                      <c:pt idx="12210">
                        <c:v>0.95</c:v>
                      </c:pt>
                      <c:pt idx="12211">
                        <c:v>0.92</c:v>
                      </c:pt>
                      <c:pt idx="12212">
                        <c:v>0.67</c:v>
                      </c:pt>
                      <c:pt idx="12213">
                        <c:v>0.36</c:v>
                      </c:pt>
                      <c:pt idx="12214">
                        <c:v>0.3</c:v>
                      </c:pt>
                      <c:pt idx="12215">
                        <c:v>0.22</c:v>
                      </c:pt>
                      <c:pt idx="12216">
                        <c:v>0.23</c:v>
                      </c:pt>
                      <c:pt idx="12217">
                        <c:v>0.23</c:v>
                      </c:pt>
                      <c:pt idx="12218">
                        <c:v>0.23</c:v>
                      </c:pt>
                      <c:pt idx="12219">
                        <c:v>0.23</c:v>
                      </c:pt>
                      <c:pt idx="12220">
                        <c:v>0.27</c:v>
                      </c:pt>
                      <c:pt idx="12221">
                        <c:v>0.28999999999999998</c:v>
                      </c:pt>
                      <c:pt idx="12222">
                        <c:v>0.28999999999999998</c:v>
                      </c:pt>
                      <c:pt idx="12223">
                        <c:v>0.35</c:v>
                      </c:pt>
                      <c:pt idx="12224">
                        <c:v>0.35</c:v>
                      </c:pt>
                      <c:pt idx="12225">
                        <c:v>0.34</c:v>
                      </c:pt>
                      <c:pt idx="12226">
                        <c:v>0.37</c:v>
                      </c:pt>
                      <c:pt idx="12227">
                        <c:v>0.38</c:v>
                      </c:pt>
                      <c:pt idx="12228">
                        <c:v>0.38</c:v>
                      </c:pt>
                      <c:pt idx="12229">
                        <c:v>0.49</c:v>
                      </c:pt>
                      <c:pt idx="12230">
                        <c:v>0.56999999999999995</c:v>
                      </c:pt>
                      <c:pt idx="12231">
                        <c:v>0.62</c:v>
                      </c:pt>
                      <c:pt idx="12232">
                        <c:v>0.59</c:v>
                      </c:pt>
                      <c:pt idx="12233">
                        <c:v>0.53</c:v>
                      </c:pt>
                      <c:pt idx="12234">
                        <c:v>0.53</c:v>
                      </c:pt>
                      <c:pt idx="12235">
                        <c:v>0.52</c:v>
                      </c:pt>
                      <c:pt idx="12236">
                        <c:v>0.52</c:v>
                      </c:pt>
                      <c:pt idx="12237">
                        <c:v>0.47</c:v>
                      </c:pt>
                      <c:pt idx="12238">
                        <c:v>0.36</c:v>
                      </c:pt>
                      <c:pt idx="12239">
                        <c:v>0.2</c:v>
                      </c:pt>
                      <c:pt idx="12240">
                        <c:v>0.12</c:v>
                      </c:pt>
                      <c:pt idx="12241">
                        <c:v>0.12</c:v>
                      </c:pt>
                      <c:pt idx="12242">
                        <c:v>0.13</c:v>
                      </c:pt>
                      <c:pt idx="12243">
                        <c:v>0.11</c:v>
                      </c:pt>
                      <c:pt idx="12244">
                        <c:v>0.14000000000000001</c:v>
                      </c:pt>
                      <c:pt idx="12245">
                        <c:v>0.15</c:v>
                      </c:pt>
                      <c:pt idx="12246">
                        <c:v>0.18</c:v>
                      </c:pt>
                      <c:pt idx="12247">
                        <c:v>0.17</c:v>
                      </c:pt>
                      <c:pt idx="12248">
                        <c:v>0.12</c:v>
                      </c:pt>
                      <c:pt idx="12249">
                        <c:v>0.11</c:v>
                      </c:pt>
                      <c:pt idx="12250">
                        <c:v>0.11</c:v>
                      </c:pt>
                      <c:pt idx="12251">
                        <c:v>0.11</c:v>
                      </c:pt>
                      <c:pt idx="12252">
                        <c:v>0.11</c:v>
                      </c:pt>
                      <c:pt idx="12253">
                        <c:v>0.11</c:v>
                      </c:pt>
                      <c:pt idx="12254">
                        <c:v>0.11</c:v>
                      </c:pt>
                      <c:pt idx="12255">
                        <c:v>0.09</c:v>
                      </c:pt>
                      <c:pt idx="12256">
                        <c:v>0.1</c:v>
                      </c:pt>
                      <c:pt idx="12257">
                        <c:v>0.09</c:v>
                      </c:pt>
                      <c:pt idx="12258">
                        <c:v>0.14000000000000001</c:v>
                      </c:pt>
                      <c:pt idx="12259">
                        <c:v>0.14000000000000001</c:v>
                      </c:pt>
                      <c:pt idx="12260">
                        <c:v>0.08</c:v>
                      </c:pt>
                      <c:pt idx="12261">
                        <c:v>0.11</c:v>
                      </c:pt>
                      <c:pt idx="12262">
                        <c:v>0.09</c:v>
                      </c:pt>
                      <c:pt idx="12263">
                        <c:v>0.11</c:v>
                      </c:pt>
                      <c:pt idx="12264">
                        <c:v>0.1</c:v>
                      </c:pt>
                      <c:pt idx="12265">
                        <c:v>0.09</c:v>
                      </c:pt>
                      <c:pt idx="12266">
                        <c:v>0.1</c:v>
                      </c:pt>
                      <c:pt idx="12267">
                        <c:v>0.1</c:v>
                      </c:pt>
                      <c:pt idx="12268">
                        <c:v>0.15</c:v>
                      </c:pt>
                      <c:pt idx="12269">
                        <c:v>0.18</c:v>
                      </c:pt>
                      <c:pt idx="12270">
                        <c:v>0.19</c:v>
                      </c:pt>
                      <c:pt idx="12271">
                        <c:v>0.19</c:v>
                      </c:pt>
                      <c:pt idx="12272">
                        <c:v>0.2</c:v>
                      </c:pt>
                      <c:pt idx="12273">
                        <c:v>0.23</c:v>
                      </c:pt>
                      <c:pt idx="12274">
                        <c:v>0.21</c:v>
                      </c:pt>
                      <c:pt idx="12275">
                        <c:v>0.18</c:v>
                      </c:pt>
                      <c:pt idx="12276">
                        <c:v>0.19</c:v>
                      </c:pt>
                      <c:pt idx="12277">
                        <c:v>0.18</c:v>
                      </c:pt>
                      <c:pt idx="12278">
                        <c:v>0.19</c:v>
                      </c:pt>
                      <c:pt idx="12279">
                        <c:v>0.23</c:v>
                      </c:pt>
                      <c:pt idx="12280">
                        <c:v>0.23</c:v>
                      </c:pt>
                      <c:pt idx="12281">
                        <c:v>0.24</c:v>
                      </c:pt>
                      <c:pt idx="12282">
                        <c:v>0.24</c:v>
                      </c:pt>
                      <c:pt idx="12283">
                        <c:v>0.24</c:v>
                      </c:pt>
                      <c:pt idx="12284">
                        <c:v>0.23</c:v>
                      </c:pt>
                      <c:pt idx="12285">
                        <c:v>0.23</c:v>
                      </c:pt>
                      <c:pt idx="12286">
                        <c:v>0.22</c:v>
                      </c:pt>
                      <c:pt idx="12287">
                        <c:v>0.24</c:v>
                      </c:pt>
                      <c:pt idx="12288">
                        <c:v>0.22</c:v>
                      </c:pt>
                      <c:pt idx="12289">
                        <c:v>0.23</c:v>
                      </c:pt>
                      <c:pt idx="12290">
                        <c:v>0.22</c:v>
                      </c:pt>
                      <c:pt idx="12291">
                        <c:v>0.22</c:v>
                      </c:pt>
                      <c:pt idx="12292">
                        <c:v>0.25</c:v>
                      </c:pt>
                      <c:pt idx="12293">
                        <c:v>0.23</c:v>
                      </c:pt>
                      <c:pt idx="12294">
                        <c:v>0.21</c:v>
                      </c:pt>
                      <c:pt idx="12295">
                        <c:v>0.2</c:v>
                      </c:pt>
                      <c:pt idx="12296">
                        <c:v>0.19</c:v>
                      </c:pt>
                      <c:pt idx="12297">
                        <c:v>0.21</c:v>
                      </c:pt>
                      <c:pt idx="12298">
                        <c:v>0.21</c:v>
                      </c:pt>
                      <c:pt idx="12299">
                        <c:v>0.22</c:v>
                      </c:pt>
                      <c:pt idx="12300">
                        <c:v>0.22</c:v>
                      </c:pt>
                      <c:pt idx="12301">
                        <c:v>0.22</c:v>
                      </c:pt>
                      <c:pt idx="12302">
                        <c:v>0.2</c:v>
                      </c:pt>
                      <c:pt idx="12303">
                        <c:v>0.21</c:v>
                      </c:pt>
                      <c:pt idx="12304">
                        <c:v>0.2</c:v>
                      </c:pt>
                      <c:pt idx="12305">
                        <c:v>0.2</c:v>
                      </c:pt>
                      <c:pt idx="12306">
                        <c:v>0.2</c:v>
                      </c:pt>
                      <c:pt idx="12307">
                        <c:v>0.2</c:v>
                      </c:pt>
                      <c:pt idx="12308">
                        <c:v>0.19</c:v>
                      </c:pt>
                      <c:pt idx="12309">
                        <c:v>0.18</c:v>
                      </c:pt>
                      <c:pt idx="12310">
                        <c:v>0.15</c:v>
                      </c:pt>
                      <c:pt idx="12311">
                        <c:v>0.2</c:v>
                      </c:pt>
                      <c:pt idx="12312">
                        <c:v>0.2</c:v>
                      </c:pt>
                      <c:pt idx="12313">
                        <c:v>0.18</c:v>
                      </c:pt>
                      <c:pt idx="12314">
                        <c:v>0.17</c:v>
                      </c:pt>
                      <c:pt idx="12315">
                        <c:v>0.18</c:v>
                      </c:pt>
                      <c:pt idx="12316">
                        <c:v>0.17</c:v>
                      </c:pt>
                      <c:pt idx="12317">
                        <c:v>0.17</c:v>
                      </c:pt>
                      <c:pt idx="12318">
                        <c:v>0.17</c:v>
                      </c:pt>
                      <c:pt idx="12319">
                        <c:v>0.16</c:v>
                      </c:pt>
                      <c:pt idx="12320">
                        <c:v>0.15</c:v>
                      </c:pt>
                      <c:pt idx="12321">
                        <c:v>0.16</c:v>
                      </c:pt>
                      <c:pt idx="12322">
                        <c:v>0.16</c:v>
                      </c:pt>
                      <c:pt idx="12323">
                        <c:v>0.16</c:v>
                      </c:pt>
                      <c:pt idx="12324">
                        <c:v>0.16</c:v>
                      </c:pt>
                      <c:pt idx="12325">
                        <c:v>0.13</c:v>
                      </c:pt>
                      <c:pt idx="12326">
                        <c:v>0.14000000000000001</c:v>
                      </c:pt>
                      <c:pt idx="12327">
                        <c:v>0.14000000000000001</c:v>
                      </c:pt>
                      <c:pt idx="12328">
                        <c:v>0.14000000000000001</c:v>
                      </c:pt>
                      <c:pt idx="12329">
                        <c:v>0.14000000000000001</c:v>
                      </c:pt>
                      <c:pt idx="12330">
                        <c:v>0.15</c:v>
                      </c:pt>
                      <c:pt idx="12331">
                        <c:v>0.13</c:v>
                      </c:pt>
                      <c:pt idx="12332">
                        <c:v>0.16</c:v>
                      </c:pt>
                      <c:pt idx="12333">
                        <c:v>0.16</c:v>
                      </c:pt>
                      <c:pt idx="12334">
                        <c:v>0.15</c:v>
                      </c:pt>
                      <c:pt idx="12335">
                        <c:v>0.13</c:v>
                      </c:pt>
                      <c:pt idx="12336">
                        <c:v>0.14000000000000001</c:v>
                      </c:pt>
                      <c:pt idx="12337">
                        <c:v>0.15</c:v>
                      </c:pt>
                      <c:pt idx="12338">
                        <c:v>0.15</c:v>
                      </c:pt>
                      <c:pt idx="12339">
                        <c:v>0.17</c:v>
                      </c:pt>
                      <c:pt idx="12340">
                        <c:v>0.16</c:v>
                      </c:pt>
                      <c:pt idx="12341">
                        <c:v>0.17</c:v>
                      </c:pt>
                      <c:pt idx="12342">
                        <c:v>0.16</c:v>
                      </c:pt>
                      <c:pt idx="12343">
                        <c:v>0.18</c:v>
                      </c:pt>
                      <c:pt idx="12344">
                        <c:v>0.2</c:v>
                      </c:pt>
                      <c:pt idx="12345">
                        <c:v>0.22</c:v>
                      </c:pt>
                      <c:pt idx="12346">
                        <c:v>0.22</c:v>
                      </c:pt>
                      <c:pt idx="12347">
                        <c:v>0.2</c:v>
                      </c:pt>
                      <c:pt idx="12348">
                        <c:v>0.18</c:v>
                      </c:pt>
                      <c:pt idx="12349">
                        <c:v>0.18</c:v>
                      </c:pt>
                      <c:pt idx="12350">
                        <c:v>0.17</c:v>
                      </c:pt>
                      <c:pt idx="12351">
                        <c:v>0.17</c:v>
                      </c:pt>
                      <c:pt idx="12352">
                        <c:v>0.16</c:v>
                      </c:pt>
                      <c:pt idx="12353">
                        <c:v>0.16</c:v>
                      </c:pt>
                      <c:pt idx="12354">
                        <c:v>0.16</c:v>
                      </c:pt>
                      <c:pt idx="12355">
                        <c:v>0.17</c:v>
                      </c:pt>
                      <c:pt idx="12356">
                        <c:v>0.16</c:v>
                      </c:pt>
                      <c:pt idx="12357">
                        <c:v>0.15</c:v>
                      </c:pt>
                      <c:pt idx="12358">
                        <c:v>0.14000000000000001</c:v>
                      </c:pt>
                      <c:pt idx="12359">
                        <c:v>0.17</c:v>
                      </c:pt>
                      <c:pt idx="12360">
                        <c:v>0.17</c:v>
                      </c:pt>
                      <c:pt idx="12361">
                        <c:v>0.17</c:v>
                      </c:pt>
                      <c:pt idx="12362">
                        <c:v>0.18</c:v>
                      </c:pt>
                      <c:pt idx="12363">
                        <c:v>0.17</c:v>
                      </c:pt>
                      <c:pt idx="12364">
                        <c:v>0.17</c:v>
                      </c:pt>
                      <c:pt idx="12365">
                        <c:v>0.19</c:v>
                      </c:pt>
                      <c:pt idx="12366">
                        <c:v>0.21</c:v>
                      </c:pt>
                      <c:pt idx="12367">
                        <c:v>0.2</c:v>
                      </c:pt>
                      <c:pt idx="12368">
                        <c:v>0.21</c:v>
                      </c:pt>
                      <c:pt idx="12369">
                        <c:v>0.2</c:v>
                      </c:pt>
                      <c:pt idx="12370">
                        <c:v>0.21</c:v>
                      </c:pt>
                      <c:pt idx="12371">
                        <c:v>0.21</c:v>
                      </c:pt>
                      <c:pt idx="12372">
                        <c:v>0.18</c:v>
                      </c:pt>
                      <c:pt idx="12373">
                        <c:v>0.18</c:v>
                      </c:pt>
                      <c:pt idx="12374">
                        <c:v>0.17</c:v>
                      </c:pt>
                      <c:pt idx="12375">
                        <c:v>0.17</c:v>
                      </c:pt>
                      <c:pt idx="12376">
                        <c:v>0.22</c:v>
                      </c:pt>
                      <c:pt idx="12377">
                        <c:v>0.22</c:v>
                      </c:pt>
                      <c:pt idx="12378">
                        <c:v>0.24</c:v>
                      </c:pt>
                      <c:pt idx="12379">
                        <c:v>0.25</c:v>
                      </c:pt>
                      <c:pt idx="12380">
                        <c:v>0.25</c:v>
                      </c:pt>
                      <c:pt idx="12381">
                        <c:v>0.24</c:v>
                      </c:pt>
                      <c:pt idx="12382">
                        <c:v>0.24</c:v>
                      </c:pt>
                      <c:pt idx="12383">
                        <c:v>0.21</c:v>
                      </c:pt>
                      <c:pt idx="12384">
                        <c:v>0.19</c:v>
                      </c:pt>
                      <c:pt idx="12385">
                        <c:v>0.18</c:v>
                      </c:pt>
                      <c:pt idx="12386">
                        <c:v>0.17</c:v>
                      </c:pt>
                      <c:pt idx="12387">
                        <c:v>0.22</c:v>
                      </c:pt>
                      <c:pt idx="12388">
                        <c:v>0.2</c:v>
                      </c:pt>
                      <c:pt idx="12389">
                        <c:v>0.17</c:v>
                      </c:pt>
                      <c:pt idx="12390">
                        <c:v>0.16</c:v>
                      </c:pt>
                      <c:pt idx="12391">
                        <c:v>0.18</c:v>
                      </c:pt>
                      <c:pt idx="12392">
                        <c:v>0.18</c:v>
                      </c:pt>
                      <c:pt idx="12393">
                        <c:v>0.16</c:v>
                      </c:pt>
                      <c:pt idx="12394">
                        <c:v>0.15</c:v>
                      </c:pt>
                      <c:pt idx="12395">
                        <c:v>0.15</c:v>
                      </c:pt>
                      <c:pt idx="12396">
                        <c:v>0.13</c:v>
                      </c:pt>
                      <c:pt idx="12397">
                        <c:v>0.13</c:v>
                      </c:pt>
                      <c:pt idx="12398">
                        <c:v>0.14000000000000001</c:v>
                      </c:pt>
                      <c:pt idx="12399">
                        <c:v>0.15</c:v>
                      </c:pt>
                      <c:pt idx="12400">
                        <c:v>0.15</c:v>
                      </c:pt>
                      <c:pt idx="12401">
                        <c:v>0.15</c:v>
                      </c:pt>
                      <c:pt idx="12402">
                        <c:v>0.14000000000000001</c:v>
                      </c:pt>
                      <c:pt idx="12403">
                        <c:v>0.14000000000000001</c:v>
                      </c:pt>
                      <c:pt idx="12404">
                        <c:v>0.15</c:v>
                      </c:pt>
                      <c:pt idx="12405">
                        <c:v>0.15</c:v>
                      </c:pt>
                      <c:pt idx="12406">
                        <c:v>0.16</c:v>
                      </c:pt>
                      <c:pt idx="12407">
                        <c:v>0.15</c:v>
                      </c:pt>
                      <c:pt idx="12408">
                        <c:v>0.17</c:v>
                      </c:pt>
                      <c:pt idx="12409">
                        <c:v>0.17</c:v>
                      </c:pt>
                      <c:pt idx="12410">
                        <c:v>0.18</c:v>
                      </c:pt>
                      <c:pt idx="12411">
                        <c:v>0.18</c:v>
                      </c:pt>
                      <c:pt idx="12412">
                        <c:v>0.17</c:v>
                      </c:pt>
                      <c:pt idx="12413">
                        <c:v>0.17</c:v>
                      </c:pt>
                      <c:pt idx="12414">
                        <c:v>0.17</c:v>
                      </c:pt>
                      <c:pt idx="12415">
                        <c:v>0.17</c:v>
                      </c:pt>
                      <c:pt idx="12416">
                        <c:v>0.17</c:v>
                      </c:pt>
                      <c:pt idx="12417">
                        <c:v>0.16</c:v>
                      </c:pt>
                      <c:pt idx="12418">
                        <c:v>0.15</c:v>
                      </c:pt>
                      <c:pt idx="12419">
                        <c:v>0.15</c:v>
                      </c:pt>
                      <c:pt idx="12420">
                        <c:v>0.15</c:v>
                      </c:pt>
                      <c:pt idx="12421">
                        <c:v>0.17</c:v>
                      </c:pt>
                      <c:pt idx="12422">
                        <c:v>0.17</c:v>
                      </c:pt>
                      <c:pt idx="12423">
                        <c:v>0.17</c:v>
                      </c:pt>
                      <c:pt idx="12424">
                        <c:v>0.17</c:v>
                      </c:pt>
                      <c:pt idx="12425">
                        <c:v>0.16</c:v>
                      </c:pt>
                      <c:pt idx="12426">
                        <c:v>0.16</c:v>
                      </c:pt>
                      <c:pt idx="12427">
                        <c:v>0.15</c:v>
                      </c:pt>
                      <c:pt idx="12428">
                        <c:v>0.15</c:v>
                      </c:pt>
                      <c:pt idx="12429">
                        <c:v>0.14000000000000001</c:v>
                      </c:pt>
                      <c:pt idx="12430">
                        <c:v>0.14000000000000001</c:v>
                      </c:pt>
                      <c:pt idx="12431">
                        <c:v>0.15</c:v>
                      </c:pt>
                      <c:pt idx="12432">
                        <c:v>0.15</c:v>
                      </c:pt>
                      <c:pt idx="12433">
                        <c:v>0.16</c:v>
                      </c:pt>
                      <c:pt idx="12434">
                        <c:v>0.15</c:v>
                      </c:pt>
                      <c:pt idx="12435">
                        <c:v>0.15</c:v>
                      </c:pt>
                      <c:pt idx="12436">
                        <c:v>0.15</c:v>
                      </c:pt>
                      <c:pt idx="12437">
                        <c:v>0.15</c:v>
                      </c:pt>
                      <c:pt idx="12438">
                        <c:v>0.15</c:v>
                      </c:pt>
                      <c:pt idx="12439">
                        <c:v>0.16</c:v>
                      </c:pt>
                      <c:pt idx="12440">
                        <c:v>0.15</c:v>
                      </c:pt>
                      <c:pt idx="12441">
                        <c:v>0.16</c:v>
                      </c:pt>
                      <c:pt idx="12442">
                        <c:v>0.17</c:v>
                      </c:pt>
                      <c:pt idx="12443">
                        <c:v>0.17</c:v>
                      </c:pt>
                      <c:pt idx="12444">
                        <c:v>0.16</c:v>
                      </c:pt>
                      <c:pt idx="12445">
                        <c:v>0.16</c:v>
                      </c:pt>
                      <c:pt idx="12446">
                        <c:v>0.15</c:v>
                      </c:pt>
                      <c:pt idx="12447">
                        <c:v>0.15</c:v>
                      </c:pt>
                      <c:pt idx="12448">
                        <c:v>0.15</c:v>
                      </c:pt>
                      <c:pt idx="12449">
                        <c:v>0.14000000000000001</c:v>
                      </c:pt>
                      <c:pt idx="12450">
                        <c:v>0.13</c:v>
                      </c:pt>
                      <c:pt idx="12451">
                        <c:v>0.13</c:v>
                      </c:pt>
                      <c:pt idx="12452">
                        <c:v>0.11</c:v>
                      </c:pt>
                      <c:pt idx="12453">
                        <c:v>7.0000000000000007E-2</c:v>
                      </c:pt>
                      <c:pt idx="12454">
                        <c:v>0.11</c:v>
                      </c:pt>
                      <c:pt idx="12455">
                        <c:v>0.13</c:v>
                      </c:pt>
                      <c:pt idx="12456">
                        <c:v>0.13</c:v>
                      </c:pt>
                      <c:pt idx="12457">
                        <c:v>0.12</c:v>
                      </c:pt>
                      <c:pt idx="12458">
                        <c:v>0.13</c:v>
                      </c:pt>
                      <c:pt idx="12459">
                        <c:v>0.12</c:v>
                      </c:pt>
                      <c:pt idx="12460">
                        <c:v>0.12</c:v>
                      </c:pt>
                      <c:pt idx="12461">
                        <c:v>0.12</c:v>
                      </c:pt>
                      <c:pt idx="12462">
                        <c:v>0.12</c:v>
                      </c:pt>
                      <c:pt idx="12463">
                        <c:v>0.12</c:v>
                      </c:pt>
                      <c:pt idx="12464">
                        <c:v>0.13</c:v>
                      </c:pt>
                      <c:pt idx="12465">
                        <c:v>0.12</c:v>
                      </c:pt>
                      <c:pt idx="12466">
                        <c:v>0.12</c:v>
                      </c:pt>
                      <c:pt idx="12467">
                        <c:v>0.12</c:v>
                      </c:pt>
                      <c:pt idx="12468">
                        <c:v>0.11</c:v>
                      </c:pt>
                      <c:pt idx="12469">
                        <c:v>0.11</c:v>
                      </c:pt>
                      <c:pt idx="12470">
                        <c:v>0.11</c:v>
                      </c:pt>
                      <c:pt idx="12471">
                        <c:v>0.11</c:v>
                      </c:pt>
                      <c:pt idx="12472">
                        <c:v>0.11</c:v>
                      </c:pt>
                      <c:pt idx="12473">
                        <c:v>0.11</c:v>
                      </c:pt>
                      <c:pt idx="12474">
                        <c:v>0.11</c:v>
                      </c:pt>
                      <c:pt idx="12475">
                        <c:v>0.11</c:v>
                      </c:pt>
                      <c:pt idx="12476">
                        <c:v>0.12</c:v>
                      </c:pt>
                      <c:pt idx="12477">
                        <c:v>0.12</c:v>
                      </c:pt>
                      <c:pt idx="12478">
                        <c:v>0.13</c:v>
                      </c:pt>
                      <c:pt idx="12479">
                        <c:v>0.13</c:v>
                      </c:pt>
                      <c:pt idx="12480">
                        <c:v>0.12</c:v>
                      </c:pt>
                      <c:pt idx="12481">
                        <c:v>0.12</c:v>
                      </c:pt>
                      <c:pt idx="12482">
                        <c:v>0.13</c:v>
                      </c:pt>
                      <c:pt idx="12483">
                        <c:v>0.13</c:v>
                      </c:pt>
                      <c:pt idx="12484">
                        <c:v>0.12</c:v>
                      </c:pt>
                      <c:pt idx="12485">
                        <c:v>0.12</c:v>
                      </c:pt>
                      <c:pt idx="12486">
                        <c:v>0.12</c:v>
                      </c:pt>
                      <c:pt idx="12487">
                        <c:v>0.12</c:v>
                      </c:pt>
                      <c:pt idx="12488">
                        <c:v>0.11</c:v>
                      </c:pt>
                      <c:pt idx="12489">
                        <c:v>0.11</c:v>
                      </c:pt>
                      <c:pt idx="12490">
                        <c:v>0.11</c:v>
                      </c:pt>
                      <c:pt idx="12491">
                        <c:v>0.12</c:v>
                      </c:pt>
                      <c:pt idx="12492">
                        <c:v>0.12</c:v>
                      </c:pt>
                      <c:pt idx="12493">
                        <c:v>0.11</c:v>
                      </c:pt>
                      <c:pt idx="12494">
                        <c:v>0.11</c:v>
                      </c:pt>
                      <c:pt idx="12495">
                        <c:v>0.12</c:v>
                      </c:pt>
                      <c:pt idx="12496">
                        <c:v>0.13</c:v>
                      </c:pt>
                      <c:pt idx="12497">
                        <c:v>0.13</c:v>
                      </c:pt>
                      <c:pt idx="12498">
                        <c:v>0.13</c:v>
                      </c:pt>
                      <c:pt idx="12499">
                        <c:v>0.13</c:v>
                      </c:pt>
                      <c:pt idx="12500">
                        <c:v>0.12</c:v>
                      </c:pt>
                      <c:pt idx="12501">
                        <c:v>0.12</c:v>
                      </c:pt>
                      <c:pt idx="12502">
                        <c:v>0.12</c:v>
                      </c:pt>
                      <c:pt idx="12503">
                        <c:v>0.12</c:v>
                      </c:pt>
                      <c:pt idx="12504">
                        <c:v>0.12</c:v>
                      </c:pt>
                      <c:pt idx="12505">
                        <c:v>0.12</c:v>
                      </c:pt>
                      <c:pt idx="12506">
                        <c:v>0.12</c:v>
                      </c:pt>
                      <c:pt idx="12507">
                        <c:v>0.13</c:v>
                      </c:pt>
                      <c:pt idx="12508">
                        <c:v>0.14000000000000001</c:v>
                      </c:pt>
                      <c:pt idx="12509">
                        <c:v>0.13</c:v>
                      </c:pt>
                      <c:pt idx="12510">
                        <c:v>0.12</c:v>
                      </c:pt>
                      <c:pt idx="12511">
                        <c:v>0.12</c:v>
                      </c:pt>
                      <c:pt idx="12512">
                        <c:v>0.12</c:v>
                      </c:pt>
                      <c:pt idx="12513">
                        <c:v>0.11</c:v>
                      </c:pt>
                      <c:pt idx="12514">
                        <c:v>0.11</c:v>
                      </c:pt>
                      <c:pt idx="12515">
                        <c:v>0.11</c:v>
                      </c:pt>
                      <c:pt idx="12516">
                        <c:v>0.12</c:v>
                      </c:pt>
                      <c:pt idx="12517">
                        <c:v>0.12</c:v>
                      </c:pt>
                      <c:pt idx="12518">
                        <c:v>0.11</c:v>
                      </c:pt>
                      <c:pt idx="12519">
                        <c:v>0.05</c:v>
                      </c:pt>
                      <c:pt idx="12520">
                        <c:v>0.05</c:v>
                      </c:pt>
                      <c:pt idx="12521">
                        <c:v>0.12</c:v>
                      </c:pt>
                      <c:pt idx="12522">
                        <c:v>0.12</c:v>
                      </c:pt>
                      <c:pt idx="12523">
                        <c:v>0.12</c:v>
                      </c:pt>
                      <c:pt idx="12524">
                        <c:v>0.1</c:v>
                      </c:pt>
                      <c:pt idx="12525">
                        <c:v>0.11</c:v>
                      </c:pt>
                      <c:pt idx="12526">
                        <c:v>0.11</c:v>
                      </c:pt>
                      <c:pt idx="12527">
                        <c:v>0.11</c:v>
                      </c:pt>
                      <c:pt idx="12528">
                        <c:v>0.11</c:v>
                      </c:pt>
                      <c:pt idx="12529">
                        <c:v>0.11</c:v>
                      </c:pt>
                      <c:pt idx="12530">
                        <c:v>0.12</c:v>
                      </c:pt>
                      <c:pt idx="12531">
                        <c:v>0.12</c:v>
                      </c:pt>
                      <c:pt idx="12532">
                        <c:v>0.13</c:v>
                      </c:pt>
                      <c:pt idx="12533">
                        <c:v>0.13</c:v>
                      </c:pt>
                      <c:pt idx="12534">
                        <c:v>0.12</c:v>
                      </c:pt>
                      <c:pt idx="12535">
                        <c:v>0.11</c:v>
                      </c:pt>
                      <c:pt idx="12536">
                        <c:v>0.12</c:v>
                      </c:pt>
                      <c:pt idx="12537">
                        <c:v>0.12</c:v>
                      </c:pt>
                      <c:pt idx="12538">
                        <c:v>0.12</c:v>
                      </c:pt>
                      <c:pt idx="12539">
                        <c:v>0.12</c:v>
                      </c:pt>
                      <c:pt idx="12540">
                        <c:v>0.12</c:v>
                      </c:pt>
                      <c:pt idx="12541">
                        <c:v>0.14000000000000001</c:v>
                      </c:pt>
                      <c:pt idx="12542">
                        <c:v>0.14000000000000001</c:v>
                      </c:pt>
                      <c:pt idx="12543">
                        <c:v>0.13</c:v>
                      </c:pt>
                      <c:pt idx="12544">
                        <c:v>0.14000000000000001</c:v>
                      </c:pt>
                      <c:pt idx="12545">
                        <c:v>0.13</c:v>
                      </c:pt>
                      <c:pt idx="12546">
                        <c:v>0.13</c:v>
                      </c:pt>
                      <c:pt idx="12547">
                        <c:v>0.13</c:v>
                      </c:pt>
                      <c:pt idx="12548">
                        <c:v>0.12</c:v>
                      </c:pt>
                      <c:pt idx="12549">
                        <c:v>0.12</c:v>
                      </c:pt>
                      <c:pt idx="12550">
                        <c:v>0.12</c:v>
                      </c:pt>
                      <c:pt idx="12551">
                        <c:v>0.12</c:v>
                      </c:pt>
                      <c:pt idx="12552">
                        <c:v>0.13</c:v>
                      </c:pt>
                      <c:pt idx="12553">
                        <c:v>0.12</c:v>
                      </c:pt>
                      <c:pt idx="12554">
                        <c:v>0.12</c:v>
                      </c:pt>
                      <c:pt idx="12555">
                        <c:v>0.13</c:v>
                      </c:pt>
                      <c:pt idx="12556">
                        <c:v>0.12</c:v>
                      </c:pt>
                      <c:pt idx="12557">
                        <c:v>0.12</c:v>
                      </c:pt>
                      <c:pt idx="12558">
                        <c:v>0.11</c:v>
                      </c:pt>
                      <c:pt idx="12559">
                        <c:v>0.12</c:v>
                      </c:pt>
                      <c:pt idx="12560">
                        <c:v>0.13</c:v>
                      </c:pt>
                      <c:pt idx="12561">
                        <c:v>0.14000000000000001</c:v>
                      </c:pt>
                      <c:pt idx="12562">
                        <c:v>0.14000000000000001</c:v>
                      </c:pt>
                      <c:pt idx="12563">
                        <c:v>0.15</c:v>
                      </c:pt>
                      <c:pt idx="12564">
                        <c:v>0.16</c:v>
                      </c:pt>
                      <c:pt idx="12565">
                        <c:v>0.17</c:v>
                      </c:pt>
                      <c:pt idx="12566">
                        <c:v>0.15</c:v>
                      </c:pt>
                      <c:pt idx="12567">
                        <c:v>0.14000000000000001</c:v>
                      </c:pt>
                      <c:pt idx="12568">
                        <c:v>0.14000000000000001</c:v>
                      </c:pt>
                      <c:pt idx="12569">
                        <c:v>0.15</c:v>
                      </c:pt>
                      <c:pt idx="12570">
                        <c:v>0.17</c:v>
                      </c:pt>
                      <c:pt idx="12571">
                        <c:v>0.2</c:v>
                      </c:pt>
                      <c:pt idx="12572">
                        <c:v>0.2</c:v>
                      </c:pt>
                      <c:pt idx="12573">
                        <c:v>0.18</c:v>
                      </c:pt>
                      <c:pt idx="12574">
                        <c:v>0.18</c:v>
                      </c:pt>
                      <c:pt idx="12575">
                        <c:v>0.18</c:v>
                      </c:pt>
                      <c:pt idx="12576">
                        <c:v>0.18</c:v>
                      </c:pt>
                      <c:pt idx="12577">
                        <c:v>0.17</c:v>
                      </c:pt>
                      <c:pt idx="12578">
                        <c:v>0.17</c:v>
                      </c:pt>
                      <c:pt idx="12579">
                        <c:v>0.17</c:v>
                      </c:pt>
                      <c:pt idx="12580">
                        <c:v>0.17</c:v>
                      </c:pt>
                      <c:pt idx="12581">
                        <c:v>0.16</c:v>
                      </c:pt>
                      <c:pt idx="12582">
                        <c:v>0.16</c:v>
                      </c:pt>
                      <c:pt idx="12583">
                        <c:v>0.09</c:v>
                      </c:pt>
                      <c:pt idx="12584">
                        <c:v>0.17</c:v>
                      </c:pt>
                      <c:pt idx="12585">
                        <c:v>0.2</c:v>
                      </c:pt>
                      <c:pt idx="12586">
                        <c:v>0.2</c:v>
                      </c:pt>
                      <c:pt idx="12587">
                        <c:v>0.2</c:v>
                      </c:pt>
                      <c:pt idx="12588">
                        <c:v>0.19</c:v>
                      </c:pt>
                      <c:pt idx="12589">
                        <c:v>0.19</c:v>
                      </c:pt>
                      <c:pt idx="12590">
                        <c:v>0.19</c:v>
                      </c:pt>
                      <c:pt idx="12591">
                        <c:v>0.19</c:v>
                      </c:pt>
                      <c:pt idx="12592">
                        <c:v>0.2</c:v>
                      </c:pt>
                      <c:pt idx="12593">
                        <c:v>0.2</c:v>
                      </c:pt>
                      <c:pt idx="12594">
                        <c:v>0.22</c:v>
                      </c:pt>
                      <c:pt idx="12595">
                        <c:v>0.21</c:v>
                      </c:pt>
                      <c:pt idx="12596">
                        <c:v>0.2</c:v>
                      </c:pt>
                      <c:pt idx="12597">
                        <c:v>0.2</c:v>
                      </c:pt>
                      <c:pt idx="12598">
                        <c:v>0.2</c:v>
                      </c:pt>
                      <c:pt idx="12599">
                        <c:v>0.2</c:v>
                      </c:pt>
                      <c:pt idx="12600">
                        <c:v>0.2</c:v>
                      </c:pt>
                      <c:pt idx="12601">
                        <c:v>0.2</c:v>
                      </c:pt>
                      <c:pt idx="12602">
                        <c:v>0.2</c:v>
                      </c:pt>
                      <c:pt idx="12603">
                        <c:v>0.2</c:v>
                      </c:pt>
                      <c:pt idx="12604">
                        <c:v>0.19</c:v>
                      </c:pt>
                      <c:pt idx="12605">
                        <c:v>0.2</c:v>
                      </c:pt>
                      <c:pt idx="12606">
                        <c:v>0.2</c:v>
                      </c:pt>
                      <c:pt idx="12607">
                        <c:v>0.21</c:v>
                      </c:pt>
                      <c:pt idx="12608">
                        <c:v>0.21</c:v>
                      </c:pt>
                      <c:pt idx="12609">
                        <c:v>0.2</c:v>
                      </c:pt>
                      <c:pt idx="12610">
                        <c:v>0.2</c:v>
                      </c:pt>
                      <c:pt idx="12611">
                        <c:v>0.2</c:v>
                      </c:pt>
                      <c:pt idx="12612">
                        <c:v>0.2</c:v>
                      </c:pt>
                      <c:pt idx="12613">
                        <c:v>0.2</c:v>
                      </c:pt>
                      <c:pt idx="12614">
                        <c:v>0.2</c:v>
                      </c:pt>
                      <c:pt idx="12615">
                        <c:v>0.2</c:v>
                      </c:pt>
                      <c:pt idx="12616">
                        <c:v>0.21</c:v>
                      </c:pt>
                      <c:pt idx="12617">
                        <c:v>0.21</c:v>
                      </c:pt>
                      <c:pt idx="12618">
                        <c:v>0.2</c:v>
                      </c:pt>
                      <c:pt idx="12619">
                        <c:v>0.2</c:v>
                      </c:pt>
                      <c:pt idx="12620">
                        <c:v>0.2</c:v>
                      </c:pt>
                      <c:pt idx="12621">
                        <c:v>0.21</c:v>
                      </c:pt>
                      <c:pt idx="12622">
                        <c:v>0.21</c:v>
                      </c:pt>
                      <c:pt idx="12623">
                        <c:v>0.2</c:v>
                      </c:pt>
                      <c:pt idx="12624">
                        <c:v>0.2</c:v>
                      </c:pt>
                      <c:pt idx="12625">
                        <c:v>0.19</c:v>
                      </c:pt>
                      <c:pt idx="12626">
                        <c:v>0.19</c:v>
                      </c:pt>
                      <c:pt idx="12627">
                        <c:v>0.2</c:v>
                      </c:pt>
                      <c:pt idx="12628">
                        <c:v>0.2</c:v>
                      </c:pt>
                      <c:pt idx="12629">
                        <c:v>0.19</c:v>
                      </c:pt>
                      <c:pt idx="12630">
                        <c:v>0.19</c:v>
                      </c:pt>
                      <c:pt idx="12631">
                        <c:v>0.19</c:v>
                      </c:pt>
                      <c:pt idx="12632">
                        <c:v>0.19</c:v>
                      </c:pt>
                      <c:pt idx="12633">
                        <c:v>0.18</c:v>
                      </c:pt>
                      <c:pt idx="12634">
                        <c:v>0.18</c:v>
                      </c:pt>
                      <c:pt idx="12635">
                        <c:v>0.18</c:v>
                      </c:pt>
                      <c:pt idx="12636">
                        <c:v>0.18</c:v>
                      </c:pt>
                      <c:pt idx="12637">
                        <c:v>0.19</c:v>
                      </c:pt>
                      <c:pt idx="12638">
                        <c:v>0.19</c:v>
                      </c:pt>
                      <c:pt idx="12639">
                        <c:v>0.19</c:v>
                      </c:pt>
                      <c:pt idx="12640">
                        <c:v>0.18</c:v>
                      </c:pt>
                      <c:pt idx="12641">
                        <c:v>0.17</c:v>
                      </c:pt>
                      <c:pt idx="12642">
                        <c:v>0.18</c:v>
                      </c:pt>
                      <c:pt idx="12643">
                        <c:v>0.17</c:v>
                      </c:pt>
                      <c:pt idx="12644">
                        <c:v>0.16</c:v>
                      </c:pt>
                      <c:pt idx="12645">
                        <c:v>0.16</c:v>
                      </c:pt>
                      <c:pt idx="12646">
                        <c:v>0.17</c:v>
                      </c:pt>
                      <c:pt idx="12647">
                        <c:v>0.15</c:v>
                      </c:pt>
                      <c:pt idx="12648">
                        <c:v>0.09</c:v>
                      </c:pt>
                      <c:pt idx="12649">
                        <c:v>0.17</c:v>
                      </c:pt>
                      <c:pt idx="12650">
                        <c:v>0.18</c:v>
                      </c:pt>
                      <c:pt idx="12651">
                        <c:v>0.18</c:v>
                      </c:pt>
                      <c:pt idx="12652">
                        <c:v>0.18</c:v>
                      </c:pt>
                      <c:pt idx="12653">
                        <c:v>0.18</c:v>
                      </c:pt>
                      <c:pt idx="12654">
                        <c:v>0.17</c:v>
                      </c:pt>
                      <c:pt idx="12655">
                        <c:v>0.18</c:v>
                      </c:pt>
                      <c:pt idx="12656">
                        <c:v>0.17</c:v>
                      </c:pt>
                      <c:pt idx="12657">
                        <c:v>0.17</c:v>
                      </c:pt>
                      <c:pt idx="12658">
                        <c:v>0.17</c:v>
                      </c:pt>
                      <c:pt idx="12659">
                        <c:v>0.19</c:v>
                      </c:pt>
                      <c:pt idx="12660">
                        <c:v>0.19</c:v>
                      </c:pt>
                      <c:pt idx="12661">
                        <c:v>0.19</c:v>
                      </c:pt>
                      <c:pt idx="12662">
                        <c:v>0.18</c:v>
                      </c:pt>
                      <c:pt idx="12663">
                        <c:v>0.18</c:v>
                      </c:pt>
                      <c:pt idx="12664">
                        <c:v>0.18</c:v>
                      </c:pt>
                      <c:pt idx="12665">
                        <c:v>0.19</c:v>
                      </c:pt>
                      <c:pt idx="12666">
                        <c:v>0.19</c:v>
                      </c:pt>
                      <c:pt idx="12667">
                        <c:v>0.19</c:v>
                      </c:pt>
                      <c:pt idx="12668">
                        <c:v>0.2</c:v>
                      </c:pt>
                      <c:pt idx="12669">
                        <c:v>0.19</c:v>
                      </c:pt>
                      <c:pt idx="12670">
                        <c:v>0.18</c:v>
                      </c:pt>
                      <c:pt idx="12671">
                        <c:v>0.19</c:v>
                      </c:pt>
                      <c:pt idx="12672">
                        <c:v>0.19</c:v>
                      </c:pt>
                      <c:pt idx="12673">
                        <c:v>0.19</c:v>
                      </c:pt>
                      <c:pt idx="12674">
                        <c:v>0.19</c:v>
                      </c:pt>
                      <c:pt idx="12675">
                        <c:v>0.18</c:v>
                      </c:pt>
                      <c:pt idx="12676">
                        <c:v>0.18</c:v>
                      </c:pt>
                      <c:pt idx="12677">
                        <c:v>0.18</c:v>
                      </c:pt>
                      <c:pt idx="12678">
                        <c:v>0.17</c:v>
                      </c:pt>
                      <c:pt idx="12679">
                        <c:v>0.18</c:v>
                      </c:pt>
                      <c:pt idx="12680">
                        <c:v>0.19</c:v>
                      </c:pt>
                      <c:pt idx="12681">
                        <c:v>0.2</c:v>
                      </c:pt>
                      <c:pt idx="12682">
                        <c:v>0.2</c:v>
                      </c:pt>
                      <c:pt idx="12683">
                        <c:v>0.19</c:v>
                      </c:pt>
                      <c:pt idx="12684">
                        <c:v>0.19</c:v>
                      </c:pt>
                      <c:pt idx="12685">
                        <c:v>0.2</c:v>
                      </c:pt>
                      <c:pt idx="12686">
                        <c:v>0.19</c:v>
                      </c:pt>
                      <c:pt idx="12687">
                        <c:v>0.19</c:v>
                      </c:pt>
                      <c:pt idx="12688">
                        <c:v>0.19</c:v>
                      </c:pt>
                      <c:pt idx="12689">
                        <c:v>0.19</c:v>
                      </c:pt>
                      <c:pt idx="12690">
                        <c:v>0.19</c:v>
                      </c:pt>
                      <c:pt idx="12691">
                        <c:v>0.19</c:v>
                      </c:pt>
                      <c:pt idx="12692">
                        <c:v>0.21</c:v>
                      </c:pt>
                      <c:pt idx="12693">
                        <c:v>0.19</c:v>
                      </c:pt>
                      <c:pt idx="12694">
                        <c:v>0.19</c:v>
                      </c:pt>
                      <c:pt idx="12695">
                        <c:v>0.19</c:v>
                      </c:pt>
                      <c:pt idx="12696">
                        <c:v>0.19</c:v>
                      </c:pt>
                      <c:pt idx="12697">
                        <c:v>0.2</c:v>
                      </c:pt>
                      <c:pt idx="12698">
                        <c:v>0.19</c:v>
                      </c:pt>
                      <c:pt idx="12699">
                        <c:v>0.18</c:v>
                      </c:pt>
                      <c:pt idx="12700">
                        <c:v>0.18</c:v>
                      </c:pt>
                      <c:pt idx="12701">
                        <c:v>0.18</c:v>
                      </c:pt>
                      <c:pt idx="12702">
                        <c:v>0.19</c:v>
                      </c:pt>
                      <c:pt idx="12703">
                        <c:v>0.21</c:v>
                      </c:pt>
                      <c:pt idx="12704">
                        <c:v>0.21</c:v>
                      </c:pt>
                      <c:pt idx="12705">
                        <c:v>0.21</c:v>
                      </c:pt>
                      <c:pt idx="12706">
                        <c:v>0.21</c:v>
                      </c:pt>
                      <c:pt idx="12707">
                        <c:v>0.2</c:v>
                      </c:pt>
                      <c:pt idx="12708">
                        <c:v>0.21</c:v>
                      </c:pt>
                      <c:pt idx="12709">
                        <c:v>0.2</c:v>
                      </c:pt>
                      <c:pt idx="12710">
                        <c:v>0.21</c:v>
                      </c:pt>
                      <c:pt idx="12711">
                        <c:v>0.19</c:v>
                      </c:pt>
                      <c:pt idx="12712">
                        <c:v>0.19</c:v>
                      </c:pt>
                      <c:pt idx="12713">
                        <c:v>0.19</c:v>
                      </c:pt>
                      <c:pt idx="12714">
                        <c:v>0.15</c:v>
                      </c:pt>
                      <c:pt idx="12715">
                        <c:v>0.2</c:v>
                      </c:pt>
                      <c:pt idx="12716">
                        <c:v>0.2</c:v>
                      </c:pt>
                      <c:pt idx="12717">
                        <c:v>0.2</c:v>
                      </c:pt>
                      <c:pt idx="12718">
                        <c:v>0.19</c:v>
                      </c:pt>
                      <c:pt idx="12719">
                        <c:v>0.18</c:v>
                      </c:pt>
                      <c:pt idx="12720">
                        <c:v>0.18</c:v>
                      </c:pt>
                      <c:pt idx="12721">
                        <c:v>0.18</c:v>
                      </c:pt>
                      <c:pt idx="12722">
                        <c:v>0.18</c:v>
                      </c:pt>
                      <c:pt idx="12723">
                        <c:v>0.18</c:v>
                      </c:pt>
                      <c:pt idx="12724">
                        <c:v>0.19</c:v>
                      </c:pt>
                      <c:pt idx="12725">
                        <c:v>0.2</c:v>
                      </c:pt>
                      <c:pt idx="12726">
                        <c:v>0.19</c:v>
                      </c:pt>
                      <c:pt idx="12727">
                        <c:v>0.19</c:v>
                      </c:pt>
                      <c:pt idx="12728">
                        <c:v>0.19</c:v>
                      </c:pt>
                      <c:pt idx="12729">
                        <c:v>0.19</c:v>
                      </c:pt>
                      <c:pt idx="12730">
                        <c:v>0.19</c:v>
                      </c:pt>
                      <c:pt idx="12731">
                        <c:v>0.19</c:v>
                      </c:pt>
                      <c:pt idx="12732">
                        <c:v>0.19</c:v>
                      </c:pt>
                      <c:pt idx="12733">
                        <c:v>0.19</c:v>
                      </c:pt>
                      <c:pt idx="12734">
                        <c:v>0.19</c:v>
                      </c:pt>
                      <c:pt idx="12735">
                        <c:v>0.2</c:v>
                      </c:pt>
                      <c:pt idx="12736">
                        <c:v>0.2</c:v>
                      </c:pt>
                      <c:pt idx="12737">
                        <c:v>0.2</c:v>
                      </c:pt>
                      <c:pt idx="12738">
                        <c:v>0.2</c:v>
                      </c:pt>
                      <c:pt idx="12739">
                        <c:v>0.19</c:v>
                      </c:pt>
                      <c:pt idx="12740">
                        <c:v>0.18</c:v>
                      </c:pt>
                      <c:pt idx="12741">
                        <c:v>0.18</c:v>
                      </c:pt>
                      <c:pt idx="12742">
                        <c:v>0.17</c:v>
                      </c:pt>
                      <c:pt idx="12743">
                        <c:v>0.17</c:v>
                      </c:pt>
                      <c:pt idx="12744">
                        <c:v>0.17</c:v>
                      </c:pt>
                      <c:pt idx="12745">
                        <c:v>0.19</c:v>
                      </c:pt>
                      <c:pt idx="12746">
                        <c:v>0.21</c:v>
                      </c:pt>
                      <c:pt idx="12747">
                        <c:v>0.21</c:v>
                      </c:pt>
                      <c:pt idx="12748">
                        <c:v>0.2</c:v>
                      </c:pt>
                      <c:pt idx="12749">
                        <c:v>0.2</c:v>
                      </c:pt>
                      <c:pt idx="12750">
                        <c:v>0.21</c:v>
                      </c:pt>
                      <c:pt idx="12751">
                        <c:v>0.19</c:v>
                      </c:pt>
                      <c:pt idx="12752">
                        <c:v>0.2</c:v>
                      </c:pt>
                      <c:pt idx="12753">
                        <c:v>0.2</c:v>
                      </c:pt>
                      <c:pt idx="12754">
                        <c:v>0.2</c:v>
                      </c:pt>
                      <c:pt idx="12755">
                        <c:v>0.2</c:v>
                      </c:pt>
                      <c:pt idx="12756">
                        <c:v>0.2</c:v>
                      </c:pt>
                      <c:pt idx="12757">
                        <c:v>0.2</c:v>
                      </c:pt>
                      <c:pt idx="12758">
                        <c:v>0.2</c:v>
                      </c:pt>
                      <c:pt idx="12759">
                        <c:v>0.19</c:v>
                      </c:pt>
                      <c:pt idx="12760">
                        <c:v>0.18</c:v>
                      </c:pt>
                      <c:pt idx="12761">
                        <c:v>0.18</c:v>
                      </c:pt>
                      <c:pt idx="12762">
                        <c:v>0.17</c:v>
                      </c:pt>
                      <c:pt idx="12763">
                        <c:v>0.17</c:v>
                      </c:pt>
                      <c:pt idx="12764">
                        <c:v>0.16</c:v>
                      </c:pt>
                      <c:pt idx="12765">
                        <c:v>0.16</c:v>
                      </c:pt>
                      <c:pt idx="12766">
                        <c:v>0.17</c:v>
                      </c:pt>
                      <c:pt idx="12767">
                        <c:v>0.19</c:v>
                      </c:pt>
                      <c:pt idx="12768">
                        <c:v>0.2</c:v>
                      </c:pt>
                      <c:pt idx="12769">
                        <c:v>0.2</c:v>
                      </c:pt>
                      <c:pt idx="12770">
                        <c:v>0.2</c:v>
                      </c:pt>
                      <c:pt idx="12771">
                        <c:v>0.21</c:v>
                      </c:pt>
                      <c:pt idx="12772">
                        <c:v>0.2</c:v>
                      </c:pt>
                      <c:pt idx="12773">
                        <c:v>0.19</c:v>
                      </c:pt>
                      <c:pt idx="12774">
                        <c:v>0.19</c:v>
                      </c:pt>
                      <c:pt idx="12775">
                        <c:v>0.19</c:v>
                      </c:pt>
                      <c:pt idx="12776">
                        <c:v>0.19</c:v>
                      </c:pt>
                      <c:pt idx="12777">
                        <c:v>0.18</c:v>
                      </c:pt>
                      <c:pt idx="12778">
                        <c:v>0.18</c:v>
                      </c:pt>
                      <c:pt idx="12779">
                        <c:v>0.19</c:v>
                      </c:pt>
                      <c:pt idx="12780">
                        <c:v>0.13</c:v>
                      </c:pt>
                      <c:pt idx="12781">
                        <c:v>0.19</c:v>
                      </c:pt>
                      <c:pt idx="12782">
                        <c:v>0.18</c:v>
                      </c:pt>
                      <c:pt idx="12783">
                        <c:v>0.18</c:v>
                      </c:pt>
                      <c:pt idx="12784">
                        <c:v>0.17</c:v>
                      </c:pt>
                      <c:pt idx="12785">
                        <c:v>0.17</c:v>
                      </c:pt>
                      <c:pt idx="12786">
                        <c:v>0.17</c:v>
                      </c:pt>
                      <c:pt idx="12787">
                        <c:v>0.17</c:v>
                      </c:pt>
                      <c:pt idx="12788">
                        <c:v>0.16</c:v>
                      </c:pt>
                      <c:pt idx="12789">
                        <c:v>0.16</c:v>
                      </c:pt>
                      <c:pt idx="12790">
                        <c:v>0.16</c:v>
                      </c:pt>
                      <c:pt idx="12791">
                        <c:v>0.16</c:v>
                      </c:pt>
                      <c:pt idx="12792">
                        <c:v>0.19</c:v>
                      </c:pt>
                      <c:pt idx="12793">
                        <c:v>0.18</c:v>
                      </c:pt>
                      <c:pt idx="12794">
                        <c:v>0.18</c:v>
                      </c:pt>
                      <c:pt idx="12795">
                        <c:v>0.17</c:v>
                      </c:pt>
                      <c:pt idx="12796">
                        <c:v>0.18</c:v>
                      </c:pt>
                      <c:pt idx="12797">
                        <c:v>0.17</c:v>
                      </c:pt>
                      <c:pt idx="12798">
                        <c:v>0.17</c:v>
                      </c:pt>
                      <c:pt idx="12799">
                        <c:v>0.17</c:v>
                      </c:pt>
                      <c:pt idx="12800">
                        <c:v>0.17</c:v>
                      </c:pt>
                      <c:pt idx="12801">
                        <c:v>0.17</c:v>
                      </c:pt>
                      <c:pt idx="12802">
                        <c:v>0.18</c:v>
                      </c:pt>
                      <c:pt idx="12803">
                        <c:v>0.18</c:v>
                      </c:pt>
                      <c:pt idx="12804">
                        <c:v>0.17</c:v>
                      </c:pt>
                      <c:pt idx="12805">
                        <c:v>0.17</c:v>
                      </c:pt>
                      <c:pt idx="12806">
                        <c:v>0.17</c:v>
                      </c:pt>
                      <c:pt idx="12807">
                        <c:v>0.16</c:v>
                      </c:pt>
                      <c:pt idx="12808">
                        <c:v>0.15</c:v>
                      </c:pt>
                      <c:pt idx="12809">
                        <c:v>0.15</c:v>
                      </c:pt>
                      <c:pt idx="12810">
                        <c:v>0.15</c:v>
                      </c:pt>
                      <c:pt idx="12811">
                        <c:v>0.15</c:v>
                      </c:pt>
                      <c:pt idx="12812">
                        <c:v>0.16</c:v>
                      </c:pt>
                      <c:pt idx="12813">
                        <c:v>0.15</c:v>
                      </c:pt>
                      <c:pt idx="12814">
                        <c:v>0.15</c:v>
                      </c:pt>
                      <c:pt idx="12815">
                        <c:v>0.15</c:v>
                      </c:pt>
                      <c:pt idx="12816">
                        <c:v>0.15</c:v>
                      </c:pt>
                      <c:pt idx="12817">
                        <c:v>0.15</c:v>
                      </c:pt>
                      <c:pt idx="12818">
                        <c:v>0.15</c:v>
                      </c:pt>
                      <c:pt idx="12819">
                        <c:v>0.15</c:v>
                      </c:pt>
                      <c:pt idx="12820">
                        <c:v>0.15</c:v>
                      </c:pt>
                      <c:pt idx="12821">
                        <c:v>0.16</c:v>
                      </c:pt>
                      <c:pt idx="12822">
                        <c:v>0.15</c:v>
                      </c:pt>
                      <c:pt idx="12823">
                        <c:v>0.16</c:v>
                      </c:pt>
                      <c:pt idx="12824">
                        <c:v>0.15</c:v>
                      </c:pt>
                      <c:pt idx="12825">
                        <c:v>0.15</c:v>
                      </c:pt>
                      <c:pt idx="12826">
                        <c:v>0.14000000000000001</c:v>
                      </c:pt>
                      <c:pt idx="12827">
                        <c:v>0.14000000000000001</c:v>
                      </c:pt>
                      <c:pt idx="12828">
                        <c:v>0.14000000000000001</c:v>
                      </c:pt>
                      <c:pt idx="12829">
                        <c:v>0.14000000000000001</c:v>
                      </c:pt>
                      <c:pt idx="12830">
                        <c:v>0.13</c:v>
                      </c:pt>
                      <c:pt idx="12831">
                        <c:v>0.14000000000000001</c:v>
                      </c:pt>
                      <c:pt idx="12832">
                        <c:v>0.14000000000000001</c:v>
                      </c:pt>
                      <c:pt idx="12833">
                        <c:v>0.14000000000000001</c:v>
                      </c:pt>
                      <c:pt idx="12834">
                        <c:v>0.14000000000000001</c:v>
                      </c:pt>
                      <c:pt idx="12835">
                        <c:v>0.15</c:v>
                      </c:pt>
                      <c:pt idx="12836">
                        <c:v>0.14000000000000001</c:v>
                      </c:pt>
                      <c:pt idx="12837">
                        <c:v>0.14000000000000001</c:v>
                      </c:pt>
                      <c:pt idx="12838">
                        <c:v>0.14000000000000001</c:v>
                      </c:pt>
                      <c:pt idx="12839">
                        <c:v>0.13</c:v>
                      </c:pt>
                      <c:pt idx="12840">
                        <c:v>0.13</c:v>
                      </c:pt>
                      <c:pt idx="12841">
                        <c:v>0.13</c:v>
                      </c:pt>
                      <c:pt idx="12842">
                        <c:v>0.13</c:v>
                      </c:pt>
                      <c:pt idx="12843">
                        <c:v>0.13</c:v>
                      </c:pt>
                      <c:pt idx="12844">
                        <c:v>0.1</c:v>
                      </c:pt>
                      <c:pt idx="12845">
                        <c:v>0.11</c:v>
                      </c:pt>
                      <c:pt idx="12846">
                        <c:v>0.09</c:v>
                      </c:pt>
                      <c:pt idx="12847">
                        <c:v>0.09</c:v>
                      </c:pt>
                      <c:pt idx="12848">
                        <c:v>0.1</c:v>
                      </c:pt>
                      <c:pt idx="12849">
                        <c:v>0.1</c:v>
                      </c:pt>
                      <c:pt idx="12850">
                        <c:v>0.09</c:v>
                      </c:pt>
                      <c:pt idx="12851">
                        <c:v>0.09</c:v>
                      </c:pt>
                      <c:pt idx="12852">
                        <c:v>0.08</c:v>
                      </c:pt>
                      <c:pt idx="12853">
                        <c:v>0.08</c:v>
                      </c:pt>
                      <c:pt idx="12854">
                        <c:v>0.09</c:v>
                      </c:pt>
                      <c:pt idx="12855">
                        <c:v>0.12</c:v>
                      </c:pt>
                      <c:pt idx="12856">
                        <c:v>0.1</c:v>
                      </c:pt>
                      <c:pt idx="12857">
                        <c:v>0.11</c:v>
                      </c:pt>
                      <c:pt idx="12858">
                        <c:v>0.1</c:v>
                      </c:pt>
                      <c:pt idx="12859">
                        <c:v>0.1</c:v>
                      </c:pt>
                      <c:pt idx="12860">
                        <c:v>0.1</c:v>
                      </c:pt>
                      <c:pt idx="12861">
                        <c:v>0.1</c:v>
                      </c:pt>
                      <c:pt idx="12862">
                        <c:v>0.09</c:v>
                      </c:pt>
                      <c:pt idx="12863">
                        <c:v>0.09</c:v>
                      </c:pt>
                      <c:pt idx="12864">
                        <c:v>0.09</c:v>
                      </c:pt>
                      <c:pt idx="12865">
                        <c:v>0.09</c:v>
                      </c:pt>
                      <c:pt idx="12866">
                        <c:v>0.09</c:v>
                      </c:pt>
                      <c:pt idx="12867">
                        <c:v>0.09</c:v>
                      </c:pt>
                      <c:pt idx="12868">
                        <c:v>0.09</c:v>
                      </c:pt>
                      <c:pt idx="12869">
                        <c:v>0.09</c:v>
                      </c:pt>
                      <c:pt idx="12870">
                        <c:v>0.09</c:v>
                      </c:pt>
                      <c:pt idx="12871">
                        <c:v>0.09</c:v>
                      </c:pt>
                      <c:pt idx="12872">
                        <c:v>0.09</c:v>
                      </c:pt>
                      <c:pt idx="12873">
                        <c:v>0.09</c:v>
                      </c:pt>
                      <c:pt idx="12874">
                        <c:v>0.09</c:v>
                      </c:pt>
                      <c:pt idx="12875">
                        <c:v>0.09</c:v>
                      </c:pt>
                      <c:pt idx="12876">
                        <c:v>0.1</c:v>
                      </c:pt>
                      <c:pt idx="12877">
                        <c:v>0.09</c:v>
                      </c:pt>
                      <c:pt idx="12878">
                        <c:v>0.1</c:v>
                      </c:pt>
                      <c:pt idx="12879">
                        <c:v>0.09</c:v>
                      </c:pt>
                      <c:pt idx="12880">
                        <c:v>0.1</c:v>
                      </c:pt>
                      <c:pt idx="12881">
                        <c:v>0.1</c:v>
                      </c:pt>
                      <c:pt idx="12882">
                        <c:v>0.1</c:v>
                      </c:pt>
                      <c:pt idx="12883">
                        <c:v>0.09</c:v>
                      </c:pt>
                      <c:pt idx="12884">
                        <c:v>0.09</c:v>
                      </c:pt>
                      <c:pt idx="12885">
                        <c:v>0.1</c:v>
                      </c:pt>
                      <c:pt idx="12886">
                        <c:v>0.1</c:v>
                      </c:pt>
                      <c:pt idx="12887">
                        <c:v>0.1</c:v>
                      </c:pt>
                      <c:pt idx="12888">
                        <c:v>0.1</c:v>
                      </c:pt>
                      <c:pt idx="12889">
                        <c:v>0.1</c:v>
                      </c:pt>
                      <c:pt idx="12890">
                        <c:v>0.11</c:v>
                      </c:pt>
                      <c:pt idx="12891">
                        <c:v>0.1</c:v>
                      </c:pt>
                      <c:pt idx="12892">
                        <c:v>0.09</c:v>
                      </c:pt>
                      <c:pt idx="12893">
                        <c:v>0.09</c:v>
                      </c:pt>
                      <c:pt idx="12894">
                        <c:v>0.09</c:v>
                      </c:pt>
                      <c:pt idx="12895">
                        <c:v>0.09</c:v>
                      </c:pt>
                      <c:pt idx="12896">
                        <c:v>0.1</c:v>
                      </c:pt>
                      <c:pt idx="12897">
                        <c:v>0.1</c:v>
                      </c:pt>
                      <c:pt idx="12898">
                        <c:v>0.1</c:v>
                      </c:pt>
                      <c:pt idx="12899">
                        <c:v>0.1</c:v>
                      </c:pt>
                      <c:pt idx="12900">
                        <c:v>0.1</c:v>
                      </c:pt>
                      <c:pt idx="12901">
                        <c:v>0.09</c:v>
                      </c:pt>
                      <c:pt idx="12902">
                        <c:v>0.09</c:v>
                      </c:pt>
                      <c:pt idx="12903">
                        <c:v>0.09</c:v>
                      </c:pt>
                      <c:pt idx="12904">
                        <c:v>0.08</c:v>
                      </c:pt>
                      <c:pt idx="12905">
                        <c:v>0.08</c:v>
                      </c:pt>
                      <c:pt idx="12906">
                        <c:v>0.08</c:v>
                      </c:pt>
                      <c:pt idx="12907">
                        <c:v>0.08</c:v>
                      </c:pt>
                      <c:pt idx="12908">
                        <c:v>7.0000000000000007E-2</c:v>
                      </c:pt>
                      <c:pt idx="12909">
                        <c:v>7.0000000000000007E-2</c:v>
                      </c:pt>
                      <c:pt idx="12910">
                        <c:v>0.08</c:v>
                      </c:pt>
                      <c:pt idx="12911">
                        <c:v>0.08</c:v>
                      </c:pt>
                      <c:pt idx="12912">
                        <c:v>0.08</c:v>
                      </c:pt>
                      <c:pt idx="12913">
                        <c:v>7.0000000000000007E-2</c:v>
                      </c:pt>
                      <c:pt idx="12914">
                        <c:v>7.0000000000000007E-2</c:v>
                      </c:pt>
                      <c:pt idx="12915">
                        <c:v>7.0000000000000007E-2</c:v>
                      </c:pt>
                      <c:pt idx="12916">
                        <c:v>7.0000000000000007E-2</c:v>
                      </c:pt>
                      <c:pt idx="12917">
                        <c:v>0.06</c:v>
                      </c:pt>
                      <c:pt idx="12918">
                        <c:v>0.06</c:v>
                      </c:pt>
                      <c:pt idx="12919">
                        <c:v>0.06</c:v>
                      </c:pt>
                      <c:pt idx="12920">
                        <c:v>0.06</c:v>
                      </c:pt>
                      <c:pt idx="12921">
                        <c:v>0.06</c:v>
                      </c:pt>
                      <c:pt idx="12922">
                        <c:v>0.06</c:v>
                      </c:pt>
                      <c:pt idx="12923">
                        <c:v>0.06</c:v>
                      </c:pt>
                      <c:pt idx="12924">
                        <c:v>0.06</c:v>
                      </c:pt>
                      <c:pt idx="12925">
                        <c:v>0.06</c:v>
                      </c:pt>
                      <c:pt idx="12926">
                        <c:v>0.06</c:v>
                      </c:pt>
                      <c:pt idx="12927">
                        <c:v>0.06</c:v>
                      </c:pt>
                      <c:pt idx="12928">
                        <c:v>7.0000000000000007E-2</c:v>
                      </c:pt>
                      <c:pt idx="12929">
                        <c:v>0.08</c:v>
                      </c:pt>
                      <c:pt idx="12930">
                        <c:v>0.11</c:v>
                      </c:pt>
                      <c:pt idx="12931">
                        <c:v>0.17</c:v>
                      </c:pt>
                      <c:pt idx="12932">
                        <c:v>0.16</c:v>
                      </c:pt>
                      <c:pt idx="12933">
                        <c:v>0.12</c:v>
                      </c:pt>
                      <c:pt idx="12934">
                        <c:v>0.09</c:v>
                      </c:pt>
                      <c:pt idx="12935">
                        <c:v>0.08</c:v>
                      </c:pt>
                      <c:pt idx="12936">
                        <c:v>0.11</c:v>
                      </c:pt>
                      <c:pt idx="12937">
                        <c:v>0.1</c:v>
                      </c:pt>
                      <c:pt idx="12938">
                        <c:v>0.1</c:v>
                      </c:pt>
                      <c:pt idx="12939">
                        <c:v>0.09</c:v>
                      </c:pt>
                      <c:pt idx="12940">
                        <c:v>0.1</c:v>
                      </c:pt>
                      <c:pt idx="12941">
                        <c:v>0.1</c:v>
                      </c:pt>
                      <c:pt idx="12942">
                        <c:v>0.09</c:v>
                      </c:pt>
                      <c:pt idx="12943">
                        <c:v>0.09</c:v>
                      </c:pt>
                      <c:pt idx="12944">
                        <c:v>0.09</c:v>
                      </c:pt>
                      <c:pt idx="12945">
                        <c:v>0.09</c:v>
                      </c:pt>
                      <c:pt idx="12946">
                        <c:v>0.09</c:v>
                      </c:pt>
                      <c:pt idx="12947">
                        <c:v>0.08</c:v>
                      </c:pt>
                      <c:pt idx="12948">
                        <c:v>0.08</c:v>
                      </c:pt>
                      <c:pt idx="12949">
                        <c:v>0.08</c:v>
                      </c:pt>
                      <c:pt idx="12950">
                        <c:v>0.09</c:v>
                      </c:pt>
                      <c:pt idx="12951">
                        <c:v>0.09</c:v>
                      </c:pt>
                      <c:pt idx="12952">
                        <c:v>0.08</c:v>
                      </c:pt>
                      <c:pt idx="12953">
                        <c:v>0.08</c:v>
                      </c:pt>
                      <c:pt idx="12954">
                        <c:v>0.08</c:v>
                      </c:pt>
                      <c:pt idx="12955">
                        <c:v>0.08</c:v>
                      </c:pt>
                      <c:pt idx="12956">
                        <c:v>0.08</c:v>
                      </c:pt>
                      <c:pt idx="12957">
                        <c:v>0.09</c:v>
                      </c:pt>
                      <c:pt idx="12958">
                        <c:v>0.09</c:v>
                      </c:pt>
                      <c:pt idx="12959">
                        <c:v>0.09</c:v>
                      </c:pt>
                      <c:pt idx="12960">
                        <c:v>0.09</c:v>
                      </c:pt>
                      <c:pt idx="12961">
                        <c:v>0.09</c:v>
                      </c:pt>
                      <c:pt idx="12962">
                        <c:v>0.09</c:v>
                      </c:pt>
                      <c:pt idx="12963">
                        <c:v>0.08</c:v>
                      </c:pt>
                      <c:pt idx="12964">
                        <c:v>0.09</c:v>
                      </c:pt>
                      <c:pt idx="12965">
                        <c:v>0.09</c:v>
                      </c:pt>
                      <c:pt idx="12966">
                        <c:v>0.09</c:v>
                      </c:pt>
                      <c:pt idx="12967">
                        <c:v>0.09</c:v>
                      </c:pt>
                      <c:pt idx="12968">
                        <c:v>0.08</c:v>
                      </c:pt>
                      <c:pt idx="12969">
                        <c:v>0.08</c:v>
                      </c:pt>
                      <c:pt idx="12970">
                        <c:v>0.08</c:v>
                      </c:pt>
                      <c:pt idx="12971">
                        <c:v>0.08</c:v>
                      </c:pt>
                      <c:pt idx="12972">
                        <c:v>0.08</c:v>
                      </c:pt>
                      <c:pt idx="12973">
                        <c:v>0.08</c:v>
                      </c:pt>
                      <c:pt idx="12974">
                        <c:v>0.08</c:v>
                      </c:pt>
                      <c:pt idx="12975">
                        <c:v>0.06</c:v>
                      </c:pt>
                      <c:pt idx="12976">
                        <c:v>0.08</c:v>
                      </c:pt>
                      <c:pt idx="12977">
                        <c:v>7.0000000000000007E-2</c:v>
                      </c:pt>
                      <c:pt idx="12978">
                        <c:v>7.0000000000000007E-2</c:v>
                      </c:pt>
                      <c:pt idx="12979">
                        <c:v>7.0000000000000007E-2</c:v>
                      </c:pt>
                      <c:pt idx="12980">
                        <c:v>7.0000000000000007E-2</c:v>
                      </c:pt>
                      <c:pt idx="12981">
                        <c:v>7.0000000000000007E-2</c:v>
                      </c:pt>
                      <c:pt idx="12982">
                        <c:v>7.0000000000000007E-2</c:v>
                      </c:pt>
                      <c:pt idx="12983">
                        <c:v>7.0000000000000007E-2</c:v>
                      </c:pt>
                      <c:pt idx="12984">
                        <c:v>7.0000000000000007E-2</c:v>
                      </c:pt>
                      <c:pt idx="12985">
                        <c:v>7.0000000000000007E-2</c:v>
                      </c:pt>
                      <c:pt idx="12986">
                        <c:v>7.0000000000000007E-2</c:v>
                      </c:pt>
                      <c:pt idx="12987">
                        <c:v>7.0000000000000007E-2</c:v>
                      </c:pt>
                      <c:pt idx="12988">
                        <c:v>7.0000000000000007E-2</c:v>
                      </c:pt>
                      <c:pt idx="12989">
                        <c:v>7.0000000000000007E-2</c:v>
                      </c:pt>
                      <c:pt idx="12990">
                        <c:v>7.0000000000000007E-2</c:v>
                      </c:pt>
                      <c:pt idx="12991">
                        <c:v>7.0000000000000007E-2</c:v>
                      </c:pt>
                      <c:pt idx="12992">
                        <c:v>7.0000000000000007E-2</c:v>
                      </c:pt>
                      <c:pt idx="12993">
                        <c:v>0.08</c:v>
                      </c:pt>
                      <c:pt idx="12994">
                        <c:v>7.0000000000000007E-2</c:v>
                      </c:pt>
                      <c:pt idx="12995">
                        <c:v>7.0000000000000007E-2</c:v>
                      </c:pt>
                      <c:pt idx="12996">
                        <c:v>0.09</c:v>
                      </c:pt>
                      <c:pt idx="12997">
                        <c:v>0.08</c:v>
                      </c:pt>
                      <c:pt idx="12998">
                        <c:v>0.08</c:v>
                      </c:pt>
                      <c:pt idx="12999">
                        <c:v>0.09</c:v>
                      </c:pt>
                      <c:pt idx="13000">
                        <c:v>0.08</c:v>
                      </c:pt>
                      <c:pt idx="13001">
                        <c:v>0.08</c:v>
                      </c:pt>
                      <c:pt idx="13002">
                        <c:v>0.08</c:v>
                      </c:pt>
                      <c:pt idx="13003">
                        <c:v>0.08</c:v>
                      </c:pt>
                      <c:pt idx="13004">
                        <c:v>0.08</c:v>
                      </c:pt>
                      <c:pt idx="13005">
                        <c:v>0.08</c:v>
                      </c:pt>
                      <c:pt idx="13006">
                        <c:v>0.08</c:v>
                      </c:pt>
                      <c:pt idx="13007">
                        <c:v>0.09</c:v>
                      </c:pt>
                      <c:pt idx="13008">
                        <c:v>0.08</c:v>
                      </c:pt>
                      <c:pt idx="13009">
                        <c:v>0.08</c:v>
                      </c:pt>
                      <c:pt idx="13010">
                        <c:v>0.08</c:v>
                      </c:pt>
                      <c:pt idx="13011">
                        <c:v>0.08</c:v>
                      </c:pt>
                      <c:pt idx="13012">
                        <c:v>0.08</c:v>
                      </c:pt>
                      <c:pt idx="13013">
                        <c:v>0.09</c:v>
                      </c:pt>
                      <c:pt idx="13014">
                        <c:v>0.09</c:v>
                      </c:pt>
                      <c:pt idx="13015">
                        <c:v>7.0000000000000007E-2</c:v>
                      </c:pt>
                      <c:pt idx="13016">
                        <c:v>0.08</c:v>
                      </c:pt>
                      <c:pt idx="13017">
                        <c:v>0.08</c:v>
                      </c:pt>
                      <c:pt idx="13018">
                        <c:v>0.1</c:v>
                      </c:pt>
                      <c:pt idx="13019">
                        <c:v>0.08</c:v>
                      </c:pt>
                      <c:pt idx="13020">
                        <c:v>0.08</c:v>
                      </c:pt>
                      <c:pt idx="13021">
                        <c:v>0.08</c:v>
                      </c:pt>
                      <c:pt idx="13022">
                        <c:v>0.08</c:v>
                      </c:pt>
                      <c:pt idx="13023">
                        <c:v>0.08</c:v>
                      </c:pt>
                      <c:pt idx="13024">
                        <c:v>7.0000000000000007E-2</c:v>
                      </c:pt>
                      <c:pt idx="13025">
                        <c:v>7.0000000000000007E-2</c:v>
                      </c:pt>
                      <c:pt idx="13026">
                        <c:v>7.0000000000000007E-2</c:v>
                      </c:pt>
                      <c:pt idx="13027">
                        <c:v>7.0000000000000007E-2</c:v>
                      </c:pt>
                      <c:pt idx="13028">
                        <c:v>7.0000000000000007E-2</c:v>
                      </c:pt>
                      <c:pt idx="13029">
                        <c:v>7.0000000000000007E-2</c:v>
                      </c:pt>
                      <c:pt idx="13030">
                        <c:v>7.0000000000000007E-2</c:v>
                      </c:pt>
                      <c:pt idx="13031">
                        <c:v>7.0000000000000007E-2</c:v>
                      </c:pt>
                      <c:pt idx="13032">
                        <c:v>7.0000000000000007E-2</c:v>
                      </c:pt>
                      <c:pt idx="13033">
                        <c:v>7.0000000000000007E-2</c:v>
                      </c:pt>
                      <c:pt idx="13034">
                        <c:v>7.0000000000000007E-2</c:v>
                      </c:pt>
                      <c:pt idx="13035">
                        <c:v>0.08</c:v>
                      </c:pt>
                      <c:pt idx="13036">
                        <c:v>0.08</c:v>
                      </c:pt>
                      <c:pt idx="13037">
                        <c:v>7.0000000000000007E-2</c:v>
                      </c:pt>
                      <c:pt idx="13038">
                        <c:v>7.0000000000000007E-2</c:v>
                      </c:pt>
                      <c:pt idx="13039">
                        <c:v>7.0000000000000007E-2</c:v>
                      </c:pt>
                      <c:pt idx="13040">
                        <c:v>0.04</c:v>
                      </c:pt>
                      <c:pt idx="13041">
                        <c:v>0.04</c:v>
                      </c:pt>
                      <c:pt idx="13042">
                        <c:v>7.0000000000000007E-2</c:v>
                      </c:pt>
                      <c:pt idx="13043">
                        <c:v>7.0000000000000007E-2</c:v>
                      </c:pt>
                      <c:pt idx="13044">
                        <c:v>7.0000000000000007E-2</c:v>
                      </c:pt>
                      <c:pt idx="13045">
                        <c:v>7.0000000000000007E-2</c:v>
                      </c:pt>
                      <c:pt idx="13046">
                        <c:v>0.08</c:v>
                      </c:pt>
                      <c:pt idx="13047">
                        <c:v>0.08</c:v>
                      </c:pt>
                      <c:pt idx="13048">
                        <c:v>0.08</c:v>
                      </c:pt>
                      <c:pt idx="13049">
                        <c:v>0.08</c:v>
                      </c:pt>
                      <c:pt idx="13050">
                        <c:v>0.09</c:v>
                      </c:pt>
                      <c:pt idx="13051">
                        <c:v>0.09</c:v>
                      </c:pt>
                      <c:pt idx="13052">
                        <c:v>0.09</c:v>
                      </c:pt>
                      <c:pt idx="13053">
                        <c:v>0.09</c:v>
                      </c:pt>
                      <c:pt idx="13054">
                        <c:v>0.1</c:v>
                      </c:pt>
                      <c:pt idx="13055">
                        <c:v>0.09</c:v>
                      </c:pt>
                      <c:pt idx="13056">
                        <c:v>0.09</c:v>
                      </c:pt>
                      <c:pt idx="13057">
                        <c:v>0.09</c:v>
                      </c:pt>
                      <c:pt idx="13058">
                        <c:v>0.08</c:v>
                      </c:pt>
                      <c:pt idx="13059">
                        <c:v>0.08</c:v>
                      </c:pt>
                      <c:pt idx="13060">
                        <c:v>0.09</c:v>
                      </c:pt>
                      <c:pt idx="13061">
                        <c:v>0.09</c:v>
                      </c:pt>
                      <c:pt idx="13062">
                        <c:v>0.11</c:v>
                      </c:pt>
                      <c:pt idx="13063">
                        <c:v>0.11</c:v>
                      </c:pt>
                      <c:pt idx="13064">
                        <c:v>0.11</c:v>
                      </c:pt>
                      <c:pt idx="13065">
                        <c:v>0.11</c:v>
                      </c:pt>
                      <c:pt idx="13066">
                        <c:v>0.11</c:v>
                      </c:pt>
                      <c:pt idx="13067">
                        <c:v>0.11</c:v>
                      </c:pt>
                      <c:pt idx="13068">
                        <c:v>0.11</c:v>
                      </c:pt>
                      <c:pt idx="13069">
                        <c:v>0.11</c:v>
                      </c:pt>
                      <c:pt idx="13070">
                        <c:v>0.12</c:v>
                      </c:pt>
                      <c:pt idx="13071">
                        <c:v>0.12</c:v>
                      </c:pt>
                      <c:pt idx="13072">
                        <c:v>0.12</c:v>
                      </c:pt>
                      <c:pt idx="13073">
                        <c:v>0.12</c:v>
                      </c:pt>
                      <c:pt idx="13074">
                        <c:v>0.11</c:v>
                      </c:pt>
                      <c:pt idx="13075">
                        <c:v>0.09</c:v>
                      </c:pt>
                      <c:pt idx="13076">
                        <c:v>0.09</c:v>
                      </c:pt>
                      <c:pt idx="13077">
                        <c:v>0.1</c:v>
                      </c:pt>
                      <c:pt idx="13078">
                        <c:v>0.08</c:v>
                      </c:pt>
                      <c:pt idx="13079">
                        <c:v>0.08</c:v>
                      </c:pt>
                      <c:pt idx="13080">
                        <c:v>0.09</c:v>
                      </c:pt>
                      <c:pt idx="13081">
                        <c:v>0.1</c:v>
                      </c:pt>
                      <c:pt idx="13082">
                        <c:v>0.1</c:v>
                      </c:pt>
                      <c:pt idx="13083">
                        <c:v>0.1</c:v>
                      </c:pt>
                      <c:pt idx="13084">
                        <c:v>0.11</c:v>
                      </c:pt>
                      <c:pt idx="13085">
                        <c:v>0.11</c:v>
                      </c:pt>
                      <c:pt idx="13086">
                        <c:v>0.11</c:v>
                      </c:pt>
                      <c:pt idx="13087">
                        <c:v>0.11</c:v>
                      </c:pt>
                      <c:pt idx="13088">
                        <c:v>0.11</c:v>
                      </c:pt>
                      <c:pt idx="13089">
                        <c:v>0.11</c:v>
                      </c:pt>
                      <c:pt idx="13090">
                        <c:v>0.12</c:v>
                      </c:pt>
                      <c:pt idx="13091">
                        <c:v>0.12</c:v>
                      </c:pt>
                      <c:pt idx="13092">
                        <c:v>0.12</c:v>
                      </c:pt>
                      <c:pt idx="13093">
                        <c:v>0.13</c:v>
                      </c:pt>
                      <c:pt idx="13094">
                        <c:v>0.14000000000000001</c:v>
                      </c:pt>
                      <c:pt idx="13095">
                        <c:v>0.15</c:v>
                      </c:pt>
                      <c:pt idx="13096">
                        <c:v>0.15</c:v>
                      </c:pt>
                      <c:pt idx="13097">
                        <c:v>0.15</c:v>
                      </c:pt>
                      <c:pt idx="13098">
                        <c:v>0.15</c:v>
                      </c:pt>
                      <c:pt idx="13099">
                        <c:v>0.14000000000000001</c:v>
                      </c:pt>
                      <c:pt idx="13100">
                        <c:v>0.14000000000000001</c:v>
                      </c:pt>
                      <c:pt idx="13101">
                        <c:v>0.14000000000000001</c:v>
                      </c:pt>
                      <c:pt idx="13102">
                        <c:v>0.14000000000000001</c:v>
                      </c:pt>
                      <c:pt idx="13103">
                        <c:v>0.13</c:v>
                      </c:pt>
                      <c:pt idx="13104">
                        <c:v>0.13</c:v>
                      </c:pt>
                      <c:pt idx="13105">
                        <c:v>0.09</c:v>
                      </c:pt>
                      <c:pt idx="13106">
                        <c:v>0.15</c:v>
                      </c:pt>
                      <c:pt idx="13107">
                        <c:v>0.15</c:v>
                      </c:pt>
                      <c:pt idx="13108">
                        <c:v>0.15</c:v>
                      </c:pt>
                      <c:pt idx="13109">
                        <c:v>0.15</c:v>
                      </c:pt>
                      <c:pt idx="13110">
                        <c:v>0.12</c:v>
                      </c:pt>
                      <c:pt idx="13111">
                        <c:v>0.16</c:v>
                      </c:pt>
                      <c:pt idx="13112">
                        <c:v>0.15</c:v>
                      </c:pt>
                      <c:pt idx="13113">
                        <c:v>0.16</c:v>
                      </c:pt>
                      <c:pt idx="13114">
                        <c:v>0.15</c:v>
                      </c:pt>
                      <c:pt idx="13115">
                        <c:v>0.15</c:v>
                      </c:pt>
                      <c:pt idx="13116">
                        <c:v>0.15</c:v>
                      </c:pt>
                      <c:pt idx="13117">
                        <c:v>0.16</c:v>
                      </c:pt>
                      <c:pt idx="13118">
                        <c:v>0.15</c:v>
                      </c:pt>
                      <c:pt idx="13119">
                        <c:v>0.13</c:v>
                      </c:pt>
                      <c:pt idx="13120">
                        <c:v>0.12</c:v>
                      </c:pt>
                      <c:pt idx="13121">
                        <c:v>0.13</c:v>
                      </c:pt>
                      <c:pt idx="13122">
                        <c:v>0.14000000000000001</c:v>
                      </c:pt>
                      <c:pt idx="13123">
                        <c:v>0.15</c:v>
                      </c:pt>
                      <c:pt idx="13124">
                        <c:v>0.14000000000000001</c:v>
                      </c:pt>
                      <c:pt idx="13125">
                        <c:v>0.13</c:v>
                      </c:pt>
                      <c:pt idx="13126">
                        <c:v>0.16</c:v>
                      </c:pt>
                      <c:pt idx="13127">
                        <c:v>0.16</c:v>
                      </c:pt>
                      <c:pt idx="13128">
                        <c:v>0.15</c:v>
                      </c:pt>
                      <c:pt idx="13129">
                        <c:v>0.15</c:v>
                      </c:pt>
                      <c:pt idx="13130">
                        <c:v>0.16</c:v>
                      </c:pt>
                      <c:pt idx="13131">
                        <c:v>0.16</c:v>
                      </c:pt>
                      <c:pt idx="13132">
                        <c:v>0.16</c:v>
                      </c:pt>
                      <c:pt idx="13133">
                        <c:v>0.15</c:v>
                      </c:pt>
                      <c:pt idx="13134">
                        <c:v>0.15</c:v>
                      </c:pt>
                      <c:pt idx="13135">
                        <c:v>0.15</c:v>
                      </c:pt>
                      <c:pt idx="13136">
                        <c:v>0.16</c:v>
                      </c:pt>
                      <c:pt idx="13137">
                        <c:v>0.16</c:v>
                      </c:pt>
                      <c:pt idx="13138">
                        <c:v>0.16</c:v>
                      </c:pt>
                      <c:pt idx="13139">
                        <c:v>0.16</c:v>
                      </c:pt>
                      <c:pt idx="13140">
                        <c:v>0.16</c:v>
                      </c:pt>
                      <c:pt idx="13141">
                        <c:v>0.16</c:v>
                      </c:pt>
                      <c:pt idx="13142">
                        <c:v>0.16</c:v>
                      </c:pt>
                      <c:pt idx="13143">
                        <c:v>0.15</c:v>
                      </c:pt>
                      <c:pt idx="13144">
                        <c:v>0.15</c:v>
                      </c:pt>
                      <c:pt idx="13145">
                        <c:v>0.15</c:v>
                      </c:pt>
                      <c:pt idx="13146">
                        <c:v>0.15</c:v>
                      </c:pt>
                      <c:pt idx="13147">
                        <c:v>0.16</c:v>
                      </c:pt>
                      <c:pt idx="13148">
                        <c:v>0.16</c:v>
                      </c:pt>
                      <c:pt idx="13149">
                        <c:v>0.16</c:v>
                      </c:pt>
                      <c:pt idx="13150">
                        <c:v>0.16</c:v>
                      </c:pt>
                      <c:pt idx="13151">
                        <c:v>0.17</c:v>
                      </c:pt>
                      <c:pt idx="13152">
                        <c:v>0.17</c:v>
                      </c:pt>
                      <c:pt idx="13153">
                        <c:v>0.16</c:v>
                      </c:pt>
                      <c:pt idx="13154">
                        <c:v>0.16</c:v>
                      </c:pt>
                      <c:pt idx="13155">
                        <c:v>0.17</c:v>
                      </c:pt>
                      <c:pt idx="13156">
                        <c:v>0.17</c:v>
                      </c:pt>
                      <c:pt idx="13157">
                        <c:v>0.16</c:v>
                      </c:pt>
                      <c:pt idx="13158">
                        <c:v>0.17</c:v>
                      </c:pt>
                      <c:pt idx="13159">
                        <c:v>0.17</c:v>
                      </c:pt>
                      <c:pt idx="13160">
                        <c:v>0.18</c:v>
                      </c:pt>
                      <c:pt idx="13161">
                        <c:v>0.17</c:v>
                      </c:pt>
                      <c:pt idx="13162">
                        <c:v>0.17</c:v>
                      </c:pt>
                      <c:pt idx="13163">
                        <c:v>0.16</c:v>
                      </c:pt>
                      <c:pt idx="13164">
                        <c:v>0.17</c:v>
                      </c:pt>
                      <c:pt idx="13165">
                        <c:v>0.17</c:v>
                      </c:pt>
                      <c:pt idx="13166">
                        <c:v>0.17</c:v>
                      </c:pt>
                      <c:pt idx="13167">
                        <c:v>0.16</c:v>
                      </c:pt>
                      <c:pt idx="13168">
                        <c:v>0.15</c:v>
                      </c:pt>
                      <c:pt idx="13169">
                        <c:v>0.15</c:v>
                      </c:pt>
                      <c:pt idx="13170">
                        <c:v>0.09</c:v>
                      </c:pt>
                      <c:pt idx="13171">
                        <c:v>0.18</c:v>
                      </c:pt>
                      <c:pt idx="13172">
                        <c:v>0.17</c:v>
                      </c:pt>
                      <c:pt idx="13173">
                        <c:v>0.17</c:v>
                      </c:pt>
                      <c:pt idx="13174">
                        <c:v>0.17</c:v>
                      </c:pt>
                      <c:pt idx="13175">
                        <c:v>0.17</c:v>
                      </c:pt>
                      <c:pt idx="13176">
                        <c:v>0.17</c:v>
                      </c:pt>
                      <c:pt idx="13177">
                        <c:v>0.17</c:v>
                      </c:pt>
                      <c:pt idx="13178">
                        <c:v>0.17</c:v>
                      </c:pt>
                      <c:pt idx="13179">
                        <c:v>0.18</c:v>
                      </c:pt>
                      <c:pt idx="13180">
                        <c:v>0.19</c:v>
                      </c:pt>
                      <c:pt idx="13181">
                        <c:v>0.18</c:v>
                      </c:pt>
                      <c:pt idx="13182">
                        <c:v>0.17</c:v>
                      </c:pt>
                      <c:pt idx="13183">
                        <c:v>0.16</c:v>
                      </c:pt>
                      <c:pt idx="13184">
                        <c:v>0.13</c:v>
                      </c:pt>
                      <c:pt idx="13185">
                        <c:v>0.13</c:v>
                      </c:pt>
                      <c:pt idx="13186">
                        <c:v>0.14000000000000001</c:v>
                      </c:pt>
                      <c:pt idx="13187">
                        <c:v>0.15</c:v>
                      </c:pt>
                      <c:pt idx="13188">
                        <c:v>0.15</c:v>
                      </c:pt>
                      <c:pt idx="13189">
                        <c:v>0.14000000000000001</c:v>
                      </c:pt>
                      <c:pt idx="13190">
                        <c:v>0.14000000000000001</c:v>
                      </c:pt>
                      <c:pt idx="13191">
                        <c:v>0.14000000000000001</c:v>
                      </c:pt>
                      <c:pt idx="13192">
                        <c:v>0.13</c:v>
                      </c:pt>
                      <c:pt idx="13193">
                        <c:v>0.14000000000000001</c:v>
                      </c:pt>
                      <c:pt idx="13194">
                        <c:v>0.14000000000000001</c:v>
                      </c:pt>
                      <c:pt idx="13195">
                        <c:v>0.14000000000000001</c:v>
                      </c:pt>
                      <c:pt idx="13196">
                        <c:v>0.14000000000000001</c:v>
                      </c:pt>
                      <c:pt idx="13197">
                        <c:v>0.13</c:v>
                      </c:pt>
                      <c:pt idx="13198">
                        <c:v>0.13</c:v>
                      </c:pt>
                      <c:pt idx="13199">
                        <c:v>0.13</c:v>
                      </c:pt>
                      <c:pt idx="13200">
                        <c:v>0.13</c:v>
                      </c:pt>
                      <c:pt idx="13201">
                        <c:v>0.13</c:v>
                      </c:pt>
                      <c:pt idx="13202">
                        <c:v>0.13</c:v>
                      </c:pt>
                      <c:pt idx="13203">
                        <c:v>0.13</c:v>
                      </c:pt>
                      <c:pt idx="13204">
                        <c:v>0.13</c:v>
                      </c:pt>
                      <c:pt idx="13205">
                        <c:v>0.13</c:v>
                      </c:pt>
                      <c:pt idx="13206">
                        <c:v>0.13</c:v>
                      </c:pt>
                      <c:pt idx="13207">
                        <c:v>0.13</c:v>
                      </c:pt>
                      <c:pt idx="13208">
                        <c:v>0.13</c:v>
                      </c:pt>
                      <c:pt idx="13209">
                        <c:v>0.13</c:v>
                      </c:pt>
                      <c:pt idx="13210">
                        <c:v>0.13</c:v>
                      </c:pt>
                      <c:pt idx="13211">
                        <c:v>0.13</c:v>
                      </c:pt>
                      <c:pt idx="13212">
                        <c:v>0.13</c:v>
                      </c:pt>
                      <c:pt idx="13213">
                        <c:v>0.13</c:v>
                      </c:pt>
                      <c:pt idx="13214">
                        <c:v>0.14000000000000001</c:v>
                      </c:pt>
                      <c:pt idx="13215">
                        <c:v>0.13</c:v>
                      </c:pt>
                      <c:pt idx="13216">
                        <c:v>0.13</c:v>
                      </c:pt>
                      <c:pt idx="13217">
                        <c:v>0.14000000000000001</c:v>
                      </c:pt>
                      <c:pt idx="13218">
                        <c:v>0.16</c:v>
                      </c:pt>
                      <c:pt idx="13219">
                        <c:v>0.16</c:v>
                      </c:pt>
                      <c:pt idx="13220">
                        <c:v>0.15</c:v>
                      </c:pt>
                      <c:pt idx="13221">
                        <c:v>0.15</c:v>
                      </c:pt>
                      <c:pt idx="13222">
                        <c:v>0.15</c:v>
                      </c:pt>
                      <c:pt idx="13223">
                        <c:v>0.15</c:v>
                      </c:pt>
                      <c:pt idx="13224">
                        <c:v>0.15</c:v>
                      </c:pt>
                      <c:pt idx="13225">
                        <c:v>0.16</c:v>
                      </c:pt>
                      <c:pt idx="13226">
                        <c:v>0.16</c:v>
                      </c:pt>
                      <c:pt idx="13227">
                        <c:v>0.16</c:v>
                      </c:pt>
                      <c:pt idx="13228">
                        <c:v>0.15</c:v>
                      </c:pt>
                      <c:pt idx="13229">
                        <c:v>0.16</c:v>
                      </c:pt>
                      <c:pt idx="13230">
                        <c:v>0.15</c:v>
                      </c:pt>
                      <c:pt idx="13231">
                        <c:v>0.16</c:v>
                      </c:pt>
                      <c:pt idx="13232">
                        <c:v>0.15</c:v>
                      </c:pt>
                      <c:pt idx="13233">
                        <c:v>0.15</c:v>
                      </c:pt>
                      <c:pt idx="13234">
                        <c:v>0.14000000000000001</c:v>
                      </c:pt>
                      <c:pt idx="13235">
                        <c:v>0.09</c:v>
                      </c:pt>
                      <c:pt idx="13236">
                        <c:v>0.15</c:v>
                      </c:pt>
                      <c:pt idx="13237">
                        <c:v>0.16</c:v>
                      </c:pt>
                      <c:pt idx="13238">
                        <c:v>0.16</c:v>
                      </c:pt>
                      <c:pt idx="13239">
                        <c:v>0.15</c:v>
                      </c:pt>
                      <c:pt idx="13240">
                        <c:v>0.15</c:v>
                      </c:pt>
                      <c:pt idx="13241">
                        <c:v>0.15</c:v>
                      </c:pt>
                      <c:pt idx="13242">
                        <c:v>0.16</c:v>
                      </c:pt>
                      <c:pt idx="13243">
                        <c:v>0.16</c:v>
                      </c:pt>
                      <c:pt idx="13244">
                        <c:v>0.16</c:v>
                      </c:pt>
                      <c:pt idx="13245">
                        <c:v>0.16</c:v>
                      </c:pt>
                      <c:pt idx="13246">
                        <c:v>0.16</c:v>
                      </c:pt>
                      <c:pt idx="13247">
                        <c:v>0.16</c:v>
                      </c:pt>
                      <c:pt idx="13248">
                        <c:v>0.15</c:v>
                      </c:pt>
                      <c:pt idx="13249">
                        <c:v>0.15</c:v>
                      </c:pt>
                      <c:pt idx="13250">
                        <c:v>0.16</c:v>
                      </c:pt>
                      <c:pt idx="13251">
                        <c:v>0.15</c:v>
                      </c:pt>
                      <c:pt idx="13252">
                        <c:v>0.15</c:v>
                      </c:pt>
                      <c:pt idx="13253">
                        <c:v>0.17</c:v>
                      </c:pt>
                      <c:pt idx="13254">
                        <c:v>0.16</c:v>
                      </c:pt>
                      <c:pt idx="13255">
                        <c:v>0.16</c:v>
                      </c:pt>
                      <c:pt idx="13256">
                        <c:v>0.17</c:v>
                      </c:pt>
                      <c:pt idx="13257">
                        <c:v>0.17</c:v>
                      </c:pt>
                      <c:pt idx="13258">
                        <c:v>0.18</c:v>
                      </c:pt>
                      <c:pt idx="13259">
                        <c:v>0.17</c:v>
                      </c:pt>
                      <c:pt idx="13260">
                        <c:v>0.16</c:v>
                      </c:pt>
                      <c:pt idx="13261">
                        <c:v>0.17</c:v>
                      </c:pt>
                      <c:pt idx="13262">
                        <c:v>0.16</c:v>
                      </c:pt>
                      <c:pt idx="13263">
                        <c:v>0.16</c:v>
                      </c:pt>
                      <c:pt idx="13264">
                        <c:v>0.16</c:v>
                      </c:pt>
                      <c:pt idx="13265">
                        <c:v>0.16</c:v>
                      </c:pt>
                      <c:pt idx="13266">
                        <c:v>0.16</c:v>
                      </c:pt>
                      <c:pt idx="13267">
                        <c:v>0.16</c:v>
                      </c:pt>
                      <c:pt idx="13268">
                        <c:v>0.16</c:v>
                      </c:pt>
                      <c:pt idx="13269">
                        <c:v>0.16</c:v>
                      </c:pt>
                      <c:pt idx="13270">
                        <c:v>0.16</c:v>
                      </c:pt>
                      <c:pt idx="13271">
                        <c:v>0.16</c:v>
                      </c:pt>
                      <c:pt idx="13272">
                        <c:v>0.16</c:v>
                      </c:pt>
                      <c:pt idx="13273">
                        <c:v>0.16</c:v>
                      </c:pt>
                      <c:pt idx="13274">
                        <c:v>0.16</c:v>
                      </c:pt>
                      <c:pt idx="13275">
                        <c:v>0.16</c:v>
                      </c:pt>
                      <c:pt idx="13276">
                        <c:v>0.16</c:v>
                      </c:pt>
                      <c:pt idx="13277">
                        <c:v>0.16</c:v>
                      </c:pt>
                      <c:pt idx="13278">
                        <c:v>0.16</c:v>
                      </c:pt>
                      <c:pt idx="13279">
                        <c:v>0.16</c:v>
                      </c:pt>
                      <c:pt idx="13280">
                        <c:v>0.16</c:v>
                      </c:pt>
                      <c:pt idx="13281">
                        <c:v>0.16</c:v>
                      </c:pt>
                      <c:pt idx="13282">
                        <c:v>0.17</c:v>
                      </c:pt>
                      <c:pt idx="13283">
                        <c:v>0.16</c:v>
                      </c:pt>
                      <c:pt idx="13284">
                        <c:v>0.16</c:v>
                      </c:pt>
                      <c:pt idx="13285">
                        <c:v>0.16</c:v>
                      </c:pt>
                      <c:pt idx="13286">
                        <c:v>0.16</c:v>
                      </c:pt>
                      <c:pt idx="13287">
                        <c:v>0.17</c:v>
                      </c:pt>
                      <c:pt idx="13288">
                        <c:v>0.17</c:v>
                      </c:pt>
                      <c:pt idx="13289">
                        <c:v>0.16</c:v>
                      </c:pt>
                      <c:pt idx="13290">
                        <c:v>0.17</c:v>
                      </c:pt>
                      <c:pt idx="13291">
                        <c:v>0.16</c:v>
                      </c:pt>
                      <c:pt idx="13292">
                        <c:v>0.17</c:v>
                      </c:pt>
                      <c:pt idx="13293">
                        <c:v>0.17</c:v>
                      </c:pt>
                      <c:pt idx="13294">
                        <c:v>0.17</c:v>
                      </c:pt>
                      <c:pt idx="13295">
                        <c:v>0.17</c:v>
                      </c:pt>
                      <c:pt idx="13296">
                        <c:v>0.18</c:v>
                      </c:pt>
                      <c:pt idx="13297">
                        <c:v>0.18</c:v>
                      </c:pt>
                      <c:pt idx="13298">
                        <c:v>0.17</c:v>
                      </c:pt>
                      <c:pt idx="13299">
                        <c:v>0.17</c:v>
                      </c:pt>
                      <c:pt idx="13300">
                        <c:v>0.17</c:v>
                      </c:pt>
                      <c:pt idx="13301">
                        <c:v>0.09</c:v>
                      </c:pt>
                      <c:pt idx="13302">
                        <c:v>0.09</c:v>
                      </c:pt>
                      <c:pt idx="13303">
                        <c:v>0.17</c:v>
                      </c:pt>
                      <c:pt idx="13304">
                        <c:v>0.17</c:v>
                      </c:pt>
                      <c:pt idx="13305">
                        <c:v>0.16</c:v>
                      </c:pt>
                      <c:pt idx="13306">
                        <c:v>0.16</c:v>
                      </c:pt>
                      <c:pt idx="13307">
                        <c:v>0.15</c:v>
                      </c:pt>
                      <c:pt idx="13308">
                        <c:v>0.14000000000000001</c:v>
                      </c:pt>
                      <c:pt idx="13309">
                        <c:v>0.14000000000000001</c:v>
                      </c:pt>
                      <c:pt idx="13310">
                        <c:v>0.14000000000000001</c:v>
                      </c:pt>
                      <c:pt idx="13311">
                        <c:v>0.14000000000000001</c:v>
                      </c:pt>
                      <c:pt idx="13312">
                        <c:v>0.15</c:v>
                      </c:pt>
                      <c:pt idx="13313">
                        <c:v>0.14000000000000001</c:v>
                      </c:pt>
                      <c:pt idx="13314">
                        <c:v>0.14000000000000001</c:v>
                      </c:pt>
                      <c:pt idx="13315">
                        <c:v>0.14000000000000001</c:v>
                      </c:pt>
                      <c:pt idx="13316">
                        <c:v>0.14000000000000001</c:v>
                      </c:pt>
                      <c:pt idx="13317">
                        <c:v>0.14000000000000001</c:v>
                      </c:pt>
                      <c:pt idx="13318">
                        <c:v>0.13</c:v>
                      </c:pt>
                      <c:pt idx="13319">
                        <c:v>0.15</c:v>
                      </c:pt>
                      <c:pt idx="13320">
                        <c:v>0.14000000000000001</c:v>
                      </c:pt>
                      <c:pt idx="13321">
                        <c:v>0.14000000000000001</c:v>
                      </c:pt>
                      <c:pt idx="13322">
                        <c:v>0.12</c:v>
                      </c:pt>
                      <c:pt idx="13323">
                        <c:v>0.12</c:v>
                      </c:pt>
                      <c:pt idx="13324">
                        <c:v>0.15</c:v>
                      </c:pt>
                      <c:pt idx="13325">
                        <c:v>0.14000000000000001</c:v>
                      </c:pt>
                      <c:pt idx="13326">
                        <c:v>0.13</c:v>
                      </c:pt>
                      <c:pt idx="13327">
                        <c:v>0.13</c:v>
                      </c:pt>
                      <c:pt idx="13328">
                        <c:v>0.13</c:v>
                      </c:pt>
                      <c:pt idx="13329">
                        <c:v>0.13</c:v>
                      </c:pt>
                      <c:pt idx="13330">
                        <c:v>0.14000000000000001</c:v>
                      </c:pt>
                      <c:pt idx="13331">
                        <c:v>0.14000000000000001</c:v>
                      </c:pt>
                      <c:pt idx="13332">
                        <c:v>0.13</c:v>
                      </c:pt>
                      <c:pt idx="13333">
                        <c:v>0.14000000000000001</c:v>
                      </c:pt>
                      <c:pt idx="13334">
                        <c:v>0.14000000000000001</c:v>
                      </c:pt>
                      <c:pt idx="13335">
                        <c:v>0.16</c:v>
                      </c:pt>
                      <c:pt idx="13336">
                        <c:v>0.16</c:v>
                      </c:pt>
                      <c:pt idx="13337">
                        <c:v>0.15</c:v>
                      </c:pt>
                      <c:pt idx="13338">
                        <c:v>0.15</c:v>
                      </c:pt>
                      <c:pt idx="13339">
                        <c:v>0.16</c:v>
                      </c:pt>
                      <c:pt idx="13340">
                        <c:v>0.16</c:v>
                      </c:pt>
                      <c:pt idx="13341">
                        <c:v>0.15</c:v>
                      </c:pt>
                      <c:pt idx="13342">
                        <c:v>0.14000000000000001</c:v>
                      </c:pt>
                      <c:pt idx="13343">
                        <c:v>0.14000000000000001</c:v>
                      </c:pt>
                      <c:pt idx="13344">
                        <c:v>0.14000000000000001</c:v>
                      </c:pt>
                      <c:pt idx="13345">
                        <c:v>0.14000000000000001</c:v>
                      </c:pt>
                      <c:pt idx="13346">
                        <c:v>0.16</c:v>
                      </c:pt>
                      <c:pt idx="13347">
                        <c:v>0.15</c:v>
                      </c:pt>
                      <c:pt idx="13348">
                        <c:v>0.15</c:v>
                      </c:pt>
                      <c:pt idx="13349">
                        <c:v>0.16</c:v>
                      </c:pt>
                      <c:pt idx="13350">
                        <c:v>0.15</c:v>
                      </c:pt>
                      <c:pt idx="13351">
                        <c:v>0.16</c:v>
                      </c:pt>
                      <c:pt idx="13352">
                        <c:v>0.15</c:v>
                      </c:pt>
                      <c:pt idx="13353">
                        <c:v>0.14000000000000001</c:v>
                      </c:pt>
                      <c:pt idx="13354">
                        <c:v>0.15</c:v>
                      </c:pt>
                      <c:pt idx="13355">
                        <c:v>0.16</c:v>
                      </c:pt>
                      <c:pt idx="13356">
                        <c:v>0.16</c:v>
                      </c:pt>
                      <c:pt idx="13357">
                        <c:v>0.15</c:v>
                      </c:pt>
                      <c:pt idx="13358">
                        <c:v>0.15</c:v>
                      </c:pt>
                      <c:pt idx="13359">
                        <c:v>0.16</c:v>
                      </c:pt>
                      <c:pt idx="13360">
                        <c:v>0.15</c:v>
                      </c:pt>
                      <c:pt idx="13361">
                        <c:v>0.15</c:v>
                      </c:pt>
                      <c:pt idx="13362">
                        <c:v>0.14000000000000001</c:v>
                      </c:pt>
                      <c:pt idx="13363">
                        <c:v>0.12</c:v>
                      </c:pt>
                      <c:pt idx="13364">
                        <c:v>0.13</c:v>
                      </c:pt>
                      <c:pt idx="13365">
                        <c:v>0.09</c:v>
                      </c:pt>
                      <c:pt idx="13366">
                        <c:v>0.16</c:v>
                      </c:pt>
                      <c:pt idx="13367">
                        <c:v>0.15</c:v>
                      </c:pt>
                      <c:pt idx="13368">
                        <c:v>0.14000000000000001</c:v>
                      </c:pt>
                      <c:pt idx="13369">
                        <c:v>0.14000000000000001</c:v>
                      </c:pt>
                      <c:pt idx="13370">
                        <c:v>0.15</c:v>
                      </c:pt>
                      <c:pt idx="13371">
                        <c:v>0.15</c:v>
                      </c:pt>
                      <c:pt idx="13372">
                        <c:v>0.15</c:v>
                      </c:pt>
                      <c:pt idx="13373">
                        <c:v>0.15</c:v>
                      </c:pt>
                      <c:pt idx="13374">
                        <c:v>0.15</c:v>
                      </c:pt>
                      <c:pt idx="13375">
                        <c:v>0.15</c:v>
                      </c:pt>
                      <c:pt idx="13376">
                        <c:v>0.15</c:v>
                      </c:pt>
                      <c:pt idx="13377">
                        <c:v>0.15</c:v>
                      </c:pt>
                      <c:pt idx="13378">
                        <c:v>0.15</c:v>
                      </c:pt>
                      <c:pt idx="13379">
                        <c:v>0.15</c:v>
                      </c:pt>
                      <c:pt idx="13380">
                        <c:v>0.15</c:v>
                      </c:pt>
                      <c:pt idx="13381">
                        <c:v>0.15</c:v>
                      </c:pt>
                      <c:pt idx="13382">
                        <c:v>0.14000000000000001</c:v>
                      </c:pt>
                      <c:pt idx="13383">
                        <c:v>0.13</c:v>
                      </c:pt>
                      <c:pt idx="13384">
                        <c:v>0.13</c:v>
                      </c:pt>
                      <c:pt idx="13385">
                        <c:v>0.13</c:v>
                      </c:pt>
                      <c:pt idx="13386">
                        <c:v>0.13</c:v>
                      </c:pt>
                      <c:pt idx="13387">
                        <c:v>0.14000000000000001</c:v>
                      </c:pt>
                      <c:pt idx="13388">
                        <c:v>0.14000000000000001</c:v>
                      </c:pt>
                      <c:pt idx="13389">
                        <c:v>0.15</c:v>
                      </c:pt>
                      <c:pt idx="13390">
                        <c:v>0.14000000000000001</c:v>
                      </c:pt>
                      <c:pt idx="13391">
                        <c:v>0.14000000000000001</c:v>
                      </c:pt>
                      <c:pt idx="13392">
                        <c:v>0.12</c:v>
                      </c:pt>
                      <c:pt idx="13393">
                        <c:v>0.12</c:v>
                      </c:pt>
                      <c:pt idx="13394">
                        <c:v>0.12</c:v>
                      </c:pt>
                      <c:pt idx="13395">
                        <c:v>0.12</c:v>
                      </c:pt>
                      <c:pt idx="13396">
                        <c:v>0.12</c:v>
                      </c:pt>
                      <c:pt idx="13397">
                        <c:v>0.11</c:v>
                      </c:pt>
                      <c:pt idx="13398">
                        <c:v>0.12</c:v>
                      </c:pt>
                      <c:pt idx="13399">
                        <c:v>0.11</c:v>
                      </c:pt>
                      <c:pt idx="13400">
                        <c:v>0.1</c:v>
                      </c:pt>
                      <c:pt idx="13401">
                        <c:v>0.1</c:v>
                      </c:pt>
                      <c:pt idx="13402">
                        <c:v>0.09</c:v>
                      </c:pt>
                      <c:pt idx="13403">
                        <c:v>0.08</c:v>
                      </c:pt>
                      <c:pt idx="13404">
                        <c:v>0.08</c:v>
                      </c:pt>
                      <c:pt idx="13405">
                        <c:v>0.09</c:v>
                      </c:pt>
                      <c:pt idx="13406">
                        <c:v>0.09</c:v>
                      </c:pt>
                      <c:pt idx="13407">
                        <c:v>0.09</c:v>
                      </c:pt>
                      <c:pt idx="13408">
                        <c:v>0.08</c:v>
                      </c:pt>
                      <c:pt idx="13409">
                        <c:v>0.08</c:v>
                      </c:pt>
                      <c:pt idx="13410">
                        <c:v>0.09</c:v>
                      </c:pt>
                      <c:pt idx="13411">
                        <c:v>0.1</c:v>
                      </c:pt>
                      <c:pt idx="13412">
                        <c:v>0.11</c:v>
                      </c:pt>
                      <c:pt idx="13413">
                        <c:v>0.09</c:v>
                      </c:pt>
                      <c:pt idx="13414">
                        <c:v>0.1</c:v>
                      </c:pt>
                      <c:pt idx="13415">
                        <c:v>0.09</c:v>
                      </c:pt>
                      <c:pt idx="13416">
                        <c:v>0.09</c:v>
                      </c:pt>
                      <c:pt idx="13417">
                        <c:v>0.09</c:v>
                      </c:pt>
                      <c:pt idx="13418">
                        <c:v>0.08</c:v>
                      </c:pt>
                      <c:pt idx="13419">
                        <c:v>0.09</c:v>
                      </c:pt>
                      <c:pt idx="13420">
                        <c:v>0.1</c:v>
                      </c:pt>
                      <c:pt idx="13421">
                        <c:v>0.11</c:v>
                      </c:pt>
                      <c:pt idx="13422">
                        <c:v>0.12</c:v>
                      </c:pt>
                      <c:pt idx="13423">
                        <c:v>0.1</c:v>
                      </c:pt>
                      <c:pt idx="13424">
                        <c:v>0.1</c:v>
                      </c:pt>
                      <c:pt idx="13425">
                        <c:v>0.1</c:v>
                      </c:pt>
                      <c:pt idx="13426">
                        <c:v>0.1</c:v>
                      </c:pt>
                      <c:pt idx="13427">
                        <c:v>0.09</c:v>
                      </c:pt>
                      <c:pt idx="13428">
                        <c:v>0.09</c:v>
                      </c:pt>
                      <c:pt idx="13429">
                        <c:v>0.09</c:v>
                      </c:pt>
                      <c:pt idx="13430">
                        <c:v>7.0000000000000007E-2</c:v>
                      </c:pt>
                      <c:pt idx="13431">
                        <c:v>0.1</c:v>
                      </c:pt>
                      <c:pt idx="13432">
                        <c:v>0.1</c:v>
                      </c:pt>
                      <c:pt idx="13433">
                        <c:v>0.1</c:v>
                      </c:pt>
                      <c:pt idx="13434">
                        <c:v>0.1</c:v>
                      </c:pt>
                      <c:pt idx="13435">
                        <c:v>0.1</c:v>
                      </c:pt>
                      <c:pt idx="13436">
                        <c:v>0.1</c:v>
                      </c:pt>
                      <c:pt idx="13437">
                        <c:v>0.1</c:v>
                      </c:pt>
                      <c:pt idx="13438">
                        <c:v>0.09</c:v>
                      </c:pt>
                      <c:pt idx="13439">
                        <c:v>0.09</c:v>
                      </c:pt>
                      <c:pt idx="13440">
                        <c:v>0.09</c:v>
                      </c:pt>
                      <c:pt idx="13441">
                        <c:v>0.09</c:v>
                      </c:pt>
                      <c:pt idx="13442">
                        <c:v>0.09</c:v>
                      </c:pt>
                      <c:pt idx="13443">
                        <c:v>0.09</c:v>
                      </c:pt>
                      <c:pt idx="13444">
                        <c:v>0.09</c:v>
                      </c:pt>
                      <c:pt idx="13445">
                        <c:v>0.09</c:v>
                      </c:pt>
                      <c:pt idx="13446">
                        <c:v>0.09</c:v>
                      </c:pt>
                      <c:pt idx="13447">
                        <c:v>0.09</c:v>
                      </c:pt>
                      <c:pt idx="13448">
                        <c:v>0.09</c:v>
                      </c:pt>
                      <c:pt idx="13449">
                        <c:v>0.09</c:v>
                      </c:pt>
                      <c:pt idx="13450">
                        <c:v>0.09</c:v>
                      </c:pt>
                      <c:pt idx="13451">
                        <c:v>0.08</c:v>
                      </c:pt>
                      <c:pt idx="13452">
                        <c:v>0.09</c:v>
                      </c:pt>
                      <c:pt idx="13453">
                        <c:v>0.09</c:v>
                      </c:pt>
                      <c:pt idx="13454">
                        <c:v>0.08</c:v>
                      </c:pt>
                      <c:pt idx="13455">
                        <c:v>0.09</c:v>
                      </c:pt>
                      <c:pt idx="13456">
                        <c:v>0.08</c:v>
                      </c:pt>
                      <c:pt idx="13457">
                        <c:v>0.09</c:v>
                      </c:pt>
                      <c:pt idx="13458">
                        <c:v>0.09</c:v>
                      </c:pt>
                      <c:pt idx="13459">
                        <c:v>0.09</c:v>
                      </c:pt>
                      <c:pt idx="13460">
                        <c:v>0.08</c:v>
                      </c:pt>
                      <c:pt idx="13461">
                        <c:v>0.08</c:v>
                      </c:pt>
                      <c:pt idx="13462">
                        <c:v>0.08</c:v>
                      </c:pt>
                      <c:pt idx="13463">
                        <c:v>0.09</c:v>
                      </c:pt>
                      <c:pt idx="13464">
                        <c:v>0.08</c:v>
                      </c:pt>
                      <c:pt idx="13465">
                        <c:v>0.09</c:v>
                      </c:pt>
                      <c:pt idx="13466">
                        <c:v>0.09</c:v>
                      </c:pt>
                      <c:pt idx="13467">
                        <c:v>0.09</c:v>
                      </c:pt>
                      <c:pt idx="13468">
                        <c:v>0.08</c:v>
                      </c:pt>
                      <c:pt idx="13469">
                        <c:v>0.09</c:v>
                      </c:pt>
                      <c:pt idx="13470">
                        <c:v>0.08</c:v>
                      </c:pt>
                      <c:pt idx="13471">
                        <c:v>0.08</c:v>
                      </c:pt>
                      <c:pt idx="13472">
                        <c:v>7.0000000000000007E-2</c:v>
                      </c:pt>
                      <c:pt idx="13473">
                        <c:v>7.0000000000000007E-2</c:v>
                      </c:pt>
                      <c:pt idx="13474">
                        <c:v>0.08</c:v>
                      </c:pt>
                      <c:pt idx="13475">
                        <c:v>7.0000000000000007E-2</c:v>
                      </c:pt>
                      <c:pt idx="13476">
                        <c:v>7.0000000000000007E-2</c:v>
                      </c:pt>
                      <c:pt idx="13477">
                        <c:v>0.09</c:v>
                      </c:pt>
                      <c:pt idx="13478">
                        <c:v>0.08</c:v>
                      </c:pt>
                      <c:pt idx="13479">
                        <c:v>0.08</c:v>
                      </c:pt>
                      <c:pt idx="13480">
                        <c:v>0.08</c:v>
                      </c:pt>
                      <c:pt idx="13481">
                        <c:v>0.08</c:v>
                      </c:pt>
                      <c:pt idx="13482">
                        <c:v>0.08</c:v>
                      </c:pt>
                      <c:pt idx="13483">
                        <c:v>0.08</c:v>
                      </c:pt>
                      <c:pt idx="13484">
                        <c:v>0.08</c:v>
                      </c:pt>
                      <c:pt idx="13485">
                        <c:v>0.08</c:v>
                      </c:pt>
                      <c:pt idx="13486">
                        <c:v>0.08</c:v>
                      </c:pt>
                      <c:pt idx="13487">
                        <c:v>0.08</c:v>
                      </c:pt>
                      <c:pt idx="13488">
                        <c:v>0.08</c:v>
                      </c:pt>
                      <c:pt idx="13489">
                        <c:v>0.09</c:v>
                      </c:pt>
                      <c:pt idx="13490">
                        <c:v>0.08</c:v>
                      </c:pt>
                      <c:pt idx="13491">
                        <c:v>0.09</c:v>
                      </c:pt>
                      <c:pt idx="13492">
                        <c:v>0.09</c:v>
                      </c:pt>
                      <c:pt idx="13493">
                        <c:v>0.08</c:v>
                      </c:pt>
                      <c:pt idx="13494">
                        <c:v>0.08</c:v>
                      </c:pt>
                      <c:pt idx="13495">
                        <c:v>0.08</c:v>
                      </c:pt>
                      <c:pt idx="13496">
                        <c:v>0.06</c:v>
                      </c:pt>
                      <c:pt idx="13497">
                        <c:v>0.08</c:v>
                      </c:pt>
                      <c:pt idx="13498">
                        <c:v>7.0000000000000007E-2</c:v>
                      </c:pt>
                      <c:pt idx="13499">
                        <c:v>0.08</c:v>
                      </c:pt>
                      <c:pt idx="13500">
                        <c:v>0.08</c:v>
                      </c:pt>
                      <c:pt idx="13501">
                        <c:v>0.08</c:v>
                      </c:pt>
                      <c:pt idx="13502">
                        <c:v>0.08</c:v>
                      </c:pt>
                      <c:pt idx="13503">
                        <c:v>0.09</c:v>
                      </c:pt>
                      <c:pt idx="13504">
                        <c:v>0.09</c:v>
                      </c:pt>
                      <c:pt idx="13505">
                        <c:v>0.1</c:v>
                      </c:pt>
                      <c:pt idx="13506">
                        <c:v>0.1</c:v>
                      </c:pt>
                      <c:pt idx="13507">
                        <c:v>0.1</c:v>
                      </c:pt>
                      <c:pt idx="13508">
                        <c:v>0.11</c:v>
                      </c:pt>
                      <c:pt idx="13509">
                        <c:v>0.1</c:v>
                      </c:pt>
                      <c:pt idx="13510">
                        <c:v>0.1</c:v>
                      </c:pt>
                      <c:pt idx="13511">
                        <c:v>0.09</c:v>
                      </c:pt>
                      <c:pt idx="13512">
                        <c:v>0.08</c:v>
                      </c:pt>
                      <c:pt idx="13513">
                        <c:v>0.08</c:v>
                      </c:pt>
                      <c:pt idx="13514">
                        <c:v>0.08</c:v>
                      </c:pt>
                      <c:pt idx="13515">
                        <c:v>0.08</c:v>
                      </c:pt>
                      <c:pt idx="13516">
                        <c:v>0.08</c:v>
                      </c:pt>
                      <c:pt idx="13517">
                        <c:v>0.08</c:v>
                      </c:pt>
                      <c:pt idx="13518">
                        <c:v>0.08</c:v>
                      </c:pt>
                      <c:pt idx="13519">
                        <c:v>7.0000000000000007E-2</c:v>
                      </c:pt>
                      <c:pt idx="13520">
                        <c:v>0.08</c:v>
                      </c:pt>
                      <c:pt idx="13521">
                        <c:v>0.08</c:v>
                      </c:pt>
                      <c:pt idx="13522">
                        <c:v>0.08</c:v>
                      </c:pt>
                      <c:pt idx="13523">
                        <c:v>0.08</c:v>
                      </c:pt>
                      <c:pt idx="13524">
                        <c:v>0.08</c:v>
                      </c:pt>
                      <c:pt idx="13525">
                        <c:v>0.08</c:v>
                      </c:pt>
                      <c:pt idx="13526">
                        <c:v>0.08</c:v>
                      </c:pt>
                      <c:pt idx="13527">
                        <c:v>0.08</c:v>
                      </c:pt>
                      <c:pt idx="13528">
                        <c:v>0.08</c:v>
                      </c:pt>
                      <c:pt idx="13529">
                        <c:v>0.09</c:v>
                      </c:pt>
                      <c:pt idx="13530">
                        <c:v>0.09</c:v>
                      </c:pt>
                      <c:pt idx="13531">
                        <c:v>0.09</c:v>
                      </c:pt>
                      <c:pt idx="13532">
                        <c:v>0.09</c:v>
                      </c:pt>
                      <c:pt idx="13533">
                        <c:v>0.09</c:v>
                      </c:pt>
                      <c:pt idx="13534">
                        <c:v>0.09</c:v>
                      </c:pt>
                      <c:pt idx="13535">
                        <c:v>0.09</c:v>
                      </c:pt>
                      <c:pt idx="13536">
                        <c:v>0.09</c:v>
                      </c:pt>
                      <c:pt idx="13537">
                        <c:v>0.09</c:v>
                      </c:pt>
                      <c:pt idx="13538">
                        <c:v>0.09</c:v>
                      </c:pt>
                      <c:pt idx="13539">
                        <c:v>0.09</c:v>
                      </c:pt>
                      <c:pt idx="13540">
                        <c:v>7.0000000000000007E-2</c:v>
                      </c:pt>
                      <c:pt idx="13541">
                        <c:v>0.09</c:v>
                      </c:pt>
                      <c:pt idx="13542">
                        <c:v>0.09</c:v>
                      </c:pt>
                      <c:pt idx="13543">
                        <c:v>0.09</c:v>
                      </c:pt>
                      <c:pt idx="13544">
                        <c:v>0.09</c:v>
                      </c:pt>
                      <c:pt idx="13545">
                        <c:v>0.09</c:v>
                      </c:pt>
                      <c:pt idx="13546">
                        <c:v>0.09</c:v>
                      </c:pt>
                      <c:pt idx="13547">
                        <c:v>0.09</c:v>
                      </c:pt>
                      <c:pt idx="13548">
                        <c:v>0.08</c:v>
                      </c:pt>
                      <c:pt idx="13549">
                        <c:v>0.09</c:v>
                      </c:pt>
                      <c:pt idx="13550">
                        <c:v>0.08</c:v>
                      </c:pt>
                      <c:pt idx="13551">
                        <c:v>0.09</c:v>
                      </c:pt>
                      <c:pt idx="13552">
                        <c:v>0.09</c:v>
                      </c:pt>
                      <c:pt idx="13553">
                        <c:v>0.09</c:v>
                      </c:pt>
                      <c:pt idx="13554">
                        <c:v>0.09</c:v>
                      </c:pt>
                      <c:pt idx="13555">
                        <c:v>0.09</c:v>
                      </c:pt>
                      <c:pt idx="13556">
                        <c:v>0.09</c:v>
                      </c:pt>
                      <c:pt idx="13557">
                        <c:v>0.08</c:v>
                      </c:pt>
                      <c:pt idx="13558">
                        <c:v>0.08</c:v>
                      </c:pt>
                      <c:pt idx="13559">
                        <c:v>0.08</c:v>
                      </c:pt>
                      <c:pt idx="13560">
                        <c:v>0.08</c:v>
                      </c:pt>
                      <c:pt idx="13561">
                        <c:v>0.08</c:v>
                      </c:pt>
                      <c:pt idx="13562">
                        <c:v>7.0000000000000007E-2</c:v>
                      </c:pt>
                      <c:pt idx="13563">
                        <c:v>7.0000000000000007E-2</c:v>
                      </c:pt>
                      <c:pt idx="13564">
                        <c:v>0.08</c:v>
                      </c:pt>
                      <c:pt idx="13565">
                        <c:v>0.08</c:v>
                      </c:pt>
                      <c:pt idx="13566">
                        <c:v>0.08</c:v>
                      </c:pt>
                      <c:pt idx="13567">
                        <c:v>7.0000000000000007E-2</c:v>
                      </c:pt>
                      <c:pt idx="13568">
                        <c:v>7.0000000000000007E-2</c:v>
                      </c:pt>
                      <c:pt idx="13569">
                        <c:v>7.0000000000000007E-2</c:v>
                      </c:pt>
                      <c:pt idx="13570">
                        <c:v>7.0000000000000007E-2</c:v>
                      </c:pt>
                      <c:pt idx="13571">
                        <c:v>7.0000000000000007E-2</c:v>
                      </c:pt>
                      <c:pt idx="13572">
                        <c:v>7.0000000000000007E-2</c:v>
                      </c:pt>
                      <c:pt idx="13573">
                        <c:v>7.0000000000000007E-2</c:v>
                      </c:pt>
                      <c:pt idx="13574">
                        <c:v>7.0000000000000007E-2</c:v>
                      </c:pt>
                      <c:pt idx="13575">
                        <c:v>7.0000000000000007E-2</c:v>
                      </c:pt>
                      <c:pt idx="13576">
                        <c:v>7.0000000000000007E-2</c:v>
                      </c:pt>
                      <c:pt idx="13577">
                        <c:v>7.0000000000000007E-2</c:v>
                      </c:pt>
                      <c:pt idx="13578">
                        <c:v>7.0000000000000007E-2</c:v>
                      </c:pt>
                      <c:pt idx="13579">
                        <c:v>7.0000000000000007E-2</c:v>
                      </c:pt>
                      <c:pt idx="13580">
                        <c:v>7.0000000000000007E-2</c:v>
                      </c:pt>
                      <c:pt idx="13581">
                        <c:v>7.0000000000000007E-2</c:v>
                      </c:pt>
                      <c:pt idx="13582">
                        <c:v>7.0000000000000007E-2</c:v>
                      </c:pt>
                      <c:pt idx="13583">
                        <c:v>7.0000000000000007E-2</c:v>
                      </c:pt>
                      <c:pt idx="13584">
                        <c:v>7.0000000000000007E-2</c:v>
                      </c:pt>
                      <c:pt idx="13585">
                        <c:v>7.0000000000000007E-2</c:v>
                      </c:pt>
                      <c:pt idx="13586">
                        <c:v>7.0000000000000007E-2</c:v>
                      </c:pt>
                      <c:pt idx="13587">
                        <c:v>7.0000000000000007E-2</c:v>
                      </c:pt>
                      <c:pt idx="13588">
                        <c:v>7.0000000000000007E-2</c:v>
                      </c:pt>
                      <c:pt idx="13589">
                        <c:v>7.0000000000000007E-2</c:v>
                      </c:pt>
                      <c:pt idx="13590">
                        <c:v>0.06</c:v>
                      </c:pt>
                      <c:pt idx="13591">
                        <c:v>7.0000000000000007E-2</c:v>
                      </c:pt>
                      <c:pt idx="13592">
                        <c:v>0.06</c:v>
                      </c:pt>
                      <c:pt idx="13593">
                        <c:v>7.0000000000000007E-2</c:v>
                      </c:pt>
                      <c:pt idx="13594">
                        <c:v>0.06</c:v>
                      </c:pt>
                      <c:pt idx="13595">
                        <c:v>0.06</c:v>
                      </c:pt>
                      <c:pt idx="13596">
                        <c:v>0.06</c:v>
                      </c:pt>
                      <c:pt idx="13597">
                        <c:v>7.0000000000000007E-2</c:v>
                      </c:pt>
                      <c:pt idx="13598">
                        <c:v>7.0000000000000007E-2</c:v>
                      </c:pt>
                      <c:pt idx="13599">
                        <c:v>7.0000000000000007E-2</c:v>
                      </c:pt>
                      <c:pt idx="13600">
                        <c:v>7.0000000000000007E-2</c:v>
                      </c:pt>
                      <c:pt idx="13601">
                        <c:v>7.0000000000000007E-2</c:v>
                      </c:pt>
                      <c:pt idx="13602">
                        <c:v>7.0000000000000007E-2</c:v>
                      </c:pt>
                      <c:pt idx="13603">
                        <c:v>7.0000000000000007E-2</c:v>
                      </c:pt>
                      <c:pt idx="13604">
                        <c:v>7.0000000000000007E-2</c:v>
                      </c:pt>
                      <c:pt idx="13605">
                        <c:v>0.06</c:v>
                      </c:pt>
                      <c:pt idx="13606">
                        <c:v>7.0000000000000007E-2</c:v>
                      </c:pt>
                      <c:pt idx="13607">
                        <c:v>7.0000000000000007E-2</c:v>
                      </c:pt>
                      <c:pt idx="13608">
                        <c:v>0.08</c:v>
                      </c:pt>
                      <c:pt idx="13609">
                        <c:v>0.08</c:v>
                      </c:pt>
                      <c:pt idx="13610">
                        <c:v>0.08</c:v>
                      </c:pt>
                      <c:pt idx="13611">
                        <c:v>0.08</c:v>
                      </c:pt>
                      <c:pt idx="13612">
                        <c:v>0.08</c:v>
                      </c:pt>
                      <c:pt idx="13613">
                        <c:v>0.08</c:v>
                      </c:pt>
                      <c:pt idx="13614">
                        <c:v>0.08</c:v>
                      </c:pt>
                      <c:pt idx="13615">
                        <c:v>0.08</c:v>
                      </c:pt>
                      <c:pt idx="13616">
                        <c:v>0.08</c:v>
                      </c:pt>
                      <c:pt idx="13617">
                        <c:v>0.08</c:v>
                      </c:pt>
                      <c:pt idx="13618">
                        <c:v>0.08</c:v>
                      </c:pt>
                      <c:pt idx="13619">
                        <c:v>0.08</c:v>
                      </c:pt>
                      <c:pt idx="13620">
                        <c:v>0.08</c:v>
                      </c:pt>
                      <c:pt idx="13621">
                        <c:v>0.09</c:v>
                      </c:pt>
                      <c:pt idx="13622">
                        <c:v>0.09</c:v>
                      </c:pt>
                      <c:pt idx="13623">
                        <c:v>0.08</c:v>
                      </c:pt>
                      <c:pt idx="13624">
                        <c:v>0.08</c:v>
                      </c:pt>
                      <c:pt idx="13625">
                        <c:v>0.08</c:v>
                      </c:pt>
                      <c:pt idx="13626">
                        <c:v>0.06</c:v>
                      </c:pt>
                      <c:pt idx="13627">
                        <c:v>0.08</c:v>
                      </c:pt>
                      <c:pt idx="13628">
                        <c:v>0.09</c:v>
                      </c:pt>
                      <c:pt idx="13629">
                        <c:v>0.08</c:v>
                      </c:pt>
                      <c:pt idx="13630">
                        <c:v>0.08</c:v>
                      </c:pt>
                      <c:pt idx="13631">
                        <c:v>0.09</c:v>
                      </c:pt>
                      <c:pt idx="13632">
                        <c:v>0.08</c:v>
                      </c:pt>
                      <c:pt idx="13633">
                        <c:v>0.08</c:v>
                      </c:pt>
                      <c:pt idx="13634">
                        <c:v>0.08</c:v>
                      </c:pt>
                      <c:pt idx="13635">
                        <c:v>0.09</c:v>
                      </c:pt>
                      <c:pt idx="13636">
                        <c:v>0.09</c:v>
                      </c:pt>
                      <c:pt idx="13637">
                        <c:v>0.1</c:v>
                      </c:pt>
                      <c:pt idx="13638">
                        <c:v>0.09</c:v>
                      </c:pt>
                      <c:pt idx="13639">
                        <c:v>0.09</c:v>
                      </c:pt>
                      <c:pt idx="13640">
                        <c:v>0.1</c:v>
                      </c:pt>
                      <c:pt idx="13641">
                        <c:v>0.1</c:v>
                      </c:pt>
                      <c:pt idx="13642">
                        <c:v>0.1</c:v>
                      </c:pt>
                      <c:pt idx="13643">
                        <c:v>0.1</c:v>
                      </c:pt>
                      <c:pt idx="13644">
                        <c:v>0.1</c:v>
                      </c:pt>
                      <c:pt idx="13645">
                        <c:v>0.09</c:v>
                      </c:pt>
                      <c:pt idx="13646">
                        <c:v>0.09</c:v>
                      </c:pt>
                      <c:pt idx="13647">
                        <c:v>0.1</c:v>
                      </c:pt>
                      <c:pt idx="13648">
                        <c:v>0.09</c:v>
                      </c:pt>
                      <c:pt idx="13649">
                        <c:v>0.09</c:v>
                      </c:pt>
                      <c:pt idx="13650">
                        <c:v>0.09</c:v>
                      </c:pt>
                      <c:pt idx="13651">
                        <c:v>0.09</c:v>
                      </c:pt>
                      <c:pt idx="13652">
                        <c:v>0.09</c:v>
                      </c:pt>
                      <c:pt idx="13653">
                        <c:v>0.08</c:v>
                      </c:pt>
                      <c:pt idx="13654">
                        <c:v>0.08</c:v>
                      </c:pt>
                      <c:pt idx="13655">
                        <c:v>0.08</c:v>
                      </c:pt>
                      <c:pt idx="13656">
                        <c:v>0.08</c:v>
                      </c:pt>
                      <c:pt idx="13657">
                        <c:v>0.09</c:v>
                      </c:pt>
                      <c:pt idx="13658">
                        <c:v>0.08</c:v>
                      </c:pt>
                      <c:pt idx="13659">
                        <c:v>0.09</c:v>
                      </c:pt>
                      <c:pt idx="13660">
                        <c:v>0.09</c:v>
                      </c:pt>
                      <c:pt idx="13661">
                        <c:v>0.09</c:v>
                      </c:pt>
                      <c:pt idx="13662">
                        <c:v>0.09</c:v>
                      </c:pt>
                      <c:pt idx="13663">
                        <c:v>0.09</c:v>
                      </c:pt>
                      <c:pt idx="13664">
                        <c:v>0.09</c:v>
                      </c:pt>
                      <c:pt idx="13665">
                        <c:v>0.09</c:v>
                      </c:pt>
                      <c:pt idx="13666">
                        <c:v>0.09</c:v>
                      </c:pt>
                      <c:pt idx="13667">
                        <c:v>0.09</c:v>
                      </c:pt>
                      <c:pt idx="13668">
                        <c:v>0.09</c:v>
                      </c:pt>
                      <c:pt idx="13669">
                        <c:v>0.09</c:v>
                      </c:pt>
                      <c:pt idx="13670">
                        <c:v>0.08</c:v>
                      </c:pt>
                      <c:pt idx="13671">
                        <c:v>0.09</c:v>
                      </c:pt>
                      <c:pt idx="13672">
                        <c:v>0.1</c:v>
                      </c:pt>
                      <c:pt idx="13673">
                        <c:v>0.09</c:v>
                      </c:pt>
                      <c:pt idx="13674">
                        <c:v>0.09</c:v>
                      </c:pt>
                      <c:pt idx="13675">
                        <c:v>0.09</c:v>
                      </c:pt>
                      <c:pt idx="13676">
                        <c:v>0.09</c:v>
                      </c:pt>
                      <c:pt idx="13677">
                        <c:v>0.09</c:v>
                      </c:pt>
                      <c:pt idx="13678">
                        <c:v>0.09</c:v>
                      </c:pt>
                      <c:pt idx="13679">
                        <c:v>0.09</c:v>
                      </c:pt>
                      <c:pt idx="13680">
                        <c:v>0.1</c:v>
                      </c:pt>
                      <c:pt idx="13681">
                        <c:v>0.1</c:v>
                      </c:pt>
                      <c:pt idx="13682">
                        <c:v>0.1</c:v>
                      </c:pt>
                      <c:pt idx="13683">
                        <c:v>0.1</c:v>
                      </c:pt>
                      <c:pt idx="13684">
                        <c:v>0.1</c:v>
                      </c:pt>
                      <c:pt idx="13685">
                        <c:v>0.1</c:v>
                      </c:pt>
                      <c:pt idx="13686">
                        <c:v>0.1</c:v>
                      </c:pt>
                      <c:pt idx="13687">
                        <c:v>0.1</c:v>
                      </c:pt>
                      <c:pt idx="13688">
                        <c:v>0.1</c:v>
                      </c:pt>
                      <c:pt idx="13689">
                        <c:v>0.1</c:v>
                      </c:pt>
                      <c:pt idx="13690">
                        <c:v>0.1</c:v>
                      </c:pt>
                      <c:pt idx="13691">
                        <c:v>0.09</c:v>
                      </c:pt>
                      <c:pt idx="13692">
                        <c:v>0.1</c:v>
                      </c:pt>
                      <c:pt idx="13693">
                        <c:v>0.1</c:v>
                      </c:pt>
                      <c:pt idx="13694">
                        <c:v>0.09</c:v>
                      </c:pt>
                      <c:pt idx="13695">
                        <c:v>0.09</c:v>
                      </c:pt>
                      <c:pt idx="13696">
                        <c:v>0.1</c:v>
                      </c:pt>
                      <c:pt idx="13697">
                        <c:v>0.09</c:v>
                      </c:pt>
                      <c:pt idx="13698">
                        <c:v>0.09</c:v>
                      </c:pt>
                      <c:pt idx="13699">
                        <c:v>0.09</c:v>
                      </c:pt>
                      <c:pt idx="13700">
                        <c:v>0.09</c:v>
                      </c:pt>
                      <c:pt idx="13701">
                        <c:v>0.09</c:v>
                      </c:pt>
                      <c:pt idx="13702">
                        <c:v>0.09</c:v>
                      </c:pt>
                      <c:pt idx="13703">
                        <c:v>0.09</c:v>
                      </c:pt>
                      <c:pt idx="13704">
                        <c:v>0.09</c:v>
                      </c:pt>
                      <c:pt idx="13705">
                        <c:v>0.09</c:v>
                      </c:pt>
                      <c:pt idx="13706">
                        <c:v>0.1</c:v>
                      </c:pt>
                      <c:pt idx="13707">
                        <c:v>0.09</c:v>
                      </c:pt>
                      <c:pt idx="13708">
                        <c:v>0.09</c:v>
                      </c:pt>
                      <c:pt idx="13709">
                        <c:v>0.09</c:v>
                      </c:pt>
                      <c:pt idx="13710">
                        <c:v>0.09</c:v>
                      </c:pt>
                      <c:pt idx="13711">
                        <c:v>0.09</c:v>
                      </c:pt>
                      <c:pt idx="13712">
                        <c:v>0.09</c:v>
                      </c:pt>
                      <c:pt idx="13713">
                        <c:v>0.09</c:v>
                      </c:pt>
                      <c:pt idx="13714">
                        <c:v>0.08</c:v>
                      </c:pt>
                      <c:pt idx="13715">
                        <c:v>0.09</c:v>
                      </c:pt>
                      <c:pt idx="13716">
                        <c:v>0.09</c:v>
                      </c:pt>
                      <c:pt idx="13717">
                        <c:v>0.09</c:v>
                      </c:pt>
                      <c:pt idx="13718">
                        <c:v>0.09</c:v>
                      </c:pt>
                      <c:pt idx="13719">
                        <c:v>0.09</c:v>
                      </c:pt>
                      <c:pt idx="13720">
                        <c:v>0.09</c:v>
                      </c:pt>
                      <c:pt idx="13721">
                        <c:v>0.09</c:v>
                      </c:pt>
                      <c:pt idx="13722">
                        <c:v>0.09</c:v>
                      </c:pt>
                      <c:pt idx="13723">
                        <c:v>0.09</c:v>
                      </c:pt>
                      <c:pt idx="13724">
                        <c:v>0.09</c:v>
                      </c:pt>
                      <c:pt idx="13725">
                        <c:v>0.09</c:v>
                      </c:pt>
                      <c:pt idx="13726">
                        <c:v>0.09</c:v>
                      </c:pt>
                      <c:pt idx="13727">
                        <c:v>0.09</c:v>
                      </c:pt>
                      <c:pt idx="13728">
                        <c:v>0.09</c:v>
                      </c:pt>
                      <c:pt idx="13729">
                        <c:v>0.09</c:v>
                      </c:pt>
                      <c:pt idx="13730">
                        <c:v>0.09</c:v>
                      </c:pt>
                      <c:pt idx="13731">
                        <c:v>0.09</c:v>
                      </c:pt>
                      <c:pt idx="13732">
                        <c:v>0.09</c:v>
                      </c:pt>
                      <c:pt idx="13733">
                        <c:v>0.09</c:v>
                      </c:pt>
                      <c:pt idx="13734">
                        <c:v>0.09</c:v>
                      </c:pt>
                      <c:pt idx="13735">
                        <c:v>7.0000000000000007E-2</c:v>
                      </c:pt>
                      <c:pt idx="13736">
                        <c:v>7.0000000000000007E-2</c:v>
                      </c:pt>
                      <c:pt idx="13737">
                        <c:v>0.09</c:v>
                      </c:pt>
                      <c:pt idx="13738">
                        <c:v>0.09</c:v>
                      </c:pt>
                      <c:pt idx="13739">
                        <c:v>0.09</c:v>
                      </c:pt>
                      <c:pt idx="13740">
                        <c:v>0.09</c:v>
                      </c:pt>
                      <c:pt idx="13741">
                        <c:v>0.09</c:v>
                      </c:pt>
                      <c:pt idx="13742">
                        <c:v>0.09</c:v>
                      </c:pt>
                      <c:pt idx="13743">
                        <c:v>0.09</c:v>
                      </c:pt>
                      <c:pt idx="13744">
                        <c:v>0.09</c:v>
                      </c:pt>
                      <c:pt idx="13745">
                        <c:v>0.09</c:v>
                      </c:pt>
                      <c:pt idx="13746">
                        <c:v>0.09</c:v>
                      </c:pt>
                      <c:pt idx="13747">
                        <c:v>0.09</c:v>
                      </c:pt>
                      <c:pt idx="13748">
                        <c:v>0.09</c:v>
                      </c:pt>
                      <c:pt idx="13749">
                        <c:v>0.09</c:v>
                      </c:pt>
                      <c:pt idx="13750">
                        <c:v>0.09</c:v>
                      </c:pt>
                      <c:pt idx="13751">
                        <c:v>0.09</c:v>
                      </c:pt>
                      <c:pt idx="13752">
                        <c:v>0.09</c:v>
                      </c:pt>
                      <c:pt idx="13753">
                        <c:v>0.09</c:v>
                      </c:pt>
                      <c:pt idx="13754">
                        <c:v>0.09</c:v>
                      </c:pt>
                      <c:pt idx="13755">
                        <c:v>0.09</c:v>
                      </c:pt>
                      <c:pt idx="13756">
                        <c:v>0.08</c:v>
                      </c:pt>
                      <c:pt idx="13757">
                        <c:v>7.0000000000000007E-2</c:v>
                      </c:pt>
                      <c:pt idx="13758">
                        <c:v>0.09</c:v>
                      </c:pt>
                      <c:pt idx="13759">
                        <c:v>0.09</c:v>
                      </c:pt>
                      <c:pt idx="13760">
                        <c:v>0.09</c:v>
                      </c:pt>
                      <c:pt idx="13761">
                        <c:v>0.09</c:v>
                      </c:pt>
                      <c:pt idx="13762">
                        <c:v>0.09</c:v>
                      </c:pt>
                      <c:pt idx="13763">
                        <c:v>0.09</c:v>
                      </c:pt>
                      <c:pt idx="13764">
                        <c:v>0.08</c:v>
                      </c:pt>
                      <c:pt idx="13765">
                        <c:v>0.09</c:v>
                      </c:pt>
                      <c:pt idx="13766">
                        <c:v>0.09</c:v>
                      </c:pt>
                      <c:pt idx="13767">
                        <c:v>0.09</c:v>
                      </c:pt>
                      <c:pt idx="13768">
                        <c:v>0.09</c:v>
                      </c:pt>
                      <c:pt idx="13769">
                        <c:v>0.09</c:v>
                      </c:pt>
                      <c:pt idx="13770">
                        <c:v>0.09</c:v>
                      </c:pt>
                      <c:pt idx="13771">
                        <c:v>0.09</c:v>
                      </c:pt>
                      <c:pt idx="13772">
                        <c:v>0.09</c:v>
                      </c:pt>
                      <c:pt idx="13773">
                        <c:v>0.09</c:v>
                      </c:pt>
                      <c:pt idx="13774">
                        <c:v>0.09</c:v>
                      </c:pt>
                      <c:pt idx="13775">
                        <c:v>0.09</c:v>
                      </c:pt>
                      <c:pt idx="13776">
                        <c:v>0.09</c:v>
                      </c:pt>
                      <c:pt idx="13777">
                        <c:v>0.09</c:v>
                      </c:pt>
                      <c:pt idx="13778">
                        <c:v>0.09</c:v>
                      </c:pt>
                      <c:pt idx="13779">
                        <c:v>0.09</c:v>
                      </c:pt>
                      <c:pt idx="13780">
                        <c:v>7.0000000000000007E-2</c:v>
                      </c:pt>
                      <c:pt idx="13781">
                        <c:v>0.09</c:v>
                      </c:pt>
                      <c:pt idx="13782">
                        <c:v>0.1</c:v>
                      </c:pt>
                      <c:pt idx="13783">
                        <c:v>0.09</c:v>
                      </c:pt>
                      <c:pt idx="13784">
                        <c:v>0.09</c:v>
                      </c:pt>
                      <c:pt idx="13785">
                        <c:v>0.09</c:v>
                      </c:pt>
                      <c:pt idx="13786">
                        <c:v>0.09</c:v>
                      </c:pt>
                      <c:pt idx="13787">
                        <c:v>0.09</c:v>
                      </c:pt>
                      <c:pt idx="13788">
                        <c:v>0.09</c:v>
                      </c:pt>
                      <c:pt idx="13789">
                        <c:v>0.09</c:v>
                      </c:pt>
                      <c:pt idx="13790">
                        <c:v>0.09</c:v>
                      </c:pt>
                      <c:pt idx="13791">
                        <c:v>0.1</c:v>
                      </c:pt>
                      <c:pt idx="13792">
                        <c:v>0.11</c:v>
                      </c:pt>
                      <c:pt idx="13793">
                        <c:v>0.1</c:v>
                      </c:pt>
                      <c:pt idx="13794">
                        <c:v>0.1</c:v>
                      </c:pt>
                      <c:pt idx="13795">
                        <c:v>0.1</c:v>
                      </c:pt>
                      <c:pt idx="13796">
                        <c:v>0.1</c:v>
                      </c:pt>
                      <c:pt idx="13797">
                        <c:v>0.1</c:v>
                      </c:pt>
                      <c:pt idx="13798">
                        <c:v>0.1</c:v>
                      </c:pt>
                      <c:pt idx="13799">
                        <c:v>0.1</c:v>
                      </c:pt>
                      <c:pt idx="13800">
                        <c:v>0.08</c:v>
                      </c:pt>
                      <c:pt idx="13801">
                        <c:v>0.13</c:v>
                      </c:pt>
                      <c:pt idx="13802">
                        <c:v>0.12</c:v>
                      </c:pt>
                      <c:pt idx="13803">
                        <c:v>0.12</c:v>
                      </c:pt>
                      <c:pt idx="13804">
                        <c:v>0.12</c:v>
                      </c:pt>
                      <c:pt idx="13805">
                        <c:v>0.12</c:v>
                      </c:pt>
                      <c:pt idx="13806">
                        <c:v>0.12</c:v>
                      </c:pt>
                      <c:pt idx="13807">
                        <c:v>0.12</c:v>
                      </c:pt>
                      <c:pt idx="13808">
                        <c:v>0.12</c:v>
                      </c:pt>
                      <c:pt idx="13809">
                        <c:v>0.12</c:v>
                      </c:pt>
                      <c:pt idx="13810">
                        <c:v>0.12</c:v>
                      </c:pt>
                      <c:pt idx="13811">
                        <c:v>0.11</c:v>
                      </c:pt>
                      <c:pt idx="13812">
                        <c:v>0.12</c:v>
                      </c:pt>
                      <c:pt idx="13813">
                        <c:v>0.13</c:v>
                      </c:pt>
                      <c:pt idx="13814">
                        <c:v>0.13</c:v>
                      </c:pt>
                      <c:pt idx="13815">
                        <c:v>0.13</c:v>
                      </c:pt>
                      <c:pt idx="13816">
                        <c:v>0.13</c:v>
                      </c:pt>
                      <c:pt idx="13817">
                        <c:v>0.13</c:v>
                      </c:pt>
                      <c:pt idx="13818">
                        <c:v>0.13</c:v>
                      </c:pt>
                      <c:pt idx="13819">
                        <c:v>0.13</c:v>
                      </c:pt>
                      <c:pt idx="13820">
                        <c:v>0.13</c:v>
                      </c:pt>
                      <c:pt idx="13821">
                        <c:v>0.13</c:v>
                      </c:pt>
                      <c:pt idx="13822">
                        <c:v>0.13</c:v>
                      </c:pt>
                      <c:pt idx="13823">
                        <c:v>0.06</c:v>
                      </c:pt>
                      <c:pt idx="13824">
                        <c:v>0.06</c:v>
                      </c:pt>
                      <c:pt idx="13825">
                        <c:v>0.12</c:v>
                      </c:pt>
                      <c:pt idx="13826">
                        <c:v>0.12</c:v>
                      </c:pt>
                      <c:pt idx="13827">
                        <c:v>0.12</c:v>
                      </c:pt>
                      <c:pt idx="13828">
                        <c:v>0.12</c:v>
                      </c:pt>
                      <c:pt idx="13829">
                        <c:v>0.12</c:v>
                      </c:pt>
                      <c:pt idx="13830">
                        <c:v>0.12</c:v>
                      </c:pt>
                      <c:pt idx="13831">
                        <c:v>0.12</c:v>
                      </c:pt>
                      <c:pt idx="13832">
                        <c:v>0.12</c:v>
                      </c:pt>
                      <c:pt idx="13833">
                        <c:v>0.12</c:v>
                      </c:pt>
                      <c:pt idx="13834">
                        <c:v>0.12</c:v>
                      </c:pt>
                      <c:pt idx="13835">
                        <c:v>0.13</c:v>
                      </c:pt>
                      <c:pt idx="13836">
                        <c:v>0.13</c:v>
                      </c:pt>
                      <c:pt idx="13837">
                        <c:v>0.12</c:v>
                      </c:pt>
                      <c:pt idx="13838">
                        <c:v>0.12</c:v>
                      </c:pt>
                      <c:pt idx="13839">
                        <c:v>0.12</c:v>
                      </c:pt>
                      <c:pt idx="13840">
                        <c:v>0.12</c:v>
                      </c:pt>
                      <c:pt idx="13841">
                        <c:v>0.12</c:v>
                      </c:pt>
                      <c:pt idx="13842">
                        <c:v>0.11</c:v>
                      </c:pt>
                      <c:pt idx="13843">
                        <c:v>0.12</c:v>
                      </c:pt>
                      <c:pt idx="13844">
                        <c:v>0.11</c:v>
                      </c:pt>
                      <c:pt idx="13845">
                        <c:v>0.06</c:v>
                      </c:pt>
                      <c:pt idx="13846">
                        <c:v>0.12</c:v>
                      </c:pt>
                      <c:pt idx="13847">
                        <c:v>0.12</c:v>
                      </c:pt>
                      <c:pt idx="13848">
                        <c:v>0.11</c:v>
                      </c:pt>
                      <c:pt idx="13849">
                        <c:v>0.12</c:v>
                      </c:pt>
                      <c:pt idx="13850">
                        <c:v>0.11</c:v>
                      </c:pt>
                      <c:pt idx="13851">
                        <c:v>0.12</c:v>
                      </c:pt>
                      <c:pt idx="13852">
                        <c:v>0.12</c:v>
                      </c:pt>
                      <c:pt idx="13853">
                        <c:v>0.12</c:v>
                      </c:pt>
                      <c:pt idx="13854">
                        <c:v>0.12</c:v>
                      </c:pt>
                      <c:pt idx="13855">
                        <c:v>0.12</c:v>
                      </c:pt>
                      <c:pt idx="13856">
                        <c:v>0.12</c:v>
                      </c:pt>
                      <c:pt idx="13857">
                        <c:v>0.12</c:v>
                      </c:pt>
                      <c:pt idx="13858">
                        <c:v>0.12</c:v>
                      </c:pt>
                      <c:pt idx="13859">
                        <c:v>0.12</c:v>
                      </c:pt>
                      <c:pt idx="13860">
                        <c:v>0.12</c:v>
                      </c:pt>
                      <c:pt idx="13861">
                        <c:v>0.11</c:v>
                      </c:pt>
                      <c:pt idx="13862">
                        <c:v>0.11</c:v>
                      </c:pt>
                      <c:pt idx="13863">
                        <c:v>0.11</c:v>
                      </c:pt>
                      <c:pt idx="13864">
                        <c:v>0.11</c:v>
                      </c:pt>
                      <c:pt idx="13865">
                        <c:v>0.06</c:v>
                      </c:pt>
                      <c:pt idx="13866">
                        <c:v>0.12</c:v>
                      </c:pt>
                      <c:pt idx="13867">
                        <c:v>0.12</c:v>
                      </c:pt>
                      <c:pt idx="13868">
                        <c:v>0.11</c:v>
                      </c:pt>
                      <c:pt idx="13869">
                        <c:v>0.11</c:v>
                      </c:pt>
                      <c:pt idx="13870">
                        <c:v>0.12</c:v>
                      </c:pt>
                      <c:pt idx="13871">
                        <c:v>0.12</c:v>
                      </c:pt>
                      <c:pt idx="13872">
                        <c:v>0.12</c:v>
                      </c:pt>
                      <c:pt idx="13873">
                        <c:v>0.11</c:v>
                      </c:pt>
                      <c:pt idx="13874">
                        <c:v>0.11</c:v>
                      </c:pt>
                      <c:pt idx="13875">
                        <c:v>0.11</c:v>
                      </c:pt>
                      <c:pt idx="13876">
                        <c:v>0.12</c:v>
                      </c:pt>
                      <c:pt idx="13877">
                        <c:v>0.12</c:v>
                      </c:pt>
                      <c:pt idx="13878">
                        <c:v>0.11</c:v>
                      </c:pt>
                      <c:pt idx="13879">
                        <c:v>0.12</c:v>
                      </c:pt>
                      <c:pt idx="13880">
                        <c:v>0.12</c:v>
                      </c:pt>
                      <c:pt idx="13881">
                        <c:v>0.12</c:v>
                      </c:pt>
                      <c:pt idx="13882">
                        <c:v>0.11</c:v>
                      </c:pt>
                      <c:pt idx="13883">
                        <c:v>0.12</c:v>
                      </c:pt>
                      <c:pt idx="13884">
                        <c:v>0.11</c:v>
                      </c:pt>
                      <c:pt idx="13885">
                        <c:v>0.12</c:v>
                      </c:pt>
                      <c:pt idx="13886">
                        <c:v>0.12</c:v>
                      </c:pt>
                      <c:pt idx="13887">
                        <c:v>0.06</c:v>
                      </c:pt>
                      <c:pt idx="13888">
                        <c:v>0.12</c:v>
                      </c:pt>
                      <c:pt idx="13889">
                        <c:v>0.12</c:v>
                      </c:pt>
                      <c:pt idx="13890">
                        <c:v>0.12</c:v>
                      </c:pt>
                      <c:pt idx="13891">
                        <c:v>0.13</c:v>
                      </c:pt>
                      <c:pt idx="13892">
                        <c:v>0.12</c:v>
                      </c:pt>
                      <c:pt idx="13893">
                        <c:v>0.12</c:v>
                      </c:pt>
                      <c:pt idx="13894">
                        <c:v>0.12</c:v>
                      </c:pt>
                      <c:pt idx="13895">
                        <c:v>0.12</c:v>
                      </c:pt>
                      <c:pt idx="13896">
                        <c:v>0.13</c:v>
                      </c:pt>
                      <c:pt idx="13897">
                        <c:v>0.13</c:v>
                      </c:pt>
                      <c:pt idx="13898">
                        <c:v>0.13</c:v>
                      </c:pt>
                      <c:pt idx="13899">
                        <c:v>0.13</c:v>
                      </c:pt>
                      <c:pt idx="13900">
                        <c:v>0.13</c:v>
                      </c:pt>
                      <c:pt idx="13901">
                        <c:v>0.13</c:v>
                      </c:pt>
                      <c:pt idx="13902">
                        <c:v>0.13</c:v>
                      </c:pt>
                      <c:pt idx="13903">
                        <c:v>0.13</c:v>
                      </c:pt>
                      <c:pt idx="13904">
                        <c:v>0.13</c:v>
                      </c:pt>
                      <c:pt idx="13905">
                        <c:v>0.13</c:v>
                      </c:pt>
                      <c:pt idx="13906">
                        <c:v>0.13</c:v>
                      </c:pt>
                      <c:pt idx="13907">
                        <c:v>0.13</c:v>
                      </c:pt>
                      <c:pt idx="13908">
                        <c:v>0.13</c:v>
                      </c:pt>
                      <c:pt idx="13909">
                        <c:v>0.08</c:v>
                      </c:pt>
                      <c:pt idx="13910">
                        <c:v>0.13</c:v>
                      </c:pt>
                      <c:pt idx="13911">
                        <c:v>0.13</c:v>
                      </c:pt>
                      <c:pt idx="13912">
                        <c:v>0.13</c:v>
                      </c:pt>
                      <c:pt idx="13913">
                        <c:v>0.13</c:v>
                      </c:pt>
                      <c:pt idx="13914">
                        <c:v>0.13</c:v>
                      </c:pt>
                      <c:pt idx="13915">
                        <c:v>0.13</c:v>
                      </c:pt>
                      <c:pt idx="13916">
                        <c:v>0.13</c:v>
                      </c:pt>
                      <c:pt idx="13917">
                        <c:v>0.13</c:v>
                      </c:pt>
                      <c:pt idx="13918">
                        <c:v>0.13</c:v>
                      </c:pt>
                      <c:pt idx="13919">
                        <c:v>0.13</c:v>
                      </c:pt>
                      <c:pt idx="13920">
                        <c:v>0.13</c:v>
                      </c:pt>
                      <c:pt idx="13921">
                        <c:v>0.13</c:v>
                      </c:pt>
                      <c:pt idx="13922">
                        <c:v>0.12</c:v>
                      </c:pt>
                      <c:pt idx="13923">
                        <c:v>0.12</c:v>
                      </c:pt>
                      <c:pt idx="13924">
                        <c:v>0.12</c:v>
                      </c:pt>
                      <c:pt idx="13925">
                        <c:v>0.13</c:v>
                      </c:pt>
                      <c:pt idx="13926">
                        <c:v>0.13</c:v>
                      </c:pt>
                      <c:pt idx="13927">
                        <c:v>0.12</c:v>
                      </c:pt>
                      <c:pt idx="13928">
                        <c:v>0.12</c:v>
                      </c:pt>
                      <c:pt idx="13929">
                        <c:v>0.12</c:v>
                      </c:pt>
                      <c:pt idx="13930">
                        <c:v>0.08</c:v>
                      </c:pt>
                      <c:pt idx="13931">
                        <c:v>0.12</c:v>
                      </c:pt>
                      <c:pt idx="13932">
                        <c:v>0.12</c:v>
                      </c:pt>
                      <c:pt idx="13933">
                        <c:v>0.13</c:v>
                      </c:pt>
                      <c:pt idx="13934">
                        <c:v>0.13</c:v>
                      </c:pt>
                      <c:pt idx="13935">
                        <c:v>0.13</c:v>
                      </c:pt>
                      <c:pt idx="13936">
                        <c:v>0.13</c:v>
                      </c:pt>
                      <c:pt idx="13937">
                        <c:v>0.13</c:v>
                      </c:pt>
                      <c:pt idx="13938">
                        <c:v>0.13</c:v>
                      </c:pt>
                      <c:pt idx="13939">
                        <c:v>0.13</c:v>
                      </c:pt>
                      <c:pt idx="13940">
                        <c:v>0.13</c:v>
                      </c:pt>
                      <c:pt idx="13941">
                        <c:v>0.13</c:v>
                      </c:pt>
                      <c:pt idx="13942">
                        <c:v>0.14000000000000001</c:v>
                      </c:pt>
                      <c:pt idx="13943">
                        <c:v>0.14000000000000001</c:v>
                      </c:pt>
                      <c:pt idx="13944">
                        <c:v>0.14000000000000001</c:v>
                      </c:pt>
                      <c:pt idx="13945">
                        <c:v>0.13</c:v>
                      </c:pt>
                      <c:pt idx="13946">
                        <c:v>0.13</c:v>
                      </c:pt>
                      <c:pt idx="13947">
                        <c:v>0.13</c:v>
                      </c:pt>
                      <c:pt idx="13948">
                        <c:v>0.13</c:v>
                      </c:pt>
                      <c:pt idx="13949">
                        <c:v>0.13</c:v>
                      </c:pt>
                      <c:pt idx="13950">
                        <c:v>0.13</c:v>
                      </c:pt>
                      <c:pt idx="13951">
                        <c:v>0.14000000000000001</c:v>
                      </c:pt>
                      <c:pt idx="13952">
                        <c:v>0.08</c:v>
                      </c:pt>
                      <c:pt idx="13953">
                        <c:v>0.13</c:v>
                      </c:pt>
                      <c:pt idx="13954">
                        <c:v>0.13</c:v>
                      </c:pt>
                      <c:pt idx="13955">
                        <c:v>0.13</c:v>
                      </c:pt>
                      <c:pt idx="13956">
                        <c:v>0.13</c:v>
                      </c:pt>
                      <c:pt idx="13957">
                        <c:v>0.13</c:v>
                      </c:pt>
                      <c:pt idx="13958">
                        <c:v>0.13</c:v>
                      </c:pt>
                      <c:pt idx="13959">
                        <c:v>0.13</c:v>
                      </c:pt>
                      <c:pt idx="13960">
                        <c:v>0.13</c:v>
                      </c:pt>
                      <c:pt idx="13961">
                        <c:v>0.13</c:v>
                      </c:pt>
                      <c:pt idx="13962">
                        <c:v>0.13</c:v>
                      </c:pt>
                      <c:pt idx="13963">
                        <c:v>0.13</c:v>
                      </c:pt>
                      <c:pt idx="13964">
                        <c:v>0.14000000000000001</c:v>
                      </c:pt>
                      <c:pt idx="13965">
                        <c:v>0.13</c:v>
                      </c:pt>
                      <c:pt idx="13966">
                        <c:v>0.14000000000000001</c:v>
                      </c:pt>
                      <c:pt idx="13967">
                        <c:v>0.13</c:v>
                      </c:pt>
                      <c:pt idx="13968">
                        <c:v>0.13</c:v>
                      </c:pt>
                      <c:pt idx="13969">
                        <c:v>0.13</c:v>
                      </c:pt>
                      <c:pt idx="13970">
                        <c:v>0.13</c:v>
                      </c:pt>
                      <c:pt idx="13971">
                        <c:v>0.14000000000000001</c:v>
                      </c:pt>
                      <c:pt idx="13972">
                        <c:v>0.14000000000000001</c:v>
                      </c:pt>
                      <c:pt idx="13973">
                        <c:v>0.14000000000000001</c:v>
                      </c:pt>
                      <c:pt idx="13974">
                        <c:v>0.14000000000000001</c:v>
                      </c:pt>
                      <c:pt idx="13975">
                        <c:v>0.08</c:v>
                      </c:pt>
                      <c:pt idx="13976">
                        <c:v>0.14000000000000001</c:v>
                      </c:pt>
                      <c:pt idx="13977">
                        <c:v>0.14000000000000001</c:v>
                      </c:pt>
                      <c:pt idx="13978">
                        <c:v>0.14000000000000001</c:v>
                      </c:pt>
                      <c:pt idx="13979">
                        <c:v>0.14000000000000001</c:v>
                      </c:pt>
                      <c:pt idx="13980">
                        <c:v>0.14000000000000001</c:v>
                      </c:pt>
                      <c:pt idx="13981">
                        <c:v>0.14000000000000001</c:v>
                      </c:pt>
                      <c:pt idx="13982">
                        <c:v>0.15</c:v>
                      </c:pt>
                      <c:pt idx="13983">
                        <c:v>0.15</c:v>
                      </c:pt>
                      <c:pt idx="13984">
                        <c:v>0.15</c:v>
                      </c:pt>
                      <c:pt idx="13985">
                        <c:v>0.14000000000000001</c:v>
                      </c:pt>
                      <c:pt idx="13986">
                        <c:v>0.15</c:v>
                      </c:pt>
                      <c:pt idx="13987">
                        <c:v>0.15</c:v>
                      </c:pt>
                      <c:pt idx="13988">
                        <c:v>0.15</c:v>
                      </c:pt>
                      <c:pt idx="13989">
                        <c:v>0.15</c:v>
                      </c:pt>
                      <c:pt idx="13990">
                        <c:v>0.15</c:v>
                      </c:pt>
                      <c:pt idx="13991">
                        <c:v>0.15</c:v>
                      </c:pt>
                      <c:pt idx="13992">
                        <c:v>0.15</c:v>
                      </c:pt>
                      <c:pt idx="13993">
                        <c:v>0.14000000000000001</c:v>
                      </c:pt>
                      <c:pt idx="13994">
                        <c:v>0.14000000000000001</c:v>
                      </c:pt>
                      <c:pt idx="13995">
                        <c:v>0.14000000000000001</c:v>
                      </c:pt>
                      <c:pt idx="13996">
                        <c:v>0.08</c:v>
                      </c:pt>
                      <c:pt idx="13997">
                        <c:v>0.14000000000000001</c:v>
                      </c:pt>
                      <c:pt idx="13998">
                        <c:v>0.14000000000000001</c:v>
                      </c:pt>
                      <c:pt idx="13999">
                        <c:v>0.14000000000000001</c:v>
                      </c:pt>
                      <c:pt idx="14000">
                        <c:v>0.14000000000000001</c:v>
                      </c:pt>
                      <c:pt idx="14001">
                        <c:v>0.14000000000000001</c:v>
                      </c:pt>
                      <c:pt idx="14002">
                        <c:v>0.14000000000000001</c:v>
                      </c:pt>
                      <c:pt idx="14003">
                        <c:v>0.14000000000000001</c:v>
                      </c:pt>
                      <c:pt idx="14004">
                        <c:v>0.14000000000000001</c:v>
                      </c:pt>
                      <c:pt idx="14005">
                        <c:v>0.14000000000000001</c:v>
                      </c:pt>
                      <c:pt idx="14006">
                        <c:v>0.14000000000000001</c:v>
                      </c:pt>
                      <c:pt idx="14007">
                        <c:v>0.14000000000000001</c:v>
                      </c:pt>
                      <c:pt idx="14008">
                        <c:v>0.14000000000000001</c:v>
                      </c:pt>
                      <c:pt idx="14009">
                        <c:v>0.14000000000000001</c:v>
                      </c:pt>
                      <c:pt idx="14010">
                        <c:v>0.14000000000000001</c:v>
                      </c:pt>
                      <c:pt idx="14011">
                        <c:v>0.14000000000000001</c:v>
                      </c:pt>
                      <c:pt idx="14012">
                        <c:v>0.14000000000000001</c:v>
                      </c:pt>
                      <c:pt idx="14013">
                        <c:v>0.14000000000000001</c:v>
                      </c:pt>
                      <c:pt idx="14014">
                        <c:v>0.14000000000000001</c:v>
                      </c:pt>
                      <c:pt idx="14015">
                        <c:v>0.13</c:v>
                      </c:pt>
                      <c:pt idx="14016">
                        <c:v>0.13</c:v>
                      </c:pt>
                      <c:pt idx="14017">
                        <c:v>0.13</c:v>
                      </c:pt>
                      <c:pt idx="14018">
                        <c:v>7.0000000000000007E-2</c:v>
                      </c:pt>
                      <c:pt idx="14019">
                        <c:v>0.13</c:v>
                      </c:pt>
                      <c:pt idx="14020">
                        <c:v>0.13</c:v>
                      </c:pt>
                      <c:pt idx="14021">
                        <c:v>0.13</c:v>
                      </c:pt>
                      <c:pt idx="14022">
                        <c:v>0.13</c:v>
                      </c:pt>
                      <c:pt idx="14023">
                        <c:v>0.13</c:v>
                      </c:pt>
                      <c:pt idx="14024">
                        <c:v>0.13</c:v>
                      </c:pt>
                      <c:pt idx="14025">
                        <c:v>0.13</c:v>
                      </c:pt>
                      <c:pt idx="14026">
                        <c:v>0.13</c:v>
                      </c:pt>
                      <c:pt idx="14027">
                        <c:v>0.13</c:v>
                      </c:pt>
                      <c:pt idx="14028">
                        <c:v>0.13</c:v>
                      </c:pt>
                      <c:pt idx="14029">
                        <c:v>0.13</c:v>
                      </c:pt>
                      <c:pt idx="14030">
                        <c:v>0.13</c:v>
                      </c:pt>
                      <c:pt idx="14031">
                        <c:v>0.13</c:v>
                      </c:pt>
                      <c:pt idx="14032">
                        <c:v>0.13</c:v>
                      </c:pt>
                      <c:pt idx="14033">
                        <c:v>0.13</c:v>
                      </c:pt>
                      <c:pt idx="14034">
                        <c:v>0.12</c:v>
                      </c:pt>
                      <c:pt idx="14035">
                        <c:v>0.12</c:v>
                      </c:pt>
                      <c:pt idx="14036">
                        <c:v>0.12</c:v>
                      </c:pt>
                      <c:pt idx="14037">
                        <c:v>0.12</c:v>
                      </c:pt>
                      <c:pt idx="14038">
                        <c:v>0.12</c:v>
                      </c:pt>
                      <c:pt idx="14039">
                        <c:v>0.12</c:v>
                      </c:pt>
                      <c:pt idx="14040">
                        <c:v>7.0000000000000007E-2</c:v>
                      </c:pt>
                      <c:pt idx="14041">
                        <c:v>0.12</c:v>
                      </c:pt>
                      <c:pt idx="14042">
                        <c:v>0.12</c:v>
                      </c:pt>
                      <c:pt idx="14043">
                        <c:v>0.12</c:v>
                      </c:pt>
                      <c:pt idx="14044">
                        <c:v>0.12</c:v>
                      </c:pt>
                      <c:pt idx="14045">
                        <c:v>0.12</c:v>
                      </c:pt>
                      <c:pt idx="14046">
                        <c:v>0.12</c:v>
                      </c:pt>
                      <c:pt idx="14047">
                        <c:v>0.12</c:v>
                      </c:pt>
                      <c:pt idx="14048">
                        <c:v>0.12</c:v>
                      </c:pt>
                      <c:pt idx="14049">
                        <c:v>0.12</c:v>
                      </c:pt>
                      <c:pt idx="14050">
                        <c:v>0.12</c:v>
                      </c:pt>
                      <c:pt idx="14051">
                        <c:v>0.13</c:v>
                      </c:pt>
                      <c:pt idx="14052">
                        <c:v>0.13</c:v>
                      </c:pt>
                      <c:pt idx="14053">
                        <c:v>0.12</c:v>
                      </c:pt>
                      <c:pt idx="14054">
                        <c:v>0.12</c:v>
                      </c:pt>
                      <c:pt idx="14055">
                        <c:v>0.12</c:v>
                      </c:pt>
                      <c:pt idx="14056">
                        <c:v>0.12</c:v>
                      </c:pt>
                      <c:pt idx="14057">
                        <c:v>0.12</c:v>
                      </c:pt>
                      <c:pt idx="14058">
                        <c:v>0.12</c:v>
                      </c:pt>
                      <c:pt idx="14059">
                        <c:v>0.12</c:v>
                      </c:pt>
                      <c:pt idx="14060">
                        <c:v>0.12</c:v>
                      </c:pt>
                      <c:pt idx="14061">
                        <c:v>0.08</c:v>
                      </c:pt>
                      <c:pt idx="14062">
                        <c:v>0.13</c:v>
                      </c:pt>
                      <c:pt idx="14063">
                        <c:v>0.13</c:v>
                      </c:pt>
                      <c:pt idx="14064">
                        <c:v>0.13</c:v>
                      </c:pt>
                      <c:pt idx="14065">
                        <c:v>0.13</c:v>
                      </c:pt>
                      <c:pt idx="14066">
                        <c:v>0.13</c:v>
                      </c:pt>
                      <c:pt idx="14067">
                        <c:v>0.13</c:v>
                      </c:pt>
                      <c:pt idx="14068">
                        <c:v>0.14000000000000001</c:v>
                      </c:pt>
                      <c:pt idx="14069">
                        <c:v>0.14000000000000001</c:v>
                      </c:pt>
                      <c:pt idx="14070">
                        <c:v>0.14000000000000001</c:v>
                      </c:pt>
                      <c:pt idx="14071">
                        <c:v>0.15</c:v>
                      </c:pt>
                      <c:pt idx="14072">
                        <c:v>0.15</c:v>
                      </c:pt>
                      <c:pt idx="14073">
                        <c:v>0.15</c:v>
                      </c:pt>
                      <c:pt idx="14074">
                        <c:v>0.37</c:v>
                      </c:pt>
                      <c:pt idx="14075">
                        <c:v>0.37</c:v>
                      </c:pt>
                      <c:pt idx="14076">
                        <c:v>0.36</c:v>
                      </c:pt>
                      <c:pt idx="14077">
                        <c:v>0.36</c:v>
                      </c:pt>
                      <c:pt idx="14078">
                        <c:v>0.36</c:v>
                      </c:pt>
                      <c:pt idx="14079">
                        <c:v>0.36</c:v>
                      </c:pt>
                      <c:pt idx="14080">
                        <c:v>0.36</c:v>
                      </c:pt>
                      <c:pt idx="14081">
                        <c:v>0.36</c:v>
                      </c:pt>
                      <c:pt idx="14082">
                        <c:v>0.36</c:v>
                      </c:pt>
                      <c:pt idx="14083">
                        <c:v>0.35</c:v>
                      </c:pt>
                      <c:pt idx="14084">
                        <c:v>0.2</c:v>
                      </c:pt>
                      <c:pt idx="14085">
                        <c:v>0.2</c:v>
                      </c:pt>
                      <c:pt idx="14086">
                        <c:v>0.36</c:v>
                      </c:pt>
                      <c:pt idx="14087">
                        <c:v>0.36</c:v>
                      </c:pt>
                      <c:pt idx="14088">
                        <c:v>0.36</c:v>
                      </c:pt>
                      <c:pt idx="14089">
                        <c:v>0.36</c:v>
                      </c:pt>
                      <c:pt idx="14090">
                        <c:v>0.36</c:v>
                      </c:pt>
                      <c:pt idx="14091">
                        <c:v>0.36</c:v>
                      </c:pt>
                      <c:pt idx="14092">
                        <c:v>0.36</c:v>
                      </c:pt>
                      <c:pt idx="14093">
                        <c:v>0.36</c:v>
                      </c:pt>
                      <c:pt idx="14094">
                        <c:v>0.36</c:v>
                      </c:pt>
                      <c:pt idx="14095">
                        <c:v>0.36</c:v>
                      </c:pt>
                      <c:pt idx="14096">
                        <c:v>0.36</c:v>
                      </c:pt>
                      <c:pt idx="14097">
                        <c:v>0.36</c:v>
                      </c:pt>
                      <c:pt idx="14098">
                        <c:v>0.37</c:v>
                      </c:pt>
                      <c:pt idx="14099">
                        <c:v>0.37</c:v>
                      </c:pt>
                      <c:pt idx="14100">
                        <c:v>0.38</c:v>
                      </c:pt>
                      <c:pt idx="14101">
                        <c:v>0.38</c:v>
                      </c:pt>
                      <c:pt idx="14102">
                        <c:v>0.38</c:v>
                      </c:pt>
                      <c:pt idx="14103">
                        <c:v>0.38</c:v>
                      </c:pt>
                      <c:pt idx="14104">
                        <c:v>0.38</c:v>
                      </c:pt>
                      <c:pt idx="14105">
                        <c:v>0.28999999999999998</c:v>
                      </c:pt>
                      <c:pt idx="14106">
                        <c:v>0.38</c:v>
                      </c:pt>
                      <c:pt idx="14107">
                        <c:v>0.38</c:v>
                      </c:pt>
                      <c:pt idx="14108">
                        <c:v>0.38</c:v>
                      </c:pt>
                      <c:pt idx="14109">
                        <c:v>0.38</c:v>
                      </c:pt>
                      <c:pt idx="14110">
                        <c:v>0.38</c:v>
                      </c:pt>
                      <c:pt idx="14111">
                        <c:v>0.38</c:v>
                      </c:pt>
                      <c:pt idx="14112">
                        <c:v>0.38</c:v>
                      </c:pt>
                      <c:pt idx="14113">
                        <c:v>0.38</c:v>
                      </c:pt>
                      <c:pt idx="14114">
                        <c:v>0.38</c:v>
                      </c:pt>
                      <c:pt idx="14115">
                        <c:v>0.38</c:v>
                      </c:pt>
                      <c:pt idx="14116">
                        <c:v>0.38</c:v>
                      </c:pt>
                      <c:pt idx="14117">
                        <c:v>0.38</c:v>
                      </c:pt>
                      <c:pt idx="14118">
                        <c:v>0.37</c:v>
                      </c:pt>
                      <c:pt idx="14119">
                        <c:v>0.38</c:v>
                      </c:pt>
                      <c:pt idx="14120">
                        <c:v>0.38</c:v>
                      </c:pt>
                      <c:pt idx="14121">
                        <c:v>0.38</c:v>
                      </c:pt>
                      <c:pt idx="14122">
                        <c:v>0.38</c:v>
                      </c:pt>
                      <c:pt idx="14123">
                        <c:v>0.38</c:v>
                      </c:pt>
                      <c:pt idx="14124">
                        <c:v>0.37</c:v>
                      </c:pt>
                      <c:pt idx="14125">
                        <c:v>0.37</c:v>
                      </c:pt>
                      <c:pt idx="14126">
                        <c:v>0.28999999999999998</c:v>
                      </c:pt>
                      <c:pt idx="14127">
                        <c:v>0.36</c:v>
                      </c:pt>
                      <c:pt idx="14128">
                        <c:v>0.37</c:v>
                      </c:pt>
                      <c:pt idx="14129">
                        <c:v>0.37</c:v>
                      </c:pt>
                      <c:pt idx="14130">
                        <c:v>0.36</c:v>
                      </c:pt>
                      <c:pt idx="14131">
                        <c:v>0.36</c:v>
                      </c:pt>
                      <c:pt idx="14132">
                        <c:v>0.36</c:v>
                      </c:pt>
                      <c:pt idx="14133">
                        <c:v>0.36</c:v>
                      </c:pt>
                      <c:pt idx="14134">
                        <c:v>0.36</c:v>
                      </c:pt>
                      <c:pt idx="14135">
                        <c:v>0.36</c:v>
                      </c:pt>
                      <c:pt idx="14136">
                        <c:v>0.36</c:v>
                      </c:pt>
                      <c:pt idx="14137">
                        <c:v>0.37</c:v>
                      </c:pt>
                      <c:pt idx="14138">
                        <c:v>0.37</c:v>
                      </c:pt>
                      <c:pt idx="14139">
                        <c:v>0.37</c:v>
                      </c:pt>
                      <c:pt idx="14140">
                        <c:v>0.37</c:v>
                      </c:pt>
                      <c:pt idx="14141">
                        <c:v>0.37</c:v>
                      </c:pt>
                      <c:pt idx="14142">
                        <c:v>0.37</c:v>
                      </c:pt>
                      <c:pt idx="14143">
                        <c:v>0.37</c:v>
                      </c:pt>
                      <c:pt idx="14144">
                        <c:v>0.37</c:v>
                      </c:pt>
                      <c:pt idx="14145">
                        <c:v>0.37</c:v>
                      </c:pt>
                      <c:pt idx="14146">
                        <c:v>0.37</c:v>
                      </c:pt>
                      <c:pt idx="14147">
                        <c:v>0.37</c:v>
                      </c:pt>
                      <c:pt idx="14148">
                        <c:v>0.37</c:v>
                      </c:pt>
                      <c:pt idx="14149">
                        <c:v>0.25</c:v>
                      </c:pt>
                      <c:pt idx="14150">
                        <c:v>0.37</c:v>
                      </c:pt>
                      <c:pt idx="14151">
                        <c:v>0.37</c:v>
                      </c:pt>
                      <c:pt idx="14152">
                        <c:v>0.37</c:v>
                      </c:pt>
                      <c:pt idx="14153">
                        <c:v>0.37</c:v>
                      </c:pt>
                      <c:pt idx="14154">
                        <c:v>0.37</c:v>
                      </c:pt>
                      <c:pt idx="14155">
                        <c:v>0.37</c:v>
                      </c:pt>
                      <c:pt idx="14156">
                        <c:v>0.37</c:v>
                      </c:pt>
                      <c:pt idx="14157">
                        <c:v>0.37</c:v>
                      </c:pt>
                      <c:pt idx="14158">
                        <c:v>0.37</c:v>
                      </c:pt>
                      <c:pt idx="14159">
                        <c:v>0.37</c:v>
                      </c:pt>
                      <c:pt idx="14160">
                        <c:v>0.37</c:v>
                      </c:pt>
                      <c:pt idx="14161">
                        <c:v>0.37</c:v>
                      </c:pt>
                      <c:pt idx="14162">
                        <c:v>0.37</c:v>
                      </c:pt>
                      <c:pt idx="14163">
                        <c:v>0.37</c:v>
                      </c:pt>
                      <c:pt idx="14164">
                        <c:v>0.37</c:v>
                      </c:pt>
                      <c:pt idx="14165">
                        <c:v>0.37</c:v>
                      </c:pt>
                      <c:pt idx="14166">
                        <c:v>0.37</c:v>
                      </c:pt>
                      <c:pt idx="14167">
                        <c:v>0.37</c:v>
                      </c:pt>
                      <c:pt idx="14168">
                        <c:v>0.37</c:v>
                      </c:pt>
                      <c:pt idx="14169">
                        <c:v>0.37</c:v>
                      </c:pt>
                      <c:pt idx="14170">
                        <c:v>0.3</c:v>
                      </c:pt>
                      <c:pt idx="14171">
                        <c:v>0.37</c:v>
                      </c:pt>
                      <c:pt idx="14172">
                        <c:v>0.37</c:v>
                      </c:pt>
                      <c:pt idx="14173">
                        <c:v>0.37</c:v>
                      </c:pt>
                      <c:pt idx="14174">
                        <c:v>0.37</c:v>
                      </c:pt>
                      <c:pt idx="14175">
                        <c:v>0.37</c:v>
                      </c:pt>
                      <c:pt idx="14176">
                        <c:v>0.37</c:v>
                      </c:pt>
                      <c:pt idx="14177">
                        <c:v>0.37</c:v>
                      </c:pt>
                      <c:pt idx="14178">
                        <c:v>0.37</c:v>
                      </c:pt>
                      <c:pt idx="14179">
                        <c:v>0.37</c:v>
                      </c:pt>
                      <c:pt idx="14180">
                        <c:v>0.37</c:v>
                      </c:pt>
                      <c:pt idx="14181">
                        <c:v>0.37</c:v>
                      </c:pt>
                      <c:pt idx="14182">
                        <c:v>0.37</c:v>
                      </c:pt>
                      <c:pt idx="14183">
                        <c:v>0.37</c:v>
                      </c:pt>
                      <c:pt idx="14184">
                        <c:v>0.37</c:v>
                      </c:pt>
                      <c:pt idx="14185">
                        <c:v>0.37</c:v>
                      </c:pt>
                      <c:pt idx="14186">
                        <c:v>0.37</c:v>
                      </c:pt>
                      <c:pt idx="14187">
                        <c:v>0.37</c:v>
                      </c:pt>
                      <c:pt idx="14188">
                        <c:v>0.37</c:v>
                      </c:pt>
                      <c:pt idx="14189">
                        <c:v>0.37</c:v>
                      </c:pt>
                      <c:pt idx="14190">
                        <c:v>0.37</c:v>
                      </c:pt>
                      <c:pt idx="14191">
                        <c:v>0.37</c:v>
                      </c:pt>
                      <c:pt idx="14192">
                        <c:v>0.28999999999999998</c:v>
                      </c:pt>
                      <c:pt idx="14193">
                        <c:v>0.37</c:v>
                      </c:pt>
                      <c:pt idx="14194">
                        <c:v>0.37</c:v>
                      </c:pt>
                      <c:pt idx="14195">
                        <c:v>0.37</c:v>
                      </c:pt>
                      <c:pt idx="14196">
                        <c:v>0.37</c:v>
                      </c:pt>
                      <c:pt idx="14197">
                        <c:v>0.37</c:v>
                      </c:pt>
                      <c:pt idx="14198">
                        <c:v>0.37</c:v>
                      </c:pt>
                      <c:pt idx="14199">
                        <c:v>0.37</c:v>
                      </c:pt>
                      <c:pt idx="14200">
                        <c:v>0.37</c:v>
                      </c:pt>
                      <c:pt idx="14201">
                        <c:v>0.37</c:v>
                      </c:pt>
                      <c:pt idx="14202">
                        <c:v>0.37</c:v>
                      </c:pt>
                      <c:pt idx="14203">
                        <c:v>0.37</c:v>
                      </c:pt>
                      <c:pt idx="14204">
                        <c:v>0.38</c:v>
                      </c:pt>
                      <c:pt idx="14205">
                        <c:v>0.38</c:v>
                      </c:pt>
                      <c:pt idx="14206">
                        <c:v>0.38</c:v>
                      </c:pt>
                      <c:pt idx="14207">
                        <c:v>0.38</c:v>
                      </c:pt>
                      <c:pt idx="14208">
                        <c:v>0.38</c:v>
                      </c:pt>
                      <c:pt idx="14209">
                        <c:v>0.39</c:v>
                      </c:pt>
                      <c:pt idx="14210">
                        <c:v>0.4</c:v>
                      </c:pt>
                      <c:pt idx="14211">
                        <c:v>0.41</c:v>
                      </c:pt>
                      <c:pt idx="14212">
                        <c:v>0.41</c:v>
                      </c:pt>
                      <c:pt idx="14213">
                        <c:v>0.41</c:v>
                      </c:pt>
                      <c:pt idx="14214">
                        <c:v>0.3</c:v>
                      </c:pt>
                      <c:pt idx="14215">
                        <c:v>0.41</c:v>
                      </c:pt>
                      <c:pt idx="14216">
                        <c:v>0.41</c:v>
                      </c:pt>
                      <c:pt idx="14217">
                        <c:v>0.4</c:v>
                      </c:pt>
                      <c:pt idx="14218">
                        <c:v>0.4</c:v>
                      </c:pt>
                      <c:pt idx="14219">
                        <c:v>0.4</c:v>
                      </c:pt>
                      <c:pt idx="14220">
                        <c:v>0.4</c:v>
                      </c:pt>
                      <c:pt idx="14221">
                        <c:v>0.4</c:v>
                      </c:pt>
                      <c:pt idx="14222">
                        <c:v>0.4</c:v>
                      </c:pt>
                      <c:pt idx="14223">
                        <c:v>0.4</c:v>
                      </c:pt>
                      <c:pt idx="14224">
                        <c:v>0.4</c:v>
                      </c:pt>
                      <c:pt idx="14225">
                        <c:v>0.4</c:v>
                      </c:pt>
                      <c:pt idx="14226">
                        <c:v>0.4</c:v>
                      </c:pt>
                      <c:pt idx="14227">
                        <c:v>0.4</c:v>
                      </c:pt>
                      <c:pt idx="14228">
                        <c:v>0.4</c:v>
                      </c:pt>
                      <c:pt idx="14229">
                        <c:v>0.4</c:v>
                      </c:pt>
                      <c:pt idx="14230">
                        <c:v>0.4</c:v>
                      </c:pt>
                      <c:pt idx="14231">
                        <c:v>0.4</c:v>
                      </c:pt>
                      <c:pt idx="14232">
                        <c:v>0.4</c:v>
                      </c:pt>
                      <c:pt idx="14233">
                        <c:v>0.4</c:v>
                      </c:pt>
                      <c:pt idx="14234">
                        <c:v>0.4</c:v>
                      </c:pt>
                      <c:pt idx="14235">
                        <c:v>0.3</c:v>
                      </c:pt>
                      <c:pt idx="14236">
                        <c:v>0.4</c:v>
                      </c:pt>
                      <c:pt idx="14237">
                        <c:v>0.4</c:v>
                      </c:pt>
                      <c:pt idx="14238">
                        <c:v>0.4</c:v>
                      </c:pt>
                      <c:pt idx="14239">
                        <c:v>0.4</c:v>
                      </c:pt>
                      <c:pt idx="14240">
                        <c:v>0.4</c:v>
                      </c:pt>
                      <c:pt idx="14241">
                        <c:v>0.4</c:v>
                      </c:pt>
                      <c:pt idx="14242">
                        <c:v>0.4</c:v>
                      </c:pt>
                      <c:pt idx="14243">
                        <c:v>0.4</c:v>
                      </c:pt>
                      <c:pt idx="14244">
                        <c:v>0.4</c:v>
                      </c:pt>
                      <c:pt idx="14245">
                        <c:v>0.4</c:v>
                      </c:pt>
                      <c:pt idx="14246">
                        <c:v>0.4</c:v>
                      </c:pt>
                      <c:pt idx="14247">
                        <c:v>0.4</c:v>
                      </c:pt>
                      <c:pt idx="14248">
                        <c:v>0.4</c:v>
                      </c:pt>
                      <c:pt idx="14249">
                        <c:v>0.4</c:v>
                      </c:pt>
                      <c:pt idx="14250">
                        <c:v>0.4</c:v>
                      </c:pt>
                      <c:pt idx="14251">
                        <c:v>0.4</c:v>
                      </c:pt>
                      <c:pt idx="14252">
                        <c:v>0.4</c:v>
                      </c:pt>
                      <c:pt idx="14253">
                        <c:v>0.4</c:v>
                      </c:pt>
                      <c:pt idx="14254">
                        <c:v>0.4</c:v>
                      </c:pt>
                      <c:pt idx="14255">
                        <c:v>0.4</c:v>
                      </c:pt>
                      <c:pt idx="14256">
                        <c:v>0.4</c:v>
                      </c:pt>
                      <c:pt idx="14257">
                        <c:v>0.4</c:v>
                      </c:pt>
                      <c:pt idx="14258">
                        <c:v>0.3</c:v>
                      </c:pt>
                      <c:pt idx="14259">
                        <c:v>0.4</c:v>
                      </c:pt>
                      <c:pt idx="14260">
                        <c:v>0.4</c:v>
                      </c:pt>
                      <c:pt idx="14261">
                        <c:v>0.4</c:v>
                      </c:pt>
                      <c:pt idx="14262">
                        <c:v>0.4</c:v>
                      </c:pt>
                      <c:pt idx="14263">
                        <c:v>0.4</c:v>
                      </c:pt>
                      <c:pt idx="14264">
                        <c:v>0.4</c:v>
                      </c:pt>
                      <c:pt idx="14265">
                        <c:v>0.4</c:v>
                      </c:pt>
                      <c:pt idx="14266">
                        <c:v>0.4</c:v>
                      </c:pt>
                      <c:pt idx="14267">
                        <c:v>0.4</c:v>
                      </c:pt>
                      <c:pt idx="14268">
                        <c:v>0.4</c:v>
                      </c:pt>
                      <c:pt idx="14269">
                        <c:v>0.4</c:v>
                      </c:pt>
                      <c:pt idx="14270">
                        <c:v>0.4</c:v>
                      </c:pt>
                      <c:pt idx="14271">
                        <c:v>0.4</c:v>
                      </c:pt>
                      <c:pt idx="14272">
                        <c:v>0.4</c:v>
                      </c:pt>
                      <c:pt idx="14273">
                        <c:v>0.4</c:v>
                      </c:pt>
                      <c:pt idx="14274">
                        <c:v>0.4</c:v>
                      </c:pt>
                      <c:pt idx="14275">
                        <c:v>0.4</c:v>
                      </c:pt>
                      <c:pt idx="14276">
                        <c:v>0.4</c:v>
                      </c:pt>
                      <c:pt idx="14277">
                        <c:v>0.4</c:v>
                      </c:pt>
                      <c:pt idx="14278">
                        <c:v>0.4</c:v>
                      </c:pt>
                      <c:pt idx="14279">
                        <c:v>0.4</c:v>
                      </c:pt>
                      <c:pt idx="14280">
                        <c:v>0.28999999999999998</c:v>
                      </c:pt>
                      <c:pt idx="14281">
                        <c:v>0.4</c:v>
                      </c:pt>
                      <c:pt idx="14282">
                        <c:v>0.4</c:v>
                      </c:pt>
                      <c:pt idx="14283">
                        <c:v>0.4</c:v>
                      </c:pt>
                      <c:pt idx="14284">
                        <c:v>0.4</c:v>
                      </c:pt>
                      <c:pt idx="14285">
                        <c:v>0.4</c:v>
                      </c:pt>
                      <c:pt idx="14286">
                        <c:v>0.4</c:v>
                      </c:pt>
                      <c:pt idx="14287">
                        <c:v>0.41</c:v>
                      </c:pt>
                      <c:pt idx="14288">
                        <c:v>0.41</c:v>
                      </c:pt>
                      <c:pt idx="14289">
                        <c:v>0.41</c:v>
                      </c:pt>
                      <c:pt idx="14290">
                        <c:v>0.41</c:v>
                      </c:pt>
                      <c:pt idx="14291">
                        <c:v>0.41</c:v>
                      </c:pt>
                      <c:pt idx="14292">
                        <c:v>0.41</c:v>
                      </c:pt>
                      <c:pt idx="14293">
                        <c:v>0.41</c:v>
                      </c:pt>
                      <c:pt idx="14294">
                        <c:v>0.41</c:v>
                      </c:pt>
                      <c:pt idx="14295">
                        <c:v>0.41</c:v>
                      </c:pt>
                      <c:pt idx="14296">
                        <c:v>0.41</c:v>
                      </c:pt>
                      <c:pt idx="14297">
                        <c:v>0.41</c:v>
                      </c:pt>
                      <c:pt idx="14298">
                        <c:v>0.41</c:v>
                      </c:pt>
                      <c:pt idx="14299">
                        <c:v>0.41</c:v>
                      </c:pt>
                      <c:pt idx="14300">
                        <c:v>0.41</c:v>
                      </c:pt>
                      <c:pt idx="14301">
                        <c:v>0.31</c:v>
                      </c:pt>
                      <c:pt idx="14302">
                        <c:v>0.41</c:v>
                      </c:pt>
                      <c:pt idx="14303">
                        <c:v>0.41</c:v>
                      </c:pt>
                      <c:pt idx="14304">
                        <c:v>0.41</c:v>
                      </c:pt>
                      <c:pt idx="14305">
                        <c:v>0.41</c:v>
                      </c:pt>
                      <c:pt idx="14306">
                        <c:v>0.41</c:v>
                      </c:pt>
                      <c:pt idx="14307">
                        <c:v>0.41</c:v>
                      </c:pt>
                      <c:pt idx="14308">
                        <c:v>0.41</c:v>
                      </c:pt>
                      <c:pt idx="14309">
                        <c:v>0.41</c:v>
                      </c:pt>
                      <c:pt idx="14310">
                        <c:v>0.41</c:v>
                      </c:pt>
                      <c:pt idx="14311">
                        <c:v>0.41</c:v>
                      </c:pt>
                      <c:pt idx="14312">
                        <c:v>0.41</c:v>
                      </c:pt>
                      <c:pt idx="14313">
                        <c:v>0.41</c:v>
                      </c:pt>
                      <c:pt idx="14314">
                        <c:v>0.41</c:v>
                      </c:pt>
                      <c:pt idx="14315">
                        <c:v>0.41</c:v>
                      </c:pt>
                      <c:pt idx="14316">
                        <c:v>0.41</c:v>
                      </c:pt>
                      <c:pt idx="14317">
                        <c:v>0.41</c:v>
                      </c:pt>
                      <c:pt idx="14318">
                        <c:v>0.41</c:v>
                      </c:pt>
                      <c:pt idx="14319">
                        <c:v>0.41</c:v>
                      </c:pt>
                      <c:pt idx="14320">
                        <c:v>0.41</c:v>
                      </c:pt>
                      <c:pt idx="14321">
                        <c:v>0.41</c:v>
                      </c:pt>
                      <c:pt idx="14322">
                        <c:v>0.41</c:v>
                      </c:pt>
                      <c:pt idx="14323">
                        <c:v>0.31</c:v>
                      </c:pt>
                      <c:pt idx="14324">
                        <c:v>0.41</c:v>
                      </c:pt>
                      <c:pt idx="14325">
                        <c:v>0.41</c:v>
                      </c:pt>
                      <c:pt idx="14326">
                        <c:v>0.41</c:v>
                      </c:pt>
                      <c:pt idx="14327">
                        <c:v>0.41</c:v>
                      </c:pt>
                      <c:pt idx="14328">
                        <c:v>0.41</c:v>
                      </c:pt>
                      <c:pt idx="14329">
                        <c:v>0.41</c:v>
                      </c:pt>
                      <c:pt idx="14330">
                        <c:v>0.41</c:v>
                      </c:pt>
                      <c:pt idx="14331">
                        <c:v>0.41</c:v>
                      </c:pt>
                      <c:pt idx="14332">
                        <c:v>0.41</c:v>
                      </c:pt>
                      <c:pt idx="14333">
                        <c:v>0.41</c:v>
                      </c:pt>
                      <c:pt idx="14334">
                        <c:v>0.66</c:v>
                      </c:pt>
                      <c:pt idx="14335">
                        <c:v>0.66</c:v>
                      </c:pt>
                      <c:pt idx="14336">
                        <c:v>0.66</c:v>
                      </c:pt>
                      <c:pt idx="14337">
                        <c:v>0.66</c:v>
                      </c:pt>
                      <c:pt idx="14338">
                        <c:v>0.66</c:v>
                      </c:pt>
                      <c:pt idx="14339">
                        <c:v>0.66</c:v>
                      </c:pt>
                      <c:pt idx="14340">
                        <c:v>0.66</c:v>
                      </c:pt>
                      <c:pt idx="14341">
                        <c:v>0.66</c:v>
                      </c:pt>
                      <c:pt idx="14342">
                        <c:v>0.66</c:v>
                      </c:pt>
                      <c:pt idx="14343">
                        <c:v>0.66</c:v>
                      </c:pt>
                      <c:pt idx="14344">
                        <c:v>0.66</c:v>
                      </c:pt>
                      <c:pt idx="14345">
                        <c:v>0.55000000000000004</c:v>
                      </c:pt>
                      <c:pt idx="14346">
                        <c:v>0.55000000000000004</c:v>
                      </c:pt>
                      <c:pt idx="14347">
                        <c:v>0.66</c:v>
                      </c:pt>
                      <c:pt idx="14348">
                        <c:v>0.66</c:v>
                      </c:pt>
                      <c:pt idx="14349">
                        <c:v>0.66</c:v>
                      </c:pt>
                      <c:pt idx="14350">
                        <c:v>0.66</c:v>
                      </c:pt>
                      <c:pt idx="14351">
                        <c:v>0.66</c:v>
                      </c:pt>
                      <c:pt idx="14352">
                        <c:v>0.66</c:v>
                      </c:pt>
                      <c:pt idx="14353">
                        <c:v>0.66</c:v>
                      </c:pt>
                      <c:pt idx="14354">
                        <c:v>0.66</c:v>
                      </c:pt>
                      <c:pt idx="14355">
                        <c:v>0.66</c:v>
                      </c:pt>
                      <c:pt idx="14356">
                        <c:v>0.66</c:v>
                      </c:pt>
                      <c:pt idx="14357">
                        <c:v>0.66</c:v>
                      </c:pt>
                      <c:pt idx="14358">
                        <c:v>0.66</c:v>
                      </c:pt>
                      <c:pt idx="14359">
                        <c:v>0.66</c:v>
                      </c:pt>
                      <c:pt idx="14360">
                        <c:v>0.66</c:v>
                      </c:pt>
                      <c:pt idx="14361">
                        <c:v>0.66</c:v>
                      </c:pt>
                      <c:pt idx="14362">
                        <c:v>0.66</c:v>
                      </c:pt>
                      <c:pt idx="14363">
                        <c:v>0.66</c:v>
                      </c:pt>
                      <c:pt idx="14364">
                        <c:v>0.66</c:v>
                      </c:pt>
                      <c:pt idx="14365">
                        <c:v>0.66</c:v>
                      </c:pt>
                      <c:pt idx="14366">
                        <c:v>0.66</c:v>
                      </c:pt>
                      <c:pt idx="14367">
                        <c:v>0.56000000000000005</c:v>
                      </c:pt>
                      <c:pt idx="14368">
                        <c:v>0.66</c:v>
                      </c:pt>
                      <c:pt idx="14369">
                        <c:v>0.66</c:v>
                      </c:pt>
                      <c:pt idx="14370">
                        <c:v>0.66</c:v>
                      </c:pt>
                      <c:pt idx="14371">
                        <c:v>0.66</c:v>
                      </c:pt>
                      <c:pt idx="14372">
                        <c:v>0.66</c:v>
                      </c:pt>
                      <c:pt idx="14373">
                        <c:v>0.66</c:v>
                      </c:pt>
                      <c:pt idx="14374">
                        <c:v>0.66</c:v>
                      </c:pt>
                      <c:pt idx="14375">
                        <c:v>0.66</c:v>
                      </c:pt>
                      <c:pt idx="14376">
                        <c:v>0.66</c:v>
                      </c:pt>
                      <c:pt idx="14377">
                        <c:v>0.66</c:v>
                      </c:pt>
                      <c:pt idx="14378">
                        <c:v>0.66</c:v>
                      </c:pt>
                      <c:pt idx="14379">
                        <c:v>0.66</c:v>
                      </c:pt>
                      <c:pt idx="14380">
                        <c:v>0.66</c:v>
                      </c:pt>
                      <c:pt idx="14381">
                        <c:v>0.66</c:v>
                      </c:pt>
                      <c:pt idx="14382">
                        <c:v>0.66</c:v>
                      </c:pt>
                      <c:pt idx="14383">
                        <c:v>0.66</c:v>
                      </c:pt>
                      <c:pt idx="14384">
                        <c:v>0.66</c:v>
                      </c:pt>
                      <c:pt idx="14385">
                        <c:v>0.66</c:v>
                      </c:pt>
                      <c:pt idx="14386">
                        <c:v>0.66</c:v>
                      </c:pt>
                      <c:pt idx="14387">
                        <c:v>0.56999999999999995</c:v>
                      </c:pt>
                      <c:pt idx="14388">
                        <c:v>0.66</c:v>
                      </c:pt>
                      <c:pt idx="14389">
                        <c:v>0.66</c:v>
                      </c:pt>
                      <c:pt idx="14390">
                        <c:v>0.66</c:v>
                      </c:pt>
                      <c:pt idx="14391">
                        <c:v>0.66</c:v>
                      </c:pt>
                      <c:pt idx="14392">
                        <c:v>0.66</c:v>
                      </c:pt>
                      <c:pt idx="14393">
                        <c:v>0.66</c:v>
                      </c:pt>
                      <c:pt idx="14394">
                        <c:v>0.66</c:v>
                      </c:pt>
                      <c:pt idx="14395">
                        <c:v>0.66</c:v>
                      </c:pt>
                      <c:pt idx="14396">
                        <c:v>0.66</c:v>
                      </c:pt>
                      <c:pt idx="14397">
                        <c:v>0.66</c:v>
                      </c:pt>
                      <c:pt idx="14398">
                        <c:v>0.66</c:v>
                      </c:pt>
                      <c:pt idx="14399">
                        <c:v>0.91</c:v>
                      </c:pt>
                      <c:pt idx="14400">
                        <c:v>0.91</c:v>
                      </c:pt>
                      <c:pt idx="14401">
                        <c:v>0.91</c:v>
                      </c:pt>
                      <c:pt idx="14402">
                        <c:v>0.91</c:v>
                      </c:pt>
                      <c:pt idx="14403">
                        <c:v>0.91</c:v>
                      </c:pt>
                      <c:pt idx="14404">
                        <c:v>0.91</c:v>
                      </c:pt>
                      <c:pt idx="14405">
                        <c:v>0.91</c:v>
                      </c:pt>
                      <c:pt idx="14406">
                        <c:v>0.91</c:v>
                      </c:pt>
                      <c:pt idx="14407">
                        <c:v>0.91</c:v>
                      </c:pt>
                      <c:pt idx="14408">
                        <c:v>0.91</c:v>
                      </c:pt>
                      <c:pt idx="14409">
                        <c:v>0.91</c:v>
                      </c:pt>
                      <c:pt idx="14410">
                        <c:v>0.82</c:v>
                      </c:pt>
                      <c:pt idx="14411">
                        <c:v>0.91</c:v>
                      </c:pt>
                      <c:pt idx="14412">
                        <c:v>0.91</c:v>
                      </c:pt>
                      <c:pt idx="14413">
                        <c:v>0.91</c:v>
                      </c:pt>
                      <c:pt idx="14414">
                        <c:v>0.91</c:v>
                      </c:pt>
                      <c:pt idx="14415">
                        <c:v>0.91</c:v>
                      </c:pt>
                      <c:pt idx="14416">
                        <c:v>0.91</c:v>
                      </c:pt>
                      <c:pt idx="14417">
                        <c:v>0.91</c:v>
                      </c:pt>
                      <c:pt idx="14418">
                        <c:v>0.91</c:v>
                      </c:pt>
                      <c:pt idx="14419">
                        <c:v>0.91</c:v>
                      </c:pt>
                      <c:pt idx="14420">
                        <c:v>0.91</c:v>
                      </c:pt>
                      <c:pt idx="14421">
                        <c:v>0.91</c:v>
                      </c:pt>
                      <c:pt idx="14422">
                        <c:v>0.91</c:v>
                      </c:pt>
                      <c:pt idx="14423">
                        <c:v>0.91</c:v>
                      </c:pt>
                      <c:pt idx="14424">
                        <c:v>0.91</c:v>
                      </c:pt>
                      <c:pt idx="14425">
                        <c:v>0.91</c:v>
                      </c:pt>
                      <c:pt idx="14426">
                        <c:v>0.91</c:v>
                      </c:pt>
                      <c:pt idx="14427">
                        <c:v>0.91</c:v>
                      </c:pt>
                      <c:pt idx="14428">
                        <c:v>0.91</c:v>
                      </c:pt>
                      <c:pt idx="14429">
                        <c:v>0.91</c:v>
                      </c:pt>
                      <c:pt idx="14430">
                        <c:v>0.83</c:v>
                      </c:pt>
                      <c:pt idx="14431">
                        <c:v>0.91</c:v>
                      </c:pt>
                      <c:pt idx="14432">
                        <c:v>0.91</c:v>
                      </c:pt>
                      <c:pt idx="14433">
                        <c:v>0.91</c:v>
                      </c:pt>
                      <c:pt idx="14434">
                        <c:v>0.91</c:v>
                      </c:pt>
                      <c:pt idx="14435">
                        <c:v>0.91</c:v>
                      </c:pt>
                      <c:pt idx="14436">
                        <c:v>0.91</c:v>
                      </c:pt>
                      <c:pt idx="14437">
                        <c:v>0.91</c:v>
                      </c:pt>
                      <c:pt idx="14438">
                        <c:v>0.91</c:v>
                      </c:pt>
                      <c:pt idx="14439">
                        <c:v>0.91</c:v>
                      </c:pt>
                      <c:pt idx="14440">
                        <c:v>0.91</c:v>
                      </c:pt>
                      <c:pt idx="14441">
                        <c:v>0.91</c:v>
                      </c:pt>
                      <c:pt idx="14442">
                        <c:v>0.91</c:v>
                      </c:pt>
                      <c:pt idx="14443">
                        <c:v>0.91</c:v>
                      </c:pt>
                      <c:pt idx="14444">
                        <c:v>0.91</c:v>
                      </c:pt>
                      <c:pt idx="14445">
                        <c:v>0.91</c:v>
                      </c:pt>
                      <c:pt idx="14446">
                        <c:v>0.91</c:v>
                      </c:pt>
                      <c:pt idx="14447">
                        <c:v>0.91</c:v>
                      </c:pt>
                      <c:pt idx="14448">
                        <c:v>0.91</c:v>
                      </c:pt>
                      <c:pt idx="14449">
                        <c:v>0.91</c:v>
                      </c:pt>
                      <c:pt idx="14450">
                        <c:v>0.91</c:v>
                      </c:pt>
                      <c:pt idx="14451">
                        <c:v>0.91</c:v>
                      </c:pt>
                      <c:pt idx="14452">
                        <c:v>0.91</c:v>
                      </c:pt>
                      <c:pt idx="14453">
                        <c:v>0.83</c:v>
                      </c:pt>
                      <c:pt idx="14454">
                        <c:v>0.91</c:v>
                      </c:pt>
                      <c:pt idx="14455">
                        <c:v>0.91</c:v>
                      </c:pt>
                      <c:pt idx="14456">
                        <c:v>0.91</c:v>
                      </c:pt>
                      <c:pt idx="14457">
                        <c:v>0.91</c:v>
                      </c:pt>
                      <c:pt idx="14458">
                        <c:v>0.91</c:v>
                      </c:pt>
                      <c:pt idx="14459">
                        <c:v>0.91</c:v>
                      </c:pt>
                      <c:pt idx="14460">
                        <c:v>0.91</c:v>
                      </c:pt>
                      <c:pt idx="14461">
                        <c:v>0.91</c:v>
                      </c:pt>
                      <c:pt idx="14462">
                        <c:v>0.91</c:v>
                      </c:pt>
                      <c:pt idx="14463">
                        <c:v>0.91</c:v>
                      </c:pt>
                      <c:pt idx="14464">
                        <c:v>1.1599999999999999</c:v>
                      </c:pt>
                      <c:pt idx="14465">
                        <c:v>1.1599999999999999</c:v>
                      </c:pt>
                      <c:pt idx="14466">
                        <c:v>1.1599999999999999</c:v>
                      </c:pt>
                      <c:pt idx="14467">
                        <c:v>1.1599999999999999</c:v>
                      </c:pt>
                      <c:pt idx="14468">
                        <c:v>1.1599999999999999</c:v>
                      </c:pt>
                      <c:pt idx="14469">
                        <c:v>1.1599999999999999</c:v>
                      </c:pt>
                      <c:pt idx="14470">
                        <c:v>1.1599999999999999</c:v>
                      </c:pt>
                      <c:pt idx="14471">
                        <c:v>1.1599999999999999</c:v>
                      </c:pt>
                      <c:pt idx="14472">
                        <c:v>1.1599999999999999</c:v>
                      </c:pt>
                      <c:pt idx="14473">
                        <c:v>1.1599999999999999</c:v>
                      </c:pt>
                      <c:pt idx="14474">
                        <c:v>1.1599999999999999</c:v>
                      </c:pt>
                      <c:pt idx="14475">
                        <c:v>1.06</c:v>
                      </c:pt>
                      <c:pt idx="14476">
                        <c:v>1.1599999999999999</c:v>
                      </c:pt>
                      <c:pt idx="14477">
                        <c:v>1.1599999999999999</c:v>
                      </c:pt>
                      <c:pt idx="14478">
                        <c:v>1.1599999999999999</c:v>
                      </c:pt>
                      <c:pt idx="14479">
                        <c:v>1.1599999999999999</c:v>
                      </c:pt>
                      <c:pt idx="14480">
                        <c:v>1.1599999999999999</c:v>
                      </c:pt>
                      <c:pt idx="14481">
                        <c:v>1.1599999999999999</c:v>
                      </c:pt>
                      <c:pt idx="14482">
                        <c:v>1.1599999999999999</c:v>
                      </c:pt>
                      <c:pt idx="14483">
                        <c:v>1.1599999999999999</c:v>
                      </c:pt>
                      <c:pt idx="14484">
                        <c:v>1.1599999999999999</c:v>
                      </c:pt>
                      <c:pt idx="14485">
                        <c:v>1.1599999999999999</c:v>
                      </c:pt>
                      <c:pt idx="14486">
                        <c:v>1.1599999999999999</c:v>
                      </c:pt>
                      <c:pt idx="14487">
                        <c:v>1.1599999999999999</c:v>
                      </c:pt>
                      <c:pt idx="14488">
                        <c:v>1.1599999999999999</c:v>
                      </c:pt>
                      <c:pt idx="14489">
                        <c:v>1.1599999999999999</c:v>
                      </c:pt>
                      <c:pt idx="14490">
                        <c:v>1.1599999999999999</c:v>
                      </c:pt>
                      <c:pt idx="14491">
                        <c:v>1.1599999999999999</c:v>
                      </c:pt>
                      <c:pt idx="14492">
                        <c:v>1.1599999999999999</c:v>
                      </c:pt>
                      <c:pt idx="14493">
                        <c:v>1.1599999999999999</c:v>
                      </c:pt>
                      <c:pt idx="14494">
                        <c:v>1.1599999999999999</c:v>
                      </c:pt>
                      <c:pt idx="14495">
                        <c:v>1.1599999999999999</c:v>
                      </c:pt>
                      <c:pt idx="14496">
                        <c:v>1.07</c:v>
                      </c:pt>
                      <c:pt idx="14497">
                        <c:v>1.1599999999999999</c:v>
                      </c:pt>
                      <c:pt idx="14498">
                        <c:v>1.1599999999999999</c:v>
                      </c:pt>
                      <c:pt idx="14499">
                        <c:v>1.1599999999999999</c:v>
                      </c:pt>
                      <c:pt idx="14500">
                        <c:v>1.1599999999999999</c:v>
                      </c:pt>
                      <c:pt idx="14501">
                        <c:v>1.1599999999999999</c:v>
                      </c:pt>
                      <c:pt idx="14502">
                        <c:v>1.1599999999999999</c:v>
                      </c:pt>
                      <c:pt idx="14503">
                        <c:v>1.1599999999999999</c:v>
                      </c:pt>
                      <c:pt idx="14504">
                        <c:v>1.1599999999999999</c:v>
                      </c:pt>
                      <c:pt idx="14505">
                        <c:v>1.1599999999999999</c:v>
                      </c:pt>
                      <c:pt idx="14506">
                        <c:v>1.1599999999999999</c:v>
                      </c:pt>
                      <c:pt idx="14507">
                        <c:v>1.1599999999999999</c:v>
                      </c:pt>
                      <c:pt idx="14508">
                        <c:v>1.1599999999999999</c:v>
                      </c:pt>
                      <c:pt idx="14509">
                        <c:v>1.1599999999999999</c:v>
                      </c:pt>
                      <c:pt idx="14510">
                        <c:v>1.1599999999999999</c:v>
                      </c:pt>
                      <c:pt idx="14511">
                        <c:v>1.1599999999999999</c:v>
                      </c:pt>
                      <c:pt idx="14512">
                        <c:v>1.1599999999999999</c:v>
                      </c:pt>
                      <c:pt idx="14513">
                        <c:v>1.1599999999999999</c:v>
                      </c:pt>
                      <c:pt idx="14514">
                        <c:v>1.1599999999999999</c:v>
                      </c:pt>
                      <c:pt idx="14515">
                        <c:v>1.1599999999999999</c:v>
                      </c:pt>
                      <c:pt idx="14516">
                        <c:v>1.1599999999999999</c:v>
                      </c:pt>
                      <c:pt idx="14517">
                        <c:v>1.1599999999999999</c:v>
                      </c:pt>
                      <c:pt idx="14518">
                        <c:v>1.1599999999999999</c:v>
                      </c:pt>
                      <c:pt idx="14519">
                        <c:v>1.07</c:v>
                      </c:pt>
                      <c:pt idx="14520">
                        <c:v>1.1599999999999999</c:v>
                      </c:pt>
                      <c:pt idx="14521">
                        <c:v>1.1599999999999999</c:v>
                      </c:pt>
                      <c:pt idx="14522">
                        <c:v>1.1599999999999999</c:v>
                      </c:pt>
                      <c:pt idx="14523">
                        <c:v>1.1599999999999999</c:v>
                      </c:pt>
                      <c:pt idx="14524">
                        <c:v>1.1599999999999999</c:v>
                      </c:pt>
                      <c:pt idx="14525">
                        <c:v>1.1599999999999999</c:v>
                      </c:pt>
                      <c:pt idx="14526">
                        <c:v>1.1599999999999999</c:v>
                      </c:pt>
                      <c:pt idx="14527">
                        <c:v>1.1599999999999999</c:v>
                      </c:pt>
                      <c:pt idx="14528">
                        <c:v>1.1599999999999999</c:v>
                      </c:pt>
                      <c:pt idx="14529">
                        <c:v>1.1599999999999999</c:v>
                      </c:pt>
                      <c:pt idx="14530">
                        <c:v>1.1599999999999999</c:v>
                      </c:pt>
                      <c:pt idx="14531">
                        <c:v>1.1599999999999999</c:v>
                      </c:pt>
                      <c:pt idx="14532">
                        <c:v>1.1599999999999999</c:v>
                      </c:pt>
                      <c:pt idx="14533">
                        <c:v>1.1599999999999999</c:v>
                      </c:pt>
                      <c:pt idx="14534">
                        <c:v>1.1599999999999999</c:v>
                      </c:pt>
                      <c:pt idx="14535">
                        <c:v>1.1599999999999999</c:v>
                      </c:pt>
                      <c:pt idx="14536">
                        <c:v>1.1599999999999999</c:v>
                      </c:pt>
                      <c:pt idx="14537">
                        <c:v>1.1599999999999999</c:v>
                      </c:pt>
                      <c:pt idx="14538">
                        <c:v>1.1599999999999999</c:v>
                      </c:pt>
                      <c:pt idx="14539">
                        <c:v>1.1599999999999999</c:v>
                      </c:pt>
                      <c:pt idx="14540">
                        <c:v>1.06</c:v>
                      </c:pt>
                      <c:pt idx="14541">
                        <c:v>1.1599999999999999</c:v>
                      </c:pt>
                      <c:pt idx="14542">
                        <c:v>1.1599999999999999</c:v>
                      </c:pt>
                      <c:pt idx="14543">
                        <c:v>1.1599999999999999</c:v>
                      </c:pt>
                      <c:pt idx="14544">
                        <c:v>1.1599999999999999</c:v>
                      </c:pt>
                      <c:pt idx="14545">
                        <c:v>1.1599999999999999</c:v>
                      </c:pt>
                      <c:pt idx="14546">
                        <c:v>1.1599999999999999</c:v>
                      </c:pt>
                      <c:pt idx="14547">
                        <c:v>1.1599999999999999</c:v>
                      </c:pt>
                      <c:pt idx="14548">
                        <c:v>1.1599999999999999</c:v>
                      </c:pt>
                      <c:pt idx="14549">
                        <c:v>1.1599999999999999</c:v>
                      </c:pt>
                      <c:pt idx="14550">
                        <c:v>1.1599999999999999</c:v>
                      </c:pt>
                      <c:pt idx="14551">
                        <c:v>1.1599999999999999</c:v>
                      </c:pt>
                      <c:pt idx="14552">
                        <c:v>1.1599999999999999</c:v>
                      </c:pt>
                      <c:pt idx="14553">
                        <c:v>1.1599999999999999</c:v>
                      </c:pt>
                      <c:pt idx="14554">
                        <c:v>1.1599999999999999</c:v>
                      </c:pt>
                      <c:pt idx="14555">
                        <c:v>1.1599999999999999</c:v>
                      </c:pt>
                      <c:pt idx="14556">
                        <c:v>1.1599999999999999</c:v>
                      </c:pt>
                      <c:pt idx="14557">
                        <c:v>1.1599999999999999</c:v>
                      </c:pt>
                      <c:pt idx="14558">
                        <c:v>1.1599999999999999</c:v>
                      </c:pt>
                      <c:pt idx="14559">
                        <c:v>1.1599999999999999</c:v>
                      </c:pt>
                      <c:pt idx="14560">
                        <c:v>1.1599999999999999</c:v>
                      </c:pt>
                      <c:pt idx="14561">
                        <c:v>1.1599999999999999</c:v>
                      </c:pt>
                      <c:pt idx="14562">
                        <c:v>1.07</c:v>
                      </c:pt>
                      <c:pt idx="14563">
                        <c:v>1.1599999999999999</c:v>
                      </c:pt>
                      <c:pt idx="14564">
                        <c:v>1.1599999999999999</c:v>
                      </c:pt>
                      <c:pt idx="14565">
                        <c:v>1.1599999999999999</c:v>
                      </c:pt>
                      <c:pt idx="14566">
                        <c:v>1.1599999999999999</c:v>
                      </c:pt>
                      <c:pt idx="14567">
                        <c:v>1.1599999999999999</c:v>
                      </c:pt>
                      <c:pt idx="14568">
                        <c:v>1.1599999999999999</c:v>
                      </c:pt>
                      <c:pt idx="14569">
                        <c:v>1.1599999999999999</c:v>
                      </c:pt>
                      <c:pt idx="14570">
                        <c:v>1.1599999999999999</c:v>
                      </c:pt>
                      <c:pt idx="14571">
                        <c:v>1.1599999999999999</c:v>
                      </c:pt>
                      <c:pt idx="14572">
                        <c:v>1.1599999999999999</c:v>
                      </c:pt>
                      <c:pt idx="14573">
                        <c:v>1.1599999999999999</c:v>
                      </c:pt>
                      <c:pt idx="14574">
                        <c:v>1.1599999999999999</c:v>
                      </c:pt>
                      <c:pt idx="14575">
                        <c:v>1.1599999999999999</c:v>
                      </c:pt>
                      <c:pt idx="14576">
                        <c:v>1.1599999999999999</c:v>
                      </c:pt>
                      <c:pt idx="14577">
                        <c:v>1.1599999999999999</c:v>
                      </c:pt>
                      <c:pt idx="14578">
                        <c:v>1.1599999999999999</c:v>
                      </c:pt>
                      <c:pt idx="14579">
                        <c:v>1.1599999999999999</c:v>
                      </c:pt>
                      <c:pt idx="14580">
                        <c:v>1.1599999999999999</c:v>
                      </c:pt>
                      <c:pt idx="14581">
                        <c:v>1.1599999999999999</c:v>
                      </c:pt>
                      <c:pt idx="14582">
                        <c:v>1.1599999999999999</c:v>
                      </c:pt>
                      <c:pt idx="14583">
                        <c:v>1.1599999999999999</c:v>
                      </c:pt>
                      <c:pt idx="14584">
                        <c:v>1.07</c:v>
                      </c:pt>
                      <c:pt idx="14585">
                        <c:v>1.1599999999999999</c:v>
                      </c:pt>
                      <c:pt idx="14586">
                        <c:v>1.1599999999999999</c:v>
                      </c:pt>
                      <c:pt idx="14587">
                        <c:v>1.1599999999999999</c:v>
                      </c:pt>
                      <c:pt idx="14588">
                        <c:v>1.1599999999999999</c:v>
                      </c:pt>
                      <c:pt idx="14589">
                        <c:v>1.1599999999999999</c:v>
                      </c:pt>
                      <c:pt idx="14590">
                        <c:v>1.1599999999999999</c:v>
                      </c:pt>
                      <c:pt idx="14591">
                        <c:v>1.1599999999999999</c:v>
                      </c:pt>
                      <c:pt idx="14592">
                        <c:v>1.17</c:v>
                      </c:pt>
                      <c:pt idx="14593">
                        <c:v>1.17</c:v>
                      </c:pt>
                      <c:pt idx="14594">
                        <c:v>1.41</c:v>
                      </c:pt>
                      <c:pt idx="14595">
                        <c:v>1.41</c:v>
                      </c:pt>
                      <c:pt idx="14596">
                        <c:v>1.42</c:v>
                      </c:pt>
                      <c:pt idx="14597">
                        <c:v>1.42</c:v>
                      </c:pt>
                      <c:pt idx="14598">
                        <c:v>1.42</c:v>
                      </c:pt>
                      <c:pt idx="14599">
                        <c:v>1.42</c:v>
                      </c:pt>
                      <c:pt idx="14600">
                        <c:v>1.42</c:v>
                      </c:pt>
                      <c:pt idx="14601">
                        <c:v>1.42</c:v>
                      </c:pt>
                      <c:pt idx="14602">
                        <c:v>1.42</c:v>
                      </c:pt>
                      <c:pt idx="14603">
                        <c:v>1.42</c:v>
                      </c:pt>
                      <c:pt idx="14604">
                        <c:v>1.42</c:v>
                      </c:pt>
                      <c:pt idx="14605">
                        <c:v>1.33</c:v>
                      </c:pt>
                      <c:pt idx="14606">
                        <c:v>1.33</c:v>
                      </c:pt>
                      <c:pt idx="14607">
                        <c:v>1.42</c:v>
                      </c:pt>
                      <c:pt idx="14608">
                        <c:v>1.42</c:v>
                      </c:pt>
                      <c:pt idx="14609">
                        <c:v>1.42</c:v>
                      </c:pt>
                      <c:pt idx="14610">
                        <c:v>1.42</c:v>
                      </c:pt>
                      <c:pt idx="14611">
                        <c:v>1.42</c:v>
                      </c:pt>
                      <c:pt idx="14612">
                        <c:v>1.42</c:v>
                      </c:pt>
                      <c:pt idx="14613">
                        <c:v>1.42</c:v>
                      </c:pt>
                      <c:pt idx="14614">
                        <c:v>1.42</c:v>
                      </c:pt>
                      <c:pt idx="14615">
                        <c:v>1.42</c:v>
                      </c:pt>
                      <c:pt idx="14616">
                        <c:v>1.42</c:v>
                      </c:pt>
                      <c:pt idx="14617">
                        <c:v>1.42</c:v>
                      </c:pt>
                      <c:pt idx="14618">
                        <c:v>1.42</c:v>
                      </c:pt>
                      <c:pt idx="14619">
                        <c:v>1.42</c:v>
                      </c:pt>
                      <c:pt idx="14620">
                        <c:v>1.42</c:v>
                      </c:pt>
                      <c:pt idx="14621">
                        <c:v>1.42</c:v>
                      </c:pt>
                      <c:pt idx="14622">
                        <c:v>1.42</c:v>
                      </c:pt>
                      <c:pt idx="14623">
                        <c:v>1.42</c:v>
                      </c:pt>
                      <c:pt idx="14624">
                        <c:v>1.42</c:v>
                      </c:pt>
                      <c:pt idx="14625">
                        <c:v>1.42</c:v>
                      </c:pt>
                      <c:pt idx="14626">
                        <c:v>1.42</c:v>
                      </c:pt>
                      <c:pt idx="14627">
                        <c:v>1.42</c:v>
                      </c:pt>
                      <c:pt idx="14628">
                        <c:v>1.34</c:v>
                      </c:pt>
                      <c:pt idx="14629">
                        <c:v>1.42</c:v>
                      </c:pt>
                      <c:pt idx="14630">
                        <c:v>1.42</c:v>
                      </c:pt>
                      <c:pt idx="14631">
                        <c:v>1.42</c:v>
                      </c:pt>
                      <c:pt idx="14632">
                        <c:v>1.42</c:v>
                      </c:pt>
                      <c:pt idx="14633">
                        <c:v>1.42</c:v>
                      </c:pt>
                      <c:pt idx="14634">
                        <c:v>1.42</c:v>
                      </c:pt>
                      <c:pt idx="14635">
                        <c:v>1.42</c:v>
                      </c:pt>
                      <c:pt idx="14636">
                        <c:v>1.42</c:v>
                      </c:pt>
                      <c:pt idx="14637">
                        <c:v>1.42</c:v>
                      </c:pt>
                      <c:pt idx="14638">
                        <c:v>1.42</c:v>
                      </c:pt>
                      <c:pt idx="14639">
                        <c:v>1.42</c:v>
                      </c:pt>
                      <c:pt idx="14640">
                        <c:v>1.42</c:v>
                      </c:pt>
                      <c:pt idx="14641">
                        <c:v>1.42</c:v>
                      </c:pt>
                      <c:pt idx="14642">
                        <c:v>1.42</c:v>
                      </c:pt>
                      <c:pt idx="14643">
                        <c:v>1.42</c:v>
                      </c:pt>
                      <c:pt idx="14644">
                        <c:v>1.42</c:v>
                      </c:pt>
                      <c:pt idx="14645">
                        <c:v>1.42</c:v>
                      </c:pt>
                      <c:pt idx="14646">
                        <c:v>1.42</c:v>
                      </c:pt>
                      <c:pt idx="14647">
                        <c:v>1.42</c:v>
                      </c:pt>
                      <c:pt idx="14648">
                        <c:v>1.35</c:v>
                      </c:pt>
                      <c:pt idx="14649">
                        <c:v>1.42</c:v>
                      </c:pt>
                      <c:pt idx="14650">
                        <c:v>1.42</c:v>
                      </c:pt>
                      <c:pt idx="14651">
                        <c:v>1.42</c:v>
                      </c:pt>
                      <c:pt idx="14652">
                        <c:v>1.42</c:v>
                      </c:pt>
                      <c:pt idx="14653">
                        <c:v>1.42</c:v>
                      </c:pt>
                      <c:pt idx="14654">
                        <c:v>1.42</c:v>
                      </c:pt>
                      <c:pt idx="14655">
                        <c:v>1.42</c:v>
                      </c:pt>
                      <c:pt idx="14656">
                        <c:v>1.42</c:v>
                      </c:pt>
                      <c:pt idx="14657">
                        <c:v>1.42</c:v>
                      </c:pt>
                      <c:pt idx="14658">
                        <c:v>1.42</c:v>
                      </c:pt>
                      <c:pt idx="14659">
                        <c:v>1.43</c:v>
                      </c:pt>
                      <c:pt idx="14660">
                        <c:v>1.43</c:v>
                      </c:pt>
                      <c:pt idx="14661">
                        <c:v>1.43</c:v>
                      </c:pt>
                      <c:pt idx="14662">
                        <c:v>1.44</c:v>
                      </c:pt>
                      <c:pt idx="14663">
                        <c:v>1.44</c:v>
                      </c:pt>
                      <c:pt idx="14664">
                        <c:v>1.68</c:v>
                      </c:pt>
                      <c:pt idx="14665">
                        <c:v>1.68</c:v>
                      </c:pt>
                      <c:pt idx="14666">
                        <c:v>1.68</c:v>
                      </c:pt>
                      <c:pt idx="14667">
                        <c:v>1.68</c:v>
                      </c:pt>
                      <c:pt idx="14668">
                        <c:v>1.68</c:v>
                      </c:pt>
                      <c:pt idx="14669">
                        <c:v>1.68</c:v>
                      </c:pt>
                      <c:pt idx="14670">
                        <c:v>1.67</c:v>
                      </c:pt>
                      <c:pt idx="14671">
                        <c:v>1.68</c:v>
                      </c:pt>
                      <c:pt idx="14672">
                        <c:v>1.69</c:v>
                      </c:pt>
                      <c:pt idx="14673">
                        <c:v>1.69</c:v>
                      </c:pt>
                      <c:pt idx="14674">
                        <c:v>1.69</c:v>
                      </c:pt>
                      <c:pt idx="14675">
                        <c:v>1.69</c:v>
                      </c:pt>
                      <c:pt idx="14676">
                        <c:v>1.69</c:v>
                      </c:pt>
                      <c:pt idx="14677">
                        <c:v>1.69</c:v>
                      </c:pt>
                      <c:pt idx="14678">
                        <c:v>1.69</c:v>
                      </c:pt>
                      <c:pt idx="14679">
                        <c:v>1.69</c:v>
                      </c:pt>
                      <c:pt idx="14680">
                        <c:v>1.69</c:v>
                      </c:pt>
                      <c:pt idx="14681">
                        <c:v>1.69</c:v>
                      </c:pt>
                      <c:pt idx="14682">
                        <c:v>1.69</c:v>
                      </c:pt>
                      <c:pt idx="14683">
                        <c:v>1.69</c:v>
                      </c:pt>
                      <c:pt idx="14684">
                        <c:v>1.69</c:v>
                      </c:pt>
                      <c:pt idx="14685">
                        <c:v>1.7</c:v>
                      </c:pt>
                      <c:pt idx="14686">
                        <c:v>1.7</c:v>
                      </c:pt>
                      <c:pt idx="14687">
                        <c:v>1.7</c:v>
                      </c:pt>
                      <c:pt idx="14688">
                        <c:v>1.7</c:v>
                      </c:pt>
                      <c:pt idx="14689">
                        <c:v>1.7</c:v>
                      </c:pt>
                      <c:pt idx="14690">
                        <c:v>1.7</c:v>
                      </c:pt>
                      <c:pt idx="14691">
                        <c:v>1.69</c:v>
                      </c:pt>
                      <c:pt idx="14692">
                        <c:v>1.7</c:v>
                      </c:pt>
                      <c:pt idx="14693">
                        <c:v>1.7</c:v>
                      </c:pt>
                      <c:pt idx="14694">
                        <c:v>1.7</c:v>
                      </c:pt>
                      <c:pt idx="14695">
                        <c:v>1.7</c:v>
                      </c:pt>
                      <c:pt idx="14696">
                        <c:v>1.7</c:v>
                      </c:pt>
                      <c:pt idx="14697">
                        <c:v>1.7</c:v>
                      </c:pt>
                      <c:pt idx="14698">
                        <c:v>1.7</c:v>
                      </c:pt>
                      <c:pt idx="14699">
                        <c:v>1.7</c:v>
                      </c:pt>
                      <c:pt idx="14700">
                        <c:v>1.7</c:v>
                      </c:pt>
                      <c:pt idx="14701">
                        <c:v>1.7</c:v>
                      </c:pt>
                      <c:pt idx="14702">
                        <c:v>1.7</c:v>
                      </c:pt>
                      <c:pt idx="14703">
                        <c:v>1.7</c:v>
                      </c:pt>
                      <c:pt idx="14704">
                        <c:v>1.7</c:v>
                      </c:pt>
                      <c:pt idx="14705">
                        <c:v>1.7</c:v>
                      </c:pt>
                      <c:pt idx="14706">
                        <c:v>1.7</c:v>
                      </c:pt>
                      <c:pt idx="14707">
                        <c:v>1.7</c:v>
                      </c:pt>
                      <c:pt idx="14708">
                        <c:v>1.7</c:v>
                      </c:pt>
                      <c:pt idx="14709">
                        <c:v>1.7</c:v>
                      </c:pt>
                      <c:pt idx="14710">
                        <c:v>1.7</c:v>
                      </c:pt>
                      <c:pt idx="14711">
                        <c:v>1.7</c:v>
                      </c:pt>
                      <c:pt idx="14712">
                        <c:v>1.7</c:v>
                      </c:pt>
                      <c:pt idx="14713">
                        <c:v>1.7</c:v>
                      </c:pt>
                      <c:pt idx="14714">
                        <c:v>1.7</c:v>
                      </c:pt>
                      <c:pt idx="14715">
                        <c:v>1.7</c:v>
                      </c:pt>
                      <c:pt idx="14716">
                        <c:v>1.7</c:v>
                      </c:pt>
                      <c:pt idx="14717">
                        <c:v>1.7</c:v>
                      </c:pt>
                      <c:pt idx="14718">
                        <c:v>1.7</c:v>
                      </c:pt>
                      <c:pt idx="14719">
                        <c:v>1.7</c:v>
                      </c:pt>
                      <c:pt idx="14720">
                        <c:v>1.7</c:v>
                      </c:pt>
                      <c:pt idx="14721">
                        <c:v>1.7</c:v>
                      </c:pt>
                      <c:pt idx="14722">
                        <c:v>1.7</c:v>
                      </c:pt>
                      <c:pt idx="14723">
                        <c:v>1.7</c:v>
                      </c:pt>
                      <c:pt idx="14724">
                        <c:v>1.9</c:v>
                      </c:pt>
                      <c:pt idx="14725">
                        <c:v>1.9</c:v>
                      </c:pt>
                      <c:pt idx="14726">
                        <c:v>1.9</c:v>
                      </c:pt>
                      <c:pt idx="14727">
                        <c:v>1.91</c:v>
                      </c:pt>
                      <c:pt idx="14728">
                        <c:v>1.92</c:v>
                      </c:pt>
                      <c:pt idx="14729">
                        <c:v>1.92</c:v>
                      </c:pt>
                      <c:pt idx="14730">
                        <c:v>1.92</c:v>
                      </c:pt>
                      <c:pt idx="14731">
                        <c:v>1.92</c:v>
                      </c:pt>
                      <c:pt idx="14732">
                        <c:v>1.92</c:v>
                      </c:pt>
                      <c:pt idx="14733">
                        <c:v>1.91</c:v>
                      </c:pt>
                      <c:pt idx="14734">
                        <c:v>1.91</c:v>
                      </c:pt>
                      <c:pt idx="14735">
                        <c:v>1.91</c:v>
                      </c:pt>
                      <c:pt idx="14736">
                        <c:v>1.91</c:v>
                      </c:pt>
                      <c:pt idx="14737">
                        <c:v>1.91</c:v>
                      </c:pt>
                      <c:pt idx="14738">
                        <c:v>1.91</c:v>
                      </c:pt>
                      <c:pt idx="14739">
                        <c:v>1.91</c:v>
                      </c:pt>
                      <c:pt idx="14740">
                        <c:v>1.91</c:v>
                      </c:pt>
                      <c:pt idx="14741">
                        <c:v>1.91</c:v>
                      </c:pt>
                      <c:pt idx="14742">
                        <c:v>1.91</c:v>
                      </c:pt>
                      <c:pt idx="14743">
                        <c:v>1.91</c:v>
                      </c:pt>
                      <c:pt idx="14744">
                        <c:v>1.91</c:v>
                      </c:pt>
                      <c:pt idx="14745">
                        <c:v>1.91</c:v>
                      </c:pt>
                      <c:pt idx="14746">
                        <c:v>1.91</c:v>
                      </c:pt>
                      <c:pt idx="14747">
                        <c:v>1.91</c:v>
                      </c:pt>
                      <c:pt idx="14748">
                        <c:v>1.91</c:v>
                      </c:pt>
                      <c:pt idx="14749">
                        <c:v>1.91</c:v>
                      </c:pt>
                      <c:pt idx="14750">
                        <c:v>1.91</c:v>
                      </c:pt>
                      <c:pt idx="14751">
                        <c:v>1.91</c:v>
                      </c:pt>
                      <c:pt idx="14752">
                        <c:v>1.91</c:v>
                      </c:pt>
                      <c:pt idx="14753">
                        <c:v>1.91</c:v>
                      </c:pt>
                      <c:pt idx="14754">
                        <c:v>1.91</c:v>
                      </c:pt>
                      <c:pt idx="14755">
                        <c:v>1.91</c:v>
                      </c:pt>
                      <c:pt idx="14756">
                        <c:v>1.91</c:v>
                      </c:pt>
                      <c:pt idx="14757">
                        <c:v>1.91</c:v>
                      </c:pt>
                      <c:pt idx="14758">
                        <c:v>1.91</c:v>
                      </c:pt>
                      <c:pt idx="14759">
                        <c:v>1.91</c:v>
                      </c:pt>
                      <c:pt idx="14760">
                        <c:v>1.91</c:v>
                      </c:pt>
                      <c:pt idx="14761">
                        <c:v>1.91</c:v>
                      </c:pt>
                      <c:pt idx="14762">
                        <c:v>1.91</c:v>
                      </c:pt>
                      <c:pt idx="14763">
                        <c:v>1.91</c:v>
                      </c:pt>
                      <c:pt idx="14764">
                        <c:v>1.91</c:v>
                      </c:pt>
                      <c:pt idx="14765">
                        <c:v>1.91</c:v>
                      </c:pt>
                      <c:pt idx="14766">
                        <c:v>1.91</c:v>
                      </c:pt>
                      <c:pt idx="14767">
                        <c:v>1.91</c:v>
                      </c:pt>
                      <c:pt idx="14768">
                        <c:v>1.91</c:v>
                      </c:pt>
                      <c:pt idx="14769">
                        <c:v>1.92</c:v>
                      </c:pt>
                      <c:pt idx="14770">
                        <c:v>1.92</c:v>
                      </c:pt>
                      <c:pt idx="14771">
                        <c:v>1.92</c:v>
                      </c:pt>
                      <c:pt idx="14772">
                        <c:v>1.92</c:v>
                      </c:pt>
                      <c:pt idx="14773">
                        <c:v>1.92</c:v>
                      </c:pt>
                      <c:pt idx="14774">
                        <c:v>1.92</c:v>
                      </c:pt>
                      <c:pt idx="14775">
                        <c:v>1.92</c:v>
                      </c:pt>
                      <c:pt idx="14776">
                        <c:v>1.92</c:v>
                      </c:pt>
                      <c:pt idx="14777">
                        <c:v>1.92</c:v>
                      </c:pt>
                      <c:pt idx="14778">
                        <c:v>1.92</c:v>
                      </c:pt>
                      <c:pt idx="14779">
                        <c:v>1.92</c:v>
                      </c:pt>
                      <c:pt idx="14780">
                        <c:v>1.91</c:v>
                      </c:pt>
                      <c:pt idx="14781">
                        <c:v>1.91</c:v>
                      </c:pt>
                      <c:pt idx="14782">
                        <c:v>1.92</c:v>
                      </c:pt>
                      <c:pt idx="14783">
                        <c:v>1.92</c:v>
                      </c:pt>
                      <c:pt idx="14784">
                        <c:v>1.92</c:v>
                      </c:pt>
                      <c:pt idx="14785">
                        <c:v>1.92</c:v>
                      </c:pt>
                      <c:pt idx="14786">
                        <c:v>1.92</c:v>
                      </c:pt>
                      <c:pt idx="14787">
                        <c:v>1.92</c:v>
                      </c:pt>
                      <c:pt idx="14788">
                        <c:v>1.92</c:v>
                      </c:pt>
                      <c:pt idx="14789">
                        <c:v>1.92</c:v>
                      </c:pt>
                      <c:pt idx="14790">
                        <c:v>1.92</c:v>
                      </c:pt>
                      <c:pt idx="14791">
                        <c:v>1.92</c:v>
                      </c:pt>
                      <c:pt idx="14792">
                        <c:v>1.92</c:v>
                      </c:pt>
                      <c:pt idx="14793">
                        <c:v>1.92</c:v>
                      </c:pt>
                      <c:pt idx="14794">
                        <c:v>1.92</c:v>
                      </c:pt>
                      <c:pt idx="14795">
                        <c:v>1.92</c:v>
                      </c:pt>
                      <c:pt idx="14796">
                        <c:v>1.93</c:v>
                      </c:pt>
                      <c:pt idx="14797">
                        <c:v>1.93</c:v>
                      </c:pt>
                      <c:pt idx="14798">
                        <c:v>1.93</c:v>
                      </c:pt>
                      <c:pt idx="14799">
                        <c:v>2.1800000000000002</c:v>
                      </c:pt>
                      <c:pt idx="14800">
                        <c:v>2.1800000000000002</c:v>
                      </c:pt>
                      <c:pt idx="14801">
                        <c:v>2.1800000000000002</c:v>
                      </c:pt>
                      <c:pt idx="14802">
                        <c:v>2.1800000000000002</c:v>
                      </c:pt>
                      <c:pt idx="14803">
                        <c:v>2.1800000000000002</c:v>
                      </c:pt>
                      <c:pt idx="14804">
                        <c:v>2.1800000000000002</c:v>
                      </c:pt>
                      <c:pt idx="14805">
                        <c:v>2.1800000000000002</c:v>
                      </c:pt>
                      <c:pt idx="14806">
                        <c:v>2.1800000000000002</c:v>
                      </c:pt>
                      <c:pt idx="14807">
                        <c:v>2.1800000000000002</c:v>
                      </c:pt>
                      <c:pt idx="14808">
                        <c:v>2.1800000000000002</c:v>
                      </c:pt>
                      <c:pt idx="14809">
                        <c:v>2.1800000000000002</c:v>
                      </c:pt>
                      <c:pt idx="14810">
                        <c:v>2.1800000000000002</c:v>
                      </c:pt>
                      <c:pt idx="14811">
                        <c:v>2.1800000000000002</c:v>
                      </c:pt>
                      <c:pt idx="14812">
                        <c:v>2.1800000000000002</c:v>
                      </c:pt>
                      <c:pt idx="14813">
                        <c:v>2.19</c:v>
                      </c:pt>
                      <c:pt idx="14814">
                        <c:v>2.19</c:v>
                      </c:pt>
                      <c:pt idx="14815">
                        <c:v>2.19</c:v>
                      </c:pt>
                      <c:pt idx="14816">
                        <c:v>2.19</c:v>
                      </c:pt>
                      <c:pt idx="14817">
                        <c:v>2.2000000000000002</c:v>
                      </c:pt>
                      <c:pt idx="14818">
                        <c:v>2.2000000000000002</c:v>
                      </c:pt>
                      <c:pt idx="14819">
                        <c:v>2.2000000000000002</c:v>
                      </c:pt>
                      <c:pt idx="14820">
                        <c:v>2.2000000000000002</c:v>
                      </c:pt>
                      <c:pt idx="14821">
                        <c:v>2.2000000000000002</c:v>
                      </c:pt>
                      <c:pt idx="14822">
                        <c:v>2.2000000000000002</c:v>
                      </c:pt>
                      <c:pt idx="14823">
                        <c:v>2.2000000000000002</c:v>
                      </c:pt>
                      <c:pt idx="14824">
                        <c:v>2.2000000000000002</c:v>
                      </c:pt>
                      <c:pt idx="14825">
                        <c:v>2.19</c:v>
                      </c:pt>
                      <c:pt idx="14826">
                        <c:v>2.2000000000000002</c:v>
                      </c:pt>
                      <c:pt idx="14827">
                        <c:v>2.2000000000000002</c:v>
                      </c:pt>
                      <c:pt idx="14828">
                        <c:v>2.2000000000000002</c:v>
                      </c:pt>
                      <c:pt idx="14829">
                        <c:v>2.2000000000000002</c:v>
                      </c:pt>
                      <c:pt idx="14830">
                        <c:v>2.19</c:v>
                      </c:pt>
                      <c:pt idx="14831">
                        <c:v>2.19</c:v>
                      </c:pt>
                      <c:pt idx="14832">
                        <c:v>2.2000000000000002</c:v>
                      </c:pt>
                      <c:pt idx="14833">
                        <c:v>2.2000000000000002</c:v>
                      </c:pt>
                      <c:pt idx="14834">
                        <c:v>2.2000000000000002</c:v>
                      </c:pt>
                      <c:pt idx="14835">
                        <c:v>2.2000000000000002</c:v>
                      </c:pt>
                      <c:pt idx="14836">
                        <c:v>2.2000000000000002</c:v>
                      </c:pt>
                      <c:pt idx="14837">
                        <c:v>2.2000000000000002</c:v>
                      </c:pt>
                      <c:pt idx="14838">
                        <c:v>2.2000000000000002</c:v>
                      </c:pt>
                      <c:pt idx="14839">
                        <c:v>2.2000000000000002</c:v>
                      </c:pt>
                      <c:pt idx="14840">
                        <c:v>2.2000000000000002</c:v>
                      </c:pt>
                      <c:pt idx="14841">
                        <c:v>2.2000000000000002</c:v>
                      </c:pt>
                      <c:pt idx="14842">
                        <c:v>2.2000000000000002</c:v>
                      </c:pt>
                      <c:pt idx="14843">
                        <c:v>2.2000000000000002</c:v>
                      </c:pt>
                      <c:pt idx="14844">
                        <c:v>2.2000000000000002</c:v>
                      </c:pt>
                      <c:pt idx="14845">
                        <c:v>2.2000000000000002</c:v>
                      </c:pt>
                      <c:pt idx="14846">
                        <c:v>2.19</c:v>
                      </c:pt>
                      <c:pt idx="14847">
                        <c:v>2.2000000000000002</c:v>
                      </c:pt>
                      <c:pt idx="14848">
                        <c:v>2.2000000000000002</c:v>
                      </c:pt>
                      <c:pt idx="14849">
                        <c:v>2.2000000000000002</c:v>
                      </c:pt>
                      <c:pt idx="14850">
                        <c:v>2.19</c:v>
                      </c:pt>
                      <c:pt idx="14851">
                        <c:v>2.2000000000000002</c:v>
                      </c:pt>
                      <c:pt idx="14852">
                        <c:v>2.19</c:v>
                      </c:pt>
                      <c:pt idx="14853">
                        <c:v>2.19</c:v>
                      </c:pt>
                      <c:pt idx="14854">
                        <c:v>2.19</c:v>
                      </c:pt>
                      <c:pt idx="14855">
                        <c:v>2.19</c:v>
                      </c:pt>
                      <c:pt idx="14856">
                        <c:v>2.2000000000000002</c:v>
                      </c:pt>
                      <c:pt idx="14857">
                        <c:v>2.2000000000000002</c:v>
                      </c:pt>
                      <c:pt idx="14858">
                        <c:v>2.2000000000000002</c:v>
                      </c:pt>
                      <c:pt idx="14859">
                        <c:v>2.4</c:v>
                      </c:pt>
                      <c:pt idx="14860">
                        <c:v>2.4</c:v>
                      </c:pt>
                      <c:pt idx="14861">
                        <c:v>2.4</c:v>
                      </c:pt>
                      <c:pt idx="14862">
                        <c:v>2.4</c:v>
                      </c:pt>
                      <c:pt idx="14863">
                        <c:v>2.4</c:v>
                      </c:pt>
                      <c:pt idx="14864">
                        <c:v>2.4</c:v>
                      </c:pt>
                      <c:pt idx="14865">
                        <c:v>2.4</c:v>
                      </c:pt>
                      <c:pt idx="14866">
                        <c:v>2.4</c:v>
                      </c:pt>
                      <c:pt idx="14867">
                        <c:v>2.4</c:v>
                      </c:pt>
                      <c:pt idx="14868">
                        <c:v>2.4</c:v>
                      </c:pt>
                      <c:pt idx="14869">
                        <c:v>2.4</c:v>
                      </c:pt>
                      <c:pt idx="14870">
                        <c:v>2.4</c:v>
                      </c:pt>
                      <c:pt idx="14871">
                        <c:v>2.4</c:v>
                      </c:pt>
                      <c:pt idx="14872">
                        <c:v>2.4</c:v>
                      </c:pt>
                    </c:numCache>
                  </c:numRef>
                </c:val>
                <c:extLst xmlns:c15="http://schemas.microsoft.com/office/drawing/2012/chart">
                  <c:ext xmlns:c16="http://schemas.microsoft.com/office/drawing/2014/chart" uri="{C3380CC4-5D6E-409C-BE32-E72D297353CC}">
                    <c16:uniqueId val="{00000003-4F09-FD4E-8E98-A71B181358B5}"/>
                  </c:ext>
                </c:extLst>
              </c15:ser>
            </c15:filteredAreaSeries>
            <c15:filteredAreaSeries>
              <c15:ser>
                <c:idx val="2"/>
                <c:order val="2"/>
                <c:spPr>
                  <a:solidFill>
                    <a:schemeClr val="accent3"/>
                  </a:solidFill>
                  <a:ln>
                    <a:noFill/>
                  </a:ln>
                  <a:effectLst/>
                </c:spPr>
                <c:cat>
                  <c:numRef>
                    <c:extLst xmlns:c15="http://schemas.microsoft.com/office/drawing/2012/chart">
                      <c:ext xmlns:c15="http://schemas.microsoft.com/office/drawing/2012/chart" uri="{02D57815-91ED-43cb-92C2-25804820EDAC}">
                        <c15:formulaRef>
                          <c15:sqref>Sheet1!$B$12:$B$14620</c15:sqref>
                        </c15:formulaRef>
                      </c:ext>
                    </c:extLst>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extLst xmlns:c15="http://schemas.microsoft.com/office/drawing/2012/chart">
                      <c:ext xmlns:c15="http://schemas.microsoft.com/office/drawing/2012/chart" uri="{02D57815-91ED-43cb-92C2-25804820EDAC}">
                        <c15:formulaRef>
                          <c15:sqref>Sheet1!$E$12:$E$15000</c15:sqref>
                        </c15:formulaRef>
                      </c:ext>
                    </c:extLst>
                    <c:numCache>
                      <c:formatCode>0.00</c:formatCode>
                      <c:ptCount val="14989"/>
                      <c:pt idx="0">
                        <c:v>1.5199999999999996</c:v>
                      </c:pt>
                      <c:pt idx="1">
                        <c:v>2.0300000000000002</c:v>
                      </c:pt>
                      <c:pt idx="2">
                        <c:v>2.8</c:v>
                      </c:pt>
                      <c:pt idx="3">
                        <c:v>3.5700000000000003</c:v>
                      </c:pt>
                      <c:pt idx="4">
                        <c:v>1.33</c:v>
                      </c:pt>
                      <c:pt idx="5">
                        <c:v>1.33</c:v>
                      </c:pt>
                      <c:pt idx="6">
                        <c:v>1.0999999999999996</c:v>
                      </c:pt>
                      <c:pt idx="7">
                        <c:v>1.63</c:v>
                      </c:pt>
                      <c:pt idx="8">
                        <c:v>1.1200000000000001</c:v>
                      </c:pt>
                      <c:pt idx="9">
                        <c:v>1.8600000000000003</c:v>
                      </c:pt>
                      <c:pt idx="10">
                        <c:v>2.1100000000000003</c:v>
                      </c:pt>
                      <c:pt idx="11">
                        <c:v>2.84</c:v>
                      </c:pt>
                      <c:pt idx="12">
                        <c:v>3.6100000000000003</c:v>
                      </c:pt>
                      <c:pt idx="13">
                        <c:v>3.8499999999999996</c:v>
                      </c:pt>
                      <c:pt idx="14">
                        <c:v>2.1100000000000003</c:v>
                      </c:pt>
                      <c:pt idx="15">
                        <c:v>1.6100000000000003</c:v>
                      </c:pt>
                      <c:pt idx="16">
                        <c:v>1.62</c:v>
                      </c:pt>
                      <c:pt idx="17">
                        <c:v>2.6100000000000003</c:v>
                      </c:pt>
                      <c:pt idx="18">
                        <c:v>2.5999999999999996</c:v>
                      </c:pt>
                      <c:pt idx="19">
                        <c:v>1.8399999999999999</c:v>
                      </c:pt>
                      <c:pt idx="20">
                        <c:v>2.58</c:v>
                      </c:pt>
                      <c:pt idx="21">
                        <c:v>2.0700000000000003</c:v>
                      </c:pt>
                      <c:pt idx="22">
                        <c:v>1.3099999999999996</c:v>
                      </c:pt>
                      <c:pt idx="23">
                        <c:v>1.3200000000000003</c:v>
                      </c:pt>
                      <c:pt idx="24">
                        <c:v>1.3200000000000003</c:v>
                      </c:pt>
                      <c:pt idx="25">
                        <c:v>1.2999999999999998</c:v>
                      </c:pt>
                      <c:pt idx="26">
                        <c:v>#N/A</c:v>
                      </c:pt>
                      <c:pt idx="27">
                        <c:v>2.2800000000000002</c:v>
                      </c:pt>
                      <c:pt idx="28">
                        <c:v>1.2800000000000002</c:v>
                      </c:pt>
                      <c:pt idx="29">
                        <c:v>1.2699999999999996</c:v>
                      </c:pt>
                      <c:pt idx="30">
                        <c:v>1.5199999999999996</c:v>
                      </c:pt>
                      <c:pt idx="31">
                        <c:v>1.5099999999999998</c:v>
                      </c:pt>
                      <c:pt idx="32">
                        <c:v>2.2999999999999998</c:v>
                      </c:pt>
                      <c:pt idx="33">
                        <c:v>2.0300000000000002</c:v>
                      </c:pt>
                      <c:pt idx="34">
                        <c:v>#N/A</c:v>
                      </c:pt>
                      <c:pt idx="35">
                        <c:v>1.5199999999999996</c:v>
                      </c:pt>
                      <c:pt idx="36">
                        <c:v>1.5</c:v>
                      </c:pt>
                      <c:pt idx="37">
                        <c:v>1.5099999999999998</c:v>
                      </c:pt>
                      <c:pt idx="38">
                        <c:v>1.25</c:v>
                      </c:pt>
                      <c:pt idx="39">
                        <c:v>1.48</c:v>
                      </c:pt>
                      <c:pt idx="40">
                        <c:v>1.23</c:v>
                      </c:pt>
                      <c:pt idx="41">
                        <c:v>1.25</c:v>
                      </c:pt>
                      <c:pt idx="42">
                        <c:v>1.2599999999999998</c:v>
                      </c:pt>
                      <c:pt idx="43">
                        <c:v>1</c:v>
                      </c:pt>
                      <c:pt idx="44">
                        <c:v>1.23</c:v>
                      </c:pt>
                      <c:pt idx="45">
                        <c:v>0.96</c:v>
                      </c:pt>
                      <c:pt idx="46">
                        <c:v>0.94</c:v>
                      </c:pt>
                      <c:pt idx="47">
                        <c:v>1.17</c:v>
                      </c:pt>
                      <c:pt idx="48">
                        <c:v>1.1800000000000002</c:v>
                      </c:pt>
                      <c:pt idx="49">
                        <c:v>1.21</c:v>
                      </c:pt>
                      <c:pt idx="50">
                        <c:v>1.21</c:v>
                      </c:pt>
                      <c:pt idx="51">
                        <c:v>0.93000000000000016</c:v>
                      </c:pt>
                      <c:pt idx="52">
                        <c:v>1.1600000000000001</c:v>
                      </c:pt>
                      <c:pt idx="53">
                        <c:v>0.85999999999999988</c:v>
                      </c:pt>
                      <c:pt idx="54">
                        <c:v>0.83000000000000007</c:v>
                      </c:pt>
                      <c:pt idx="55">
                        <c:v>0.87000000000000011</c:v>
                      </c:pt>
                      <c:pt idx="56">
                        <c:v>0.89000000000000012</c:v>
                      </c:pt>
                      <c:pt idx="57">
                        <c:v>1.1499999999999999</c:v>
                      </c:pt>
                      <c:pt idx="58">
                        <c:v>0.89999999999999991</c:v>
                      </c:pt>
                      <c:pt idx="59">
                        <c:v>0.89999999999999991</c:v>
                      </c:pt>
                      <c:pt idx="60">
                        <c:v>1.1099999999999999</c:v>
                      </c:pt>
                      <c:pt idx="61">
                        <c:v>1.1099999999999999</c:v>
                      </c:pt>
                      <c:pt idx="62">
                        <c:v>1.08</c:v>
                      </c:pt>
                      <c:pt idx="63">
                        <c:v>1.5299999999999998</c:v>
                      </c:pt>
                      <c:pt idx="64">
                        <c:v>1.0899999999999999</c:v>
                      </c:pt>
                      <c:pt idx="65">
                        <c:v>1.06</c:v>
                      </c:pt>
                      <c:pt idx="66">
                        <c:v>1.08</c:v>
                      </c:pt>
                      <c:pt idx="67">
                        <c:v>1.08</c:v>
                      </c:pt>
                      <c:pt idx="68">
                        <c:v>0.87000000000000011</c:v>
                      </c:pt>
                      <c:pt idx="69">
                        <c:v>0.85999999999999988</c:v>
                      </c:pt>
                      <c:pt idx="70">
                        <c:v>0.85000000000000009</c:v>
                      </c:pt>
                      <c:pt idx="71">
                        <c:v>1.08</c:v>
                      </c:pt>
                      <c:pt idx="72">
                        <c:v>1.0699999999999998</c:v>
                      </c:pt>
                      <c:pt idx="73">
                        <c:v>0.81</c:v>
                      </c:pt>
                      <c:pt idx="74">
                        <c:v>0.81999999999999984</c:v>
                      </c:pt>
                      <c:pt idx="75">
                        <c:v>#N/A</c:v>
                      </c:pt>
                      <c:pt idx="76">
                        <c:v>0.85999999999999988</c:v>
                      </c:pt>
                      <c:pt idx="77">
                        <c:v>1.1200000000000001</c:v>
                      </c:pt>
                      <c:pt idx="78">
                        <c:v>0.87999999999999989</c:v>
                      </c:pt>
                      <c:pt idx="79">
                        <c:v>0.89000000000000012</c:v>
                      </c:pt>
                      <c:pt idx="80">
                        <c:v>1.3599999999999999</c:v>
                      </c:pt>
                      <c:pt idx="81">
                        <c:v>1.3599999999999999</c:v>
                      </c:pt>
                      <c:pt idx="82">
                        <c:v>1.35</c:v>
                      </c:pt>
                      <c:pt idx="83">
                        <c:v>1.1099999999999999</c:v>
                      </c:pt>
                      <c:pt idx="84">
                        <c:v>1.1099999999999999</c:v>
                      </c:pt>
                      <c:pt idx="85">
                        <c:v>1.1200000000000001</c:v>
                      </c:pt>
                      <c:pt idx="86">
                        <c:v>1.1099999999999999</c:v>
                      </c:pt>
                      <c:pt idx="87">
                        <c:v>1.1000000000000001</c:v>
                      </c:pt>
                      <c:pt idx="88">
                        <c:v>1.3199999999999998</c:v>
                      </c:pt>
                      <c:pt idx="89">
                        <c:v>1.08</c:v>
                      </c:pt>
                      <c:pt idx="90">
                        <c:v>1.5699999999999998</c:v>
                      </c:pt>
                      <c:pt idx="91">
                        <c:v>1.6</c:v>
                      </c:pt>
                      <c:pt idx="92">
                        <c:v>1.37</c:v>
                      </c:pt>
                      <c:pt idx="93">
                        <c:v>0.85999999999999988</c:v>
                      </c:pt>
                      <c:pt idx="94">
                        <c:v>1.37</c:v>
                      </c:pt>
                      <c:pt idx="95">
                        <c:v>1.6800000000000002</c:v>
                      </c:pt>
                      <c:pt idx="96">
                        <c:v>1.44</c:v>
                      </c:pt>
                      <c:pt idx="97">
                        <c:v>1.1800000000000002</c:v>
                      </c:pt>
                      <c:pt idx="98">
                        <c:v>1.4100000000000001</c:v>
                      </c:pt>
                      <c:pt idx="99">
                        <c:v>1.4</c:v>
                      </c:pt>
                      <c:pt idx="100">
                        <c:v>1.63</c:v>
                      </c:pt>
                      <c:pt idx="101">
                        <c:v>2.62</c:v>
                      </c:pt>
                      <c:pt idx="102">
                        <c:v>3.14</c:v>
                      </c:pt>
                      <c:pt idx="103">
                        <c:v>#N/A</c:v>
                      </c:pt>
                      <c:pt idx="104">
                        <c:v>1.1499999999999999</c:v>
                      </c:pt>
                      <c:pt idx="105">
                        <c:v>1.1400000000000001</c:v>
                      </c:pt>
                      <c:pt idx="106">
                        <c:v>1.38</c:v>
                      </c:pt>
                      <c:pt idx="107">
                        <c:v>1.8900000000000001</c:v>
                      </c:pt>
                      <c:pt idx="108">
                        <c:v>2.14</c:v>
                      </c:pt>
                      <c:pt idx="109">
                        <c:v>1.62</c:v>
                      </c:pt>
                      <c:pt idx="110">
                        <c:v>1.6099999999999999</c:v>
                      </c:pt>
                      <c:pt idx="111">
                        <c:v>1.1200000000000001</c:v>
                      </c:pt>
                      <c:pt idx="112">
                        <c:v>1.1099999999999999</c:v>
                      </c:pt>
                      <c:pt idx="113">
                        <c:v>1.1200000000000001</c:v>
                      </c:pt>
                      <c:pt idx="114">
                        <c:v>1.1499999999999999</c:v>
                      </c:pt>
                      <c:pt idx="115">
                        <c:v>1.1400000000000001</c:v>
                      </c:pt>
                      <c:pt idx="116">
                        <c:v>0.91000000000000014</c:v>
                      </c:pt>
                      <c:pt idx="117">
                        <c:v>0.93000000000000016</c:v>
                      </c:pt>
                      <c:pt idx="118">
                        <c:v>0.91999999999999993</c:v>
                      </c:pt>
                      <c:pt idx="119">
                        <c:v>0.89999999999999991</c:v>
                      </c:pt>
                      <c:pt idx="120">
                        <c:v>1.1499999999999999</c:v>
                      </c:pt>
                      <c:pt idx="121">
                        <c:v>0.95000000000000018</c:v>
                      </c:pt>
                      <c:pt idx="122">
                        <c:v>0.9700000000000002</c:v>
                      </c:pt>
                      <c:pt idx="123">
                        <c:v>0.96</c:v>
                      </c:pt>
                      <c:pt idx="124">
                        <c:v>0.98</c:v>
                      </c:pt>
                      <c:pt idx="125">
                        <c:v>1.25</c:v>
                      </c:pt>
                      <c:pt idx="126">
                        <c:v>1</c:v>
                      </c:pt>
                      <c:pt idx="127">
                        <c:v>1.25</c:v>
                      </c:pt>
                      <c:pt idx="128">
                        <c:v>#N/A</c:v>
                      </c:pt>
                      <c:pt idx="129">
                        <c:v>1.25</c:v>
                      </c:pt>
                      <c:pt idx="130">
                        <c:v>1.2699999999999996</c:v>
                      </c:pt>
                      <c:pt idx="131">
                        <c:v>1.2999999999999998</c:v>
                      </c:pt>
                      <c:pt idx="132">
                        <c:v>1.2699999999999996</c:v>
                      </c:pt>
                      <c:pt idx="133">
                        <c:v>1.4900000000000002</c:v>
                      </c:pt>
                      <c:pt idx="134">
                        <c:v>1.25</c:v>
                      </c:pt>
                      <c:pt idx="135">
                        <c:v>1.25</c:v>
                      </c:pt>
                      <c:pt idx="136">
                        <c:v>1.0099999999999998</c:v>
                      </c:pt>
                      <c:pt idx="137">
                        <c:v>1.0300000000000002</c:v>
                      </c:pt>
                      <c:pt idx="138">
                        <c:v>1.0199999999999996</c:v>
                      </c:pt>
                      <c:pt idx="139">
                        <c:v>1.0199999999999996</c:v>
                      </c:pt>
                      <c:pt idx="140">
                        <c:v>1.2599999999999998</c:v>
                      </c:pt>
                      <c:pt idx="141">
                        <c:v>1.25</c:v>
                      </c:pt>
                      <c:pt idx="142">
                        <c:v>1.5099999999999998</c:v>
                      </c:pt>
                      <c:pt idx="143">
                        <c:v>3.0199999999999996</c:v>
                      </c:pt>
                      <c:pt idx="144">
                        <c:v>1.5099999999999998</c:v>
                      </c:pt>
                      <c:pt idx="145">
                        <c:v>1.2699999999999996</c:v>
                      </c:pt>
                      <c:pt idx="146">
                        <c:v>1.2800000000000002</c:v>
                      </c:pt>
                      <c:pt idx="147">
                        <c:v>1.29</c:v>
                      </c:pt>
                      <c:pt idx="148">
                        <c:v>1.0300000000000002</c:v>
                      </c:pt>
                      <c:pt idx="149">
                        <c:v>1</c:v>
                      </c:pt>
                      <c:pt idx="150">
                        <c:v>1.2599999999999998</c:v>
                      </c:pt>
                      <c:pt idx="151">
                        <c:v>1.0099999999999998</c:v>
                      </c:pt>
                      <c:pt idx="152">
                        <c:v>1.0199999999999996</c:v>
                      </c:pt>
                      <c:pt idx="153">
                        <c:v>1.0099999999999998</c:v>
                      </c:pt>
                      <c:pt idx="154">
                        <c:v>0.99000000000000021</c:v>
                      </c:pt>
                      <c:pt idx="155">
                        <c:v>0.99000000000000021</c:v>
                      </c:pt>
                      <c:pt idx="156">
                        <c:v>0.99000000000000021</c:v>
                      </c:pt>
                      <c:pt idx="157">
                        <c:v>0.98</c:v>
                      </c:pt>
                      <c:pt idx="158">
                        <c:v>0.98</c:v>
                      </c:pt>
                      <c:pt idx="159">
                        <c:v>0.96</c:v>
                      </c:pt>
                      <c:pt idx="160">
                        <c:v>1.21</c:v>
                      </c:pt>
                      <c:pt idx="161">
                        <c:v>0.94</c:v>
                      </c:pt>
                      <c:pt idx="162">
                        <c:v>0.94</c:v>
                      </c:pt>
                      <c:pt idx="163">
                        <c:v>0.95000000000000018</c:v>
                      </c:pt>
                      <c:pt idx="164">
                        <c:v>0.95000000000000018</c:v>
                      </c:pt>
                      <c:pt idx="165">
                        <c:v>0.95000000000000018</c:v>
                      </c:pt>
                      <c:pt idx="166">
                        <c:v>0.95000000000000018</c:v>
                      </c:pt>
                      <c:pt idx="167">
                        <c:v>1.21</c:v>
                      </c:pt>
                      <c:pt idx="168">
                        <c:v>1.21</c:v>
                      </c:pt>
                      <c:pt idx="169">
                        <c:v>1.2000000000000002</c:v>
                      </c:pt>
                      <c:pt idx="170">
                        <c:v>0.96</c:v>
                      </c:pt>
                      <c:pt idx="171">
                        <c:v>#N/A</c:v>
                      </c:pt>
                      <c:pt idx="172">
                        <c:v>0.96</c:v>
                      </c:pt>
                      <c:pt idx="173">
                        <c:v>0.9700000000000002</c:v>
                      </c:pt>
                      <c:pt idx="174">
                        <c:v>0.99000000000000021</c:v>
                      </c:pt>
                      <c:pt idx="175">
                        <c:v>1.0099999999999998</c:v>
                      </c:pt>
                      <c:pt idx="176">
                        <c:v>1</c:v>
                      </c:pt>
                      <c:pt idx="177">
                        <c:v>1</c:v>
                      </c:pt>
                      <c:pt idx="178">
                        <c:v>1</c:v>
                      </c:pt>
                      <c:pt idx="179">
                        <c:v>0.99000000000000021</c:v>
                      </c:pt>
                      <c:pt idx="180">
                        <c:v>0.99000000000000021</c:v>
                      </c:pt>
                      <c:pt idx="181">
                        <c:v>1.2400000000000002</c:v>
                      </c:pt>
                      <c:pt idx="182">
                        <c:v>1.23</c:v>
                      </c:pt>
                      <c:pt idx="183">
                        <c:v>1.2400000000000002</c:v>
                      </c:pt>
                      <c:pt idx="184">
                        <c:v>1.23</c:v>
                      </c:pt>
                      <c:pt idx="185">
                        <c:v>1.23</c:v>
                      </c:pt>
                      <c:pt idx="186">
                        <c:v>1.2200000000000002</c:v>
                      </c:pt>
                      <c:pt idx="187">
                        <c:v>1.21</c:v>
                      </c:pt>
                      <c:pt idx="188">
                        <c:v>0.95000000000000018</c:v>
                      </c:pt>
                      <c:pt idx="189">
                        <c:v>0.95000000000000018</c:v>
                      </c:pt>
                      <c:pt idx="190">
                        <c:v>1.19</c:v>
                      </c:pt>
                      <c:pt idx="191">
                        <c:v>0.93000000000000016</c:v>
                      </c:pt>
                      <c:pt idx="192">
                        <c:v>0.91999999999999993</c:v>
                      </c:pt>
                      <c:pt idx="193">
                        <c:v>0.89999999999999991</c:v>
                      </c:pt>
                      <c:pt idx="194">
                        <c:v>0.89999999999999991</c:v>
                      </c:pt>
                      <c:pt idx="195">
                        <c:v>1.17</c:v>
                      </c:pt>
                      <c:pt idx="196">
                        <c:v>1.1800000000000002</c:v>
                      </c:pt>
                      <c:pt idx="197">
                        <c:v>0.95000000000000018</c:v>
                      </c:pt>
                      <c:pt idx="198">
                        <c:v>1.1800000000000002</c:v>
                      </c:pt>
                      <c:pt idx="199">
                        <c:v>0.94</c:v>
                      </c:pt>
                      <c:pt idx="200">
                        <c:v>#N/A</c:v>
                      </c:pt>
                      <c:pt idx="201">
                        <c:v>0.94</c:v>
                      </c:pt>
                      <c:pt idx="202">
                        <c:v>0.94</c:v>
                      </c:pt>
                      <c:pt idx="203">
                        <c:v>0.94</c:v>
                      </c:pt>
                      <c:pt idx="204">
                        <c:v>0.91999999999999993</c:v>
                      </c:pt>
                      <c:pt idx="205">
                        <c:v>1</c:v>
                      </c:pt>
                      <c:pt idx="206">
                        <c:v>1.0300000000000002</c:v>
                      </c:pt>
                      <c:pt idx="207">
                        <c:v>1.06</c:v>
                      </c:pt>
                      <c:pt idx="208">
                        <c:v>1.06</c:v>
                      </c:pt>
                      <c:pt idx="209">
                        <c:v>1.19</c:v>
                      </c:pt>
                      <c:pt idx="210">
                        <c:v>1.1800000000000002</c:v>
                      </c:pt>
                      <c:pt idx="211">
                        <c:v>1.17</c:v>
                      </c:pt>
                      <c:pt idx="212">
                        <c:v>0.91999999999999993</c:v>
                      </c:pt>
                      <c:pt idx="213">
                        <c:v>0.91999999999999993</c:v>
                      </c:pt>
                      <c:pt idx="214">
                        <c:v>0.91999999999999993</c:v>
                      </c:pt>
                      <c:pt idx="215">
                        <c:v>1.0300000000000002</c:v>
                      </c:pt>
                      <c:pt idx="216">
                        <c:v>0.91000000000000014</c:v>
                      </c:pt>
                      <c:pt idx="217">
                        <c:v>#N/A</c:v>
                      </c:pt>
                      <c:pt idx="218">
                        <c:v>0.91000000000000014</c:v>
                      </c:pt>
                      <c:pt idx="219">
                        <c:v>0.89999999999999991</c:v>
                      </c:pt>
                      <c:pt idx="220">
                        <c:v>0.89000000000000012</c:v>
                      </c:pt>
                      <c:pt idx="221">
                        <c:v>#N/A</c:v>
                      </c:pt>
                      <c:pt idx="222">
                        <c:v>0.89999999999999991</c:v>
                      </c:pt>
                      <c:pt idx="223">
                        <c:v>0.91000000000000014</c:v>
                      </c:pt>
                      <c:pt idx="224">
                        <c:v>0.91000000000000014</c:v>
                      </c:pt>
                      <c:pt idx="225">
                        <c:v>0.93000000000000016</c:v>
                      </c:pt>
                      <c:pt idx="226">
                        <c:v>0.93000000000000016</c:v>
                      </c:pt>
                      <c:pt idx="227">
                        <c:v>1.0500000000000003</c:v>
                      </c:pt>
                      <c:pt idx="228">
                        <c:v>1.04</c:v>
                      </c:pt>
                      <c:pt idx="229">
                        <c:v>#N/A</c:v>
                      </c:pt>
                      <c:pt idx="230">
                        <c:v>1.04</c:v>
                      </c:pt>
                      <c:pt idx="231">
                        <c:v>0.93000000000000016</c:v>
                      </c:pt>
                      <c:pt idx="232">
                        <c:v>0.91999999999999993</c:v>
                      </c:pt>
                      <c:pt idx="233">
                        <c:v>1.17</c:v>
                      </c:pt>
                      <c:pt idx="234">
                        <c:v>1.17</c:v>
                      </c:pt>
                      <c:pt idx="235">
                        <c:v>1.04</c:v>
                      </c:pt>
                      <c:pt idx="236">
                        <c:v>1.0500000000000003</c:v>
                      </c:pt>
                      <c:pt idx="237">
                        <c:v>1.19</c:v>
                      </c:pt>
                      <c:pt idx="238">
                        <c:v>1.4300000000000002</c:v>
                      </c:pt>
                      <c:pt idx="239">
                        <c:v>1.04</c:v>
                      </c:pt>
                      <c:pt idx="240">
                        <c:v>1.0300000000000002</c:v>
                      </c:pt>
                      <c:pt idx="241">
                        <c:v>1.02</c:v>
                      </c:pt>
                      <c:pt idx="242">
                        <c:v>1.0100000000000002</c:v>
                      </c:pt>
                      <c:pt idx="243">
                        <c:v>1</c:v>
                      </c:pt>
                      <c:pt idx="244">
                        <c:v>1</c:v>
                      </c:pt>
                      <c:pt idx="245">
                        <c:v>0.87000000000000011</c:v>
                      </c:pt>
                      <c:pt idx="246">
                        <c:v>0.85000000000000009</c:v>
                      </c:pt>
                      <c:pt idx="247">
                        <c:v>0.83000000000000007</c:v>
                      </c:pt>
                      <c:pt idx="248">
                        <c:v>0.83999999999999986</c:v>
                      </c:pt>
                      <c:pt idx="249">
                        <c:v>0.83000000000000007</c:v>
                      </c:pt>
                      <c:pt idx="250">
                        <c:v>0.81</c:v>
                      </c:pt>
                      <c:pt idx="251">
                        <c:v>0.79</c:v>
                      </c:pt>
                      <c:pt idx="252">
                        <c:v>#N/A</c:v>
                      </c:pt>
                      <c:pt idx="253">
                        <c:v>0.79</c:v>
                      </c:pt>
                      <c:pt idx="254">
                        <c:v>0.81</c:v>
                      </c:pt>
                      <c:pt idx="255">
                        <c:v>0.83999999999999986</c:v>
                      </c:pt>
                      <c:pt idx="256">
                        <c:v>0.85000000000000009</c:v>
                      </c:pt>
                      <c:pt idx="257">
                        <c:v>#N/A</c:v>
                      </c:pt>
                      <c:pt idx="258">
                        <c:v>1.3199999999999998</c:v>
                      </c:pt>
                      <c:pt idx="259">
                        <c:v>0.93000000000000016</c:v>
                      </c:pt>
                      <c:pt idx="260">
                        <c:v>0.83999999999999986</c:v>
                      </c:pt>
                      <c:pt idx="261">
                        <c:v>0.83000000000000007</c:v>
                      </c:pt>
                      <c:pt idx="262">
                        <c:v>1.31</c:v>
                      </c:pt>
                      <c:pt idx="263">
                        <c:v>1.8199999999999998</c:v>
                      </c:pt>
                      <c:pt idx="264">
                        <c:v>0.81</c:v>
                      </c:pt>
                      <c:pt idx="265">
                        <c:v>0.79999999999999982</c:v>
                      </c:pt>
                      <c:pt idx="266">
                        <c:v>0.81</c:v>
                      </c:pt>
                      <c:pt idx="267">
                        <c:v>0.79999999999999982</c:v>
                      </c:pt>
                      <c:pt idx="268">
                        <c:v>0.79999999999999982</c:v>
                      </c:pt>
                      <c:pt idx="269">
                        <c:v>0.81999999999999984</c:v>
                      </c:pt>
                      <c:pt idx="270">
                        <c:v>0.96</c:v>
                      </c:pt>
                      <c:pt idx="271">
                        <c:v>0.85000000000000009</c:v>
                      </c:pt>
                      <c:pt idx="272">
                        <c:v>0.85999999999999988</c:v>
                      </c:pt>
                      <c:pt idx="273">
                        <c:v>0.85999999999999988</c:v>
                      </c:pt>
                      <c:pt idx="274">
                        <c:v>0.85999999999999988</c:v>
                      </c:pt>
                      <c:pt idx="275">
                        <c:v>0.85000000000000009</c:v>
                      </c:pt>
                      <c:pt idx="276">
                        <c:v>0.98</c:v>
                      </c:pt>
                      <c:pt idx="277">
                        <c:v>0.85999999999999988</c:v>
                      </c:pt>
                      <c:pt idx="278">
                        <c:v>0.85999999999999988</c:v>
                      </c:pt>
                      <c:pt idx="279">
                        <c:v>0.87000000000000011</c:v>
                      </c:pt>
                      <c:pt idx="280">
                        <c:v>0.87999999999999989</c:v>
                      </c:pt>
                      <c:pt idx="281">
                        <c:v>0.89000000000000012</c:v>
                      </c:pt>
                      <c:pt idx="282">
                        <c:v>0.89999999999999991</c:v>
                      </c:pt>
                      <c:pt idx="283">
                        <c:v>0.91000000000000014</c:v>
                      </c:pt>
                      <c:pt idx="284">
                        <c:v>0.91000000000000014</c:v>
                      </c:pt>
                      <c:pt idx="285">
                        <c:v>0.91000000000000014</c:v>
                      </c:pt>
                      <c:pt idx="286">
                        <c:v>0.91999999999999993</c:v>
                      </c:pt>
                      <c:pt idx="287">
                        <c:v>#N/A</c:v>
                      </c:pt>
                      <c:pt idx="288">
                        <c:v>0.91999999999999993</c:v>
                      </c:pt>
                      <c:pt idx="289">
                        <c:v>0.91000000000000014</c:v>
                      </c:pt>
                      <c:pt idx="290">
                        <c:v>0.91000000000000014</c:v>
                      </c:pt>
                      <c:pt idx="291">
                        <c:v>0.91000000000000014</c:v>
                      </c:pt>
                      <c:pt idx="292">
                        <c:v>0.93000000000000016</c:v>
                      </c:pt>
                      <c:pt idx="293">
                        <c:v>0.94</c:v>
                      </c:pt>
                      <c:pt idx="294">
                        <c:v>0.95000000000000018</c:v>
                      </c:pt>
                      <c:pt idx="295">
                        <c:v>#N/A</c:v>
                      </c:pt>
                      <c:pt idx="296">
                        <c:v>0.95000000000000018</c:v>
                      </c:pt>
                      <c:pt idx="297">
                        <c:v>0.95000000000000018</c:v>
                      </c:pt>
                      <c:pt idx="298">
                        <c:v>0.95000000000000018</c:v>
                      </c:pt>
                      <c:pt idx="299">
                        <c:v>0.94</c:v>
                      </c:pt>
                      <c:pt idx="300">
                        <c:v>0.93000000000000016</c:v>
                      </c:pt>
                      <c:pt idx="301">
                        <c:v>0.91999999999999993</c:v>
                      </c:pt>
                      <c:pt idx="302">
                        <c:v>0.91999999999999993</c:v>
                      </c:pt>
                      <c:pt idx="303">
                        <c:v>0.91000000000000014</c:v>
                      </c:pt>
                      <c:pt idx="304">
                        <c:v>0.91999999999999993</c:v>
                      </c:pt>
                      <c:pt idx="305">
                        <c:v>0.91999999999999993</c:v>
                      </c:pt>
                      <c:pt idx="306">
                        <c:v>0.91999999999999993</c:v>
                      </c:pt>
                      <c:pt idx="307">
                        <c:v>0.91999999999999993</c:v>
                      </c:pt>
                      <c:pt idx="308">
                        <c:v>0.91999999999999993</c:v>
                      </c:pt>
                      <c:pt idx="309">
                        <c:v>0.91999999999999993</c:v>
                      </c:pt>
                      <c:pt idx="310">
                        <c:v>0.91999999999999993</c:v>
                      </c:pt>
                      <c:pt idx="311">
                        <c:v>0.91999999999999993</c:v>
                      </c:pt>
                      <c:pt idx="312">
                        <c:v>1.04</c:v>
                      </c:pt>
                      <c:pt idx="313">
                        <c:v>1.17</c:v>
                      </c:pt>
                      <c:pt idx="314">
                        <c:v>1.04</c:v>
                      </c:pt>
                      <c:pt idx="315">
                        <c:v>0.93000000000000016</c:v>
                      </c:pt>
                      <c:pt idx="316">
                        <c:v>0.94</c:v>
                      </c:pt>
                      <c:pt idx="317">
                        <c:v>0.96</c:v>
                      </c:pt>
                      <c:pt idx="318">
                        <c:v>0.96</c:v>
                      </c:pt>
                      <c:pt idx="319">
                        <c:v>0.96</c:v>
                      </c:pt>
                      <c:pt idx="320">
                        <c:v>0.95000000000000018</c:v>
                      </c:pt>
                      <c:pt idx="321">
                        <c:v>0.95000000000000018</c:v>
                      </c:pt>
                      <c:pt idx="322">
                        <c:v>1.21</c:v>
                      </c:pt>
                      <c:pt idx="323">
                        <c:v>2.46</c:v>
                      </c:pt>
                      <c:pt idx="324">
                        <c:v>1.0700000000000003</c:v>
                      </c:pt>
                      <c:pt idx="325">
                        <c:v>0.95000000000000018</c:v>
                      </c:pt>
                      <c:pt idx="326">
                        <c:v>0.9700000000000002</c:v>
                      </c:pt>
                      <c:pt idx="327">
                        <c:v>0.98</c:v>
                      </c:pt>
                      <c:pt idx="328">
                        <c:v>1</c:v>
                      </c:pt>
                      <c:pt idx="329">
                        <c:v>1</c:v>
                      </c:pt>
                      <c:pt idx="330">
                        <c:v>#N/A</c:v>
                      </c:pt>
                      <c:pt idx="331">
                        <c:v>1.0099999999999998</c:v>
                      </c:pt>
                      <c:pt idx="332">
                        <c:v>1</c:v>
                      </c:pt>
                      <c:pt idx="333">
                        <c:v>1.75</c:v>
                      </c:pt>
                      <c:pt idx="334">
                        <c:v>0.99000000000000021</c:v>
                      </c:pt>
                      <c:pt idx="335">
                        <c:v>0.9700000000000002</c:v>
                      </c:pt>
                      <c:pt idx="336">
                        <c:v>0.9700000000000002</c:v>
                      </c:pt>
                      <c:pt idx="337">
                        <c:v>0.9700000000000002</c:v>
                      </c:pt>
                      <c:pt idx="338">
                        <c:v>0.96</c:v>
                      </c:pt>
                      <c:pt idx="339">
                        <c:v>0.95000000000000018</c:v>
                      </c:pt>
                      <c:pt idx="340">
                        <c:v>1.0700000000000003</c:v>
                      </c:pt>
                      <c:pt idx="341">
                        <c:v>0.95000000000000018</c:v>
                      </c:pt>
                      <c:pt idx="342">
                        <c:v>0.95000000000000018</c:v>
                      </c:pt>
                      <c:pt idx="343">
                        <c:v>0.94</c:v>
                      </c:pt>
                      <c:pt idx="344">
                        <c:v>0.94</c:v>
                      </c:pt>
                      <c:pt idx="345">
                        <c:v>0.93000000000000016</c:v>
                      </c:pt>
                      <c:pt idx="346">
                        <c:v>0.91999999999999993</c:v>
                      </c:pt>
                      <c:pt idx="347">
                        <c:v>0.91000000000000014</c:v>
                      </c:pt>
                      <c:pt idx="348">
                        <c:v>0.91999999999999993</c:v>
                      </c:pt>
                      <c:pt idx="349">
                        <c:v>0.93000000000000016</c:v>
                      </c:pt>
                      <c:pt idx="350">
                        <c:v>0.93000000000000016</c:v>
                      </c:pt>
                      <c:pt idx="351">
                        <c:v>0.91999999999999993</c:v>
                      </c:pt>
                      <c:pt idx="352">
                        <c:v>0.91000000000000014</c:v>
                      </c:pt>
                      <c:pt idx="353">
                        <c:v>0.91000000000000014</c:v>
                      </c:pt>
                      <c:pt idx="354">
                        <c:v>0.89999999999999991</c:v>
                      </c:pt>
                      <c:pt idx="355">
                        <c:v>0.91999999999999993</c:v>
                      </c:pt>
                      <c:pt idx="356">
                        <c:v>0.93000000000000016</c:v>
                      </c:pt>
                      <c:pt idx="357">
                        <c:v>0.91999999999999993</c:v>
                      </c:pt>
                      <c:pt idx="358">
                        <c:v>0.91999999999999993</c:v>
                      </c:pt>
                      <c:pt idx="359">
                        <c:v>0.93000000000000016</c:v>
                      </c:pt>
                      <c:pt idx="360">
                        <c:v>0.95000000000000018</c:v>
                      </c:pt>
                      <c:pt idx="361">
                        <c:v>0.95000000000000018</c:v>
                      </c:pt>
                      <c:pt idx="362">
                        <c:v>0.96</c:v>
                      </c:pt>
                      <c:pt idx="363">
                        <c:v>0.96</c:v>
                      </c:pt>
                      <c:pt idx="364">
                        <c:v>#N/A</c:v>
                      </c:pt>
                      <c:pt idx="365">
                        <c:v>0.96</c:v>
                      </c:pt>
                      <c:pt idx="366">
                        <c:v>0.98</c:v>
                      </c:pt>
                      <c:pt idx="367">
                        <c:v>0.98</c:v>
                      </c:pt>
                      <c:pt idx="368">
                        <c:v>0.98</c:v>
                      </c:pt>
                      <c:pt idx="369">
                        <c:v>0.99000000000000021</c:v>
                      </c:pt>
                      <c:pt idx="370">
                        <c:v>0.99000000000000021</c:v>
                      </c:pt>
                      <c:pt idx="371">
                        <c:v>0.99000000000000021</c:v>
                      </c:pt>
                      <c:pt idx="372">
                        <c:v>0.98</c:v>
                      </c:pt>
                      <c:pt idx="373">
                        <c:v>0.99000000000000021</c:v>
                      </c:pt>
                      <c:pt idx="374">
                        <c:v>0.99000000000000021</c:v>
                      </c:pt>
                      <c:pt idx="375">
                        <c:v>0.99000000000000021</c:v>
                      </c:pt>
                      <c:pt idx="376">
                        <c:v>1</c:v>
                      </c:pt>
                      <c:pt idx="377">
                        <c:v>1</c:v>
                      </c:pt>
                      <c:pt idx="378">
                        <c:v>1</c:v>
                      </c:pt>
                      <c:pt idx="379">
                        <c:v>1</c:v>
                      </c:pt>
                      <c:pt idx="380">
                        <c:v>1</c:v>
                      </c:pt>
                      <c:pt idx="381">
                        <c:v>1</c:v>
                      </c:pt>
                      <c:pt idx="382">
                        <c:v>1.25</c:v>
                      </c:pt>
                      <c:pt idx="383">
                        <c:v>1</c:v>
                      </c:pt>
                      <c:pt idx="384">
                        <c:v>1</c:v>
                      </c:pt>
                      <c:pt idx="385">
                        <c:v>1</c:v>
                      </c:pt>
                      <c:pt idx="386">
                        <c:v>1.0099999999999998</c:v>
                      </c:pt>
                      <c:pt idx="387">
                        <c:v>1.0300000000000002</c:v>
                      </c:pt>
                      <c:pt idx="388">
                        <c:v>1.0300000000000002</c:v>
                      </c:pt>
                      <c:pt idx="389">
                        <c:v>#N/A</c:v>
                      </c:pt>
                      <c:pt idx="390">
                        <c:v>1.04</c:v>
                      </c:pt>
                      <c:pt idx="391">
                        <c:v>1.0499999999999998</c:v>
                      </c:pt>
                      <c:pt idx="392">
                        <c:v>1.1600000000000001</c:v>
                      </c:pt>
                      <c:pt idx="393">
                        <c:v>1.0300000000000002</c:v>
                      </c:pt>
                      <c:pt idx="394">
                        <c:v>1.04</c:v>
                      </c:pt>
                      <c:pt idx="395">
                        <c:v>1.0300000000000002</c:v>
                      </c:pt>
                      <c:pt idx="396">
                        <c:v>1.0199999999999996</c:v>
                      </c:pt>
                      <c:pt idx="397">
                        <c:v>1.0199999999999996</c:v>
                      </c:pt>
                      <c:pt idx="398">
                        <c:v>0.78000000000000025</c:v>
                      </c:pt>
                      <c:pt idx="399">
                        <c:v>0.76999999999999957</c:v>
                      </c:pt>
                      <c:pt idx="400">
                        <c:v>0.76999999999999957</c:v>
                      </c:pt>
                      <c:pt idx="401">
                        <c:v>1.2699999999999996</c:v>
                      </c:pt>
                      <c:pt idx="402">
                        <c:v>2.0199999999999996</c:v>
                      </c:pt>
                      <c:pt idx="403">
                        <c:v>3.26</c:v>
                      </c:pt>
                      <c:pt idx="404">
                        <c:v>0.75999999999999979</c:v>
                      </c:pt>
                      <c:pt idx="405">
                        <c:v>0.61000000000000032</c:v>
                      </c:pt>
                      <c:pt idx="406">
                        <c:v>0.49000000000000021</c:v>
                      </c:pt>
                      <c:pt idx="407">
                        <c:v>0.5</c:v>
                      </c:pt>
                      <c:pt idx="408">
                        <c:v>0.5</c:v>
                      </c:pt>
                      <c:pt idx="409">
                        <c:v>0.49000000000000021</c:v>
                      </c:pt>
                      <c:pt idx="410">
                        <c:v>0.49000000000000021</c:v>
                      </c:pt>
                      <c:pt idx="411">
                        <c:v>0.49000000000000021</c:v>
                      </c:pt>
                      <c:pt idx="412">
                        <c:v>0.5</c:v>
                      </c:pt>
                      <c:pt idx="413">
                        <c:v>0.50999999999999979</c:v>
                      </c:pt>
                      <c:pt idx="414">
                        <c:v>0.5</c:v>
                      </c:pt>
                      <c:pt idx="415">
                        <c:v>0.5</c:v>
                      </c:pt>
                      <c:pt idx="416">
                        <c:v>0.50999999999999979</c:v>
                      </c:pt>
                      <c:pt idx="417">
                        <c:v>0.63999999999999968</c:v>
                      </c:pt>
                      <c:pt idx="418">
                        <c:v>0.63999999999999968</c:v>
                      </c:pt>
                      <c:pt idx="419">
                        <c:v>0.50999999999999979</c:v>
                      </c:pt>
                      <c:pt idx="420">
                        <c:v>0.5</c:v>
                      </c:pt>
                      <c:pt idx="421">
                        <c:v>0.49000000000000021</c:v>
                      </c:pt>
                      <c:pt idx="422">
                        <c:v>0.49000000000000021</c:v>
                      </c:pt>
                      <c:pt idx="423">
                        <c:v>0.5</c:v>
                      </c:pt>
                      <c:pt idx="424">
                        <c:v>0.5</c:v>
                      </c:pt>
                      <c:pt idx="425">
                        <c:v>0.5</c:v>
                      </c:pt>
                      <c:pt idx="426">
                        <c:v>0.5</c:v>
                      </c:pt>
                      <c:pt idx="427">
                        <c:v>0.5</c:v>
                      </c:pt>
                      <c:pt idx="428">
                        <c:v>0.62000000000000011</c:v>
                      </c:pt>
                      <c:pt idx="429">
                        <c:v>0.50999999999999979</c:v>
                      </c:pt>
                      <c:pt idx="430">
                        <c:v>0.51999999999999957</c:v>
                      </c:pt>
                      <c:pt idx="431">
                        <c:v>#N/A</c:v>
                      </c:pt>
                      <c:pt idx="432">
                        <c:v>0.53000000000000025</c:v>
                      </c:pt>
                      <c:pt idx="433">
                        <c:v>0.54</c:v>
                      </c:pt>
                      <c:pt idx="434">
                        <c:v>0.58000000000000007</c:v>
                      </c:pt>
                      <c:pt idx="435">
                        <c:v>0.58999999999999986</c:v>
                      </c:pt>
                      <c:pt idx="436">
                        <c:v>0.58999999999999986</c:v>
                      </c:pt>
                      <c:pt idx="437">
                        <c:v>0.58999999999999986</c:v>
                      </c:pt>
                      <c:pt idx="438">
                        <c:v>0.58999999999999986</c:v>
                      </c:pt>
                      <c:pt idx="439">
                        <c:v>0.58999999999999986</c:v>
                      </c:pt>
                      <c:pt idx="440">
                        <c:v>0.58999999999999986</c:v>
                      </c:pt>
                      <c:pt idx="441">
                        <c:v>0.58999999999999986</c:v>
                      </c:pt>
                      <c:pt idx="442">
                        <c:v>0.58999999999999986</c:v>
                      </c:pt>
                      <c:pt idx="443">
                        <c:v>1.08</c:v>
                      </c:pt>
                      <c:pt idx="444">
                        <c:v>0.58000000000000007</c:v>
                      </c:pt>
                      <c:pt idx="445">
                        <c:v>0.57000000000000028</c:v>
                      </c:pt>
                      <c:pt idx="446">
                        <c:v>0.57000000000000028</c:v>
                      </c:pt>
                      <c:pt idx="447">
                        <c:v>0.70000000000000018</c:v>
                      </c:pt>
                      <c:pt idx="448">
                        <c:v>0.58000000000000007</c:v>
                      </c:pt>
                      <c:pt idx="449">
                        <c:v>0.58000000000000007</c:v>
                      </c:pt>
                      <c:pt idx="450">
                        <c:v>0.57000000000000028</c:v>
                      </c:pt>
                      <c:pt idx="451">
                        <c:v>0.57000000000000028</c:v>
                      </c:pt>
                      <c:pt idx="452">
                        <c:v>0.57000000000000028</c:v>
                      </c:pt>
                      <c:pt idx="453">
                        <c:v>0.57000000000000028</c:v>
                      </c:pt>
                      <c:pt idx="454">
                        <c:v>0.57000000000000028</c:v>
                      </c:pt>
                      <c:pt idx="455">
                        <c:v>0.58000000000000007</c:v>
                      </c:pt>
                      <c:pt idx="456">
                        <c:v>0.58000000000000007</c:v>
                      </c:pt>
                      <c:pt idx="457">
                        <c:v>0.71</c:v>
                      </c:pt>
                      <c:pt idx="458">
                        <c:v>0.59999999999999964</c:v>
                      </c:pt>
                      <c:pt idx="459">
                        <c:v>0.59999999999999964</c:v>
                      </c:pt>
                      <c:pt idx="460">
                        <c:v>0.59999999999999964</c:v>
                      </c:pt>
                      <c:pt idx="461">
                        <c:v>0.59999999999999964</c:v>
                      </c:pt>
                      <c:pt idx="462">
                        <c:v>0.61000000000000032</c:v>
                      </c:pt>
                      <c:pt idx="463">
                        <c:v>0.61000000000000032</c:v>
                      </c:pt>
                      <c:pt idx="464">
                        <c:v>0.62000000000000011</c:v>
                      </c:pt>
                      <c:pt idx="465">
                        <c:v>0.62000000000000011</c:v>
                      </c:pt>
                      <c:pt idx="466">
                        <c:v>0.62000000000000011</c:v>
                      </c:pt>
                      <c:pt idx="467">
                        <c:v>0.61000000000000032</c:v>
                      </c:pt>
                      <c:pt idx="468">
                        <c:v>0.62000000000000011</c:v>
                      </c:pt>
                      <c:pt idx="469">
                        <c:v>0.61000000000000032</c:v>
                      </c:pt>
                      <c:pt idx="470">
                        <c:v>0.62000000000000011</c:v>
                      </c:pt>
                      <c:pt idx="471">
                        <c:v>0.62000000000000011</c:v>
                      </c:pt>
                      <c:pt idx="472">
                        <c:v>0.62999999999999989</c:v>
                      </c:pt>
                      <c:pt idx="473">
                        <c:v>0.63999999999999968</c:v>
                      </c:pt>
                      <c:pt idx="474">
                        <c:v>0.65000000000000036</c:v>
                      </c:pt>
                      <c:pt idx="475">
                        <c:v>0.65000000000000036</c:v>
                      </c:pt>
                      <c:pt idx="476">
                        <c:v>0.65000000000000036</c:v>
                      </c:pt>
                      <c:pt idx="477">
                        <c:v>#N/A</c:v>
                      </c:pt>
                      <c:pt idx="478">
                        <c:v>0.66999999999999993</c:v>
                      </c:pt>
                      <c:pt idx="479">
                        <c:v>0.66999999999999993</c:v>
                      </c:pt>
                      <c:pt idx="480">
                        <c:v>0.66000000000000014</c:v>
                      </c:pt>
                      <c:pt idx="481">
                        <c:v>#N/A</c:v>
                      </c:pt>
                      <c:pt idx="482">
                        <c:v>0.66000000000000014</c:v>
                      </c:pt>
                      <c:pt idx="483">
                        <c:v>1.1500000000000004</c:v>
                      </c:pt>
                      <c:pt idx="484">
                        <c:v>0.62000000000000011</c:v>
                      </c:pt>
                      <c:pt idx="485">
                        <c:v>0.61000000000000032</c:v>
                      </c:pt>
                      <c:pt idx="486">
                        <c:v>0.61000000000000032</c:v>
                      </c:pt>
                      <c:pt idx="487">
                        <c:v>0.59999999999999964</c:v>
                      </c:pt>
                      <c:pt idx="488">
                        <c:v>0.58999999999999986</c:v>
                      </c:pt>
                      <c:pt idx="489">
                        <c:v>0.59999999999999964</c:v>
                      </c:pt>
                      <c:pt idx="490">
                        <c:v>0.58999999999999986</c:v>
                      </c:pt>
                      <c:pt idx="491">
                        <c:v>#N/A</c:v>
                      </c:pt>
                      <c:pt idx="492">
                        <c:v>0.58000000000000007</c:v>
                      </c:pt>
                      <c:pt idx="493">
                        <c:v>0.58000000000000007</c:v>
                      </c:pt>
                      <c:pt idx="494">
                        <c:v>#N/A</c:v>
                      </c:pt>
                      <c:pt idx="495">
                        <c:v>0.58000000000000007</c:v>
                      </c:pt>
                      <c:pt idx="496">
                        <c:v>0.58999999999999986</c:v>
                      </c:pt>
                      <c:pt idx="497">
                        <c:v>0.59999999999999964</c:v>
                      </c:pt>
                      <c:pt idx="498">
                        <c:v>1.8499999999999996</c:v>
                      </c:pt>
                      <c:pt idx="499">
                        <c:v>0.86000000000000032</c:v>
                      </c:pt>
                      <c:pt idx="500">
                        <c:v>0.73000000000000043</c:v>
                      </c:pt>
                      <c:pt idx="501">
                        <c:v>1.0999999999999996</c:v>
                      </c:pt>
                      <c:pt idx="502">
                        <c:v>1.8499999999999996</c:v>
                      </c:pt>
                      <c:pt idx="503">
                        <c:v>0.62000000000000011</c:v>
                      </c:pt>
                      <c:pt idx="504">
                        <c:v>0.62000000000000011</c:v>
                      </c:pt>
                      <c:pt idx="505">
                        <c:v>0.62999999999999989</c:v>
                      </c:pt>
                      <c:pt idx="506">
                        <c:v>0.65000000000000036</c:v>
                      </c:pt>
                      <c:pt idx="507">
                        <c:v>0.65000000000000036</c:v>
                      </c:pt>
                      <c:pt idx="508">
                        <c:v>0.65000000000000036</c:v>
                      </c:pt>
                      <c:pt idx="509">
                        <c:v>0.63999999999999968</c:v>
                      </c:pt>
                      <c:pt idx="510">
                        <c:v>0.65000000000000036</c:v>
                      </c:pt>
                      <c:pt idx="511">
                        <c:v>0.65000000000000036</c:v>
                      </c:pt>
                      <c:pt idx="512">
                        <c:v>0.65000000000000036</c:v>
                      </c:pt>
                      <c:pt idx="513">
                        <c:v>#N/A</c:v>
                      </c:pt>
                      <c:pt idx="514">
                        <c:v>0.65000000000000036</c:v>
                      </c:pt>
                      <c:pt idx="515">
                        <c:v>0.65000000000000036</c:v>
                      </c:pt>
                      <c:pt idx="516">
                        <c:v>0.63999999999999968</c:v>
                      </c:pt>
                      <c:pt idx="517">
                        <c:v>0.88999999999999968</c:v>
                      </c:pt>
                      <c:pt idx="518">
                        <c:v>#N/A</c:v>
                      </c:pt>
                      <c:pt idx="519">
                        <c:v>0.63999999999999968</c:v>
                      </c:pt>
                      <c:pt idx="520">
                        <c:v>0.65000000000000036</c:v>
                      </c:pt>
                      <c:pt idx="521">
                        <c:v>0.66000000000000014</c:v>
                      </c:pt>
                      <c:pt idx="522">
                        <c:v>0.65000000000000036</c:v>
                      </c:pt>
                      <c:pt idx="523">
                        <c:v>0.67999999999999972</c:v>
                      </c:pt>
                      <c:pt idx="524">
                        <c:v>0.67999999999999972</c:v>
                      </c:pt>
                      <c:pt idx="525">
                        <c:v>0.67999999999999972</c:v>
                      </c:pt>
                      <c:pt idx="526">
                        <c:v>0.67999999999999972</c:v>
                      </c:pt>
                      <c:pt idx="527">
                        <c:v>0.67999999999999972</c:v>
                      </c:pt>
                      <c:pt idx="528">
                        <c:v>0.67999999999999972</c:v>
                      </c:pt>
                      <c:pt idx="529">
                        <c:v>0.66999999999999993</c:v>
                      </c:pt>
                      <c:pt idx="530">
                        <c:v>0.66999999999999993</c:v>
                      </c:pt>
                      <c:pt idx="531">
                        <c:v>0.66000000000000014</c:v>
                      </c:pt>
                      <c:pt idx="532">
                        <c:v>0.91000000000000014</c:v>
                      </c:pt>
                      <c:pt idx="533">
                        <c:v>0.66000000000000014</c:v>
                      </c:pt>
                      <c:pt idx="534">
                        <c:v>0.66000000000000014</c:v>
                      </c:pt>
                      <c:pt idx="535">
                        <c:v>0.67999999999999972</c:v>
                      </c:pt>
                      <c:pt idx="536">
                        <c:v>0.67999999999999972</c:v>
                      </c:pt>
                      <c:pt idx="537">
                        <c:v>0.66999999999999993</c:v>
                      </c:pt>
                      <c:pt idx="538">
                        <c:v>0.66999999999999993</c:v>
                      </c:pt>
                      <c:pt idx="539">
                        <c:v>0.66000000000000014</c:v>
                      </c:pt>
                      <c:pt idx="540">
                        <c:v>0.65000000000000036</c:v>
                      </c:pt>
                      <c:pt idx="541">
                        <c:v>0.65000000000000036</c:v>
                      </c:pt>
                      <c:pt idx="542">
                        <c:v>0.65000000000000036</c:v>
                      </c:pt>
                      <c:pt idx="543">
                        <c:v>0.65000000000000036</c:v>
                      </c:pt>
                      <c:pt idx="544">
                        <c:v>0.63999999999999968</c:v>
                      </c:pt>
                      <c:pt idx="545">
                        <c:v>0.63999999999999968</c:v>
                      </c:pt>
                      <c:pt idx="546">
                        <c:v>0.63999999999999968</c:v>
                      </c:pt>
                      <c:pt idx="547">
                        <c:v>0.63999999999999968</c:v>
                      </c:pt>
                      <c:pt idx="548">
                        <c:v>#N/A</c:v>
                      </c:pt>
                      <c:pt idx="549">
                        <c:v>0.62999999999999989</c:v>
                      </c:pt>
                      <c:pt idx="550">
                        <c:v>0.62999999999999989</c:v>
                      </c:pt>
                      <c:pt idx="551">
                        <c:v>0.62999999999999989</c:v>
                      </c:pt>
                      <c:pt idx="552">
                        <c:v>0.63999999999999968</c:v>
                      </c:pt>
                      <c:pt idx="553">
                        <c:v>1.1399999999999997</c:v>
                      </c:pt>
                      <c:pt idx="554">
                        <c:v>0.63999999999999968</c:v>
                      </c:pt>
                      <c:pt idx="555">
                        <c:v>#N/A</c:v>
                      </c:pt>
                      <c:pt idx="556">
                        <c:v>0.65000000000000036</c:v>
                      </c:pt>
                      <c:pt idx="557">
                        <c:v>0.65000000000000036</c:v>
                      </c:pt>
                      <c:pt idx="558">
                        <c:v>0.65000000000000036</c:v>
                      </c:pt>
                      <c:pt idx="559">
                        <c:v>0.66999999999999993</c:v>
                      </c:pt>
                      <c:pt idx="560">
                        <c:v>0.67999999999999972</c:v>
                      </c:pt>
                      <c:pt idx="561">
                        <c:v>0.66999999999999993</c:v>
                      </c:pt>
                      <c:pt idx="562">
                        <c:v>0.67999999999999972</c:v>
                      </c:pt>
                      <c:pt idx="563">
                        <c:v>2.1900000000000004</c:v>
                      </c:pt>
                      <c:pt idx="564">
                        <c:v>0.69000000000000039</c:v>
                      </c:pt>
                      <c:pt idx="565">
                        <c:v>0.69000000000000039</c:v>
                      </c:pt>
                      <c:pt idx="566">
                        <c:v>0.70000000000000018</c:v>
                      </c:pt>
                      <c:pt idx="567">
                        <c:v>0.70000000000000018</c:v>
                      </c:pt>
                      <c:pt idx="568">
                        <c:v>0.71</c:v>
                      </c:pt>
                      <c:pt idx="569">
                        <c:v>0.71</c:v>
                      </c:pt>
                      <c:pt idx="570">
                        <c:v>0.71999999999999975</c:v>
                      </c:pt>
                      <c:pt idx="571">
                        <c:v>0.71</c:v>
                      </c:pt>
                      <c:pt idx="572">
                        <c:v>0.71999999999999975</c:v>
                      </c:pt>
                      <c:pt idx="573">
                        <c:v>1.2300000000000004</c:v>
                      </c:pt>
                      <c:pt idx="574">
                        <c:v>0.74000000000000021</c:v>
                      </c:pt>
                      <c:pt idx="575">
                        <c:v>0.75</c:v>
                      </c:pt>
                      <c:pt idx="576">
                        <c:v>0.75</c:v>
                      </c:pt>
                      <c:pt idx="577">
                        <c:v>0.87999999999999989</c:v>
                      </c:pt>
                      <c:pt idx="578">
                        <c:v>0.87999999999999989</c:v>
                      </c:pt>
                      <c:pt idx="579">
                        <c:v>0.75</c:v>
                      </c:pt>
                      <c:pt idx="580">
                        <c:v>#N/A</c:v>
                      </c:pt>
                      <c:pt idx="581">
                        <c:v>0.75</c:v>
                      </c:pt>
                      <c:pt idx="582">
                        <c:v>0.73000000000000043</c:v>
                      </c:pt>
                      <c:pt idx="583">
                        <c:v>0.73000000000000043</c:v>
                      </c:pt>
                      <c:pt idx="584">
                        <c:v>0.74000000000000021</c:v>
                      </c:pt>
                      <c:pt idx="585">
                        <c:v>0.75</c:v>
                      </c:pt>
                      <c:pt idx="586">
                        <c:v>0.75</c:v>
                      </c:pt>
                      <c:pt idx="587">
                        <c:v>0.87000000000000011</c:v>
                      </c:pt>
                      <c:pt idx="588">
                        <c:v>0.96999999999999975</c:v>
                      </c:pt>
                      <c:pt idx="589">
                        <c:v>0.71999999999999975</c:v>
                      </c:pt>
                      <c:pt idx="590">
                        <c:v>0.71999999999999975</c:v>
                      </c:pt>
                      <c:pt idx="591">
                        <c:v>0.73000000000000043</c:v>
                      </c:pt>
                      <c:pt idx="592">
                        <c:v>0.74000000000000021</c:v>
                      </c:pt>
                      <c:pt idx="593">
                        <c:v>0.73000000000000043</c:v>
                      </c:pt>
                      <c:pt idx="594">
                        <c:v>0.73000000000000043</c:v>
                      </c:pt>
                      <c:pt idx="595">
                        <c:v>0.74000000000000021</c:v>
                      </c:pt>
                      <c:pt idx="596">
                        <c:v>0.74000000000000021</c:v>
                      </c:pt>
                      <c:pt idx="597">
                        <c:v>0.85000000000000053</c:v>
                      </c:pt>
                      <c:pt idx="598">
                        <c:v>0.85000000000000053</c:v>
                      </c:pt>
                      <c:pt idx="599">
                        <c:v>0.73000000000000043</c:v>
                      </c:pt>
                      <c:pt idx="600">
                        <c:v>0.73000000000000043</c:v>
                      </c:pt>
                      <c:pt idx="601">
                        <c:v>0.73000000000000043</c:v>
                      </c:pt>
                      <c:pt idx="602">
                        <c:v>0.85000000000000053</c:v>
                      </c:pt>
                      <c:pt idx="603">
                        <c:v>0.96999999999999975</c:v>
                      </c:pt>
                      <c:pt idx="604">
                        <c:v>0.71999999999999975</c:v>
                      </c:pt>
                      <c:pt idx="605">
                        <c:v>0.71999999999999975</c:v>
                      </c:pt>
                      <c:pt idx="606">
                        <c:v>0.71999999999999975</c:v>
                      </c:pt>
                      <c:pt idx="607">
                        <c:v>0.71999999999999975</c:v>
                      </c:pt>
                      <c:pt idx="608">
                        <c:v>0.71999999999999975</c:v>
                      </c:pt>
                      <c:pt idx="609">
                        <c:v>0.71999999999999975</c:v>
                      </c:pt>
                      <c:pt idx="610">
                        <c:v>0.70000000000000018</c:v>
                      </c:pt>
                      <c:pt idx="611">
                        <c:v>0.69000000000000039</c:v>
                      </c:pt>
                      <c:pt idx="612">
                        <c:v>0.69000000000000039</c:v>
                      </c:pt>
                      <c:pt idx="613">
                        <c:v>0.69000000000000039</c:v>
                      </c:pt>
                      <c:pt idx="614">
                        <c:v>0.69000000000000039</c:v>
                      </c:pt>
                      <c:pt idx="615">
                        <c:v>0.69000000000000039</c:v>
                      </c:pt>
                      <c:pt idx="616">
                        <c:v>0.69000000000000039</c:v>
                      </c:pt>
                      <c:pt idx="617">
                        <c:v>0.69000000000000039</c:v>
                      </c:pt>
                      <c:pt idx="618">
                        <c:v>0.70000000000000018</c:v>
                      </c:pt>
                      <c:pt idx="619">
                        <c:v>0.70000000000000018</c:v>
                      </c:pt>
                      <c:pt idx="620">
                        <c:v>0.70000000000000018</c:v>
                      </c:pt>
                      <c:pt idx="621">
                        <c:v>0.69000000000000039</c:v>
                      </c:pt>
                      <c:pt idx="622">
                        <c:v>0.69000000000000039</c:v>
                      </c:pt>
                      <c:pt idx="623">
                        <c:v>0.82000000000000028</c:v>
                      </c:pt>
                      <c:pt idx="624">
                        <c:v>0.69000000000000039</c:v>
                      </c:pt>
                      <c:pt idx="625">
                        <c:v>#N/A</c:v>
                      </c:pt>
                      <c:pt idx="626">
                        <c:v>0.69000000000000039</c:v>
                      </c:pt>
                      <c:pt idx="627">
                        <c:v>0.69000000000000039</c:v>
                      </c:pt>
                      <c:pt idx="628">
                        <c:v>0.69000000000000039</c:v>
                      </c:pt>
                      <c:pt idx="629">
                        <c:v>0.69000000000000039</c:v>
                      </c:pt>
                      <c:pt idx="630">
                        <c:v>0.67999999999999972</c:v>
                      </c:pt>
                      <c:pt idx="631">
                        <c:v>0.67999999999999972</c:v>
                      </c:pt>
                      <c:pt idx="632">
                        <c:v>0.66999999999999993</c:v>
                      </c:pt>
                      <c:pt idx="633">
                        <c:v>0.66999999999999993</c:v>
                      </c:pt>
                      <c:pt idx="634">
                        <c:v>0.67999999999999972</c:v>
                      </c:pt>
                      <c:pt idx="635">
                        <c:v>0.67999999999999972</c:v>
                      </c:pt>
                      <c:pt idx="636">
                        <c:v>0.67999999999999972</c:v>
                      </c:pt>
                      <c:pt idx="637">
                        <c:v>0.67999999999999972</c:v>
                      </c:pt>
                      <c:pt idx="638">
                        <c:v>0.67999999999999972</c:v>
                      </c:pt>
                      <c:pt idx="639">
                        <c:v>0.66999999999999993</c:v>
                      </c:pt>
                      <c:pt idx="640">
                        <c:v>0.66000000000000014</c:v>
                      </c:pt>
                      <c:pt idx="641">
                        <c:v>0.65000000000000036</c:v>
                      </c:pt>
                      <c:pt idx="642">
                        <c:v>0.65000000000000036</c:v>
                      </c:pt>
                      <c:pt idx="643">
                        <c:v>0.65000000000000036</c:v>
                      </c:pt>
                      <c:pt idx="644">
                        <c:v>0.65000000000000036</c:v>
                      </c:pt>
                      <c:pt idx="645">
                        <c:v>0.65000000000000036</c:v>
                      </c:pt>
                      <c:pt idx="646">
                        <c:v>0.65000000000000036</c:v>
                      </c:pt>
                      <c:pt idx="647">
                        <c:v>0.65000000000000036</c:v>
                      </c:pt>
                      <c:pt idx="648">
                        <c:v>0.65000000000000036</c:v>
                      </c:pt>
                      <c:pt idx="649">
                        <c:v>0.65000000000000036</c:v>
                      </c:pt>
                      <c:pt idx="650">
                        <c:v>#N/A</c:v>
                      </c:pt>
                      <c:pt idx="651">
                        <c:v>0.66000000000000014</c:v>
                      </c:pt>
                      <c:pt idx="652">
                        <c:v>0.65000000000000036</c:v>
                      </c:pt>
                      <c:pt idx="653">
                        <c:v>0.65000000000000036</c:v>
                      </c:pt>
                      <c:pt idx="654">
                        <c:v>0.67999999999999972</c:v>
                      </c:pt>
                      <c:pt idx="655">
                        <c:v>0.69000000000000039</c:v>
                      </c:pt>
                      <c:pt idx="656">
                        <c:v>0.69000000000000039</c:v>
                      </c:pt>
                      <c:pt idx="657">
                        <c:v>0.69000000000000039</c:v>
                      </c:pt>
                      <c:pt idx="658">
                        <c:v>0.69000000000000039</c:v>
                      </c:pt>
                      <c:pt idx="659">
                        <c:v>0.69000000000000039</c:v>
                      </c:pt>
                      <c:pt idx="660">
                        <c:v>0.70000000000000018</c:v>
                      </c:pt>
                      <c:pt idx="661">
                        <c:v>0.71</c:v>
                      </c:pt>
                      <c:pt idx="662">
                        <c:v>1.2000000000000002</c:v>
                      </c:pt>
                      <c:pt idx="663">
                        <c:v>2.71</c:v>
                      </c:pt>
                      <c:pt idx="664">
                        <c:v>0.70000000000000018</c:v>
                      </c:pt>
                      <c:pt idx="665">
                        <c:v>0.70000000000000018</c:v>
                      </c:pt>
                      <c:pt idx="666">
                        <c:v>0.70000000000000018</c:v>
                      </c:pt>
                      <c:pt idx="667">
                        <c:v>0.70000000000000018</c:v>
                      </c:pt>
                      <c:pt idx="668">
                        <c:v>0.70000000000000018</c:v>
                      </c:pt>
                      <c:pt idx="669">
                        <c:v>0.69000000000000039</c:v>
                      </c:pt>
                      <c:pt idx="670">
                        <c:v>0.69000000000000039</c:v>
                      </c:pt>
                      <c:pt idx="671">
                        <c:v>0.69000000000000039</c:v>
                      </c:pt>
                      <c:pt idx="672">
                        <c:v>0.69000000000000039</c:v>
                      </c:pt>
                      <c:pt idx="673">
                        <c:v>0.69000000000000039</c:v>
                      </c:pt>
                      <c:pt idx="674">
                        <c:v>0.67999999999999972</c:v>
                      </c:pt>
                      <c:pt idx="675">
                        <c:v>0.69000000000000039</c:v>
                      </c:pt>
                      <c:pt idx="676">
                        <c:v>0.69000000000000039</c:v>
                      </c:pt>
                      <c:pt idx="677">
                        <c:v>0.70000000000000018</c:v>
                      </c:pt>
                      <c:pt idx="678">
                        <c:v>0.70000000000000018</c:v>
                      </c:pt>
                      <c:pt idx="679">
                        <c:v>0.69000000000000039</c:v>
                      </c:pt>
                      <c:pt idx="680">
                        <c:v>0.69000000000000039</c:v>
                      </c:pt>
                      <c:pt idx="681">
                        <c:v>0.69000000000000039</c:v>
                      </c:pt>
                      <c:pt idx="682">
                        <c:v>0.69000000000000039</c:v>
                      </c:pt>
                      <c:pt idx="683">
                        <c:v>0.69000000000000039</c:v>
                      </c:pt>
                      <c:pt idx="684">
                        <c:v>0.69000000000000039</c:v>
                      </c:pt>
                      <c:pt idx="685">
                        <c:v>0.69000000000000039</c:v>
                      </c:pt>
                      <c:pt idx="686">
                        <c:v>0.69000000000000039</c:v>
                      </c:pt>
                      <c:pt idx="687">
                        <c:v>0.70000000000000018</c:v>
                      </c:pt>
                      <c:pt idx="688">
                        <c:v>0.70000000000000018</c:v>
                      </c:pt>
                      <c:pt idx="689">
                        <c:v>0.70000000000000018</c:v>
                      </c:pt>
                      <c:pt idx="690">
                        <c:v>0.71</c:v>
                      </c:pt>
                      <c:pt idx="691">
                        <c:v>0.71</c:v>
                      </c:pt>
                      <c:pt idx="692">
                        <c:v>0.71</c:v>
                      </c:pt>
                      <c:pt idx="693">
                        <c:v>0.71999999999999975</c:v>
                      </c:pt>
                      <c:pt idx="694">
                        <c:v>0.71999999999999975</c:v>
                      </c:pt>
                      <c:pt idx="695">
                        <c:v>0.71999999999999975</c:v>
                      </c:pt>
                      <c:pt idx="696">
                        <c:v>#N/A</c:v>
                      </c:pt>
                      <c:pt idx="697">
                        <c:v>0.71999999999999975</c:v>
                      </c:pt>
                      <c:pt idx="698">
                        <c:v>1.2199999999999998</c:v>
                      </c:pt>
                      <c:pt idx="699">
                        <c:v>0.71999999999999975</c:v>
                      </c:pt>
                      <c:pt idx="700">
                        <c:v>0.71999999999999975</c:v>
                      </c:pt>
                      <c:pt idx="701">
                        <c:v>0.71999999999999975</c:v>
                      </c:pt>
                      <c:pt idx="702">
                        <c:v>0.71999999999999975</c:v>
                      </c:pt>
                      <c:pt idx="703">
                        <c:v>0.96</c:v>
                      </c:pt>
                      <c:pt idx="704">
                        <c:v>0.70000000000000018</c:v>
                      </c:pt>
                      <c:pt idx="705">
                        <c:v>0.70000000000000018</c:v>
                      </c:pt>
                      <c:pt idx="706">
                        <c:v>0.69000000000000039</c:v>
                      </c:pt>
                      <c:pt idx="707">
                        <c:v>0.69000000000000039</c:v>
                      </c:pt>
                      <c:pt idx="708">
                        <c:v>0.69000000000000039</c:v>
                      </c:pt>
                      <c:pt idx="709">
                        <c:v>0.69000000000000039</c:v>
                      </c:pt>
                      <c:pt idx="710">
                        <c:v>0.69000000000000039</c:v>
                      </c:pt>
                      <c:pt idx="711">
                        <c:v>0.66999999999999993</c:v>
                      </c:pt>
                      <c:pt idx="712">
                        <c:v>0.67999999999999972</c:v>
                      </c:pt>
                      <c:pt idx="713">
                        <c:v>1.4299999999999997</c:v>
                      </c:pt>
                      <c:pt idx="714">
                        <c:v>0.67999999999999972</c:v>
                      </c:pt>
                      <c:pt idx="715">
                        <c:v>0.67999999999999972</c:v>
                      </c:pt>
                      <c:pt idx="716">
                        <c:v>0.70000000000000018</c:v>
                      </c:pt>
                      <c:pt idx="717">
                        <c:v>0.69000000000000039</c:v>
                      </c:pt>
                      <c:pt idx="718">
                        <c:v>1.6900000000000004</c:v>
                      </c:pt>
                      <c:pt idx="719">
                        <c:v>0.69000000000000039</c:v>
                      </c:pt>
                      <c:pt idx="720">
                        <c:v>0.69000000000000039</c:v>
                      </c:pt>
                      <c:pt idx="721">
                        <c:v>#N/A</c:v>
                      </c:pt>
                      <c:pt idx="722">
                        <c:v>1.1900000000000004</c:v>
                      </c:pt>
                      <c:pt idx="723">
                        <c:v>3.1900000000000004</c:v>
                      </c:pt>
                      <c:pt idx="724">
                        <c:v>0.70000000000000018</c:v>
                      </c:pt>
                      <c:pt idx="725">
                        <c:v>0.71</c:v>
                      </c:pt>
                      <c:pt idx="726">
                        <c:v>0.71</c:v>
                      </c:pt>
                      <c:pt idx="727">
                        <c:v>0.82000000000000028</c:v>
                      </c:pt>
                      <c:pt idx="728">
                        <c:v>0.69000000000000039</c:v>
                      </c:pt>
                      <c:pt idx="729">
                        <c:v>0.69000000000000039</c:v>
                      </c:pt>
                      <c:pt idx="730">
                        <c:v>0.69000000000000039</c:v>
                      </c:pt>
                      <c:pt idx="731">
                        <c:v>0.69000000000000039</c:v>
                      </c:pt>
                      <c:pt idx="732">
                        <c:v>0.92999999999999972</c:v>
                      </c:pt>
                      <c:pt idx="733">
                        <c:v>0.66999999999999993</c:v>
                      </c:pt>
                      <c:pt idx="734">
                        <c:v>0.66000000000000014</c:v>
                      </c:pt>
                      <c:pt idx="735">
                        <c:v>0.66000000000000014</c:v>
                      </c:pt>
                      <c:pt idx="736">
                        <c:v>0.65000000000000036</c:v>
                      </c:pt>
                      <c:pt idx="737">
                        <c:v>#N/A</c:v>
                      </c:pt>
                      <c:pt idx="738">
                        <c:v>0.65000000000000036</c:v>
                      </c:pt>
                      <c:pt idx="739">
                        <c:v>0.65000000000000036</c:v>
                      </c:pt>
                      <c:pt idx="740">
                        <c:v>0.65000000000000036</c:v>
                      </c:pt>
                      <c:pt idx="741">
                        <c:v>0.65000000000000036</c:v>
                      </c:pt>
                      <c:pt idx="742">
                        <c:v>0.63999999999999968</c:v>
                      </c:pt>
                      <c:pt idx="743">
                        <c:v>#N/A</c:v>
                      </c:pt>
                      <c:pt idx="744">
                        <c:v>0.49000000000000021</c:v>
                      </c:pt>
                      <c:pt idx="745">
                        <c:v>0.5</c:v>
                      </c:pt>
                      <c:pt idx="746">
                        <c:v>0.5</c:v>
                      </c:pt>
                      <c:pt idx="747">
                        <c:v>0.63999999999999968</c:v>
                      </c:pt>
                      <c:pt idx="748">
                        <c:v>0.63999999999999968</c:v>
                      </c:pt>
                      <c:pt idx="749">
                        <c:v>0.5</c:v>
                      </c:pt>
                      <c:pt idx="750">
                        <c:v>0.62999999999999989</c:v>
                      </c:pt>
                      <c:pt idx="751">
                        <c:v>0.67999999999999972</c:v>
                      </c:pt>
                      <c:pt idx="752">
                        <c:v>0.92999999999999972</c:v>
                      </c:pt>
                      <c:pt idx="753">
                        <c:v>1.6900000000000004</c:v>
                      </c:pt>
                      <c:pt idx="754">
                        <c:v>#N/A</c:v>
                      </c:pt>
                      <c:pt idx="755">
                        <c:v>0.19000000000000039</c:v>
                      </c:pt>
                      <c:pt idx="756">
                        <c:v>0.20000000000000018</c:v>
                      </c:pt>
                      <c:pt idx="757">
                        <c:v>0.20000000000000018</c:v>
                      </c:pt>
                      <c:pt idx="758">
                        <c:v>0.69000000000000039</c:v>
                      </c:pt>
                      <c:pt idx="759">
                        <c:v>0.17999999999999972</c:v>
                      </c:pt>
                      <c:pt idx="760">
                        <c:v>0.42999999999999972</c:v>
                      </c:pt>
                      <c:pt idx="761">
                        <c:v>0.66999999999999993</c:v>
                      </c:pt>
                      <c:pt idx="762">
                        <c:v>1.6600000000000001</c:v>
                      </c:pt>
                      <c:pt idx="763">
                        <c:v>1.6600000000000001</c:v>
                      </c:pt>
                      <c:pt idx="764">
                        <c:v>0.15000000000000036</c:v>
                      </c:pt>
                      <c:pt idx="765">
                        <c:v>0.15000000000000036</c:v>
                      </c:pt>
                      <c:pt idx="766">
                        <c:v>0.16000000000000014</c:v>
                      </c:pt>
                      <c:pt idx="767">
                        <c:v>0.16999999999999993</c:v>
                      </c:pt>
                      <c:pt idx="768">
                        <c:v>0.17999999999999972</c:v>
                      </c:pt>
                      <c:pt idx="769">
                        <c:v>0.17999999999999972</c:v>
                      </c:pt>
                      <c:pt idx="770">
                        <c:v>0.19000000000000039</c:v>
                      </c:pt>
                      <c:pt idx="771">
                        <c:v>0.17999999999999972</c:v>
                      </c:pt>
                      <c:pt idx="772">
                        <c:v>0.17999999999999972</c:v>
                      </c:pt>
                      <c:pt idx="773">
                        <c:v>0.19000000000000039</c:v>
                      </c:pt>
                      <c:pt idx="774">
                        <c:v>0.19000000000000039</c:v>
                      </c:pt>
                      <c:pt idx="775">
                        <c:v>#N/A</c:v>
                      </c:pt>
                      <c:pt idx="776">
                        <c:v>0.19000000000000039</c:v>
                      </c:pt>
                      <c:pt idx="777">
                        <c:v>0.19000000000000039</c:v>
                      </c:pt>
                      <c:pt idx="778">
                        <c:v>0.20000000000000018</c:v>
                      </c:pt>
                      <c:pt idx="779">
                        <c:v>0.20999999999999996</c:v>
                      </c:pt>
                      <c:pt idx="780">
                        <c:v>#N/A</c:v>
                      </c:pt>
                      <c:pt idx="781">
                        <c:v>0.20000000000000018</c:v>
                      </c:pt>
                      <c:pt idx="782">
                        <c:v>0.20000000000000018</c:v>
                      </c:pt>
                      <c:pt idx="783">
                        <c:v>0.20000000000000018</c:v>
                      </c:pt>
                      <c:pt idx="784">
                        <c:v>0.20000000000000018</c:v>
                      </c:pt>
                      <c:pt idx="785">
                        <c:v>0.20000000000000018</c:v>
                      </c:pt>
                      <c:pt idx="786">
                        <c:v>0.20000000000000018</c:v>
                      </c:pt>
                      <c:pt idx="787">
                        <c:v>0.19000000000000039</c:v>
                      </c:pt>
                      <c:pt idx="788">
                        <c:v>0.19000000000000039</c:v>
                      </c:pt>
                      <c:pt idx="789">
                        <c:v>0.19000000000000039</c:v>
                      </c:pt>
                      <c:pt idx="790">
                        <c:v>0.19000000000000039</c:v>
                      </c:pt>
                      <c:pt idx="791">
                        <c:v>0.19000000000000039</c:v>
                      </c:pt>
                      <c:pt idx="792">
                        <c:v>1.1799999999999997</c:v>
                      </c:pt>
                      <c:pt idx="793">
                        <c:v>2.1799999999999997</c:v>
                      </c:pt>
                      <c:pt idx="794">
                        <c:v>0.16999999999999993</c:v>
                      </c:pt>
                      <c:pt idx="795">
                        <c:v>0.16999999999999993</c:v>
                      </c:pt>
                      <c:pt idx="796">
                        <c:v>0.17999999999999972</c:v>
                      </c:pt>
                      <c:pt idx="797">
                        <c:v>0.19000000000000039</c:v>
                      </c:pt>
                      <c:pt idx="798">
                        <c:v>0.19000000000000039</c:v>
                      </c:pt>
                      <c:pt idx="799">
                        <c:v>0.19000000000000039</c:v>
                      </c:pt>
                      <c:pt idx="800">
                        <c:v>0.19000000000000039</c:v>
                      </c:pt>
                      <c:pt idx="801">
                        <c:v>0.20000000000000018</c:v>
                      </c:pt>
                      <c:pt idx="802">
                        <c:v>0.20000000000000018</c:v>
                      </c:pt>
                      <c:pt idx="803">
                        <c:v>0.20000000000000018</c:v>
                      </c:pt>
                      <c:pt idx="804">
                        <c:v>8.0000000000000071E-2</c:v>
                      </c:pt>
                      <c:pt idx="805">
                        <c:v>8.9999999999999858E-2</c:v>
                      </c:pt>
                      <c:pt idx="806">
                        <c:v>0.20999999999999996</c:v>
                      </c:pt>
                      <c:pt idx="807">
                        <c:v>0.20999999999999996</c:v>
                      </c:pt>
                      <c:pt idx="808">
                        <c:v>0.71</c:v>
                      </c:pt>
                      <c:pt idx="809">
                        <c:v>0.20999999999999996</c:v>
                      </c:pt>
                      <c:pt idx="810">
                        <c:v>#N/A</c:v>
                      </c:pt>
                      <c:pt idx="811">
                        <c:v>0.21999999999999975</c:v>
                      </c:pt>
                      <c:pt idx="812">
                        <c:v>0.20999999999999996</c:v>
                      </c:pt>
                      <c:pt idx="813">
                        <c:v>0.20999999999999996</c:v>
                      </c:pt>
                      <c:pt idx="814">
                        <c:v>0.20999999999999996</c:v>
                      </c:pt>
                      <c:pt idx="815">
                        <c:v>0.21999999999999975</c:v>
                      </c:pt>
                      <c:pt idx="816">
                        <c:v>#N/A</c:v>
                      </c:pt>
                      <c:pt idx="817">
                        <c:v>0.20999999999999996</c:v>
                      </c:pt>
                      <c:pt idx="818">
                        <c:v>0.71999999999999975</c:v>
                      </c:pt>
                      <c:pt idx="819">
                        <c:v>0.20999999999999996</c:v>
                      </c:pt>
                      <c:pt idx="820">
                        <c:v>0.21999999999999975</c:v>
                      </c:pt>
                      <c:pt idx="821">
                        <c:v>0.21999999999999975</c:v>
                      </c:pt>
                      <c:pt idx="822">
                        <c:v>0.24000000000000021</c:v>
                      </c:pt>
                      <c:pt idx="823">
                        <c:v>0.23000000000000043</c:v>
                      </c:pt>
                      <c:pt idx="824">
                        <c:v>0.21999999999999975</c:v>
                      </c:pt>
                      <c:pt idx="825">
                        <c:v>0.10000000000000053</c:v>
                      </c:pt>
                      <c:pt idx="826">
                        <c:v>0.23000000000000043</c:v>
                      </c:pt>
                      <c:pt idx="827">
                        <c:v>0.23000000000000043</c:v>
                      </c:pt>
                      <c:pt idx="828">
                        <c:v>0.23000000000000043</c:v>
                      </c:pt>
                      <c:pt idx="829">
                        <c:v>8.9999999999999858E-2</c:v>
                      </c:pt>
                      <c:pt idx="830">
                        <c:v>0.21999999999999975</c:v>
                      </c:pt>
                      <c:pt idx="831">
                        <c:v>8.0000000000000071E-2</c:v>
                      </c:pt>
                      <c:pt idx="832">
                        <c:v>0.20999999999999996</c:v>
                      </c:pt>
                      <c:pt idx="833">
                        <c:v>0.20000000000000018</c:v>
                      </c:pt>
                      <c:pt idx="834">
                        <c:v>7.0000000000000284E-2</c:v>
                      </c:pt>
                      <c:pt idx="835">
                        <c:v>7.0000000000000284E-2</c:v>
                      </c:pt>
                      <c:pt idx="836">
                        <c:v>6.0000000000000497E-2</c:v>
                      </c:pt>
                      <c:pt idx="837">
                        <c:v>0.19000000000000039</c:v>
                      </c:pt>
                      <c:pt idx="838">
                        <c:v>0.17999999999999972</c:v>
                      </c:pt>
                      <c:pt idx="839">
                        <c:v>6.0000000000000497E-2</c:v>
                      </c:pt>
                      <c:pt idx="840">
                        <c:v>0.20000000000000018</c:v>
                      </c:pt>
                      <c:pt idx="841">
                        <c:v>0.20000000000000018</c:v>
                      </c:pt>
                      <c:pt idx="842">
                        <c:v>0.20000000000000018</c:v>
                      </c:pt>
                      <c:pt idx="843">
                        <c:v>0.20000000000000018</c:v>
                      </c:pt>
                      <c:pt idx="844">
                        <c:v>7.0000000000000284E-2</c:v>
                      </c:pt>
                      <c:pt idx="845">
                        <c:v>7.0000000000000284E-2</c:v>
                      </c:pt>
                      <c:pt idx="846">
                        <c:v>7.0000000000000284E-2</c:v>
                      </c:pt>
                      <c:pt idx="847">
                        <c:v>7.0000000000000284E-2</c:v>
                      </c:pt>
                      <c:pt idx="848">
                        <c:v>0.20000000000000018</c:v>
                      </c:pt>
                      <c:pt idx="849">
                        <c:v>6.0000000000000497E-2</c:v>
                      </c:pt>
                      <c:pt idx="850">
                        <c:v>7.0000000000000284E-2</c:v>
                      </c:pt>
                      <c:pt idx="851">
                        <c:v>7.0000000000000284E-2</c:v>
                      </c:pt>
                      <c:pt idx="852">
                        <c:v>7.0000000000000284E-2</c:v>
                      </c:pt>
                      <c:pt idx="853">
                        <c:v>6.0000000000000497E-2</c:v>
                      </c:pt>
                      <c:pt idx="854">
                        <c:v>7.0000000000000284E-2</c:v>
                      </c:pt>
                      <c:pt idx="855">
                        <c:v>#N/A</c:v>
                      </c:pt>
                      <c:pt idx="856">
                        <c:v>0.20999999999999996</c:v>
                      </c:pt>
                      <c:pt idx="857">
                        <c:v>8.0000000000000071E-2</c:v>
                      </c:pt>
                      <c:pt idx="858">
                        <c:v>0.20999999999999996</c:v>
                      </c:pt>
                      <c:pt idx="859">
                        <c:v>8.0000000000000071E-2</c:v>
                      </c:pt>
                      <c:pt idx="860">
                        <c:v>0.20999999999999996</c:v>
                      </c:pt>
                      <c:pt idx="861">
                        <c:v>0.20999999999999996</c:v>
                      </c:pt>
                      <c:pt idx="862">
                        <c:v>0.20999999999999996</c:v>
                      </c:pt>
                      <c:pt idx="863">
                        <c:v>0.20999999999999996</c:v>
                      </c:pt>
                      <c:pt idx="864">
                        <c:v>8.0000000000000071E-2</c:v>
                      </c:pt>
                      <c:pt idx="865">
                        <c:v>8.0000000000000071E-2</c:v>
                      </c:pt>
                      <c:pt idx="866">
                        <c:v>8.0000000000000071E-2</c:v>
                      </c:pt>
                      <c:pt idx="867">
                        <c:v>7.0000000000000284E-2</c:v>
                      </c:pt>
                      <c:pt idx="868">
                        <c:v>7.0000000000000284E-2</c:v>
                      </c:pt>
                      <c:pt idx="869">
                        <c:v>7.0000000000000284E-2</c:v>
                      </c:pt>
                      <c:pt idx="870">
                        <c:v>7.0000000000000284E-2</c:v>
                      </c:pt>
                      <c:pt idx="871">
                        <c:v>0.20000000000000018</c:v>
                      </c:pt>
                      <c:pt idx="872">
                        <c:v>0.20000000000000018</c:v>
                      </c:pt>
                      <c:pt idx="873">
                        <c:v>0.20000000000000018</c:v>
                      </c:pt>
                      <c:pt idx="874">
                        <c:v>8.0000000000000071E-2</c:v>
                      </c:pt>
                      <c:pt idx="875">
                        <c:v>8.0000000000000071E-2</c:v>
                      </c:pt>
                      <c:pt idx="876">
                        <c:v>0.20999999999999996</c:v>
                      </c:pt>
                      <c:pt idx="877">
                        <c:v>0.21999999999999975</c:v>
                      </c:pt>
                      <c:pt idx="878">
                        <c:v>0.21999999999999975</c:v>
                      </c:pt>
                      <c:pt idx="879">
                        <c:v>8.9999999999999858E-2</c:v>
                      </c:pt>
                      <c:pt idx="880">
                        <c:v>8.9999999999999858E-2</c:v>
                      </c:pt>
                      <c:pt idx="881">
                        <c:v>0.21999999999999975</c:v>
                      </c:pt>
                      <c:pt idx="882">
                        <c:v>8.9999999999999858E-2</c:v>
                      </c:pt>
                      <c:pt idx="883">
                        <c:v>8.9999999999999858E-2</c:v>
                      </c:pt>
                      <c:pt idx="884">
                        <c:v>8.9999999999999858E-2</c:v>
                      </c:pt>
                      <c:pt idx="885">
                        <c:v>0.10000000000000053</c:v>
                      </c:pt>
                      <c:pt idx="886">
                        <c:v>#N/A</c:v>
                      </c:pt>
                      <c:pt idx="887">
                        <c:v>0.10000000000000053</c:v>
                      </c:pt>
                      <c:pt idx="888">
                        <c:v>0.23000000000000043</c:v>
                      </c:pt>
                      <c:pt idx="889">
                        <c:v>0.10000000000000053</c:v>
                      </c:pt>
                      <c:pt idx="890">
                        <c:v>0.10000000000000053</c:v>
                      </c:pt>
                      <c:pt idx="891">
                        <c:v>0.10000000000000053</c:v>
                      </c:pt>
                      <c:pt idx="892">
                        <c:v>0.23000000000000043</c:v>
                      </c:pt>
                      <c:pt idx="893">
                        <c:v>0.10000000000000053</c:v>
                      </c:pt>
                      <c:pt idx="894">
                        <c:v>0.10000000000000053</c:v>
                      </c:pt>
                      <c:pt idx="895">
                        <c:v>0.10000000000000053</c:v>
                      </c:pt>
                      <c:pt idx="896">
                        <c:v>8.0000000000000071E-2</c:v>
                      </c:pt>
                      <c:pt idx="897">
                        <c:v>8.0000000000000071E-2</c:v>
                      </c:pt>
                      <c:pt idx="898">
                        <c:v>8.0000000000000071E-2</c:v>
                      </c:pt>
                      <c:pt idx="899">
                        <c:v>8.0000000000000071E-2</c:v>
                      </c:pt>
                      <c:pt idx="900">
                        <c:v>8.0000000000000071E-2</c:v>
                      </c:pt>
                      <c:pt idx="901">
                        <c:v>7.0000000000000284E-2</c:v>
                      </c:pt>
                      <c:pt idx="902">
                        <c:v>0.20000000000000018</c:v>
                      </c:pt>
                      <c:pt idx="903">
                        <c:v>2.2000000000000002</c:v>
                      </c:pt>
                      <c:pt idx="904">
                        <c:v>6.0000000000000497E-2</c:v>
                      </c:pt>
                      <c:pt idx="905">
                        <c:v>6.0000000000000497E-2</c:v>
                      </c:pt>
                      <c:pt idx="906">
                        <c:v>6.0000000000000497E-2</c:v>
                      </c:pt>
                      <c:pt idx="907">
                        <c:v>7.0000000000000284E-2</c:v>
                      </c:pt>
                      <c:pt idx="908">
                        <c:v>7.0000000000000284E-2</c:v>
                      </c:pt>
                      <c:pt idx="909">
                        <c:v>7.0000000000000284E-2</c:v>
                      </c:pt>
                      <c:pt idx="910">
                        <c:v>8.0000000000000071E-2</c:v>
                      </c:pt>
                      <c:pt idx="911">
                        <c:v>#N/A</c:v>
                      </c:pt>
                      <c:pt idx="912">
                        <c:v>8.0000000000000071E-2</c:v>
                      </c:pt>
                      <c:pt idx="913">
                        <c:v>8.0000000000000071E-2</c:v>
                      </c:pt>
                      <c:pt idx="914">
                        <c:v>7.0000000000000284E-2</c:v>
                      </c:pt>
                      <c:pt idx="915">
                        <c:v>8.0000000000000071E-2</c:v>
                      </c:pt>
                      <c:pt idx="916">
                        <c:v>8.0000000000000071E-2</c:v>
                      </c:pt>
                      <c:pt idx="917">
                        <c:v>0.20999999999999996</c:v>
                      </c:pt>
                      <c:pt idx="918">
                        <c:v>0.20999999999999996</c:v>
                      </c:pt>
                      <c:pt idx="919">
                        <c:v>7.0000000000000284E-2</c:v>
                      </c:pt>
                      <c:pt idx="920">
                        <c:v>7.0000000000000284E-2</c:v>
                      </c:pt>
                      <c:pt idx="921">
                        <c:v>0.20000000000000018</c:v>
                      </c:pt>
                      <c:pt idx="922">
                        <c:v>0.20000000000000018</c:v>
                      </c:pt>
                      <c:pt idx="923">
                        <c:v>0.45000000000000018</c:v>
                      </c:pt>
                      <c:pt idx="924">
                        <c:v>7.0000000000000284E-2</c:v>
                      </c:pt>
                      <c:pt idx="925">
                        <c:v>7.0000000000000284E-2</c:v>
                      </c:pt>
                      <c:pt idx="926">
                        <c:v>0.20000000000000018</c:v>
                      </c:pt>
                      <c:pt idx="927">
                        <c:v>0.20000000000000018</c:v>
                      </c:pt>
                      <c:pt idx="928">
                        <c:v>7.0000000000000284E-2</c:v>
                      </c:pt>
                      <c:pt idx="929">
                        <c:v>8.0000000000000071E-2</c:v>
                      </c:pt>
                      <c:pt idx="930">
                        <c:v>8.9999999999999858E-2</c:v>
                      </c:pt>
                      <c:pt idx="931">
                        <c:v>8.9999999999999858E-2</c:v>
                      </c:pt>
                      <c:pt idx="932">
                        <c:v>8.9999999999999858E-2</c:v>
                      </c:pt>
                      <c:pt idx="933">
                        <c:v>0.23000000000000043</c:v>
                      </c:pt>
                      <c:pt idx="934">
                        <c:v>0.10000000000000053</c:v>
                      </c:pt>
                      <c:pt idx="935">
                        <c:v>0.11000000000000032</c:v>
                      </c:pt>
                      <c:pt idx="936">
                        <c:v>0.11000000000000032</c:v>
                      </c:pt>
                      <c:pt idx="937">
                        <c:v>0.11000000000000032</c:v>
                      </c:pt>
                      <c:pt idx="938">
                        <c:v>0.12000000000000011</c:v>
                      </c:pt>
                      <c:pt idx="939">
                        <c:v>0.12000000000000011</c:v>
                      </c:pt>
                      <c:pt idx="940">
                        <c:v>0.12000000000000011</c:v>
                      </c:pt>
                      <c:pt idx="941">
                        <c:v>0.12999999999999989</c:v>
                      </c:pt>
                      <c:pt idx="942">
                        <c:v>0.13999999999999968</c:v>
                      </c:pt>
                      <c:pt idx="943">
                        <c:v>0.12999999999999989</c:v>
                      </c:pt>
                      <c:pt idx="944">
                        <c:v>0.12999999999999989</c:v>
                      </c:pt>
                      <c:pt idx="945">
                        <c:v>0.12999999999999989</c:v>
                      </c:pt>
                      <c:pt idx="946">
                        <c:v>0.12999999999999989</c:v>
                      </c:pt>
                      <c:pt idx="947">
                        <c:v>0.13999999999999968</c:v>
                      </c:pt>
                      <c:pt idx="948">
                        <c:v>0.12999999999999989</c:v>
                      </c:pt>
                      <c:pt idx="949">
                        <c:v>0.13999999999999968</c:v>
                      </c:pt>
                      <c:pt idx="950">
                        <c:v>0.13999999999999968</c:v>
                      </c:pt>
                      <c:pt idx="951">
                        <c:v>0.13999999999999968</c:v>
                      </c:pt>
                      <c:pt idx="952">
                        <c:v>0.26999999999999957</c:v>
                      </c:pt>
                      <c:pt idx="953">
                        <c:v>0.53000000000000025</c:v>
                      </c:pt>
                      <c:pt idx="954">
                        <c:v>0.15000000000000036</c:v>
                      </c:pt>
                      <c:pt idx="955">
                        <c:v>0.13999999999999968</c:v>
                      </c:pt>
                      <c:pt idx="956">
                        <c:v>#N/A</c:v>
                      </c:pt>
                      <c:pt idx="957">
                        <c:v>0.13999999999999968</c:v>
                      </c:pt>
                      <c:pt idx="958">
                        <c:v>0.26999999999999957</c:v>
                      </c:pt>
                      <c:pt idx="959">
                        <c:v>0.13999999999999968</c:v>
                      </c:pt>
                      <c:pt idx="960">
                        <c:v>0.15000000000000036</c:v>
                      </c:pt>
                      <c:pt idx="961">
                        <c:v>0.15000000000000036</c:v>
                      </c:pt>
                      <c:pt idx="962">
                        <c:v>0.15000000000000036</c:v>
                      </c:pt>
                      <c:pt idx="963">
                        <c:v>0.15000000000000036</c:v>
                      </c:pt>
                      <c:pt idx="964">
                        <c:v>0.13999999999999968</c:v>
                      </c:pt>
                      <c:pt idx="965">
                        <c:v>0.13999999999999968</c:v>
                      </c:pt>
                      <c:pt idx="966">
                        <c:v>0.13999999999999968</c:v>
                      </c:pt>
                      <c:pt idx="967">
                        <c:v>0.15000000000000036</c:v>
                      </c:pt>
                      <c:pt idx="968">
                        <c:v>0.16000000000000014</c:v>
                      </c:pt>
                      <c:pt idx="969">
                        <c:v>0.16999999999999993</c:v>
                      </c:pt>
                      <c:pt idx="970">
                        <c:v>5.9999999999999609E-2</c:v>
                      </c:pt>
                      <c:pt idx="971">
                        <c:v>0.17999999999999972</c:v>
                      </c:pt>
                      <c:pt idx="972">
                        <c:v>0.33000000000000007</c:v>
                      </c:pt>
                      <c:pt idx="973">
                        <c:v>3.3600000000000003</c:v>
                      </c:pt>
                      <c:pt idx="974">
                        <c:v>0.21999999999999975</c:v>
                      </c:pt>
                      <c:pt idx="975">
                        <c:v>0.23000000000000043</c:v>
                      </c:pt>
                      <c:pt idx="976">
                        <c:v>0.21999999999999975</c:v>
                      </c:pt>
                      <c:pt idx="977">
                        <c:v>0.33000000000000007</c:v>
                      </c:pt>
                      <c:pt idx="978">
                        <c:v>0.32000000000000028</c:v>
                      </c:pt>
                      <c:pt idx="979">
                        <c:v>0.17999999999999972</c:v>
                      </c:pt>
                      <c:pt idx="980">
                        <c:v>0.19000000000000039</c:v>
                      </c:pt>
                      <c:pt idx="981">
                        <c:v>0.17999999999999972</c:v>
                      </c:pt>
                      <c:pt idx="982">
                        <c:v>#N/A</c:v>
                      </c:pt>
                      <c:pt idx="983">
                        <c:v>0.16999999999999993</c:v>
                      </c:pt>
                      <c:pt idx="984">
                        <c:v>0.17999999999999972</c:v>
                      </c:pt>
                      <c:pt idx="985">
                        <c:v>0.20999999999999996</c:v>
                      </c:pt>
                      <c:pt idx="986">
                        <c:v>0.20999999999999996</c:v>
                      </c:pt>
                      <c:pt idx="987">
                        <c:v>0.59999999999999964</c:v>
                      </c:pt>
                      <c:pt idx="988">
                        <c:v>0.23000000000000043</c:v>
                      </c:pt>
                      <c:pt idx="989">
                        <c:v>0.24000000000000021</c:v>
                      </c:pt>
                      <c:pt idx="990">
                        <c:v>0.23000000000000043</c:v>
                      </c:pt>
                      <c:pt idx="991">
                        <c:v>0.37999999999999989</c:v>
                      </c:pt>
                      <c:pt idx="992">
                        <c:v>0.62999999999999989</c:v>
                      </c:pt>
                      <c:pt idx="993">
                        <c:v>0.63999999999999968</c:v>
                      </c:pt>
                      <c:pt idx="994">
                        <c:v>0.27000000000000046</c:v>
                      </c:pt>
                      <c:pt idx="995">
                        <c:v>0.28000000000000025</c:v>
                      </c:pt>
                      <c:pt idx="996">
                        <c:v>0.29999999999999982</c:v>
                      </c:pt>
                      <c:pt idx="997">
                        <c:v>#N/A</c:v>
                      </c:pt>
                      <c:pt idx="998">
                        <c:v>0.29999999999999982</c:v>
                      </c:pt>
                      <c:pt idx="999">
                        <c:v>0.29999999999999982</c:v>
                      </c:pt>
                      <c:pt idx="1000">
                        <c:v>0.29999999999999982</c:v>
                      </c:pt>
                      <c:pt idx="1001">
                        <c:v>0.32000000000000028</c:v>
                      </c:pt>
                      <c:pt idx="1002">
                        <c:v>0.96999999999999975</c:v>
                      </c:pt>
                      <c:pt idx="1003">
                        <c:v>0.33000000000000007</c:v>
                      </c:pt>
                      <c:pt idx="1004">
                        <c:v>#N/A</c:v>
                      </c:pt>
                      <c:pt idx="1005">
                        <c:v>0.3100000000000005</c:v>
                      </c:pt>
                      <c:pt idx="1006">
                        <c:v>0.32000000000000028</c:v>
                      </c:pt>
                      <c:pt idx="1007">
                        <c:v>0.3100000000000005</c:v>
                      </c:pt>
                      <c:pt idx="1008">
                        <c:v>0.32000000000000028</c:v>
                      </c:pt>
                      <c:pt idx="1009">
                        <c:v>0.32000000000000028</c:v>
                      </c:pt>
                      <c:pt idx="1010">
                        <c:v>0.33000000000000007</c:v>
                      </c:pt>
                      <c:pt idx="1011">
                        <c:v>0.32000000000000028</c:v>
                      </c:pt>
                      <c:pt idx="1012">
                        <c:v>0.45000000000000018</c:v>
                      </c:pt>
                      <c:pt idx="1013">
                        <c:v>0.32000000000000028</c:v>
                      </c:pt>
                      <c:pt idx="1014">
                        <c:v>#N/A</c:v>
                      </c:pt>
                      <c:pt idx="1015">
                        <c:v>0.32000000000000028</c:v>
                      </c:pt>
                      <c:pt idx="1016">
                        <c:v>0.33000000000000007</c:v>
                      </c:pt>
                      <c:pt idx="1017">
                        <c:v>0.35000000000000053</c:v>
                      </c:pt>
                      <c:pt idx="1018">
                        <c:v>0.38999999999999968</c:v>
                      </c:pt>
                      <c:pt idx="1019">
                        <c:v>0.38999999999999968</c:v>
                      </c:pt>
                      <c:pt idx="1020">
                        <c:v>0.38999999999999968</c:v>
                      </c:pt>
                      <c:pt idx="1021">
                        <c:v>0.36000000000000032</c:v>
                      </c:pt>
                      <c:pt idx="1022">
                        <c:v>0.58999999999999986</c:v>
                      </c:pt>
                      <c:pt idx="1023">
                        <c:v>3.5999999999999996</c:v>
                      </c:pt>
                      <c:pt idx="1024">
                        <c:v>9.9999999999999645E-2</c:v>
                      </c:pt>
                      <c:pt idx="1025">
                        <c:v>9.9999999999999645E-2</c:v>
                      </c:pt>
                      <c:pt idx="1026">
                        <c:v>0.15000000000000036</c:v>
                      </c:pt>
                      <c:pt idx="1027">
                        <c:v>0.16999999999999993</c:v>
                      </c:pt>
                      <c:pt idx="1028">
                        <c:v>0.16999999999999993</c:v>
                      </c:pt>
                      <c:pt idx="1029">
                        <c:v>0.16000000000000014</c:v>
                      </c:pt>
                      <c:pt idx="1030">
                        <c:v>0.15000000000000036</c:v>
                      </c:pt>
                      <c:pt idx="1031">
                        <c:v>0.11000000000000032</c:v>
                      </c:pt>
                      <c:pt idx="1032">
                        <c:v>0.63999999999999968</c:v>
                      </c:pt>
                      <c:pt idx="1033">
                        <c:v>0.15000000000000036</c:v>
                      </c:pt>
                      <c:pt idx="1034">
                        <c:v>2.0000000000000462E-2</c:v>
                      </c:pt>
                      <c:pt idx="1035">
                        <c:v>#N/A</c:v>
                      </c:pt>
                      <c:pt idx="1036">
                        <c:v>-9.9999999999997868E-3</c:v>
                      </c:pt>
                      <c:pt idx="1037">
                        <c:v>-1.9999999999999574E-2</c:v>
                      </c:pt>
                      <c:pt idx="1038">
                        <c:v>-9.9999999999997868E-3</c:v>
                      </c:pt>
                      <c:pt idx="1039">
                        <c:v>0</c:v>
                      </c:pt>
                      <c:pt idx="1040">
                        <c:v>2.0000000000000462E-2</c:v>
                      </c:pt>
                      <c:pt idx="1041">
                        <c:v>0</c:v>
                      </c:pt>
                      <c:pt idx="1042">
                        <c:v>2.0000000000000462E-2</c:v>
                      </c:pt>
                      <c:pt idx="1043">
                        <c:v>0.12999999999999989</c:v>
                      </c:pt>
                      <c:pt idx="1044">
                        <c:v>-3.0000000000000249E-2</c:v>
                      </c:pt>
                      <c:pt idx="1045">
                        <c:v>-3.0000000000000249E-2</c:v>
                      </c:pt>
                      <c:pt idx="1046">
                        <c:v>-1.9999999999999574E-2</c:v>
                      </c:pt>
                      <c:pt idx="1047">
                        <c:v>9.9999999999999645E-2</c:v>
                      </c:pt>
                      <c:pt idx="1048">
                        <c:v>5.9999999999999609E-2</c:v>
                      </c:pt>
                      <c:pt idx="1049">
                        <c:v>-4.9999999999999822E-2</c:v>
                      </c:pt>
                      <c:pt idx="1050">
                        <c:v>-4.0000000000000036E-2</c:v>
                      </c:pt>
                      <c:pt idx="1051">
                        <c:v>0.11000000000000032</c:v>
                      </c:pt>
                      <c:pt idx="1052">
                        <c:v>2.1100000000000003</c:v>
                      </c:pt>
                      <c:pt idx="1053">
                        <c:v>3.1100000000000003</c:v>
                      </c:pt>
                      <c:pt idx="1054">
                        <c:v>-3.0000000000000249E-2</c:v>
                      </c:pt>
                      <c:pt idx="1055">
                        <c:v>-4.0000000000000036E-2</c:v>
                      </c:pt>
                      <c:pt idx="1056">
                        <c:v>9.9999999999999645E-2</c:v>
                      </c:pt>
                      <c:pt idx="1057">
                        <c:v>0.36000000000000032</c:v>
                      </c:pt>
                      <c:pt idx="1058">
                        <c:v>-1.9999999999999574E-2</c:v>
                      </c:pt>
                      <c:pt idx="1059">
                        <c:v>0</c:v>
                      </c:pt>
                      <c:pt idx="1060">
                        <c:v>2.0000000000000462E-2</c:v>
                      </c:pt>
                      <c:pt idx="1061">
                        <c:v>0.19000000000000039</c:v>
                      </c:pt>
                      <c:pt idx="1062">
                        <c:v>0.44000000000000039</c:v>
                      </c:pt>
                      <c:pt idx="1063">
                        <c:v>0.20000000000000018</c:v>
                      </c:pt>
                      <c:pt idx="1064">
                        <c:v>7.0000000000000284E-2</c:v>
                      </c:pt>
                      <c:pt idx="1065">
                        <c:v>8.0000000000000071E-2</c:v>
                      </c:pt>
                      <c:pt idx="1066">
                        <c:v>0.10000000000000053</c:v>
                      </c:pt>
                      <c:pt idx="1067">
                        <c:v>8.9999999999999858E-2</c:v>
                      </c:pt>
                      <c:pt idx="1068">
                        <c:v>0.11000000000000032</c:v>
                      </c:pt>
                      <c:pt idx="1069">
                        <c:v>0.15000000000000036</c:v>
                      </c:pt>
                      <c:pt idx="1070">
                        <c:v>0.23000000000000043</c:v>
                      </c:pt>
                      <c:pt idx="1071">
                        <c:v>0.37000000000000011</c:v>
                      </c:pt>
                      <c:pt idx="1072">
                        <c:v>0.37999999999999989</c:v>
                      </c:pt>
                      <c:pt idx="1073">
                        <c:v>0.25999999999999979</c:v>
                      </c:pt>
                      <c:pt idx="1074">
                        <c:v>0.25</c:v>
                      </c:pt>
                      <c:pt idx="1075">
                        <c:v>0.27000000000000046</c:v>
                      </c:pt>
                      <c:pt idx="1076">
                        <c:v>0.29000000000000004</c:v>
                      </c:pt>
                      <c:pt idx="1077">
                        <c:v>#N/A</c:v>
                      </c:pt>
                      <c:pt idx="1078">
                        <c:v>0.29000000000000004</c:v>
                      </c:pt>
                      <c:pt idx="1079">
                        <c:v>0.29999999999999982</c:v>
                      </c:pt>
                      <c:pt idx="1080">
                        <c:v>0.33999999999999986</c:v>
                      </c:pt>
                      <c:pt idx="1081">
                        <c:v>0.38999999999999968</c:v>
                      </c:pt>
                      <c:pt idx="1082">
                        <c:v>0.37999999999999989</c:v>
                      </c:pt>
                      <c:pt idx="1083">
                        <c:v>0.37000000000000011</c:v>
                      </c:pt>
                      <c:pt idx="1084">
                        <c:v>0.25</c:v>
                      </c:pt>
                      <c:pt idx="1085">
                        <c:v>0.23000000000000043</c:v>
                      </c:pt>
                      <c:pt idx="1086">
                        <c:v>0.33000000000000007</c:v>
                      </c:pt>
                      <c:pt idx="1087">
                        <c:v>0.42999999999999972</c:v>
                      </c:pt>
                      <c:pt idx="1088">
                        <c:v>0.29999999999999982</c:v>
                      </c:pt>
                      <c:pt idx="1089">
                        <c:v>0.32000000000000028</c:v>
                      </c:pt>
                      <c:pt idx="1090">
                        <c:v>0.33000000000000007</c:v>
                      </c:pt>
                      <c:pt idx="1091">
                        <c:v>0.3100000000000005</c:v>
                      </c:pt>
                      <c:pt idx="1092">
                        <c:v>0.28000000000000025</c:v>
                      </c:pt>
                      <c:pt idx="1093">
                        <c:v>0.65000000000000036</c:v>
                      </c:pt>
                      <c:pt idx="1094">
                        <c:v>0.11000000000000032</c:v>
                      </c:pt>
                      <c:pt idx="1095">
                        <c:v>0.20999999999999996</c:v>
                      </c:pt>
                      <c:pt idx="1096">
                        <c:v>0.17999999999999972</c:v>
                      </c:pt>
                      <c:pt idx="1097">
                        <c:v>3.0000000000000249E-2</c:v>
                      </c:pt>
                      <c:pt idx="1098">
                        <c:v>-1.9999999999999574E-2</c:v>
                      </c:pt>
                      <c:pt idx="1099">
                        <c:v>9.9999999999997868E-3</c:v>
                      </c:pt>
                      <c:pt idx="1100">
                        <c:v>7.0000000000000284E-2</c:v>
                      </c:pt>
                      <c:pt idx="1101">
                        <c:v>0.17999999999999972</c:v>
                      </c:pt>
                      <c:pt idx="1102">
                        <c:v>0.16999999999999993</c:v>
                      </c:pt>
                      <c:pt idx="1103">
                        <c:v>0.20000000000000018</c:v>
                      </c:pt>
                      <c:pt idx="1104">
                        <c:v>-4.0000000000000036E-2</c:v>
                      </c:pt>
                      <c:pt idx="1105">
                        <c:v>-4.9999999999999822E-2</c:v>
                      </c:pt>
                      <c:pt idx="1106">
                        <c:v>-5.9999999999999609E-2</c:v>
                      </c:pt>
                      <c:pt idx="1107">
                        <c:v>-8.9999999999999858E-2</c:v>
                      </c:pt>
                      <c:pt idx="1108">
                        <c:v>-4.0000000000000036E-2</c:v>
                      </c:pt>
                      <c:pt idx="1109">
                        <c:v>-1.9999999999999574E-2</c:v>
                      </c:pt>
                      <c:pt idx="1110">
                        <c:v>#N/A</c:v>
                      </c:pt>
                      <c:pt idx="1111">
                        <c:v>-1.9999999999999574E-2</c:v>
                      </c:pt>
                      <c:pt idx="1112">
                        <c:v>0.10000000000000053</c:v>
                      </c:pt>
                      <c:pt idx="1113">
                        <c:v>0.24000000000000021</c:v>
                      </c:pt>
                      <c:pt idx="1114">
                        <c:v>9.9999999999997868E-3</c:v>
                      </c:pt>
                      <c:pt idx="1115">
                        <c:v>1.9999999999999574E-2</c:v>
                      </c:pt>
                      <c:pt idx="1116">
                        <c:v>9.9999999999997868E-3</c:v>
                      </c:pt>
                      <c:pt idx="1117">
                        <c:v>9.9999999999997868E-3</c:v>
                      </c:pt>
                      <c:pt idx="1118">
                        <c:v>-8.0000000000000071E-2</c:v>
                      </c:pt>
                      <c:pt idx="1119">
                        <c:v>-0.11000000000000032</c:v>
                      </c:pt>
                      <c:pt idx="1120">
                        <c:v>1.9999999999999574E-2</c:v>
                      </c:pt>
                      <c:pt idx="1121">
                        <c:v>3.0000000000000249E-2</c:v>
                      </c:pt>
                      <c:pt idx="1122">
                        <c:v>0.29000000000000004</c:v>
                      </c:pt>
                      <c:pt idx="1123">
                        <c:v>1.7800000000000002</c:v>
                      </c:pt>
                      <c:pt idx="1124">
                        <c:v>3.0000000000000249E-2</c:v>
                      </c:pt>
                      <c:pt idx="1125">
                        <c:v>0.16000000000000014</c:v>
                      </c:pt>
                      <c:pt idx="1126">
                        <c:v>4.9999999999999822E-2</c:v>
                      </c:pt>
                      <c:pt idx="1127">
                        <c:v>-7.0000000000000284E-2</c:v>
                      </c:pt>
                      <c:pt idx="1128">
                        <c:v>-7.0000000000000284E-2</c:v>
                      </c:pt>
                      <c:pt idx="1129">
                        <c:v>-7.0000000000000284E-2</c:v>
                      </c:pt>
                      <c:pt idx="1130">
                        <c:v>-0.20999999999999996</c:v>
                      </c:pt>
                      <c:pt idx="1131">
                        <c:v>-0.12999999999999989</c:v>
                      </c:pt>
                      <c:pt idx="1132">
                        <c:v>0.25</c:v>
                      </c:pt>
                      <c:pt idx="1133">
                        <c:v>0.51999999999999957</c:v>
                      </c:pt>
                      <c:pt idx="1134">
                        <c:v>-0.11000000000000032</c:v>
                      </c:pt>
                      <c:pt idx="1135">
                        <c:v>-0.23000000000000043</c:v>
                      </c:pt>
                      <c:pt idx="1136">
                        <c:v>-0.23000000000000043</c:v>
                      </c:pt>
                      <c:pt idx="1137">
                        <c:v>-0.25</c:v>
                      </c:pt>
                      <c:pt idx="1138">
                        <c:v>-0.25</c:v>
                      </c:pt>
                      <c:pt idx="1139">
                        <c:v>-0.37999999999999989</c:v>
                      </c:pt>
                      <c:pt idx="1140">
                        <c:v>-0.37999999999999989</c:v>
                      </c:pt>
                      <c:pt idx="1141">
                        <c:v>-0.11000000000000032</c:v>
                      </c:pt>
                      <c:pt idx="1142">
                        <c:v>0.54</c:v>
                      </c:pt>
                      <c:pt idx="1143">
                        <c:v>0.53000000000000025</c:v>
                      </c:pt>
                      <c:pt idx="1144">
                        <c:v>-0.33000000000000007</c:v>
                      </c:pt>
                      <c:pt idx="1145">
                        <c:v>-0.32000000000000028</c:v>
                      </c:pt>
                      <c:pt idx="1146">
                        <c:v>#N/A</c:v>
                      </c:pt>
                      <c:pt idx="1147">
                        <c:v>4.9999999999999822E-2</c:v>
                      </c:pt>
                      <c:pt idx="1148">
                        <c:v>0.54</c:v>
                      </c:pt>
                      <c:pt idx="1149">
                        <c:v>-0.36000000000000032</c:v>
                      </c:pt>
                      <c:pt idx="1150">
                        <c:v>-0.46999999999999975</c:v>
                      </c:pt>
                      <c:pt idx="1151">
                        <c:v>4.0000000000000036E-2</c:v>
                      </c:pt>
                      <c:pt idx="1152">
                        <c:v>0.55999999999999961</c:v>
                      </c:pt>
                      <c:pt idx="1153">
                        <c:v>-0.16999999999999993</c:v>
                      </c:pt>
                      <c:pt idx="1154">
                        <c:v>-0.41999999999999993</c:v>
                      </c:pt>
                      <c:pt idx="1155">
                        <c:v>-0.41999999999999993</c:v>
                      </c:pt>
                      <c:pt idx="1156">
                        <c:v>-0.16999999999999993</c:v>
                      </c:pt>
                      <c:pt idx="1157">
                        <c:v>-0.16999999999999993</c:v>
                      </c:pt>
                      <c:pt idx="1158">
                        <c:v>-0.45999999999999996</c:v>
                      </c:pt>
                      <c:pt idx="1159">
                        <c:v>-0.44000000000000039</c:v>
                      </c:pt>
                      <c:pt idx="1160">
                        <c:v>-0.33000000000000007</c:v>
                      </c:pt>
                      <c:pt idx="1161">
                        <c:v>-0.24000000000000021</c:v>
                      </c:pt>
                      <c:pt idx="1162">
                        <c:v>-0.5</c:v>
                      </c:pt>
                      <c:pt idx="1163">
                        <c:v>-0.62000000000000011</c:v>
                      </c:pt>
                      <c:pt idx="1164">
                        <c:v>-0.61000000000000032</c:v>
                      </c:pt>
                      <c:pt idx="1165">
                        <c:v>-0.70000000000000018</c:v>
                      </c:pt>
                      <c:pt idx="1166">
                        <c:v>-0.54999999999999982</c:v>
                      </c:pt>
                      <c:pt idx="1167">
                        <c:v>-0.49000000000000021</c:v>
                      </c:pt>
                      <c:pt idx="1168">
                        <c:v>-0.47999999999999954</c:v>
                      </c:pt>
                      <c:pt idx="1169">
                        <c:v>-0.53000000000000025</c:v>
                      </c:pt>
                      <c:pt idx="1170">
                        <c:v>-0.50999999999999979</c:v>
                      </c:pt>
                      <c:pt idx="1171">
                        <c:v>#N/A</c:v>
                      </c:pt>
                      <c:pt idx="1172">
                        <c:v>-0.29000000000000004</c:v>
                      </c:pt>
                      <c:pt idx="1173">
                        <c:v>0.20000000000000018</c:v>
                      </c:pt>
                      <c:pt idx="1174">
                        <c:v>-0.54999999999999982</c:v>
                      </c:pt>
                      <c:pt idx="1175">
                        <c:v>-0.66000000000000014</c:v>
                      </c:pt>
                      <c:pt idx="1176">
                        <c:v>-0.59999999999999964</c:v>
                      </c:pt>
                      <c:pt idx="1177">
                        <c:v>-0.58000000000000007</c:v>
                      </c:pt>
                      <c:pt idx="1178">
                        <c:v>0.57000000000000028</c:v>
                      </c:pt>
                      <c:pt idx="1179">
                        <c:v>-0.53000000000000025</c:v>
                      </c:pt>
                      <c:pt idx="1180">
                        <c:v>-0.16000000000000014</c:v>
                      </c:pt>
                      <c:pt idx="1181">
                        <c:v>1.04</c:v>
                      </c:pt>
                      <c:pt idx="1182">
                        <c:v>0.53000000000000025</c:v>
                      </c:pt>
                      <c:pt idx="1183">
                        <c:v>2.0199999999999996</c:v>
                      </c:pt>
                      <c:pt idx="1184">
                        <c:v>4.0000000000000036E-2</c:v>
                      </c:pt>
                      <c:pt idx="1185">
                        <c:v>-0.48000000000000043</c:v>
                      </c:pt>
                      <c:pt idx="1186">
                        <c:v>-0.50999999999999979</c:v>
                      </c:pt>
                      <c:pt idx="1187">
                        <c:v>-0.50999999999999979</c:v>
                      </c:pt>
                      <c:pt idx="1188">
                        <c:v>-0.75999999999999979</c:v>
                      </c:pt>
                      <c:pt idx="1189">
                        <c:v>-0.71999999999999975</c:v>
                      </c:pt>
                      <c:pt idx="1190">
                        <c:v>-0.70000000000000018</c:v>
                      </c:pt>
                      <c:pt idx="1191">
                        <c:v>-0.58000000000000007</c:v>
                      </c:pt>
                      <c:pt idx="1192">
                        <c:v>-0.45999999999999996</c:v>
                      </c:pt>
                      <c:pt idx="1193">
                        <c:v>-0.19000000000000039</c:v>
                      </c:pt>
                      <c:pt idx="1194">
                        <c:v>-0.67999999999999972</c:v>
                      </c:pt>
                      <c:pt idx="1195">
                        <c:v>-0.80999999999999961</c:v>
                      </c:pt>
                      <c:pt idx="1196">
                        <c:v>-0.66999999999999993</c:v>
                      </c:pt>
                      <c:pt idx="1197">
                        <c:v>-0.53000000000000025</c:v>
                      </c:pt>
                      <c:pt idx="1198">
                        <c:v>-0.40000000000000036</c:v>
                      </c:pt>
                      <c:pt idx="1199">
                        <c:v>-0.76999999999999957</c:v>
                      </c:pt>
                      <c:pt idx="1200">
                        <c:v>-0.76999999999999957</c:v>
                      </c:pt>
                      <c:pt idx="1201">
                        <c:v>-0.59999999999999964</c:v>
                      </c:pt>
                      <c:pt idx="1202">
                        <c:v>0.42999999999999972</c:v>
                      </c:pt>
                      <c:pt idx="1203">
                        <c:v>1.7400000000000002</c:v>
                      </c:pt>
                      <c:pt idx="1204">
                        <c:v>-0.58999999999999986</c:v>
                      </c:pt>
                      <c:pt idx="1205">
                        <c:v>-0.57000000000000028</c:v>
                      </c:pt>
                      <c:pt idx="1206">
                        <c:v>4.0000000000000036E-2</c:v>
                      </c:pt>
                      <c:pt idx="1207">
                        <c:v>-0.16999999999999993</c:v>
                      </c:pt>
                      <c:pt idx="1208">
                        <c:v>-0.38999999999999968</c:v>
                      </c:pt>
                      <c:pt idx="1209">
                        <c:v>-0.49000000000000021</c:v>
                      </c:pt>
                      <c:pt idx="1210">
                        <c:v>-1.9999999999999574E-2</c:v>
                      </c:pt>
                      <c:pt idx="1211">
                        <c:v>0.25999999999999979</c:v>
                      </c:pt>
                      <c:pt idx="1212">
                        <c:v>0.23000000000000043</c:v>
                      </c:pt>
                      <c:pt idx="1213">
                        <c:v>0.86000000000000032</c:v>
                      </c:pt>
                      <c:pt idx="1214">
                        <c:v>-0.58000000000000007</c:v>
                      </c:pt>
                      <c:pt idx="1215">
                        <c:v>-0.64999999999999947</c:v>
                      </c:pt>
                      <c:pt idx="1216">
                        <c:v>#N/A</c:v>
                      </c:pt>
                      <c:pt idx="1217">
                        <c:v>-0.6899999999999995</c:v>
                      </c:pt>
                      <c:pt idx="1218">
                        <c:v>-0.79999999999999982</c:v>
                      </c:pt>
                      <c:pt idx="1219">
                        <c:v>-0.82000000000000028</c:v>
                      </c:pt>
                      <c:pt idx="1220">
                        <c:v>-0.96</c:v>
                      </c:pt>
                      <c:pt idx="1221">
                        <c:v>-0.70000000000000018</c:v>
                      </c:pt>
                      <c:pt idx="1222">
                        <c:v>-0.71999999999999975</c:v>
                      </c:pt>
                      <c:pt idx="1223">
                        <c:v>0.71</c:v>
                      </c:pt>
                      <c:pt idx="1224">
                        <c:v>-0.75</c:v>
                      </c:pt>
                      <c:pt idx="1225">
                        <c:v>-0.25999999999999979</c:v>
                      </c:pt>
                      <c:pt idx="1226">
                        <c:v>7.0000000000000284E-2</c:v>
                      </c:pt>
                      <c:pt idx="1227">
                        <c:v>0.51999999999999957</c:v>
                      </c:pt>
                      <c:pt idx="1228">
                        <c:v>0.71</c:v>
                      </c:pt>
                      <c:pt idx="1229">
                        <c:v>-9.9999999999999645E-2</c:v>
                      </c:pt>
                      <c:pt idx="1230">
                        <c:v>0.41999999999999993</c:v>
                      </c:pt>
                      <c:pt idx="1231">
                        <c:v>0.66999999999999993</c:v>
                      </c:pt>
                      <c:pt idx="1232">
                        <c:v>1.1299999999999999</c:v>
                      </c:pt>
                      <c:pt idx="1233">
                        <c:v>1.5899999999999999</c:v>
                      </c:pt>
                      <c:pt idx="1234">
                        <c:v>-0.75999999999999979</c:v>
                      </c:pt>
                      <c:pt idx="1235">
                        <c:v>-0.73000000000000043</c:v>
                      </c:pt>
                      <c:pt idx="1236">
                        <c:v>-0.91999999999999993</c:v>
                      </c:pt>
                      <c:pt idx="1237">
                        <c:v>-0.94000000000000039</c:v>
                      </c:pt>
                      <c:pt idx="1238">
                        <c:v>-0.95000000000000018</c:v>
                      </c:pt>
                      <c:pt idx="1239">
                        <c:v>-0.71999999999999975</c:v>
                      </c:pt>
                      <c:pt idx="1240">
                        <c:v>-0.98000000000000043</c:v>
                      </c:pt>
                      <c:pt idx="1241">
                        <c:v>-0.20000000000000018</c:v>
                      </c:pt>
                      <c:pt idx="1242">
                        <c:v>0.29999999999999982</c:v>
                      </c:pt>
                      <c:pt idx="1243">
                        <c:v>#N/A</c:v>
                      </c:pt>
                      <c:pt idx="1244">
                        <c:v>-0.67999999999999972</c:v>
                      </c:pt>
                      <c:pt idx="1245">
                        <c:v>-0.94000000000000039</c:v>
                      </c:pt>
                      <c:pt idx="1246">
                        <c:v>-0.71</c:v>
                      </c:pt>
                      <c:pt idx="1247">
                        <c:v>-9.9999999999997868E-3</c:v>
                      </c:pt>
                      <c:pt idx="1248">
                        <c:v>0</c:v>
                      </c:pt>
                      <c:pt idx="1249">
                        <c:v>-0.73000000000000043</c:v>
                      </c:pt>
                      <c:pt idx="1250">
                        <c:v>-0.30999999999999961</c:v>
                      </c:pt>
                      <c:pt idx="1251">
                        <c:v>-0.55999999999999961</c:v>
                      </c:pt>
                      <c:pt idx="1252">
                        <c:v>0.94000000000000039</c:v>
                      </c:pt>
                      <c:pt idx="1253">
                        <c:v>0.71</c:v>
                      </c:pt>
                      <c:pt idx="1254">
                        <c:v>-0.75999999999999979</c:v>
                      </c:pt>
                      <c:pt idx="1255">
                        <c:v>-0.78000000000000025</c:v>
                      </c:pt>
                      <c:pt idx="1256">
                        <c:v>-0.78000000000000025</c:v>
                      </c:pt>
                      <c:pt idx="1257">
                        <c:v>-1.0099999999999998</c:v>
                      </c:pt>
                      <c:pt idx="1258">
                        <c:v>-1.21</c:v>
                      </c:pt>
                      <c:pt idx="1259">
                        <c:v>-0.94000000000000039</c:v>
                      </c:pt>
                      <c:pt idx="1260">
                        <c:v>-0.88999999999999968</c:v>
                      </c:pt>
                      <c:pt idx="1261">
                        <c:v>-0.63999999999999968</c:v>
                      </c:pt>
                      <c:pt idx="1262">
                        <c:v>#N/A</c:v>
                      </c:pt>
                      <c:pt idx="1263">
                        <c:v>-0.37999999999999989</c:v>
                      </c:pt>
                      <c:pt idx="1264">
                        <c:v>-0.83000000000000007</c:v>
                      </c:pt>
                      <c:pt idx="1265">
                        <c:v>#N/A</c:v>
                      </c:pt>
                      <c:pt idx="1266">
                        <c:v>-0.55999999999999961</c:v>
                      </c:pt>
                      <c:pt idx="1267">
                        <c:v>-0.79</c:v>
                      </c:pt>
                      <c:pt idx="1268">
                        <c:v>-0.78000000000000025</c:v>
                      </c:pt>
                      <c:pt idx="1269">
                        <c:v>-0.51999999999999957</c:v>
                      </c:pt>
                      <c:pt idx="1270">
                        <c:v>-0.28000000000000025</c:v>
                      </c:pt>
                      <c:pt idx="1271">
                        <c:v>-0.33000000000000007</c:v>
                      </c:pt>
                      <c:pt idx="1272">
                        <c:v>-4.9999999999999822E-2</c:v>
                      </c:pt>
                      <c:pt idx="1273">
                        <c:v>-0.28000000000000025</c:v>
                      </c:pt>
                      <c:pt idx="1274">
                        <c:v>#N/A</c:v>
                      </c:pt>
                      <c:pt idx="1275">
                        <c:v>-0.51999999999999957</c:v>
                      </c:pt>
                      <c:pt idx="1276">
                        <c:v>-0.80999999999999961</c:v>
                      </c:pt>
                      <c:pt idx="1277">
                        <c:v>0.15000000000000036</c:v>
                      </c:pt>
                      <c:pt idx="1278">
                        <c:v>-0.62999999999999989</c:v>
                      </c:pt>
                      <c:pt idx="1279">
                        <c:v>-0.41000000000000014</c:v>
                      </c:pt>
                      <c:pt idx="1280">
                        <c:v>-0.46999999999999975</c:v>
                      </c:pt>
                      <c:pt idx="1281">
                        <c:v>-0.19000000000000039</c:v>
                      </c:pt>
                      <c:pt idx="1282">
                        <c:v>7.0000000000000284E-2</c:v>
                      </c:pt>
                      <c:pt idx="1283">
                        <c:v>-0.17999999999999972</c:v>
                      </c:pt>
                      <c:pt idx="1284">
                        <c:v>-0.65000000000000036</c:v>
                      </c:pt>
                      <c:pt idx="1285">
                        <c:v>-0.45000000000000018</c:v>
                      </c:pt>
                      <c:pt idx="1286">
                        <c:v>-0.57000000000000028</c:v>
                      </c:pt>
                      <c:pt idx="1287">
                        <c:v>-0.38999999999999968</c:v>
                      </c:pt>
                      <c:pt idx="1288">
                        <c:v>-0.16999999999999993</c:v>
                      </c:pt>
                      <c:pt idx="1289">
                        <c:v>-0.74000000000000021</c:v>
                      </c:pt>
                      <c:pt idx="1290">
                        <c:v>-0.46999999999999975</c:v>
                      </c:pt>
                      <c:pt idx="1291">
                        <c:v>-0.28000000000000025</c:v>
                      </c:pt>
                      <c:pt idx="1292">
                        <c:v>-0.80999999999999961</c:v>
                      </c:pt>
                      <c:pt idx="1293">
                        <c:v>-0.33999999999999986</c:v>
                      </c:pt>
                      <c:pt idx="1294">
                        <c:v>-0.82000000000000028</c:v>
                      </c:pt>
                      <c:pt idx="1295">
                        <c:v>-0.83000000000000007</c:v>
                      </c:pt>
                      <c:pt idx="1296">
                        <c:v>#N/A</c:v>
                      </c:pt>
                      <c:pt idx="1297">
                        <c:v>-1.04</c:v>
                      </c:pt>
                      <c:pt idx="1298">
                        <c:v>-1.1100000000000003</c:v>
                      </c:pt>
                      <c:pt idx="1299">
                        <c:v>-1.3399999999999999</c:v>
                      </c:pt>
                      <c:pt idx="1300">
                        <c:v>-0.36000000000000032</c:v>
                      </c:pt>
                      <c:pt idx="1301">
                        <c:v>#N/A</c:v>
                      </c:pt>
                      <c:pt idx="1302">
                        <c:v>-0.80999999999999961</c:v>
                      </c:pt>
                      <c:pt idx="1303">
                        <c:v>0.15000000000000036</c:v>
                      </c:pt>
                      <c:pt idx="1304">
                        <c:v>-0.87000000000000011</c:v>
                      </c:pt>
                      <c:pt idx="1305">
                        <c:v>-1.1100000000000003</c:v>
                      </c:pt>
                      <c:pt idx="1306">
                        <c:v>-0.29000000000000004</c:v>
                      </c:pt>
                      <c:pt idx="1307">
                        <c:v>-0.30999999999999961</c:v>
                      </c:pt>
                      <c:pt idx="1308">
                        <c:v>-0.45999999999999996</c:v>
                      </c:pt>
                      <c:pt idx="1309">
                        <c:v>-0.95000000000000018</c:v>
                      </c:pt>
                      <c:pt idx="1310">
                        <c:v>-0.49000000000000021</c:v>
                      </c:pt>
                      <c:pt idx="1311">
                        <c:v>0.24000000000000021</c:v>
                      </c:pt>
                      <c:pt idx="1312">
                        <c:v>0.25999999999999979</c:v>
                      </c:pt>
                      <c:pt idx="1313">
                        <c:v>-0.21999999999999975</c:v>
                      </c:pt>
                      <c:pt idx="1314">
                        <c:v>-0.66999999999999993</c:v>
                      </c:pt>
                      <c:pt idx="1315">
                        <c:v>-0.90000000000000036</c:v>
                      </c:pt>
                      <c:pt idx="1316">
                        <c:v>-0.15000000000000036</c:v>
                      </c:pt>
                      <c:pt idx="1317">
                        <c:v>-9.9999999999999645E-2</c:v>
                      </c:pt>
                      <c:pt idx="1318">
                        <c:v>-0.37999999999999989</c:v>
                      </c:pt>
                      <c:pt idx="1319">
                        <c:v>-0.25</c:v>
                      </c:pt>
                      <c:pt idx="1320">
                        <c:v>0.21999999999999975</c:v>
                      </c:pt>
                      <c:pt idx="1321">
                        <c:v>0.48000000000000043</c:v>
                      </c:pt>
                      <c:pt idx="1322">
                        <c:v>0.51999999999999957</c:v>
                      </c:pt>
                      <c:pt idx="1323">
                        <c:v>0.51999999999999957</c:v>
                      </c:pt>
                      <c:pt idx="1324">
                        <c:v>9.9999999999997868E-3</c:v>
                      </c:pt>
                      <c:pt idx="1325">
                        <c:v>-0.23000000000000043</c:v>
                      </c:pt>
                      <c:pt idx="1326">
                        <c:v>-0.71999999999999975</c:v>
                      </c:pt>
                      <c:pt idx="1327">
                        <c:v>-0.96</c:v>
                      </c:pt>
                      <c:pt idx="1328">
                        <c:v>-0.45999999999999996</c:v>
                      </c:pt>
                      <c:pt idx="1329">
                        <c:v>-0.46999999999999975</c:v>
                      </c:pt>
                      <c:pt idx="1330">
                        <c:v>-0.66000000000000014</c:v>
                      </c:pt>
                      <c:pt idx="1331">
                        <c:v>#N/A</c:v>
                      </c:pt>
                      <c:pt idx="1332">
                        <c:v>-0.36000000000000032</c:v>
                      </c:pt>
                      <c:pt idx="1333">
                        <c:v>-0.55999999999999961</c:v>
                      </c:pt>
                      <c:pt idx="1334">
                        <c:v>-0.58000000000000007</c:v>
                      </c:pt>
                      <c:pt idx="1335">
                        <c:v>-0.57000000000000028</c:v>
                      </c:pt>
                      <c:pt idx="1336">
                        <c:v>-0.54999999999999982</c:v>
                      </c:pt>
                      <c:pt idx="1337">
                        <c:v>-0.29000000000000004</c:v>
                      </c:pt>
                      <c:pt idx="1338">
                        <c:v>#N/A</c:v>
                      </c:pt>
                      <c:pt idx="1339">
                        <c:v>-0.50999999999999979</c:v>
                      </c:pt>
                      <c:pt idx="1340">
                        <c:v>-1.9999999999999574E-2</c:v>
                      </c:pt>
                      <c:pt idx="1341">
                        <c:v>-3.0000000000000249E-2</c:v>
                      </c:pt>
                      <c:pt idx="1342">
                        <c:v>-3.0000000000000249E-2</c:v>
                      </c:pt>
                      <c:pt idx="1343">
                        <c:v>0.91000000000000014</c:v>
                      </c:pt>
                      <c:pt idx="1344">
                        <c:v>0.12999999999999989</c:v>
                      </c:pt>
                      <c:pt idx="1345">
                        <c:v>-0.12999999999999989</c:v>
                      </c:pt>
                      <c:pt idx="1346">
                        <c:v>-0.13999999999999968</c:v>
                      </c:pt>
                      <c:pt idx="1347">
                        <c:v>-0.15000000000000036</c:v>
                      </c:pt>
                      <c:pt idx="1348">
                        <c:v>-0.13999999999999968</c:v>
                      </c:pt>
                      <c:pt idx="1349">
                        <c:v>-0.17999999999999972</c:v>
                      </c:pt>
                      <c:pt idx="1350">
                        <c:v>8.0000000000000071E-2</c:v>
                      </c:pt>
                      <c:pt idx="1351">
                        <c:v>5.9999999999999609E-2</c:v>
                      </c:pt>
                      <c:pt idx="1352">
                        <c:v>3.0000000000000249E-2</c:v>
                      </c:pt>
                      <c:pt idx="1353">
                        <c:v>-9.9999999999997868E-3</c:v>
                      </c:pt>
                      <c:pt idx="1354">
                        <c:v>-4.9999999999999822E-2</c:v>
                      </c:pt>
                      <c:pt idx="1355">
                        <c:v>-0.28000000000000025</c:v>
                      </c:pt>
                      <c:pt idx="1356">
                        <c:v>-0.29999999999999982</c:v>
                      </c:pt>
                      <c:pt idx="1357">
                        <c:v>-0.24000000000000021</c:v>
                      </c:pt>
                      <c:pt idx="1358">
                        <c:v>-0.23000000000000043</c:v>
                      </c:pt>
                      <c:pt idx="1359">
                        <c:v>-0.25</c:v>
                      </c:pt>
                      <c:pt idx="1360">
                        <c:v>#N/A</c:v>
                      </c:pt>
                      <c:pt idx="1361">
                        <c:v>1.9999999999999574E-2</c:v>
                      </c:pt>
                      <c:pt idx="1362">
                        <c:v>1.9999999999999574E-2</c:v>
                      </c:pt>
                      <c:pt idx="1363">
                        <c:v>2.0199999999999996</c:v>
                      </c:pt>
                      <c:pt idx="1364">
                        <c:v>-0.25</c:v>
                      </c:pt>
                      <c:pt idx="1365">
                        <c:v>0</c:v>
                      </c:pt>
                      <c:pt idx="1366">
                        <c:v>0</c:v>
                      </c:pt>
                      <c:pt idx="1367">
                        <c:v>-0.13999999999999968</c:v>
                      </c:pt>
                      <c:pt idx="1368">
                        <c:v>0</c:v>
                      </c:pt>
                      <c:pt idx="1369">
                        <c:v>-9.9999999999997868E-3</c:v>
                      </c:pt>
                      <c:pt idx="1370">
                        <c:v>0.48000000000000043</c:v>
                      </c:pt>
                      <c:pt idx="1371">
                        <c:v>1</c:v>
                      </c:pt>
                      <c:pt idx="1372">
                        <c:v>1.0099999999999998</c:v>
                      </c:pt>
                      <c:pt idx="1373">
                        <c:v>0.50999999999999979</c:v>
                      </c:pt>
                      <c:pt idx="1374">
                        <c:v>0.54</c:v>
                      </c:pt>
                      <c:pt idx="1375">
                        <c:v>0.55999999999999961</c:v>
                      </c:pt>
                      <c:pt idx="1376">
                        <c:v>0.61000000000000032</c:v>
                      </c:pt>
                      <c:pt idx="1377">
                        <c:v>0.62999999999999989</c:v>
                      </c:pt>
                      <c:pt idx="1378">
                        <c:v>1.1299999999999999</c:v>
                      </c:pt>
                      <c:pt idx="1379">
                        <c:v>0.62999999999999989</c:v>
                      </c:pt>
                      <c:pt idx="1380">
                        <c:v>0.66000000000000014</c:v>
                      </c:pt>
                      <c:pt idx="1381">
                        <c:v>0.67999999999999972</c:v>
                      </c:pt>
                      <c:pt idx="1382">
                        <c:v>0.71</c:v>
                      </c:pt>
                      <c:pt idx="1383">
                        <c:v>0.73000000000000043</c:v>
                      </c:pt>
                      <c:pt idx="1384">
                        <c:v>0.73000000000000043</c:v>
                      </c:pt>
                      <c:pt idx="1385">
                        <c:v>0.78000000000000025</c:v>
                      </c:pt>
                      <c:pt idx="1386">
                        <c:v>0.76999999999999957</c:v>
                      </c:pt>
                      <c:pt idx="1387">
                        <c:v>0.75</c:v>
                      </c:pt>
                      <c:pt idx="1388">
                        <c:v>0.75</c:v>
                      </c:pt>
                      <c:pt idx="1389">
                        <c:v>0.62999999999999989</c:v>
                      </c:pt>
                      <c:pt idx="1390">
                        <c:v>0.76999999999999957</c:v>
                      </c:pt>
                      <c:pt idx="1391">
                        <c:v>1.08</c:v>
                      </c:pt>
                      <c:pt idx="1392">
                        <c:v>1.1200000000000001</c:v>
                      </c:pt>
                      <c:pt idx="1393">
                        <c:v>1.62</c:v>
                      </c:pt>
                      <c:pt idx="1394">
                        <c:v>0.83999999999999986</c:v>
                      </c:pt>
                      <c:pt idx="1395">
                        <c:v>0.82000000000000028</c:v>
                      </c:pt>
                      <c:pt idx="1396">
                        <c:v>0.86000000000000032</c:v>
                      </c:pt>
                      <c:pt idx="1397">
                        <c:v>0.74000000000000021</c:v>
                      </c:pt>
                      <c:pt idx="1398">
                        <c:v>0.87999999999999989</c:v>
                      </c:pt>
                      <c:pt idx="1399">
                        <c:v>0.87999999999999989</c:v>
                      </c:pt>
                      <c:pt idx="1400">
                        <c:v>0.88999999999999968</c:v>
                      </c:pt>
                      <c:pt idx="1401">
                        <c:v>1.1900000000000004</c:v>
                      </c:pt>
                      <c:pt idx="1402">
                        <c:v>0.94000000000000039</c:v>
                      </c:pt>
                      <c:pt idx="1403">
                        <c:v>1.1799999999999997</c:v>
                      </c:pt>
                      <c:pt idx="1404">
                        <c:v>0.91999999999999993</c:v>
                      </c:pt>
                      <c:pt idx="1405">
                        <c:v>0.86000000000000032</c:v>
                      </c:pt>
                      <c:pt idx="1406">
                        <c:v>1.0899999999999999</c:v>
                      </c:pt>
                      <c:pt idx="1407">
                        <c:v>#N/A</c:v>
                      </c:pt>
                      <c:pt idx="1408">
                        <c:v>0.67999999999999972</c:v>
                      </c:pt>
                      <c:pt idx="1409">
                        <c:v>0.80999999999999961</c:v>
                      </c:pt>
                      <c:pt idx="1410">
                        <c:v>0.82000000000000028</c:v>
                      </c:pt>
                      <c:pt idx="1411">
                        <c:v>1.0999999999999996</c:v>
                      </c:pt>
                      <c:pt idx="1412">
                        <c:v>0.83999999999999986</c:v>
                      </c:pt>
                      <c:pt idx="1413">
                        <c:v>1.0899999999999999</c:v>
                      </c:pt>
                      <c:pt idx="1414">
                        <c:v>0.86000000000000032</c:v>
                      </c:pt>
                      <c:pt idx="1415">
                        <c:v>0.88999999999999968</c:v>
                      </c:pt>
                      <c:pt idx="1416">
                        <c:v>0.94000000000000039</c:v>
                      </c:pt>
                      <c:pt idx="1417">
                        <c:v>0.95000000000000018</c:v>
                      </c:pt>
                      <c:pt idx="1418">
                        <c:v>1.0199999999999996</c:v>
                      </c:pt>
                      <c:pt idx="1419">
                        <c:v>0.88999999999999968</c:v>
                      </c:pt>
                      <c:pt idx="1420">
                        <c:v>1.0700000000000003</c:v>
                      </c:pt>
                      <c:pt idx="1421">
                        <c:v>1.3200000000000003</c:v>
                      </c:pt>
                      <c:pt idx="1422">
                        <c:v>1.1399999999999997</c:v>
                      </c:pt>
                      <c:pt idx="1423">
                        <c:v>1.1399999999999997</c:v>
                      </c:pt>
                      <c:pt idx="1424">
                        <c:v>1</c:v>
                      </c:pt>
                      <c:pt idx="1425">
                        <c:v>1.0099999999999998</c:v>
                      </c:pt>
                      <c:pt idx="1426">
                        <c:v>1.1600000000000001</c:v>
                      </c:pt>
                      <c:pt idx="1427">
                        <c:v>1.21</c:v>
                      </c:pt>
                      <c:pt idx="1428">
                        <c:v>1.1799999999999997</c:v>
                      </c:pt>
                      <c:pt idx="1429">
                        <c:v>1.0700000000000003</c:v>
                      </c:pt>
                      <c:pt idx="1430">
                        <c:v>1.7199999999999998</c:v>
                      </c:pt>
                      <c:pt idx="1431">
                        <c:v>1.2199999999999998</c:v>
                      </c:pt>
                      <c:pt idx="1432">
                        <c:v>#N/A</c:v>
                      </c:pt>
                      <c:pt idx="1433">
                        <c:v>1.67</c:v>
                      </c:pt>
                      <c:pt idx="1434">
                        <c:v>0.98000000000000043</c:v>
                      </c:pt>
                      <c:pt idx="1435">
                        <c:v>1.1500000000000004</c:v>
                      </c:pt>
                      <c:pt idx="1436">
                        <c:v>1.1600000000000001</c:v>
                      </c:pt>
                      <c:pt idx="1437">
                        <c:v>1.0899999999999999</c:v>
                      </c:pt>
                      <c:pt idx="1438">
                        <c:v>1.3099999999999996</c:v>
                      </c:pt>
                      <c:pt idx="1439">
                        <c:v>1.08</c:v>
                      </c:pt>
                      <c:pt idx="1440">
                        <c:v>1.33</c:v>
                      </c:pt>
                      <c:pt idx="1441">
                        <c:v>1.3399999999999999</c:v>
                      </c:pt>
                      <c:pt idx="1442">
                        <c:v>1.4100000000000001</c:v>
                      </c:pt>
                      <c:pt idx="1443">
                        <c:v>3.1799999999999997</c:v>
                      </c:pt>
                      <c:pt idx="1444">
                        <c:v>1.4500000000000002</c:v>
                      </c:pt>
                      <c:pt idx="1445">
                        <c:v>1.2000000000000002</c:v>
                      </c:pt>
                      <c:pt idx="1446">
                        <c:v>1.4800000000000004</c:v>
                      </c:pt>
                      <c:pt idx="1447">
                        <c:v>1.2300000000000004</c:v>
                      </c:pt>
                      <c:pt idx="1448">
                        <c:v>1.2300000000000004</c:v>
                      </c:pt>
                      <c:pt idx="1449">
                        <c:v>1.2000000000000002</c:v>
                      </c:pt>
                      <c:pt idx="1450">
                        <c:v>1.4299999999999997</c:v>
                      </c:pt>
                      <c:pt idx="1451">
                        <c:v>1.4100000000000001</c:v>
                      </c:pt>
                      <c:pt idx="1452">
                        <c:v>1.4299999999999997</c:v>
                      </c:pt>
                      <c:pt idx="1453">
                        <c:v>1.71</c:v>
                      </c:pt>
                      <c:pt idx="1454">
                        <c:v>1.2000000000000002</c:v>
                      </c:pt>
                      <c:pt idx="1455">
                        <c:v>1.2599999999999998</c:v>
                      </c:pt>
                      <c:pt idx="1456">
                        <c:v>1.2999999999999998</c:v>
                      </c:pt>
                      <c:pt idx="1457">
                        <c:v>1.2800000000000002</c:v>
                      </c:pt>
                      <c:pt idx="1458">
                        <c:v>1.1399999999999997</c:v>
                      </c:pt>
                      <c:pt idx="1459">
                        <c:v>1.1500000000000004</c:v>
                      </c:pt>
                      <c:pt idx="1460">
                        <c:v>1.29</c:v>
                      </c:pt>
                      <c:pt idx="1461">
                        <c:v>1.29</c:v>
                      </c:pt>
                      <c:pt idx="1462">
                        <c:v>1.1600000000000001</c:v>
                      </c:pt>
                      <c:pt idx="1463">
                        <c:v>1.1500000000000004</c:v>
                      </c:pt>
                      <c:pt idx="1464">
                        <c:v>1.2800000000000002</c:v>
                      </c:pt>
                      <c:pt idx="1465">
                        <c:v>1.2800000000000002</c:v>
                      </c:pt>
                      <c:pt idx="1466">
                        <c:v>1.42</c:v>
                      </c:pt>
                      <c:pt idx="1467">
                        <c:v>1.2999999999999998</c:v>
                      </c:pt>
                      <c:pt idx="1468">
                        <c:v>1.3099999999999996</c:v>
                      </c:pt>
                      <c:pt idx="1469">
                        <c:v>1.4299999999999997</c:v>
                      </c:pt>
                      <c:pt idx="1470">
                        <c:v>1.5700000000000003</c:v>
                      </c:pt>
                      <c:pt idx="1471">
                        <c:v>1.79</c:v>
                      </c:pt>
                      <c:pt idx="1472">
                        <c:v>1.7699999999999996</c:v>
                      </c:pt>
                      <c:pt idx="1473">
                        <c:v>2.2800000000000002</c:v>
                      </c:pt>
                      <c:pt idx="1474">
                        <c:v>1.2699999999999996</c:v>
                      </c:pt>
                      <c:pt idx="1475">
                        <c:v>1.25</c:v>
                      </c:pt>
                      <c:pt idx="1476">
                        <c:v>#N/A</c:v>
                      </c:pt>
                      <c:pt idx="1477">
                        <c:v>1.2199999999999998</c:v>
                      </c:pt>
                      <c:pt idx="1478">
                        <c:v>1.0700000000000003</c:v>
                      </c:pt>
                      <c:pt idx="1479">
                        <c:v>1.2000000000000002</c:v>
                      </c:pt>
                      <c:pt idx="1480">
                        <c:v>1.2599999999999998</c:v>
                      </c:pt>
                      <c:pt idx="1481">
                        <c:v>1.1500000000000004</c:v>
                      </c:pt>
                      <c:pt idx="1482">
                        <c:v>1.29</c:v>
                      </c:pt>
                      <c:pt idx="1483">
                        <c:v>1.5199999999999996</c:v>
                      </c:pt>
                      <c:pt idx="1484">
                        <c:v>1.2800000000000002</c:v>
                      </c:pt>
                      <c:pt idx="1485">
                        <c:v>1.29</c:v>
                      </c:pt>
                      <c:pt idx="1486">
                        <c:v>1.2999999999999998</c:v>
                      </c:pt>
                      <c:pt idx="1487">
                        <c:v>1.3499999999999996</c:v>
                      </c:pt>
                      <c:pt idx="1488">
                        <c:v>1.3399999999999999</c:v>
                      </c:pt>
                      <c:pt idx="1489">
                        <c:v>1.3600000000000003</c:v>
                      </c:pt>
                      <c:pt idx="1490">
                        <c:v>1.3600000000000003</c:v>
                      </c:pt>
                      <c:pt idx="1491">
                        <c:v>1.38</c:v>
                      </c:pt>
                      <c:pt idx="1492">
                        <c:v>1.37</c:v>
                      </c:pt>
                      <c:pt idx="1493">
                        <c:v>1.37</c:v>
                      </c:pt>
                      <c:pt idx="1494">
                        <c:v>1.2300000000000004</c:v>
                      </c:pt>
                      <c:pt idx="1495">
                        <c:v>1.5599999999999996</c:v>
                      </c:pt>
                      <c:pt idx="1496">
                        <c:v>1.2199999999999998</c:v>
                      </c:pt>
                      <c:pt idx="1497">
                        <c:v>1.2199999999999998</c:v>
                      </c:pt>
                      <c:pt idx="1498">
                        <c:v>1.2400000000000002</c:v>
                      </c:pt>
                      <c:pt idx="1499">
                        <c:v>1.2400000000000002</c:v>
                      </c:pt>
                      <c:pt idx="1500">
                        <c:v>1.37</c:v>
                      </c:pt>
                      <c:pt idx="1501">
                        <c:v>1.3899999999999997</c:v>
                      </c:pt>
                      <c:pt idx="1502">
                        <c:v>1.29</c:v>
                      </c:pt>
                      <c:pt idx="1503">
                        <c:v>1.42</c:v>
                      </c:pt>
                      <c:pt idx="1504">
                        <c:v>#N/A</c:v>
                      </c:pt>
                      <c:pt idx="1505">
                        <c:v>1.3200000000000003</c:v>
                      </c:pt>
                      <c:pt idx="1506">
                        <c:v>1.3399999999999999</c:v>
                      </c:pt>
                      <c:pt idx="1507">
                        <c:v>1.4900000000000002</c:v>
                      </c:pt>
                      <c:pt idx="1508">
                        <c:v>1.7699999999999996</c:v>
                      </c:pt>
                      <c:pt idx="1509">
                        <c:v>1.5300000000000002</c:v>
                      </c:pt>
                      <c:pt idx="1510">
                        <c:v>1.7699999999999996</c:v>
                      </c:pt>
                      <c:pt idx="1511">
                        <c:v>2.0599999999999996</c:v>
                      </c:pt>
                      <c:pt idx="1512">
                        <c:v>1.8099999999999996</c:v>
                      </c:pt>
                      <c:pt idx="1513">
                        <c:v>3.5700000000000003</c:v>
                      </c:pt>
                      <c:pt idx="1514">
                        <c:v>1.83</c:v>
                      </c:pt>
                      <c:pt idx="1515">
                        <c:v>1.8200000000000003</c:v>
                      </c:pt>
                      <c:pt idx="1516">
                        <c:v>1.5999999999999996</c:v>
                      </c:pt>
                      <c:pt idx="1517">
                        <c:v>1.5099999999999998</c:v>
                      </c:pt>
                      <c:pt idx="1518">
                        <c:v>1.5700000000000003</c:v>
                      </c:pt>
                      <c:pt idx="1519">
                        <c:v>1.71</c:v>
                      </c:pt>
                      <c:pt idx="1520">
                        <c:v>1.75</c:v>
                      </c:pt>
                      <c:pt idx="1521">
                        <c:v>1.7699999999999996</c:v>
                      </c:pt>
                      <c:pt idx="1522">
                        <c:v>#N/A</c:v>
                      </c:pt>
                      <c:pt idx="1523">
                        <c:v>1.9900000000000002</c:v>
                      </c:pt>
                      <c:pt idx="1524">
                        <c:v>1.7800000000000002</c:v>
                      </c:pt>
                      <c:pt idx="1525">
                        <c:v>1.7000000000000002</c:v>
                      </c:pt>
                      <c:pt idx="1526">
                        <c:v>1.7400000000000002</c:v>
                      </c:pt>
                      <c:pt idx="1527">
                        <c:v>1.6799999999999997</c:v>
                      </c:pt>
                      <c:pt idx="1528">
                        <c:v>1.7800000000000002</c:v>
                      </c:pt>
                      <c:pt idx="1529">
                        <c:v>1.5899999999999999</c:v>
                      </c:pt>
                      <c:pt idx="1530">
                        <c:v>1.75</c:v>
                      </c:pt>
                      <c:pt idx="1531">
                        <c:v>1.5999999999999996</c:v>
                      </c:pt>
                      <c:pt idx="1532">
                        <c:v>1.71</c:v>
                      </c:pt>
                      <c:pt idx="1533">
                        <c:v>1.9500000000000002</c:v>
                      </c:pt>
                      <c:pt idx="1534">
                        <c:v>#N/A</c:v>
                      </c:pt>
                      <c:pt idx="1535">
                        <c:v>1.2800000000000002</c:v>
                      </c:pt>
                      <c:pt idx="1536">
                        <c:v>1.1299999999999999</c:v>
                      </c:pt>
                      <c:pt idx="1537">
                        <c:v>1.1500000000000004</c:v>
                      </c:pt>
                      <c:pt idx="1538">
                        <c:v>1.42</c:v>
                      </c:pt>
                      <c:pt idx="1539">
                        <c:v>1.2400000000000002</c:v>
                      </c:pt>
                      <c:pt idx="1540">
                        <c:v>1.2800000000000002</c:v>
                      </c:pt>
                      <c:pt idx="1541">
                        <c:v>1.5099999999999998</c:v>
                      </c:pt>
                      <c:pt idx="1542">
                        <c:v>1.4900000000000002</c:v>
                      </c:pt>
                      <c:pt idx="1543">
                        <c:v>1.6900000000000004</c:v>
                      </c:pt>
                      <c:pt idx="1544">
                        <c:v>1.21</c:v>
                      </c:pt>
                      <c:pt idx="1545">
                        <c:v>1.2199999999999998</c:v>
                      </c:pt>
                      <c:pt idx="1546">
                        <c:v>1.2400000000000002</c:v>
                      </c:pt>
                      <c:pt idx="1547">
                        <c:v>1.1200000000000001</c:v>
                      </c:pt>
                      <c:pt idx="1548">
                        <c:v>1.21</c:v>
                      </c:pt>
                      <c:pt idx="1549">
                        <c:v>1.0700000000000003</c:v>
                      </c:pt>
                      <c:pt idx="1550">
                        <c:v>1.21</c:v>
                      </c:pt>
                      <c:pt idx="1551">
                        <c:v>1.1799999999999997</c:v>
                      </c:pt>
                      <c:pt idx="1552">
                        <c:v>1.2800000000000002</c:v>
                      </c:pt>
                      <c:pt idx="1553">
                        <c:v>1.2400000000000002</c:v>
                      </c:pt>
                      <c:pt idx="1554">
                        <c:v>1.0099999999999998</c:v>
                      </c:pt>
                      <c:pt idx="1555">
                        <c:v>1.0600000000000005</c:v>
                      </c:pt>
                      <c:pt idx="1556">
                        <c:v>#N/A</c:v>
                      </c:pt>
                      <c:pt idx="1557">
                        <c:v>1.0099999999999998</c:v>
                      </c:pt>
                      <c:pt idx="1558">
                        <c:v>1.0099999999999998</c:v>
                      </c:pt>
                      <c:pt idx="1559">
                        <c:v>0.82000000000000028</c:v>
                      </c:pt>
                      <c:pt idx="1560">
                        <c:v>1.2000000000000002</c:v>
                      </c:pt>
                      <c:pt idx="1561">
                        <c:v>#N/A</c:v>
                      </c:pt>
                      <c:pt idx="1562">
                        <c:v>1</c:v>
                      </c:pt>
                      <c:pt idx="1563">
                        <c:v>1.38</c:v>
                      </c:pt>
                      <c:pt idx="1564">
                        <c:v>0.87999999999999989</c:v>
                      </c:pt>
                      <c:pt idx="1565">
                        <c:v>0.73000000000000043</c:v>
                      </c:pt>
                      <c:pt idx="1566">
                        <c:v>0.87000000000000011</c:v>
                      </c:pt>
                      <c:pt idx="1567">
                        <c:v>0.88999999999999968</c:v>
                      </c:pt>
                      <c:pt idx="1568">
                        <c:v>1.21</c:v>
                      </c:pt>
                      <c:pt idx="1569">
                        <c:v>0.83000000000000007</c:v>
                      </c:pt>
                      <c:pt idx="1570">
                        <c:v>0.92999999999999972</c:v>
                      </c:pt>
                      <c:pt idx="1571">
                        <c:v>0.99000000000000021</c:v>
                      </c:pt>
                      <c:pt idx="1572">
                        <c:v>0.76999999999999957</c:v>
                      </c:pt>
                      <c:pt idx="1573">
                        <c:v>0.60000000000000053</c:v>
                      </c:pt>
                      <c:pt idx="1574">
                        <c:v>0.79999999999999982</c:v>
                      </c:pt>
                      <c:pt idx="1575">
                        <c:v>0.83999999999999986</c:v>
                      </c:pt>
                      <c:pt idx="1576">
                        <c:v>0.98000000000000043</c:v>
                      </c:pt>
                      <c:pt idx="1577">
                        <c:v>0.92999999999999972</c:v>
                      </c:pt>
                      <c:pt idx="1578">
                        <c:v>0.92999999999999972</c:v>
                      </c:pt>
                      <c:pt idx="1579">
                        <c:v>0.88999999999999968</c:v>
                      </c:pt>
                      <c:pt idx="1580">
                        <c:v>1.0300000000000002</c:v>
                      </c:pt>
                      <c:pt idx="1581">
                        <c:v>1.0300000000000002</c:v>
                      </c:pt>
                      <c:pt idx="1582">
                        <c:v>1.0300000000000002</c:v>
                      </c:pt>
                      <c:pt idx="1583">
                        <c:v>0.79</c:v>
                      </c:pt>
                      <c:pt idx="1584">
                        <c:v>0.83000000000000007</c:v>
                      </c:pt>
                      <c:pt idx="1585">
                        <c:v>0.83000000000000007</c:v>
                      </c:pt>
                      <c:pt idx="1586">
                        <c:v>0.84999999999999964</c:v>
                      </c:pt>
                      <c:pt idx="1587">
                        <c:v>0.86000000000000032</c:v>
                      </c:pt>
                      <c:pt idx="1588">
                        <c:v>0.96</c:v>
                      </c:pt>
                      <c:pt idx="1589">
                        <c:v>0.84999999999999964</c:v>
                      </c:pt>
                      <c:pt idx="1590">
                        <c:v>0.83999999999999986</c:v>
                      </c:pt>
                      <c:pt idx="1591">
                        <c:v>#N/A</c:v>
                      </c:pt>
                      <c:pt idx="1592">
                        <c:v>0.91999999999999993</c:v>
                      </c:pt>
                      <c:pt idx="1593">
                        <c:v>1.29</c:v>
                      </c:pt>
                      <c:pt idx="1594">
                        <c:v>0.75999999999999979</c:v>
                      </c:pt>
                      <c:pt idx="1595">
                        <c:v>0.75</c:v>
                      </c:pt>
                      <c:pt idx="1596">
                        <c:v>0.90000000000000036</c:v>
                      </c:pt>
                      <c:pt idx="1597">
                        <c:v>0.91000000000000014</c:v>
                      </c:pt>
                      <c:pt idx="1598">
                        <c:v>0.91000000000000014</c:v>
                      </c:pt>
                      <c:pt idx="1599">
                        <c:v>#N/A</c:v>
                      </c:pt>
                      <c:pt idx="1600">
                        <c:v>0.67999999999999972</c:v>
                      </c:pt>
                      <c:pt idx="1601">
                        <c:v>0.83000000000000007</c:v>
                      </c:pt>
                      <c:pt idx="1602">
                        <c:v>0.83000000000000007</c:v>
                      </c:pt>
                      <c:pt idx="1603">
                        <c:v>1.0700000000000003</c:v>
                      </c:pt>
                      <c:pt idx="1604">
                        <c:v>0.80999999999999961</c:v>
                      </c:pt>
                      <c:pt idx="1605">
                        <c:v>0.80999999999999961</c:v>
                      </c:pt>
                      <c:pt idx="1606">
                        <c:v>0.69000000000000039</c:v>
                      </c:pt>
                      <c:pt idx="1607">
                        <c:v>0.71</c:v>
                      </c:pt>
                      <c:pt idx="1608">
                        <c:v>0.61000000000000032</c:v>
                      </c:pt>
                      <c:pt idx="1609">
                        <c:v>0.66999999999999993</c:v>
                      </c:pt>
                      <c:pt idx="1610">
                        <c:v>0.75</c:v>
                      </c:pt>
                      <c:pt idx="1611">
                        <c:v>0.75</c:v>
                      </c:pt>
                      <c:pt idx="1612">
                        <c:v>1.29</c:v>
                      </c:pt>
                      <c:pt idx="1613">
                        <c:v>2.8600000000000003</c:v>
                      </c:pt>
                      <c:pt idx="1614">
                        <c:v>0.45000000000000018</c:v>
                      </c:pt>
                      <c:pt idx="1615">
                        <c:v>0.71</c:v>
                      </c:pt>
                      <c:pt idx="1616">
                        <c:v>0.50999999999999979</c:v>
                      </c:pt>
                      <c:pt idx="1617">
                        <c:v>0.26999999999999957</c:v>
                      </c:pt>
                      <c:pt idx="1618">
                        <c:v>1.4800000000000004</c:v>
                      </c:pt>
                      <c:pt idx="1619">
                        <c:v>0.25999999999999979</c:v>
                      </c:pt>
                      <c:pt idx="1620">
                        <c:v>0.24000000000000021</c:v>
                      </c:pt>
                      <c:pt idx="1621">
                        <c:v>0.36000000000000032</c:v>
                      </c:pt>
                      <c:pt idx="1622">
                        <c:v>0.78000000000000025</c:v>
                      </c:pt>
                      <c:pt idx="1623">
                        <c:v>0.40000000000000036</c:v>
                      </c:pt>
                      <c:pt idx="1624">
                        <c:v>3.0000000000000249E-2</c:v>
                      </c:pt>
                      <c:pt idx="1625">
                        <c:v>0.50999999999999979</c:v>
                      </c:pt>
                      <c:pt idx="1626">
                        <c:v>0.13999999999999968</c:v>
                      </c:pt>
                      <c:pt idx="1627">
                        <c:v>-0.12999999999999989</c:v>
                      </c:pt>
                      <c:pt idx="1628">
                        <c:v>-0.38999999999999968</c:v>
                      </c:pt>
                      <c:pt idx="1629">
                        <c:v>-0.36000000000000032</c:v>
                      </c:pt>
                      <c:pt idx="1630">
                        <c:v>-0.23000000000000043</c:v>
                      </c:pt>
                      <c:pt idx="1631">
                        <c:v>4.0000000000000036E-2</c:v>
                      </c:pt>
                      <c:pt idx="1632">
                        <c:v>#N/A</c:v>
                      </c:pt>
                      <c:pt idx="1633">
                        <c:v>3.0000000000000249E-2</c:v>
                      </c:pt>
                      <c:pt idx="1634">
                        <c:v>-0.20999999999999996</c:v>
                      </c:pt>
                      <c:pt idx="1635">
                        <c:v>#N/A</c:v>
                      </c:pt>
                      <c:pt idx="1636">
                        <c:v>-0.15000000000000036</c:v>
                      </c:pt>
                      <c:pt idx="1637">
                        <c:v>-0.12999999999999989</c:v>
                      </c:pt>
                      <c:pt idx="1638">
                        <c:v>0.12000000000000011</c:v>
                      </c:pt>
                      <c:pt idx="1639">
                        <c:v>-0.11000000000000032</c:v>
                      </c:pt>
                      <c:pt idx="1640">
                        <c:v>9.9999999999997868E-3</c:v>
                      </c:pt>
                      <c:pt idx="1641">
                        <c:v>-9.9999999999999645E-2</c:v>
                      </c:pt>
                      <c:pt idx="1642">
                        <c:v>0.23000000000000043</c:v>
                      </c:pt>
                      <c:pt idx="1643">
                        <c:v>0.71999999999999975</c:v>
                      </c:pt>
                      <c:pt idx="1644">
                        <c:v>-0.16000000000000014</c:v>
                      </c:pt>
                      <c:pt idx="1645">
                        <c:v>-0.41999999999999993</c:v>
                      </c:pt>
                      <c:pt idx="1646">
                        <c:v>-0.39999999999999947</c:v>
                      </c:pt>
                      <c:pt idx="1647">
                        <c:v>-0.50999999999999979</c:v>
                      </c:pt>
                      <c:pt idx="1648">
                        <c:v>-0.64999999999999947</c:v>
                      </c:pt>
                      <c:pt idx="1649">
                        <c:v>-0.49000000000000021</c:v>
                      </c:pt>
                      <c:pt idx="1650">
                        <c:v>-0.33000000000000007</c:v>
                      </c:pt>
                      <c:pt idx="1651">
                        <c:v>-0.34999999999999964</c:v>
                      </c:pt>
                      <c:pt idx="1652">
                        <c:v>-0.20999999999999996</c:v>
                      </c:pt>
                      <c:pt idx="1653">
                        <c:v>0.29999999999999982</c:v>
                      </c:pt>
                      <c:pt idx="1654">
                        <c:v>-0.45999999999999996</c:v>
                      </c:pt>
                      <c:pt idx="1655">
                        <c:v>-0.45999999999999996</c:v>
                      </c:pt>
                      <c:pt idx="1656">
                        <c:v>-0.58999999999999986</c:v>
                      </c:pt>
                      <c:pt idx="1657">
                        <c:v>-0.67999999999999972</c:v>
                      </c:pt>
                      <c:pt idx="1658">
                        <c:v>-0.65000000000000036</c:v>
                      </c:pt>
                      <c:pt idx="1659">
                        <c:v>-0.47999999999999954</c:v>
                      </c:pt>
                      <c:pt idx="1660">
                        <c:v>-0.45999999999999996</c:v>
                      </c:pt>
                      <c:pt idx="1661">
                        <c:v>-0.16999999999999993</c:v>
                      </c:pt>
                      <c:pt idx="1662">
                        <c:v>0.13999999999999968</c:v>
                      </c:pt>
                      <c:pt idx="1663">
                        <c:v>1.0199999999999996</c:v>
                      </c:pt>
                      <c:pt idx="1664">
                        <c:v>-0.26999999999999957</c:v>
                      </c:pt>
                      <c:pt idx="1665">
                        <c:v>-0.16999999999999993</c:v>
                      </c:pt>
                      <c:pt idx="1666">
                        <c:v>-8.0000000000000071E-2</c:v>
                      </c:pt>
                      <c:pt idx="1667">
                        <c:v>0.19000000000000039</c:v>
                      </c:pt>
                      <c:pt idx="1668">
                        <c:v>0.20000000000000018</c:v>
                      </c:pt>
                      <c:pt idx="1669">
                        <c:v>#N/A</c:v>
                      </c:pt>
                      <c:pt idx="1670">
                        <c:v>-0.26999999999999957</c:v>
                      </c:pt>
                      <c:pt idx="1671">
                        <c:v>-0.33999999999999986</c:v>
                      </c:pt>
                      <c:pt idx="1672">
                        <c:v>3.0000000000000249E-2</c:v>
                      </c:pt>
                      <c:pt idx="1673">
                        <c:v>0.30999999999999961</c:v>
                      </c:pt>
                      <c:pt idx="1674">
                        <c:v>-0.41999999999999993</c:v>
                      </c:pt>
                      <c:pt idx="1675">
                        <c:v>-0.30999999999999961</c:v>
                      </c:pt>
                      <c:pt idx="1676">
                        <c:v>-0.45000000000000018</c:v>
                      </c:pt>
                      <c:pt idx="1677">
                        <c:v>-0.58999999999999986</c:v>
                      </c:pt>
                      <c:pt idx="1678">
                        <c:v>-0.23000000000000043</c:v>
                      </c:pt>
                      <c:pt idx="1679">
                        <c:v>-0.49000000000000021</c:v>
                      </c:pt>
                      <c:pt idx="1680">
                        <c:v>-0.41000000000000014</c:v>
                      </c:pt>
                      <c:pt idx="1681">
                        <c:v>-0.29000000000000004</c:v>
                      </c:pt>
                      <c:pt idx="1682">
                        <c:v>-0.41999999999999993</c:v>
                      </c:pt>
                      <c:pt idx="1683">
                        <c:v>-0.83000000000000007</c:v>
                      </c:pt>
                      <c:pt idx="1684">
                        <c:v>-0.75999999999999979</c:v>
                      </c:pt>
                      <c:pt idx="1685">
                        <c:v>-0.78000000000000025</c:v>
                      </c:pt>
                      <c:pt idx="1686">
                        <c:v>-0.88999999999999968</c:v>
                      </c:pt>
                      <c:pt idx="1687">
                        <c:v>-0.11000000000000032</c:v>
                      </c:pt>
                      <c:pt idx="1688">
                        <c:v>0.38999999999999968</c:v>
                      </c:pt>
                      <c:pt idx="1689">
                        <c:v>-0.84999999999999964</c:v>
                      </c:pt>
                      <c:pt idx="1690">
                        <c:v>0.13999999999999968</c:v>
                      </c:pt>
                      <c:pt idx="1691">
                        <c:v>-0.50999999999999979</c:v>
                      </c:pt>
                      <c:pt idx="1692">
                        <c:v>8.0000000000000071E-2</c:v>
                      </c:pt>
                      <c:pt idx="1693">
                        <c:v>7.0000000000000284E-2</c:v>
                      </c:pt>
                      <c:pt idx="1694">
                        <c:v>#N/A</c:v>
                      </c:pt>
                      <c:pt idx="1695">
                        <c:v>-0.44000000000000039</c:v>
                      </c:pt>
                      <c:pt idx="1696">
                        <c:v>-0.46999999999999975</c:v>
                      </c:pt>
                      <c:pt idx="1697">
                        <c:v>-0.62000000000000011</c:v>
                      </c:pt>
                      <c:pt idx="1698">
                        <c:v>-0.48000000000000043</c:v>
                      </c:pt>
                      <c:pt idx="1699">
                        <c:v>-0.48000000000000043</c:v>
                      </c:pt>
                      <c:pt idx="1700">
                        <c:v>-0.46999999999999975</c:v>
                      </c:pt>
                      <c:pt idx="1701">
                        <c:v>-0.69000000000000039</c:v>
                      </c:pt>
                      <c:pt idx="1702">
                        <c:v>-0.80999999999999961</c:v>
                      </c:pt>
                      <c:pt idx="1703">
                        <c:v>-0.70000000000000018</c:v>
                      </c:pt>
                      <c:pt idx="1704">
                        <c:v>-0.57000000000000028</c:v>
                      </c:pt>
                      <c:pt idx="1705">
                        <c:v>-0.59999999999999964</c:v>
                      </c:pt>
                      <c:pt idx="1706">
                        <c:v>-0.67999999999999972</c:v>
                      </c:pt>
                      <c:pt idx="1707">
                        <c:v>-0.62000000000000011</c:v>
                      </c:pt>
                      <c:pt idx="1708">
                        <c:v>-0.74000000000000021</c:v>
                      </c:pt>
                      <c:pt idx="1709">
                        <c:v>-0.75999999999999979</c:v>
                      </c:pt>
                      <c:pt idx="1710">
                        <c:v>-0.74000000000000021</c:v>
                      </c:pt>
                      <c:pt idx="1711">
                        <c:v>-0.58999999999999986</c:v>
                      </c:pt>
                      <c:pt idx="1712">
                        <c:v>-0.46999999999999975</c:v>
                      </c:pt>
                      <c:pt idx="1713">
                        <c:v>-0.61000000000000032</c:v>
                      </c:pt>
                      <c:pt idx="1714">
                        <c:v>-0.62000000000000011</c:v>
                      </c:pt>
                      <c:pt idx="1715">
                        <c:v>-0.79</c:v>
                      </c:pt>
                      <c:pt idx="1716">
                        <c:v>-0.75999999999999979</c:v>
                      </c:pt>
                      <c:pt idx="1717">
                        <c:v>-0.87000000000000011</c:v>
                      </c:pt>
                      <c:pt idx="1718">
                        <c:v>-0.63999999999999968</c:v>
                      </c:pt>
                      <c:pt idx="1719">
                        <c:v>-0.75999999999999979</c:v>
                      </c:pt>
                      <c:pt idx="1720">
                        <c:v>-0.74000000000000021</c:v>
                      </c:pt>
                      <c:pt idx="1721">
                        <c:v>-0.71</c:v>
                      </c:pt>
                      <c:pt idx="1722">
                        <c:v>-0.82000000000000028</c:v>
                      </c:pt>
                      <c:pt idx="1723">
                        <c:v>-0.57000000000000028</c:v>
                      </c:pt>
                      <c:pt idx="1724">
                        <c:v>-0.67999999999999972</c:v>
                      </c:pt>
                      <c:pt idx="1725">
                        <c:v>-0.71</c:v>
                      </c:pt>
                      <c:pt idx="1726">
                        <c:v>-0.57000000000000028</c:v>
                      </c:pt>
                      <c:pt idx="1727">
                        <c:v>-0.57000000000000028</c:v>
                      </c:pt>
                      <c:pt idx="1728">
                        <c:v>-0.41999999999999993</c:v>
                      </c:pt>
                      <c:pt idx="1729">
                        <c:v>-0.5</c:v>
                      </c:pt>
                      <c:pt idx="1730">
                        <c:v>-0.41000000000000014</c:v>
                      </c:pt>
                      <c:pt idx="1731">
                        <c:v>-0.41999999999999993</c:v>
                      </c:pt>
                      <c:pt idx="1732">
                        <c:v>-0.54</c:v>
                      </c:pt>
                      <c:pt idx="1733">
                        <c:v>-0.54999999999999982</c:v>
                      </c:pt>
                      <c:pt idx="1734">
                        <c:v>-0.45000000000000018</c:v>
                      </c:pt>
                      <c:pt idx="1735">
                        <c:v>-0.33000000000000007</c:v>
                      </c:pt>
                      <c:pt idx="1736">
                        <c:v>#N/A</c:v>
                      </c:pt>
                      <c:pt idx="1737">
                        <c:v>-0.33999999999999986</c:v>
                      </c:pt>
                      <c:pt idx="1738">
                        <c:v>-0.57000000000000028</c:v>
                      </c:pt>
                      <c:pt idx="1739">
                        <c:v>-0.54</c:v>
                      </c:pt>
                      <c:pt idx="1740">
                        <c:v>-0.51999999999999957</c:v>
                      </c:pt>
                      <c:pt idx="1741">
                        <c:v>-0.50999999999999979</c:v>
                      </c:pt>
                      <c:pt idx="1742">
                        <c:v>-0.37000000000000011</c:v>
                      </c:pt>
                      <c:pt idx="1743">
                        <c:v>0.5</c:v>
                      </c:pt>
                      <c:pt idx="1744">
                        <c:v>-0.25999999999999979</c:v>
                      </c:pt>
                      <c:pt idx="1745">
                        <c:v>-0.26999999999999957</c:v>
                      </c:pt>
                      <c:pt idx="1746">
                        <c:v>-0.29000000000000004</c:v>
                      </c:pt>
                      <c:pt idx="1747">
                        <c:v>-0.16999999999999993</c:v>
                      </c:pt>
                      <c:pt idx="1748">
                        <c:v>4.0000000000000036E-2</c:v>
                      </c:pt>
                      <c:pt idx="1749">
                        <c:v>-7.0000000000000284E-2</c:v>
                      </c:pt>
                      <c:pt idx="1750">
                        <c:v>-0.17999999999999972</c:v>
                      </c:pt>
                      <c:pt idx="1751">
                        <c:v>-0.29999999999999982</c:v>
                      </c:pt>
                      <c:pt idx="1752">
                        <c:v>-0.4399999999999995</c:v>
                      </c:pt>
                      <c:pt idx="1753">
                        <c:v>-0.4399999999999995</c:v>
                      </c:pt>
                      <c:pt idx="1754">
                        <c:v>-0.54999999999999982</c:v>
                      </c:pt>
                      <c:pt idx="1755">
                        <c:v>-0.54</c:v>
                      </c:pt>
                      <c:pt idx="1756">
                        <c:v>-9.9999999999997868E-3</c:v>
                      </c:pt>
                      <c:pt idx="1757">
                        <c:v>-0.50999999999999979</c:v>
                      </c:pt>
                      <c:pt idx="1758">
                        <c:v>-0.50999999999999979</c:v>
                      </c:pt>
                      <c:pt idx="1759">
                        <c:v>-0.5</c:v>
                      </c:pt>
                      <c:pt idx="1760">
                        <c:v>-0.36000000000000032</c:v>
                      </c:pt>
                      <c:pt idx="1761">
                        <c:v>-0.45000000000000018</c:v>
                      </c:pt>
                      <c:pt idx="1762">
                        <c:v>-0.30999999999999961</c:v>
                      </c:pt>
                      <c:pt idx="1763">
                        <c:v>-0.15000000000000036</c:v>
                      </c:pt>
                      <c:pt idx="1764">
                        <c:v>-0.38999999999999968</c:v>
                      </c:pt>
                      <c:pt idx="1765">
                        <c:v>-0.51999999999999957</c:v>
                      </c:pt>
                      <c:pt idx="1766">
                        <c:v>-0.50999999999999979</c:v>
                      </c:pt>
                      <c:pt idx="1767">
                        <c:v>-0.34999999999999964</c:v>
                      </c:pt>
                      <c:pt idx="1768">
                        <c:v>0.37000000000000011</c:v>
                      </c:pt>
                      <c:pt idx="1769">
                        <c:v>-0.29999999999999982</c:v>
                      </c:pt>
                      <c:pt idx="1770">
                        <c:v>-0.17999999999999972</c:v>
                      </c:pt>
                      <c:pt idx="1771">
                        <c:v>-0.16999999999999993</c:v>
                      </c:pt>
                      <c:pt idx="1772">
                        <c:v>-0.29999999999999982</c:v>
                      </c:pt>
                      <c:pt idx="1773">
                        <c:v>-0.54999999999999982</c:v>
                      </c:pt>
                      <c:pt idx="1774">
                        <c:v>-0.38999999999999968</c:v>
                      </c:pt>
                      <c:pt idx="1775">
                        <c:v>-0.40000000000000036</c:v>
                      </c:pt>
                      <c:pt idx="1776">
                        <c:v>-0.26999999999999957</c:v>
                      </c:pt>
                      <c:pt idx="1777">
                        <c:v>-0.25999999999999979</c:v>
                      </c:pt>
                      <c:pt idx="1778">
                        <c:v>0</c:v>
                      </c:pt>
                      <c:pt idx="1779">
                        <c:v>-0.38999999999999968</c:v>
                      </c:pt>
                      <c:pt idx="1780">
                        <c:v>-0.38999999999999968</c:v>
                      </c:pt>
                      <c:pt idx="1781">
                        <c:v>-0.5</c:v>
                      </c:pt>
                      <c:pt idx="1782">
                        <c:v>#N/A</c:v>
                      </c:pt>
                      <c:pt idx="1783">
                        <c:v>-0.62999999999999989</c:v>
                      </c:pt>
                      <c:pt idx="1784">
                        <c:v>-0.5</c:v>
                      </c:pt>
                      <c:pt idx="1785">
                        <c:v>-0.47999999999999954</c:v>
                      </c:pt>
                      <c:pt idx="1786">
                        <c:v>#N/A</c:v>
                      </c:pt>
                      <c:pt idx="1787">
                        <c:v>-0.45000000000000018</c:v>
                      </c:pt>
                      <c:pt idx="1788">
                        <c:v>0.41000000000000014</c:v>
                      </c:pt>
                      <c:pt idx="1789">
                        <c:v>-0.33999999999999986</c:v>
                      </c:pt>
                      <c:pt idx="1790">
                        <c:v>-0.32000000000000028</c:v>
                      </c:pt>
                      <c:pt idx="1791">
                        <c:v>-0.29000000000000004</c:v>
                      </c:pt>
                      <c:pt idx="1792">
                        <c:v>0.11000000000000032</c:v>
                      </c:pt>
                      <c:pt idx="1793">
                        <c:v>3.24</c:v>
                      </c:pt>
                      <c:pt idx="1794">
                        <c:v>0.23000000000000043</c:v>
                      </c:pt>
                      <c:pt idx="1795">
                        <c:v>-9.9999999999997868E-3</c:v>
                      </c:pt>
                      <c:pt idx="1796">
                        <c:v>-0.12999999999999989</c:v>
                      </c:pt>
                      <c:pt idx="1797">
                        <c:v>9.9999999999997868E-3</c:v>
                      </c:pt>
                      <c:pt idx="1798">
                        <c:v>9.9999999999997868E-3</c:v>
                      </c:pt>
                      <c:pt idx="1799">
                        <c:v>#N/A</c:v>
                      </c:pt>
                      <c:pt idx="1800">
                        <c:v>-0.21999999999999975</c:v>
                      </c:pt>
                      <c:pt idx="1801">
                        <c:v>-0.24000000000000021</c:v>
                      </c:pt>
                      <c:pt idx="1802">
                        <c:v>8.0000000000000071E-2</c:v>
                      </c:pt>
                      <c:pt idx="1803">
                        <c:v>1.7000000000000002</c:v>
                      </c:pt>
                      <c:pt idx="1804">
                        <c:v>4.9999999999999822E-2</c:v>
                      </c:pt>
                      <c:pt idx="1805">
                        <c:v>3.0000000000000249E-2</c:v>
                      </c:pt>
                      <c:pt idx="1806">
                        <c:v>4.0000000000000036E-2</c:v>
                      </c:pt>
                      <c:pt idx="1807">
                        <c:v>4.9999999999999822E-2</c:v>
                      </c:pt>
                      <c:pt idx="1808">
                        <c:v>0.29999999999999982</c:v>
                      </c:pt>
                      <c:pt idx="1809">
                        <c:v>6.0000000000000497E-2</c:v>
                      </c:pt>
                      <c:pt idx="1810">
                        <c:v>-0.20000000000000018</c:v>
                      </c:pt>
                      <c:pt idx="1811">
                        <c:v>-4.0000000000000036E-2</c:v>
                      </c:pt>
                      <c:pt idx="1812">
                        <c:v>8.9999999999999858E-2</c:v>
                      </c:pt>
                      <c:pt idx="1813">
                        <c:v>0.12000000000000011</c:v>
                      </c:pt>
                      <c:pt idx="1814">
                        <c:v>-5.9999999999999609E-2</c:v>
                      </c:pt>
                      <c:pt idx="1815">
                        <c:v>-0.11000000000000032</c:v>
                      </c:pt>
                      <c:pt idx="1816">
                        <c:v>-0.14999999999999947</c:v>
                      </c:pt>
                      <c:pt idx="1817">
                        <c:v>1.9999999999999574E-2</c:v>
                      </c:pt>
                      <c:pt idx="1818">
                        <c:v>#N/A</c:v>
                      </c:pt>
                      <c:pt idx="1819">
                        <c:v>-0.33000000000000007</c:v>
                      </c:pt>
                      <c:pt idx="1820">
                        <c:v>-0.67999999999999972</c:v>
                      </c:pt>
                      <c:pt idx="1821">
                        <c:v>-0.29000000000000004</c:v>
                      </c:pt>
                      <c:pt idx="1822">
                        <c:v>2.16</c:v>
                      </c:pt>
                      <c:pt idx="1823">
                        <c:v>#N/A</c:v>
                      </c:pt>
                      <c:pt idx="1824">
                        <c:v>-0.45999999999999996</c:v>
                      </c:pt>
                      <c:pt idx="1825">
                        <c:v>-0.74000000000000021</c:v>
                      </c:pt>
                      <c:pt idx="1826">
                        <c:v>-0.58999999999999986</c:v>
                      </c:pt>
                      <c:pt idx="1827">
                        <c:v>-0.49000000000000021</c:v>
                      </c:pt>
                      <c:pt idx="1828">
                        <c:v>1.0899999999999999</c:v>
                      </c:pt>
                      <c:pt idx="1829">
                        <c:v>-0.45999999999999996</c:v>
                      </c:pt>
                      <c:pt idx="1830">
                        <c:v>-0.46999999999999975</c:v>
                      </c:pt>
                      <c:pt idx="1831">
                        <c:v>-0.58999999999999986</c:v>
                      </c:pt>
                      <c:pt idx="1832">
                        <c:v>-0.33999999999999986</c:v>
                      </c:pt>
                      <c:pt idx="1833">
                        <c:v>0.51999999999999957</c:v>
                      </c:pt>
                      <c:pt idx="1834">
                        <c:v>-0.64999999999999947</c:v>
                      </c:pt>
                      <c:pt idx="1835">
                        <c:v>-0.66000000000000014</c:v>
                      </c:pt>
                      <c:pt idx="1836">
                        <c:v>-0.29999999999999982</c:v>
                      </c:pt>
                      <c:pt idx="1837">
                        <c:v>-0.28000000000000025</c:v>
                      </c:pt>
                      <c:pt idx="1838">
                        <c:v>-0.21999999999999975</c:v>
                      </c:pt>
                      <c:pt idx="1839">
                        <c:v>-0.48000000000000043</c:v>
                      </c:pt>
                      <c:pt idx="1840">
                        <c:v>-0.37000000000000011</c:v>
                      </c:pt>
                      <c:pt idx="1841">
                        <c:v>-0.34999999999999964</c:v>
                      </c:pt>
                      <c:pt idx="1842">
                        <c:v>-8.0000000000000071E-2</c:v>
                      </c:pt>
                      <c:pt idx="1843">
                        <c:v>0.33999999999999986</c:v>
                      </c:pt>
                      <c:pt idx="1844">
                        <c:v>-0.11000000000000032</c:v>
                      </c:pt>
                      <c:pt idx="1845">
                        <c:v>-0.1899999999999995</c:v>
                      </c:pt>
                      <c:pt idx="1846">
                        <c:v>-0.16000000000000014</c:v>
                      </c:pt>
                      <c:pt idx="1847">
                        <c:v>-4.9999999999999822E-2</c:v>
                      </c:pt>
                      <c:pt idx="1848">
                        <c:v>-5.9999999999999609E-2</c:v>
                      </c:pt>
                      <c:pt idx="1849">
                        <c:v>-0.54999999999999982</c:v>
                      </c:pt>
                      <c:pt idx="1850">
                        <c:v>-0.61000000000000032</c:v>
                      </c:pt>
                      <c:pt idx="1851">
                        <c:v>-0.61000000000000032</c:v>
                      </c:pt>
                      <c:pt idx="1852">
                        <c:v>-0.65000000000000036</c:v>
                      </c:pt>
                      <c:pt idx="1853">
                        <c:v>#N/A</c:v>
                      </c:pt>
                      <c:pt idx="1854">
                        <c:v>-0.66000000000000014</c:v>
                      </c:pt>
                      <c:pt idx="1855">
                        <c:v>-1.1399999999999997</c:v>
                      </c:pt>
                      <c:pt idx="1856">
                        <c:v>-0.86000000000000032</c:v>
                      </c:pt>
                      <c:pt idx="1857">
                        <c:v>-0.58999999999999986</c:v>
                      </c:pt>
                      <c:pt idx="1858">
                        <c:v>1.2000000000000002</c:v>
                      </c:pt>
                      <c:pt idx="1859">
                        <c:v>-0.51999999999999957</c:v>
                      </c:pt>
                      <c:pt idx="1860">
                        <c:v>-0.38999999999999968</c:v>
                      </c:pt>
                      <c:pt idx="1861">
                        <c:v>-0.28000000000000025</c:v>
                      </c:pt>
                      <c:pt idx="1862">
                        <c:v>-0.25999999999999979</c:v>
                      </c:pt>
                      <c:pt idx="1863">
                        <c:v>0.49000000000000021</c:v>
                      </c:pt>
                      <c:pt idx="1864">
                        <c:v>-0.36000000000000032</c:v>
                      </c:pt>
                      <c:pt idx="1865">
                        <c:v>-0.74000000000000021</c:v>
                      </c:pt>
                      <c:pt idx="1866">
                        <c:v>-0.5</c:v>
                      </c:pt>
                      <c:pt idx="1867">
                        <c:v>-0.38999999999999968</c:v>
                      </c:pt>
                      <c:pt idx="1868">
                        <c:v>-9.9999999999997868E-3</c:v>
                      </c:pt>
                      <c:pt idx="1869">
                        <c:v>-0.62000000000000011</c:v>
                      </c:pt>
                      <c:pt idx="1870">
                        <c:v>-0.61000000000000032</c:v>
                      </c:pt>
                      <c:pt idx="1871">
                        <c:v>-0.36000000000000032</c:v>
                      </c:pt>
                      <c:pt idx="1872">
                        <c:v>-0.33000000000000007</c:v>
                      </c:pt>
                      <c:pt idx="1873">
                        <c:v>-0.19000000000000039</c:v>
                      </c:pt>
                      <c:pt idx="1874">
                        <c:v>-0.55999999999999961</c:v>
                      </c:pt>
                      <c:pt idx="1875">
                        <c:v>-0.57000000000000028</c:v>
                      </c:pt>
                      <c:pt idx="1876">
                        <c:v>-0.53000000000000025</c:v>
                      </c:pt>
                      <c:pt idx="1877">
                        <c:v>-0.40000000000000036</c:v>
                      </c:pt>
                      <c:pt idx="1878">
                        <c:v>-0.30999999999999961</c:v>
                      </c:pt>
                      <c:pt idx="1879">
                        <c:v>-0.69000000000000039</c:v>
                      </c:pt>
                      <c:pt idx="1880">
                        <c:v>-0.71</c:v>
                      </c:pt>
                      <c:pt idx="1881">
                        <c:v>-0.46999999999999975</c:v>
                      </c:pt>
                      <c:pt idx="1882">
                        <c:v>-0.45000000000000018</c:v>
                      </c:pt>
                      <c:pt idx="1883">
                        <c:v>-0.30999999999999961</c:v>
                      </c:pt>
                      <c:pt idx="1884">
                        <c:v>-0.54999999999999982</c:v>
                      </c:pt>
                      <c:pt idx="1885">
                        <c:v>-0.58000000000000007</c:v>
                      </c:pt>
                      <c:pt idx="1886">
                        <c:v>#N/A</c:v>
                      </c:pt>
                      <c:pt idx="1887">
                        <c:v>-0.37999999999999989</c:v>
                      </c:pt>
                      <c:pt idx="1888">
                        <c:v>0</c:v>
                      </c:pt>
                      <c:pt idx="1889">
                        <c:v>-0.62000000000000011</c:v>
                      </c:pt>
                      <c:pt idx="1890">
                        <c:v>#N/A</c:v>
                      </c:pt>
                      <c:pt idx="1891">
                        <c:v>-0.84999999999999964</c:v>
                      </c:pt>
                      <c:pt idx="1892">
                        <c:v>-1.1299999999999999</c:v>
                      </c:pt>
                      <c:pt idx="1893">
                        <c:v>-0.6899999999999995</c:v>
                      </c:pt>
                      <c:pt idx="1894">
                        <c:v>-1.2000000000000002</c:v>
                      </c:pt>
                      <c:pt idx="1895">
                        <c:v>-1.4799999999999995</c:v>
                      </c:pt>
                      <c:pt idx="1896">
                        <c:v>-1.4400000000000004</c:v>
                      </c:pt>
                      <c:pt idx="1897">
                        <c:v>-1.7699999999999996</c:v>
                      </c:pt>
                      <c:pt idx="1898">
                        <c:v>-1.6500000000000004</c:v>
                      </c:pt>
                      <c:pt idx="1899">
                        <c:v>-1.62</c:v>
                      </c:pt>
                      <c:pt idx="1900">
                        <c:v>-1.7199999999999998</c:v>
                      </c:pt>
                      <c:pt idx="1901">
                        <c:v>-1.3600000000000003</c:v>
                      </c:pt>
                      <c:pt idx="1902">
                        <c:v>-0.62999999999999989</c:v>
                      </c:pt>
                      <c:pt idx="1903">
                        <c:v>-0.62999999999999989</c:v>
                      </c:pt>
                      <c:pt idx="1904">
                        <c:v>-1.6100000000000003</c:v>
                      </c:pt>
                      <c:pt idx="1905">
                        <c:v>-1.5999999999999996</c:v>
                      </c:pt>
                      <c:pt idx="1906">
                        <c:v>-1.5599999999999996</c:v>
                      </c:pt>
                      <c:pt idx="1907">
                        <c:v>-1.54</c:v>
                      </c:pt>
                      <c:pt idx="1908">
                        <c:v>-1.7999999999999998</c:v>
                      </c:pt>
                      <c:pt idx="1909">
                        <c:v>-2</c:v>
                      </c:pt>
                      <c:pt idx="1910">
                        <c:v>-2.2699999999999996</c:v>
                      </c:pt>
                      <c:pt idx="1911">
                        <c:v>-2.0599999999999996</c:v>
                      </c:pt>
                      <c:pt idx="1912">
                        <c:v>-1.6600000000000001</c:v>
                      </c:pt>
                      <c:pt idx="1913">
                        <c:v>-1.5300000000000002</c:v>
                      </c:pt>
                      <c:pt idx="1914">
                        <c:v>-2.1800000000000006</c:v>
                      </c:pt>
                      <c:pt idx="1915">
                        <c:v>-2.7699999999999996</c:v>
                      </c:pt>
                      <c:pt idx="1916">
                        <c:v>-1.7300000000000004</c:v>
                      </c:pt>
                      <c:pt idx="1917">
                        <c:v>-1.5</c:v>
                      </c:pt>
                      <c:pt idx="1918">
                        <c:v>-0.75999999999999979</c:v>
                      </c:pt>
                      <c:pt idx="1919">
                        <c:v>-2.2400000000000002</c:v>
                      </c:pt>
                      <c:pt idx="1920">
                        <c:v>-2.9400000000000004</c:v>
                      </c:pt>
                      <c:pt idx="1921">
                        <c:v>-2.5200000000000005</c:v>
                      </c:pt>
                      <c:pt idx="1922">
                        <c:v>-2.3899999999999997</c:v>
                      </c:pt>
                      <c:pt idx="1923">
                        <c:v>-2.1399999999999997</c:v>
                      </c:pt>
                      <c:pt idx="1924">
                        <c:v>-2.6399999999999997</c:v>
                      </c:pt>
                      <c:pt idx="1925">
                        <c:v>-2.87</c:v>
                      </c:pt>
                      <c:pt idx="1926">
                        <c:v>-2.3099999999999996</c:v>
                      </c:pt>
                      <c:pt idx="1927">
                        <c:v>-2.21</c:v>
                      </c:pt>
                      <c:pt idx="1928">
                        <c:v>-1.6900000000000004</c:v>
                      </c:pt>
                      <c:pt idx="1929">
                        <c:v>-2.8200000000000012</c:v>
                      </c:pt>
                      <c:pt idx="1930">
                        <c:v>#N/A</c:v>
                      </c:pt>
                      <c:pt idx="1931">
                        <c:v>-2.8200000000000012</c:v>
                      </c:pt>
                      <c:pt idx="1932">
                        <c:v>-2.4500000000000002</c:v>
                      </c:pt>
                      <c:pt idx="1933">
                        <c:v>-1.9400000000000004</c:v>
                      </c:pt>
                      <c:pt idx="1934">
                        <c:v>-3.0900000000000007</c:v>
                      </c:pt>
                      <c:pt idx="1935">
                        <c:v>-3.3600000000000012</c:v>
                      </c:pt>
                      <c:pt idx="1936">
                        <c:v>-2.91</c:v>
                      </c:pt>
                      <c:pt idx="1937">
                        <c:v>-2.5700000000000012</c:v>
                      </c:pt>
                      <c:pt idx="1938">
                        <c:v>0.55999999999999961</c:v>
                      </c:pt>
                      <c:pt idx="1939">
                        <c:v>-2.96</c:v>
                      </c:pt>
                      <c:pt idx="1940">
                        <c:v>-2.74</c:v>
                      </c:pt>
                      <c:pt idx="1941">
                        <c:v>-2.0099999999999998</c:v>
                      </c:pt>
                      <c:pt idx="1942">
                        <c:v>-1.2300000000000004</c:v>
                      </c:pt>
                      <c:pt idx="1943">
                        <c:v>0.28000000000000025</c:v>
                      </c:pt>
                      <c:pt idx="1944">
                        <c:v>-2.4299999999999997</c:v>
                      </c:pt>
                      <c:pt idx="1945">
                        <c:v>-2.16</c:v>
                      </c:pt>
                      <c:pt idx="1946">
                        <c:v>-2.5300000000000011</c:v>
                      </c:pt>
                      <c:pt idx="1947">
                        <c:v>-1.37</c:v>
                      </c:pt>
                      <c:pt idx="1948">
                        <c:v>0.62999999999999989</c:v>
                      </c:pt>
                      <c:pt idx="1949">
                        <c:v>-3.13</c:v>
                      </c:pt>
                      <c:pt idx="1950">
                        <c:v>-3.84</c:v>
                      </c:pt>
                      <c:pt idx="1951">
                        <c:v>-0.76999999999999957</c:v>
                      </c:pt>
                      <c:pt idx="1952">
                        <c:v>-2</c:v>
                      </c:pt>
                      <c:pt idx="1953">
                        <c:v>1.2699999999999996</c:v>
                      </c:pt>
                      <c:pt idx="1954">
                        <c:v>-2.75</c:v>
                      </c:pt>
                      <c:pt idx="1955">
                        <c:v>#N/A</c:v>
                      </c:pt>
                      <c:pt idx="1956">
                        <c:v>-2.2400000000000002</c:v>
                      </c:pt>
                      <c:pt idx="1957">
                        <c:v>-2.21</c:v>
                      </c:pt>
                      <c:pt idx="1958">
                        <c:v>-0.67999999999999972</c:v>
                      </c:pt>
                      <c:pt idx="1959">
                        <c:v>-2.4699999999999998</c:v>
                      </c:pt>
                      <c:pt idx="1960">
                        <c:v>-2.3600000000000003</c:v>
                      </c:pt>
                      <c:pt idx="1961">
                        <c:v>-2.3099999999999996</c:v>
                      </c:pt>
                      <c:pt idx="1962">
                        <c:v>-2.7800000000000002</c:v>
                      </c:pt>
                      <c:pt idx="1963">
                        <c:v>-3.2100000000000009</c:v>
                      </c:pt>
                      <c:pt idx="1964">
                        <c:v>-3.0599999999999996</c:v>
                      </c:pt>
                      <c:pt idx="1965">
                        <c:v>-2.0499999999999998</c:v>
                      </c:pt>
                      <c:pt idx="1966">
                        <c:v>#N/A</c:v>
                      </c:pt>
                      <c:pt idx="1967">
                        <c:v>-1.5899999999999999</c:v>
                      </c:pt>
                      <c:pt idx="1968">
                        <c:v>0.17999999999999972</c:v>
                      </c:pt>
                      <c:pt idx="1969">
                        <c:v>-2.0499999999999998</c:v>
                      </c:pt>
                      <c:pt idx="1970">
                        <c:v>-1.79</c:v>
                      </c:pt>
                      <c:pt idx="1971">
                        <c:v>-1.4000000000000004</c:v>
                      </c:pt>
                      <c:pt idx="1972">
                        <c:v>-1.2800000000000002</c:v>
                      </c:pt>
                      <c:pt idx="1973">
                        <c:v>0.71999999999999975</c:v>
                      </c:pt>
                      <c:pt idx="1974">
                        <c:v>-2.09</c:v>
                      </c:pt>
                      <c:pt idx="1975">
                        <c:v>-2.84</c:v>
                      </c:pt>
                      <c:pt idx="1976">
                        <c:v>-2.87</c:v>
                      </c:pt>
                      <c:pt idx="1977">
                        <c:v>-3.4000000000000004</c:v>
                      </c:pt>
                      <c:pt idx="1978">
                        <c:v>-3.63</c:v>
                      </c:pt>
                      <c:pt idx="1979">
                        <c:v>-3.37</c:v>
                      </c:pt>
                      <c:pt idx="1980">
                        <c:v>-3.8600000000000003</c:v>
                      </c:pt>
                      <c:pt idx="1981">
                        <c:v>-3.0599999999999996</c:v>
                      </c:pt>
                      <c:pt idx="1982">
                        <c:v>-0.79999999999999982</c:v>
                      </c:pt>
                      <c:pt idx="1983">
                        <c:v>1.2000000000000002</c:v>
                      </c:pt>
                      <c:pt idx="1984">
                        <c:v>-3.0700000000000003</c:v>
                      </c:pt>
                      <c:pt idx="1985">
                        <c:v>-3.0700000000000003</c:v>
                      </c:pt>
                      <c:pt idx="1986">
                        <c:v>-2.84</c:v>
                      </c:pt>
                      <c:pt idx="1987">
                        <c:v>-0.84999999999999964</c:v>
                      </c:pt>
                      <c:pt idx="1988">
                        <c:v>1.1600000000000001</c:v>
                      </c:pt>
                      <c:pt idx="1989">
                        <c:v>-2.8200000000000003</c:v>
                      </c:pt>
                      <c:pt idx="1990">
                        <c:v>-1.54</c:v>
                      </c:pt>
                      <c:pt idx="1991">
                        <c:v>-1.2800000000000002</c:v>
                      </c:pt>
                      <c:pt idx="1992">
                        <c:v>-2.99</c:v>
                      </c:pt>
                      <c:pt idx="1993">
                        <c:v>-2.96</c:v>
                      </c:pt>
                      <c:pt idx="1994">
                        <c:v>-2.92</c:v>
                      </c:pt>
                      <c:pt idx="1995">
                        <c:v>-2.92</c:v>
                      </c:pt>
                      <c:pt idx="1996">
                        <c:v>#N/A</c:v>
                      </c:pt>
                      <c:pt idx="1997">
                        <c:v>-2.38</c:v>
                      </c:pt>
                      <c:pt idx="1998">
                        <c:v>-2.0599999999999996</c:v>
                      </c:pt>
                      <c:pt idx="1999">
                        <c:v>-2.29</c:v>
                      </c:pt>
                      <c:pt idx="2000">
                        <c:v>-2.2599999999999998</c:v>
                      </c:pt>
                      <c:pt idx="2001">
                        <c:v>-1.9699999999999998</c:v>
                      </c:pt>
                      <c:pt idx="2002">
                        <c:v>-1.46</c:v>
                      </c:pt>
                      <c:pt idx="2003">
                        <c:v>1.5199999999999996</c:v>
                      </c:pt>
                      <c:pt idx="2004">
                        <c:v>-1.7000000000000002</c:v>
                      </c:pt>
                      <c:pt idx="2005">
                        <c:v>-1.67</c:v>
                      </c:pt>
                      <c:pt idx="2006">
                        <c:v>-1.9100000000000001</c:v>
                      </c:pt>
                      <c:pt idx="2007">
                        <c:v>-2.8600000000000003</c:v>
                      </c:pt>
                      <c:pt idx="2008">
                        <c:v>-2.3600000000000003</c:v>
                      </c:pt>
                      <c:pt idx="2009">
                        <c:v>-2.4800000000000004</c:v>
                      </c:pt>
                      <c:pt idx="2010">
                        <c:v>-2.4699999999999998</c:v>
                      </c:pt>
                      <c:pt idx="2011">
                        <c:v>-2.2400000000000002</c:v>
                      </c:pt>
                      <c:pt idx="2012">
                        <c:v>-2.2400000000000002</c:v>
                      </c:pt>
                      <c:pt idx="2013">
                        <c:v>-1.9800000000000004</c:v>
                      </c:pt>
                      <c:pt idx="2014">
                        <c:v>-2.2000000000000002</c:v>
                      </c:pt>
                      <c:pt idx="2015">
                        <c:v>-2.0999999999999996</c:v>
                      </c:pt>
                      <c:pt idx="2016">
                        <c:v>-1.7999999999999998</c:v>
                      </c:pt>
                      <c:pt idx="2017">
                        <c:v>-0.99000000000000021</c:v>
                      </c:pt>
                      <c:pt idx="2018">
                        <c:v>-0.48000000000000043</c:v>
                      </c:pt>
                      <c:pt idx="2019">
                        <c:v>-2.0499999999999998</c:v>
                      </c:pt>
                      <c:pt idx="2020">
                        <c:v>-2.12</c:v>
                      </c:pt>
                      <c:pt idx="2021">
                        <c:v>-2.1500000000000004</c:v>
                      </c:pt>
                      <c:pt idx="2022">
                        <c:v>-2.4400000000000004</c:v>
                      </c:pt>
                      <c:pt idx="2023">
                        <c:v>-1.46</c:v>
                      </c:pt>
                      <c:pt idx="2024">
                        <c:v>-2.2000000000000002</c:v>
                      </c:pt>
                      <c:pt idx="2025">
                        <c:v>-2.5300000000000002</c:v>
                      </c:pt>
                      <c:pt idx="2026">
                        <c:v>#N/A</c:v>
                      </c:pt>
                      <c:pt idx="2027">
                        <c:v>-2.4000000000000004</c:v>
                      </c:pt>
                      <c:pt idx="2028">
                        <c:v>-2.63</c:v>
                      </c:pt>
                      <c:pt idx="2029">
                        <c:v>-2.71</c:v>
                      </c:pt>
                      <c:pt idx="2030">
                        <c:v>-2.76</c:v>
                      </c:pt>
                      <c:pt idx="2031">
                        <c:v>-1.42</c:v>
                      </c:pt>
                      <c:pt idx="2032">
                        <c:v>-0.73000000000000043</c:v>
                      </c:pt>
                      <c:pt idx="2033">
                        <c:v>0.79999999999999982</c:v>
                      </c:pt>
                      <c:pt idx="2034">
                        <c:v>-2.0999999999999996</c:v>
                      </c:pt>
                      <c:pt idx="2035">
                        <c:v>-1.8499999999999996</c:v>
                      </c:pt>
                      <c:pt idx="2036">
                        <c:v>-1.0700000000000003</c:v>
                      </c:pt>
                      <c:pt idx="2037">
                        <c:v>-1</c:v>
                      </c:pt>
                      <c:pt idx="2038">
                        <c:v>-0.5</c:v>
                      </c:pt>
                      <c:pt idx="2039">
                        <c:v>-1.79</c:v>
                      </c:pt>
                      <c:pt idx="2040">
                        <c:v>-2.0599999999999996</c:v>
                      </c:pt>
                      <c:pt idx="2041">
                        <c:v>-2.3499999999999996</c:v>
                      </c:pt>
                      <c:pt idx="2042">
                        <c:v>#N/A</c:v>
                      </c:pt>
                      <c:pt idx="2043">
                        <c:v>-2.2800000000000002</c:v>
                      </c:pt>
                      <c:pt idx="2044">
                        <c:v>-2.2400000000000002</c:v>
                      </c:pt>
                      <c:pt idx="2045">
                        <c:v>-2.5099999999999998</c:v>
                      </c:pt>
                      <c:pt idx="2046">
                        <c:v>-2.5099999999999998</c:v>
                      </c:pt>
                      <c:pt idx="2047">
                        <c:v>#N/A</c:v>
                      </c:pt>
                      <c:pt idx="2048">
                        <c:v>-1.4400000000000004</c:v>
                      </c:pt>
                      <c:pt idx="2049">
                        <c:v>-2.13</c:v>
                      </c:pt>
                      <c:pt idx="2050">
                        <c:v>-2.17</c:v>
                      </c:pt>
                      <c:pt idx="2051">
                        <c:v>-2.12</c:v>
                      </c:pt>
                      <c:pt idx="2052">
                        <c:v>-2.0300000000000002</c:v>
                      </c:pt>
                      <c:pt idx="2053">
                        <c:v>1.25</c:v>
                      </c:pt>
                      <c:pt idx="2054">
                        <c:v>-1.6900000000000004</c:v>
                      </c:pt>
                      <c:pt idx="2055">
                        <c:v>-1.4699999999999998</c:v>
                      </c:pt>
                      <c:pt idx="2056">
                        <c:v>-1.2300000000000004</c:v>
                      </c:pt>
                      <c:pt idx="2057">
                        <c:v>-0.21999999999999975</c:v>
                      </c:pt>
                      <c:pt idx="2058">
                        <c:v>0.29999999999999982</c:v>
                      </c:pt>
                      <c:pt idx="2059">
                        <c:v>#N/A</c:v>
                      </c:pt>
                      <c:pt idx="2060">
                        <c:v>-1.96</c:v>
                      </c:pt>
                      <c:pt idx="2061">
                        <c:v>-2.3400000000000007</c:v>
                      </c:pt>
                      <c:pt idx="2062">
                        <c:v>-2.1500000000000004</c:v>
                      </c:pt>
                      <c:pt idx="2063">
                        <c:v>-1.1100000000000003</c:v>
                      </c:pt>
                      <c:pt idx="2064">
                        <c:v>-2.1500000000000004</c:v>
                      </c:pt>
                      <c:pt idx="2065">
                        <c:v>-2.1500000000000004</c:v>
                      </c:pt>
                      <c:pt idx="2066">
                        <c:v>-1.3499999999999996</c:v>
                      </c:pt>
                      <c:pt idx="2067">
                        <c:v>-1</c:v>
                      </c:pt>
                      <c:pt idx="2068">
                        <c:v>1.5899999999999999</c:v>
                      </c:pt>
                      <c:pt idx="2069">
                        <c:v>-1.63</c:v>
                      </c:pt>
                      <c:pt idx="2070">
                        <c:v>-1.6500000000000004</c:v>
                      </c:pt>
                      <c:pt idx="2071">
                        <c:v>-1.37</c:v>
                      </c:pt>
                      <c:pt idx="2072">
                        <c:v>-1.5300000000000002</c:v>
                      </c:pt>
                      <c:pt idx="2073">
                        <c:v>-0.99000000000000021</c:v>
                      </c:pt>
                      <c:pt idx="2074">
                        <c:v>-1.4400000000000004</c:v>
                      </c:pt>
                      <c:pt idx="2075">
                        <c:v>-1.46</c:v>
                      </c:pt>
                      <c:pt idx="2076">
                        <c:v>-1.4900000000000002</c:v>
                      </c:pt>
                      <c:pt idx="2077">
                        <c:v>-1.4299999999999997</c:v>
                      </c:pt>
                      <c:pt idx="2078">
                        <c:v>-0.86000000000000032</c:v>
                      </c:pt>
                      <c:pt idx="2079">
                        <c:v>#N/A</c:v>
                      </c:pt>
                      <c:pt idx="2080">
                        <c:v>-1.38</c:v>
                      </c:pt>
                      <c:pt idx="2081">
                        <c:v>-1.6999999999999993</c:v>
                      </c:pt>
                      <c:pt idx="2082">
                        <c:v>-1.7800000000000002</c:v>
                      </c:pt>
                      <c:pt idx="2083">
                        <c:v>2.88</c:v>
                      </c:pt>
                      <c:pt idx="2084">
                        <c:v>#N/A</c:v>
                      </c:pt>
                      <c:pt idx="2085">
                        <c:v>-1.7700000000000005</c:v>
                      </c:pt>
                      <c:pt idx="2086">
                        <c:v>-1.87</c:v>
                      </c:pt>
                      <c:pt idx="2087">
                        <c:v>-1.54</c:v>
                      </c:pt>
                      <c:pt idx="2088">
                        <c:v>1.9900000000000002</c:v>
                      </c:pt>
                      <c:pt idx="2089">
                        <c:v>-1.29</c:v>
                      </c:pt>
                      <c:pt idx="2090">
                        <c:v>-1.6399999999999997</c:v>
                      </c:pt>
                      <c:pt idx="2091">
                        <c:v>-0.67999999999999972</c:v>
                      </c:pt>
                      <c:pt idx="2092">
                        <c:v>-0.69000000000000039</c:v>
                      </c:pt>
                      <c:pt idx="2093">
                        <c:v>-0.13999999999999968</c:v>
                      </c:pt>
                      <c:pt idx="2094">
                        <c:v>-1.7800000000000011</c:v>
                      </c:pt>
                      <c:pt idx="2095">
                        <c:v>-1.75</c:v>
                      </c:pt>
                      <c:pt idx="2096">
                        <c:v>-1.8099999999999996</c:v>
                      </c:pt>
                      <c:pt idx="2097">
                        <c:v>-1.2800000000000002</c:v>
                      </c:pt>
                      <c:pt idx="2098">
                        <c:v>-0.80999999999999961</c:v>
                      </c:pt>
                      <c:pt idx="2099">
                        <c:v>-1.83</c:v>
                      </c:pt>
                      <c:pt idx="2100">
                        <c:v>-1.5599999999999996</c:v>
                      </c:pt>
                      <c:pt idx="2101">
                        <c:v>-1.04</c:v>
                      </c:pt>
                      <c:pt idx="2102">
                        <c:v>-0.29999999999999982</c:v>
                      </c:pt>
                      <c:pt idx="2103">
                        <c:v>-1.5499999999999998</c:v>
                      </c:pt>
                      <c:pt idx="2104">
                        <c:v>-1.4800000000000004</c:v>
                      </c:pt>
                      <c:pt idx="2105">
                        <c:v>-1.6300000000000008</c:v>
                      </c:pt>
                      <c:pt idx="2106">
                        <c:v>-1.7300000000000004</c:v>
                      </c:pt>
                      <c:pt idx="2107">
                        <c:v>-1.67</c:v>
                      </c:pt>
                      <c:pt idx="2108">
                        <c:v>-1</c:v>
                      </c:pt>
                      <c:pt idx="2109">
                        <c:v>-2.0499999999999998</c:v>
                      </c:pt>
                      <c:pt idx="2110">
                        <c:v>-1.8899999999999997</c:v>
                      </c:pt>
                      <c:pt idx="2111">
                        <c:v>-1.7199999999999998</c:v>
                      </c:pt>
                      <c:pt idx="2112">
                        <c:v>-1.4299999999999997</c:v>
                      </c:pt>
                      <c:pt idx="2113">
                        <c:v>-1.92</c:v>
                      </c:pt>
                      <c:pt idx="2114">
                        <c:v>#N/A</c:v>
                      </c:pt>
                      <c:pt idx="2115">
                        <c:v>-2.3499999999999996</c:v>
                      </c:pt>
                      <c:pt idx="2116">
                        <c:v>-2.33</c:v>
                      </c:pt>
                      <c:pt idx="2117">
                        <c:v>-2.0999999999999996</c:v>
                      </c:pt>
                      <c:pt idx="2118">
                        <c:v>-1.88</c:v>
                      </c:pt>
                      <c:pt idx="2119">
                        <c:v>-2.2900000000000009</c:v>
                      </c:pt>
                      <c:pt idx="2120">
                        <c:v>-1.38</c:v>
                      </c:pt>
                      <c:pt idx="2121">
                        <c:v>#N/A</c:v>
                      </c:pt>
                      <c:pt idx="2122">
                        <c:v>-0.86000000000000032</c:v>
                      </c:pt>
                      <c:pt idx="2123">
                        <c:v>-0.45999999999999996</c:v>
                      </c:pt>
                      <c:pt idx="2124">
                        <c:v>-2.0599999999999996</c:v>
                      </c:pt>
                      <c:pt idx="2125">
                        <c:v>-1.5999999999999996</c:v>
                      </c:pt>
                      <c:pt idx="2126">
                        <c:v>-1.5499999999999998</c:v>
                      </c:pt>
                      <c:pt idx="2127">
                        <c:v>-0.75999999999999979</c:v>
                      </c:pt>
                      <c:pt idx="2128">
                        <c:v>-0.53000000000000025</c:v>
                      </c:pt>
                      <c:pt idx="2129">
                        <c:v>-1.2699999999999996</c:v>
                      </c:pt>
                      <c:pt idx="2130">
                        <c:v>-1.04</c:v>
                      </c:pt>
                      <c:pt idx="2131">
                        <c:v>-0.50999999999999979</c:v>
                      </c:pt>
                      <c:pt idx="2132">
                        <c:v>-0.45999999999999996</c:v>
                      </c:pt>
                      <c:pt idx="2133">
                        <c:v>0.36000000000000032</c:v>
                      </c:pt>
                      <c:pt idx="2134">
                        <c:v>-0.58999999999999986</c:v>
                      </c:pt>
                      <c:pt idx="2135">
                        <c:v>-0.51999999999999957</c:v>
                      </c:pt>
                      <c:pt idx="2136">
                        <c:v>-0.75999999999999979</c:v>
                      </c:pt>
                      <c:pt idx="2137">
                        <c:v>-0.63999999999999968</c:v>
                      </c:pt>
                      <c:pt idx="2138">
                        <c:v>-0.46999999999999975</c:v>
                      </c:pt>
                      <c:pt idx="2139">
                        <c:v>-0.67999999999999972</c:v>
                      </c:pt>
                      <c:pt idx="2140">
                        <c:v>-0.44000000000000039</c:v>
                      </c:pt>
                      <c:pt idx="2141">
                        <c:v>-0.45000000000000018</c:v>
                      </c:pt>
                      <c:pt idx="2142">
                        <c:v>-0.11000000000000032</c:v>
                      </c:pt>
                      <c:pt idx="2143">
                        <c:v>-0.29000000000000004</c:v>
                      </c:pt>
                      <c:pt idx="2144">
                        <c:v>-1.0199999999999996</c:v>
                      </c:pt>
                      <c:pt idx="2145">
                        <c:v>#N/A</c:v>
                      </c:pt>
                      <c:pt idx="2146">
                        <c:v>-0.95000000000000018</c:v>
                      </c:pt>
                      <c:pt idx="2147">
                        <c:v>-0.41999999999999993</c:v>
                      </c:pt>
                      <c:pt idx="2148">
                        <c:v>-0.96</c:v>
                      </c:pt>
                      <c:pt idx="2149">
                        <c:v>-0.91999999999999993</c:v>
                      </c:pt>
                      <c:pt idx="2150">
                        <c:v>-0.61000000000000032</c:v>
                      </c:pt>
                      <c:pt idx="2151">
                        <c:v>-0.33000000000000007</c:v>
                      </c:pt>
                      <c:pt idx="2152">
                        <c:v>-0.32000000000000028</c:v>
                      </c:pt>
                      <c:pt idx="2153">
                        <c:v>-0.33000000000000007</c:v>
                      </c:pt>
                      <c:pt idx="2154">
                        <c:v>-0.45000000000000018</c:v>
                      </c:pt>
                      <c:pt idx="2155">
                        <c:v>-0.83000000000000007</c:v>
                      </c:pt>
                      <c:pt idx="2156">
                        <c:v>-1.0499999999999998</c:v>
                      </c:pt>
                      <c:pt idx="2157">
                        <c:v>-1.0300000000000002</c:v>
                      </c:pt>
                      <c:pt idx="2158">
                        <c:v>-0.73000000000000043</c:v>
                      </c:pt>
                      <c:pt idx="2159">
                        <c:v>-1.1600000000000001</c:v>
                      </c:pt>
                      <c:pt idx="2160">
                        <c:v>-0.84999999999999964</c:v>
                      </c:pt>
                      <c:pt idx="2161">
                        <c:v>-0.30999999999999961</c:v>
                      </c:pt>
                      <c:pt idx="2162">
                        <c:v>-0.5</c:v>
                      </c:pt>
                      <c:pt idx="2163">
                        <c:v>-0.88999999999999968</c:v>
                      </c:pt>
                      <c:pt idx="2164">
                        <c:v>-0.86000000000000032</c:v>
                      </c:pt>
                      <c:pt idx="2165">
                        <c:v>-0.78000000000000025</c:v>
                      </c:pt>
                      <c:pt idx="2166">
                        <c:v>-0.64000000000000057</c:v>
                      </c:pt>
                      <c:pt idx="2167">
                        <c:v>-0.45999999999999996</c:v>
                      </c:pt>
                      <c:pt idx="2168">
                        <c:v>-0.60000000000000053</c:v>
                      </c:pt>
                      <c:pt idx="2169">
                        <c:v>-0.67999999999999972</c:v>
                      </c:pt>
                      <c:pt idx="2170">
                        <c:v>-0.78000000000000114</c:v>
                      </c:pt>
                      <c:pt idx="2171">
                        <c:v>-0.55999999999999961</c:v>
                      </c:pt>
                      <c:pt idx="2172">
                        <c:v>-0.71000000000000085</c:v>
                      </c:pt>
                      <c:pt idx="2173">
                        <c:v>0.11000000000000032</c:v>
                      </c:pt>
                      <c:pt idx="2174">
                        <c:v>-0.42999999999999972</c:v>
                      </c:pt>
                      <c:pt idx="2175">
                        <c:v>-0.35000000000000053</c:v>
                      </c:pt>
                      <c:pt idx="2176">
                        <c:v>-0.17999999999999972</c:v>
                      </c:pt>
                      <c:pt idx="2177">
                        <c:v>-4.0000000000000036E-2</c:v>
                      </c:pt>
                      <c:pt idx="2178">
                        <c:v>0.59999999999999964</c:v>
                      </c:pt>
                      <c:pt idx="2179">
                        <c:v>-0.38999999999999968</c:v>
                      </c:pt>
                      <c:pt idx="2180">
                        <c:v>-0.30000000000000071</c:v>
                      </c:pt>
                      <c:pt idx="2181">
                        <c:v>-0.20000000000000018</c:v>
                      </c:pt>
                      <c:pt idx="2182">
                        <c:v>0.29999999999999982</c:v>
                      </c:pt>
                      <c:pt idx="2183">
                        <c:v>1.0999999999999996</c:v>
                      </c:pt>
                      <c:pt idx="2184">
                        <c:v>-9.9999999999999645E-2</c:v>
                      </c:pt>
                      <c:pt idx="2185">
                        <c:v>0.11000000000000032</c:v>
                      </c:pt>
                      <c:pt idx="2186">
                        <c:v>0.27000000000000046</c:v>
                      </c:pt>
                      <c:pt idx="2187">
                        <c:v>0.97000000000000064</c:v>
                      </c:pt>
                      <c:pt idx="2188">
                        <c:v>1.2699999999999996</c:v>
                      </c:pt>
                      <c:pt idx="2189">
                        <c:v>0.23000000000000043</c:v>
                      </c:pt>
                      <c:pt idx="2190">
                        <c:v>7.0000000000000284E-2</c:v>
                      </c:pt>
                      <c:pt idx="2191">
                        <c:v>8.9999999999999858E-2</c:v>
                      </c:pt>
                      <c:pt idx="2192">
                        <c:v>-0.21999999999999975</c:v>
                      </c:pt>
                      <c:pt idx="2193">
                        <c:v>9.9999999999997868E-3</c:v>
                      </c:pt>
                      <c:pt idx="2194">
                        <c:v>-0.20000000000000018</c:v>
                      </c:pt>
                      <c:pt idx="2195">
                        <c:v>-0.12000000000000011</c:v>
                      </c:pt>
                      <c:pt idx="2196">
                        <c:v>-0.11000000000000032</c:v>
                      </c:pt>
                      <c:pt idx="2197">
                        <c:v>-0.25000000000000089</c:v>
                      </c:pt>
                      <c:pt idx="2198">
                        <c:v>0.12000000000000011</c:v>
                      </c:pt>
                      <c:pt idx="2199">
                        <c:v>-8.0000000000000071E-2</c:v>
                      </c:pt>
                      <c:pt idx="2200">
                        <c:v>-1.9999999999999574E-2</c:v>
                      </c:pt>
                      <c:pt idx="2201">
                        <c:v>-1.9999999999999574E-2</c:v>
                      </c:pt>
                      <c:pt idx="2202">
                        <c:v>-9.9999999999997868E-3</c:v>
                      </c:pt>
                      <c:pt idx="2203">
                        <c:v>1.1500000000000004</c:v>
                      </c:pt>
                      <c:pt idx="2204">
                        <c:v>0.15000000000000036</c:v>
                      </c:pt>
                      <c:pt idx="2205">
                        <c:v>0.40000000000000036</c:v>
                      </c:pt>
                      <c:pt idx="2206">
                        <c:v>0.11000000000000032</c:v>
                      </c:pt>
                      <c:pt idx="2207">
                        <c:v>0.79</c:v>
                      </c:pt>
                      <c:pt idx="2208">
                        <c:v>2.2400000000000002</c:v>
                      </c:pt>
                      <c:pt idx="2209">
                        <c:v>9.9999999999997868E-3</c:v>
                      </c:pt>
                      <c:pt idx="2210">
                        <c:v>0.15000000000000036</c:v>
                      </c:pt>
                      <c:pt idx="2211">
                        <c:v>0.50999999999999979</c:v>
                      </c:pt>
                      <c:pt idx="2212">
                        <c:v>1.9299999999999997</c:v>
                      </c:pt>
                      <c:pt idx="2213">
                        <c:v>0.63999999999999968</c:v>
                      </c:pt>
                      <c:pt idx="2214">
                        <c:v>4.9999999999999822E-2</c:v>
                      </c:pt>
                      <c:pt idx="2215">
                        <c:v>#N/A</c:v>
                      </c:pt>
                      <c:pt idx="2216">
                        <c:v>0.24000000000000021</c:v>
                      </c:pt>
                      <c:pt idx="2217">
                        <c:v>0.33000000000000007</c:v>
                      </c:pt>
                      <c:pt idx="2218">
                        <c:v>0.49000000000000021</c:v>
                      </c:pt>
                      <c:pt idx="2219">
                        <c:v>-9.9999999999997868E-3</c:v>
                      </c:pt>
                      <c:pt idx="2220">
                        <c:v>-8.9999999999999858E-2</c:v>
                      </c:pt>
                      <c:pt idx="2221">
                        <c:v>4.9999999999999822E-2</c:v>
                      </c:pt>
                      <c:pt idx="2222">
                        <c:v>-9.9999999999999645E-2</c:v>
                      </c:pt>
                      <c:pt idx="2223">
                        <c:v>-0.13999999999999968</c:v>
                      </c:pt>
                      <c:pt idx="2224">
                        <c:v>-0.29000000000000004</c:v>
                      </c:pt>
                      <c:pt idx="2225">
                        <c:v>-4.9999999999999822E-2</c:v>
                      </c:pt>
                      <c:pt idx="2226">
                        <c:v>0.33000000000000007</c:v>
                      </c:pt>
                      <c:pt idx="2227">
                        <c:v>0.70000000000000018</c:v>
                      </c:pt>
                      <c:pt idx="2228">
                        <c:v>1.4299999999999997</c:v>
                      </c:pt>
                      <c:pt idx="2229">
                        <c:v>7.0000000000000284E-2</c:v>
                      </c:pt>
                      <c:pt idx="2230">
                        <c:v>8.9999999999999858E-2</c:v>
                      </c:pt>
                      <c:pt idx="2231">
                        <c:v>0.61000000000000032</c:v>
                      </c:pt>
                      <c:pt idx="2232">
                        <c:v>0.91000000000000014</c:v>
                      </c:pt>
                      <c:pt idx="2233">
                        <c:v>1.3899999999999997</c:v>
                      </c:pt>
                      <c:pt idx="2234">
                        <c:v>0.37999999999999989</c:v>
                      </c:pt>
                      <c:pt idx="2235">
                        <c:v>0.62999999999999989</c:v>
                      </c:pt>
                      <c:pt idx="2236">
                        <c:v>0.38999999999999968</c:v>
                      </c:pt>
                      <c:pt idx="2237">
                        <c:v>0.40000000000000036</c:v>
                      </c:pt>
                      <c:pt idx="2238">
                        <c:v>0.16999999999999993</c:v>
                      </c:pt>
                      <c:pt idx="2239">
                        <c:v>0.42999999999999972</c:v>
                      </c:pt>
                      <c:pt idx="2240">
                        <c:v>0.57000000000000028</c:v>
                      </c:pt>
                      <c:pt idx="2241">
                        <c:v>0.62000000000000011</c:v>
                      </c:pt>
                      <c:pt idx="2242">
                        <c:v>0.66000000000000014</c:v>
                      </c:pt>
                      <c:pt idx="2243">
                        <c:v>1.1799999999999997</c:v>
                      </c:pt>
                      <c:pt idx="2244">
                        <c:v>0.83000000000000007</c:v>
                      </c:pt>
                      <c:pt idx="2245">
                        <c:v>0.91999999999999993</c:v>
                      </c:pt>
                      <c:pt idx="2246">
                        <c:v>1.08</c:v>
                      </c:pt>
                      <c:pt idx="2247">
                        <c:v>1.0499999999999998</c:v>
                      </c:pt>
                      <c:pt idx="2248">
                        <c:v>1.4000000000000004</c:v>
                      </c:pt>
                      <c:pt idx="2249">
                        <c:v>1.0099999999999998</c:v>
                      </c:pt>
                      <c:pt idx="2250">
                        <c:v>1.2199999999999998</c:v>
                      </c:pt>
                      <c:pt idx="2251">
                        <c:v>1.2300000000000004</c:v>
                      </c:pt>
                      <c:pt idx="2252">
                        <c:v>1.33</c:v>
                      </c:pt>
                      <c:pt idx="2253">
                        <c:v>1.2000000000000002</c:v>
                      </c:pt>
                      <c:pt idx="2254">
                        <c:v>1.1000000000000005</c:v>
                      </c:pt>
                      <c:pt idx="2255">
                        <c:v>1.2400000000000002</c:v>
                      </c:pt>
                      <c:pt idx="2256">
                        <c:v>0.99000000000000021</c:v>
                      </c:pt>
                      <c:pt idx="2257">
                        <c:v>0.71999999999999975</c:v>
                      </c:pt>
                      <c:pt idx="2258">
                        <c:v>0.60000000000000053</c:v>
                      </c:pt>
                      <c:pt idx="2259">
                        <c:v>0.60000000000000053</c:v>
                      </c:pt>
                      <c:pt idx="2260">
                        <c:v>0.83999999999999986</c:v>
                      </c:pt>
                      <c:pt idx="2261">
                        <c:v>#N/A</c:v>
                      </c:pt>
                      <c:pt idx="2262">
                        <c:v>0.87000000000000011</c:v>
                      </c:pt>
                      <c:pt idx="2263">
                        <c:v>1.04</c:v>
                      </c:pt>
                      <c:pt idx="2264">
                        <c:v>0.88999999999999968</c:v>
                      </c:pt>
                      <c:pt idx="2265">
                        <c:v>0.75</c:v>
                      </c:pt>
                      <c:pt idx="2266">
                        <c:v>1.1000000000000005</c:v>
                      </c:pt>
                      <c:pt idx="2267">
                        <c:v>1.21</c:v>
                      </c:pt>
                      <c:pt idx="2268">
                        <c:v>1.6500000000000004</c:v>
                      </c:pt>
                      <c:pt idx="2269">
                        <c:v>1.0700000000000003</c:v>
                      </c:pt>
                      <c:pt idx="2270">
                        <c:v>1.5599999999999996</c:v>
                      </c:pt>
                      <c:pt idx="2271">
                        <c:v>1.54</c:v>
                      </c:pt>
                      <c:pt idx="2272">
                        <c:v>1.4000000000000004</c:v>
                      </c:pt>
                      <c:pt idx="2273">
                        <c:v>1.4900000000000002</c:v>
                      </c:pt>
                      <c:pt idx="2274">
                        <c:v>1.2599999999999998</c:v>
                      </c:pt>
                      <c:pt idx="2275">
                        <c:v>1.1500000000000004</c:v>
                      </c:pt>
                      <c:pt idx="2276">
                        <c:v>0.80999999999999961</c:v>
                      </c:pt>
                      <c:pt idx="2277">
                        <c:v>0.79999999999999982</c:v>
                      </c:pt>
                      <c:pt idx="2278">
                        <c:v>2.29</c:v>
                      </c:pt>
                      <c:pt idx="2279">
                        <c:v>0.79</c:v>
                      </c:pt>
                      <c:pt idx="2280">
                        <c:v>0.75999999999999979</c:v>
                      </c:pt>
                      <c:pt idx="2281">
                        <c:v>0.87999999999999989</c:v>
                      </c:pt>
                      <c:pt idx="2282">
                        <c:v>0.86000000000000032</c:v>
                      </c:pt>
                      <c:pt idx="2283">
                        <c:v>1.4800000000000004</c:v>
                      </c:pt>
                      <c:pt idx="2284">
                        <c:v>1</c:v>
                      </c:pt>
                      <c:pt idx="2285">
                        <c:v>1</c:v>
                      </c:pt>
                      <c:pt idx="2286">
                        <c:v>#N/A</c:v>
                      </c:pt>
                      <c:pt idx="2287">
                        <c:v>1.1200000000000001</c:v>
                      </c:pt>
                      <c:pt idx="2288">
                        <c:v>0.91999999999999993</c:v>
                      </c:pt>
                      <c:pt idx="2289">
                        <c:v>0.91999999999999993</c:v>
                      </c:pt>
                      <c:pt idx="2290">
                        <c:v>1.0599999999999996</c:v>
                      </c:pt>
                      <c:pt idx="2291">
                        <c:v>1.2199999999999998</c:v>
                      </c:pt>
                      <c:pt idx="2292">
                        <c:v>1.2400000000000002</c:v>
                      </c:pt>
                      <c:pt idx="2293">
                        <c:v>1.54</c:v>
                      </c:pt>
                      <c:pt idx="2294">
                        <c:v>1.21</c:v>
                      </c:pt>
                      <c:pt idx="2295">
                        <c:v>1.3100000000000005</c:v>
                      </c:pt>
                      <c:pt idx="2296">
                        <c:v>1.4400000000000004</c:v>
                      </c:pt>
                      <c:pt idx="2297">
                        <c:v>1.29</c:v>
                      </c:pt>
                      <c:pt idx="2298">
                        <c:v>1.38</c:v>
                      </c:pt>
                      <c:pt idx="2299">
                        <c:v>1.3099999999999996</c:v>
                      </c:pt>
                      <c:pt idx="2300">
                        <c:v>1.2000000000000002</c:v>
                      </c:pt>
                      <c:pt idx="2301">
                        <c:v>1.1100000000000003</c:v>
                      </c:pt>
                      <c:pt idx="2302">
                        <c:v>#N/A</c:v>
                      </c:pt>
                      <c:pt idx="2303">
                        <c:v>1.2300000000000004</c:v>
                      </c:pt>
                      <c:pt idx="2304">
                        <c:v>1.0700000000000003</c:v>
                      </c:pt>
                      <c:pt idx="2305">
                        <c:v>1.1500000000000004</c:v>
                      </c:pt>
                      <c:pt idx="2306">
                        <c:v>1.3099999999999996</c:v>
                      </c:pt>
                      <c:pt idx="2307">
                        <c:v>1.8099999999999996</c:v>
                      </c:pt>
                      <c:pt idx="2308">
                        <c:v>#N/A</c:v>
                      </c:pt>
                      <c:pt idx="2309">
                        <c:v>1.2800000000000002</c:v>
                      </c:pt>
                      <c:pt idx="2310">
                        <c:v>1.25</c:v>
                      </c:pt>
                      <c:pt idx="2311">
                        <c:v>1.21</c:v>
                      </c:pt>
                      <c:pt idx="2312">
                        <c:v>1.1799999999999997</c:v>
                      </c:pt>
                      <c:pt idx="2313">
                        <c:v>1.4800000000000004</c:v>
                      </c:pt>
                      <c:pt idx="2314">
                        <c:v>1.0899999999999999</c:v>
                      </c:pt>
                      <c:pt idx="2315">
                        <c:v>1.4800000000000004</c:v>
                      </c:pt>
                      <c:pt idx="2316">
                        <c:v>1.3200000000000003</c:v>
                      </c:pt>
                      <c:pt idx="2317">
                        <c:v>1.4500000000000002</c:v>
                      </c:pt>
                      <c:pt idx="2318">
                        <c:v>0.98000000000000043</c:v>
                      </c:pt>
                      <c:pt idx="2319">
                        <c:v>#N/A</c:v>
                      </c:pt>
                      <c:pt idx="2320">
                        <c:v>1.1000000000000005</c:v>
                      </c:pt>
                      <c:pt idx="2321">
                        <c:v>0.99000000000000021</c:v>
                      </c:pt>
                      <c:pt idx="2322">
                        <c:v>0.85000000000000053</c:v>
                      </c:pt>
                      <c:pt idx="2323">
                        <c:v>0.66000000000000014</c:v>
                      </c:pt>
                      <c:pt idx="2324">
                        <c:v>0.80999999999999961</c:v>
                      </c:pt>
                      <c:pt idx="2325">
                        <c:v>1.08</c:v>
                      </c:pt>
                      <c:pt idx="2326">
                        <c:v>1.2699999999999996</c:v>
                      </c:pt>
                      <c:pt idx="2327">
                        <c:v>1.79</c:v>
                      </c:pt>
                      <c:pt idx="2328">
                        <c:v>2.34</c:v>
                      </c:pt>
                      <c:pt idx="2329">
                        <c:v>1.5899999999999999</c:v>
                      </c:pt>
                      <c:pt idx="2330">
                        <c:v>1.4299999999999997</c:v>
                      </c:pt>
                      <c:pt idx="2331">
                        <c:v>1.0099999999999998</c:v>
                      </c:pt>
                      <c:pt idx="2332">
                        <c:v>0.79</c:v>
                      </c:pt>
                      <c:pt idx="2333">
                        <c:v>0.91000000000000014</c:v>
                      </c:pt>
                      <c:pt idx="2334">
                        <c:v>1.0499999999999998</c:v>
                      </c:pt>
                      <c:pt idx="2335">
                        <c:v>1.58</c:v>
                      </c:pt>
                      <c:pt idx="2336">
                        <c:v>1.5700000000000003</c:v>
                      </c:pt>
                      <c:pt idx="2337">
                        <c:v>1.7699999999999996</c:v>
                      </c:pt>
                      <c:pt idx="2338">
                        <c:v>1.8200000000000003</c:v>
                      </c:pt>
                      <c:pt idx="2339">
                        <c:v>1.2800000000000002</c:v>
                      </c:pt>
                      <c:pt idx="2340">
                        <c:v>#N/A</c:v>
                      </c:pt>
                      <c:pt idx="2341">
                        <c:v>1.29</c:v>
                      </c:pt>
                      <c:pt idx="2342">
                        <c:v>2.0599999999999996</c:v>
                      </c:pt>
                      <c:pt idx="2343">
                        <c:v>3.51</c:v>
                      </c:pt>
                      <c:pt idx="2344">
                        <c:v>3.5</c:v>
                      </c:pt>
                      <c:pt idx="2345">
                        <c:v>#N/A</c:v>
                      </c:pt>
                      <c:pt idx="2346">
                        <c:v>0.96</c:v>
                      </c:pt>
                      <c:pt idx="2347">
                        <c:v>0.96999999999999975</c:v>
                      </c:pt>
                      <c:pt idx="2348">
                        <c:v>2.7199999999999998</c:v>
                      </c:pt>
                      <c:pt idx="2349">
                        <c:v>1.9500000000000002</c:v>
                      </c:pt>
                      <c:pt idx="2350">
                        <c:v>1.9400000000000004</c:v>
                      </c:pt>
                      <c:pt idx="2351">
                        <c:v>2.0099999999999998</c:v>
                      </c:pt>
                      <c:pt idx="2352">
                        <c:v>2.0999999999999996</c:v>
                      </c:pt>
                      <c:pt idx="2353">
                        <c:v>3.04</c:v>
                      </c:pt>
                      <c:pt idx="2354">
                        <c:v>2.09</c:v>
                      </c:pt>
                      <c:pt idx="2355">
                        <c:v>2.2199999999999998</c:v>
                      </c:pt>
                      <c:pt idx="2356">
                        <c:v>2.2800000000000002</c:v>
                      </c:pt>
                      <c:pt idx="2357">
                        <c:v>2.04</c:v>
                      </c:pt>
                      <c:pt idx="2358">
                        <c:v>1.4000000000000004</c:v>
                      </c:pt>
                      <c:pt idx="2359">
                        <c:v>1.46</c:v>
                      </c:pt>
                      <c:pt idx="2360">
                        <c:v>1.8099999999999996</c:v>
                      </c:pt>
                      <c:pt idx="2361">
                        <c:v>1.92</c:v>
                      </c:pt>
                      <c:pt idx="2362">
                        <c:v>2.1900000000000004</c:v>
                      </c:pt>
                      <c:pt idx="2363">
                        <c:v>1.8399999999999999</c:v>
                      </c:pt>
                      <c:pt idx="2364">
                        <c:v>1.83</c:v>
                      </c:pt>
                      <c:pt idx="2365">
                        <c:v>2.09</c:v>
                      </c:pt>
                      <c:pt idx="2366">
                        <c:v>1.71</c:v>
                      </c:pt>
                      <c:pt idx="2367">
                        <c:v>1.8600000000000003</c:v>
                      </c:pt>
                      <c:pt idx="2368">
                        <c:v>2.3600000000000003</c:v>
                      </c:pt>
                      <c:pt idx="2369">
                        <c:v>1.8499999999999996</c:v>
                      </c:pt>
                      <c:pt idx="2370">
                        <c:v>2.2199999999999998</c:v>
                      </c:pt>
                      <c:pt idx="2371">
                        <c:v>2.59</c:v>
                      </c:pt>
                      <c:pt idx="2372">
                        <c:v>3.3200000000000003</c:v>
                      </c:pt>
                      <c:pt idx="2373">
                        <c:v>3.08</c:v>
                      </c:pt>
                      <c:pt idx="2374">
                        <c:v>2.08</c:v>
                      </c:pt>
                      <c:pt idx="2375">
                        <c:v>#N/A</c:v>
                      </c:pt>
                      <c:pt idx="2376">
                        <c:v>#N/A</c:v>
                      </c:pt>
                      <c:pt idx="2377">
                        <c:v>2.1100000000000003</c:v>
                      </c:pt>
                      <c:pt idx="2378">
                        <c:v>1.1100000000000003</c:v>
                      </c:pt>
                      <c:pt idx="2379">
                        <c:v>1.9800000000000004</c:v>
                      </c:pt>
                      <c:pt idx="2380">
                        <c:v>2.2400000000000002</c:v>
                      </c:pt>
                      <c:pt idx="2381">
                        <c:v>2.9000000000000004</c:v>
                      </c:pt>
                      <c:pt idx="2382">
                        <c:v>3.1799999999999997</c:v>
                      </c:pt>
                      <c:pt idx="2383">
                        <c:v>3.91</c:v>
                      </c:pt>
                      <c:pt idx="2384">
                        <c:v>2.8600000000000003</c:v>
                      </c:pt>
                      <c:pt idx="2385">
                        <c:v>2.76</c:v>
                      </c:pt>
                      <c:pt idx="2386">
                        <c:v>2.4900000000000002</c:v>
                      </c:pt>
                      <c:pt idx="2387">
                        <c:v>2.46</c:v>
                      </c:pt>
                      <c:pt idx="2388">
                        <c:v>2.8</c:v>
                      </c:pt>
                      <c:pt idx="2389">
                        <c:v>2.5499999999999998</c:v>
                      </c:pt>
                      <c:pt idx="2390">
                        <c:v>2.7800000000000002</c:v>
                      </c:pt>
                      <c:pt idx="2391">
                        <c:v>2.8600000000000003</c:v>
                      </c:pt>
                      <c:pt idx="2392">
                        <c:v>2.7700000000000005</c:v>
                      </c:pt>
                      <c:pt idx="2393">
                        <c:v>2.2999999999999998</c:v>
                      </c:pt>
                      <c:pt idx="2394">
                        <c:v>2.1900000000000004</c:v>
                      </c:pt>
                      <c:pt idx="2395">
                        <c:v>1.5899999999999999</c:v>
                      </c:pt>
                      <c:pt idx="2396">
                        <c:v>1.5700000000000003</c:v>
                      </c:pt>
                      <c:pt idx="2397">
                        <c:v>1.6799999999999997</c:v>
                      </c:pt>
                      <c:pt idx="2398">
                        <c:v>2.1100000000000003</c:v>
                      </c:pt>
                      <c:pt idx="2399">
                        <c:v>1.42</c:v>
                      </c:pt>
                      <c:pt idx="2400">
                        <c:v>1.7599999999999998</c:v>
                      </c:pt>
                      <c:pt idx="2401">
                        <c:v>2.04</c:v>
                      </c:pt>
                      <c:pt idx="2402">
                        <c:v>2</c:v>
                      </c:pt>
                      <c:pt idx="2403">
                        <c:v>1.6600000000000001</c:v>
                      </c:pt>
                      <c:pt idx="2404">
                        <c:v>1.6799999999999997</c:v>
                      </c:pt>
                      <c:pt idx="2405">
                        <c:v>1.7300000000000004</c:v>
                      </c:pt>
                      <c:pt idx="2406">
                        <c:v>1.4100000000000001</c:v>
                      </c:pt>
                      <c:pt idx="2407">
                        <c:v>1</c:v>
                      </c:pt>
                      <c:pt idx="2408">
                        <c:v>1.0300000000000002</c:v>
                      </c:pt>
                      <c:pt idx="2409">
                        <c:v>1.58</c:v>
                      </c:pt>
                      <c:pt idx="2410">
                        <c:v>1.7199999999999998</c:v>
                      </c:pt>
                      <c:pt idx="2411">
                        <c:v>1.63</c:v>
                      </c:pt>
                      <c:pt idx="2412">
                        <c:v>1.3499999999999996</c:v>
                      </c:pt>
                      <c:pt idx="2413">
                        <c:v>1.58</c:v>
                      </c:pt>
                      <c:pt idx="2414">
                        <c:v>1.4900000000000002</c:v>
                      </c:pt>
                      <c:pt idx="2415">
                        <c:v>#N/A</c:v>
                      </c:pt>
                      <c:pt idx="2416">
                        <c:v>1.4800000000000004</c:v>
                      </c:pt>
                      <c:pt idx="2417">
                        <c:v>1.2199999999999998</c:v>
                      </c:pt>
                      <c:pt idx="2418">
                        <c:v>2.0199999999999996</c:v>
                      </c:pt>
                      <c:pt idx="2419">
                        <c:v>1.42</c:v>
                      </c:pt>
                      <c:pt idx="2420">
                        <c:v>1.5700000000000003</c:v>
                      </c:pt>
                      <c:pt idx="2421">
                        <c:v>1.63</c:v>
                      </c:pt>
                      <c:pt idx="2422">
                        <c:v>1.8399999999999999</c:v>
                      </c:pt>
                      <c:pt idx="2423">
                        <c:v>1.6600000000000001</c:v>
                      </c:pt>
                      <c:pt idx="2424">
                        <c:v>1.7699999999999996</c:v>
                      </c:pt>
                      <c:pt idx="2425">
                        <c:v>1.88</c:v>
                      </c:pt>
                      <c:pt idx="2426">
                        <c:v>2</c:v>
                      </c:pt>
                      <c:pt idx="2427">
                        <c:v>2</c:v>
                      </c:pt>
                      <c:pt idx="2428">
                        <c:v>1.6100000000000003</c:v>
                      </c:pt>
                      <c:pt idx="2429">
                        <c:v>1.8200000000000003</c:v>
                      </c:pt>
                      <c:pt idx="2430">
                        <c:v>1.83</c:v>
                      </c:pt>
                      <c:pt idx="2431">
                        <c:v>1.7700000000000005</c:v>
                      </c:pt>
                      <c:pt idx="2432">
                        <c:v>1.62</c:v>
                      </c:pt>
                      <c:pt idx="2433">
                        <c:v>1.38</c:v>
                      </c:pt>
                      <c:pt idx="2434">
                        <c:v>1.5300000000000002</c:v>
                      </c:pt>
                      <c:pt idx="2435">
                        <c:v>1.62</c:v>
                      </c:pt>
                      <c:pt idx="2436">
                        <c:v>1.7199999999999998</c:v>
                      </c:pt>
                      <c:pt idx="2437">
                        <c:v>1.7599999999999998</c:v>
                      </c:pt>
                      <c:pt idx="2438">
                        <c:v>1.8499999999999996</c:v>
                      </c:pt>
                      <c:pt idx="2439">
                        <c:v>1.9699999999999998</c:v>
                      </c:pt>
                      <c:pt idx="2440">
                        <c:v>2.1100000000000003</c:v>
                      </c:pt>
                      <c:pt idx="2441">
                        <c:v>1.9400000000000004</c:v>
                      </c:pt>
                      <c:pt idx="2442">
                        <c:v>1.7700000000000005</c:v>
                      </c:pt>
                      <c:pt idx="2443">
                        <c:v>1.8499999999999996</c:v>
                      </c:pt>
                      <c:pt idx="2444">
                        <c:v>1.7400000000000002</c:v>
                      </c:pt>
                      <c:pt idx="2445">
                        <c:v>1.9000000000000004</c:v>
                      </c:pt>
                      <c:pt idx="2446">
                        <c:v>1.7400000000000002</c:v>
                      </c:pt>
                      <c:pt idx="2447">
                        <c:v>1.6900000000000004</c:v>
                      </c:pt>
                      <c:pt idx="2448">
                        <c:v>1.7400000000000002</c:v>
                      </c:pt>
                      <c:pt idx="2449">
                        <c:v>1.4699999999999998</c:v>
                      </c:pt>
                      <c:pt idx="2450">
                        <c:v>1.5</c:v>
                      </c:pt>
                      <c:pt idx="2451">
                        <c:v>#N/A</c:v>
                      </c:pt>
                      <c:pt idx="2452">
                        <c:v>1.6100000000000003</c:v>
                      </c:pt>
                      <c:pt idx="2453">
                        <c:v>1.6100000000000003</c:v>
                      </c:pt>
                      <c:pt idx="2454">
                        <c:v>1.4400000000000004</c:v>
                      </c:pt>
                      <c:pt idx="2455">
                        <c:v>1.5099999999999998</c:v>
                      </c:pt>
                      <c:pt idx="2456">
                        <c:v>1.5899999999999999</c:v>
                      </c:pt>
                      <c:pt idx="2457">
                        <c:v>1.63</c:v>
                      </c:pt>
                      <c:pt idx="2458">
                        <c:v>1.5600000000000005</c:v>
                      </c:pt>
                      <c:pt idx="2459">
                        <c:v>1.7300000000000004</c:v>
                      </c:pt>
                      <c:pt idx="2460">
                        <c:v>1.62</c:v>
                      </c:pt>
                      <c:pt idx="2461">
                        <c:v>1.63</c:v>
                      </c:pt>
                      <c:pt idx="2462">
                        <c:v>1.7300000000000004</c:v>
                      </c:pt>
                      <c:pt idx="2463">
                        <c:v>1.7999999999999998</c:v>
                      </c:pt>
                      <c:pt idx="2464">
                        <c:v>1.7999999999999998</c:v>
                      </c:pt>
                      <c:pt idx="2465">
                        <c:v>1.7000000000000002</c:v>
                      </c:pt>
                      <c:pt idx="2466">
                        <c:v>1.4000000000000004</c:v>
                      </c:pt>
                      <c:pt idx="2467">
                        <c:v>1.37</c:v>
                      </c:pt>
                      <c:pt idx="2468">
                        <c:v>1.7300000000000004</c:v>
                      </c:pt>
                      <c:pt idx="2469">
                        <c:v>1.4800000000000004</c:v>
                      </c:pt>
                      <c:pt idx="2470">
                        <c:v>1.4900000000000002</c:v>
                      </c:pt>
                      <c:pt idx="2471">
                        <c:v>1.5099999999999998</c:v>
                      </c:pt>
                      <c:pt idx="2472">
                        <c:v>1.54</c:v>
                      </c:pt>
                      <c:pt idx="2473">
                        <c:v>1.9500000000000002</c:v>
                      </c:pt>
                      <c:pt idx="2474">
                        <c:v>1.4400000000000004</c:v>
                      </c:pt>
                      <c:pt idx="2475">
                        <c:v>1.4400000000000004</c:v>
                      </c:pt>
                      <c:pt idx="2476">
                        <c:v>#N/A</c:v>
                      </c:pt>
                      <c:pt idx="2477">
                        <c:v>1.5499999999999998</c:v>
                      </c:pt>
                      <c:pt idx="2478">
                        <c:v>1.7800000000000002</c:v>
                      </c:pt>
                      <c:pt idx="2479">
                        <c:v>1.42</c:v>
                      </c:pt>
                      <c:pt idx="2480">
                        <c:v>1.5499999999999998</c:v>
                      </c:pt>
                      <c:pt idx="2481">
                        <c:v>1.4699999999999998</c:v>
                      </c:pt>
                      <c:pt idx="2482">
                        <c:v>1.6100000000000003</c:v>
                      </c:pt>
                      <c:pt idx="2483">
                        <c:v>1.4699999999999998</c:v>
                      </c:pt>
                      <c:pt idx="2484">
                        <c:v>1.3399999999999999</c:v>
                      </c:pt>
                      <c:pt idx="2485">
                        <c:v>1.1600000000000001</c:v>
                      </c:pt>
                      <c:pt idx="2486">
                        <c:v>1.08</c:v>
                      </c:pt>
                      <c:pt idx="2487">
                        <c:v>1.3200000000000003</c:v>
                      </c:pt>
                      <c:pt idx="2488">
                        <c:v>1.2000000000000002</c:v>
                      </c:pt>
                      <c:pt idx="2489">
                        <c:v>1.29</c:v>
                      </c:pt>
                      <c:pt idx="2490">
                        <c:v>1.46</c:v>
                      </c:pt>
                      <c:pt idx="2491">
                        <c:v>1.6100000000000003</c:v>
                      </c:pt>
                      <c:pt idx="2492">
                        <c:v>1.5300000000000002</c:v>
                      </c:pt>
                      <c:pt idx="2493">
                        <c:v>1.5700000000000003</c:v>
                      </c:pt>
                      <c:pt idx="2494">
                        <c:v>1.38</c:v>
                      </c:pt>
                      <c:pt idx="2495">
                        <c:v>1.3499999999999996</c:v>
                      </c:pt>
                      <c:pt idx="2496">
                        <c:v>1.2300000000000004</c:v>
                      </c:pt>
                      <c:pt idx="2497">
                        <c:v>1.2800000000000002</c:v>
                      </c:pt>
                      <c:pt idx="2498">
                        <c:v>1.1399999999999997</c:v>
                      </c:pt>
                      <c:pt idx="2499">
                        <c:v>1.2300000000000004</c:v>
                      </c:pt>
                      <c:pt idx="2500">
                        <c:v>1.2300000000000004</c:v>
                      </c:pt>
                      <c:pt idx="2501">
                        <c:v>1.38</c:v>
                      </c:pt>
                      <c:pt idx="2502">
                        <c:v>1.2599999999999998</c:v>
                      </c:pt>
                      <c:pt idx="2503">
                        <c:v>1.3600000000000003</c:v>
                      </c:pt>
                      <c:pt idx="2504">
                        <c:v>1.17</c:v>
                      </c:pt>
                      <c:pt idx="2505">
                        <c:v>1.0499999999999998</c:v>
                      </c:pt>
                      <c:pt idx="2506">
                        <c:v>0.91000000000000014</c:v>
                      </c:pt>
                      <c:pt idx="2507">
                        <c:v>0.66999999999999993</c:v>
                      </c:pt>
                      <c:pt idx="2508">
                        <c:v>0.84999999999999964</c:v>
                      </c:pt>
                      <c:pt idx="2509">
                        <c:v>0.83999999999999986</c:v>
                      </c:pt>
                      <c:pt idx="2510">
                        <c:v>0.87000000000000011</c:v>
                      </c:pt>
                      <c:pt idx="2511">
                        <c:v>0.98000000000000043</c:v>
                      </c:pt>
                      <c:pt idx="2512">
                        <c:v>0.87999999999999989</c:v>
                      </c:pt>
                      <c:pt idx="2513">
                        <c:v>1.0200000000000005</c:v>
                      </c:pt>
                      <c:pt idx="2514">
                        <c:v>0.87000000000000011</c:v>
                      </c:pt>
                      <c:pt idx="2515">
                        <c:v>0.83000000000000007</c:v>
                      </c:pt>
                      <c:pt idx="2516">
                        <c:v>0.69000000000000039</c:v>
                      </c:pt>
                      <c:pt idx="2517">
                        <c:v>0.53000000000000025</c:v>
                      </c:pt>
                      <c:pt idx="2518">
                        <c:v>0.46999999999999975</c:v>
                      </c:pt>
                      <c:pt idx="2519">
                        <c:v>0.54</c:v>
                      </c:pt>
                      <c:pt idx="2520">
                        <c:v>0.37000000000000011</c:v>
                      </c:pt>
                      <c:pt idx="2521">
                        <c:v>#N/A</c:v>
                      </c:pt>
                      <c:pt idx="2522">
                        <c:v>0.32000000000000028</c:v>
                      </c:pt>
                      <c:pt idx="2523">
                        <c:v>0.33000000000000007</c:v>
                      </c:pt>
                      <c:pt idx="2524">
                        <c:v>0.37999999999999989</c:v>
                      </c:pt>
                      <c:pt idx="2525">
                        <c:v>0.37000000000000011</c:v>
                      </c:pt>
                      <c:pt idx="2526">
                        <c:v>0.57000000000000028</c:v>
                      </c:pt>
                      <c:pt idx="2527">
                        <c:v>0.79999999999999982</c:v>
                      </c:pt>
                      <c:pt idx="2528">
                        <c:v>1.04</c:v>
                      </c:pt>
                      <c:pt idx="2529">
                        <c:v>0.63999999999999968</c:v>
                      </c:pt>
                      <c:pt idx="2530">
                        <c:v>0.6899999999999995</c:v>
                      </c:pt>
                      <c:pt idx="2531">
                        <c:v>0.77000000000000046</c:v>
                      </c:pt>
                      <c:pt idx="2532">
                        <c:v>0.66999999999999993</c:v>
                      </c:pt>
                      <c:pt idx="2533">
                        <c:v>0.69000000000000039</c:v>
                      </c:pt>
                      <c:pt idx="2534">
                        <c:v>0.70000000000000018</c:v>
                      </c:pt>
                      <c:pt idx="2535">
                        <c:v>0.66000000000000014</c:v>
                      </c:pt>
                      <c:pt idx="2536">
                        <c:v>0.75</c:v>
                      </c:pt>
                      <c:pt idx="2537">
                        <c:v>0.74000000000000021</c:v>
                      </c:pt>
                      <c:pt idx="2538">
                        <c:v>0.83000000000000007</c:v>
                      </c:pt>
                      <c:pt idx="2539">
                        <c:v>0.62000000000000011</c:v>
                      </c:pt>
                      <c:pt idx="2540">
                        <c:v>0.62000000000000011</c:v>
                      </c:pt>
                      <c:pt idx="2541">
                        <c:v>0.60000000000000053</c:v>
                      </c:pt>
                      <c:pt idx="2542">
                        <c:v>0.62999999999999989</c:v>
                      </c:pt>
                      <c:pt idx="2543">
                        <c:v>0.98000000000000043</c:v>
                      </c:pt>
                      <c:pt idx="2544">
                        <c:v>0.71999999999999975</c:v>
                      </c:pt>
                      <c:pt idx="2545">
                        <c:v>0.69000000000000039</c:v>
                      </c:pt>
                      <c:pt idx="2546">
                        <c:v>#N/A</c:v>
                      </c:pt>
                      <c:pt idx="2547">
                        <c:v>0.62999999999999989</c:v>
                      </c:pt>
                      <c:pt idx="2548">
                        <c:v>0.36000000000000032</c:v>
                      </c:pt>
                      <c:pt idx="2549">
                        <c:v>0.5</c:v>
                      </c:pt>
                      <c:pt idx="2550">
                        <c:v>0.65000000000000036</c:v>
                      </c:pt>
                      <c:pt idx="2551">
                        <c:v>0.82000000000000028</c:v>
                      </c:pt>
                      <c:pt idx="2552">
                        <c:v>0.96</c:v>
                      </c:pt>
                      <c:pt idx="2553">
                        <c:v>1.17</c:v>
                      </c:pt>
                      <c:pt idx="2554">
                        <c:v>0.87999999999999989</c:v>
                      </c:pt>
                      <c:pt idx="2555">
                        <c:v>0.90000000000000036</c:v>
                      </c:pt>
                      <c:pt idx="2556">
                        <c:v>#N/A</c:v>
                      </c:pt>
                      <c:pt idx="2557">
                        <c:v>0.88999999999999968</c:v>
                      </c:pt>
                      <c:pt idx="2558">
                        <c:v>0.16999999999999993</c:v>
                      </c:pt>
                      <c:pt idx="2559">
                        <c:v>0.77000000000000046</c:v>
                      </c:pt>
                      <c:pt idx="2560">
                        <c:v>0.74000000000000021</c:v>
                      </c:pt>
                      <c:pt idx="2561">
                        <c:v>0.66999999999999993</c:v>
                      </c:pt>
                      <c:pt idx="2562">
                        <c:v>#N/A</c:v>
                      </c:pt>
                      <c:pt idx="2563">
                        <c:v>0.33999999999999986</c:v>
                      </c:pt>
                      <c:pt idx="2564">
                        <c:v>0.71999999999999975</c:v>
                      </c:pt>
                      <c:pt idx="2565">
                        <c:v>0.71999999999999975</c:v>
                      </c:pt>
                      <c:pt idx="2566">
                        <c:v>0.88999999999999968</c:v>
                      </c:pt>
                      <c:pt idx="2567">
                        <c:v>0.88999999999999968</c:v>
                      </c:pt>
                      <c:pt idx="2568">
                        <c:v>1.0700000000000003</c:v>
                      </c:pt>
                      <c:pt idx="2569">
                        <c:v>1.04</c:v>
                      </c:pt>
                      <c:pt idx="2570">
                        <c:v>0.88999999999999968</c:v>
                      </c:pt>
                      <c:pt idx="2571">
                        <c:v>0.76999999999999957</c:v>
                      </c:pt>
                      <c:pt idx="2572">
                        <c:v>0.75999999999999979</c:v>
                      </c:pt>
                      <c:pt idx="2573">
                        <c:v>1</c:v>
                      </c:pt>
                      <c:pt idx="2574">
                        <c:v>1.0199999999999996</c:v>
                      </c:pt>
                      <c:pt idx="2575">
                        <c:v>1.04</c:v>
                      </c:pt>
                      <c:pt idx="2576">
                        <c:v>0.94000000000000039</c:v>
                      </c:pt>
                      <c:pt idx="2577">
                        <c:v>0.88999999999999968</c:v>
                      </c:pt>
                      <c:pt idx="2578">
                        <c:v>0.82000000000000028</c:v>
                      </c:pt>
                      <c:pt idx="2579">
                        <c:v>#N/A</c:v>
                      </c:pt>
                      <c:pt idx="2580">
                        <c:v>0.94000000000000039</c:v>
                      </c:pt>
                      <c:pt idx="2581">
                        <c:v>1.3200000000000003</c:v>
                      </c:pt>
                      <c:pt idx="2582">
                        <c:v>1.6799999999999997</c:v>
                      </c:pt>
                      <c:pt idx="2583">
                        <c:v>2.17</c:v>
                      </c:pt>
                      <c:pt idx="2584">
                        <c:v>1.4000000000000004</c:v>
                      </c:pt>
                      <c:pt idx="2585">
                        <c:v>1.38</c:v>
                      </c:pt>
                      <c:pt idx="2586">
                        <c:v>1.25</c:v>
                      </c:pt>
                      <c:pt idx="2587">
                        <c:v>1.17</c:v>
                      </c:pt>
                      <c:pt idx="2588">
                        <c:v>1.17</c:v>
                      </c:pt>
                      <c:pt idx="2589">
                        <c:v>1.4400000000000004</c:v>
                      </c:pt>
                      <c:pt idx="2590">
                        <c:v>1.4299999999999997</c:v>
                      </c:pt>
                      <c:pt idx="2591">
                        <c:v>1.6500000000000004</c:v>
                      </c:pt>
                      <c:pt idx="2592">
                        <c:v>1.8100000000000005</c:v>
                      </c:pt>
                      <c:pt idx="2593">
                        <c:v>2.96</c:v>
                      </c:pt>
                      <c:pt idx="2594">
                        <c:v>1.8200000000000003</c:v>
                      </c:pt>
                      <c:pt idx="2595">
                        <c:v>1.7999999999999998</c:v>
                      </c:pt>
                      <c:pt idx="2596">
                        <c:v>2.2199999999999998</c:v>
                      </c:pt>
                      <c:pt idx="2597">
                        <c:v>2.5</c:v>
                      </c:pt>
                      <c:pt idx="2598">
                        <c:v>2.5099999999999998</c:v>
                      </c:pt>
                      <c:pt idx="2599">
                        <c:v>2.2199999999999998</c:v>
                      </c:pt>
                      <c:pt idx="2600">
                        <c:v>#N/A</c:v>
                      </c:pt>
                      <c:pt idx="2601">
                        <c:v>2.16</c:v>
                      </c:pt>
                      <c:pt idx="2602">
                        <c:v>1.9800000000000004</c:v>
                      </c:pt>
                      <c:pt idx="2603">
                        <c:v>0.90000000000000036</c:v>
                      </c:pt>
                      <c:pt idx="2604">
                        <c:v>1.5200000000000005</c:v>
                      </c:pt>
                      <c:pt idx="2605">
                        <c:v>2.8899999999999997</c:v>
                      </c:pt>
                      <c:pt idx="2606">
                        <c:v>1.6900000000000004</c:v>
                      </c:pt>
                      <c:pt idx="2607">
                        <c:v>2.1799999999999997</c:v>
                      </c:pt>
                      <c:pt idx="2608">
                        <c:v>2.2800000000000002</c:v>
                      </c:pt>
                      <c:pt idx="2609">
                        <c:v>2.1500000000000004</c:v>
                      </c:pt>
                      <c:pt idx="2610">
                        <c:v>2</c:v>
                      </c:pt>
                      <c:pt idx="2611">
                        <c:v>2.1100000000000003</c:v>
                      </c:pt>
                      <c:pt idx="2612">
                        <c:v>2.25</c:v>
                      </c:pt>
                      <c:pt idx="2613">
                        <c:v>2.63</c:v>
                      </c:pt>
                      <c:pt idx="2614">
                        <c:v>2.2300000000000004</c:v>
                      </c:pt>
                      <c:pt idx="2615">
                        <c:v>2.3499999999999996</c:v>
                      </c:pt>
                      <c:pt idx="2616">
                        <c:v>2.3899999999999997</c:v>
                      </c:pt>
                      <c:pt idx="2617">
                        <c:v>2.29</c:v>
                      </c:pt>
                      <c:pt idx="2618">
                        <c:v>2.46</c:v>
                      </c:pt>
                      <c:pt idx="2619">
                        <c:v>2.4800000000000004</c:v>
                      </c:pt>
                      <c:pt idx="2620">
                        <c:v>2.4900000000000002</c:v>
                      </c:pt>
                      <c:pt idx="2621">
                        <c:v>2.6399999999999997</c:v>
                      </c:pt>
                      <c:pt idx="2622">
                        <c:v>2.6399999999999997</c:v>
                      </c:pt>
                      <c:pt idx="2623">
                        <c:v>2.76</c:v>
                      </c:pt>
                      <c:pt idx="2624">
                        <c:v>2.67</c:v>
                      </c:pt>
                      <c:pt idx="2625">
                        <c:v>2.83</c:v>
                      </c:pt>
                      <c:pt idx="2626">
                        <c:v>2.96</c:v>
                      </c:pt>
                      <c:pt idx="2627">
                        <c:v>2.84</c:v>
                      </c:pt>
                      <c:pt idx="2628">
                        <c:v>2.95</c:v>
                      </c:pt>
                      <c:pt idx="2629">
                        <c:v>2.83</c:v>
                      </c:pt>
                      <c:pt idx="2630">
                        <c:v>2.83</c:v>
                      </c:pt>
                      <c:pt idx="2631">
                        <c:v>2.84</c:v>
                      </c:pt>
                      <c:pt idx="2632">
                        <c:v>2.8600000000000003</c:v>
                      </c:pt>
                      <c:pt idx="2633">
                        <c:v>2.87</c:v>
                      </c:pt>
                      <c:pt idx="2634">
                        <c:v>2.8600000000000003</c:v>
                      </c:pt>
                      <c:pt idx="2635">
                        <c:v>2.74</c:v>
                      </c:pt>
                      <c:pt idx="2636">
                        <c:v>2.7199999999999998</c:v>
                      </c:pt>
                      <c:pt idx="2637">
                        <c:v>2.5999999999999996</c:v>
                      </c:pt>
                      <c:pt idx="2638">
                        <c:v>2.33</c:v>
                      </c:pt>
                      <c:pt idx="2639">
                        <c:v>2.5599999999999996</c:v>
                      </c:pt>
                      <c:pt idx="2640">
                        <c:v>2.6799999999999997</c:v>
                      </c:pt>
                      <c:pt idx="2641">
                        <c:v>#N/A</c:v>
                      </c:pt>
                      <c:pt idx="2642">
                        <c:v>2.8099999999999996</c:v>
                      </c:pt>
                      <c:pt idx="2643">
                        <c:v>2.9400000000000004</c:v>
                      </c:pt>
                      <c:pt idx="2644">
                        <c:v>2.8200000000000003</c:v>
                      </c:pt>
                      <c:pt idx="2645">
                        <c:v>2.9299999999999997</c:v>
                      </c:pt>
                      <c:pt idx="2646">
                        <c:v>2.91</c:v>
                      </c:pt>
                      <c:pt idx="2647">
                        <c:v>2.79</c:v>
                      </c:pt>
                      <c:pt idx="2648">
                        <c:v>2.79</c:v>
                      </c:pt>
                      <c:pt idx="2649">
                        <c:v>2.6500000000000004</c:v>
                      </c:pt>
                      <c:pt idx="2650">
                        <c:v>2.6399999999999997</c:v>
                      </c:pt>
                      <c:pt idx="2651">
                        <c:v>2.5099999999999998</c:v>
                      </c:pt>
                      <c:pt idx="2652">
                        <c:v>2.5199999999999996</c:v>
                      </c:pt>
                      <c:pt idx="2653">
                        <c:v>2.5199999999999996</c:v>
                      </c:pt>
                      <c:pt idx="2654">
                        <c:v>2.3899999999999997</c:v>
                      </c:pt>
                      <c:pt idx="2655">
                        <c:v>2.1500000000000004</c:v>
                      </c:pt>
                      <c:pt idx="2656">
                        <c:v>2.1900000000000004</c:v>
                      </c:pt>
                      <c:pt idx="2657">
                        <c:v>1.9299999999999997</c:v>
                      </c:pt>
                      <c:pt idx="2658">
                        <c:v>2.2300000000000004</c:v>
                      </c:pt>
                      <c:pt idx="2659">
                        <c:v>2.2000000000000002</c:v>
                      </c:pt>
                      <c:pt idx="2660">
                        <c:v>2.2000000000000002</c:v>
                      </c:pt>
                      <c:pt idx="2661">
                        <c:v>2.21</c:v>
                      </c:pt>
                      <c:pt idx="2662">
                        <c:v>2.08</c:v>
                      </c:pt>
                      <c:pt idx="2663">
                        <c:v>2.08</c:v>
                      </c:pt>
                      <c:pt idx="2664">
                        <c:v>2.0999999999999996</c:v>
                      </c:pt>
                      <c:pt idx="2665">
                        <c:v>2.12</c:v>
                      </c:pt>
                      <c:pt idx="2666">
                        <c:v>2.0999999999999996</c:v>
                      </c:pt>
                      <c:pt idx="2667">
                        <c:v>1.9800000000000004</c:v>
                      </c:pt>
                      <c:pt idx="2668">
                        <c:v>1.62</c:v>
                      </c:pt>
                      <c:pt idx="2669">
                        <c:v>1.87</c:v>
                      </c:pt>
                      <c:pt idx="2670">
                        <c:v>#N/A</c:v>
                      </c:pt>
                      <c:pt idx="2671">
                        <c:v>1.8899999999999997</c:v>
                      </c:pt>
                      <c:pt idx="2672">
                        <c:v>1.9299999999999997</c:v>
                      </c:pt>
                      <c:pt idx="2673">
                        <c:v>1.7999999999999998</c:v>
                      </c:pt>
                      <c:pt idx="2674">
                        <c:v>1.9299999999999997</c:v>
                      </c:pt>
                      <c:pt idx="2675">
                        <c:v>1.87</c:v>
                      </c:pt>
                      <c:pt idx="2676">
                        <c:v>1.8600000000000003</c:v>
                      </c:pt>
                      <c:pt idx="2677">
                        <c:v>1.9299999999999997</c:v>
                      </c:pt>
                      <c:pt idx="2678">
                        <c:v>2.71</c:v>
                      </c:pt>
                      <c:pt idx="2679">
                        <c:v>2.12</c:v>
                      </c:pt>
                      <c:pt idx="2680">
                        <c:v>2</c:v>
                      </c:pt>
                      <c:pt idx="2681">
                        <c:v>2.1800000000000006</c:v>
                      </c:pt>
                      <c:pt idx="2682">
                        <c:v>2.3600000000000003</c:v>
                      </c:pt>
                      <c:pt idx="2683">
                        <c:v>2.7199999999999998</c:v>
                      </c:pt>
                      <c:pt idx="2684">
                        <c:v>2.08</c:v>
                      </c:pt>
                      <c:pt idx="2685">
                        <c:v>2.2000000000000002</c:v>
                      </c:pt>
                      <c:pt idx="2686">
                        <c:v>2.21</c:v>
                      </c:pt>
                      <c:pt idx="2687">
                        <c:v>1.96</c:v>
                      </c:pt>
                      <c:pt idx="2688">
                        <c:v>1.1900000000000004</c:v>
                      </c:pt>
                      <c:pt idx="2689">
                        <c:v>1.7300000000000004</c:v>
                      </c:pt>
                      <c:pt idx="2690">
                        <c:v>1.83</c:v>
                      </c:pt>
                      <c:pt idx="2691">
                        <c:v>1.8899999999999997</c:v>
                      </c:pt>
                      <c:pt idx="2692">
                        <c:v>1.9699999999999998</c:v>
                      </c:pt>
                      <c:pt idx="2693">
                        <c:v>2.17</c:v>
                      </c:pt>
                      <c:pt idx="2694">
                        <c:v>1.92</c:v>
                      </c:pt>
                      <c:pt idx="2695">
                        <c:v>1.92</c:v>
                      </c:pt>
                      <c:pt idx="2696">
                        <c:v>2.04</c:v>
                      </c:pt>
                      <c:pt idx="2697">
                        <c:v>2.2000000000000002</c:v>
                      </c:pt>
                      <c:pt idx="2698">
                        <c:v>1.9400000000000004</c:v>
                      </c:pt>
                      <c:pt idx="2699">
                        <c:v>1.9400000000000004</c:v>
                      </c:pt>
                      <c:pt idx="2700">
                        <c:v>1.8500000000000005</c:v>
                      </c:pt>
                      <c:pt idx="2701">
                        <c:v>1.9100000000000001</c:v>
                      </c:pt>
                      <c:pt idx="2702">
                        <c:v>1.8500000000000005</c:v>
                      </c:pt>
                      <c:pt idx="2703">
                        <c:v>1.6500000000000004</c:v>
                      </c:pt>
                      <c:pt idx="2704">
                        <c:v>1.8200000000000003</c:v>
                      </c:pt>
                      <c:pt idx="2705">
                        <c:v>1.8499999999999996</c:v>
                      </c:pt>
                      <c:pt idx="2706">
                        <c:v>1.8200000000000003</c:v>
                      </c:pt>
                      <c:pt idx="2707">
                        <c:v>1.7999999999999998</c:v>
                      </c:pt>
                      <c:pt idx="2708">
                        <c:v>1.9299999999999997</c:v>
                      </c:pt>
                      <c:pt idx="2709">
                        <c:v>1.7300000000000004</c:v>
                      </c:pt>
                      <c:pt idx="2710">
                        <c:v>1.7300000000000004</c:v>
                      </c:pt>
                      <c:pt idx="2711">
                        <c:v>#N/A</c:v>
                      </c:pt>
                      <c:pt idx="2712">
                        <c:v>1.7400000000000002</c:v>
                      </c:pt>
                      <c:pt idx="2713">
                        <c:v>1.2999999999999998</c:v>
                      </c:pt>
                      <c:pt idx="2714">
                        <c:v>1.63</c:v>
                      </c:pt>
                      <c:pt idx="2715">
                        <c:v>1.5899999999999999</c:v>
                      </c:pt>
                      <c:pt idx="2716">
                        <c:v>1.6599999999999993</c:v>
                      </c:pt>
                      <c:pt idx="2717">
                        <c:v>1.63</c:v>
                      </c:pt>
                      <c:pt idx="2718">
                        <c:v>1.62</c:v>
                      </c:pt>
                      <c:pt idx="2719">
                        <c:v>1.62</c:v>
                      </c:pt>
                      <c:pt idx="2720">
                        <c:v>1.6100000000000003</c:v>
                      </c:pt>
                      <c:pt idx="2721">
                        <c:v>1.6599999999999993</c:v>
                      </c:pt>
                      <c:pt idx="2722">
                        <c:v>1.7199999999999998</c:v>
                      </c:pt>
                      <c:pt idx="2723">
                        <c:v>1.7199999999999998</c:v>
                      </c:pt>
                      <c:pt idx="2724">
                        <c:v>1.6599999999999993</c:v>
                      </c:pt>
                      <c:pt idx="2725">
                        <c:v>1.7199999999999998</c:v>
                      </c:pt>
                      <c:pt idx="2726">
                        <c:v>1.6399999999999997</c:v>
                      </c:pt>
                      <c:pt idx="2727">
                        <c:v>1.7000000000000002</c:v>
                      </c:pt>
                      <c:pt idx="2728">
                        <c:v>1.71</c:v>
                      </c:pt>
                      <c:pt idx="2729">
                        <c:v>1.67</c:v>
                      </c:pt>
                      <c:pt idx="2730">
                        <c:v>1.6599999999999993</c:v>
                      </c:pt>
                      <c:pt idx="2731">
                        <c:v>1.62</c:v>
                      </c:pt>
                      <c:pt idx="2732">
                        <c:v>1.5600000000000005</c:v>
                      </c:pt>
                      <c:pt idx="2733">
                        <c:v>1.4900000000000002</c:v>
                      </c:pt>
                      <c:pt idx="2734">
                        <c:v>1.5099999999999998</c:v>
                      </c:pt>
                      <c:pt idx="2735">
                        <c:v>1.6500000000000004</c:v>
                      </c:pt>
                      <c:pt idx="2736">
                        <c:v>1.3899999999999997</c:v>
                      </c:pt>
                      <c:pt idx="2737">
                        <c:v>#N/A</c:v>
                      </c:pt>
                      <c:pt idx="2738">
                        <c:v>1.5</c:v>
                      </c:pt>
                      <c:pt idx="2739">
                        <c:v>1.5</c:v>
                      </c:pt>
                      <c:pt idx="2740">
                        <c:v>1.38</c:v>
                      </c:pt>
                      <c:pt idx="2741">
                        <c:v>1.4399999999999995</c:v>
                      </c:pt>
                      <c:pt idx="2742">
                        <c:v>1.63</c:v>
                      </c:pt>
                      <c:pt idx="2743">
                        <c:v>1.87</c:v>
                      </c:pt>
                      <c:pt idx="2744">
                        <c:v>1.4800000000000004</c:v>
                      </c:pt>
                      <c:pt idx="2745">
                        <c:v>1.54</c:v>
                      </c:pt>
                      <c:pt idx="2746">
                        <c:v>1.5500000000000007</c:v>
                      </c:pt>
                      <c:pt idx="2747">
                        <c:v>1.4800000000000004</c:v>
                      </c:pt>
                      <c:pt idx="2748">
                        <c:v>2.34</c:v>
                      </c:pt>
                      <c:pt idx="2749">
                        <c:v>1.5300000000000002</c:v>
                      </c:pt>
                      <c:pt idx="2750">
                        <c:v>1.4699999999999998</c:v>
                      </c:pt>
                      <c:pt idx="2751">
                        <c:v>1.54</c:v>
                      </c:pt>
                      <c:pt idx="2752">
                        <c:v>1.5899999999999999</c:v>
                      </c:pt>
                      <c:pt idx="2753">
                        <c:v>1.83</c:v>
                      </c:pt>
                      <c:pt idx="2754">
                        <c:v>1.5700000000000003</c:v>
                      </c:pt>
                      <c:pt idx="2755">
                        <c:v>1.62</c:v>
                      </c:pt>
                      <c:pt idx="2756">
                        <c:v>1.62</c:v>
                      </c:pt>
                      <c:pt idx="2757">
                        <c:v>1.5099999999999998</c:v>
                      </c:pt>
                      <c:pt idx="2758">
                        <c:v>1.3899999999999997</c:v>
                      </c:pt>
                      <c:pt idx="2759">
                        <c:v>1.5200000000000005</c:v>
                      </c:pt>
                      <c:pt idx="2760">
                        <c:v>1.5300000000000002</c:v>
                      </c:pt>
                      <c:pt idx="2761">
                        <c:v>1.4699999999999998</c:v>
                      </c:pt>
                      <c:pt idx="2762">
                        <c:v>1.4000000000000004</c:v>
                      </c:pt>
                      <c:pt idx="2763">
                        <c:v>1.2599999999999998</c:v>
                      </c:pt>
                      <c:pt idx="2764">
                        <c:v>1.3899999999999997</c:v>
                      </c:pt>
                      <c:pt idx="2765">
                        <c:v>1.33</c:v>
                      </c:pt>
                      <c:pt idx="2766">
                        <c:v>1.3500000000000005</c:v>
                      </c:pt>
                      <c:pt idx="2767">
                        <c:v>1.3600000000000003</c:v>
                      </c:pt>
                      <c:pt idx="2768">
                        <c:v>0.92999999999999972</c:v>
                      </c:pt>
                      <c:pt idx="2769">
                        <c:v>1.3200000000000003</c:v>
                      </c:pt>
                      <c:pt idx="2770">
                        <c:v>1.4000000000000004</c:v>
                      </c:pt>
                      <c:pt idx="2771">
                        <c:v>1.5199999999999996</c:v>
                      </c:pt>
                      <c:pt idx="2772">
                        <c:v>1.7000000000000002</c:v>
                      </c:pt>
                      <c:pt idx="2773">
                        <c:v>1.4699999999999998</c:v>
                      </c:pt>
                      <c:pt idx="2774">
                        <c:v>1.4800000000000004</c:v>
                      </c:pt>
                      <c:pt idx="2775">
                        <c:v>1.5099999999999998</c:v>
                      </c:pt>
                      <c:pt idx="2776">
                        <c:v>1.4900000000000002</c:v>
                      </c:pt>
                      <c:pt idx="2777">
                        <c:v>1.3399999999999999</c:v>
                      </c:pt>
                      <c:pt idx="2778">
                        <c:v>0.91999999999999993</c:v>
                      </c:pt>
                      <c:pt idx="2779">
                        <c:v>1.29</c:v>
                      </c:pt>
                      <c:pt idx="2780">
                        <c:v>1.2399999999999993</c:v>
                      </c:pt>
                      <c:pt idx="2781">
                        <c:v>#N/A</c:v>
                      </c:pt>
                      <c:pt idx="2782">
                        <c:v>1.83</c:v>
                      </c:pt>
                      <c:pt idx="2783">
                        <c:v>2.74</c:v>
                      </c:pt>
                      <c:pt idx="2784">
                        <c:v>1.7699999999999996</c:v>
                      </c:pt>
                      <c:pt idx="2785">
                        <c:v>1.9299999999999997</c:v>
                      </c:pt>
                      <c:pt idx="2786">
                        <c:v>1.9100000000000001</c:v>
                      </c:pt>
                      <c:pt idx="2787">
                        <c:v>1.8499999999999996</c:v>
                      </c:pt>
                      <c:pt idx="2788">
                        <c:v>1.6600000000000001</c:v>
                      </c:pt>
                      <c:pt idx="2789">
                        <c:v>1.88</c:v>
                      </c:pt>
                      <c:pt idx="2790">
                        <c:v>1.6799999999999997</c:v>
                      </c:pt>
                      <c:pt idx="2791">
                        <c:v>1.6099999999999994</c:v>
                      </c:pt>
                      <c:pt idx="2792">
                        <c:v>1.42</c:v>
                      </c:pt>
                      <c:pt idx="2793">
                        <c:v>1.4299999999999997</c:v>
                      </c:pt>
                      <c:pt idx="2794">
                        <c:v>1.46</c:v>
                      </c:pt>
                      <c:pt idx="2795">
                        <c:v>1.4900000000000002</c:v>
                      </c:pt>
                      <c:pt idx="2796">
                        <c:v>1.6799999999999997</c:v>
                      </c:pt>
                      <c:pt idx="2797">
                        <c:v>1.8499999999999996</c:v>
                      </c:pt>
                      <c:pt idx="2798">
                        <c:v>1.8399999999999999</c:v>
                      </c:pt>
                      <c:pt idx="2799">
                        <c:v>1.5599999999999996</c:v>
                      </c:pt>
                      <c:pt idx="2800">
                        <c:v>1.6600000000000001</c:v>
                      </c:pt>
                      <c:pt idx="2801">
                        <c:v>1.3499999999999996</c:v>
                      </c:pt>
                      <c:pt idx="2802">
                        <c:v>1.04</c:v>
                      </c:pt>
                      <c:pt idx="2803">
                        <c:v>0.78000000000000025</c:v>
                      </c:pt>
                      <c:pt idx="2804">
                        <c:v>1.2800000000000002</c:v>
                      </c:pt>
                      <c:pt idx="2805">
                        <c:v>1.3899999999999997</c:v>
                      </c:pt>
                      <c:pt idx="2806">
                        <c:v>#N/A</c:v>
                      </c:pt>
                      <c:pt idx="2807">
                        <c:v>1.4800000000000004</c:v>
                      </c:pt>
                      <c:pt idx="2808">
                        <c:v>1.5899999999999999</c:v>
                      </c:pt>
                      <c:pt idx="2809">
                        <c:v>1.5</c:v>
                      </c:pt>
                      <c:pt idx="2810">
                        <c:v>1.5599999999999996</c:v>
                      </c:pt>
                      <c:pt idx="2811">
                        <c:v>1.4300000000000006</c:v>
                      </c:pt>
                      <c:pt idx="2812">
                        <c:v>1.6100000000000003</c:v>
                      </c:pt>
                      <c:pt idx="2813">
                        <c:v>1.8600000000000003</c:v>
                      </c:pt>
                      <c:pt idx="2814">
                        <c:v>1.54</c:v>
                      </c:pt>
                      <c:pt idx="2815">
                        <c:v>1.5899999999999999</c:v>
                      </c:pt>
                      <c:pt idx="2816">
                        <c:v>#N/A</c:v>
                      </c:pt>
                      <c:pt idx="2817">
                        <c:v>1.4500000000000002</c:v>
                      </c:pt>
                      <c:pt idx="2818">
                        <c:v>0.8100000000000005</c:v>
                      </c:pt>
                      <c:pt idx="2819">
                        <c:v>1.29</c:v>
                      </c:pt>
                      <c:pt idx="2820">
                        <c:v>1.42</c:v>
                      </c:pt>
                      <c:pt idx="2821">
                        <c:v>1.4799999999999995</c:v>
                      </c:pt>
                      <c:pt idx="2822">
                        <c:v>1.5300000000000002</c:v>
                      </c:pt>
                      <c:pt idx="2823">
                        <c:v>0.88999999999999968</c:v>
                      </c:pt>
                      <c:pt idx="2824">
                        <c:v>1.2800000000000002</c:v>
                      </c:pt>
                      <c:pt idx="2825">
                        <c:v>1.2400000000000002</c:v>
                      </c:pt>
                      <c:pt idx="2826">
                        <c:v>1.0199999999999996</c:v>
                      </c:pt>
                      <c:pt idx="2827">
                        <c:v>#N/A</c:v>
                      </c:pt>
                      <c:pt idx="2828">
                        <c:v>0.29999999999999982</c:v>
                      </c:pt>
                      <c:pt idx="2829">
                        <c:v>1.17</c:v>
                      </c:pt>
                      <c:pt idx="2830">
                        <c:v>1.0499999999999998</c:v>
                      </c:pt>
                      <c:pt idx="2831">
                        <c:v>1.21</c:v>
                      </c:pt>
                      <c:pt idx="2832">
                        <c:v>1.4500000000000002</c:v>
                      </c:pt>
                      <c:pt idx="2833">
                        <c:v>2.7300000000000004</c:v>
                      </c:pt>
                      <c:pt idx="2834">
                        <c:v>1.3600000000000003</c:v>
                      </c:pt>
                      <c:pt idx="2835">
                        <c:v>1.3600000000000003</c:v>
                      </c:pt>
                      <c:pt idx="2836">
                        <c:v>1.1700000000000008</c:v>
                      </c:pt>
                      <c:pt idx="2837">
                        <c:v>1.0099999999999998</c:v>
                      </c:pt>
                      <c:pt idx="2838">
                        <c:v>1.2699999999999996</c:v>
                      </c:pt>
                      <c:pt idx="2839">
                        <c:v>#N/A</c:v>
                      </c:pt>
                      <c:pt idx="2840">
                        <c:v>1.21</c:v>
                      </c:pt>
                      <c:pt idx="2841">
                        <c:v>1.2400000000000002</c:v>
                      </c:pt>
                      <c:pt idx="2842">
                        <c:v>1.0999999999999996</c:v>
                      </c:pt>
                      <c:pt idx="2843">
                        <c:v>1.5199999999999996</c:v>
                      </c:pt>
                      <c:pt idx="2844">
                        <c:v>1.0899999999999999</c:v>
                      </c:pt>
                      <c:pt idx="2845">
                        <c:v>1.04</c:v>
                      </c:pt>
                      <c:pt idx="2846">
                        <c:v>1.0499999999999998</c:v>
                      </c:pt>
                      <c:pt idx="2847">
                        <c:v>1.0599999999999996</c:v>
                      </c:pt>
                      <c:pt idx="2848">
                        <c:v>1.5599999999999996</c:v>
                      </c:pt>
                      <c:pt idx="2849">
                        <c:v>1.1199999999999992</c:v>
                      </c:pt>
                      <c:pt idx="2850">
                        <c:v>1.1299999999999999</c:v>
                      </c:pt>
                      <c:pt idx="2851">
                        <c:v>1.0899999999999999</c:v>
                      </c:pt>
                      <c:pt idx="2852">
                        <c:v>0.84999999999999964</c:v>
                      </c:pt>
                      <c:pt idx="2853">
                        <c:v>0.84999999999999964</c:v>
                      </c:pt>
                      <c:pt idx="2854">
                        <c:v>1.04</c:v>
                      </c:pt>
                      <c:pt idx="2855">
                        <c:v>0.96999999999999975</c:v>
                      </c:pt>
                      <c:pt idx="2856">
                        <c:v>0.82000000000000028</c:v>
                      </c:pt>
                      <c:pt idx="2857">
                        <c:v>1.0200000000000005</c:v>
                      </c:pt>
                      <c:pt idx="2858">
                        <c:v>1.1500000000000004</c:v>
                      </c:pt>
                      <c:pt idx="2859">
                        <c:v>0.90000000000000036</c:v>
                      </c:pt>
                      <c:pt idx="2860">
                        <c:v>1.0200000000000005</c:v>
                      </c:pt>
                      <c:pt idx="2861">
                        <c:v>#N/A</c:v>
                      </c:pt>
                      <c:pt idx="2862">
                        <c:v>1.1399999999999997</c:v>
                      </c:pt>
                      <c:pt idx="2863">
                        <c:v>1.2700000000000005</c:v>
                      </c:pt>
                      <c:pt idx="2864">
                        <c:v>0.66000000000000014</c:v>
                      </c:pt>
                      <c:pt idx="2865">
                        <c:v>0.91000000000000014</c:v>
                      </c:pt>
                      <c:pt idx="2866">
                        <c:v>#N/A</c:v>
                      </c:pt>
                      <c:pt idx="2867">
                        <c:v>0.42999999999999972</c:v>
                      </c:pt>
                      <c:pt idx="2868">
                        <c:v>0.91999999999999993</c:v>
                      </c:pt>
                      <c:pt idx="2869">
                        <c:v>0.65000000000000036</c:v>
                      </c:pt>
                      <c:pt idx="2870">
                        <c:v>0.66999999999999993</c:v>
                      </c:pt>
                      <c:pt idx="2871">
                        <c:v>0.79999999999999982</c:v>
                      </c:pt>
                      <c:pt idx="2872">
                        <c:v>0.91999999999999993</c:v>
                      </c:pt>
                      <c:pt idx="2873">
                        <c:v>0.92999999999999972</c:v>
                      </c:pt>
                      <c:pt idx="2874">
                        <c:v>0.67999999999999972</c:v>
                      </c:pt>
                      <c:pt idx="2875">
                        <c:v>0.69000000000000039</c:v>
                      </c:pt>
                      <c:pt idx="2876">
                        <c:v>0.5600000000000005</c:v>
                      </c:pt>
                      <c:pt idx="2877">
                        <c:v>-5.9999999999999609E-2</c:v>
                      </c:pt>
                      <c:pt idx="2878">
                        <c:v>0.82000000000000028</c:v>
                      </c:pt>
                      <c:pt idx="2879">
                        <c:v>0.71</c:v>
                      </c:pt>
                      <c:pt idx="2880">
                        <c:v>0.49000000000000021</c:v>
                      </c:pt>
                      <c:pt idx="2881">
                        <c:v>0.5</c:v>
                      </c:pt>
                      <c:pt idx="2882">
                        <c:v>0.23000000000000043</c:v>
                      </c:pt>
                      <c:pt idx="2883">
                        <c:v>0.29999999999999982</c:v>
                      </c:pt>
                      <c:pt idx="2884">
                        <c:v>0.20000000000000018</c:v>
                      </c:pt>
                      <c:pt idx="2885">
                        <c:v>0.15000000000000036</c:v>
                      </c:pt>
                      <c:pt idx="2886">
                        <c:v>0.29999999999999982</c:v>
                      </c:pt>
                      <c:pt idx="2887">
                        <c:v>0.26999999999999957</c:v>
                      </c:pt>
                      <c:pt idx="2888">
                        <c:v>4.0000000000000036E-2</c:v>
                      </c:pt>
                      <c:pt idx="2889">
                        <c:v>0.15999999999999925</c:v>
                      </c:pt>
                      <c:pt idx="2890">
                        <c:v>0.19999999999999929</c:v>
                      </c:pt>
                      <c:pt idx="2891">
                        <c:v>0.38999999999999968</c:v>
                      </c:pt>
                      <c:pt idx="2892">
                        <c:v>0.88999999999999968</c:v>
                      </c:pt>
                      <c:pt idx="2893">
                        <c:v>0.88999999999999968</c:v>
                      </c:pt>
                      <c:pt idx="2894">
                        <c:v>0.41000000000000014</c:v>
                      </c:pt>
                      <c:pt idx="2895">
                        <c:v>0.25</c:v>
                      </c:pt>
                      <c:pt idx="2896">
                        <c:v>#N/A</c:v>
                      </c:pt>
                      <c:pt idx="2897">
                        <c:v>-0.13999999999999968</c:v>
                      </c:pt>
                      <c:pt idx="2898">
                        <c:v>-0.87999999999999989</c:v>
                      </c:pt>
                      <c:pt idx="2899">
                        <c:v>-0.37999999999999989</c:v>
                      </c:pt>
                      <c:pt idx="2900">
                        <c:v>-0.62000000000000011</c:v>
                      </c:pt>
                      <c:pt idx="2901">
                        <c:v>#N/A</c:v>
                      </c:pt>
                      <c:pt idx="2902">
                        <c:v>0.41000000000000014</c:v>
                      </c:pt>
                      <c:pt idx="2903">
                        <c:v>1.4100000000000001</c:v>
                      </c:pt>
                      <c:pt idx="2904">
                        <c:v>0.27000000000000046</c:v>
                      </c:pt>
                      <c:pt idx="2905">
                        <c:v>0.23000000000000043</c:v>
                      </c:pt>
                      <c:pt idx="2906">
                        <c:v>-9.9999999999999645E-2</c:v>
                      </c:pt>
                      <c:pt idx="2907">
                        <c:v>-0.86000000000000032</c:v>
                      </c:pt>
                      <c:pt idx="2908">
                        <c:v>-0.86000000000000032</c:v>
                      </c:pt>
                      <c:pt idx="2909">
                        <c:v>-0.34999999999999964</c:v>
                      </c:pt>
                      <c:pt idx="2910">
                        <c:v>-0.71</c:v>
                      </c:pt>
                      <c:pt idx="2911">
                        <c:v>-0.32000000000000028</c:v>
                      </c:pt>
                      <c:pt idx="2912">
                        <c:v>-7.0000000000000284E-2</c:v>
                      </c:pt>
                      <c:pt idx="2913">
                        <c:v>0.41000000000000014</c:v>
                      </c:pt>
                      <c:pt idx="2914">
                        <c:v>-0.33000000000000007</c:v>
                      </c:pt>
                      <c:pt idx="2915">
                        <c:v>-0.45000000000000018</c:v>
                      </c:pt>
                      <c:pt idx="2916">
                        <c:v>-0.57000000000000028</c:v>
                      </c:pt>
                      <c:pt idx="2917">
                        <c:v>-0.79999999999999982</c:v>
                      </c:pt>
                      <c:pt idx="2918">
                        <c:v>-4.0000000000000036E-2</c:v>
                      </c:pt>
                      <c:pt idx="2919">
                        <c:v>-0.51999999999999957</c:v>
                      </c:pt>
                      <c:pt idx="2920">
                        <c:v>-0.48000000000000043</c:v>
                      </c:pt>
                      <c:pt idx="2921">
                        <c:v>-0.25</c:v>
                      </c:pt>
                      <c:pt idx="2922">
                        <c:v>9.9999999999997868E-3</c:v>
                      </c:pt>
                      <c:pt idx="2923">
                        <c:v>0.75999999999999979</c:v>
                      </c:pt>
                      <c:pt idx="2924">
                        <c:v>-0.37000000000000011</c:v>
                      </c:pt>
                      <c:pt idx="2925">
                        <c:v>-0.24000000000000021</c:v>
                      </c:pt>
                      <c:pt idx="2926">
                        <c:v>-0.39999999999999947</c:v>
                      </c:pt>
                      <c:pt idx="2927">
                        <c:v>-0.53000000000000025</c:v>
                      </c:pt>
                      <c:pt idx="2928">
                        <c:v>-0.58000000000000007</c:v>
                      </c:pt>
                      <c:pt idx="2929">
                        <c:v>-0.82000000000000028</c:v>
                      </c:pt>
                      <c:pt idx="2930">
                        <c:v>-0.64999999999999947</c:v>
                      </c:pt>
                      <c:pt idx="2931">
                        <c:v>-0.63999999999999968</c:v>
                      </c:pt>
                      <c:pt idx="2932">
                        <c:v>-0.14999999999999947</c:v>
                      </c:pt>
                      <c:pt idx="2933">
                        <c:v>0.32000000000000028</c:v>
                      </c:pt>
                      <c:pt idx="2934">
                        <c:v>-0.45000000000000018</c:v>
                      </c:pt>
                      <c:pt idx="2935">
                        <c:v>-0.49000000000000021</c:v>
                      </c:pt>
                      <c:pt idx="2936">
                        <c:v>-0.12999999999999989</c:v>
                      </c:pt>
                      <c:pt idx="2937">
                        <c:v>9.9999999999997868E-3</c:v>
                      </c:pt>
                      <c:pt idx="2938">
                        <c:v>0.65000000000000036</c:v>
                      </c:pt>
                      <c:pt idx="2939">
                        <c:v>-0.21999999999999975</c:v>
                      </c:pt>
                      <c:pt idx="2940">
                        <c:v>-0.25</c:v>
                      </c:pt>
                      <c:pt idx="2941">
                        <c:v>-0.50999999999999979</c:v>
                      </c:pt>
                      <c:pt idx="2942">
                        <c:v>-1.1100000000000003</c:v>
                      </c:pt>
                      <c:pt idx="2943">
                        <c:v>-1.6100000000000003</c:v>
                      </c:pt>
                      <c:pt idx="2944">
                        <c:v>-0.71999999999999975</c:v>
                      </c:pt>
                      <c:pt idx="2945">
                        <c:v>#N/A</c:v>
                      </c:pt>
                      <c:pt idx="2946">
                        <c:v>-0.14999999999999947</c:v>
                      </c:pt>
                      <c:pt idx="2947">
                        <c:v>-0.58999999999999986</c:v>
                      </c:pt>
                      <c:pt idx="2948">
                        <c:v>-0.83999999999999986</c:v>
                      </c:pt>
                      <c:pt idx="2949">
                        <c:v>-0.70000000000000018</c:v>
                      </c:pt>
                      <c:pt idx="2950">
                        <c:v>-0.6899999999999995</c:v>
                      </c:pt>
                      <c:pt idx="2951">
                        <c:v>-0.92999999999999972</c:v>
                      </c:pt>
                      <c:pt idx="2952">
                        <c:v>-1.1600000000000001</c:v>
                      </c:pt>
                      <c:pt idx="2953">
                        <c:v>-0.24000000000000021</c:v>
                      </c:pt>
                      <c:pt idx="2954">
                        <c:v>-0.67000000000000082</c:v>
                      </c:pt>
                      <c:pt idx="2955">
                        <c:v>-0.83999999999999986</c:v>
                      </c:pt>
                      <c:pt idx="2956">
                        <c:v>-1.0700000000000003</c:v>
                      </c:pt>
                      <c:pt idx="2957">
                        <c:v>-0.95000000000000018</c:v>
                      </c:pt>
                      <c:pt idx="2958">
                        <c:v>-0.45000000000000018</c:v>
                      </c:pt>
                      <c:pt idx="2959">
                        <c:v>-0.88000000000000078</c:v>
                      </c:pt>
                      <c:pt idx="2960">
                        <c:v>-1.0599999999999996</c:v>
                      </c:pt>
                      <c:pt idx="2961">
                        <c:v>-0.91999999999999993</c:v>
                      </c:pt>
                      <c:pt idx="2962">
                        <c:v>-0.76999999999999957</c:v>
                      </c:pt>
                      <c:pt idx="2963">
                        <c:v>-1.1600000000000001</c:v>
                      </c:pt>
                      <c:pt idx="2964">
                        <c:v>-1.2800000000000011</c:v>
                      </c:pt>
                      <c:pt idx="2965">
                        <c:v>-1.1399999999999997</c:v>
                      </c:pt>
                      <c:pt idx="2966">
                        <c:v>-0.99000000000000021</c:v>
                      </c:pt>
                      <c:pt idx="2967">
                        <c:v>-1.2899999999999991</c:v>
                      </c:pt>
                      <c:pt idx="2968">
                        <c:v>-1.33</c:v>
                      </c:pt>
                      <c:pt idx="2969">
                        <c:v>-1.2200000000000006</c:v>
                      </c:pt>
                      <c:pt idx="2970">
                        <c:v>-1.0899999999999999</c:v>
                      </c:pt>
                      <c:pt idx="2971">
                        <c:v>#N/A</c:v>
                      </c:pt>
                      <c:pt idx="2972">
                        <c:v>-0.95000000000000018</c:v>
                      </c:pt>
                      <c:pt idx="2973">
                        <c:v>-0.70000000000000018</c:v>
                      </c:pt>
                      <c:pt idx="2974">
                        <c:v>-1.2000000000000011</c:v>
                      </c:pt>
                      <c:pt idx="2975">
                        <c:v>-1.4799999999999995</c:v>
                      </c:pt>
                      <c:pt idx="2976">
                        <c:v>-1.6500000000000004</c:v>
                      </c:pt>
                      <c:pt idx="2977">
                        <c:v>-1.7399999999999993</c:v>
                      </c:pt>
                      <c:pt idx="2978">
                        <c:v>-1.3600000000000003</c:v>
                      </c:pt>
                      <c:pt idx="2979">
                        <c:v>-1.6100000000000003</c:v>
                      </c:pt>
                      <c:pt idx="2980">
                        <c:v>-1.38</c:v>
                      </c:pt>
                      <c:pt idx="2981">
                        <c:v>-1.5699999999999994</c:v>
                      </c:pt>
                      <c:pt idx="2982">
                        <c:v>-1.3899999999999997</c:v>
                      </c:pt>
                      <c:pt idx="2983">
                        <c:v>-0.40000000000000036</c:v>
                      </c:pt>
                      <c:pt idx="2984">
                        <c:v>-1.5300000000000011</c:v>
                      </c:pt>
                      <c:pt idx="2985">
                        <c:v>-1.6399999999999997</c:v>
                      </c:pt>
                      <c:pt idx="2986">
                        <c:v>-1.8199999999999994</c:v>
                      </c:pt>
                      <c:pt idx="2987">
                        <c:v>-1.8199999999999994</c:v>
                      </c:pt>
                      <c:pt idx="2988">
                        <c:v>-1.7400000000000011</c:v>
                      </c:pt>
                      <c:pt idx="2989">
                        <c:v>-1.7999999999999998</c:v>
                      </c:pt>
                      <c:pt idx="2990">
                        <c:v>-1.6500000000000004</c:v>
                      </c:pt>
                      <c:pt idx="2991">
                        <c:v>-1.5700000000000003</c:v>
                      </c:pt>
                      <c:pt idx="2992">
                        <c:v>-1.8200000000000003</c:v>
                      </c:pt>
                      <c:pt idx="2993">
                        <c:v>-1.58</c:v>
                      </c:pt>
                      <c:pt idx="2994">
                        <c:v>-1.9600000000000009</c:v>
                      </c:pt>
                      <c:pt idx="2995">
                        <c:v>-1.9400000000000004</c:v>
                      </c:pt>
                      <c:pt idx="2996">
                        <c:v>-2.99</c:v>
                      </c:pt>
                      <c:pt idx="2997">
                        <c:v>-5.99</c:v>
                      </c:pt>
                      <c:pt idx="2998">
                        <c:v>#N/A</c:v>
                      </c:pt>
                      <c:pt idx="2999">
                        <c:v>-2.74</c:v>
                      </c:pt>
                      <c:pt idx="3000">
                        <c:v>-2.6000000000000005</c:v>
                      </c:pt>
                      <c:pt idx="3001">
                        <c:v>-2.7</c:v>
                      </c:pt>
                      <c:pt idx="3002">
                        <c:v>-2.4500000000000002</c:v>
                      </c:pt>
                      <c:pt idx="3003">
                        <c:v>-1.7000000000000002</c:v>
                      </c:pt>
                      <c:pt idx="3004">
                        <c:v>-2.71</c:v>
                      </c:pt>
                      <c:pt idx="3005">
                        <c:v>-2.6399999999999997</c:v>
                      </c:pt>
                      <c:pt idx="3006">
                        <c:v>-3.9400000000000004</c:v>
                      </c:pt>
                      <c:pt idx="3007">
                        <c:v>-4.6900000000000004</c:v>
                      </c:pt>
                      <c:pt idx="3008">
                        <c:v>-2.9299999999999997</c:v>
                      </c:pt>
                      <c:pt idx="3009">
                        <c:v>-3.6900000000000004</c:v>
                      </c:pt>
                      <c:pt idx="3010">
                        <c:v>-3.49</c:v>
                      </c:pt>
                      <c:pt idx="3011">
                        <c:v>-3.6400000000000006</c:v>
                      </c:pt>
                      <c:pt idx="3012">
                        <c:v>-3.4999999999999991</c:v>
                      </c:pt>
                      <c:pt idx="3013">
                        <c:v>-2.6100000000000003</c:v>
                      </c:pt>
                      <c:pt idx="3014">
                        <c:v>-3.4099999999999993</c:v>
                      </c:pt>
                      <c:pt idx="3015">
                        <c:v>-3.3900000000000006</c:v>
                      </c:pt>
                      <c:pt idx="3016">
                        <c:v>-3.7299999999999995</c:v>
                      </c:pt>
                      <c:pt idx="3017">
                        <c:v>-3.7900000000000009</c:v>
                      </c:pt>
                      <c:pt idx="3018">
                        <c:v>-1.1900000000000004</c:v>
                      </c:pt>
                      <c:pt idx="3019">
                        <c:v>-3.3200000000000003</c:v>
                      </c:pt>
                      <c:pt idx="3020">
                        <c:v>-3.1800000000000006</c:v>
                      </c:pt>
                      <c:pt idx="3021">
                        <c:v>-3.0200000000000005</c:v>
                      </c:pt>
                      <c:pt idx="3022">
                        <c:v>-2.5500000000000007</c:v>
                      </c:pt>
                      <c:pt idx="3023">
                        <c:v>-1.5300000000000011</c:v>
                      </c:pt>
                      <c:pt idx="3024">
                        <c:v>-2.96</c:v>
                      </c:pt>
                      <c:pt idx="3025">
                        <c:v>-3</c:v>
                      </c:pt>
                      <c:pt idx="3026">
                        <c:v>-3.0699999999999994</c:v>
                      </c:pt>
                      <c:pt idx="3027">
                        <c:v>-2.9300000000000006</c:v>
                      </c:pt>
                      <c:pt idx="3028">
                        <c:v>-2.2800000000000002</c:v>
                      </c:pt>
                      <c:pt idx="3029">
                        <c:v>-3.12</c:v>
                      </c:pt>
                      <c:pt idx="3030">
                        <c:v>-3.1599999999999993</c:v>
                      </c:pt>
                      <c:pt idx="3031">
                        <c:v>-3.2</c:v>
                      </c:pt>
                      <c:pt idx="3032">
                        <c:v>-3.38</c:v>
                      </c:pt>
                      <c:pt idx="3033">
                        <c:v>-3.0900000000000007</c:v>
                      </c:pt>
                      <c:pt idx="3034">
                        <c:v>-3.4799999999999995</c:v>
                      </c:pt>
                      <c:pt idx="3035">
                        <c:v>-3.6099999999999994</c:v>
                      </c:pt>
                      <c:pt idx="3036">
                        <c:v>-3.51</c:v>
                      </c:pt>
                      <c:pt idx="3037">
                        <c:v>-3.2600000000000007</c:v>
                      </c:pt>
                      <c:pt idx="3038">
                        <c:v>-3.620000000000001</c:v>
                      </c:pt>
                      <c:pt idx="3039">
                        <c:v>-3.6099999999999994</c:v>
                      </c:pt>
                      <c:pt idx="3040">
                        <c:v>-3.9700000000000006</c:v>
                      </c:pt>
                      <c:pt idx="3041">
                        <c:v>#N/A</c:v>
                      </c:pt>
                      <c:pt idx="3042">
                        <c:v>-3.6399999999999997</c:v>
                      </c:pt>
                      <c:pt idx="3043">
                        <c:v>-1.8500000000000005</c:v>
                      </c:pt>
                      <c:pt idx="3044">
                        <c:v>-3.6300000000000008</c:v>
                      </c:pt>
                      <c:pt idx="3045">
                        <c:v>-3.6799999999999988</c:v>
                      </c:pt>
                      <c:pt idx="3046">
                        <c:v>-3.99</c:v>
                      </c:pt>
                      <c:pt idx="3047">
                        <c:v>-3.7299999999999995</c:v>
                      </c:pt>
                      <c:pt idx="3048">
                        <c:v>-2.8299999999999992</c:v>
                      </c:pt>
                      <c:pt idx="3049">
                        <c:v>-3.7199999999999998</c:v>
                      </c:pt>
                      <c:pt idx="3050">
                        <c:v>-3.6100000000000003</c:v>
                      </c:pt>
                      <c:pt idx="3051">
                        <c:v>-3.6799999999999997</c:v>
                      </c:pt>
                      <c:pt idx="3052">
                        <c:v>-3.5999999999999996</c:v>
                      </c:pt>
                      <c:pt idx="3053">
                        <c:v>-3.6100000000000012</c:v>
                      </c:pt>
                      <c:pt idx="3054">
                        <c:v>-3.6999999999999993</c:v>
                      </c:pt>
                      <c:pt idx="3055">
                        <c:v>-3.7200000000000006</c:v>
                      </c:pt>
                      <c:pt idx="3056">
                        <c:v>-3.6899999999999995</c:v>
                      </c:pt>
                      <c:pt idx="3057">
                        <c:v>-3.5799999999999992</c:v>
                      </c:pt>
                      <c:pt idx="3058">
                        <c:v>-4.660000000000001</c:v>
                      </c:pt>
                      <c:pt idx="3059">
                        <c:v>-3.9799999999999995</c:v>
                      </c:pt>
                      <c:pt idx="3060">
                        <c:v>-3.92</c:v>
                      </c:pt>
                      <c:pt idx="3061">
                        <c:v>-3.99</c:v>
                      </c:pt>
                      <c:pt idx="3062">
                        <c:v>-3.8400000000000007</c:v>
                      </c:pt>
                      <c:pt idx="3063">
                        <c:v>-3.1399999999999988</c:v>
                      </c:pt>
                      <c:pt idx="3064">
                        <c:v>-3.9200000000000008</c:v>
                      </c:pt>
                      <c:pt idx="3065">
                        <c:v>-3.7599999999999989</c:v>
                      </c:pt>
                      <c:pt idx="3066">
                        <c:v>#N/A</c:v>
                      </c:pt>
                      <c:pt idx="3067">
                        <c:v>-2.5300000000000002</c:v>
                      </c:pt>
                      <c:pt idx="3068">
                        <c:v>0.28999999999999915</c:v>
                      </c:pt>
                      <c:pt idx="3069">
                        <c:v>-3.3</c:v>
                      </c:pt>
                      <c:pt idx="3070">
                        <c:v>-3.34</c:v>
                      </c:pt>
                      <c:pt idx="3071">
                        <c:v>-3.2300000000000004</c:v>
                      </c:pt>
                      <c:pt idx="3072">
                        <c:v>-3.29</c:v>
                      </c:pt>
                      <c:pt idx="3073">
                        <c:v>-3.1999999999999993</c:v>
                      </c:pt>
                      <c:pt idx="3074">
                        <c:v>-3.2</c:v>
                      </c:pt>
                      <c:pt idx="3075">
                        <c:v>-3.05</c:v>
                      </c:pt>
                      <c:pt idx="3076">
                        <c:v>#N/A</c:v>
                      </c:pt>
                      <c:pt idx="3077">
                        <c:v>-3.0599999999999996</c:v>
                      </c:pt>
                      <c:pt idx="3078">
                        <c:v>-3.8100000000000005</c:v>
                      </c:pt>
                      <c:pt idx="3079">
                        <c:v>-3.08</c:v>
                      </c:pt>
                      <c:pt idx="3080">
                        <c:v>-2.9799999999999995</c:v>
                      </c:pt>
                      <c:pt idx="3081">
                        <c:v>-3.080000000000001</c:v>
                      </c:pt>
                      <c:pt idx="3082">
                        <c:v>-3.2299999999999995</c:v>
                      </c:pt>
                      <c:pt idx="3083">
                        <c:v>-3.8999999999999995</c:v>
                      </c:pt>
                      <c:pt idx="3084">
                        <c:v>-3.1700000000000008</c:v>
                      </c:pt>
                      <c:pt idx="3085">
                        <c:v>-2.9900000000000011</c:v>
                      </c:pt>
                      <c:pt idx="3086">
                        <c:v>-2.99</c:v>
                      </c:pt>
                      <c:pt idx="3087">
                        <c:v>#N/A</c:v>
                      </c:pt>
                      <c:pt idx="3088">
                        <c:v>-2.6899999999999995</c:v>
                      </c:pt>
                      <c:pt idx="3089">
                        <c:v>-3</c:v>
                      </c:pt>
                      <c:pt idx="3090">
                        <c:v>-2.99</c:v>
                      </c:pt>
                      <c:pt idx="3091">
                        <c:v>-3.0199999999999996</c:v>
                      </c:pt>
                      <c:pt idx="3092">
                        <c:v>-3.2799999999999994</c:v>
                      </c:pt>
                      <c:pt idx="3093">
                        <c:v>-4.6000000000000005</c:v>
                      </c:pt>
                      <c:pt idx="3094">
                        <c:v>-3.24</c:v>
                      </c:pt>
                      <c:pt idx="3095">
                        <c:v>-3.4699999999999998</c:v>
                      </c:pt>
                      <c:pt idx="3096">
                        <c:v>-4.13</c:v>
                      </c:pt>
                      <c:pt idx="3097">
                        <c:v>-4.05</c:v>
                      </c:pt>
                      <c:pt idx="3098">
                        <c:v>-2.7299999999999995</c:v>
                      </c:pt>
                      <c:pt idx="3099">
                        <c:v>#N/A</c:v>
                      </c:pt>
                      <c:pt idx="3100">
                        <c:v>-3.4699999999999998</c:v>
                      </c:pt>
                      <c:pt idx="3101">
                        <c:v>-3.46</c:v>
                      </c:pt>
                      <c:pt idx="3102">
                        <c:v>-3.55</c:v>
                      </c:pt>
                      <c:pt idx="3103">
                        <c:v>-3.5599999999999996</c:v>
                      </c:pt>
                      <c:pt idx="3104">
                        <c:v>-3.5599999999999996</c:v>
                      </c:pt>
                      <c:pt idx="3105">
                        <c:v>-3.6499999999999995</c:v>
                      </c:pt>
                      <c:pt idx="3106">
                        <c:v>-3.7599999999999989</c:v>
                      </c:pt>
                      <c:pt idx="3107">
                        <c:v>-3.71</c:v>
                      </c:pt>
                      <c:pt idx="3108">
                        <c:v>-2.3500000000000005</c:v>
                      </c:pt>
                      <c:pt idx="3109">
                        <c:v>-3.49</c:v>
                      </c:pt>
                      <c:pt idx="3110">
                        <c:v>-3.5299999999999994</c:v>
                      </c:pt>
                      <c:pt idx="3111">
                        <c:v>-3.55</c:v>
                      </c:pt>
                      <c:pt idx="3112">
                        <c:v>-3.4699999999999998</c:v>
                      </c:pt>
                      <c:pt idx="3113">
                        <c:v>-2.1499999999999995</c:v>
                      </c:pt>
                      <c:pt idx="3114">
                        <c:v>-3.3200000000000003</c:v>
                      </c:pt>
                      <c:pt idx="3115">
                        <c:v>-3.41</c:v>
                      </c:pt>
                      <c:pt idx="3116">
                        <c:v>-3.7699999999999996</c:v>
                      </c:pt>
                      <c:pt idx="3117">
                        <c:v>-3.6400000000000006</c:v>
                      </c:pt>
                      <c:pt idx="3118">
                        <c:v>-3.5100000000000007</c:v>
                      </c:pt>
                      <c:pt idx="3119">
                        <c:v>-3.4000000000000004</c:v>
                      </c:pt>
                      <c:pt idx="3120">
                        <c:v>-3.2299999999999995</c:v>
                      </c:pt>
                      <c:pt idx="3121">
                        <c:v>#N/A</c:v>
                      </c:pt>
                      <c:pt idx="3122">
                        <c:v>#N/A</c:v>
                      </c:pt>
                      <c:pt idx="3123">
                        <c:v>-0.36000000000000032</c:v>
                      </c:pt>
                      <c:pt idx="3124">
                        <c:v>-2.9899999999999993</c:v>
                      </c:pt>
                      <c:pt idx="3125">
                        <c:v>-3.0399999999999991</c:v>
                      </c:pt>
                      <c:pt idx="3126">
                        <c:v>-2.9299999999999997</c:v>
                      </c:pt>
                      <c:pt idx="3127">
                        <c:v>#N/A</c:v>
                      </c:pt>
                      <c:pt idx="3128">
                        <c:v>-2.7800000000000002</c:v>
                      </c:pt>
                      <c:pt idx="3129">
                        <c:v>-2.8400000000000007</c:v>
                      </c:pt>
                      <c:pt idx="3130">
                        <c:v>-2.8999999999999995</c:v>
                      </c:pt>
                      <c:pt idx="3131">
                        <c:v>-2.8</c:v>
                      </c:pt>
                      <c:pt idx="3132">
                        <c:v>-2.6000000000000005</c:v>
                      </c:pt>
                      <c:pt idx="3133">
                        <c:v>-2.7399999999999993</c:v>
                      </c:pt>
                      <c:pt idx="3134">
                        <c:v>-2.6899999999999995</c:v>
                      </c:pt>
                      <c:pt idx="3135">
                        <c:v>-2.74</c:v>
                      </c:pt>
                      <c:pt idx="3136">
                        <c:v>-2.75</c:v>
                      </c:pt>
                      <c:pt idx="3137">
                        <c:v>-2.83</c:v>
                      </c:pt>
                      <c:pt idx="3138">
                        <c:v>-2.9000000000000004</c:v>
                      </c:pt>
                      <c:pt idx="3139">
                        <c:v>-2.7299999999999995</c:v>
                      </c:pt>
                      <c:pt idx="3140">
                        <c:v>-2.6399999999999988</c:v>
                      </c:pt>
                      <c:pt idx="3141">
                        <c:v>-2.59</c:v>
                      </c:pt>
                      <c:pt idx="3142">
                        <c:v>-2.4600000000000009</c:v>
                      </c:pt>
                      <c:pt idx="3143">
                        <c:v>-2.5700000000000003</c:v>
                      </c:pt>
                      <c:pt idx="3144">
                        <c:v>-2.4500000000000011</c:v>
                      </c:pt>
                      <c:pt idx="3145">
                        <c:v>-2.4800000000000004</c:v>
                      </c:pt>
                      <c:pt idx="3146">
                        <c:v>-2.4700000000000006</c:v>
                      </c:pt>
                      <c:pt idx="3147">
                        <c:v>-2.2599999999999998</c:v>
                      </c:pt>
                      <c:pt idx="3148">
                        <c:v>-2.5700000000000003</c:v>
                      </c:pt>
                      <c:pt idx="3149">
                        <c:v>-2.3100000000000005</c:v>
                      </c:pt>
                      <c:pt idx="3150">
                        <c:v>-2.3100000000000005</c:v>
                      </c:pt>
                      <c:pt idx="3151">
                        <c:v>-2.16</c:v>
                      </c:pt>
                      <c:pt idx="3152">
                        <c:v>-1.8500000000000005</c:v>
                      </c:pt>
                      <c:pt idx="3153">
                        <c:v>-1.83</c:v>
                      </c:pt>
                      <c:pt idx="3154">
                        <c:v>-1.870000000000001</c:v>
                      </c:pt>
                      <c:pt idx="3155">
                        <c:v>-1.8800000000000008</c:v>
                      </c:pt>
                      <c:pt idx="3156">
                        <c:v>-1.9500000000000011</c:v>
                      </c:pt>
                      <c:pt idx="3157">
                        <c:v>#N/A</c:v>
                      </c:pt>
                      <c:pt idx="3158">
                        <c:v>-2.4399999999999995</c:v>
                      </c:pt>
                      <c:pt idx="3159">
                        <c:v>-1.9399999999999995</c:v>
                      </c:pt>
                      <c:pt idx="3160">
                        <c:v>-2.0600000000000005</c:v>
                      </c:pt>
                      <c:pt idx="3161">
                        <c:v>#N/A</c:v>
                      </c:pt>
                      <c:pt idx="3162">
                        <c:v>-2.2300000000000004</c:v>
                      </c:pt>
                      <c:pt idx="3163">
                        <c:v>-2.5599999999999996</c:v>
                      </c:pt>
                      <c:pt idx="3164">
                        <c:v>-1.9299999999999997</c:v>
                      </c:pt>
                      <c:pt idx="3165">
                        <c:v>-1.88</c:v>
                      </c:pt>
                      <c:pt idx="3166">
                        <c:v>-1.7999999999999998</c:v>
                      </c:pt>
                      <c:pt idx="3167">
                        <c:v>-1.7799999999999994</c:v>
                      </c:pt>
                      <c:pt idx="3168">
                        <c:v>-1.7200000000000006</c:v>
                      </c:pt>
                      <c:pt idx="3169">
                        <c:v>-1.8599999999999994</c:v>
                      </c:pt>
                      <c:pt idx="3170">
                        <c:v>-1.8900000000000006</c:v>
                      </c:pt>
                      <c:pt idx="3171">
                        <c:v>-1.9800000000000004</c:v>
                      </c:pt>
                      <c:pt idx="3172">
                        <c:v>-2.0400000000000009</c:v>
                      </c:pt>
                      <c:pt idx="3173">
                        <c:v>-1.7799999999999994</c:v>
                      </c:pt>
                      <c:pt idx="3174">
                        <c:v>-1.88</c:v>
                      </c:pt>
                      <c:pt idx="3175">
                        <c:v>-1.8600000000000003</c:v>
                      </c:pt>
                      <c:pt idx="3176">
                        <c:v>-1.8699999999999992</c:v>
                      </c:pt>
                      <c:pt idx="3177">
                        <c:v>-2.0700000000000003</c:v>
                      </c:pt>
                      <c:pt idx="3178">
                        <c:v>-2.2600000000000007</c:v>
                      </c:pt>
                      <c:pt idx="3179">
                        <c:v>-2.0100000000000007</c:v>
                      </c:pt>
                      <c:pt idx="3180">
                        <c:v>-2.17</c:v>
                      </c:pt>
                      <c:pt idx="3181">
                        <c:v>-2.2899999999999991</c:v>
                      </c:pt>
                      <c:pt idx="3182">
                        <c:v>-2.0700000000000003</c:v>
                      </c:pt>
                      <c:pt idx="3183">
                        <c:v>-2.0099999999999998</c:v>
                      </c:pt>
                      <c:pt idx="3184">
                        <c:v>-2.1900000000000004</c:v>
                      </c:pt>
                      <c:pt idx="3185">
                        <c:v>-2.3000000000000007</c:v>
                      </c:pt>
                      <c:pt idx="3186">
                        <c:v>-2.4799999999999995</c:v>
                      </c:pt>
                      <c:pt idx="3187">
                        <c:v>-2.13</c:v>
                      </c:pt>
                      <c:pt idx="3188">
                        <c:v>-2.1300000000000008</c:v>
                      </c:pt>
                      <c:pt idx="3189">
                        <c:v>-2.71</c:v>
                      </c:pt>
                      <c:pt idx="3190">
                        <c:v>-2.5399999999999991</c:v>
                      </c:pt>
                      <c:pt idx="3191">
                        <c:v>-2.59</c:v>
                      </c:pt>
                      <c:pt idx="3192">
                        <c:v>-2.41</c:v>
                      </c:pt>
                      <c:pt idx="3193">
                        <c:v>-2.3200000000000003</c:v>
                      </c:pt>
                      <c:pt idx="3194">
                        <c:v>-2.3800000000000008</c:v>
                      </c:pt>
                      <c:pt idx="3195">
                        <c:v>-2.4099999999999993</c:v>
                      </c:pt>
                      <c:pt idx="3196">
                        <c:v>-2.6899999999999995</c:v>
                      </c:pt>
                      <c:pt idx="3197">
                        <c:v>-2.6500000000000004</c:v>
                      </c:pt>
                      <c:pt idx="3198">
                        <c:v>-2.63</c:v>
                      </c:pt>
                      <c:pt idx="3199">
                        <c:v>-2.8</c:v>
                      </c:pt>
                      <c:pt idx="3200">
                        <c:v>#N/A</c:v>
                      </c:pt>
                      <c:pt idx="3201">
                        <c:v>-2.9399999999999995</c:v>
                      </c:pt>
                      <c:pt idx="3202">
                        <c:v>-3.120000000000001</c:v>
                      </c:pt>
                      <c:pt idx="3203">
                        <c:v>-3.1000000000000005</c:v>
                      </c:pt>
                      <c:pt idx="3204">
                        <c:v>-3.1799999999999997</c:v>
                      </c:pt>
                      <c:pt idx="3205">
                        <c:v>-3.3000000000000007</c:v>
                      </c:pt>
                      <c:pt idx="3206">
                        <c:v>-3.4800000000000004</c:v>
                      </c:pt>
                      <c:pt idx="3207">
                        <c:v>-3.54</c:v>
                      </c:pt>
                      <c:pt idx="3208">
                        <c:v>-2.7200000000000006</c:v>
                      </c:pt>
                      <c:pt idx="3209">
                        <c:v>-3.62</c:v>
                      </c:pt>
                      <c:pt idx="3210">
                        <c:v>-3.7199999999999998</c:v>
                      </c:pt>
                      <c:pt idx="3211">
                        <c:v>-3.6399999999999988</c:v>
                      </c:pt>
                      <c:pt idx="3212">
                        <c:v>-3.34</c:v>
                      </c:pt>
                      <c:pt idx="3213">
                        <c:v>-2.95</c:v>
                      </c:pt>
                      <c:pt idx="3214">
                        <c:v>-3.6999999999999993</c:v>
                      </c:pt>
                      <c:pt idx="3215">
                        <c:v>-3.879999999999999</c:v>
                      </c:pt>
                      <c:pt idx="3216">
                        <c:v>-3.8200000000000003</c:v>
                      </c:pt>
                      <c:pt idx="3217">
                        <c:v>-3.629999999999999</c:v>
                      </c:pt>
                      <c:pt idx="3218">
                        <c:v>-2.76</c:v>
                      </c:pt>
                      <c:pt idx="3219">
                        <c:v>-3.8099999999999996</c:v>
                      </c:pt>
                      <c:pt idx="3220">
                        <c:v>-3.8400000000000007</c:v>
                      </c:pt>
                      <c:pt idx="3221">
                        <c:v>-4.0100000000000007</c:v>
                      </c:pt>
                      <c:pt idx="3222">
                        <c:v>-3.83</c:v>
                      </c:pt>
                      <c:pt idx="3223">
                        <c:v>-3.8099999999999996</c:v>
                      </c:pt>
                      <c:pt idx="3224">
                        <c:v>-3.9799999999999995</c:v>
                      </c:pt>
                      <c:pt idx="3225">
                        <c:v>-3.7999999999999989</c:v>
                      </c:pt>
                      <c:pt idx="3226">
                        <c:v>-3.59</c:v>
                      </c:pt>
                      <c:pt idx="3227">
                        <c:v>-2.4800000000000004</c:v>
                      </c:pt>
                      <c:pt idx="3228">
                        <c:v>-2.2700000000000005</c:v>
                      </c:pt>
                      <c:pt idx="3229">
                        <c:v>-3.6900000000000013</c:v>
                      </c:pt>
                      <c:pt idx="3230">
                        <c:v>-3.8200000000000003</c:v>
                      </c:pt>
                      <c:pt idx="3231">
                        <c:v>#N/A</c:v>
                      </c:pt>
                      <c:pt idx="3232">
                        <c:v>-4.2300000000000004</c:v>
                      </c:pt>
                      <c:pt idx="3233">
                        <c:v>-5.09</c:v>
                      </c:pt>
                      <c:pt idx="3234">
                        <c:v>-4.0400000000000009</c:v>
                      </c:pt>
                      <c:pt idx="3235">
                        <c:v>-4.120000000000001</c:v>
                      </c:pt>
                      <c:pt idx="3236">
                        <c:v>-4.05</c:v>
                      </c:pt>
                      <c:pt idx="3237">
                        <c:v>-3.620000000000001</c:v>
                      </c:pt>
                      <c:pt idx="3238">
                        <c:v>-3.42</c:v>
                      </c:pt>
                      <c:pt idx="3239">
                        <c:v>-3.9000000000000004</c:v>
                      </c:pt>
                      <c:pt idx="3240">
                        <c:v>-3.9200000000000008</c:v>
                      </c:pt>
                      <c:pt idx="3241">
                        <c:v>-4.0000000000000009</c:v>
                      </c:pt>
                      <c:pt idx="3242">
                        <c:v>-4.2099999999999991</c:v>
                      </c:pt>
                      <c:pt idx="3243">
                        <c:v>-4.9700000000000006</c:v>
                      </c:pt>
                      <c:pt idx="3244">
                        <c:v>-4.2300000000000004</c:v>
                      </c:pt>
                      <c:pt idx="3245">
                        <c:v>-4.6099999999999994</c:v>
                      </c:pt>
                      <c:pt idx="3246">
                        <c:v>-4.3900000000000006</c:v>
                      </c:pt>
                      <c:pt idx="3247">
                        <c:v>-4.07</c:v>
                      </c:pt>
                      <c:pt idx="3248">
                        <c:v>-3.8900000000000006</c:v>
                      </c:pt>
                      <c:pt idx="3249">
                        <c:v>-4.330000000000001</c:v>
                      </c:pt>
                      <c:pt idx="3250">
                        <c:v>-4.45</c:v>
                      </c:pt>
                      <c:pt idx="3251">
                        <c:v>-4.3100000000000005</c:v>
                      </c:pt>
                      <c:pt idx="3252">
                        <c:v>-4.3899999999999997</c:v>
                      </c:pt>
                      <c:pt idx="3253">
                        <c:v>-4.3600000000000003</c:v>
                      </c:pt>
                      <c:pt idx="3254">
                        <c:v>-5.61</c:v>
                      </c:pt>
                      <c:pt idx="3255">
                        <c:v>-5.6700000000000008</c:v>
                      </c:pt>
                      <c:pt idx="3256">
                        <c:v>-6.68</c:v>
                      </c:pt>
                      <c:pt idx="3257">
                        <c:v>-6.2099999999999991</c:v>
                      </c:pt>
                      <c:pt idx="3258">
                        <c:v>-5.8</c:v>
                      </c:pt>
                      <c:pt idx="3259">
                        <c:v>#N/A</c:v>
                      </c:pt>
                      <c:pt idx="3260">
                        <c:v>-5.5900000000000007</c:v>
                      </c:pt>
                      <c:pt idx="3261">
                        <c:v>-6.16</c:v>
                      </c:pt>
                      <c:pt idx="3262">
                        <c:v>-6.12</c:v>
                      </c:pt>
                      <c:pt idx="3263">
                        <c:v>-4.33</c:v>
                      </c:pt>
                      <c:pt idx="3264">
                        <c:v>-5.57</c:v>
                      </c:pt>
                      <c:pt idx="3265">
                        <c:v>-5.75</c:v>
                      </c:pt>
                      <c:pt idx="3266">
                        <c:v>-5.47</c:v>
                      </c:pt>
                      <c:pt idx="3267">
                        <c:v>-4.3600000000000003</c:v>
                      </c:pt>
                      <c:pt idx="3268">
                        <c:v>-3.6099999999999994</c:v>
                      </c:pt>
                      <c:pt idx="3269">
                        <c:v>-4.3599999999999994</c:v>
                      </c:pt>
                      <c:pt idx="3270">
                        <c:v>-4.5100000000000007</c:v>
                      </c:pt>
                      <c:pt idx="3271">
                        <c:v>-4.51</c:v>
                      </c:pt>
                      <c:pt idx="3272">
                        <c:v>-4.53</c:v>
                      </c:pt>
                      <c:pt idx="3273">
                        <c:v>-6.43</c:v>
                      </c:pt>
                      <c:pt idx="3274">
                        <c:v>-4.8900000000000006</c:v>
                      </c:pt>
                      <c:pt idx="3275">
                        <c:v>-4.8099999999999996</c:v>
                      </c:pt>
                      <c:pt idx="3276">
                        <c:v>-4.1100000000000012</c:v>
                      </c:pt>
                      <c:pt idx="3277">
                        <c:v>-3.6700000000000008</c:v>
                      </c:pt>
                      <c:pt idx="3278">
                        <c:v>-4.1700000000000008</c:v>
                      </c:pt>
                      <c:pt idx="3279">
                        <c:v>-4.33</c:v>
                      </c:pt>
                      <c:pt idx="3280">
                        <c:v>-4.21</c:v>
                      </c:pt>
                      <c:pt idx="3281">
                        <c:v>-4.0299999999999994</c:v>
                      </c:pt>
                      <c:pt idx="3282">
                        <c:v>-3.9400000000000004</c:v>
                      </c:pt>
                      <c:pt idx="3283">
                        <c:v>-3.9900000000000011</c:v>
                      </c:pt>
                      <c:pt idx="3284">
                        <c:v>-4.12</c:v>
                      </c:pt>
                      <c:pt idx="3285">
                        <c:v>-3.9700000000000006</c:v>
                      </c:pt>
                      <c:pt idx="3286">
                        <c:v>-3.9699999999999989</c:v>
                      </c:pt>
                      <c:pt idx="3287">
                        <c:v>-4.0299999999999994</c:v>
                      </c:pt>
                      <c:pt idx="3288">
                        <c:v>-3.879999999999999</c:v>
                      </c:pt>
                      <c:pt idx="3289">
                        <c:v>-4.1900000000000013</c:v>
                      </c:pt>
                      <c:pt idx="3290">
                        <c:v>-4.33</c:v>
                      </c:pt>
                      <c:pt idx="3291">
                        <c:v>-4.3699999999999992</c:v>
                      </c:pt>
                      <c:pt idx="3292">
                        <c:v>-4.3100000000000005</c:v>
                      </c:pt>
                      <c:pt idx="3293">
                        <c:v>-3.7399999999999984</c:v>
                      </c:pt>
                      <c:pt idx="3294">
                        <c:v>-4.0400000000000009</c:v>
                      </c:pt>
                      <c:pt idx="3295">
                        <c:v>-3.92</c:v>
                      </c:pt>
                      <c:pt idx="3296">
                        <c:v>-3.9299999999999997</c:v>
                      </c:pt>
                      <c:pt idx="3297">
                        <c:v>-3.4699999999999989</c:v>
                      </c:pt>
                      <c:pt idx="3298">
                        <c:v>-2.67</c:v>
                      </c:pt>
                      <c:pt idx="3299">
                        <c:v>-3.5199999999999996</c:v>
                      </c:pt>
                      <c:pt idx="3300">
                        <c:v>-3.49</c:v>
                      </c:pt>
                      <c:pt idx="3301">
                        <c:v>#N/A</c:v>
                      </c:pt>
                      <c:pt idx="3302">
                        <c:v>-3.8100000000000005</c:v>
                      </c:pt>
                      <c:pt idx="3303">
                        <c:v>-3.3400000000000016</c:v>
                      </c:pt>
                      <c:pt idx="3304">
                        <c:v>-3.5199999999999996</c:v>
                      </c:pt>
                      <c:pt idx="3305">
                        <c:v>-3.4499999999999993</c:v>
                      </c:pt>
                      <c:pt idx="3306">
                        <c:v>-3.84</c:v>
                      </c:pt>
                      <c:pt idx="3307">
                        <c:v>-3.7200000000000006</c:v>
                      </c:pt>
                      <c:pt idx="3308">
                        <c:v>-2.4699999999999989</c:v>
                      </c:pt>
                      <c:pt idx="3309">
                        <c:v>-3.4499999999999993</c:v>
                      </c:pt>
                      <c:pt idx="3310">
                        <c:v>-3.4799999999999986</c:v>
                      </c:pt>
                      <c:pt idx="3311">
                        <c:v>-3.4500000000000011</c:v>
                      </c:pt>
                      <c:pt idx="3312">
                        <c:v>-3.120000000000001</c:v>
                      </c:pt>
                      <c:pt idx="3313">
                        <c:v>-2.6099999999999994</c:v>
                      </c:pt>
                      <c:pt idx="3314">
                        <c:v>-3.1300000000000008</c:v>
                      </c:pt>
                      <c:pt idx="3315">
                        <c:v>-3.1500000000000004</c:v>
                      </c:pt>
                      <c:pt idx="3316">
                        <c:v>-3.3000000000000007</c:v>
                      </c:pt>
                      <c:pt idx="3317">
                        <c:v>-3.0200000000000005</c:v>
                      </c:pt>
                      <c:pt idx="3318">
                        <c:v>-3.04</c:v>
                      </c:pt>
                      <c:pt idx="3319">
                        <c:v>-3.04</c:v>
                      </c:pt>
                      <c:pt idx="3320">
                        <c:v>-3.2399999999999993</c:v>
                      </c:pt>
                      <c:pt idx="3321">
                        <c:v>-3.169999999999999</c:v>
                      </c:pt>
                      <c:pt idx="3322">
                        <c:v>-3.330000000000001</c:v>
                      </c:pt>
                      <c:pt idx="3323">
                        <c:v>-2.34</c:v>
                      </c:pt>
                      <c:pt idx="3324">
                        <c:v>-2.9300000000000015</c:v>
                      </c:pt>
                      <c:pt idx="3325">
                        <c:v>-2.76</c:v>
                      </c:pt>
                      <c:pt idx="3326">
                        <c:v>-2.4299999999999997</c:v>
                      </c:pt>
                      <c:pt idx="3327">
                        <c:v>-2.0799999999999992</c:v>
                      </c:pt>
                      <c:pt idx="3328">
                        <c:v>-1.2800000000000002</c:v>
                      </c:pt>
                      <c:pt idx="3329">
                        <c:v>-2.09</c:v>
                      </c:pt>
                      <c:pt idx="3330">
                        <c:v>-2.13</c:v>
                      </c:pt>
                      <c:pt idx="3331">
                        <c:v>#N/A</c:v>
                      </c:pt>
                      <c:pt idx="3332">
                        <c:v>-2.4799999999999995</c:v>
                      </c:pt>
                      <c:pt idx="3333">
                        <c:v>-2.5100000000000007</c:v>
                      </c:pt>
                      <c:pt idx="3334">
                        <c:v>-2.1599999999999993</c:v>
                      </c:pt>
                      <c:pt idx="3335">
                        <c:v>-1.8999999999999995</c:v>
                      </c:pt>
                      <c:pt idx="3336">
                        <c:v>-1.8200000000000012</c:v>
                      </c:pt>
                      <c:pt idx="3337">
                        <c:v>-1.8600000000000003</c:v>
                      </c:pt>
                      <c:pt idx="3338">
                        <c:v>-2.1899999999999995</c:v>
                      </c:pt>
                      <c:pt idx="3339">
                        <c:v>-1.8199999999999994</c:v>
                      </c:pt>
                      <c:pt idx="3340">
                        <c:v>-1.8500000000000005</c:v>
                      </c:pt>
                      <c:pt idx="3341">
                        <c:v>-1.8600000000000003</c:v>
                      </c:pt>
                      <c:pt idx="3342">
                        <c:v>-1.7400000000000002</c:v>
                      </c:pt>
                      <c:pt idx="3343">
                        <c:v>-2.1000000000000005</c:v>
                      </c:pt>
                      <c:pt idx="3344">
                        <c:v>-1.87</c:v>
                      </c:pt>
                      <c:pt idx="3345">
                        <c:v>-1.8500000000000005</c:v>
                      </c:pt>
                      <c:pt idx="3346">
                        <c:v>-1.9699999999999998</c:v>
                      </c:pt>
                      <c:pt idx="3347">
                        <c:v>#N/A</c:v>
                      </c:pt>
                      <c:pt idx="3348">
                        <c:v>-1.3499999999999996</c:v>
                      </c:pt>
                      <c:pt idx="3349">
                        <c:v>-1.8699999999999992</c:v>
                      </c:pt>
                      <c:pt idx="3350">
                        <c:v>-1.830000000000001</c:v>
                      </c:pt>
                      <c:pt idx="3351">
                        <c:v>#N/A</c:v>
                      </c:pt>
                      <c:pt idx="3352">
                        <c:v>-1.62</c:v>
                      </c:pt>
                      <c:pt idx="3353">
                        <c:v>-0.65000000000000036</c:v>
                      </c:pt>
                      <c:pt idx="3354">
                        <c:v>-1.6000000000000005</c:v>
                      </c:pt>
                      <c:pt idx="3355">
                        <c:v>-1.6599999999999993</c:v>
                      </c:pt>
                      <c:pt idx="3356">
                        <c:v>-1.8400000000000007</c:v>
                      </c:pt>
                      <c:pt idx="3357">
                        <c:v>-1.87</c:v>
                      </c:pt>
                      <c:pt idx="3358">
                        <c:v>-1.6899999999999995</c:v>
                      </c:pt>
                      <c:pt idx="3359">
                        <c:v>-1.8000000000000007</c:v>
                      </c:pt>
                      <c:pt idx="3360">
                        <c:v>-1.8100000000000005</c:v>
                      </c:pt>
                      <c:pt idx="3361">
                        <c:v>-1.88</c:v>
                      </c:pt>
                      <c:pt idx="3362">
                        <c:v>-1.8999999999999995</c:v>
                      </c:pt>
                      <c:pt idx="3363">
                        <c:v>-1.9200000000000008</c:v>
                      </c:pt>
                      <c:pt idx="3364">
                        <c:v>#N/A</c:v>
                      </c:pt>
                      <c:pt idx="3365">
                        <c:v>-1.830000000000001</c:v>
                      </c:pt>
                      <c:pt idx="3366">
                        <c:v>-1.7000000000000002</c:v>
                      </c:pt>
                      <c:pt idx="3367">
                        <c:v>-1.1500000000000004</c:v>
                      </c:pt>
                      <c:pt idx="3368">
                        <c:v>0.79999999999999982</c:v>
                      </c:pt>
                      <c:pt idx="3369">
                        <c:v>-1.2500000000000009</c:v>
                      </c:pt>
                      <c:pt idx="3370">
                        <c:v>-1.2799999999999994</c:v>
                      </c:pt>
                      <c:pt idx="3371">
                        <c:v>-1.5</c:v>
                      </c:pt>
                      <c:pt idx="3372">
                        <c:v>-1.5299999999999994</c:v>
                      </c:pt>
                      <c:pt idx="3373">
                        <c:v>-1.3199999999999994</c:v>
                      </c:pt>
                      <c:pt idx="3374">
                        <c:v>-1.330000000000001</c:v>
                      </c:pt>
                      <c:pt idx="3375">
                        <c:v>-1.37</c:v>
                      </c:pt>
                      <c:pt idx="3376">
                        <c:v>-1.4299999999999997</c:v>
                      </c:pt>
                      <c:pt idx="3377">
                        <c:v>-1.2499999999999991</c:v>
                      </c:pt>
                      <c:pt idx="3378">
                        <c:v>-1.5299999999999994</c:v>
                      </c:pt>
                      <c:pt idx="3379">
                        <c:v>-1.3200000000000003</c:v>
                      </c:pt>
                      <c:pt idx="3380">
                        <c:v>-1.370000000000001</c:v>
                      </c:pt>
                      <c:pt idx="3381">
                        <c:v>-1.3499999999999996</c:v>
                      </c:pt>
                      <c:pt idx="3382">
                        <c:v>-0.51000000000000068</c:v>
                      </c:pt>
                      <c:pt idx="3383">
                        <c:v>#N/A</c:v>
                      </c:pt>
                      <c:pt idx="3384">
                        <c:v>-1.3999999999999995</c:v>
                      </c:pt>
                      <c:pt idx="3385">
                        <c:v>-1.3999999999999995</c:v>
                      </c:pt>
                      <c:pt idx="3386">
                        <c:v>-1.1800000000000006</c:v>
                      </c:pt>
                      <c:pt idx="3387">
                        <c:v>3.5300000000000002</c:v>
                      </c:pt>
                      <c:pt idx="3388">
                        <c:v>#N/A</c:v>
                      </c:pt>
                      <c:pt idx="3389">
                        <c:v>-1.1300000000000008</c:v>
                      </c:pt>
                      <c:pt idx="3390">
                        <c:v>-0.9399999999999995</c:v>
                      </c:pt>
                      <c:pt idx="3391">
                        <c:v>-0.45999999999999996</c:v>
                      </c:pt>
                      <c:pt idx="3392">
                        <c:v>8.0000000000000071E-2</c:v>
                      </c:pt>
                      <c:pt idx="3393">
                        <c:v>2.2699999999999996</c:v>
                      </c:pt>
                      <c:pt idx="3394">
                        <c:v>8.0000000000000071E-2</c:v>
                      </c:pt>
                      <c:pt idx="3395">
                        <c:v>0.12999999999999989</c:v>
                      </c:pt>
                      <c:pt idx="3396">
                        <c:v>0.17999999999999972</c:v>
                      </c:pt>
                      <c:pt idx="3397">
                        <c:v>0.40000000000000036</c:v>
                      </c:pt>
                      <c:pt idx="3398">
                        <c:v>0.34999999999999964</c:v>
                      </c:pt>
                      <c:pt idx="3399">
                        <c:v>0.58000000000000007</c:v>
                      </c:pt>
                      <c:pt idx="3400">
                        <c:v>0.58000000000000007</c:v>
                      </c:pt>
                      <c:pt idx="3401">
                        <c:v>0.54999999999999982</c:v>
                      </c:pt>
                      <c:pt idx="3402">
                        <c:v>0.38999999999999968</c:v>
                      </c:pt>
                      <c:pt idx="3403">
                        <c:v>-0.67999999999999972</c:v>
                      </c:pt>
                      <c:pt idx="3404">
                        <c:v>0.51000000000000068</c:v>
                      </c:pt>
                      <c:pt idx="3405">
                        <c:v>0.63999999999999968</c:v>
                      </c:pt>
                      <c:pt idx="3406">
                        <c:v>0.4300000000000006</c:v>
                      </c:pt>
                      <c:pt idx="3407">
                        <c:v>0.49000000000000021</c:v>
                      </c:pt>
                      <c:pt idx="3408">
                        <c:v>0.99000000000000021</c:v>
                      </c:pt>
                      <c:pt idx="3409">
                        <c:v>0.73000000000000043</c:v>
                      </c:pt>
                      <c:pt idx="3410">
                        <c:v>0.77000000000000046</c:v>
                      </c:pt>
                      <c:pt idx="3411">
                        <c:v>0.75999999999999979</c:v>
                      </c:pt>
                      <c:pt idx="3412">
                        <c:v>0.88999999999999968</c:v>
                      </c:pt>
                      <c:pt idx="3413">
                        <c:v>2.5099999999999998</c:v>
                      </c:pt>
                      <c:pt idx="3414">
                        <c:v>1.2199999999999998</c:v>
                      </c:pt>
                      <c:pt idx="3415">
                        <c:v>1.21</c:v>
                      </c:pt>
                      <c:pt idx="3416">
                        <c:v>1.0700000000000003</c:v>
                      </c:pt>
                      <c:pt idx="3417">
                        <c:v>0.9399999999999995</c:v>
                      </c:pt>
                      <c:pt idx="3418">
                        <c:v>#N/A</c:v>
                      </c:pt>
                      <c:pt idx="3419">
                        <c:v>1.1100000000000003</c:v>
                      </c:pt>
                      <c:pt idx="3420">
                        <c:v>1.0599999999999996</c:v>
                      </c:pt>
                      <c:pt idx="3421">
                        <c:v>#N/A</c:v>
                      </c:pt>
                      <c:pt idx="3422">
                        <c:v>1.0600000000000005</c:v>
                      </c:pt>
                      <c:pt idx="3423">
                        <c:v>0.95000000000000018</c:v>
                      </c:pt>
                      <c:pt idx="3424">
                        <c:v>1.1299999999999999</c:v>
                      </c:pt>
                      <c:pt idx="3425">
                        <c:v>1.08</c:v>
                      </c:pt>
                      <c:pt idx="3426">
                        <c:v>1.3600000000000003</c:v>
                      </c:pt>
                      <c:pt idx="3427">
                        <c:v>1.4699999999999998</c:v>
                      </c:pt>
                      <c:pt idx="3428">
                        <c:v>1.0199999999999996</c:v>
                      </c:pt>
                      <c:pt idx="3429">
                        <c:v>1.46</c:v>
                      </c:pt>
                      <c:pt idx="3430">
                        <c:v>1.3899999999999997</c:v>
                      </c:pt>
                      <c:pt idx="3431">
                        <c:v>1.4400000000000004</c:v>
                      </c:pt>
                      <c:pt idx="3432">
                        <c:v>1.62</c:v>
                      </c:pt>
                      <c:pt idx="3433">
                        <c:v>2.4800000000000004</c:v>
                      </c:pt>
                      <c:pt idx="3434">
                        <c:v>1.79</c:v>
                      </c:pt>
                      <c:pt idx="3435">
                        <c:v>1.7399999999999993</c:v>
                      </c:pt>
                      <c:pt idx="3436">
                        <c:v>1.88</c:v>
                      </c:pt>
                      <c:pt idx="3437">
                        <c:v>2.17</c:v>
                      </c:pt>
                      <c:pt idx="3438">
                        <c:v>3.62</c:v>
                      </c:pt>
                      <c:pt idx="3439">
                        <c:v>2.0699999999999994</c:v>
                      </c:pt>
                      <c:pt idx="3440">
                        <c:v>2.1399999999999997</c:v>
                      </c:pt>
                      <c:pt idx="3441">
                        <c:v>2.2000000000000002</c:v>
                      </c:pt>
                      <c:pt idx="3442">
                        <c:v>2.2700000000000005</c:v>
                      </c:pt>
                      <c:pt idx="3443">
                        <c:v>2.8499999999999996</c:v>
                      </c:pt>
                      <c:pt idx="3444">
                        <c:v>2.4900000000000002</c:v>
                      </c:pt>
                      <c:pt idx="3445">
                        <c:v>2.3200000000000003</c:v>
                      </c:pt>
                      <c:pt idx="3446">
                        <c:v>2.370000000000001</c:v>
                      </c:pt>
                      <c:pt idx="3447">
                        <c:v>2.6499999999999995</c:v>
                      </c:pt>
                      <c:pt idx="3448">
                        <c:v>2.42</c:v>
                      </c:pt>
                      <c:pt idx="3449">
                        <c:v>2.5700000000000003</c:v>
                      </c:pt>
                      <c:pt idx="3450">
                        <c:v>#N/A</c:v>
                      </c:pt>
                      <c:pt idx="3451">
                        <c:v>2.62</c:v>
                      </c:pt>
                      <c:pt idx="3452">
                        <c:v>2.5999999999999996</c:v>
                      </c:pt>
                      <c:pt idx="3453">
                        <c:v>2.6700000000000008</c:v>
                      </c:pt>
                      <c:pt idx="3454">
                        <c:v>2.7200000000000006</c:v>
                      </c:pt>
                      <c:pt idx="3455">
                        <c:v>2.9000000000000004</c:v>
                      </c:pt>
                      <c:pt idx="3456">
                        <c:v>2.8899999999999997</c:v>
                      </c:pt>
                      <c:pt idx="3457">
                        <c:v>2.9900000000000011</c:v>
                      </c:pt>
                      <c:pt idx="3458">
                        <c:v>2.99</c:v>
                      </c:pt>
                      <c:pt idx="3459">
                        <c:v>2.88</c:v>
                      </c:pt>
                      <c:pt idx="3460">
                        <c:v>2.830000000000001</c:v>
                      </c:pt>
                      <c:pt idx="3461">
                        <c:v>2.7</c:v>
                      </c:pt>
                      <c:pt idx="3462">
                        <c:v>2.6799999999999997</c:v>
                      </c:pt>
                      <c:pt idx="3463">
                        <c:v>2.46</c:v>
                      </c:pt>
                      <c:pt idx="3464">
                        <c:v>2.620000000000001</c:v>
                      </c:pt>
                      <c:pt idx="3465">
                        <c:v>2.6999999999999993</c:v>
                      </c:pt>
                      <c:pt idx="3466">
                        <c:v>2.7600000000000007</c:v>
                      </c:pt>
                      <c:pt idx="3467">
                        <c:v>2.9800000000000004</c:v>
                      </c:pt>
                      <c:pt idx="3468">
                        <c:v>2.6999999999999993</c:v>
                      </c:pt>
                      <c:pt idx="3469">
                        <c:v>2.71</c:v>
                      </c:pt>
                      <c:pt idx="3470">
                        <c:v>2.7800000000000002</c:v>
                      </c:pt>
                      <c:pt idx="3471">
                        <c:v>2.8499999999999996</c:v>
                      </c:pt>
                      <c:pt idx="3472">
                        <c:v>2.88</c:v>
                      </c:pt>
                      <c:pt idx="3473">
                        <c:v>1.2800000000000002</c:v>
                      </c:pt>
                      <c:pt idx="3474">
                        <c:v>2.7600000000000007</c:v>
                      </c:pt>
                      <c:pt idx="3475">
                        <c:v>2.6199999999999992</c:v>
                      </c:pt>
                      <c:pt idx="3476">
                        <c:v>2.67</c:v>
                      </c:pt>
                      <c:pt idx="3477">
                        <c:v>2.76</c:v>
                      </c:pt>
                      <c:pt idx="3478">
                        <c:v>2.91</c:v>
                      </c:pt>
                      <c:pt idx="3479">
                        <c:v>2.7199999999999998</c:v>
                      </c:pt>
                      <c:pt idx="3480">
                        <c:v>2.84</c:v>
                      </c:pt>
                      <c:pt idx="3481">
                        <c:v>2.8200000000000003</c:v>
                      </c:pt>
                      <c:pt idx="3482">
                        <c:v>2.9400000000000004</c:v>
                      </c:pt>
                      <c:pt idx="3483">
                        <c:v>3.0699999999999994</c:v>
                      </c:pt>
                      <c:pt idx="3484">
                        <c:v>2.9299999999999997</c:v>
                      </c:pt>
                      <c:pt idx="3485">
                        <c:v>2.91</c:v>
                      </c:pt>
                      <c:pt idx="3486">
                        <c:v>2.87</c:v>
                      </c:pt>
                      <c:pt idx="3487">
                        <c:v>2.95</c:v>
                      </c:pt>
                      <c:pt idx="3488">
                        <c:v>2.62</c:v>
                      </c:pt>
                      <c:pt idx="3489">
                        <c:v>2.9699999999999998</c:v>
                      </c:pt>
                      <c:pt idx="3490">
                        <c:v>2.9499999999999993</c:v>
                      </c:pt>
                      <c:pt idx="3491">
                        <c:v>#N/A</c:v>
                      </c:pt>
                      <c:pt idx="3492">
                        <c:v>2.87</c:v>
                      </c:pt>
                      <c:pt idx="3493">
                        <c:v>2.4799999999999995</c:v>
                      </c:pt>
                      <c:pt idx="3494">
                        <c:v>3.0199999999999996</c:v>
                      </c:pt>
                      <c:pt idx="3495">
                        <c:v>2.8099999999999987</c:v>
                      </c:pt>
                      <c:pt idx="3496">
                        <c:v>2.6499999999999995</c:v>
                      </c:pt>
                      <c:pt idx="3497">
                        <c:v>2.6500000000000004</c:v>
                      </c:pt>
                      <c:pt idx="3498">
                        <c:v>2.87</c:v>
                      </c:pt>
                      <c:pt idx="3499">
                        <c:v>2.8</c:v>
                      </c:pt>
                      <c:pt idx="3500">
                        <c:v>2.6799999999999997</c:v>
                      </c:pt>
                      <c:pt idx="3501">
                        <c:v>2.6000000000000005</c:v>
                      </c:pt>
                      <c:pt idx="3502">
                        <c:v>2.71</c:v>
                      </c:pt>
                      <c:pt idx="3503">
                        <c:v>2.5900000000000007</c:v>
                      </c:pt>
                      <c:pt idx="3504">
                        <c:v>2.4900000000000002</c:v>
                      </c:pt>
                      <c:pt idx="3505">
                        <c:v>2.4900000000000002</c:v>
                      </c:pt>
                      <c:pt idx="3506">
                        <c:v>2.3200000000000003</c:v>
                      </c:pt>
                      <c:pt idx="3507">
                        <c:v>2.29</c:v>
                      </c:pt>
                      <c:pt idx="3508">
                        <c:v>2.2400000000000002</c:v>
                      </c:pt>
                      <c:pt idx="3509">
                        <c:v>2.37</c:v>
                      </c:pt>
                      <c:pt idx="3510">
                        <c:v>2.3900000000000006</c:v>
                      </c:pt>
                      <c:pt idx="3511">
                        <c:v>2.0100000000000007</c:v>
                      </c:pt>
                      <c:pt idx="3512">
                        <c:v>1.9500000000000002</c:v>
                      </c:pt>
                      <c:pt idx="3513">
                        <c:v>1.8899999999999997</c:v>
                      </c:pt>
                      <c:pt idx="3514">
                        <c:v>1.6700000000000008</c:v>
                      </c:pt>
                      <c:pt idx="3515">
                        <c:v>1.3399999999999999</c:v>
                      </c:pt>
                      <c:pt idx="3516">
                        <c:v>1.9900000000000002</c:v>
                      </c:pt>
                      <c:pt idx="3517">
                        <c:v>1.8499999999999996</c:v>
                      </c:pt>
                      <c:pt idx="3518">
                        <c:v>2.080000000000001</c:v>
                      </c:pt>
                      <c:pt idx="3519">
                        <c:v>1.8100000000000005</c:v>
                      </c:pt>
                      <c:pt idx="3520">
                        <c:v>#N/A</c:v>
                      </c:pt>
                      <c:pt idx="3521">
                        <c:v>1.7800000000000002</c:v>
                      </c:pt>
                      <c:pt idx="3522">
                        <c:v>2.25</c:v>
                      </c:pt>
                      <c:pt idx="3523">
                        <c:v>2.6199999999999992</c:v>
                      </c:pt>
                      <c:pt idx="3524">
                        <c:v>2.13</c:v>
                      </c:pt>
                      <c:pt idx="3525">
                        <c:v>2.1500000000000004</c:v>
                      </c:pt>
                      <c:pt idx="3526">
                        <c:v>2.0700000000000003</c:v>
                      </c:pt>
                      <c:pt idx="3527">
                        <c:v>2.0600000000000005</c:v>
                      </c:pt>
                      <c:pt idx="3528">
                        <c:v>1.7599999999999998</c:v>
                      </c:pt>
                      <c:pt idx="3529">
                        <c:v>1.9699999999999989</c:v>
                      </c:pt>
                      <c:pt idx="3530">
                        <c:v>1.9900000000000002</c:v>
                      </c:pt>
                      <c:pt idx="3531">
                        <c:v>1.9900000000000002</c:v>
                      </c:pt>
                      <c:pt idx="3532">
                        <c:v>2</c:v>
                      </c:pt>
                      <c:pt idx="3533">
                        <c:v>1.5899999999999999</c:v>
                      </c:pt>
                      <c:pt idx="3534">
                        <c:v>1.7800000000000002</c:v>
                      </c:pt>
                      <c:pt idx="3535">
                        <c:v>1.8099999999999996</c:v>
                      </c:pt>
                      <c:pt idx="3536">
                        <c:v>1.8599999999999994</c:v>
                      </c:pt>
                      <c:pt idx="3537">
                        <c:v>1.9700000000000006</c:v>
                      </c:pt>
                      <c:pt idx="3538">
                        <c:v>2.0499999999999998</c:v>
                      </c:pt>
                      <c:pt idx="3539">
                        <c:v>1.9699999999999989</c:v>
                      </c:pt>
                      <c:pt idx="3540">
                        <c:v>2.0199999999999996</c:v>
                      </c:pt>
                      <c:pt idx="3541">
                        <c:v>2.1099999999999994</c:v>
                      </c:pt>
                      <c:pt idx="3542">
                        <c:v>2.2199999999999989</c:v>
                      </c:pt>
                      <c:pt idx="3543">
                        <c:v>3.1000000000000005</c:v>
                      </c:pt>
                      <c:pt idx="3544">
                        <c:v>2.3400000000000007</c:v>
                      </c:pt>
                      <c:pt idx="3545">
                        <c:v>2.3600000000000003</c:v>
                      </c:pt>
                      <c:pt idx="3546">
                        <c:v>2.2500000000000009</c:v>
                      </c:pt>
                      <c:pt idx="3547">
                        <c:v>2.29</c:v>
                      </c:pt>
                      <c:pt idx="3548">
                        <c:v>2.3000000000000007</c:v>
                      </c:pt>
                      <c:pt idx="3549">
                        <c:v>2.3899999999999997</c:v>
                      </c:pt>
                      <c:pt idx="3550">
                        <c:v>2.4300000000000006</c:v>
                      </c:pt>
                      <c:pt idx="3551">
                        <c:v>2.3100000000000005</c:v>
                      </c:pt>
                      <c:pt idx="3552">
                        <c:v>2.1799999999999997</c:v>
                      </c:pt>
                      <c:pt idx="3553">
                        <c:v>2</c:v>
                      </c:pt>
                      <c:pt idx="3554">
                        <c:v>2.1400000000000006</c:v>
                      </c:pt>
                      <c:pt idx="3555">
                        <c:v>2.1400000000000006</c:v>
                      </c:pt>
                      <c:pt idx="3556">
                        <c:v>2.1500000000000012</c:v>
                      </c:pt>
                      <c:pt idx="3557">
                        <c:v>2.2200000000000006</c:v>
                      </c:pt>
                      <c:pt idx="3558">
                        <c:v>2.5599999999999996</c:v>
                      </c:pt>
                      <c:pt idx="3559">
                        <c:v>2.1099999999999994</c:v>
                      </c:pt>
                      <c:pt idx="3560">
                        <c:v>2.0900000000000007</c:v>
                      </c:pt>
                      <c:pt idx="3561">
                        <c:v>#N/A</c:v>
                      </c:pt>
                      <c:pt idx="3562">
                        <c:v>1.9699999999999998</c:v>
                      </c:pt>
                      <c:pt idx="3563">
                        <c:v>2.8199999999999994</c:v>
                      </c:pt>
                      <c:pt idx="3564">
                        <c:v>2.0999999999999988</c:v>
                      </c:pt>
                      <c:pt idx="3565">
                        <c:v>2.1499999999999995</c:v>
                      </c:pt>
                      <c:pt idx="3566">
                        <c:v>2.169999999999999</c:v>
                      </c:pt>
                      <c:pt idx="3567">
                        <c:v>2.3100000000000005</c:v>
                      </c:pt>
                      <c:pt idx="3568">
                        <c:v>2.4800000000000004</c:v>
                      </c:pt>
                      <c:pt idx="3569">
                        <c:v>2.330000000000001</c:v>
                      </c:pt>
                      <c:pt idx="3570">
                        <c:v>2.2400000000000002</c:v>
                      </c:pt>
                      <c:pt idx="3571">
                        <c:v>2.17</c:v>
                      </c:pt>
                      <c:pt idx="3572">
                        <c:v>2.3099999999999996</c:v>
                      </c:pt>
                      <c:pt idx="3573">
                        <c:v>2.4999999999999991</c:v>
                      </c:pt>
                      <c:pt idx="3574">
                        <c:v>2.1900000000000004</c:v>
                      </c:pt>
                      <c:pt idx="3575">
                        <c:v>2.21</c:v>
                      </c:pt>
                      <c:pt idx="3576">
                        <c:v>2.1000000000000005</c:v>
                      </c:pt>
                      <c:pt idx="3577">
                        <c:v>2.09</c:v>
                      </c:pt>
                      <c:pt idx="3578">
                        <c:v>1.7700000000000005</c:v>
                      </c:pt>
                      <c:pt idx="3579">
                        <c:v>2.0000000000000009</c:v>
                      </c:pt>
                      <c:pt idx="3580">
                        <c:v>2.0299999999999994</c:v>
                      </c:pt>
                      <c:pt idx="3581">
                        <c:v>2.0400000000000009</c:v>
                      </c:pt>
                      <c:pt idx="3582">
                        <c:v>2.2600000000000007</c:v>
                      </c:pt>
                      <c:pt idx="3583">
                        <c:v>2.2300000000000004</c:v>
                      </c:pt>
                      <c:pt idx="3584">
                        <c:v>2.1399999999999997</c:v>
                      </c:pt>
                      <c:pt idx="3585">
                        <c:v>2.1500000000000004</c:v>
                      </c:pt>
                      <c:pt idx="3586">
                        <c:v>2.2700000000000005</c:v>
                      </c:pt>
                      <c:pt idx="3587">
                        <c:v>2.5300000000000002</c:v>
                      </c:pt>
                      <c:pt idx="3588">
                        <c:v>2.5700000000000003</c:v>
                      </c:pt>
                      <c:pt idx="3589">
                        <c:v>2.3600000000000003</c:v>
                      </c:pt>
                      <c:pt idx="3590">
                        <c:v>2.3600000000000003</c:v>
                      </c:pt>
                      <c:pt idx="3591">
                        <c:v>#N/A</c:v>
                      </c:pt>
                      <c:pt idx="3592">
                        <c:v>2.4299999999999997</c:v>
                      </c:pt>
                      <c:pt idx="3593">
                        <c:v>2.2399999999999993</c:v>
                      </c:pt>
                      <c:pt idx="3594">
                        <c:v>2.29</c:v>
                      </c:pt>
                      <c:pt idx="3595">
                        <c:v>2.3900000000000006</c:v>
                      </c:pt>
                      <c:pt idx="3596">
                        <c:v>2.3000000000000007</c:v>
                      </c:pt>
                      <c:pt idx="3597">
                        <c:v>2.330000000000001</c:v>
                      </c:pt>
                      <c:pt idx="3598">
                        <c:v>2.2800000000000011</c:v>
                      </c:pt>
                      <c:pt idx="3599">
                        <c:v>2.33</c:v>
                      </c:pt>
                      <c:pt idx="3600">
                        <c:v>2.3600000000000003</c:v>
                      </c:pt>
                      <c:pt idx="3601">
                        <c:v>2.33</c:v>
                      </c:pt>
                      <c:pt idx="3602">
                        <c:v>2.3600000000000003</c:v>
                      </c:pt>
                      <c:pt idx="3603">
                        <c:v>2.3100000000000005</c:v>
                      </c:pt>
                      <c:pt idx="3604">
                        <c:v>2.2800000000000002</c:v>
                      </c:pt>
                      <c:pt idx="3605">
                        <c:v>2.2599999999999998</c:v>
                      </c:pt>
                      <c:pt idx="3606">
                        <c:v>2.3199999999999994</c:v>
                      </c:pt>
                      <c:pt idx="3607">
                        <c:v>#N/A</c:v>
                      </c:pt>
                      <c:pt idx="3608">
                        <c:v>4.92</c:v>
                      </c:pt>
                      <c:pt idx="3609">
                        <c:v>2.6300000000000008</c:v>
                      </c:pt>
                      <c:pt idx="3610">
                        <c:v>2.6900000000000004</c:v>
                      </c:pt>
                      <c:pt idx="3611">
                        <c:v>2.7200000000000006</c:v>
                      </c:pt>
                      <c:pt idx="3612">
                        <c:v>#N/A</c:v>
                      </c:pt>
                      <c:pt idx="3613">
                        <c:v>2.6000000000000005</c:v>
                      </c:pt>
                      <c:pt idx="3614">
                        <c:v>2.7399999999999993</c:v>
                      </c:pt>
                      <c:pt idx="3615">
                        <c:v>2.8800000000000008</c:v>
                      </c:pt>
                      <c:pt idx="3616">
                        <c:v>2.7700000000000005</c:v>
                      </c:pt>
                      <c:pt idx="3617">
                        <c:v>2.7800000000000011</c:v>
                      </c:pt>
                      <c:pt idx="3618">
                        <c:v>2.8600000000000003</c:v>
                      </c:pt>
                      <c:pt idx="3619">
                        <c:v>2.8199999999999994</c:v>
                      </c:pt>
                      <c:pt idx="3620">
                        <c:v>2.9500000000000011</c:v>
                      </c:pt>
                      <c:pt idx="3621">
                        <c:v>2.8500000000000005</c:v>
                      </c:pt>
                      <c:pt idx="3622">
                        <c:v>2.9000000000000004</c:v>
                      </c:pt>
                      <c:pt idx="3623">
                        <c:v>2.8100000000000005</c:v>
                      </c:pt>
                      <c:pt idx="3624">
                        <c:v>#N/A</c:v>
                      </c:pt>
                      <c:pt idx="3625">
                        <c:v>2.8500000000000005</c:v>
                      </c:pt>
                      <c:pt idx="3626">
                        <c:v>2.8099999999999996</c:v>
                      </c:pt>
                      <c:pt idx="3627">
                        <c:v>2.8099999999999996</c:v>
                      </c:pt>
                      <c:pt idx="3628">
                        <c:v>3.1399999999999997</c:v>
                      </c:pt>
                      <c:pt idx="3629">
                        <c:v>2.91</c:v>
                      </c:pt>
                      <c:pt idx="3630">
                        <c:v>2.8200000000000012</c:v>
                      </c:pt>
                      <c:pt idx="3631">
                        <c:v>2.8699999999999992</c:v>
                      </c:pt>
                      <c:pt idx="3632">
                        <c:v>3</c:v>
                      </c:pt>
                      <c:pt idx="3633">
                        <c:v>3.1400000000000006</c:v>
                      </c:pt>
                      <c:pt idx="3634">
                        <c:v>2.91</c:v>
                      </c:pt>
                      <c:pt idx="3635">
                        <c:v>2.9299999999999988</c:v>
                      </c:pt>
                      <c:pt idx="3636">
                        <c:v>2.83</c:v>
                      </c:pt>
                      <c:pt idx="3637">
                        <c:v>2.8200000000000003</c:v>
                      </c:pt>
                      <c:pt idx="3638">
                        <c:v>3.0200000000000005</c:v>
                      </c:pt>
                      <c:pt idx="3639">
                        <c:v>2.74</c:v>
                      </c:pt>
                      <c:pt idx="3640">
                        <c:v>2.67</c:v>
                      </c:pt>
                      <c:pt idx="3641">
                        <c:v>2.63</c:v>
                      </c:pt>
                      <c:pt idx="3642">
                        <c:v>2.6900000000000004</c:v>
                      </c:pt>
                      <c:pt idx="3643">
                        <c:v>2.8000000000000007</c:v>
                      </c:pt>
                      <c:pt idx="3644">
                        <c:v>#N/A</c:v>
                      </c:pt>
                      <c:pt idx="3645">
                        <c:v>2.5999999999999996</c:v>
                      </c:pt>
                      <c:pt idx="3646">
                        <c:v>2.6500000000000004</c:v>
                      </c:pt>
                      <c:pt idx="3647">
                        <c:v>2.4300000000000006</c:v>
                      </c:pt>
                      <c:pt idx="3648">
                        <c:v>2.3899999999999997</c:v>
                      </c:pt>
                      <c:pt idx="3649">
                        <c:v>#N/A</c:v>
                      </c:pt>
                      <c:pt idx="3650">
                        <c:v>2.4899999999999993</c:v>
                      </c:pt>
                      <c:pt idx="3651">
                        <c:v>2.4500000000000002</c:v>
                      </c:pt>
                      <c:pt idx="3652">
                        <c:v>2.59</c:v>
                      </c:pt>
                      <c:pt idx="3653">
                        <c:v>3.4300000000000006</c:v>
                      </c:pt>
                      <c:pt idx="3654">
                        <c:v>2.9000000000000004</c:v>
                      </c:pt>
                      <c:pt idx="3655">
                        <c:v>2.9099999999999993</c:v>
                      </c:pt>
                      <c:pt idx="3656">
                        <c:v>2.8899999999999997</c:v>
                      </c:pt>
                      <c:pt idx="3657">
                        <c:v>2.8599999999999994</c:v>
                      </c:pt>
                      <c:pt idx="3658">
                        <c:v>2.9299999999999997</c:v>
                      </c:pt>
                      <c:pt idx="3659">
                        <c:v>2.9200000000000008</c:v>
                      </c:pt>
                      <c:pt idx="3660">
                        <c:v>2.9699999999999998</c:v>
                      </c:pt>
                      <c:pt idx="3661">
                        <c:v>2.9699999999999998</c:v>
                      </c:pt>
                      <c:pt idx="3662">
                        <c:v>2.95</c:v>
                      </c:pt>
                      <c:pt idx="3663">
                        <c:v>2.95</c:v>
                      </c:pt>
                      <c:pt idx="3664">
                        <c:v>3.0300000000000002</c:v>
                      </c:pt>
                      <c:pt idx="3665">
                        <c:v>3.0600000000000005</c:v>
                      </c:pt>
                      <c:pt idx="3666">
                        <c:v>3.0200000000000005</c:v>
                      </c:pt>
                      <c:pt idx="3667">
                        <c:v>3.01</c:v>
                      </c:pt>
                      <c:pt idx="3668">
                        <c:v>2.71</c:v>
                      </c:pt>
                      <c:pt idx="3669">
                        <c:v>3</c:v>
                      </c:pt>
                      <c:pt idx="3670">
                        <c:v>2.96</c:v>
                      </c:pt>
                      <c:pt idx="3671">
                        <c:v>2.9299999999999997</c:v>
                      </c:pt>
                      <c:pt idx="3672">
                        <c:v>3.0100000000000007</c:v>
                      </c:pt>
                      <c:pt idx="3673">
                        <c:v>3.1399999999999997</c:v>
                      </c:pt>
                      <c:pt idx="3674">
                        <c:v>3.0600000000000005</c:v>
                      </c:pt>
                      <c:pt idx="3675">
                        <c:v>3.12</c:v>
                      </c:pt>
                      <c:pt idx="3676">
                        <c:v>3.16</c:v>
                      </c:pt>
                      <c:pt idx="3677">
                        <c:v>3.25</c:v>
                      </c:pt>
                      <c:pt idx="3678">
                        <c:v>3.0999999999999996</c:v>
                      </c:pt>
                      <c:pt idx="3679">
                        <c:v>#N/A</c:v>
                      </c:pt>
                      <c:pt idx="3680">
                        <c:v>3.0200000000000005</c:v>
                      </c:pt>
                      <c:pt idx="3681">
                        <c:v>#N/A</c:v>
                      </c:pt>
                      <c:pt idx="3682">
                        <c:v>2.9400000000000004</c:v>
                      </c:pt>
                      <c:pt idx="3683">
                        <c:v>3.67</c:v>
                      </c:pt>
                      <c:pt idx="3684">
                        <c:v>3.01</c:v>
                      </c:pt>
                      <c:pt idx="3685">
                        <c:v>3.0399999999999991</c:v>
                      </c:pt>
                      <c:pt idx="3686">
                        <c:v>2.92</c:v>
                      </c:pt>
                      <c:pt idx="3687">
                        <c:v>2.8500000000000005</c:v>
                      </c:pt>
                      <c:pt idx="3688">
                        <c:v>2.71</c:v>
                      </c:pt>
                      <c:pt idx="3689">
                        <c:v>2.8499999999999996</c:v>
                      </c:pt>
                      <c:pt idx="3690">
                        <c:v>2.88</c:v>
                      </c:pt>
                      <c:pt idx="3691">
                        <c:v>2.6500000000000004</c:v>
                      </c:pt>
                      <c:pt idx="3692">
                        <c:v>2.8100000000000005</c:v>
                      </c:pt>
                      <c:pt idx="3693">
                        <c:v>2.87</c:v>
                      </c:pt>
                      <c:pt idx="3694">
                        <c:v>2.8999999999999995</c:v>
                      </c:pt>
                      <c:pt idx="3695">
                        <c:v>2.83</c:v>
                      </c:pt>
                      <c:pt idx="3696">
                        <c:v>2.8999999999999995</c:v>
                      </c:pt>
                      <c:pt idx="3697">
                        <c:v>3</c:v>
                      </c:pt>
                      <c:pt idx="3698">
                        <c:v>3.2699999999999996</c:v>
                      </c:pt>
                      <c:pt idx="3699">
                        <c:v>2.9499999999999993</c:v>
                      </c:pt>
                      <c:pt idx="3700">
                        <c:v>2.9000000000000004</c:v>
                      </c:pt>
                      <c:pt idx="3701">
                        <c:v>2.9300000000000006</c:v>
                      </c:pt>
                      <c:pt idx="3702">
                        <c:v>2.99</c:v>
                      </c:pt>
                      <c:pt idx="3703">
                        <c:v>3.2</c:v>
                      </c:pt>
                      <c:pt idx="3704">
                        <c:v>2.9000000000000004</c:v>
                      </c:pt>
                      <c:pt idx="3705">
                        <c:v>2.9400000000000004</c:v>
                      </c:pt>
                      <c:pt idx="3706">
                        <c:v>2.92</c:v>
                      </c:pt>
                      <c:pt idx="3707">
                        <c:v>2.95</c:v>
                      </c:pt>
                      <c:pt idx="3708">
                        <c:v>2.8000000000000007</c:v>
                      </c:pt>
                      <c:pt idx="3709">
                        <c:v>2.83</c:v>
                      </c:pt>
                      <c:pt idx="3710">
                        <c:v>2.88</c:v>
                      </c:pt>
                      <c:pt idx="3711">
                        <c:v>2.83</c:v>
                      </c:pt>
                      <c:pt idx="3712">
                        <c:v>2.7700000000000005</c:v>
                      </c:pt>
                      <c:pt idx="3713">
                        <c:v>2.59</c:v>
                      </c:pt>
                      <c:pt idx="3714">
                        <c:v>2.8499999999999996</c:v>
                      </c:pt>
                      <c:pt idx="3715">
                        <c:v>2.88</c:v>
                      </c:pt>
                      <c:pt idx="3716">
                        <c:v>2.88</c:v>
                      </c:pt>
                      <c:pt idx="3717">
                        <c:v>2.87</c:v>
                      </c:pt>
                      <c:pt idx="3718">
                        <c:v>3.13</c:v>
                      </c:pt>
                      <c:pt idx="3719">
                        <c:v>2.8</c:v>
                      </c:pt>
                      <c:pt idx="3720">
                        <c:v>2.8199999999999994</c:v>
                      </c:pt>
                      <c:pt idx="3721">
                        <c:v>2.76</c:v>
                      </c:pt>
                      <c:pt idx="3722">
                        <c:v>2.75</c:v>
                      </c:pt>
                      <c:pt idx="3723">
                        <c:v>2.4699999999999998</c:v>
                      </c:pt>
                      <c:pt idx="3724">
                        <c:v>2.7</c:v>
                      </c:pt>
                      <c:pt idx="3725">
                        <c:v>#N/A</c:v>
                      </c:pt>
                      <c:pt idx="3726">
                        <c:v>2.7699999999999996</c:v>
                      </c:pt>
                      <c:pt idx="3727">
                        <c:v>2.7199999999999998</c:v>
                      </c:pt>
                      <c:pt idx="3728">
                        <c:v>2.37</c:v>
                      </c:pt>
                      <c:pt idx="3729">
                        <c:v>2.6899999999999995</c:v>
                      </c:pt>
                      <c:pt idx="3730">
                        <c:v>2.7299999999999995</c:v>
                      </c:pt>
                      <c:pt idx="3731">
                        <c:v>2.71</c:v>
                      </c:pt>
                      <c:pt idx="3732">
                        <c:v>2.6799999999999997</c:v>
                      </c:pt>
                      <c:pt idx="3733">
                        <c:v>2.3499999999999996</c:v>
                      </c:pt>
                      <c:pt idx="3734">
                        <c:v>2.6100000000000003</c:v>
                      </c:pt>
                      <c:pt idx="3735">
                        <c:v>2.5700000000000003</c:v>
                      </c:pt>
                      <c:pt idx="3736">
                        <c:v>2.6300000000000008</c:v>
                      </c:pt>
                      <c:pt idx="3737">
                        <c:v>2.6799999999999997</c:v>
                      </c:pt>
                      <c:pt idx="3738">
                        <c:v>2.8199999999999994</c:v>
                      </c:pt>
                      <c:pt idx="3739">
                        <c:v>2.84</c:v>
                      </c:pt>
                      <c:pt idx="3740">
                        <c:v>2.9000000000000004</c:v>
                      </c:pt>
                      <c:pt idx="3741">
                        <c:v>2.8600000000000003</c:v>
                      </c:pt>
                      <c:pt idx="3742">
                        <c:v>2.87</c:v>
                      </c:pt>
                      <c:pt idx="3743">
                        <c:v>2.7700000000000005</c:v>
                      </c:pt>
                      <c:pt idx="3744">
                        <c:v>2.79</c:v>
                      </c:pt>
                      <c:pt idx="3745">
                        <c:v>2.7199999999999998</c:v>
                      </c:pt>
                      <c:pt idx="3746">
                        <c:v>2.58</c:v>
                      </c:pt>
                      <c:pt idx="3747">
                        <c:v>2.5500000000000007</c:v>
                      </c:pt>
                      <c:pt idx="3748">
                        <c:v>2.46</c:v>
                      </c:pt>
                      <c:pt idx="3749">
                        <c:v>2.4800000000000004</c:v>
                      </c:pt>
                      <c:pt idx="3750">
                        <c:v>2.4900000000000002</c:v>
                      </c:pt>
                      <c:pt idx="3751">
                        <c:v>2.5</c:v>
                      </c:pt>
                      <c:pt idx="3752">
                        <c:v>2.5200000000000005</c:v>
                      </c:pt>
                      <c:pt idx="3753">
                        <c:v>2.3500000000000005</c:v>
                      </c:pt>
                      <c:pt idx="3754">
                        <c:v>2.38</c:v>
                      </c:pt>
                      <c:pt idx="3755">
                        <c:v>2.29</c:v>
                      </c:pt>
                      <c:pt idx="3756">
                        <c:v>#N/A</c:v>
                      </c:pt>
                      <c:pt idx="3757">
                        <c:v>2.3600000000000003</c:v>
                      </c:pt>
                      <c:pt idx="3758">
                        <c:v>3.04</c:v>
                      </c:pt>
                      <c:pt idx="3759">
                        <c:v>2.42</c:v>
                      </c:pt>
                      <c:pt idx="3760">
                        <c:v>2.4499999999999993</c:v>
                      </c:pt>
                      <c:pt idx="3761">
                        <c:v>2.4299999999999997</c:v>
                      </c:pt>
                      <c:pt idx="3762">
                        <c:v>2.42</c:v>
                      </c:pt>
                      <c:pt idx="3763">
                        <c:v>2.5600000000000005</c:v>
                      </c:pt>
                      <c:pt idx="3764">
                        <c:v>2.3900000000000006</c:v>
                      </c:pt>
                      <c:pt idx="3765">
                        <c:v>2.42</c:v>
                      </c:pt>
                      <c:pt idx="3766">
                        <c:v>2.3099999999999996</c:v>
                      </c:pt>
                      <c:pt idx="3767">
                        <c:v>2.2699999999999996</c:v>
                      </c:pt>
                      <c:pt idx="3768">
                        <c:v>2.4800000000000004</c:v>
                      </c:pt>
                      <c:pt idx="3769">
                        <c:v>2.29</c:v>
                      </c:pt>
                      <c:pt idx="3770">
                        <c:v>2.3199999999999994</c:v>
                      </c:pt>
                      <c:pt idx="3771">
                        <c:v>2.3099999999999996</c:v>
                      </c:pt>
                      <c:pt idx="3772">
                        <c:v>2.38</c:v>
                      </c:pt>
                      <c:pt idx="3773">
                        <c:v>2.3699999999999992</c:v>
                      </c:pt>
                      <c:pt idx="3774">
                        <c:v>2.34</c:v>
                      </c:pt>
                      <c:pt idx="3775">
                        <c:v>2.33</c:v>
                      </c:pt>
                      <c:pt idx="3776">
                        <c:v>2.17</c:v>
                      </c:pt>
                      <c:pt idx="3777">
                        <c:v>2.1900000000000004</c:v>
                      </c:pt>
                      <c:pt idx="3778">
                        <c:v>2.1500000000000004</c:v>
                      </c:pt>
                      <c:pt idx="3779">
                        <c:v>2.2999999999999998</c:v>
                      </c:pt>
                      <c:pt idx="3780">
                        <c:v>2.3899999999999997</c:v>
                      </c:pt>
                      <c:pt idx="3781">
                        <c:v>#N/A</c:v>
                      </c:pt>
                      <c:pt idx="3782">
                        <c:v>2.4300000000000006</c:v>
                      </c:pt>
                      <c:pt idx="3783">
                        <c:v>3.0199999999999996</c:v>
                      </c:pt>
                      <c:pt idx="3784">
                        <c:v>2.4300000000000006</c:v>
                      </c:pt>
                      <c:pt idx="3785">
                        <c:v>2.5200000000000005</c:v>
                      </c:pt>
                      <c:pt idx="3786">
                        <c:v>2.5</c:v>
                      </c:pt>
                      <c:pt idx="3787">
                        <c:v>2.5599999999999996</c:v>
                      </c:pt>
                      <c:pt idx="3788">
                        <c:v>2.5300000000000002</c:v>
                      </c:pt>
                      <c:pt idx="3789">
                        <c:v>2.5199999999999996</c:v>
                      </c:pt>
                      <c:pt idx="3790">
                        <c:v>2.5499999999999998</c:v>
                      </c:pt>
                      <c:pt idx="3791">
                        <c:v>2.4700000000000006</c:v>
                      </c:pt>
                      <c:pt idx="3792">
                        <c:v>2.5600000000000005</c:v>
                      </c:pt>
                      <c:pt idx="3793">
                        <c:v>2.5300000000000002</c:v>
                      </c:pt>
                      <c:pt idx="3794">
                        <c:v>2.5900000000000007</c:v>
                      </c:pt>
                      <c:pt idx="3795">
                        <c:v>2.5999999999999996</c:v>
                      </c:pt>
                      <c:pt idx="3796">
                        <c:v>2.59</c:v>
                      </c:pt>
                      <c:pt idx="3797">
                        <c:v>2.5699999999999994</c:v>
                      </c:pt>
                      <c:pt idx="3798">
                        <c:v>2.4399999999999995</c:v>
                      </c:pt>
                      <c:pt idx="3799">
                        <c:v>2.5599999999999996</c:v>
                      </c:pt>
                      <c:pt idx="3800">
                        <c:v>2.54</c:v>
                      </c:pt>
                      <c:pt idx="3801">
                        <c:v>2.4799999999999995</c:v>
                      </c:pt>
                      <c:pt idx="3802">
                        <c:v>2.4500000000000002</c:v>
                      </c:pt>
                      <c:pt idx="3803">
                        <c:v>2.29</c:v>
                      </c:pt>
                      <c:pt idx="3804">
                        <c:v>2.4900000000000002</c:v>
                      </c:pt>
                      <c:pt idx="3805">
                        <c:v>2.5999999999999996</c:v>
                      </c:pt>
                      <c:pt idx="3806">
                        <c:v>2.5700000000000003</c:v>
                      </c:pt>
                      <c:pt idx="3807">
                        <c:v>2.63</c:v>
                      </c:pt>
                      <c:pt idx="3808">
                        <c:v>2.6100000000000003</c:v>
                      </c:pt>
                      <c:pt idx="3809">
                        <c:v>2.5599999999999996</c:v>
                      </c:pt>
                      <c:pt idx="3810">
                        <c:v>2.54</c:v>
                      </c:pt>
                      <c:pt idx="3811">
                        <c:v>2.3600000000000003</c:v>
                      </c:pt>
                      <c:pt idx="3812">
                        <c:v>2.4400000000000004</c:v>
                      </c:pt>
                      <c:pt idx="3813">
                        <c:v>2.37</c:v>
                      </c:pt>
                      <c:pt idx="3814">
                        <c:v>2.4399999999999995</c:v>
                      </c:pt>
                      <c:pt idx="3815">
                        <c:v>2.4500000000000002</c:v>
                      </c:pt>
                      <c:pt idx="3816">
                        <c:v>2.4500000000000002</c:v>
                      </c:pt>
                      <c:pt idx="3817">
                        <c:v>2.5199999999999996</c:v>
                      </c:pt>
                      <c:pt idx="3818">
                        <c:v>2.4900000000000002</c:v>
                      </c:pt>
                      <c:pt idx="3819">
                        <c:v>2.41</c:v>
                      </c:pt>
                      <c:pt idx="3820">
                        <c:v>2.4399999999999995</c:v>
                      </c:pt>
                      <c:pt idx="3821">
                        <c:v>2.41</c:v>
                      </c:pt>
                      <c:pt idx="3822">
                        <c:v>2.3500000000000005</c:v>
                      </c:pt>
                      <c:pt idx="3823">
                        <c:v>2.3899999999999997</c:v>
                      </c:pt>
                      <c:pt idx="3824">
                        <c:v>2.3600000000000003</c:v>
                      </c:pt>
                      <c:pt idx="3825">
                        <c:v>2.3500000000000005</c:v>
                      </c:pt>
                      <c:pt idx="3826">
                        <c:v>#N/A</c:v>
                      </c:pt>
                      <c:pt idx="3827">
                        <c:v>2.2999999999999998</c:v>
                      </c:pt>
                      <c:pt idx="3828">
                        <c:v>2.76</c:v>
                      </c:pt>
                      <c:pt idx="3829">
                        <c:v>2.41</c:v>
                      </c:pt>
                      <c:pt idx="3830">
                        <c:v>2.42</c:v>
                      </c:pt>
                      <c:pt idx="3831">
                        <c:v>2.37</c:v>
                      </c:pt>
                      <c:pt idx="3832">
                        <c:v>2.4399999999999995</c:v>
                      </c:pt>
                      <c:pt idx="3833">
                        <c:v>2.4699999999999998</c:v>
                      </c:pt>
                      <c:pt idx="3834">
                        <c:v>2.3599999999999994</c:v>
                      </c:pt>
                      <c:pt idx="3835">
                        <c:v>2.3200000000000003</c:v>
                      </c:pt>
                      <c:pt idx="3836">
                        <c:v>2.2599999999999998</c:v>
                      </c:pt>
                      <c:pt idx="3837">
                        <c:v>2.29</c:v>
                      </c:pt>
                      <c:pt idx="3838">
                        <c:v>2.2800000000000002</c:v>
                      </c:pt>
                      <c:pt idx="3839">
                        <c:v>2.29</c:v>
                      </c:pt>
                      <c:pt idx="3840">
                        <c:v>2.3100000000000005</c:v>
                      </c:pt>
                      <c:pt idx="3841">
                        <c:v>2.2299999999999995</c:v>
                      </c:pt>
                      <c:pt idx="3842">
                        <c:v>2.17</c:v>
                      </c:pt>
                      <c:pt idx="3843">
                        <c:v>2.1199999999999992</c:v>
                      </c:pt>
                      <c:pt idx="3844">
                        <c:v>2.2400000000000002</c:v>
                      </c:pt>
                      <c:pt idx="3845">
                        <c:v>2.17</c:v>
                      </c:pt>
                      <c:pt idx="3846">
                        <c:v>2.1900000000000004</c:v>
                      </c:pt>
                      <c:pt idx="3847">
                        <c:v>2.3199999999999994</c:v>
                      </c:pt>
                      <c:pt idx="3848">
                        <c:v>2.9400000000000004</c:v>
                      </c:pt>
                      <c:pt idx="3849">
                        <c:v>2.3099999999999996</c:v>
                      </c:pt>
                      <c:pt idx="3850">
                        <c:v>2.38</c:v>
                      </c:pt>
                      <c:pt idx="3851">
                        <c:v>#N/A</c:v>
                      </c:pt>
                      <c:pt idx="3852">
                        <c:v>2.2599999999999998</c:v>
                      </c:pt>
                      <c:pt idx="3853">
                        <c:v>2.4099999999999993</c:v>
                      </c:pt>
                      <c:pt idx="3854">
                        <c:v>2.3499999999999996</c:v>
                      </c:pt>
                      <c:pt idx="3855">
                        <c:v>2.38</c:v>
                      </c:pt>
                      <c:pt idx="3856">
                        <c:v>2.2799999999999994</c:v>
                      </c:pt>
                      <c:pt idx="3857">
                        <c:v>2.38</c:v>
                      </c:pt>
                      <c:pt idx="3858">
                        <c:v>2.3999999999999995</c:v>
                      </c:pt>
                      <c:pt idx="3859">
                        <c:v>2.4099999999999993</c:v>
                      </c:pt>
                      <c:pt idx="3860">
                        <c:v>2.4800000000000004</c:v>
                      </c:pt>
                      <c:pt idx="3861">
                        <c:v>2.5200000000000005</c:v>
                      </c:pt>
                      <c:pt idx="3862">
                        <c:v>2.4800000000000004</c:v>
                      </c:pt>
                      <c:pt idx="3863">
                        <c:v>2.5</c:v>
                      </c:pt>
                      <c:pt idx="3864">
                        <c:v>2.4299999999999997</c:v>
                      </c:pt>
                      <c:pt idx="3865">
                        <c:v>2.4000000000000004</c:v>
                      </c:pt>
                      <c:pt idx="3866">
                        <c:v>2.34</c:v>
                      </c:pt>
                      <c:pt idx="3867">
                        <c:v>#N/A</c:v>
                      </c:pt>
                      <c:pt idx="3868">
                        <c:v>2.1300000000000008</c:v>
                      </c:pt>
                      <c:pt idx="3869">
                        <c:v>2.3499999999999996</c:v>
                      </c:pt>
                      <c:pt idx="3870">
                        <c:v>2.4500000000000002</c:v>
                      </c:pt>
                      <c:pt idx="3871">
                        <c:v>2.54</c:v>
                      </c:pt>
                      <c:pt idx="3872">
                        <c:v>2.5300000000000002</c:v>
                      </c:pt>
                      <c:pt idx="3873">
                        <c:v>2.38</c:v>
                      </c:pt>
                      <c:pt idx="3874">
                        <c:v>#N/A</c:v>
                      </c:pt>
                      <c:pt idx="3875">
                        <c:v>2.38</c:v>
                      </c:pt>
                      <c:pt idx="3876">
                        <c:v>2.3200000000000003</c:v>
                      </c:pt>
                      <c:pt idx="3877">
                        <c:v>2.34</c:v>
                      </c:pt>
                      <c:pt idx="3878">
                        <c:v>2.4500000000000002</c:v>
                      </c:pt>
                      <c:pt idx="3879">
                        <c:v>2.38</c:v>
                      </c:pt>
                      <c:pt idx="3880">
                        <c:v>2.34</c:v>
                      </c:pt>
                      <c:pt idx="3881">
                        <c:v>2.33</c:v>
                      </c:pt>
                      <c:pt idx="3882">
                        <c:v>2.3100000000000005</c:v>
                      </c:pt>
                      <c:pt idx="3883">
                        <c:v>2.17</c:v>
                      </c:pt>
                      <c:pt idx="3884">
                        <c:v>#N/A</c:v>
                      </c:pt>
                      <c:pt idx="3885">
                        <c:v>2.1900000000000004</c:v>
                      </c:pt>
                      <c:pt idx="3886">
                        <c:v>2.3099999999999996</c:v>
                      </c:pt>
                      <c:pt idx="3887">
                        <c:v>2.3199999999999994</c:v>
                      </c:pt>
                      <c:pt idx="3888">
                        <c:v>2.2999999999999998</c:v>
                      </c:pt>
                      <c:pt idx="3889">
                        <c:v>2.2400000000000002</c:v>
                      </c:pt>
                      <c:pt idx="3890">
                        <c:v>2.2300000000000004</c:v>
                      </c:pt>
                      <c:pt idx="3891">
                        <c:v>2.1799999999999997</c:v>
                      </c:pt>
                      <c:pt idx="3892">
                        <c:v>2.2199999999999998</c:v>
                      </c:pt>
                      <c:pt idx="3893">
                        <c:v>2.17</c:v>
                      </c:pt>
                      <c:pt idx="3894">
                        <c:v>2.2299999999999995</c:v>
                      </c:pt>
                      <c:pt idx="3895">
                        <c:v>2.1800000000000006</c:v>
                      </c:pt>
                      <c:pt idx="3896">
                        <c:v>2.17</c:v>
                      </c:pt>
                      <c:pt idx="3897">
                        <c:v>2.1999999999999993</c:v>
                      </c:pt>
                      <c:pt idx="3898">
                        <c:v>2.1499999999999995</c:v>
                      </c:pt>
                      <c:pt idx="3899">
                        <c:v>2.2299999999999995</c:v>
                      </c:pt>
                      <c:pt idx="3900">
                        <c:v>2.3200000000000003</c:v>
                      </c:pt>
                      <c:pt idx="3901">
                        <c:v>2.1899999999999995</c:v>
                      </c:pt>
                      <c:pt idx="3902">
                        <c:v>2.17</c:v>
                      </c:pt>
                      <c:pt idx="3903">
                        <c:v>2.1100000000000003</c:v>
                      </c:pt>
                      <c:pt idx="3904">
                        <c:v>2.2400000000000002</c:v>
                      </c:pt>
                      <c:pt idx="3905">
                        <c:v>#N/A</c:v>
                      </c:pt>
                      <c:pt idx="3906">
                        <c:v>2.1799999999999997</c:v>
                      </c:pt>
                      <c:pt idx="3907">
                        <c:v>2.13</c:v>
                      </c:pt>
                      <c:pt idx="3908">
                        <c:v>1.83</c:v>
                      </c:pt>
                      <c:pt idx="3909">
                        <c:v>1.8999999999999995</c:v>
                      </c:pt>
                      <c:pt idx="3910">
                        <c:v>2.6399999999999997</c:v>
                      </c:pt>
                      <c:pt idx="3911">
                        <c:v>1.9500000000000002</c:v>
                      </c:pt>
                      <c:pt idx="3912">
                        <c:v>2.1900000000000004</c:v>
                      </c:pt>
                      <c:pt idx="3913">
                        <c:v>2.58</c:v>
                      </c:pt>
                      <c:pt idx="3914">
                        <c:v>2.34</c:v>
                      </c:pt>
                      <c:pt idx="3915">
                        <c:v>2.4500000000000002</c:v>
                      </c:pt>
                      <c:pt idx="3916">
                        <c:v>2.54</c:v>
                      </c:pt>
                      <c:pt idx="3917">
                        <c:v>2.58</c:v>
                      </c:pt>
                      <c:pt idx="3918">
                        <c:v>3.1899999999999995</c:v>
                      </c:pt>
                      <c:pt idx="3919">
                        <c:v>2.58</c:v>
                      </c:pt>
                      <c:pt idx="3920">
                        <c:v>2.6800000000000006</c:v>
                      </c:pt>
                      <c:pt idx="3921">
                        <c:v>2.4800000000000004</c:v>
                      </c:pt>
                      <c:pt idx="3922">
                        <c:v>2.63</c:v>
                      </c:pt>
                      <c:pt idx="3923">
                        <c:v>2.6400000000000006</c:v>
                      </c:pt>
                      <c:pt idx="3924">
                        <c:v>2.62</c:v>
                      </c:pt>
                      <c:pt idx="3925">
                        <c:v>2.6000000000000005</c:v>
                      </c:pt>
                      <c:pt idx="3926">
                        <c:v>2.5499999999999998</c:v>
                      </c:pt>
                      <c:pt idx="3927">
                        <c:v>2.62</c:v>
                      </c:pt>
                      <c:pt idx="3928">
                        <c:v>2.4400000000000004</c:v>
                      </c:pt>
                      <c:pt idx="3929">
                        <c:v>2.7299999999999995</c:v>
                      </c:pt>
                      <c:pt idx="3930">
                        <c:v>2.7800000000000002</c:v>
                      </c:pt>
                      <c:pt idx="3931">
                        <c:v>2.75</c:v>
                      </c:pt>
                      <c:pt idx="3932">
                        <c:v>2.83</c:v>
                      </c:pt>
                      <c:pt idx="3933">
                        <c:v>3.0599999999999996</c:v>
                      </c:pt>
                      <c:pt idx="3934">
                        <c:v>2.88</c:v>
                      </c:pt>
                      <c:pt idx="3935">
                        <c:v>2.6800000000000006</c:v>
                      </c:pt>
                      <c:pt idx="3936">
                        <c:v>2.5999999999999996</c:v>
                      </c:pt>
                      <c:pt idx="3937">
                        <c:v>2.6799999999999997</c:v>
                      </c:pt>
                      <c:pt idx="3938">
                        <c:v>2.5</c:v>
                      </c:pt>
                      <c:pt idx="3939">
                        <c:v>2.67</c:v>
                      </c:pt>
                      <c:pt idx="3940">
                        <c:v>2.6800000000000006</c:v>
                      </c:pt>
                      <c:pt idx="3941">
                        <c:v>2.6499999999999995</c:v>
                      </c:pt>
                      <c:pt idx="3942">
                        <c:v>2.6800000000000006</c:v>
                      </c:pt>
                      <c:pt idx="3943">
                        <c:v>2.5499999999999998</c:v>
                      </c:pt>
                      <c:pt idx="3944">
                        <c:v>2.5699999999999994</c:v>
                      </c:pt>
                      <c:pt idx="3945">
                        <c:v>2.6900000000000004</c:v>
                      </c:pt>
                      <c:pt idx="3946">
                        <c:v>#N/A</c:v>
                      </c:pt>
                      <c:pt idx="3947">
                        <c:v>2.66</c:v>
                      </c:pt>
                      <c:pt idx="3948">
                        <c:v>2.6400000000000006</c:v>
                      </c:pt>
                      <c:pt idx="3949">
                        <c:v>2.7800000000000002</c:v>
                      </c:pt>
                      <c:pt idx="3950">
                        <c:v>2.8200000000000003</c:v>
                      </c:pt>
                      <c:pt idx="3951">
                        <c:v>2.7199999999999998</c:v>
                      </c:pt>
                      <c:pt idx="3952">
                        <c:v>2.79</c:v>
                      </c:pt>
                      <c:pt idx="3953">
                        <c:v>2.8</c:v>
                      </c:pt>
                      <c:pt idx="3954">
                        <c:v>2.75</c:v>
                      </c:pt>
                      <c:pt idx="3955">
                        <c:v>2.8200000000000003</c:v>
                      </c:pt>
                      <c:pt idx="3956">
                        <c:v>2.8</c:v>
                      </c:pt>
                      <c:pt idx="3957">
                        <c:v>2.8899999999999997</c:v>
                      </c:pt>
                      <c:pt idx="3958">
                        <c:v>3.09</c:v>
                      </c:pt>
                      <c:pt idx="3959">
                        <c:v>2.84</c:v>
                      </c:pt>
                      <c:pt idx="3960">
                        <c:v>2.8200000000000003</c:v>
                      </c:pt>
                      <c:pt idx="3961">
                        <c:v>2.7800000000000002</c:v>
                      </c:pt>
                      <c:pt idx="3962">
                        <c:v>2.83</c:v>
                      </c:pt>
                      <c:pt idx="3963">
                        <c:v>2.87</c:v>
                      </c:pt>
                      <c:pt idx="3964">
                        <c:v>2.8</c:v>
                      </c:pt>
                      <c:pt idx="3965">
                        <c:v>2.7800000000000002</c:v>
                      </c:pt>
                      <c:pt idx="3966">
                        <c:v>2.71</c:v>
                      </c:pt>
                      <c:pt idx="3967">
                        <c:v>2.7399999999999993</c:v>
                      </c:pt>
                      <c:pt idx="3968">
                        <c:v>2.1000000000000005</c:v>
                      </c:pt>
                      <c:pt idx="3969">
                        <c:v>2.7</c:v>
                      </c:pt>
                      <c:pt idx="3970">
                        <c:v>2.7300000000000004</c:v>
                      </c:pt>
                      <c:pt idx="3971">
                        <c:v>2.7299999999999995</c:v>
                      </c:pt>
                      <c:pt idx="3972">
                        <c:v>2.8</c:v>
                      </c:pt>
                      <c:pt idx="3973">
                        <c:v>2.7</c:v>
                      </c:pt>
                      <c:pt idx="3974">
                        <c:v>2.7</c:v>
                      </c:pt>
                      <c:pt idx="3975">
                        <c:v>2.71</c:v>
                      </c:pt>
                      <c:pt idx="3976">
                        <c:v>2.71</c:v>
                      </c:pt>
                      <c:pt idx="3977">
                        <c:v>2.9899999999999993</c:v>
                      </c:pt>
                      <c:pt idx="3978">
                        <c:v>3.38</c:v>
                      </c:pt>
                      <c:pt idx="3979">
                        <c:v>2.7799999999999994</c:v>
                      </c:pt>
                      <c:pt idx="3980">
                        <c:v>#N/A</c:v>
                      </c:pt>
                      <c:pt idx="3981">
                        <c:v>2.7399999999999993</c:v>
                      </c:pt>
                      <c:pt idx="3982">
                        <c:v>2.7299999999999995</c:v>
                      </c:pt>
                      <c:pt idx="3983">
                        <c:v>2.6100000000000003</c:v>
                      </c:pt>
                      <c:pt idx="3984">
                        <c:v>2.58</c:v>
                      </c:pt>
                      <c:pt idx="3985">
                        <c:v>2.5499999999999998</c:v>
                      </c:pt>
                      <c:pt idx="3986">
                        <c:v>2.4900000000000002</c:v>
                      </c:pt>
                      <c:pt idx="3987">
                        <c:v>2.63</c:v>
                      </c:pt>
                      <c:pt idx="3988">
                        <c:v>2.54</c:v>
                      </c:pt>
                      <c:pt idx="3989">
                        <c:v>2.62</c:v>
                      </c:pt>
                      <c:pt idx="3990">
                        <c:v>2.5900000000000007</c:v>
                      </c:pt>
                      <c:pt idx="3991">
                        <c:v>2.5500000000000007</c:v>
                      </c:pt>
                      <c:pt idx="3992">
                        <c:v>2.4699999999999998</c:v>
                      </c:pt>
                      <c:pt idx="3993">
                        <c:v>2.4399999999999995</c:v>
                      </c:pt>
                      <c:pt idx="3994">
                        <c:v>2.4800000000000004</c:v>
                      </c:pt>
                      <c:pt idx="3995">
                        <c:v>2.33</c:v>
                      </c:pt>
                      <c:pt idx="3996">
                        <c:v>2.1100000000000003</c:v>
                      </c:pt>
                      <c:pt idx="3997">
                        <c:v>2.2600000000000007</c:v>
                      </c:pt>
                      <c:pt idx="3998">
                        <c:v>2.1900000000000004</c:v>
                      </c:pt>
                      <c:pt idx="3999">
                        <c:v>2.2599999999999998</c:v>
                      </c:pt>
                      <c:pt idx="4000">
                        <c:v>2.1399999999999997</c:v>
                      </c:pt>
                      <c:pt idx="4001">
                        <c:v>2.2000000000000002</c:v>
                      </c:pt>
                      <c:pt idx="4002">
                        <c:v>2.3099999999999996</c:v>
                      </c:pt>
                      <c:pt idx="4003">
                        <c:v>2.17</c:v>
                      </c:pt>
                      <c:pt idx="4004">
                        <c:v>2.17</c:v>
                      </c:pt>
                      <c:pt idx="4005">
                        <c:v>2.1500000000000004</c:v>
                      </c:pt>
                      <c:pt idx="4006">
                        <c:v>2.08</c:v>
                      </c:pt>
                      <c:pt idx="4007">
                        <c:v>2.09</c:v>
                      </c:pt>
                      <c:pt idx="4008">
                        <c:v>2.1399999999999997</c:v>
                      </c:pt>
                      <c:pt idx="4009">
                        <c:v>2.09</c:v>
                      </c:pt>
                      <c:pt idx="4010">
                        <c:v>1.9800000000000004</c:v>
                      </c:pt>
                      <c:pt idx="4011">
                        <c:v>1.9500000000000002</c:v>
                      </c:pt>
                      <c:pt idx="4012">
                        <c:v>2</c:v>
                      </c:pt>
                      <c:pt idx="4013">
                        <c:v>2.09</c:v>
                      </c:pt>
                      <c:pt idx="4014">
                        <c:v>2.0300000000000002</c:v>
                      </c:pt>
                      <c:pt idx="4015">
                        <c:v>2.0199999999999996</c:v>
                      </c:pt>
                      <c:pt idx="4016">
                        <c:v>#N/A</c:v>
                      </c:pt>
                      <c:pt idx="4017">
                        <c:v>1.9100000000000001</c:v>
                      </c:pt>
                      <c:pt idx="4018">
                        <c:v>2.1399999999999997</c:v>
                      </c:pt>
                      <c:pt idx="4019">
                        <c:v>2.0199999999999996</c:v>
                      </c:pt>
                      <c:pt idx="4020">
                        <c:v>2.04</c:v>
                      </c:pt>
                      <c:pt idx="4021">
                        <c:v>2.0499999999999998</c:v>
                      </c:pt>
                      <c:pt idx="4022">
                        <c:v>2.13</c:v>
                      </c:pt>
                      <c:pt idx="4023">
                        <c:v>2.0600000000000005</c:v>
                      </c:pt>
                      <c:pt idx="4024">
                        <c:v>2.0199999999999996</c:v>
                      </c:pt>
                      <c:pt idx="4025">
                        <c:v>1.96</c:v>
                      </c:pt>
                      <c:pt idx="4026">
                        <c:v>1.8999999999999995</c:v>
                      </c:pt>
                      <c:pt idx="4027">
                        <c:v>1.92</c:v>
                      </c:pt>
                      <c:pt idx="4028">
                        <c:v>1.6900000000000004</c:v>
                      </c:pt>
                      <c:pt idx="4029">
                        <c:v>1.8600000000000003</c:v>
                      </c:pt>
                      <c:pt idx="4030">
                        <c:v>1.87</c:v>
                      </c:pt>
                      <c:pt idx="4031">
                        <c:v>1.88</c:v>
                      </c:pt>
                      <c:pt idx="4032">
                        <c:v>1.8999999999999995</c:v>
                      </c:pt>
                      <c:pt idx="4033">
                        <c:v>1.4800000000000004</c:v>
                      </c:pt>
                      <c:pt idx="4034">
                        <c:v>1.8599999999999994</c:v>
                      </c:pt>
                      <c:pt idx="4035">
                        <c:v>1.7700000000000005</c:v>
                      </c:pt>
                      <c:pt idx="4036">
                        <c:v>1.7800000000000002</c:v>
                      </c:pt>
                      <c:pt idx="4037">
                        <c:v>1.87</c:v>
                      </c:pt>
                      <c:pt idx="4038">
                        <c:v>1.5600000000000005</c:v>
                      </c:pt>
                      <c:pt idx="4039">
                        <c:v>1.5600000000000005</c:v>
                      </c:pt>
                      <c:pt idx="4040">
                        <c:v>1.9799999999999995</c:v>
                      </c:pt>
                      <c:pt idx="4041">
                        <c:v>#N/A</c:v>
                      </c:pt>
                      <c:pt idx="4042">
                        <c:v>2.0099999999999998</c:v>
                      </c:pt>
                      <c:pt idx="4043">
                        <c:v>2.3100000000000005</c:v>
                      </c:pt>
                      <c:pt idx="4044">
                        <c:v>1.9400000000000004</c:v>
                      </c:pt>
                      <c:pt idx="4045">
                        <c:v>1.96</c:v>
                      </c:pt>
                      <c:pt idx="4046">
                        <c:v>2</c:v>
                      </c:pt>
                      <c:pt idx="4047">
                        <c:v>1.9900000000000002</c:v>
                      </c:pt>
                      <c:pt idx="4048">
                        <c:v>2.0200000000000005</c:v>
                      </c:pt>
                      <c:pt idx="4049">
                        <c:v>#N/A</c:v>
                      </c:pt>
                      <c:pt idx="4050">
                        <c:v>1.9899999999999993</c:v>
                      </c:pt>
                      <c:pt idx="4051">
                        <c:v>1.9299999999999997</c:v>
                      </c:pt>
                      <c:pt idx="4052">
                        <c:v>1.9400000000000004</c:v>
                      </c:pt>
                      <c:pt idx="4053">
                        <c:v>1.8900000000000006</c:v>
                      </c:pt>
                      <c:pt idx="4054">
                        <c:v>1.88</c:v>
                      </c:pt>
                      <c:pt idx="4055">
                        <c:v>1.88</c:v>
                      </c:pt>
                      <c:pt idx="4056">
                        <c:v>1.8399999999999999</c:v>
                      </c:pt>
                      <c:pt idx="4057">
                        <c:v>1.87</c:v>
                      </c:pt>
                      <c:pt idx="4058">
                        <c:v>1.8000000000000007</c:v>
                      </c:pt>
                      <c:pt idx="4059">
                        <c:v>1.7400000000000002</c:v>
                      </c:pt>
                      <c:pt idx="4060">
                        <c:v>1.5599999999999996</c:v>
                      </c:pt>
                      <c:pt idx="4061">
                        <c:v>1.5899999999999999</c:v>
                      </c:pt>
                      <c:pt idx="4062">
                        <c:v>1.6300000000000008</c:v>
                      </c:pt>
                      <c:pt idx="4063">
                        <c:v>1.7000000000000002</c:v>
                      </c:pt>
                      <c:pt idx="4064">
                        <c:v>1.67</c:v>
                      </c:pt>
                      <c:pt idx="4065">
                        <c:v>1.6899999999999995</c:v>
                      </c:pt>
                      <c:pt idx="4066">
                        <c:v>1.6799999999999997</c:v>
                      </c:pt>
                      <c:pt idx="4067">
                        <c:v>1.7599999999999998</c:v>
                      </c:pt>
                      <c:pt idx="4068">
                        <c:v>1.9000000000000004</c:v>
                      </c:pt>
                      <c:pt idx="4069">
                        <c:v>1.63</c:v>
                      </c:pt>
                      <c:pt idx="4070">
                        <c:v>1.5600000000000005</c:v>
                      </c:pt>
                      <c:pt idx="4071">
                        <c:v>1.4700000000000006</c:v>
                      </c:pt>
                      <c:pt idx="4072">
                        <c:v>1.4200000000000008</c:v>
                      </c:pt>
                      <c:pt idx="4073">
                        <c:v>1.5300000000000002</c:v>
                      </c:pt>
                      <c:pt idx="4074">
                        <c:v>1.3600000000000003</c:v>
                      </c:pt>
                      <c:pt idx="4075">
                        <c:v>1.4300000000000006</c:v>
                      </c:pt>
                      <c:pt idx="4076">
                        <c:v>1.3899999999999997</c:v>
                      </c:pt>
                      <c:pt idx="4077">
                        <c:v>1.37</c:v>
                      </c:pt>
                      <c:pt idx="4078">
                        <c:v>1.3599999999999994</c:v>
                      </c:pt>
                      <c:pt idx="4079">
                        <c:v>1.3100000000000005</c:v>
                      </c:pt>
                      <c:pt idx="4080">
                        <c:v>1.2699999999999996</c:v>
                      </c:pt>
                      <c:pt idx="4081">
                        <c:v>1.2000000000000002</c:v>
                      </c:pt>
                      <c:pt idx="4082">
                        <c:v>1.2299999999999995</c:v>
                      </c:pt>
                      <c:pt idx="4083">
                        <c:v>1.25</c:v>
                      </c:pt>
                      <c:pt idx="4084">
                        <c:v>1.2400000000000002</c:v>
                      </c:pt>
                      <c:pt idx="4085">
                        <c:v>1.2200000000000006</c:v>
                      </c:pt>
                      <c:pt idx="4086">
                        <c:v>#N/A</c:v>
                      </c:pt>
                      <c:pt idx="4087">
                        <c:v>1.2400000000000002</c:v>
                      </c:pt>
                      <c:pt idx="4088">
                        <c:v>1.6399999999999997</c:v>
                      </c:pt>
                      <c:pt idx="4089">
                        <c:v>1.2700000000000005</c:v>
                      </c:pt>
                      <c:pt idx="4090">
                        <c:v>1.3400000000000007</c:v>
                      </c:pt>
                      <c:pt idx="4091">
                        <c:v>1.2000000000000002</c:v>
                      </c:pt>
                      <c:pt idx="4092">
                        <c:v>1.1799999999999997</c:v>
                      </c:pt>
                      <c:pt idx="4093">
                        <c:v>1.4500000000000002</c:v>
                      </c:pt>
                      <c:pt idx="4094">
                        <c:v>1.2000000000000002</c:v>
                      </c:pt>
                      <c:pt idx="4095">
                        <c:v>1.2300000000000004</c:v>
                      </c:pt>
                      <c:pt idx="4096">
                        <c:v>1.2400000000000002</c:v>
                      </c:pt>
                      <c:pt idx="4097">
                        <c:v>1.3000000000000007</c:v>
                      </c:pt>
                      <c:pt idx="4098">
                        <c:v>1.2200000000000006</c:v>
                      </c:pt>
                      <c:pt idx="4099">
                        <c:v>1.1799999999999997</c:v>
                      </c:pt>
                      <c:pt idx="4100">
                        <c:v>1.08</c:v>
                      </c:pt>
                      <c:pt idx="4101">
                        <c:v>1.0199999999999996</c:v>
                      </c:pt>
                      <c:pt idx="4102">
                        <c:v>1.0099999999999998</c:v>
                      </c:pt>
                      <c:pt idx="4103">
                        <c:v>0.83000000000000007</c:v>
                      </c:pt>
                      <c:pt idx="4104">
                        <c:v>0.92999999999999972</c:v>
                      </c:pt>
                      <c:pt idx="4105">
                        <c:v>0.95000000000000018</c:v>
                      </c:pt>
                      <c:pt idx="4106">
                        <c:v>0.8100000000000005</c:v>
                      </c:pt>
                      <c:pt idx="4107">
                        <c:v>0.97000000000000064</c:v>
                      </c:pt>
                      <c:pt idx="4108">
                        <c:v>1.37</c:v>
                      </c:pt>
                      <c:pt idx="4109">
                        <c:v>1.0300000000000002</c:v>
                      </c:pt>
                      <c:pt idx="4110">
                        <c:v>1.08</c:v>
                      </c:pt>
                      <c:pt idx="4111">
                        <c:v>#N/A</c:v>
                      </c:pt>
                      <c:pt idx="4112">
                        <c:v>0.87000000000000011</c:v>
                      </c:pt>
                      <c:pt idx="4113">
                        <c:v>1.3399999999999999</c:v>
                      </c:pt>
                      <c:pt idx="4114">
                        <c:v>1.0099999999999998</c:v>
                      </c:pt>
                      <c:pt idx="4115">
                        <c:v>1.0599999999999996</c:v>
                      </c:pt>
                      <c:pt idx="4116">
                        <c:v>1.0499999999999998</c:v>
                      </c:pt>
                      <c:pt idx="4117">
                        <c:v>1.0899999999999999</c:v>
                      </c:pt>
                      <c:pt idx="4118">
                        <c:v>0.95000000000000018</c:v>
                      </c:pt>
                      <c:pt idx="4119">
                        <c:v>1.0300000000000002</c:v>
                      </c:pt>
                      <c:pt idx="4120">
                        <c:v>1.1099999999999994</c:v>
                      </c:pt>
                      <c:pt idx="4121">
                        <c:v>1.0899999999999999</c:v>
                      </c:pt>
                      <c:pt idx="4122">
                        <c:v>1.08</c:v>
                      </c:pt>
                      <c:pt idx="4123">
                        <c:v>0.96</c:v>
                      </c:pt>
                      <c:pt idx="4124">
                        <c:v>0.98999999999999932</c:v>
                      </c:pt>
                      <c:pt idx="4125">
                        <c:v>1.0699999999999994</c:v>
                      </c:pt>
                      <c:pt idx="4126">
                        <c:v>1.0200000000000005</c:v>
                      </c:pt>
                      <c:pt idx="4127">
                        <c:v>0.97999999999999954</c:v>
                      </c:pt>
                      <c:pt idx="4128">
                        <c:v>1.4700000000000006</c:v>
                      </c:pt>
                      <c:pt idx="4129">
                        <c:v>1.0599999999999996</c:v>
                      </c:pt>
                      <c:pt idx="4130">
                        <c:v>1.0599999999999996</c:v>
                      </c:pt>
                      <c:pt idx="4131">
                        <c:v>1</c:v>
                      </c:pt>
                      <c:pt idx="4132">
                        <c:v>#N/A</c:v>
                      </c:pt>
                      <c:pt idx="4133">
                        <c:v>1.1299999999999999</c:v>
                      </c:pt>
                      <c:pt idx="4134">
                        <c:v>1.0599999999999996</c:v>
                      </c:pt>
                      <c:pt idx="4135">
                        <c:v>#N/A</c:v>
                      </c:pt>
                      <c:pt idx="4136">
                        <c:v>1.0199999999999996</c:v>
                      </c:pt>
                      <c:pt idx="4137">
                        <c:v>1.04</c:v>
                      </c:pt>
                      <c:pt idx="4138">
                        <c:v>1.8199999999999994</c:v>
                      </c:pt>
                      <c:pt idx="4139">
                        <c:v>1.0999999999999996</c:v>
                      </c:pt>
                      <c:pt idx="4140">
                        <c:v>1.0999999999999996</c:v>
                      </c:pt>
                      <c:pt idx="4141">
                        <c:v>1.0199999999999996</c:v>
                      </c:pt>
                      <c:pt idx="4142">
                        <c:v>1.0499999999999998</c:v>
                      </c:pt>
                      <c:pt idx="4143">
                        <c:v>0.71</c:v>
                      </c:pt>
                      <c:pt idx="4144">
                        <c:v>#N/A</c:v>
                      </c:pt>
                      <c:pt idx="4145">
                        <c:v>1.0399999999999991</c:v>
                      </c:pt>
                      <c:pt idx="4146">
                        <c:v>1.0200000000000005</c:v>
                      </c:pt>
                      <c:pt idx="4147">
                        <c:v>1.0499999999999998</c:v>
                      </c:pt>
                      <c:pt idx="4148">
                        <c:v>0.99000000000000021</c:v>
                      </c:pt>
                      <c:pt idx="4149">
                        <c:v>1.0600000000000005</c:v>
                      </c:pt>
                      <c:pt idx="4150">
                        <c:v>1.0599999999999996</c:v>
                      </c:pt>
                      <c:pt idx="4151">
                        <c:v>1.0099999999999998</c:v>
                      </c:pt>
                      <c:pt idx="4152">
                        <c:v>1.0700000000000003</c:v>
                      </c:pt>
                      <c:pt idx="4153">
                        <c:v>1.3499999999999996</c:v>
                      </c:pt>
                      <c:pt idx="4154">
                        <c:v>1.1399999999999997</c:v>
                      </c:pt>
                      <c:pt idx="4155">
                        <c:v>1.1299999999999999</c:v>
                      </c:pt>
                      <c:pt idx="4156">
                        <c:v>1.1200000000000001</c:v>
                      </c:pt>
                      <c:pt idx="4157">
                        <c:v>1.17</c:v>
                      </c:pt>
                      <c:pt idx="4158">
                        <c:v>1.2199999999999998</c:v>
                      </c:pt>
                      <c:pt idx="4159">
                        <c:v>1.1500000000000004</c:v>
                      </c:pt>
                      <c:pt idx="4160">
                        <c:v>1.1200000000000001</c:v>
                      </c:pt>
                      <c:pt idx="4161">
                        <c:v>1.1300000000000008</c:v>
                      </c:pt>
                      <c:pt idx="4162">
                        <c:v>1.2300000000000004</c:v>
                      </c:pt>
                      <c:pt idx="4163">
                        <c:v>1.1499999999999995</c:v>
                      </c:pt>
                      <c:pt idx="4164">
                        <c:v>1.1799999999999997</c:v>
                      </c:pt>
                      <c:pt idx="4165">
                        <c:v>1.21</c:v>
                      </c:pt>
                      <c:pt idx="4166">
                        <c:v>#N/A</c:v>
                      </c:pt>
                      <c:pt idx="4167">
                        <c:v>1.0799999999999992</c:v>
                      </c:pt>
                      <c:pt idx="4168">
                        <c:v>0.6800000000000006</c:v>
                      </c:pt>
                      <c:pt idx="4169">
                        <c:v>0.8100000000000005</c:v>
                      </c:pt>
                      <c:pt idx="4170">
                        <c:v>1.25</c:v>
                      </c:pt>
                      <c:pt idx="4171">
                        <c:v>#N/A</c:v>
                      </c:pt>
                      <c:pt idx="4172">
                        <c:v>0.78000000000000025</c:v>
                      </c:pt>
                      <c:pt idx="4173">
                        <c:v>1.1400000000000006</c:v>
                      </c:pt>
                      <c:pt idx="4174">
                        <c:v>1.2700000000000005</c:v>
                      </c:pt>
                      <c:pt idx="4175">
                        <c:v>1.3499999999999996</c:v>
                      </c:pt>
                      <c:pt idx="4176">
                        <c:v>1.3399999999999999</c:v>
                      </c:pt>
                      <c:pt idx="4177">
                        <c:v>1.3699999999999992</c:v>
                      </c:pt>
                      <c:pt idx="4178">
                        <c:v>1.339999999999999</c:v>
                      </c:pt>
                      <c:pt idx="4179">
                        <c:v>1.2599999999999998</c:v>
                      </c:pt>
                      <c:pt idx="4180">
                        <c:v>1.2000000000000002</c:v>
                      </c:pt>
                      <c:pt idx="4181">
                        <c:v>1.0500000000000007</c:v>
                      </c:pt>
                      <c:pt idx="4182">
                        <c:v>1.2100000000000009</c:v>
                      </c:pt>
                      <c:pt idx="4183">
                        <c:v>1.3000000000000007</c:v>
                      </c:pt>
                      <c:pt idx="4184">
                        <c:v>1.21</c:v>
                      </c:pt>
                      <c:pt idx="4185">
                        <c:v>1.33</c:v>
                      </c:pt>
                      <c:pt idx="4186">
                        <c:v>1.21</c:v>
                      </c:pt>
                      <c:pt idx="4187">
                        <c:v>1.2400000000000002</c:v>
                      </c:pt>
                      <c:pt idx="4188">
                        <c:v>1.1299999999999999</c:v>
                      </c:pt>
                      <c:pt idx="4189">
                        <c:v>1.1500000000000004</c:v>
                      </c:pt>
                      <c:pt idx="4190">
                        <c:v>1.2799999999999994</c:v>
                      </c:pt>
                      <c:pt idx="4191">
                        <c:v>1.2400000000000002</c:v>
                      </c:pt>
                      <c:pt idx="4192">
                        <c:v>1.1500000000000004</c:v>
                      </c:pt>
                      <c:pt idx="4193">
                        <c:v>0.78000000000000025</c:v>
                      </c:pt>
                      <c:pt idx="4194">
                        <c:v>1.17</c:v>
                      </c:pt>
                      <c:pt idx="4195">
                        <c:v>1.1899999999999995</c:v>
                      </c:pt>
                      <c:pt idx="4196">
                        <c:v>1.21</c:v>
                      </c:pt>
                      <c:pt idx="4197">
                        <c:v>1.2400000000000002</c:v>
                      </c:pt>
                      <c:pt idx="4198">
                        <c:v>1.4100000000000001</c:v>
                      </c:pt>
                      <c:pt idx="4199">
                        <c:v>1.2699999999999996</c:v>
                      </c:pt>
                      <c:pt idx="4200">
                        <c:v>1.3099999999999996</c:v>
                      </c:pt>
                      <c:pt idx="4201">
                        <c:v>#N/A</c:v>
                      </c:pt>
                      <c:pt idx="4202">
                        <c:v>1.2200000000000006</c:v>
                      </c:pt>
                      <c:pt idx="4203">
                        <c:v>1.1600000000000001</c:v>
                      </c:pt>
                      <c:pt idx="4204">
                        <c:v>1.2699999999999996</c:v>
                      </c:pt>
                      <c:pt idx="4205">
                        <c:v>1.3399999999999999</c:v>
                      </c:pt>
                      <c:pt idx="4206">
                        <c:v>#N/A</c:v>
                      </c:pt>
                      <c:pt idx="4207">
                        <c:v>1.0899999999999999</c:v>
                      </c:pt>
                      <c:pt idx="4208">
                        <c:v>1.4799999999999995</c:v>
                      </c:pt>
                      <c:pt idx="4209">
                        <c:v>1.3200000000000003</c:v>
                      </c:pt>
                      <c:pt idx="4210">
                        <c:v>1.2799999999999994</c:v>
                      </c:pt>
                      <c:pt idx="4211">
                        <c:v>1.1399999999999997</c:v>
                      </c:pt>
                      <c:pt idx="4212">
                        <c:v>1.2099999999999991</c:v>
                      </c:pt>
                      <c:pt idx="4213">
                        <c:v>1.1900000000000004</c:v>
                      </c:pt>
                      <c:pt idx="4214">
                        <c:v>1.2599999999999989</c:v>
                      </c:pt>
                      <c:pt idx="4215">
                        <c:v>1.2699999999999996</c:v>
                      </c:pt>
                      <c:pt idx="4216">
                        <c:v>1.2400000000000011</c:v>
                      </c:pt>
                      <c:pt idx="4217">
                        <c:v>1.3099999999999996</c:v>
                      </c:pt>
                      <c:pt idx="4218">
                        <c:v>1.3099999999999996</c:v>
                      </c:pt>
                      <c:pt idx="4219">
                        <c:v>1.2599999999999998</c:v>
                      </c:pt>
                      <c:pt idx="4220">
                        <c:v>1.2300000000000004</c:v>
                      </c:pt>
                      <c:pt idx="4221">
                        <c:v>1.1800000000000006</c:v>
                      </c:pt>
                      <c:pt idx="4222">
                        <c:v>1.2400000000000002</c:v>
                      </c:pt>
                      <c:pt idx="4223">
                        <c:v>1.2300000000000004</c:v>
                      </c:pt>
                      <c:pt idx="4224">
                        <c:v>1.2400000000000002</c:v>
                      </c:pt>
                      <c:pt idx="4225">
                        <c:v>1.25</c:v>
                      </c:pt>
                      <c:pt idx="4226">
                        <c:v>1.1299999999999999</c:v>
                      </c:pt>
                      <c:pt idx="4227">
                        <c:v>1.21</c:v>
                      </c:pt>
                      <c:pt idx="4228">
                        <c:v>1.2000000000000002</c:v>
                      </c:pt>
                      <c:pt idx="4229">
                        <c:v>1.2400000000000002</c:v>
                      </c:pt>
                      <c:pt idx="4230">
                        <c:v>#N/A</c:v>
                      </c:pt>
                      <c:pt idx="4231">
                        <c:v>1.2299999999999995</c:v>
                      </c:pt>
                      <c:pt idx="4232">
                        <c:v>1.2799999999999994</c:v>
                      </c:pt>
                      <c:pt idx="4233">
                        <c:v>1.2299999999999995</c:v>
                      </c:pt>
                      <c:pt idx="4234">
                        <c:v>1.2099999999999991</c:v>
                      </c:pt>
                      <c:pt idx="4235">
                        <c:v>1.1800000000000006</c:v>
                      </c:pt>
                      <c:pt idx="4236">
                        <c:v>1.1800000000000006</c:v>
                      </c:pt>
                      <c:pt idx="4237">
                        <c:v>1.3999999999999995</c:v>
                      </c:pt>
                      <c:pt idx="4238">
                        <c:v>1.6300000000000008</c:v>
                      </c:pt>
                      <c:pt idx="4239">
                        <c:v>1.4100000000000001</c:v>
                      </c:pt>
                      <c:pt idx="4240">
                        <c:v>1.4000000000000004</c:v>
                      </c:pt>
                      <c:pt idx="4241">
                        <c:v>1.3600000000000003</c:v>
                      </c:pt>
                      <c:pt idx="4242">
                        <c:v>1.4299999999999997</c:v>
                      </c:pt>
                      <c:pt idx="4243">
                        <c:v>1.46</c:v>
                      </c:pt>
                      <c:pt idx="4244">
                        <c:v>1.3800000000000008</c:v>
                      </c:pt>
                      <c:pt idx="4245">
                        <c:v>1.3599999999999994</c:v>
                      </c:pt>
                      <c:pt idx="4246">
                        <c:v>1.2300000000000004</c:v>
                      </c:pt>
                      <c:pt idx="4247">
                        <c:v>1.3200000000000003</c:v>
                      </c:pt>
                      <c:pt idx="4248">
                        <c:v>1.3500000000000005</c:v>
                      </c:pt>
                      <c:pt idx="4249">
                        <c:v>1.2100000000000009</c:v>
                      </c:pt>
                      <c:pt idx="4250">
                        <c:v>1.1900000000000004</c:v>
                      </c:pt>
                      <c:pt idx="4251">
                        <c:v>1.1799999999999997</c:v>
                      </c:pt>
                      <c:pt idx="4252">
                        <c:v>1.2199999999999998</c:v>
                      </c:pt>
                      <c:pt idx="4253">
                        <c:v>1.0400000000000009</c:v>
                      </c:pt>
                      <c:pt idx="4254">
                        <c:v>1.0600000000000005</c:v>
                      </c:pt>
                      <c:pt idx="4255">
                        <c:v>0.99000000000000021</c:v>
                      </c:pt>
                      <c:pt idx="4256">
                        <c:v>0.97000000000000064</c:v>
                      </c:pt>
                      <c:pt idx="4257">
                        <c:v>0.99000000000000021</c:v>
                      </c:pt>
                      <c:pt idx="4258">
                        <c:v>0.8199999999999994</c:v>
                      </c:pt>
                      <c:pt idx="4259">
                        <c:v>1</c:v>
                      </c:pt>
                      <c:pt idx="4260">
                        <c:v>1.0499999999999998</c:v>
                      </c:pt>
                      <c:pt idx="4261">
                        <c:v>0.96999999999999975</c:v>
                      </c:pt>
                      <c:pt idx="4262">
                        <c:v>0.92999999999999972</c:v>
                      </c:pt>
                      <c:pt idx="4263">
                        <c:v>1.0099999999999998</c:v>
                      </c:pt>
                      <c:pt idx="4264">
                        <c:v>0.96999999999999975</c:v>
                      </c:pt>
                      <c:pt idx="4265">
                        <c:v>0.98999999999999932</c:v>
                      </c:pt>
                      <c:pt idx="4266">
                        <c:v>0.9399999999999995</c:v>
                      </c:pt>
                      <c:pt idx="4267">
                        <c:v>1.0899999999999999</c:v>
                      </c:pt>
                      <c:pt idx="4268">
                        <c:v>1.0600000000000005</c:v>
                      </c:pt>
                      <c:pt idx="4269">
                        <c:v>1.0499999999999989</c:v>
                      </c:pt>
                      <c:pt idx="4270">
                        <c:v>0.94000000000000039</c:v>
                      </c:pt>
                      <c:pt idx="4271">
                        <c:v>0.87000000000000099</c:v>
                      </c:pt>
                      <c:pt idx="4272">
                        <c:v>0.87999999999999901</c:v>
                      </c:pt>
                      <c:pt idx="4273">
                        <c:v>1.0300000000000002</c:v>
                      </c:pt>
                      <c:pt idx="4274">
                        <c:v>0.9300000000000006</c:v>
                      </c:pt>
                      <c:pt idx="4275">
                        <c:v>1.17</c:v>
                      </c:pt>
                      <c:pt idx="4276">
                        <c:v>#N/A</c:v>
                      </c:pt>
                      <c:pt idx="4277">
                        <c:v>#N/A</c:v>
                      </c:pt>
                      <c:pt idx="4278">
                        <c:v>0.99000000000000021</c:v>
                      </c:pt>
                      <c:pt idx="4279">
                        <c:v>0.92999999999999972</c:v>
                      </c:pt>
                      <c:pt idx="4280">
                        <c:v>0.91000000000000014</c:v>
                      </c:pt>
                      <c:pt idx="4281">
                        <c:v>0.86000000000000121</c:v>
                      </c:pt>
                      <c:pt idx="4282">
                        <c:v>0.89999999999999947</c:v>
                      </c:pt>
                      <c:pt idx="4283">
                        <c:v>0.99999999999999911</c:v>
                      </c:pt>
                      <c:pt idx="4284">
                        <c:v>0.88000000000000078</c:v>
                      </c:pt>
                      <c:pt idx="4285">
                        <c:v>0.91999999999999993</c:v>
                      </c:pt>
                      <c:pt idx="4286">
                        <c:v>0.90000000000000036</c:v>
                      </c:pt>
                      <c:pt idx="4287">
                        <c:v>0.98000000000000043</c:v>
                      </c:pt>
                      <c:pt idx="4288">
                        <c:v>0.90000000000000036</c:v>
                      </c:pt>
                      <c:pt idx="4289">
                        <c:v>0.90000000000000036</c:v>
                      </c:pt>
                      <c:pt idx="4290">
                        <c:v>0.9399999999999995</c:v>
                      </c:pt>
                      <c:pt idx="4291">
                        <c:v>0.94999999999999929</c:v>
                      </c:pt>
                      <c:pt idx="4292">
                        <c:v>0.96000000000000085</c:v>
                      </c:pt>
                      <c:pt idx="4293">
                        <c:v>0.75</c:v>
                      </c:pt>
                      <c:pt idx="4294">
                        <c:v>0.76999999999999957</c:v>
                      </c:pt>
                      <c:pt idx="4295">
                        <c:v>0.86000000000000032</c:v>
                      </c:pt>
                      <c:pt idx="4296">
                        <c:v>0.80999999999999961</c:v>
                      </c:pt>
                      <c:pt idx="4297">
                        <c:v>0.79999999999999982</c:v>
                      </c:pt>
                      <c:pt idx="4298">
                        <c:v>0.5</c:v>
                      </c:pt>
                      <c:pt idx="4299">
                        <c:v>0.54000000000000092</c:v>
                      </c:pt>
                      <c:pt idx="4300">
                        <c:v>0.60999999999999943</c:v>
                      </c:pt>
                      <c:pt idx="4301">
                        <c:v>0.95000000000000018</c:v>
                      </c:pt>
                      <c:pt idx="4302">
                        <c:v>#N/A</c:v>
                      </c:pt>
                      <c:pt idx="4303">
                        <c:v>1.919999999999999</c:v>
                      </c:pt>
                      <c:pt idx="4304">
                        <c:v>0.89999999999999947</c:v>
                      </c:pt>
                      <c:pt idx="4305">
                        <c:v>0.96</c:v>
                      </c:pt>
                      <c:pt idx="4306">
                        <c:v>0.89999999999999947</c:v>
                      </c:pt>
                      <c:pt idx="4307">
                        <c:v>0.9399999999999995</c:v>
                      </c:pt>
                      <c:pt idx="4308">
                        <c:v>0.96</c:v>
                      </c:pt>
                      <c:pt idx="4309">
                        <c:v>0.92999999999999972</c:v>
                      </c:pt>
                      <c:pt idx="4310">
                        <c:v>0.91000000000000014</c:v>
                      </c:pt>
                      <c:pt idx="4311">
                        <c:v>0.74000000000000021</c:v>
                      </c:pt>
                      <c:pt idx="4312">
                        <c:v>0.64000000000000057</c:v>
                      </c:pt>
                      <c:pt idx="4313">
                        <c:v>-1.0000000000001563E-2</c:v>
                      </c:pt>
                      <c:pt idx="4314">
                        <c:v>0.70000000000000018</c:v>
                      </c:pt>
                      <c:pt idx="4315">
                        <c:v>0.71999999999999975</c:v>
                      </c:pt>
                      <c:pt idx="4316">
                        <c:v>0.78000000000000025</c:v>
                      </c:pt>
                      <c:pt idx="4317">
                        <c:v>0.86000000000000032</c:v>
                      </c:pt>
                      <c:pt idx="4318">
                        <c:v>1.0099999999999998</c:v>
                      </c:pt>
                      <c:pt idx="4319">
                        <c:v>0.74000000000000021</c:v>
                      </c:pt>
                      <c:pt idx="4320">
                        <c:v>0.72000000000000064</c:v>
                      </c:pt>
                      <c:pt idx="4321">
                        <c:v>0.5600000000000005</c:v>
                      </c:pt>
                      <c:pt idx="4322">
                        <c:v>0.5699999999999994</c:v>
                      </c:pt>
                      <c:pt idx="4323">
                        <c:v>0.53999999999999915</c:v>
                      </c:pt>
                      <c:pt idx="4324">
                        <c:v>0.54000000000000092</c:v>
                      </c:pt>
                      <c:pt idx="4325">
                        <c:v>0.57000000000000117</c:v>
                      </c:pt>
                      <c:pt idx="4326">
                        <c:v>0.51999999999999957</c:v>
                      </c:pt>
                      <c:pt idx="4327">
                        <c:v>0.52999999999999936</c:v>
                      </c:pt>
                      <c:pt idx="4328">
                        <c:v>0.4399999999999995</c:v>
                      </c:pt>
                      <c:pt idx="4329">
                        <c:v>0.61999999999999922</c:v>
                      </c:pt>
                      <c:pt idx="4330">
                        <c:v>0.59999999999999964</c:v>
                      </c:pt>
                      <c:pt idx="4331">
                        <c:v>0.52999999999999936</c:v>
                      </c:pt>
                      <c:pt idx="4332">
                        <c:v>0.5600000000000005</c:v>
                      </c:pt>
                      <c:pt idx="4333">
                        <c:v>0.62000000000000099</c:v>
                      </c:pt>
                      <c:pt idx="4334">
                        <c:v>0.49000000000000021</c:v>
                      </c:pt>
                      <c:pt idx="4335">
                        <c:v>0.42000000000000171</c:v>
                      </c:pt>
                      <c:pt idx="4336">
                        <c:v>0.16999999999999993</c:v>
                      </c:pt>
                      <c:pt idx="4337">
                        <c:v>0.16999999999999993</c:v>
                      </c:pt>
                      <c:pt idx="4338">
                        <c:v>-6.0000000000000497E-2</c:v>
                      </c:pt>
                      <c:pt idx="4339">
                        <c:v>0.15000000000000036</c:v>
                      </c:pt>
                      <c:pt idx="4340">
                        <c:v>0.14000000000000057</c:v>
                      </c:pt>
                      <c:pt idx="4341">
                        <c:v>3.9999999999999147E-2</c:v>
                      </c:pt>
                      <c:pt idx="4342">
                        <c:v>0</c:v>
                      </c:pt>
                      <c:pt idx="4343">
                        <c:v>-2.9999999999999361E-2</c:v>
                      </c:pt>
                      <c:pt idx="4344">
                        <c:v>-9.9999999999997868E-3</c:v>
                      </c:pt>
                      <c:pt idx="4345">
                        <c:v>5.0000000000000711E-2</c:v>
                      </c:pt>
                      <c:pt idx="4346">
                        <c:v>#N/A</c:v>
                      </c:pt>
                      <c:pt idx="4347">
                        <c:v>-2.9999999999999361E-2</c:v>
                      </c:pt>
                      <c:pt idx="4348">
                        <c:v>0.34999999999999964</c:v>
                      </c:pt>
                      <c:pt idx="4349">
                        <c:v>7.0000000000000284E-2</c:v>
                      </c:pt>
                      <c:pt idx="4350">
                        <c:v>2.9999999999999361E-2</c:v>
                      </c:pt>
                      <c:pt idx="4351">
                        <c:v>-0.12999999999999901</c:v>
                      </c:pt>
                      <c:pt idx="4352">
                        <c:v>-9.0000000000001634E-2</c:v>
                      </c:pt>
                      <c:pt idx="4353">
                        <c:v>-9.9999999999997868E-3</c:v>
                      </c:pt>
                      <c:pt idx="4354">
                        <c:v>-4.9999999999998934E-2</c:v>
                      </c:pt>
                      <c:pt idx="4355">
                        <c:v>0</c:v>
                      </c:pt>
                      <c:pt idx="4356">
                        <c:v>-2.000000000000135E-2</c:v>
                      </c:pt>
                      <c:pt idx="4357">
                        <c:v>4.0000000000000924E-2</c:v>
                      </c:pt>
                      <c:pt idx="4358">
                        <c:v>8.0000000000000071E-2</c:v>
                      </c:pt>
                      <c:pt idx="4359">
                        <c:v>1.9999999999999574E-2</c:v>
                      </c:pt>
                      <c:pt idx="4360">
                        <c:v>6.0000000000000497E-2</c:v>
                      </c:pt>
                      <c:pt idx="4361">
                        <c:v>-0.16999999999999993</c:v>
                      </c:pt>
                      <c:pt idx="4362">
                        <c:v>-0.39000000000000057</c:v>
                      </c:pt>
                      <c:pt idx="4363">
                        <c:v>-0.14000000000000057</c:v>
                      </c:pt>
                      <c:pt idx="4364">
                        <c:v>-0.27000000000000135</c:v>
                      </c:pt>
                      <c:pt idx="4365">
                        <c:v>-0.33999999999999986</c:v>
                      </c:pt>
                      <c:pt idx="4366">
                        <c:v>-0.38000000000000078</c:v>
                      </c:pt>
                      <c:pt idx="4367">
                        <c:v>-0.25999999999999979</c:v>
                      </c:pt>
                      <c:pt idx="4368">
                        <c:v>-8.9999999999999858E-2</c:v>
                      </c:pt>
                      <c:pt idx="4369">
                        <c:v>-0.15000000000000036</c:v>
                      </c:pt>
                      <c:pt idx="4370">
                        <c:v>-0.13000000000000078</c:v>
                      </c:pt>
                      <c:pt idx="4371">
                        <c:v>#N/A</c:v>
                      </c:pt>
                      <c:pt idx="4372">
                        <c:v>-0.48000000000000043</c:v>
                      </c:pt>
                      <c:pt idx="4373">
                        <c:v>0.25999999999999979</c:v>
                      </c:pt>
                      <c:pt idx="4374">
                        <c:v>-0.30000000000000071</c:v>
                      </c:pt>
                      <c:pt idx="4375">
                        <c:v>-0.21000000000000085</c:v>
                      </c:pt>
                      <c:pt idx="4376">
                        <c:v>-0.25</c:v>
                      </c:pt>
                      <c:pt idx="4377">
                        <c:v>-0.16000000000000014</c:v>
                      </c:pt>
                      <c:pt idx="4378">
                        <c:v>-0.24000000000000021</c:v>
                      </c:pt>
                      <c:pt idx="4379">
                        <c:v>-0.30999999999999872</c:v>
                      </c:pt>
                      <c:pt idx="4380">
                        <c:v>-0.41000000000000014</c:v>
                      </c:pt>
                      <c:pt idx="4381">
                        <c:v>-0.64000000000000057</c:v>
                      </c:pt>
                      <c:pt idx="4382">
                        <c:v>-1.0099999999999998</c:v>
                      </c:pt>
                      <c:pt idx="4383">
                        <c:v>-0.90000000000000036</c:v>
                      </c:pt>
                      <c:pt idx="4384">
                        <c:v>-0.42999999999999972</c:v>
                      </c:pt>
                      <c:pt idx="4385">
                        <c:v>-0.37000000000000099</c:v>
                      </c:pt>
                      <c:pt idx="4386">
                        <c:v>-0.34999999999999964</c:v>
                      </c:pt>
                      <c:pt idx="4387">
                        <c:v>-0.38999999999999879</c:v>
                      </c:pt>
                      <c:pt idx="4388">
                        <c:v>-1.2099999999999991</c:v>
                      </c:pt>
                      <c:pt idx="4389">
                        <c:v>-1.1600000000000001</c:v>
                      </c:pt>
                      <c:pt idx="4390">
                        <c:v>-1.08</c:v>
                      </c:pt>
                      <c:pt idx="4391">
                        <c:v>-1.0300000000000011</c:v>
                      </c:pt>
                      <c:pt idx="4392">
                        <c:v>#N/A</c:v>
                      </c:pt>
                      <c:pt idx="4393">
                        <c:v>-0.57000000000000028</c:v>
                      </c:pt>
                      <c:pt idx="4394">
                        <c:v>-0.88000000000000078</c:v>
                      </c:pt>
                      <c:pt idx="4395">
                        <c:v>-0.8100000000000005</c:v>
                      </c:pt>
                      <c:pt idx="4396">
                        <c:v>-0.97000000000000064</c:v>
                      </c:pt>
                      <c:pt idx="4397">
                        <c:v>-0.9399999999999995</c:v>
                      </c:pt>
                      <c:pt idx="4398">
                        <c:v>-0.70000000000000107</c:v>
                      </c:pt>
                      <c:pt idx="4399">
                        <c:v>-1</c:v>
                      </c:pt>
                      <c:pt idx="4400">
                        <c:v>-0.91999999999999993</c:v>
                      </c:pt>
                      <c:pt idx="4401">
                        <c:v>-0.97999999999999865</c:v>
                      </c:pt>
                      <c:pt idx="4402">
                        <c:v>-0.87000000000000099</c:v>
                      </c:pt>
                      <c:pt idx="4403">
                        <c:v>-1.0099999999999998</c:v>
                      </c:pt>
                      <c:pt idx="4404">
                        <c:v>#N/A</c:v>
                      </c:pt>
                      <c:pt idx="4405">
                        <c:v>-0.91000000000000014</c:v>
                      </c:pt>
                      <c:pt idx="4406">
                        <c:v>-1.0500000000000007</c:v>
                      </c:pt>
                      <c:pt idx="4407">
                        <c:v>-1.08</c:v>
                      </c:pt>
                      <c:pt idx="4408">
                        <c:v>-1.1400000000000006</c:v>
                      </c:pt>
                      <c:pt idx="4409">
                        <c:v>-1.08</c:v>
                      </c:pt>
                      <c:pt idx="4410">
                        <c:v>-1.1499999999999986</c:v>
                      </c:pt>
                      <c:pt idx="4411">
                        <c:v>-1.0600000000000005</c:v>
                      </c:pt>
                      <c:pt idx="4412">
                        <c:v>-0.92999999999999972</c:v>
                      </c:pt>
                      <c:pt idx="4413">
                        <c:v>-0.8100000000000005</c:v>
                      </c:pt>
                      <c:pt idx="4414">
                        <c:v>-0.91000000000000014</c:v>
                      </c:pt>
                      <c:pt idx="4415">
                        <c:v>-0.91999999999999993</c:v>
                      </c:pt>
                      <c:pt idx="4416">
                        <c:v>-1.0399999999999991</c:v>
                      </c:pt>
                      <c:pt idx="4417">
                        <c:v>-1.0199999999999996</c:v>
                      </c:pt>
                      <c:pt idx="4418">
                        <c:v>-0.41000000000000014</c:v>
                      </c:pt>
                      <c:pt idx="4419">
                        <c:v>-0.87999999999999901</c:v>
                      </c:pt>
                      <c:pt idx="4420">
                        <c:v>-0.83000000000000007</c:v>
                      </c:pt>
                      <c:pt idx="4421">
                        <c:v>-0.83999999999999986</c:v>
                      </c:pt>
                      <c:pt idx="4422">
                        <c:v>-0.79999999999999893</c:v>
                      </c:pt>
                      <c:pt idx="4423">
                        <c:v>0.17999999999999972</c:v>
                      </c:pt>
                      <c:pt idx="4424">
                        <c:v>-0.83000000000000007</c:v>
                      </c:pt>
                      <c:pt idx="4425">
                        <c:v>-0.90000000000000036</c:v>
                      </c:pt>
                      <c:pt idx="4426">
                        <c:v>#N/A</c:v>
                      </c:pt>
                      <c:pt idx="4427">
                        <c:v>-1.7599999999999998</c:v>
                      </c:pt>
                      <c:pt idx="4428">
                        <c:v>-1.7000000000000011</c:v>
                      </c:pt>
                      <c:pt idx="4429">
                        <c:v>-1.5500000000000007</c:v>
                      </c:pt>
                      <c:pt idx="4430">
                        <c:v>-1.6899999999999995</c:v>
                      </c:pt>
                      <c:pt idx="4431">
                        <c:v>#N/A</c:v>
                      </c:pt>
                      <c:pt idx="4432">
                        <c:v>-2.5400000000000009</c:v>
                      </c:pt>
                      <c:pt idx="4433">
                        <c:v>0.82000000000000028</c:v>
                      </c:pt>
                      <c:pt idx="4434">
                        <c:v>-0.91999999999999993</c:v>
                      </c:pt>
                      <c:pt idx="4435">
                        <c:v>-0.83999999999999986</c:v>
                      </c:pt>
                      <c:pt idx="4436">
                        <c:v>-0.86999999999999922</c:v>
                      </c:pt>
                      <c:pt idx="4437">
                        <c:v>-0.84999999999999964</c:v>
                      </c:pt>
                      <c:pt idx="4438">
                        <c:v>-0.75</c:v>
                      </c:pt>
                      <c:pt idx="4439">
                        <c:v>-0.84999999999999964</c:v>
                      </c:pt>
                      <c:pt idx="4440">
                        <c:v>-0.86999999999999922</c:v>
                      </c:pt>
                      <c:pt idx="4441">
                        <c:v>-1.0199999999999996</c:v>
                      </c:pt>
                      <c:pt idx="4442">
                        <c:v>-0.9399999999999995</c:v>
                      </c:pt>
                      <c:pt idx="4443">
                        <c:v>-0.87000000000000099</c:v>
                      </c:pt>
                      <c:pt idx="4444">
                        <c:v>-0.82000000000000028</c:v>
                      </c:pt>
                      <c:pt idx="4445">
                        <c:v>-0.87999999999999901</c:v>
                      </c:pt>
                      <c:pt idx="4446">
                        <c:v>-1.0300000000000011</c:v>
                      </c:pt>
                      <c:pt idx="4447">
                        <c:v>-0.96000000000000085</c:v>
                      </c:pt>
                      <c:pt idx="4448">
                        <c:v>-0.9399999999999995</c:v>
                      </c:pt>
                      <c:pt idx="4449">
                        <c:v>-1.0399999999999991</c:v>
                      </c:pt>
                      <c:pt idx="4450">
                        <c:v>-1.120000000000001</c:v>
                      </c:pt>
                      <c:pt idx="4451">
                        <c:v>-1.1399999999999988</c:v>
                      </c:pt>
                      <c:pt idx="4452">
                        <c:v>-1.0600000000000005</c:v>
                      </c:pt>
                      <c:pt idx="4453">
                        <c:v>-1.620000000000001</c:v>
                      </c:pt>
                      <c:pt idx="4454">
                        <c:v>-1.1100000000000012</c:v>
                      </c:pt>
                      <c:pt idx="4455">
                        <c:v>-1.2199999999999989</c:v>
                      </c:pt>
                      <c:pt idx="4456">
                        <c:v>-1.3100000000000005</c:v>
                      </c:pt>
                      <c:pt idx="4457">
                        <c:v>-1.2699999999999996</c:v>
                      </c:pt>
                      <c:pt idx="4458">
                        <c:v>-0.39000000000000057</c:v>
                      </c:pt>
                      <c:pt idx="4459">
                        <c:v>-0.96000000000000085</c:v>
                      </c:pt>
                      <c:pt idx="4460">
                        <c:v>-0.89000000000000057</c:v>
                      </c:pt>
                      <c:pt idx="4461">
                        <c:v>#N/A</c:v>
                      </c:pt>
                      <c:pt idx="4462">
                        <c:v>-1.4400000000000013</c:v>
                      </c:pt>
                      <c:pt idx="4463">
                        <c:v>-1.370000000000001</c:v>
                      </c:pt>
                      <c:pt idx="4464">
                        <c:v>-0.95000000000000107</c:v>
                      </c:pt>
                      <c:pt idx="4465">
                        <c:v>-0.87000000000000099</c:v>
                      </c:pt>
                      <c:pt idx="4466">
                        <c:v>#N/A</c:v>
                      </c:pt>
                      <c:pt idx="4467">
                        <c:v>-0.93000000000000149</c:v>
                      </c:pt>
                      <c:pt idx="4468">
                        <c:v>-0.60999999999999943</c:v>
                      </c:pt>
                      <c:pt idx="4469">
                        <c:v>-0.79000000000000092</c:v>
                      </c:pt>
                      <c:pt idx="4470">
                        <c:v>-0.80999999999999872</c:v>
                      </c:pt>
                      <c:pt idx="4471">
                        <c:v>-0.89000000000000057</c:v>
                      </c:pt>
                      <c:pt idx="4472">
                        <c:v>-0.82000000000000028</c:v>
                      </c:pt>
                      <c:pt idx="4473">
                        <c:v>-1.0700000000000003</c:v>
                      </c:pt>
                      <c:pt idx="4474">
                        <c:v>-0.88000000000000078</c:v>
                      </c:pt>
                      <c:pt idx="4475">
                        <c:v>-0.94999999999999929</c:v>
                      </c:pt>
                      <c:pt idx="4476">
                        <c:v>-1.0400000000000009</c:v>
                      </c:pt>
                      <c:pt idx="4477">
                        <c:v>-0.80999999999999872</c:v>
                      </c:pt>
                      <c:pt idx="4478">
                        <c:v>-0.9399999999999995</c:v>
                      </c:pt>
                      <c:pt idx="4479">
                        <c:v>-0.91999999999999993</c:v>
                      </c:pt>
                      <c:pt idx="4480">
                        <c:v>-1.0600000000000005</c:v>
                      </c:pt>
                      <c:pt idx="4481">
                        <c:v>-1.1900000000000013</c:v>
                      </c:pt>
                      <c:pt idx="4482">
                        <c:v>-1.1100000000000012</c:v>
                      </c:pt>
                      <c:pt idx="4483">
                        <c:v>-1.2700000000000014</c:v>
                      </c:pt>
                      <c:pt idx="4484">
                        <c:v>-1</c:v>
                      </c:pt>
                      <c:pt idx="4485">
                        <c:v>-1.0700000000000003</c:v>
                      </c:pt>
                      <c:pt idx="4486">
                        <c:v>-0.99000000000000021</c:v>
                      </c:pt>
                      <c:pt idx="4487">
                        <c:v>-0.79999999999999893</c:v>
                      </c:pt>
                      <c:pt idx="4488">
                        <c:v>-0.77999999999999936</c:v>
                      </c:pt>
                      <c:pt idx="4489">
                        <c:v>-0.89000000000000057</c:v>
                      </c:pt>
                      <c:pt idx="4490">
                        <c:v>-0.89000000000000057</c:v>
                      </c:pt>
                      <c:pt idx="4491">
                        <c:v>-0.96000000000000085</c:v>
                      </c:pt>
                      <c:pt idx="4492">
                        <c:v>-0.91999999999999993</c:v>
                      </c:pt>
                      <c:pt idx="4493">
                        <c:v>-0.75999999999999979</c:v>
                      </c:pt>
                      <c:pt idx="4494">
                        <c:v>-0.94999999999999929</c:v>
                      </c:pt>
                      <c:pt idx="4495">
                        <c:v>-0.96000000000000085</c:v>
                      </c:pt>
                      <c:pt idx="4496">
                        <c:v>-0.91999999999999993</c:v>
                      </c:pt>
                      <c:pt idx="4497">
                        <c:v>-0.65000000000000036</c:v>
                      </c:pt>
                      <c:pt idx="4498">
                        <c:v>-0.52999999999999936</c:v>
                      </c:pt>
                      <c:pt idx="4499">
                        <c:v>-0.92999999999999972</c:v>
                      </c:pt>
                      <c:pt idx="4500">
                        <c:v>-0.92999999999999972</c:v>
                      </c:pt>
                      <c:pt idx="4501">
                        <c:v>-0.87999999999999901</c:v>
                      </c:pt>
                      <c:pt idx="4502">
                        <c:v>-0.85999999999999943</c:v>
                      </c:pt>
                      <c:pt idx="4503">
                        <c:v>-0.18000000000000149</c:v>
                      </c:pt>
                      <c:pt idx="4504">
                        <c:v>-0.82000000000000028</c:v>
                      </c:pt>
                      <c:pt idx="4505">
                        <c:v>#N/A</c:v>
                      </c:pt>
                      <c:pt idx="4506">
                        <c:v>-0.83999999999999986</c:v>
                      </c:pt>
                      <c:pt idx="4507">
                        <c:v>-0.82000000000000028</c:v>
                      </c:pt>
                      <c:pt idx="4508">
                        <c:v>-1.0299999999999994</c:v>
                      </c:pt>
                      <c:pt idx="4509">
                        <c:v>-0.86999999999999922</c:v>
                      </c:pt>
                      <c:pt idx="4510">
                        <c:v>-0.88000000000000078</c:v>
                      </c:pt>
                      <c:pt idx="4511">
                        <c:v>-1.0099999999999998</c:v>
                      </c:pt>
                      <c:pt idx="4512">
                        <c:v>-1.0099999999999998</c:v>
                      </c:pt>
                      <c:pt idx="4513">
                        <c:v>-0.73000000000000043</c:v>
                      </c:pt>
                      <c:pt idx="4514">
                        <c:v>-0.78000000000000114</c:v>
                      </c:pt>
                      <c:pt idx="4515">
                        <c:v>-0.83999999999999986</c:v>
                      </c:pt>
                      <c:pt idx="4516">
                        <c:v>-1.08</c:v>
                      </c:pt>
                      <c:pt idx="4517">
                        <c:v>-1.0200000000000014</c:v>
                      </c:pt>
                      <c:pt idx="4518">
                        <c:v>-0.85999999999999943</c:v>
                      </c:pt>
                      <c:pt idx="4519">
                        <c:v>-0.85999999999999943</c:v>
                      </c:pt>
                      <c:pt idx="4520">
                        <c:v>-0.85999999999999943</c:v>
                      </c:pt>
                      <c:pt idx="4521">
                        <c:v>-0.89999999999999858</c:v>
                      </c:pt>
                      <c:pt idx="4522">
                        <c:v>-0.83000000000000007</c:v>
                      </c:pt>
                      <c:pt idx="4523">
                        <c:v>-0.89000000000000057</c:v>
                      </c:pt>
                      <c:pt idx="4524">
                        <c:v>-0.87000000000000099</c:v>
                      </c:pt>
                      <c:pt idx="4525">
                        <c:v>-0.91999999999999993</c:v>
                      </c:pt>
                      <c:pt idx="4526">
                        <c:v>-1.0299999999999994</c:v>
                      </c:pt>
                      <c:pt idx="4527">
                        <c:v>-0.95999999999999908</c:v>
                      </c:pt>
                      <c:pt idx="4528">
                        <c:v>-0.82000000000000028</c:v>
                      </c:pt>
                      <c:pt idx="4529">
                        <c:v>-1</c:v>
                      </c:pt>
                      <c:pt idx="4530">
                        <c:v>-1.0199999999999996</c:v>
                      </c:pt>
                      <c:pt idx="4531">
                        <c:v>-1.0999999999999996</c:v>
                      </c:pt>
                      <c:pt idx="4532">
                        <c:v>-1.0299999999999994</c:v>
                      </c:pt>
                      <c:pt idx="4533">
                        <c:v>-0.58999999999999986</c:v>
                      </c:pt>
                      <c:pt idx="4534">
                        <c:v>-1.1199999999999992</c:v>
                      </c:pt>
                      <c:pt idx="4535">
                        <c:v>-1.0400000000000009</c:v>
                      </c:pt>
                      <c:pt idx="4536">
                        <c:v>#N/A</c:v>
                      </c:pt>
                      <c:pt idx="4537">
                        <c:v>-1.4700000000000006</c:v>
                      </c:pt>
                      <c:pt idx="4538">
                        <c:v>#N/A</c:v>
                      </c:pt>
                      <c:pt idx="4539">
                        <c:v>-1.25</c:v>
                      </c:pt>
                      <c:pt idx="4540">
                        <c:v>-1.1899999999999995</c:v>
                      </c:pt>
                      <c:pt idx="4541">
                        <c:v>-1.17</c:v>
                      </c:pt>
                      <c:pt idx="4542">
                        <c:v>-1.17</c:v>
                      </c:pt>
                      <c:pt idx="4543">
                        <c:v>-1.1999999999999993</c:v>
                      </c:pt>
                      <c:pt idx="4544">
                        <c:v>-1.3699999999999992</c:v>
                      </c:pt>
                      <c:pt idx="4545">
                        <c:v>-1.3599999999999994</c:v>
                      </c:pt>
                      <c:pt idx="4546">
                        <c:v>-1.370000000000001</c:v>
                      </c:pt>
                      <c:pt idx="4547">
                        <c:v>-1.4500000000000011</c:v>
                      </c:pt>
                      <c:pt idx="4548">
                        <c:v>-1.1799999999999997</c:v>
                      </c:pt>
                      <c:pt idx="4549">
                        <c:v>-1.42</c:v>
                      </c:pt>
                      <c:pt idx="4550">
                        <c:v>-1.3499999999999996</c:v>
                      </c:pt>
                      <c:pt idx="4551">
                        <c:v>-1.4500000000000011</c:v>
                      </c:pt>
                      <c:pt idx="4552">
                        <c:v>-1.2900000000000009</c:v>
                      </c:pt>
                      <c:pt idx="4553">
                        <c:v>-1.1900000000000013</c:v>
                      </c:pt>
                      <c:pt idx="4554">
                        <c:v>-1.2900000000000009</c:v>
                      </c:pt>
                      <c:pt idx="4555">
                        <c:v>-1.2799999999999994</c:v>
                      </c:pt>
                      <c:pt idx="4556">
                        <c:v>-1.5</c:v>
                      </c:pt>
                      <c:pt idx="4557">
                        <c:v>-1.4800000000000004</c:v>
                      </c:pt>
                      <c:pt idx="4558">
                        <c:v>-1.6999999999999993</c:v>
                      </c:pt>
                      <c:pt idx="4559">
                        <c:v>-1.7399999999999984</c:v>
                      </c:pt>
                      <c:pt idx="4560">
                        <c:v>-1.7299999999999986</c:v>
                      </c:pt>
                      <c:pt idx="4561">
                        <c:v>-1.9000000000000004</c:v>
                      </c:pt>
                      <c:pt idx="4562">
                        <c:v>-1.2800000000000011</c:v>
                      </c:pt>
                      <c:pt idx="4563">
                        <c:v>#N/A</c:v>
                      </c:pt>
                      <c:pt idx="4564">
                        <c:v>-1.5299999999999994</c:v>
                      </c:pt>
                      <c:pt idx="4565">
                        <c:v>-1.4699999999999989</c:v>
                      </c:pt>
                      <c:pt idx="4566">
                        <c:v>-1.4500000000000011</c:v>
                      </c:pt>
                      <c:pt idx="4567">
                        <c:v>-1.3200000000000003</c:v>
                      </c:pt>
                      <c:pt idx="4568">
                        <c:v>-1.2699999999999996</c:v>
                      </c:pt>
                      <c:pt idx="4569">
                        <c:v>-1.3600000000000012</c:v>
                      </c:pt>
                      <c:pt idx="4570">
                        <c:v>-1.3800000000000008</c:v>
                      </c:pt>
                      <c:pt idx="4571">
                        <c:v>-1.4499999999999993</c:v>
                      </c:pt>
                      <c:pt idx="4572">
                        <c:v>-1.3499999999999996</c:v>
                      </c:pt>
                      <c:pt idx="4573">
                        <c:v>-1.3399999999999999</c:v>
                      </c:pt>
                      <c:pt idx="4574">
                        <c:v>-1.370000000000001</c:v>
                      </c:pt>
                      <c:pt idx="4575">
                        <c:v>-1.629999999999999</c:v>
                      </c:pt>
                      <c:pt idx="4576">
                        <c:v>-1.9400000000000013</c:v>
                      </c:pt>
                      <c:pt idx="4577">
                        <c:v>-1.6999999999999993</c:v>
                      </c:pt>
                      <c:pt idx="4578">
                        <c:v>-1.4599999999999991</c:v>
                      </c:pt>
                      <c:pt idx="4579">
                        <c:v>-1.629999999999999</c:v>
                      </c:pt>
                      <c:pt idx="4580">
                        <c:v>-1.6799999999999997</c:v>
                      </c:pt>
                      <c:pt idx="4581">
                        <c:v>-1.9300000000000015</c:v>
                      </c:pt>
                      <c:pt idx="4582">
                        <c:v>-1.8000000000000007</c:v>
                      </c:pt>
                      <c:pt idx="4583">
                        <c:v>-1.7599999999999998</c:v>
                      </c:pt>
                      <c:pt idx="4584">
                        <c:v>-1.7899999999999991</c:v>
                      </c:pt>
                      <c:pt idx="4585">
                        <c:v>-1.7699999999999996</c:v>
                      </c:pt>
                      <c:pt idx="4586">
                        <c:v>-1.8100000000000005</c:v>
                      </c:pt>
                      <c:pt idx="4587">
                        <c:v>-1.6600000000000001</c:v>
                      </c:pt>
                      <c:pt idx="4588">
                        <c:v>-1.6799999999999997</c:v>
                      </c:pt>
                      <c:pt idx="4589">
                        <c:v>-1.7099999999999991</c:v>
                      </c:pt>
                      <c:pt idx="4590">
                        <c:v>-1.7400000000000002</c:v>
                      </c:pt>
                      <c:pt idx="4591">
                        <c:v>-1.9299999999999997</c:v>
                      </c:pt>
                      <c:pt idx="4592">
                        <c:v>-1.8200000000000003</c:v>
                      </c:pt>
                      <c:pt idx="4593">
                        <c:v>-1.9700000000000006</c:v>
                      </c:pt>
                      <c:pt idx="4594">
                        <c:v>-2.08</c:v>
                      </c:pt>
                      <c:pt idx="4595">
                        <c:v>-2.0400000000000009</c:v>
                      </c:pt>
                      <c:pt idx="4596">
                        <c:v>-2.0999999999999996</c:v>
                      </c:pt>
                      <c:pt idx="4597">
                        <c:v>-1.9500000000000011</c:v>
                      </c:pt>
                      <c:pt idx="4598">
                        <c:v>-1.870000000000001</c:v>
                      </c:pt>
                      <c:pt idx="4599">
                        <c:v>-1.9599999999999991</c:v>
                      </c:pt>
                      <c:pt idx="4600">
                        <c:v>-2.0499999999999989</c:v>
                      </c:pt>
                      <c:pt idx="4601">
                        <c:v>-2.3500000000000014</c:v>
                      </c:pt>
                      <c:pt idx="4602">
                        <c:v>-2.2799999999999994</c:v>
                      </c:pt>
                      <c:pt idx="4603">
                        <c:v>-1.5199999999999996</c:v>
                      </c:pt>
                      <c:pt idx="4604">
                        <c:v>-2.1099999999999994</c:v>
                      </c:pt>
                      <c:pt idx="4605">
                        <c:v>-2.0499999999999989</c:v>
                      </c:pt>
                      <c:pt idx="4606">
                        <c:v>#N/A</c:v>
                      </c:pt>
                      <c:pt idx="4607">
                        <c:v>-1.9900000000000002</c:v>
                      </c:pt>
                      <c:pt idx="4608">
                        <c:v>-6.0000000000000497E-2</c:v>
                      </c:pt>
                      <c:pt idx="4609">
                        <c:v>-1.9600000000000009</c:v>
                      </c:pt>
                      <c:pt idx="4610">
                        <c:v>-1.9299999999999997</c:v>
                      </c:pt>
                      <c:pt idx="4611">
                        <c:v>-1.9700000000000006</c:v>
                      </c:pt>
                      <c:pt idx="4612">
                        <c:v>-2.0600000000000005</c:v>
                      </c:pt>
                      <c:pt idx="4613">
                        <c:v>-2.0499999999999989</c:v>
                      </c:pt>
                      <c:pt idx="4614">
                        <c:v>-2.0299999999999994</c:v>
                      </c:pt>
                      <c:pt idx="4615">
                        <c:v>-2.0700000000000003</c:v>
                      </c:pt>
                      <c:pt idx="4616">
                        <c:v>-2.1400000000000006</c:v>
                      </c:pt>
                      <c:pt idx="4617">
                        <c:v>-2.17</c:v>
                      </c:pt>
                      <c:pt idx="4618">
                        <c:v>-1.7999999999999989</c:v>
                      </c:pt>
                      <c:pt idx="4619">
                        <c:v>-2.25</c:v>
                      </c:pt>
                      <c:pt idx="4620">
                        <c:v>-2.34</c:v>
                      </c:pt>
                      <c:pt idx="4621">
                        <c:v>-2.4000000000000004</c:v>
                      </c:pt>
                      <c:pt idx="4622">
                        <c:v>-2.2699999999999996</c:v>
                      </c:pt>
                      <c:pt idx="4623">
                        <c:v>-2.2700000000000014</c:v>
                      </c:pt>
                      <c:pt idx="4624">
                        <c:v>-2.3600000000000012</c:v>
                      </c:pt>
                      <c:pt idx="4625">
                        <c:v>-2.7200000000000006</c:v>
                      </c:pt>
                      <c:pt idx="4626">
                        <c:v>-2.5500000000000007</c:v>
                      </c:pt>
                      <c:pt idx="4627">
                        <c:v>-2.33</c:v>
                      </c:pt>
                      <c:pt idx="4628">
                        <c:v>-1.7200000000000006</c:v>
                      </c:pt>
                      <c:pt idx="4629">
                        <c:v>-2.09</c:v>
                      </c:pt>
                      <c:pt idx="4630">
                        <c:v>-2.0099999999999998</c:v>
                      </c:pt>
                      <c:pt idx="4631">
                        <c:v>#N/A</c:v>
                      </c:pt>
                      <c:pt idx="4632">
                        <c:v>-3.9299999999999997</c:v>
                      </c:pt>
                      <c:pt idx="4633">
                        <c:v>-1.9499999999999993</c:v>
                      </c:pt>
                      <c:pt idx="4634">
                        <c:v>-3.0299999999999994</c:v>
                      </c:pt>
                      <c:pt idx="4635">
                        <c:v>-2.8200000000000003</c:v>
                      </c:pt>
                      <c:pt idx="4636">
                        <c:v>-3.34</c:v>
                      </c:pt>
                      <c:pt idx="4637">
                        <c:v>-3.0400000000000009</c:v>
                      </c:pt>
                      <c:pt idx="4638">
                        <c:v>-3.24</c:v>
                      </c:pt>
                      <c:pt idx="4639">
                        <c:v>-3.2300000000000004</c:v>
                      </c:pt>
                      <c:pt idx="4640">
                        <c:v>-4.3900000000000006</c:v>
                      </c:pt>
                      <c:pt idx="4641">
                        <c:v>-6.6400000000000006</c:v>
                      </c:pt>
                      <c:pt idx="4642">
                        <c:v>-4.6300000000000008</c:v>
                      </c:pt>
                      <c:pt idx="4643">
                        <c:v>-3.0500000000000007</c:v>
                      </c:pt>
                      <c:pt idx="4644">
                        <c:v>-4.24</c:v>
                      </c:pt>
                      <c:pt idx="4645">
                        <c:v>-5.3400000000000016</c:v>
                      </c:pt>
                      <c:pt idx="4646">
                        <c:v>-5.3800000000000008</c:v>
                      </c:pt>
                      <c:pt idx="4647">
                        <c:v>-4.2699999999999996</c:v>
                      </c:pt>
                      <c:pt idx="4648">
                        <c:v>-4.0999999999999996</c:v>
                      </c:pt>
                      <c:pt idx="4649">
                        <c:v>-4.4700000000000006</c:v>
                      </c:pt>
                      <c:pt idx="4650">
                        <c:v>-3.8200000000000003</c:v>
                      </c:pt>
                      <c:pt idx="4651">
                        <c:v>-2.7100000000000009</c:v>
                      </c:pt>
                      <c:pt idx="4652">
                        <c:v>#N/A</c:v>
                      </c:pt>
                      <c:pt idx="4653">
                        <c:v>9.9999999999999645E-2</c:v>
                      </c:pt>
                      <c:pt idx="4654">
                        <c:v>-2.5599999999999987</c:v>
                      </c:pt>
                      <c:pt idx="4655">
                        <c:v>-2.74</c:v>
                      </c:pt>
                      <c:pt idx="4656">
                        <c:v>#N/A</c:v>
                      </c:pt>
                      <c:pt idx="4657">
                        <c:v>-2.9099999999999984</c:v>
                      </c:pt>
                      <c:pt idx="4658">
                        <c:v>-1.6099999999999994</c:v>
                      </c:pt>
                      <c:pt idx="4659">
                        <c:v>-2.8100000000000005</c:v>
                      </c:pt>
                      <c:pt idx="4660">
                        <c:v>-2.4600000000000009</c:v>
                      </c:pt>
                      <c:pt idx="4661">
                        <c:v>-2.41</c:v>
                      </c:pt>
                      <c:pt idx="4662">
                        <c:v>-2.2000000000000011</c:v>
                      </c:pt>
                      <c:pt idx="4663">
                        <c:v>-1.67</c:v>
                      </c:pt>
                      <c:pt idx="4664">
                        <c:v>#N/A</c:v>
                      </c:pt>
                      <c:pt idx="4665">
                        <c:v>-1.8000000000000007</c:v>
                      </c:pt>
                      <c:pt idx="4666">
                        <c:v>-1.9800000000000004</c:v>
                      </c:pt>
                      <c:pt idx="4667">
                        <c:v>-2.2899999999999991</c:v>
                      </c:pt>
                      <c:pt idx="4668">
                        <c:v>-2.6100000000000012</c:v>
                      </c:pt>
                      <c:pt idx="4669">
                        <c:v>-2.6999999999999993</c:v>
                      </c:pt>
                      <c:pt idx="4670">
                        <c:v>-3.58</c:v>
                      </c:pt>
                      <c:pt idx="4671">
                        <c:v>-4.0400000000000009</c:v>
                      </c:pt>
                      <c:pt idx="4672">
                        <c:v>-3.4599999999999991</c:v>
                      </c:pt>
                      <c:pt idx="4673">
                        <c:v>-2.91</c:v>
                      </c:pt>
                      <c:pt idx="4674">
                        <c:v>-3.2099999999999991</c:v>
                      </c:pt>
                      <c:pt idx="4675">
                        <c:v>-3.41</c:v>
                      </c:pt>
                      <c:pt idx="4676">
                        <c:v>-3.9000000000000004</c:v>
                      </c:pt>
                      <c:pt idx="4677">
                        <c:v>-3.6499999999999986</c:v>
                      </c:pt>
                      <c:pt idx="4678">
                        <c:v>-3.1899999999999995</c:v>
                      </c:pt>
                      <c:pt idx="4679">
                        <c:v>-4.1300000000000008</c:v>
                      </c:pt>
                      <c:pt idx="4680">
                        <c:v>-3.5100000000000016</c:v>
                      </c:pt>
                      <c:pt idx="4681">
                        <c:v>-3.84</c:v>
                      </c:pt>
                      <c:pt idx="4682">
                        <c:v>-3.25</c:v>
                      </c:pt>
                      <c:pt idx="4683">
                        <c:v>-2.6300000000000008</c:v>
                      </c:pt>
                      <c:pt idx="4684">
                        <c:v>-3.3099999999999987</c:v>
                      </c:pt>
                      <c:pt idx="4685">
                        <c:v>-3.6499999999999986</c:v>
                      </c:pt>
                      <c:pt idx="4686">
                        <c:v>-2.7100000000000009</c:v>
                      </c:pt>
                      <c:pt idx="4687">
                        <c:v>#N/A</c:v>
                      </c:pt>
                      <c:pt idx="4688">
                        <c:v>-1.7899999999999991</c:v>
                      </c:pt>
                      <c:pt idx="4689">
                        <c:v>-3.4099999999999984</c:v>
                      </c:pt>
                      <c:pt idx="4690">
                        <c:v>-3.2200000000000006</c:v>
                      </c:pt>
                      <c:pt idx="4691">
                        <c:v>-4.4399999999999995</c:v>
                      </c:pt>
                      <c:pt idx="4692">
                        <c:v>#N/A</c:v>
                      </c:pt>
                      <c:pt idx="4693">
                        <c:v>-3.5</c:v>
                      </c:pt>
                      <c:pt idx="4694">
                        <c:v>-3.2900000000000009</c:v>
                      </c:pt>
                      <c:pt idx="4695">
                        <c:v>-3.34</c:v>
                      </c:pt>
                      <c:pt idx="4696">
                        <c:v>-3.3699999999999992</c:v>
                      </c:pt>
                      <c:pt idx="4697">
                        <c:v>-3.2899999999999991</c:v>
                      </c:pt>
                      <c:pt idx="4698">
                        <c:v>-3.2799999999999994</c:v>
                      </c:pt>
                      <c:pt idx="4699">
                        <c:v>-3.5600000000000005</c:v>
                      </c:pt>
                      <c:pt idx="4700">
                        <c:v>-3.4500000000000011</c:v>
                      </c:pt>
                      <c:pt idx="4701">
                        <c:v>-3.370000000000001</c:v>
                      </c:pt>
                      <c:pt idx="4702">
                        <c:v>-2.9000000000000004</c:v>
                      </c:pt>
                      <c:pt idx="4703">
                        <c:v>-2.629999999999999</c:v>
                      </c:pt>
                      <c:pt idx="4704">
                        <c:v>-2.8599999999999994</c:v>
                      </c:pt>
                      <c:pt idx="4705">
                        <c:v>-2.92</c:v>
                      </c:pt>
                      <c:pt idx="4706">
                        <c:v>-3.0999999999999996</c:v>
                      </c:pt>
                      <c:pt idx="4707">
                        <c:v>-3.120000000000001</c:v>
                      </c:pt>
                      <c:pt idx="4708">
                        <c:v>-2.7699999999999996</c:v>
                      </c:pt>
                      <c:pt idx="4709">
                        <c:v>-2.8800000000000008</c:v>
                      </c:pt>
                      <c:pt idx="4710">
                        <c:v>-2.9000000000000004</c:v>
                      </c:pt>
                      <c:pt idx="4711">
                        <c:v>-2.7099999999999991</c:v>
                      </c:pt>
                      <c:pt idx="4712">
                        <c:v>-2.25</c:v>
                      </c:pt>
                      <c:pt idx="4713">
                        <c:v>-0.40000000000000036</c:v>
                      </c:pt>
                      <c:pt idx="4714">
                        <c:v>-2.2699999999999996</c:v>
                      </c:pt>
                      <c:pt idx="4715">
                        <c:v>-2.1500000000000004</c:v>
                      </c:pt>
                      <c:pt idx="4716">
                        <c:v>-2.0999999999999996</c:v>
                      </c:pt>
                      <c:pt idx="4717">
                        <c:v>-0.90000000000000036</c:v>
                      </c:pt>
                      <c:pt idx="4718">
                        <c:v>2.16</c:v>
                      </c:pt>
                      <c:pt idx="4719">
                        <c:v>-1.2199999999999989</c:v>
                      </c:pt>
                      <c:pt idx="4720">
                        <c:v>-1.5299999999999994</c:v>
                      </c:pt>
                      <c:pt idx="4721">
                        <c:v>-1.9600000000000009</c:v>
                      </c:pt>
                      <c:pt idx="4722">
                        <c:v>#N/A</c:v>
                      </c:pt>
                      <c:pt idx="4723">
                        <c:v>-2.7200000000000006</c:v>
                      </c:pt>
                      <c:pt idx="4724">
                        <c:v>-2.33</c:v>
                      </c:pt>
                      <c:pt idx="4725">
                        <c:v>-2.4700000000000006</c:v>
                      </c:pt>
                      <c:pt idx="4726">
                        <c:v>#N/A</c:v>
                      </c:pt>
                      <c:pt idx="4727">
                        <c:v>-3.8400000000000016</c:v>
                      </c:pt>
                      <c:pt idx="4728">
                        <c:v>-1.5999999999999996</c:v>
                      </c:pt>
                      <c:pt idx="4729">
                        <c:v>-1.7899999999999991</c:v>
                      </c:pt>
                      <c:pt idx="4730">
                        <c:v>-1.4000000000000004</c:v>
                      </c:pt>
                      <c:pt idx="4731">
                        <c:v>-0.75999999999999979</c:v>
                      </c:pt>
                      <c:pt idx="4732">
                        <c:v>-0.50999999999999979</c:v>
                      </c:pt>
                      <c:pt idx="4733">
                        <c:v>-2.2999999999999989</c:v>
                      </c:pt>
                      <c:pt idx="4734">
                        <c:v>-2.2599999999999998</c:v>
                      </c:pt>
                      <c:pt idx="4735">
                        <c:v>-3.6099999999999977</c:v>
                      </c:pt>
                      <c:pt idx="4736">
                        <c:v>-4.3500000000000014</c:v>
                      </c:pt>
                      <c:pt idx="4737">
                        <c:v>-3.2399999999999984</c:v>
                      </c:pt>
                      <c:pt idx="4738">
                        <c:v>-2.7200000000000006</c:v>
                      </c:pt>
                      <c:pt idx="4739">
                        <c:v>-3.92</c:v>
                      </c:pt>
                      <c:pt idx="4740">
                        <c:v>-4.0300000000000011</c:v>
                      </c:pt>
                      <c:pt idx="4741">
                        <c:v>-3.6500000000000004</c:v>
                      </c:pt>
                      <c:pt idx="4742">
                        <c:v>-3.24</c:v>
                      </c:pt>
                      <c:pt idx="4743">
                        <c:v>-2.8500000000000014</c:v>
                      </c:pt>
                      <c:pt idx="4744">
                        <c:v>-4.2100000000000009</c:v>
                      </c:pt>
                      <c:pt idx="4745">
                        <c:v>-3.7699999999999996</c:v>
                      </c:pt>
                      <c:pt idx="4746">
                        <c:v>-4.17</c:v>
                      </c:pt>
                      <c:pt idx="4747">
                        <c:v>-3.33</c:v>
                      </c:pt>
                      <c:pt idx="4748">
                        <c:v>-3.24</c:v>
                      </c:pt>
                      <c:pt idx="4749">
                        <c:v>-4.2099999999999991</c:v>
                      </c:pt>
                      <c:pt idx="4750">
                        <c:v>-4.93</c:v>
                      </c:pt>
                      <c:pt idx="4751">
                        <c:v>-4.7500000000000018</c:v>
                      </c:pt>
                      <c:pt idx="4752">
                        <c:v>-4.6199999999999992</c:v>
                      </c:pt>
                      <c:pt idx="4753">
                        <c:v>-5.9300000000000015</c:v>
                      </c:pt>
                      <c:pt idx="4754">
                        <c:v>-6.0699999999999985</c:v>
                      </c:pt>
                      <c:pt idx="4755">
                        <c:v>-6.99</c:v>
                      </c:pt>
                      <c:pt idx="4756">
                        <c:v>-7.2100000000000009</c:v>
                      </c:pt>
                      <c:pt idx="4757">
                        <c:v>-7.1</c:v>
                      </c:pt>
                      <c:pt idx="4758">
                        <c:v>-5.2699999999999978</c:v>
                      </c:pt>
                      <c:pt idx="4759">
                        <c:v>-7.4400000000000013</c:v>
                      </c:pt>
                      <c:pt idx="4760">
                        <c:v>#N/A</c:v>
                      </c:pt>
                      <c:pt idx="4761">
                        <c:v>-7.65</c:v>
                      </c:pt>
                      <c:pt idx="4762">
                        <c:v>-6.16</c:v>
                      </c:pt>
                      <c:pt idx="4763">
                        <c:v>-3.59</c:v>
                      </c:pt>
                      <c:pt idx="4764">
                        <c:v>-7.4700000000000006</c:v>
                      </c:pt>
                      <c:pt idx="4765">
                        <c:v>-6.9400000000000013</c:v>
                      </c:pt>
                      <c:pt idx="4766">
                        <c:v>-6.7200000000000006</c:v>
                      </c:pt>
                      <c:pt idx="4767">
                        <c:v>-6.7800000000000011</c:v>
                      </c:pt>
                      <c:pt idx="4768">
                        <c:v>-5.1599999999999984</c:v>
                      </c:pt>
                      <c:pt idx="4769">
                        <c:v>-7.1999999999999975</c:v>
                      </c:pt>
                      <c:pt idx="4770">
                        <c:v>-7.259999999999998</c:v>
                      </c:pt>
                      <c:pt idx="4771">
                        <c:v>-6.7499999999999982</c:v>
                      </c:pt>
                      <c:pt idx="4772">
                        <c:v>-5.8299999999999983</c:v>
                      </c:pt>
                      <c:pt idx="4773">
                        <c:v>-4.49</c:v>
                      </c:pt>
                      <c:pt idx="4774">
                        <c:v>-5.2199999999999989</c:v>
                      </c:pt>
                      <c:pt idx="4775">
                        <c:v>-4.5</c:v>
                      </c:pt>
                      <c:pt idx="4776">
                        <c:v>-4.0399999999999991</c:v>
                      </c:pt>
                      <c:pt idx="4777">
                        <c:v>-3.3100000000000005</c:v>
                      </c:pt>
                      <c:pt idx="4778">
                        <c:v>-3.8800000000000008</c:v>
                      </c:pt>
                      <c:pt idx="4779">
                        <c:v>-3.5</c:v>
                      </c:pt>
                      <c:pt idx="4780">
                        <c:v>-4.0600000000000005</c:v>
                      </c:pt>
                      <c:pt idx="4781">
                        <c:v>-2.0999999999999996</c:v>
                      </c:pt>
                      <c:pt idx="4782">
                        <c:v>-1.7699999999999996</c:v>
                      </c:pt>
                      <c:pt idx="4783">
                        <c:v>7.0000000000000284E-2</c:v>
                      </c:pt>
                      <c:pt idx="4784">
                        <c:v>-0.39000000000000057</c:v>
                      </c:pt>
                      <c:pt idx="4785">
                        <c:v>-0.5</c:v>
                      </c:pt>
                      <c:pt idx="4786">
                        <c:v>-0.48999999999999844</c:v>
                      </c:pt>
                      <c:pt idx="4787">
                        <c:v>-0.78999999999999915</c:v>
                      </c:pt>
                      <c:pt idx="4788">
                        <c:v>-1.1600000000000001</c:v>
                      </c:pt>
                      <c:pt idx="4789">
                        <c:v>-0.83999999999999986</c:v>
                      </c:pt>
                      <c:pt idx="4790">
                        <c:v>-1.0500000000000007</c:v>
                      </c:pt>
                      <c:pt idx="4791">
                        <c:v>-0.39000000000000057</c:v>
                      </c:pt>
                      <c:pt idx="4792">
                        <c:v>2.000000000000135E-2</c:v>
                      </c:pt>
                      <c:pt idx="4793">
                        <c:v>1.6400000000000006</c:v>
                      </c:pt>
                      <c:pt idx="4794">
                        <c:v>0.58999999999999986</c:v>
                      </c:pt>
                      <c:pt idx="4795">
                        <c:v>1.1199999999999992</c:v>
                      </c:pt>
                      <c:pt idx="4796">
                        <c:v>#N/A</c:v>
                      </c:pt>
                      <c:pt idx="4797">
                        <c:v>0.41000000000000014</c:v>
                      </c:pt>
                      <c:pt idx="4798">
                        <c:v>-2.1300000000000008</c:v>
                      </c:pt>
                      <c:pt idx="4799">
                        <c:v>-0.25</c:v>
                      </c:pt>
                      <c:pt idx="4800">
                        <c:v>-0.8100000000000005</c:v>
                      </c:pt>
                      <c:pt idx="4801">
                        <c:v>-0.94999999999999929</c:v>
                      </c:pt>
                      <c:pt idx="4802">
                        <c:v>-0.89000000000000057</c:v>
                      </c:pt>
                      <c:pt idx="4803">
                        <c:v>0.84999999999999964</c:v>
                      </c:pt>
                      <c:pt idx="4804">
                        <c:v>-5.0000000000000711E-2</c:v>
                      </c:pt>
                      <c:pt idx="4805">
                        <c:v>-0.58000000000000007</c:v>
                      </c:pt>
                      <c:pt idx="4806">
                        <c:v>0.13000000000000078</c:v>
                      </c:pt>
                      <c:pt idx="4807">
                        <c:v>1.3900000000000006</c:v>
                      </c:pt>
                      <c:pt idx="4808">
                        <c:v>1.2199999999999989</c:v>
                      </c:pt>
                      <c:pt idx="4809">
                        <c:v>0.88999999999999879</c:v>
                      </c:pt>
                      <c:pt idx="4810">
                        <c:v>0.91000000000000014</c:v>
                      </c:pt>
                      <c:pt idx="4811">
                        <c:v>-0.20999999999999908</c:v>
                      </c:pt>
                      <c:pt idx="4812">
                        <c:v>-3.9999999999999147E-2</c:v>
                      </c:pt>
                      <c:pt idx="4813">
                        <c:v>0.28000000000000114</c:v>
                      </c:pt>
                      <c:pt idx="4814">
                        <c:v>8.0000000000000071E-2</c:v>
                      </c:pt>
                      <c:pt idx="4815">
                        <c:v>6.0000000000000497E-2</c:v>
                      </c:pt>
                      <c:pt idx="4816">
                        <c:v>0.34000000000000163</c:v>
                      </c:pt>
                      <c:pt idx="4817">
                        <c:v>1.0600000000000005</c:v>
                      </c:pt>
                      <c:pt idx="4818">
                        <c:v>1.8899999999999988</c:v>
                      </c:pt>
                      <c:pt idx="4819">
                        <c:v>0.81999999999999851</c:v>
                      </c:pt>
                      <c:pt idx="4820">
                        <c:v>0.76999999999999957</c:v>
                      </c:pt>
                      <c:pt idx="4821">
                        <c:v>-0.34999999999999964</c:v>
                      </c:pt>
                      <c:pt idx="4822">
                        <c:v>0.66000000000000014</c:v>
                      </c:pt>
                      <c:pt idx="4823">
                        <c:v>1.0899999999999999</c:v>
                      </c:pt>
                      <c:pt idx="4824">
                        <c:v>0.40000000000000036</c:v>
                      </c:pt>
                      <c:pt idx="4825">
                        <c:v>#N/A</c:v>
                      </c:pt>
                      <c:pt idx="4826">
                        <c:v>0.84999999999999964</c:v>
                      </c:pt>
                      <c:pt idx="4827">
                        <c:v>1.3399999999999999</c:v>
                      </c:pt>
                      <c:pt idx="4828">
                        <c:v>1.8399999999999999</c:v>
                      </c:pt>
                      <c:pt idx="4829">
                        <c:v>1.4000000000000004</c:v>
                      </c:pt>
                      <c:pt idx="4830">
                        <c:v>1.1600000000000001</c:v>
                      </c:pt>
                      <c:pt idx="4831">
                        <c:v>1.0299999999999994</c:v>
                      </c:pt>
                      <c:pt idx="4832">
                        <c:v>1.08</c:v>
                      </c:pt>
                      <c:pt idx="4833">
                        <c:v>1.7400000000000002</c:v>
                      </c:pt>
                      <c:pt idx="4834">
                        <c:v>1.5700000000000003</c:v>
                      </c:pt>
                      <c:pt idx="4835">
                        <c:v>1.4599999999999991</c:v>
                      </c:pt>
                      <c:pt idx="4836">
                        <c:v>1.5</c:v>
                      </c:pt>
                      <c:pt idx="4837">
                        <c:v>1.7899999999999991</c:v>
                      </c:pt>
                      <c:pt idx="4838">
                        <c:v>1.2599999999999998</c:v>
                      </c:pt>
                      <c:pt idx="4839">
                        <c:v>1.67</c:v>
                      </c:pt>
                      <c:pt idx="4840">
                        <c:v>1.5899999999999999</c:v>
                      </c:pt>
                      <c:pt idx="4841">
                        <c:v>1.3600000000000012</c:v>
                      </c:pt>
                      <c:pt idx="4842">
                        <c:v>1.1399999999999988</c:v>
                      </c:pt>
                      <c:pt idx="4843">
                        <c:v>0.95999999999999908</c:v>
                      </c:pt>
                      <c:pt idx="4844">
                        <c:v>0.83000000000000007</c:v>
                      </c:pt>
                      <c:pt idx="4845">
                        <c:v>0.27999999999999936</c:v>
                      </c:pt>
                      <c:pt idx="4846">
                        <c:v>0.65000000000000036</c:v>
                      </c:pt>
                      <c:pt idx="4847">
                        <c:v>2.5399999999999991</c:v>
                      </c:pt>
                      <c:pt idx="4848">
                        <c:v>3.1500000000000004</c:v>
                      </c:pt>
                      <c:pt idx="4849">
                        <c:v>1.8500000000000014</c:v>
                      </c:pt>
                      <c:pt idx="4850">
                        <c:v>1.8199999999999985</c:v>
                      </c:pt>
                      <c:pt idx="4851">
                        <c:v>1.8399999999999999</c:v>
                      </c:pt>
                      <c:pt idx="4852">
                        <c:v>2.3100000000000005</c:v>
                      </c:pt>
                      <c:pt idx="4853">
                        <c:v>2.7900000000000009</c:v>
                      </c:pt>
                      <c:pt idx="4854">
                        <c:v>1.8800000000000008</c:v>
                      </c:pt>
                      <c:pt idx="4855">
                        <c:v>1.8099999999999987</c:v>
                      </c:pt>
                      <c:pt idx="4856">
                        <c:v>1.5300000000000011</c:v>
                      </c:pt>
                      <c:pt idx="4857">
                        <c:v>1.4500000000000011</c:v>
                      </c:pt>
                      <c:pt idx="4858">
                        <c:v>1.3000000000000007</c:v>
                      </c:pt>
                      <c:pt idx="4859">
                        <c:v>1.3800000000000008</c:v>
                      </c:pt>
                      <c:pt idx="4860">
                        <c:v>1.08</c:v>
                      </c:pt>
                      <c:pt idx="4861">
                        <c:v>1.4299999999999997</c:v>
                      </c:pt>
                      <c:pt idx="4862">
                        <c:v>1.4299999999999997</c:v>
                      </c:pt>
                      <c:pt idx="4863">
                        <c:v>1.4700000000000006</c:v>
                      </c:pt>
                      <c:pt idx="4864">
                        <c:v>1.3100000000000005</c:v>
                      </c:pt>
                      <c:pt idx="4865">
                        <c:v>0.8100000000000005</c:v>
                      </c:pt>
                      <c:pt idx="4866">
                        <c:v>#N/A</c:v>
                      </c:pt>
                      <c:pt idx="4867">
                        <c:v>1.0199999999999996</c:v>
                      </c:pt>
                      <c:pt idx="4868">
                        <c:v>1.5999999999999996</c:v>
                      </c:pt>
                      <c:pt idx="4869">
                        <c:v>1.1099999999999994</c:v>
                      </c:pt>
                      <c:pt idx="4870">
                        <c:v>0.93000000000000149</c:v>
                      </c:pt>
                      <c:pt idx="4871">
                        <c:v>0.95999999999999908</c:v>
                      </c:pt>
                      <c:pt idx="4872">
                        <c:v>0.96999999999999886</c:v>
                      </c:pt>
                      <c:pt idx="4873">
                        <c:v>1.0500000000000007</c:v>
                      </c:pt>
                      <c:pt idx="4874">
                        <c:v>0.84999999999999964</c:v>
                      </c:pt>
                      <c:pt idx="4875">
                        <c:v>0.58000000000000007</c:v>
                      </c:pt>
                      <c:pt idx="4876">
                        <c:v>0.65999999999999837</c:v>
                      </c:pt>
                      <c:pt idx="4877">
                        <c:v>0.70999999999999908</c:v>
                      </c:pt>
                      <c:pt idx="4878">
                        <c:v>1.6899999999999995</c:v>
                      </c:pt>
                      <c:pt idx="4879">
                        <c:v>0.66999999999999993</c:v>
                      </c:pt>
                      <c:pt idx="4880">
                        <c:v>0.58000000000000007</c:v>
                      </c:pt>
                      <c:pt idx="4881">
                        <c:v>0.75</c:v>
                      </c:pt>
                      <c:pt idx="4882">
                        <c:v>0.75</c:v>
                      </c:pt>
                      <c:pt idx="4883">
                        <c:v>0.83000000000000007</c:v>
                      </c:pt>
                      <c:pt idx="4884">
                        <c:v>0.65000000000000036</c:v>
                      </c:pt>
                      <c:pt idx="4885">
                        <c:v>4.0000000000000924E-2</c:v>
                      </c:pt>
                      <c:pt idx="4886">
                        <c:v>-1.2699999999999996</c:v>
                      </c:pt>
                      <c:pt idx="4887">
                        <c:v>-1.33</c:v>
                      </c:pt>
                      <c:pt idx="4888">
                        <c:v>-1.2700000000000014</c:v>
                      </c:pt>
                      <c:pt idx="4889">
                        <c:v>-1.6199999999999992</c:v>
                      </c:pt>
                      <c:pt idx="4890">
                        <c:v>-1.9100000000000001</c:v>
                      </c:pt>
                      <c:pt idx="4891">
                        <c:v>-0.55000000000000071</c:v>
                      </c:pt>
                      <c:pt idx="4892">
                        <c:v>-0.26999999999999957</c:v>
                      </c:pt>
                      <c:pt idx="4893">
                        <c:v>0.36999999999999922</c:v>
                      </c:pt>
                      <c:pt idx="4894">
                        <c:v>-1.0599999999999987</c:v>
                      </c:pt>
                      <c:pt idx="4895">
                        <c:v>-1.3499999999999996</c:v>
                      </c:pt>
                      <c:pt idx="4896">
                        <c:v>#N/A</c:v>
                      </c:pt>
                      <c:pt idx="4897">
                        <c:v>-1.8000000000000007</c:v>
                      </c:pt>
                      <c:pt idx="4898">
                        <c:v>-0.40000000000000036</c:v>
                      </c:pt>
                      <c:pt idx="4899">
                        <c:v>-1.379999999999999</c:v>
                      </c:pt>
                      <c:pt idx="4900">
                        <c:v>-0.69000000000000128</c:v>
                      </c:pt>
                      <c:pt idx="4901">
                        <c:v>-0.72999999999999865</c:v>
                      </c:pt>
                      <c:pt idx="4902">
                        <c:v>-0.91000000000000014</c:v>
                      </c:pt>
                      <c:pt idx="4903">
                        <c:v>-1.2299999999999986</c:v>
                      </c:pt>
                      <c:pt idx="4904">
                        <c:v>-1.3399999999999999</c:v>
                      </c:pt>
                      <c:pt idx="4905">
                        <c:v>-1.4499999999999993</c:v>
                      </c:pt>
                      <c:pt idx="4906">
                        <c:v>-1.1399999999999988</c:v>
                      </c:pt>
                      <c:pt idx="4907">
                        <c:v>-0.69999999999999929</c:v>
                      </c:pt>
                      <c:pt idx="4908">
                        <c:v>-0.66999999999999993</c:v>
                      </c:pt>
                      <c:pt idx="4909">
                        <c:v>-1.2899999999999991</c:v>
                      </c:pt>
                      <c:pt idx="4910">
                        <c:v>-1.3099999999999987</c:v>
                      </c:pt>
                      <c:pt idx="4911">
                        <c:v>-1.5999999999999996</c:v>
                      </c:pt>
                      <c:pt idx="4912">
                        <c:v>#N/A</c:v>
                      </c:pt>
                      <c:pt idx="4913">
                        <c:v>-2.1500000000000004</c:v>
                      </c:pt>
                      <c:pt idx="4914">
                        <c:v>-2.3100000000000005</c:v>
                      </c:pt>
                      <c:pt idx="4915">
                        <c:v>-2.3499999999999996</c:v>
                      </c:pt>
                      <c:pt idx="4916">
                        <c:v>-1.7900000000000009</c:v>
                      </c:pt>
                      <c:pt idx="4917">
                        <c:v>#N/A</c:v>
                      </c:pt>
                      <c:pt idx="4918">
                        <c:v>-0.53999999999999915</c:v>
                      </c:pt>
                      <c:pt idx="4919">
                        <c:v>-1.5099999999999998</c:v>
                      </c:pt>
                      <c:pt idx="4920">
                        <c:v>-1.4400000000000013</c:v>
                      </c:pt>
                      <c:pt idx="4921">
                        <c:v>-3.2699999999999996</c:v>
                      </c:pt>
                      <c:pt idx="4922">
                        <c:v>-4.5700000000000021</c:v>
                      </c:pt>
                      <c:pt idx="4923">
                        <c:v>-3.9000000000000004</c:v>
                      </c:pt>
                      <c:pt idx="4924">
                        <c:v>-4.4200000000000017</c:v>
                      </c:pt>
                      <c:pt idx="4925">
                        <c:v>-4.8299999999999983</c:v>
                      </c:pt>
                      <c:pt idx="4926">
                        <c:v>-4.3499999999999996</c:v>
                      </c:pt>
                      <c:pt idx="4927">
                        <c:v>-3.9500000000000011</c:v>
                      </c:pt>
                      <c:pt idx="4928">
                        <c:v>-5.6799999999999979</c:v>
                      </c:pt>
                      <c:pt idx="4929">
                        <c:v>#N/A</c:v>
                      </c:pt>
                      <c:pt idx="4930">
                        <c:v>-5.8399999999999981</c:v>
                      </c:pt>
                      <c:pt idx="4931">
                        <c:v>-4.7900000000000009</c:v>
                      </c:pt>
                      <c:pt idx="4932">
                        <c:v>-3.8000000000000007</c:v>
                      </c:pt>
                      <c:pt idx="4933">
                        <c:v>-2.66</c:v>
                      </c:pt>
                      <c:pt idx="4934">
                        <c:v>-5.1999999999999993</c:v>
                      </c:pt>
                      <c:pt idx="4935">
                        <c:v>-6.4700000000000006</c:v>
                      </c:pt>
                      <c:pt idx="4936">
                        <c:v>-5.8900000000000006</c:v>
                      </c:pt>
                      <c:pt idx="4937">
                        <c:v>-5.2700000000000014</c:v>
                      </c:pt>
                      <c:pt idx="4938">
                        <c:v>-5.3699999999999992</c:v>
                      </c:pt>
                      <c:pt idx="4939">
                        <c:v>-6.57</c:v>
                      </c:pt>
                      <c:pt idx="4940">
                        <c:v>-6.23</c:v>
                      </c:pt>
                      <c:pt idx="4941">
                        <c:v>-6.370000000000001</c:v>
                      </c:pt>
                      <c:pt idx="4942">
                        <c:v>-6.9399999999999995</c:v>
                      </c:pt>
                      <c:pt idx="4943">
                        <c:v>-6.99</c:v>
                      </c:pt>
                      <c:pt idx="4944">
                        <c:v>-7.5199999999999978</c:v>
                      </c:pt>
                      <c:pt idx="4945">
                        <c:v>-7.43</c:v>
                      </c:pt>
                      <c:pt idx="4946">
                        <c:v>-7.6099999999999994</c:v>
                      </c:pt>
                      <c:pt idx="4947">
                        <c:v>-6.49</c:v>
                      </c:pt>
                      <c:pt idx="4948">
                        <c:v>-4.0999999999999996</c:v>
                      </c:pt>
                      <c:pt idx="4949">
                        <c:v>#N/A</c:v>
                      </c:pt>
                      <c:pt idx="4950">
                        <c:v>-5.0100000000000016</c:v>
                      </c:pt>
                      <c:pt idx="4951">
                        <c:v>-5.73</c:v>
                      </c:pt>
                      <c:pt idx="4952">
                        <c:v>-8.5</c:v>
                      </c:pt>
                      <c:pt idx="4953">
                        <c:v>-9.57</c:v>
                      </c:pt>
                      <c:pt idx="4954">
                        <c:v>#N/A</c:v>
                      </c:pt>
                      <c:pt idx="4955">
                        <c:v>-7.6300000000000008</c:v>
                      </c:pt>
                      <c:pt idx="4956">
                        <c:v>-7.24</c:v>
                      </c:pt>
                      <c:pt idx="4957">
                        <c:v>-7.8599999999999994</c:v>
                      </c:pt>
                      <c:pt idx="4958">
                        <c:v>-6.5199999999999978</c:v>
                      </c:pt>
                      <c:pt idx="4959">
                        <c:v>-7.1399999999999988</c:v>
                      </c:pt>
                      <c:pt idx="4960">
                        <c:v>-7.009999999999998</c:v>
                      </c:pt>
                      <c:pt idx="4961">
                        <c:v>-7.4200000000000017</c:v>
                      </c:pt>
                      <c:pt idx="4962">
                        <c:v>-7.4399999999999995</c:v>
                      </c:pt>
                      <c:pt idx="4963">
                        <c:v>-6.85</c:v>
                      </c:pt>
                      <c:pt idx="4964">
                        <c:v>-6.9</c:v>
                      </c:pt>
                      <c:pt idx="4965">
                        <c:v>-7.2900000000000009</c:v>
                      </c:pt>
                      <c:pt idx="4966">
                        <c:v>-7.2399999999999984</c:v>
                      </c:pt>
                      <c:pt idx="4967">
                        <c:v>-6.4400000000000013</c:v>
                      </c:pt>
                      <c:pt idx="4968">
                        <c:v>-4.8599999999999994</c:v>
                      </c:pt>
                      <c:pt idx="4969">
                        <c:v>-6.1800000000000015</c:v>
                      </c:pt>
                      <c:pt idx="4970">
                        <c:v>-5.8599999999999994</c:v>
                      </c:pt>
                      <c:pt idx="4971">
                        <c:v>-5.990000000000002</c:v>
                      </c:pt>
                      <c:pt idx="4972">
                        <c:v>-5.25</c:v>
                      </c:pt>
                      <c:pt idx="4973">
                        <c:v>-2.2599999999999998</c:v>
                      </c:pt>
                      <c:pt idx="4974">
                        <c:v>-4.18</c:v>
                      </c:pt>
                      <c:pt idx="4975">
                        <c:v>-4.57</c:v>
                      </c:pt>
                      <c:pt idx="4976">
                        <c:v>-4.68</c:v>
                      </c:pt>
                      <c:pt idx="4977">
                        <c:v>-4.7800000000000011</c:v>
                      </c:pt>
                      <c:pt idx="4978">
                        <c:v>-3.4699999999999989</c:v>
                      </c:pt>
                      <c:pt idx="4979">
                        <c:v>-3.8500000000000014</c:v>
                      </c:pt>
                      <c:pt idx="4980">
                        <c:v>-3.8500000000000014</c:v>
                      </c:pt>
                      <c:pt idx="4981">
                        <c:v>-3.6799999999999997</c:v>
                      </c:pt>
                      <c:pt idx="4982">
                        <c:v>-3.4499999999999993</c:v>
                      </c:pt>
                      <c:pt idx="4983">
                        <c:v>-0.91000000000000014</c:v>
                      </c:pt>
                      <c:pt idx="4984">
                        <c:v>#N/A</c:v>
                      </c:pt>
                      <c:pt idx="4985">
                        <c:v>-2.5499999999999989</c:v>
                      </c:pt>
                      <c:pt idx="4986">
                        <c:v>#N/A</c:v>
                      </c:pt>
                      <c:pt idx="4987">
                        <c:v>-3.1100000000000012</c:v>
                      </c:pt>
                      <c:pt idx="4988">
                        <c:v>-1.4299999999999997</c:v>
                      </c:pt>
                      <c:pt idx="4989">
                        <c:v>-2.5400000000000009</c:v>
                      </c:pt>
                      <c:pt idx="4990">
                        <c:v>-1.7199999999999989</c:v>
                      </c:pt>
                      <c:pt idx="4991">
                        <c:v>-1.6400000000000006</c:v>
                      </c:pt>
                      <c:pt idx="4992">
                        <c:v>-1.8199999999999985</c:v>
                      </c:pt>
                      <c:pt idx="4993">
                        <c:v>-2.1000000000000014</c:v>
                      </c:pt>
                      <c:pt idx="4994">
                        <c:v>-1.7699999999999996</c:v>
                      </c:pt>
                      <c:pt idx="4995">
                        <c:v>-2.0999999999999996</c:v>
                      </c:pt>
                      <c:pt idx="4996">
                        <c:v>-2.3400000000000016</c:v>
                      </c:pt>
                      <c:pt idx="4997">
                        <c:v>-3.0800000000000018</c:v>
                      </c:pt>
                      <c:pt idx="4998">
                        <c:v>-2.3900000000000006</c:v>
                      </c:pt>
                      <c:pt idx="4999">
                        <c:v>-2.6799999999999997</c:v>
                      </c:pt>
                      <c:pt idx="5000">
                        <c:v>-2.74</c:v>
                      </c:pt>
                      <c:pt idx="5001">
                        <c:v>-2.58</c:v>
                      </c:pt>
                      <c:pt idx="5002">
                        <c:v>-2.0700000000000003</c:v>
                      </c:pt>
                      <c:pt idx="5003">
                        <c:v>-0.84000000000000163</c:v>
                      </c:pt>
                      <c:pt idx="5004">
                        <c:v>-1.58</c:v>
                      </c:pt>
                      <c:pt idx="5005">
                        <c:v>-1.42</c:v>
                      </c:pt>
                      <c:pt idx="5006">
                        <c:v>-1.33</c:v>
                      </c:pt>
                      <c:pt idx="5007">
                        <c:v>-1.5899999999999999</c:v>
                      </c:pt>
                      <c:pt idx="5008">
                        <c:v>-0.41999999999999993</c:v>
                      </c:pt>
                      <c:pt idx="5009">
                        <c:v>-0.38000000000000078</c:v>
                      </c:pt>
                      <c:pt idx="5010">
                        <c:v>-0.39000000000000057</c:v>
                      </c:pt>
                      <c:pt idx="5011">
                        <c:v>-0.33999999999999986</c:v>
                      </c:pt>
                      <c:pt idx="5012">
                        <c:v>-0.38999999999999879</c:v>
                      </c:pt>
                      <c:pt idx="5013">
                        <c:v>-1.4899999999999984</c:v>
                      </c:pt>
                      <c:pt idx="5014">
                        <c:v>-1.4800000000000004</c:v>
                      </c:pt>
                      <c:pt idx="5015">
                        <c:v>-1.7400000000000002</c:v>
                      </c:pt>
                      <c:pt idx="5016">
                        <c:v>-2.0099999999999998</c:v>
                      </c:pt>
                      <c:pt idx="5017">
                        <c:v>-1.5</c:v>
                      </c:pt>
                      <c:pt idx="5018">
                        <c:v>-1.3699999999999992</c:v>
                      </c:pt>
                      <c:pt idx="5019">
                        <c:v>-1.6099999999999994</c:v>
                      </c:pt>
                      <c:pt idx="5020">
                        <c:v>-2.3699999999999992</c:v>
                      </c:pt>
                      <c:pt idx="5021">
                        <c:v>-2.2900000000000009</c:v>
                      </c:pt>
                      <c:pt idx="5022">
                        <c:v>-2.1899999999999995</c:v>
                      </c:pt>
                      <c:pt idx="5023">
                        <c:v>-0.58999999999999986</c:v>
                      </c:pt>
                      <c:pt idx="5024">
                        <c:v>-2.09</c:v>
                      </c:pt>
                      <c:pt idx="5025">
                        <c:v>-1.9700000000000006</c:v>
                      </c:pt>
                      <c:pt idx="5026">
                        <c:v>-1.92</c:v>
                      </c:pt>
                      <c:pt idx="5027">
                        <c:v>-1.3599999999999994</c:v>
                      </c:pt>
                      <c:pt idx="5028">
                        <c:v>-0.82000000000000028</c:v>
                      </c:pt>
                      <c:pt idx="5029">
                        <c:v>-1.8800000000000008</c:v>
                      </c:pt>
                      <c:pt idx="5030">
                        <c:v>#N/A</c:v>
                      </c:pt>
                      <c:pt idx="5031">
                        <c:v>-1.9100000000000001</c:v>
                      </c:pt>
                      <c:pt idx="5032">
                        <c:v>-2.129999999999999</c:v>
                      </c:pt>
                      <c:pt idx="5033">
                        <c:v>-2.4599999999999991</c:v>
                      </c:pt>
                      <c:pt idx="5034">
                        <c:v>-1.9599999999999991</c:v>
                      </c:pt>
                      <c:pt idx="5035">
                        <c:v>-1.4399999999999995</c:v>
                      </c:pt>
                      <c:pt idx="5036">
                        <c:v>-2.1599999999999984</c:v>
                      </c:pt>
                      <c:pt idx="5037">
                        <c:v>-3.1900000000000013</c:v>
                      </c:pt>
                      <c:pt idx="5038">
                        <c:v>-4.9699999999999989</c:v>
                      </c:pt>
                      <c:pt idx="5039">
                        <c:v>-4.8100000000000023</c:v>
                      </c:pt>
                      <c:pt idx="5040">
                        <c:v>-5.7399999999999984</c:v>
                      </c:pt>
                      <c:pt idx="5041">
                        <c:v>-4.2000000000000011</c:v>
                      </c:pt>
                      <c:pt idx="5042">
                        <c:v>-3.7000000000000011</c:v>
                      </c:pt>
                      <c:pt idx="5043">
                        <c:v>-2.4599999999999991</c:v>
                      </c:pt>
                      <c:pt idx="5044">
                        <c:v>-4.08</c:v>
                      </c:pt>
                      <c:pt idx="5045">
                        <c:v>-3.91</c:v>
                      </c:pt>
                      <c:pt idx="5046">
                        <c:v>-3.9400000000000013</c:v>
                      </c:pt>
                      <c:pt idx="5047">
                        <c:v>-3.6199999999999974</c:v>
                      </c:pt>
                      <c:pt idx="5048">
                        <c:v>-3.7700000000000014</c:v>
                      </c:pt>
                      <c:pt idx="5049">
                        <c:v>-4.5899999999999981</c:v>
                      </c:pt>
                      <c:pt idx="5050">
                        <c:v>-4.4199999999999982</c:v>
                      </c:pt>
                      <c:pt idx="5051">
                        <c:v>-4.7199999999999989</c:v>
                      </c:pt>
                      <c:pt idx="5052">
                        <c:v>-4.8000000000000007</c:v>
                      </c:pt>
                      <c:pt idx="5053">
                        <c:v>-6.6400000000000006</c:v>
                      </c:pt>
                      <c:pt idx="5054">
                        <c:v>-6.2199999999999989</c:v>
                      </c:pt>
                      <c:pt idx="5055">
                        <c:v>-5.4699999999999989</c:v>
                      </c:pt>
                      <c:pt idx="5056">
                        <c:v>#N/A</c:v>
                      </c:pt>
                      <c:pt idx="5057">
                        <c:v>-4.2999999999999989</c:v>
                      </c:pt>
                      <c:pt idx="5058">
                        <c:v>-1.8299999999999983</c:v>
                      </c:pt>
                      <c:pt idx="5059">
                        <c:v>-3.76</c:v>
                      </c:pt>
                      <c:pt idx="5060">
                        <c:v>-4.0599999999999987</c:v>
                      </c:pt>
                      <c:pt idx="5061">
                        <c:v>-5.5500000000000007</c:v>
                      </c:pt>
                      <c:pt idx="5062">
                        <c:v>-5.8699999999999992</c:v>
                      </c:pt>
                      <c:pt idx="5063">
                        <c:v>-6.8000000000000007</c:v>
                      </c:pt>
                      <c:pt idx="5064">
                        <c:v>-6.5400000000000009</c:v>
                      </c:pt>
                      <c:pt idx="5065">
                        <c:v>-6.4299999999999979</c:v>
                      </c:pt>
                      <c:pt idx="5066">
                        <c:v>-5.370000000000001</c:v>
                      </c:pt>
                      <c:pt idx="5067">
                        <c:v>-4.99</c:v>
                      </c:pt>
                      <c:pt idx="5068">
                        <c:v>-4.9099999999999984</c:v>
                      </c:pt>
                      <c:pt idx="5069">
                        <c:v>-5.4400000000000013</c:v>
                      </c:pt>
                      <c:pt idx="5070">
                        <c:v>-4.9799999999999986</c:v>
                      </c:pt>
                      <c:pt idx="5071">
                        <c:v>-5.7399999999999984</c:v>
                      </c:pt>
                      <c:pt idx="5072">
                        <c:v>-6.3100000000000005</c:v>
                      </c:pt>
                      <c:pt idx="5073">
                        <c:v>-8.48</c:v>
                      </c:pt>
                      <c:pt idx="5074">
                        <c:v>-7.1099999999999994</c:v>
                      </c:pt>
                      <c:pt idx="5075">
                        <c:v>-7.1499999999999986</c:v>
                      </c:pt>
                      <c:pt idx="5076">
                        <c:v>-5.3100000000000005</c:v>
                      </c:pt>
                      <c:pt idx="5077">
                        <c:v>-3.1899999999999995</c:v>
                      </c:pt>
                      <c:pt idx="5078">
                        <c:v>-2.7100000000000009</c:v>
                      </c:pt>
                      <c:pt idx="5079">
                        <c:v>-4.7300000000000004</c:v>
                      </c:pt>
                      <c:pt idx="5080">
                        <c:v>-4.7000000000000011</c:v>
                      </c:pt>
                      <c:pt idx="5081">
                        <c:v>-4.870000000000001</c:v>
                      </c:pt>
                      <c:pt idx="5082">
                        <c:v>-4.7800000000000011</c:v>
                      </c:pt>
                      <c:pt idx="5083">
                        <c:v>-7.0500000000000007</c:v>
                      </c:pt>
                      <c:pt idx="5084">
                        <c:v>-6.59</c:v>
                      </c:pt>
                      <c:pt idx="5085">
                        <c:v>#N/A</c:v>
                      </c:pt>
                      <c:pt idx="5086">
                        <c:v>-6.1300000000000008</c:v>
                      </c:pt>
                      <c:pt idx="5087">
                        <c:v>-5.6700000000000017</c:v>
                      </c:pt>
                      <c:pt idx="5088">
                        <c:v>-5.7100000000000009</c:v>
                      </c:pt>
                      <c:pt idx="5089">
                        <c:v>-6.2200000000000006</c:v>
                      </c:pt>
                      <c:pt idx="5090">
                        <c:v>-5.1199999999999992</c:v>
                      </c:pt>
                      <c:pt idx="5091">
                        <c:v>-4.4300000000000015</c:v>
                      </c:pt>
                      <c:pt idx="5092">
                        <c:v>-3.4999999999999982</c:v>
                      </c:pt>
                      <c:pt idx="5093">
                        <c:v>-3.6499999999999986</c:v>
                      </c:pt>
                      <c:pt idx="5094">
                        <c:v>-4.6900000000000013</c:v>
                      </c:pt>
                      <c:pt idx="5095">
                        <c:v>-3.7899999999999991</c:v>
                      </c:pt>
                      <c:pt idx="5096">
                        <c:v>-3.9899999999999984</c:v>
                      </c:pt>
                      <c:pt idx="5097">
                        <c:v>-5.370000000000001</c:v>
                      </c:pt>
                      <c:pt idx="5098">
                        <c:v>-7.7299999999999986</c:v>
                      </c:pt>
                      <c:pt idx="5099">
                        <c:v>-5.48</c:v>
                      </c:pt>
                      <c:pt idx="5100">
                        <c:v>-4.2399999999999984</c:v>
                      </c:pt>
                      <c:pt idx="5101">
                        <c:v>-3.7199999999999989</c:v>
                      </c:pt>
                      <c:pt idx="5102">
                        <c:v>-3.6199999999999992</c:v>
                      </c:pt>
                      <c:pt idx="5103">
                        <c:v>-2.8900000000000006</c:v>
                      </c:pt>
                      <c:pt idx="5104">
                        <c:v>-2.879999999999999</c:v>
                      </c:pt>
                      <c:pt idx="5105">
                        <c:v>-2.7900000000000009</c:v>
                      </c:pt>
                      <c:pt idx="5106">
                        <c:v>-3.8599999999999994</c:v>
                      </c:pt>
                      <c:pt idx="5107">
                        <c:v>-4.9700000000000024</c:v>
                      </c:pt>
                      <c:pt idx="5108">
                        <c:v>-4.1499999999999986</c:v>
                      </c:pt>
                      <c:pt idx="5109">
                        <c:v>-4.1000000000000014</c:v>
                      </c:pt>
                      <c:pt idx="5110">
                        <c:v>-3.6800000000000015</c:v>
                      </c:pt>
                      <c:pt idx="5111">
                        <c:v>-3.4599999999999991</c:v>
                      </c:pt>
                      <c:pt idx="5112">
                        <c:v>-3.4500000000000011</c:v>
                      </c:pt>
                      <c:pt idx="5113">
                        <c:v>-2.9699999999999989</c:v>
                      </c:pt>
                      <c:pt idx="5114">
                        <c:v>-3.2700000000000014</c:v>
                      </c:pt>
                      <c:pt idx="5115">
                        <c:v>-2.7900000000000009</c:v>
                      </c:pt>
                      <c:pt idx="5116">
                        <c:v>-3.59</c:v>
                      </c:pt>
                      <c:pt idx="5117">
                        <c:v>-4.9600000000000009</c:v>
                      </c:pt>
                      <c:pt idx="5118">
                        <c:v>-4</c:v>
                      </c:pt>
                      <c:pt idx="5119">
                        <c:v>-3.4899999999999984</c:v>
                      </c:pt>
                      <c:pt idx="5120">
                        <c:v>-2.5600000000000005</c:v>
                      </c:pt>
                      <c:pt idx="5121">
                        <c:v>-2.6000000000000014</c:v>
                      </c:pt>
                      <c:pt idx="5122">
                        <c:v>-1.8600000000000012</c:v>
                      </c:pt>
                      <c:pt idx="5123">
                        <c:v>-0.45999999999999908</c:v>
                      </c:pt>
                      <c:pt idx="5124">
                        <c:v>-1.7699999999999996</c:v>
                      </c:pt>
                      <c:pt idx="5125">
                        <c:v>-0.89999999999999858</c:v>
                      </c:pt>
                      <c:pt idx="5126">
                        <c:v>-1.4199999999999982</c:v>
                      </c:pt>
                      <c:pt idx="5127">
                        <c:v>-2.1099999999999994</c:v>
                      </c:pt>
                      <c:pt idx="5128">
                        <c:v>-2.92</c:v>
                      </c:pt>
                      <c:pt idx="5129">
                        <c:v>-1.6799999999999997</c:v>
                      </c:pt>
                      <c:pt idx="5130">
                        <c:v>-0.91000000000000192</c:v>
                      </c:pt>
                      <c:pt idx="5131">
                        <c:v>#N/A</c:v>
                      </c:pt>
                      <c:pt idx="5132">
                        <c:v>-1.1099999999999994</c:v>
                      </c:pt>
                      <c:pt idx="5133">
                        <c:v>-0.41000000000000014</c:v>
                      </c:pt>
                      <c:pt idx="5134">
                        <c:v>-1.2300000000000004</c:v>
                      </c:pt>
                      <c:pt idx="5135">
                        <c:v>-1.0999999999999979</c:v>
                      </c:pt>
                      <c:pt idx="5136">
                        <c:v>-0.91000000000000014</c:v>
                      </c:pt>
                      <c:pt idx="5137">
                        <c:v>-0.69999999999999929</c:v>
                      </c:pt>
                      <c:pt idx="5138">
                        <c:v>-0.62000000000000099</c:v>
                      </c:pt>
                      <c:pt idx="5139">
                        <c:v>-0.91000000000000014</c:v>
                      </c:pt>
                      <c:pt idx="5140">
                        <c:v>-0.80000000000000071</c:v>
                      </c:pt>
                      <c:pt idx="5141">
                        <c:v>-0.65000000000000036</c:v>
                      </c:pt>
                      <c:pt idx="5142">
                        <c:v>0.38999999999999879</c:v>
                      </c:pt>
                      <c:pt idx="5143">
                        <c:v>0.96000000000000085</c:v>
                      </c:pt>
                      <c:pt idx="5144">
                        <c:v>0.27000000000000135</c:v>
                      </c:pt>
                      <c:pt idx="5145">
                        <c:v>1.2899999999999991</c:v>
                      </c:pt>
                      <c:pt idx="5146">
                        <c:v>0.70000000000000107</c:v>
                      </c:pt>
                      <c:pt idx="5147">
                        <c:v>0.52999999999999936</c:v>
                      </c:pt>
                      <c:pt idx="5148">
                        <c:v>-0.73999999999999844</c:v>
                      </c:pt>
                      <c:pt idx="5149">
                        <c:v>-1.2100000000000009</c:v>
                      </c:pt>
                      <c:pt idx="5150">
                        <c:v>-1.1600000000000001</c:v>
                      </c:pt>
                      <c:pt idx="5151">
                        <c:v>0.30999999999999872</c:v>
                      </c:pt>
                      <c:pt idx="5152">
                        <c:v>1.8399999999999999</c:v>
                      </c:pt>
                      <c:pt idx="5153">
                        <c:v>1.6399999999999988</c:v>
                      </c:pt>
                      <c:pt idx="5154">
                        <c:v>0.49000000000000021</c:v>
                      </c:pt>
                      <c:pt idx="5155">
                        <c:v>1.9999999999999574E-2</c:v>
                      </c:pt>
                      <c:pt idx="5156">
                        <c:v>#N/A</c:v>
                      </c:pt>
                      <c:pt idx="5157">
                        <c:v>-6.0000000000000497E-2</c:v>
                      </c:pt>
                      <c:pt idx="5158">
                        <c:v>-1.4100000000000019</c:v>
                      </c:pt>
                      <c:pt idx="5159">
                        <c:v>-0.28999999999999915</c:v>
                      </c:pt>
                      <c:pt idx="5160">
                        <c:v>-0.16000000000000014</c:v>
                      </c:pt>
                      <c:pt idx="5161">
                        <c:v>-0.44000000000000128</c:v>
                      </c:pt>
                      <c:pt idx="5162">
                        <c:v>-0.64000000000000057</c:v>
                      </c:pt>
                      <c:pt idx="5163">
                        <c:v>-0.32000000000000028</c:v>
                      </c:pt>
                      <c:pt idx="5164">
                        <c:v>-0.17999999999999972</c:v>
                      </c:pt>
                      <c:pt idx="5165">
                        <c:v>0.32000000000000028</c:v>
                      </c:pt>
                      <c:pt idx="5166">
                        <c:v>0.91000000000000014</c:v>
                      </c:pt>
                      <c:pt idx="5167">
                        <c:v>0.9399999999999995</c:v>
                      </c:pt>
                      <c:pt idx="5168">
                        <c:v>1.129999999999999</c:v>
                      </c:pt>
                      <c:pt idx="5169">
                        <c:v>0.58000000000000007</c:v>
                      </c:pt>
                      <c:pt idx="5170">
                        <c:v>0.19000000000000128</c:v>
                      </c:pt>
                      <c:pt idx="5171">
                        <c:v>-0.49000000000000021</c:v>
                      </c:pt>
                      <c:pt idx="5172">
                        <c:v>#N/A</c:v>
                      </c:pt>
                      <c:pt idx="5173">
                        <c:v>-1.3200000000000003</c:v>
                      </c:pt>
                      <c:pt idx="5174">
                        <c:v>-0.41000000000000014</c:v>
                      </c:pt>
                      <c:pt idx="5175">
                        <c:v>0.15000000000000036</c:v>
                      </c:pt>
                      <c:pt idx="5176">
                        <c:v>-0.11999999999999922</c:v>
                      </c:pt>
                      <c:pt idx="5177">
                        <c:v>-0.88999999999999879</c:v>
                      </c:pt>
                      <c:pt idx="5178">
                        <c:v>#N/A</c:v>
                      </c:pt>
                      <c:pt idx="5179">
                        <c:v>-0.37000000000000099</c:v>
                      </c:pt>
                      <c:pt idx="5180">
                        <c:v>9.9999999999999645E-2</c:v>
                      </c:pt>
                      <c:pt idx="5181">
                        <c:v>-0.25999999999999979</c:v>
                      </c:pt>
                      <c:pt idx="5182">
                        <c:v>1.9999999999999574E-2</c:v>
                      </c:pt>
                      <c:pt idx="5183">
                        <c:v>9.9999999999999645E-2</c:v>
                      </c:pt>
                      <c:pt idx="5184">
                        <c:v>9.9999999999999645E-2</c:v>
                      </c:pt>
                      <c:pt idx="5185">
                        <c:v>0.75999999999999979</c:v>
                      </c:pt>
                      <c:pt idx="5186">
                        <c:v>1.2899999999999991</c:v>
                      </c:pt>
                      <c:pt idx="5187">
                        <c:v>1.1600000000000001</c:v>
                      </c:pt>
                      <c:pt idx="5188">
                        <c:v>0.26999999999999957</c:v>
                      </c:pt>
                      <c:pt idx="5189">
                        <c:v>#N/A</c:v>
                      </c:pt>
                      <c:pt idx="5190">
                        <c:v>0.66999999999999993</c:v>
                      </c:pt>
                      <c:pt idx="5191">
                        <c:v>0.69000000000000128</c:v>
                      </c:pt>
                      <c:pt idx="5192">
                        <c:v>0.33999999999999986</c:v>
                      </c:pt>
                      <c:pt idx="5193">
                        <c:v>1.0600000000000005</c:v>
                      </c:pt>
                      <c:pt idx="5194">
                        <c:v>0.79999999999999893</c:v>
                      </c:pt>
                      <c:pt idx="5195">
                        <c:v>1.3200000000000003</c:v>
                      </c:pt>
                      <c:pt idx="5196">
                        <c:v>1.6099999999999994</c:v>
                      </c:pt>
                      <c:pt idx="5197">
                        <c:v>1.5500000000000007</c:v>
                      </c:pt>
                      <c:pt idx="5198">
                        <c:v>1.370000000000001</c:v>
                      </c:pt>
                      <c:pt idx="5199">
                        <c:v>1.5</c:v>
                      </c:pt>
                      <c:pt idx="5200">
                        <c:v>1.6199999999999992</c:v>
                      </c:pt>
                      <c:pt idx="5201">
                        <c:v>1.3399999999999999</c:v>
                      </c:pt>
                      <c:pt idx="5202">
                        <c:v>1.3000000000000007</c:v>
                      </c:pt>
                      <c:pt idx="5203">
                        <c:v>1.1799999999999997</c:v>
                      </c:pt>
                      <c:pt idx="5204">
                        <c:v>1.33</c:v>
                      </c:pt>
                      <c:pt idx="5205">
                        <c:v>1.2300000000000004</c:v>
                      </c:pt>
                      <c:pt idx="5206">
                        <c:v>1.5</c:v>
                      </c:pt>
                      <c:pt idx="5207">
                        <c:v>1.4800000000000004</c:v>
                      </c:pt>
                      <c:pt idx="5208">
                        <c:v>1.2200000000000006</c:v>
                      </c:pt>
                      <c:pt idx="5209">
                        <c:v>1.7099999999999991</c:v>
                      </c:pt>
                      <c:pt idx="5210">
                        <c:v>#N/A</c:v>
                      </c:pt>
                      <c:pt idx="5211">
                        <c:v>1.2899999999999991</c:v>
                      </c:pt>
                      <c:pt idx="5212">
                        <c:v>1.1499999999999986</c:v>
                      </c:pt>
                      <c:pt idx="5213">
                        <c:v>1.3100000000000005</c:v>
                      </c:pt>
                      <c:pt idx="5214">
                        <c:v>0.84999999999999964</c:v>
                      </c:pt>
                      <c:pt idx="5215">
                        <c:v>#N/A</c:v>
                      </c:pt>
                      <c:pt idx="5216">
                        <c:v>0.87999999999999901</c:v>
                      </c:pt>
                      <c:pt idx="5217">
                        <c:v>1.5399999999999991</c:v>
                      </c:pt>
                      <c:pt idx="5218">
                        <c:v>2.4700000000000006</c:v>
                      </c:pt>
                      <c:pt idx="5219">
                        <c:v>2.2600000000000016</c:v>
                      </c:pt>
                      <c:pt idx="5220">
                        <c:v>2.3600000000000012</c:v>
                      </c:pt>
                      <c:pt idx="5221">
                        <c:v>2.17</c:v>
                      </c:pt>
                      <c:pt idx="5222">
                        <c:v>1.7399999999999984</c:v>
                      </c:pt>
                      <c:pt idx="5223">
                        <c:v>2.17</c:v>
                      </c:pt>
                      <c:pt idx="5224">
                        <c:v>1.9499999999999993</c:v>
                      </c:pt>
                      <c:pt idx="5225">
                        <c:v>2.3499999999999996</c:v>
                      </c:pt>
                      <c:pt idx="5226">
                        <c:v>1.83</c:v>
                      </c:pt>
                      <c:pt idx="5227">
                        <c:v>1.4500000000000011</c:v>
                      </c:pt>
                      <c:pt idx="5228">
                        <c:v>0.55000000000000071</c:v>
                      </c:pt>
                      <c:pt idx="5229">
                        <c:v>1.1099999999999994</c:v>
                      </c:pt>
                      <c:pt idx="5230">
                        <c:v>0.88999999999999879</c:v>
                      </c:pt>
                      <c:pt idx="5231">
                        <c:v>-0.27000000000000135</c:v>
                      </c:pt>
                      <c:pt idx="5232">
                        <c:v>0.5</c:v>
                      </c:pt>
                      <c:pt idx="5233">
                        <c:v>0.51999999999999957</c:v>
                      </c:pt>
                      <c:pt idx="5234">
                        <c:v>0.22999999999999865</c:v>
                      </c:pt>
                      <c:pt idx="5235">
                        <c:v>-7.0000000000000284E-2</c:v>
                      </c:pt>
                      <c:pt idx="5236">
                        <c:v>-1.1099999999999994</c:v>
                      </c:pt>
                      <c:pt idx="5237">
                        <c:v>-0.86999999999999922</c:v>
                      </c:pt>
                      <c:pt idx="5238">
                        <c:v>-0.96000000000000085</c:v>
                      </c:pt>
                      <c:pt idx="5239">
                        <c:v>-0.50999999999999979</c:v>
                      </c:pt>
                      <c:pt idx="5240">
                        <c:v>-0.57000000000000028</c:v>
                      </c:pt>
                      <c:pt idx="5241">
                        <c:v>0</c:v>
                      </c:pt>
                      <c:pt idx="5242">
                        <c:v>-0.15000000000000036</c:v>
                      </c:pt>
                      <c:pt idx="5243">
                        <c:v>-0.62999999999999901</c:v>
                      </c:pt>
                      <c:pt idx="5244">
                        <c:v>-1.1599999999999984</c:v>
                      </c:pt>
                      <c:pt idx="5245">
                        <c:v>#N/A</c:v>
                      </c:pt>
                      <c:pt idx="5246">
                        <c:v>#N/A</c:v>
                      </c:pt>
                      <c:pt idx="5247">
                        <c:v>-1.83</c:v>
                      </c:pt>
                      <c:pt idx="5248">
                        <c:v>-0.38000000000000078</c:v>
                      </c:pt>
                      <c:pt idx="5249">
                        <c:v>-0.79000000000000092</c:v>
                      </c:pt>
                      <c:pt idx="5250">
                        <c:v>4.0000000000000924E-2</c:v>
                      </c:pt>
                      <c:pt idx="5251">
                        <c:v>3.9999999999999147E-2</c:v>
                      </c:pt>
                      <c:pt idx="5252">
                        <c:v>0.83000000000000007</c:v>
                      </c:pt>
                      <c:pt idx="5253">
                        <c:v>1.4299999999999997</c:v>
                      </c:pt>
                      <c:pt idx="5254">
                        <c:v>0.65000000000000036</c:v>
                      </c:pt>
                      <c:pt idx="5255">
                        <c:v>0.28999999999999915</c:v>
                      </c:pt>
                      <c:pt idx="5256">
                        <c:v>-0.25999999999999979</c:v>
                      </c:pt>
                      <c:pt idx="5257">
                        <c:v>-0.89000000000000057</c:v>
                      </c:pt>
                      <c:pt idx="5258">
                        <c:v>-1.5700000000000003</c:v>
                      </c:pt>
                      <c:pt idx="5259">
                        <c:v>-0.79000000000000092</c:v>
                      </c:pt>
                      <c:pt idx="5260">
                        <c:v>-0.77999999999999936</c:v>
                      </c:pt>
                      <c:pt idx="5261">
                        <c:v>-8.0000000000000071E-2</c:v>
                      </c:pt>
                      <c:pt idx="5262">
                        <c:v>-0.32000000000000028</c:v>
                      </c:pt>
                      <c:pt idx="5263">
                        <c:v>-1.4800000000000004</c:v>
                      </c:pt>
                      <c:pt idx="5264">
                        <c:v>-0.57000000000000028</c:v>
                      </c:pt>
                      <c:pt idx="5265">
                        <c:v>-0.75</c:v>
                      </c:pt>
                      <c:pt idx="5266">
                        <c:v>-1.25</c:v>
                      </c:pt>
                      <c:pt idx="5267">
                        <c:v>-1.5199999999999996</c:v>
                      </c:pt>
                      <c:pt idx="5268">
                        <c:v>-1.0399999999999991</c:v>
                      </c:pt>
                      <c:pt idx="5269">
                        <c:v>-1.1000000000000014</c:v>
                      </c:pt>
                      <c:pt idx="5270">
                        <c:v>-1.0099999999999998</c:v>
                      </c:pt>
                      <c:pt idx="5271">
                        <c:v>-0.6899999999999995</c:v>
                      </c:pt>
                      <c:pt idx="5272">
                        <c:v>-0.16000000000000014</c:v>
                      </c:pt>
                      <c:pt idx="5273">
                        <c:v>0.54000000000000092</c:v>
                      </c:pt>
                      <c:pt idx="5274">
                        <c:v>-0.20999999999999908</c:v>
                      </c:pt>
                      <c:pt idx="5275">
                        <c:v>-0.38000000000000078</c:v>
                      </c:pt>
                      <c:pt idx="5276">
                        <c:v>-1.2099999999999991</c:v>
                      </c:pt>
                      <c:pt idx="5277">
                        <c:v>-1.3000000000000007</c:v>
                      </c:pt>
                      <c:pt idx="5278">
                        <c:v>-2.620000000000001</c:v>
                      </c:pt>
                      <c:pt idx="5279">
                        <c:v>-1.3800000000000008</c:v>
                      </c:pt>
                      <c:pt idx="5280">
                        <c:v>-1.92</c:v>
                      </c:pt>
                      <c:pt idx="5281">
                        <c:v>-0.45999999999999908</c:v>
                      </c:pt>
                      <c:pt idx="5282">
                        <c:v>-3.0000000000001137E-2</c:v>
                      </c:pt>
                      <c:pt idx="5283">
                        <c:v>0.49000000000000021</c:v>
                      </c:pt>
                      <c:pt idx="5284">
                        <c:v>-0.62999999999999901</c:v>
                      </c:pt>
                      <c:pt idx="5285">
                        <c:v>#N/A</c:v>
                      </c:pt>
                      <c:pt idx="5286">
                        <c:v>-0.5</c:v>
                      </c:pt>
                      <c:pt idx="5287">
                        <c:v>-0.91000000000000014</c:v>
                      </c:pt>
                      <c:pt idx="5288">
                        <c:v>-2.3000000000000007</c:v>
                      </c:pt>
                      <c:pt idx="5289">
                        <c:v>-1.9000000000000004</c:v>
                      </c:pt>
                      <c:pt idx="5290">
                        <c:v>-1.5599999999999987</c:v>
                      </c:pt>
                      <c:pt idx="5291">
                        <c:v>-1.2099999999999991</c:v>
                      </c:pt>
                      <c:pt idx="5292">
                        <c:v>-0.61999999999999922</c:v>
                      </c:pt>
                      <c:pt idx="5293">
                        <c:v>-0.57000000000000028</c:v>
                      </c:pt>
                      <c:pt idx="5294">
                        <c:v>-1.0999999999999996</c:v>
                      </c:pt>
                      <c:pt idx="5295">
                        <c:v>-0.94000000000000128</c:v>
                      </c:pt>
                      <c:pt idx="5296">
                        <c:v>-0.60000000000000142</c:v>
                      </c:pt>
                      <c:pt idx="5297">
                        <c:v>-0.22000000000000064</c:v>
                      </c:pt>
                      <c:pt idx="5298">
                        <c:v>-2.3300000000000018</c:v>
                      </c:pt>
                      <c:pt idx="5299">
                        <c:v>-2.0200000000000014</c:v>
                      </c:pt>
                      <c:pt idx="5300">
                        <c:v>-1.4100000000000001</c:v>
                      </c:pt>
                      <c:pt idx="5301">
                        <c:v>-1.3200000000000003</c:v>
                      </c:pt>
                      <c:pt idx="5302">
                        <c:v>-2.0700000000000003</c:v>
                      </c:pt>
                      <c:pt idx="5303">
                        <c:v>-1.9399999999999995</c:v>
                      </c:pt>
                      <c:pt idx="5304">
                        <c:v>-1.7100000000000009</c:v>
                      </c:pt>
                      <c:pt idx="5305">
                        <c:v>-1.42</c:v>
                      </c:pt>
                      <c:pt idx="5306">
                        <c:v>-1.0999999999999996</c:v>
                      </c:pt>
                      <c:pt idx="5307">
                        <c:v>-1.4299999999999997</c:v>
                      </c:pt>
                      <c:pt idx="5308">
                        <c:v>-1.7900000000000009</c:v>
                      </c:pt>
                      <c:pt idx="5309">
                        <c:v>-1.2700000000000014</c:v>
                      </c:pt>
                      <c:pt idx="5310">
                        <c:v>-1.0399999999999991</c:v>
                      </c:pt>
                      <c:pt idx="5311">
                        <c:v>-1.1099999999999994</c:v>
                      </c:pt>
                      <c:pt idx="5312">
                        <c:v>-1.0999999999999996</c:v>
                      </c:pt>
                      <c:pt idx="5313">
                        <c:v>-1.2199999999999989</c:v>
                      </c:pt>
                      <c:pt idx="5314">
                        <c:v>-0.75</c:v>
                      </c:pt>
                      <c:pt idx="5315">
                        <c:v>-4.0000000000000924E-2</c:v>
                      </c:pt>
                      <c:pt idx="5316">
                        <c:v>-0.13000000000000078</c:v>
                      </c:pt>
                      <c:pt idx="5317">
                        <c:v>-0.32000000000000028</c:v>
                      </c:pt>
                      <c:pt idx="5318">
                        <c:v>0.41000000000000014</c:v>
                      </c:pt>
                      <c:pt idx="5319">
                        <c:v>3.0000000000001137E-2</c:v>
                      </c:pt>
                      <c:pt idx="5320">
                        <c:v>0.33000000000000007</c:v>
                      </c:pt>
                      <c:pt idx="5321">
                        <c:v>#N/A</c:v>
                      </c:pt>
                      <c:pt idx="5322">
                        <c:v>0.16999999999999993</c:v>
                      </c:pt>
                      <c:pt idx="5323">
                        <c:v>0.80999999999999872</c:v>
                      </c:pt>
                      <c:pt idx="5324">
                        <c:v>0.36000000000000121</c:v>
                      </c:pt>
                      <c:pt idx="5325">
                        <c:v>0.42999999999999972</c:v>
                      </c:pt>
                      <c:pt idx="5326">
                        <c:v>0.40000000000000036</c:v>
                      </c:pt>
                      <c:pt idx="5327">
                        <c:v>0.36000000000000121</c:v>
                      </c:pt>
                      <c:pt idx="5328">
                        <c:v>0.16000000000000014</c:v>
                      </c:pt>
                      <c:pt idx="5329">
                        <c:v>7.0000000000000284E-2</c:v>
                      </c:pt>
                      <c:pt idx="5330">
                        <c:v>-0.17999999999999972</c:v>
                      </c:pt>
                      <c:pt idx="5331">
                        <c:v>-4.9999999999998934E-2</c:v>
                      </c:pt>
                      <c:pt idx="5332">
                        <c:v>-0.28999999999999915</c:v>
                      </c:pt>
                      <c:pt idx="5333">
                        <c:v>-0.40000000000000036</c:v>
                      </c:pt>
                      <c:pt idx="5334">
                        <c:v>0</c:v>
                      </c:pt>
                      <c:pt idx="5335">
                        <c:v>0.50999999999999979</c:v>
                      </c:pt>
                      <c:pt idx="5336">
                        <c:v>0.58000000000000007</c:v>
                      </c:pt>
                      <c:pt idx="5337">
                        <c:v>0.60999999999999943</c:v>
                      </c:pt>
                      <c:pt idx="5338">
                        <c:v>0.4399999999999995</c:v>
                      </c:pt>
                      <c:pt idx="5339">
                        <c:v>0</c:v>
                      </c:pt>
                      <c:pt idx="5340">
                        <c:v>-0.14000000000000057</c:v>
                      </c:pt>
                      <c:pt idx="5341">
                        <c:v>-0.25</c:v>
                      </c:pt>
                      <c:pt idx="5342">
                        <c:v>-0.10000000000000142</c:v>
                      </c:pt>
                      <c:pt idx="5343">
                        <c:v>-0.14000000000000057</c:v>
                      </c:pt>
                      <c:pt idx="5344">
                        <c:v>-0.33000000000000007</c:v>
                      </c:pt>
                      <c:pt idx="5345">
                        <c:v>-0.10999999999999943</c:v>
                      </c:pt>
                      <c:pt idx="5346">
                        <c:v>#N/A</c:v>
                      </c:pt>
                      <c:pt idx="5347">
                        <c:v>-4.9999999999998934E-2</c:v>
                      </c:pt>
                      <c:pt idx="5348">
                        <c:v>0.91999999999999993</c:v>
                      </c:pt>
                      <c:pt idx="5349">
                        <c:v>0.33000000000000007</c:v>
                      </c:pt>
                      <c:pt idx="5350">
                        <c:v>0.97999999999999865</c:v>
                      </c:pt>
                      <c:pt idx="5351">
                        <c:v>0.75</c:v>
                      </c:pt>
                      <c:pt idx="5352">
                        <c:v>0.76999999999999957</c:v>
                      </c:pt>
                      <c:pt idx="5353">
                        <c:v>1.2199999999999989</c:v>
                      </c:pt>
                      <c:pt idx="5354">
                        <c:v>0.89000000000000057</c:v>
                      </c:pt>
                      <c:pt idx="5355">
                        <c:v>1.0599999999999987</c:v>
                      </c:pt>
                      <c:pt idx="5356">
                        <c:v>1.5899999999999999</c:v>
                      </c:pt>
                      <c:pt idx="5357">
                        <c:v>2.3099999999999987</c:v>
                      </c:pt>
                      <c:pt idx="5358">
                        <c:v>2.8899999999999988</c:v>
                      </c:pt>
                      <c:pt idx="5359">
                        <c:v>2.4700000000000006</c:v>
                      </c:pt>
                      <c:pt idx="5360">
                        <c:v>2.91</c:v>
                      </c:pt>
                      <c:pt idx="5361">
                        <c:v>3.0700000000000003</c:v>
                      </c:pt>
                      <c:pt idx="5362">
                        <c:v>2.58</c:v>
                      </c:pt>
                      <c:pt idx="5363">
                        <c:v>1.9600000000000009</c:v>
                      </c:pt>
                      <c:pt idx="5364">
                        <c:v>2.1199999999999992</c:v>
                      </c:pt>
                      <c:pt idx="5365">
                        <c:v>2.2699999999999996</c:v>
                      </c:pt>
                      <c:pt idx="5366">
                        <c:v>2.58</c:v>
                      </c:pt>
                      <c:pt idx="5367">
                        <c:v>2.9000000000000004</c:v>
                      </c:pt>
                      <c:pt idx="5368">
                        <c:v>3</c:v>
                      </c:pt>
                      <c:pt idx="5369">
                        <c:v>2.9399999999999995</c:v>
                      </c:pt>
                      <c:pt idx="5370">
                        <c:v>3.0299999999999994</c:v>
                      </c:pt>
                      <c:pt idx="5371">
                        <c:v>2.629999999999999</c:v>
                      </c:pt>
                      <c:pt idx="5372">
                        <c:v>2.6999999999999993</c:v>
                      </c:pt>
                      <c:pt idx="5373">
                        <c:v>2.7100000000000009</c:v>
                      </c:pt>
                      <c:pt idx="5374">
                        <c:v>2.67</c:v>
                      </c:pt>
                      <c:pt idx="5375">
                        <c:v>2.8199999999999985</c:v>
                      </c:pt>
                      <c:pt idx="5376">
                        <c:v>3.1799999999999997</c:v>
                      </c:pt>
                      <c:pt idx="5377">
                        <c:v>2.91</c:v>
                      </c:pt>
                      <c:pt idx="5378">
                        <c:v>3.4399999999999995</c:v>
                      </c:pt>
                      <c:pt idx="5379">
                        <c:v>3.370000000000001</c:v>
                      </c:pt>
                      <c:pt idx="5380">
                        <c:v>3.49</c:v>
                      </c:pt>
                      <c:pt idx="5381">
                        <c:v>3.4600000000000009</c:v>
                      </c:pt>
                      <c:pt idx="5382">
                        <c:v>3.3200000000000003</c:v>
                      </c:pt>
                      <c:pt idx="5383">
                        <c:v>2.5199999999999996</c:v>
                      </c:pt>
                      <c:pt idx="5384">
                        <c:v>3.1900000000000013</c:v>
                      </c:pt>
                      <c:pt idx="5385">
                        <c:v>2.8599999999999994</c:v>
                      </c:pt>
                      <c:pt idx="5386">
                        <c:v>2.75</c:v>
                      </c:pt>
                      <c:pt idx="5387">
                        <c:v>2.1799999999999997</c:v>
                      </c:pt>
                      <c:pt idx="5388">
                        <c:v>1.4800000000000004</c:v>
                      </c:pt>
                      <c:pt idx="5389">
                        <c:v>2.0499999999999989</c:v>
                      </c:pt>
                      <c:pt idx="5390">
                        <c:v>2.2200000000000006</c:v>
                      </c:pt>
                      <c:pt idx="5391">
                        <c:v>#N/A</c:v>
                      </c:pt>
                      <c:pt idx="5392">
                        <c:v>2.7899999999999991</c:v>
                      </c:pt>
                      <c:pt idx="5393">
                        <c:v>2.83</c:v>
                      </c:pt>
                      <c:pt idx="5394">
                        <c:v>2.5399999999999991</c:v>
                      </c:pt>
                      <c:pt idx="5395">
                        <c:v>2.6500000000000004</c:v>
                      </c:pt>
                      <c:pt idx="5396">
                        <c:v>2.0500000000000007</c:v>
                      </c:pt>
                      <c:pt idx="5397">
                        <c:v>2.1300000000000008</c:v>
                      </c:pt>
                      <c:pt idx="5398">
                        <c:v>1.9699999999999989</c:v>
                      </c:pt>
                      <c:pt idx="5399">
                        <c:v>1.8399999999999999</c:v>
                      </c:pt>
                      <c:pt idx="5400">
                        <c:v>2.1799999999999997</c:v>
                      </c:pt>
                      <c:pt idx="5401">
                        <c:v>2.2900000000000009</c:v>
                      </c:pt>
                      <c:pt idx="5402">
                        <c:v>2.0700000000000003</c:v>
                      </c:pt>
                      <c:pt idx="5403">
                        <c:v>1.9099999999999984</c:v>
                      </c:pt>
                      <c:pt idx="5404">
                        <c:v>1.5599999999999987</c:v>
                      </c:pt>
                      <c:pt idx="5405">
                        <c:v>1.8599999999999994</c:v>
                      </c:pt>
                      <c:pt idx="5406">
                        <c:v>1.8100000000000005</c:v>
                      </c:pt>
                      <c:pt idx="5407">
                        <c:v>2.1500000000000004</c:v>
                      </c:pt>
                      <c:pt idx="5408">
                        <c:v>1.92</c:v>
                      </c:pt>
                      <c:pt idx="5409">
                        <c:v>-0.4399999999999995</c:v>
                      </c:pt>
                      <c:pt idx="5410">
                        <c:v>0.64000000000000057</c:v>
                      </c:pt>
                      <c:pt idx="5411">
                        <c:v>0.82000000000000028</c:v>
                      </c:pt>
                      <c:pt idx="5412">
                        <c:v>1.42</c:v>
                      </c:pt>
                      <c:pt idx="5413">
                        <c:v>2.0500000000000007</c:v>
                      </c:pt>
                      <c:pt idx="5414">
                        <c:v>1.0899999999999999</c:v>
                      </c:pt>
                      <c:pt idx="5415">
                        <c:v>1.1999999999999993</c:v>
                      </c:pt>
                      <c:pt idx="5416">
                        <c:v>#N/A</c:v>
                      </c:pt>
                      <c:pt idx="5417">
                        <c:v>1.33</c:v>
                      </c:pt>
                      <c:pt idx="5418">
                        <c:v>0.70000000000000107</c:v>
                      </c:pt>
                      <c:pt idx="5419">
                        <c:v>1.0399999999999991</c:v>
                      </c:pt>
                      <c:pt idx="5420">
                        <c:v>1.3200000000000003</c:v>
                      </c:pt>
                      <c:pt idx="5421">
                        <c:v>0.99000000000000021</c:v>
                      </c:pt>
                      <c:pt idx="5422">
                        <c:v>1.1400000000000006</c:v>
                      </c:pt>
                      <c:pt idx="5423">
                        <c:v>0.87999999999999901</c:v>
                      </c:pt>
                      <c:pt idx="5424">
                        <c:v>1.1999999999999993</c:v>
                      </c:pt>
                      <c:pt idx="5425">
                        <c:v>1.3900000000000006</c:v>
                      </c:pt>
                      <c:pt idx="5426">
                        <c:v>1.5599999999999987</c:v>
                      </c:pt>
                      <c:pt idx="5427">
                        <c:v>1.4699999999999989</c:v>
                      </c:pt>
                      <c:pt idx="5428">
                        <c:v>1.4900000000000002</c:v>
                      </c:pt>
                      <c:pt idx="5429">
                        <c:v>1.33</c:v>
                      </c:pt>
                      <c:pt idx="5430">
                        <c:v>1.3000000000000007</c:v>
                      </c:pt>
                      <c:pt idx="5431">
                        <c:v>1.1300000000000008</c:v>
                      </c:pt>
                      <c:pt idx="5432">
                        <c:v>#N/A</c:v>
                      </c:pt>
                      <c:pt idx="5433">
                        <c:v>0.78000000000000114</c:v>
                      </c:pt>
                      <c:pt idx="5434">
                        <c:v>0.86999999999999922</c:v>
                      </c:pt>
                      <c:pt idx="5435">
                        <c:v>1.08</c:v>
                      </c:pt>
                      <c:pt idx="5436">
                        <c:v>1.1000000000000014</c:v>
                      </c:pt>
                      <c:pt idx="5437">
                        <c:v>1.1999999999999993</c:v>
                      </c:pt>
                      <c:pt idx="5438">
                        <c:v>0.83999999999999986</c:v>
                      </c:pt>
                      <c:pt idx="5439">
                        <c:v>#N/A</c:v>
                      </c:pt>
                      <c:pt idx="5440">
                        <c:v>0.97000000000000064</c:v>
                      </c:pt>
                      <c:pt idx="5441">
                        <c:v>0.83000000000000007</c:v>
                      </c:pt>
                      <c:pt idx="5442">
                        <c:v>1.1099999999999994</c:v>
                      </c:pt>
                      <c:pt idx="5443">
                        <c:v>1.17</c:v>
                      </c:pt>
                      <c:pt idx="5444">
                        <c:v>0.96000000000000085</c:v>
                      </c:pt>
                      <c:pt idx="5445">
                        <c:v>1.3599999999999994</c:v>
                      </c:pt>
                      <c:pt idx="5446">
                        <c:v>1.6400000000000006</c:v>
                      </c:pt>
                      <c:pt idx="5447">
                        <c:v>1.9900000000000002</c:v>
                      </c:pt>
                      <c:pt idx="5448">
                        <c:v>2.2300000000000004</c:v>
                      </c:pt>
                      <c:pt idx="5449">
                        <c:v>#N/A</c:v>
                      </c:pt>
                      <c:pt idx="5450">
                        <c:v>1.9700000000000006</c:v>
                      </c:pt>
                      <c:pt idx="5451">
                        <c:v>1.9499999999999993</c:v>
                      </c:pt>
                      <c:pt idx="5452">
                        <c:v>1.8599999999999994</c:v>
                      </c:pt>
                      <c:pt idx="5453">
                        <c:v>1.6400000000000006</c:v>
                      </c:pt>
                      <c:pt idx="5454">
                        <c:v>1.5899999999999999</c:v>
                      </c:pt>
                      <c:pt idx="5455">
                        <c:v>1.5400000000000009</c:v>
                      </c:pt>
                      <c:pt idx="5456">
                        <c:v>1.6500000000000004</c:v>
                      </c:pt>
                      <c:pt idx="5457">
                        <c:v>1.9700000000000006</c:v>
                      </c:pt>
                      <c:pt idx="5458">
                        <c:v>1.92</c:v>
                      </c:pt>
                      <c:pt idx="5459">
                        <c:v>1.7400000000000002</c:v>
                      </c:pt>
                      <c:pt idx="5460">
                        <c:v>1.83</c:v>
                      </c:pt>
                      <c:pt idx="5461">
                        <c:v>1.6199999999999992</c:v>
                      </c:pt>
                      <c:pt idx="5462">
                        <c:v>1.9100000000000001</c:v>
                      </c:pt>
                      <c:pt idx="5463">
                        <c:v>1.3699999999999992</c:v>
                      </c:pt>
                      <c:pt idx="5464">
                        <c:v>1.5999999999999996</c:v>
                      </c:pt>
                      <c:pt idx="5465">
                        <c:v>1.8500000000000014</c:v>
                      </c:pt>
                      <c:pt idx="5466">
                        <c:v>2.0999999999999996</c:v>
                      </c:pt>
                      <c:pt idx="5467">
                        <c:v>2.1499999999999986</c:v>
                      </c:pt>
                      <c:pt idx="5468">
                        <c:v>2.0299999999999994</c:v>
                      </c:pt>
                      <c:pt idx="5469">
                        <c:v>1.8500000000000014</c:v>
                      </c:pt>
                      <c:pt idx="5470">
                        <c:v>#N/A</c:v>
                      </c:pt>
                      <c:pt idx="5471">
                        <c:v>1.7400000000000002</c:v>
                      </c:pt>
                      <c:pt idx="5472">
                        <c:v>1.4499999999999993</c:v>
                      </c:pt>
                      <c:pt idx="5473">
                        <c:v>1.0099999999999998</c:v>
                      </c:pt>
                      <c:pt idx="5474">
                        <c:v>-0.3100000000000005</c:v>
                      </c:pt>
                      <c:pt idx="5475">
                        <c:v>-0.83999999999999986</c:v>
                      </c:pt>
                      <c:pt idx="5476">
                        <c:v>1.1300000000000008</c:v>
                      </c:pt>
                      <c:pt idx="5477">
                        <c:v>0.89999999999999858</c:v>
                      </c:pt>
                      <c:pt idx="5478">
                        <c:v>1.8899999999999988</c:v>
                      </c:pt>
                      <c:pt idx="5479">
                        <c:v>1.9100000000000001</c:v>
                      </c:pt>
                      <c:pt idx="5480">
                        <c:v>2.09</c:v>
                      </c:pt>
                      <c:pt idx="5481">
                        <c:v>2.0400000000000009</c:v>
                      </c:pt>
                      <c:pt idx="5482">
                        <c:v>1.8699999999999992</c:v>
                      </c:pt>
                      <c:pt idx="5483">
                        <c:v>1.4500000000000011</c:v>
                      </c:pt>
                      <c:pt idx="5484">
                        <c:v>1.629999999999999</c:v>
                      </c:pt>
                      <c:pt idx="5485">
                        <c:v>1.8499999999999996</c:v>
                      </c:pt>
                      <c:pt idx="5486">
                        <c:v>1.7400000000000002</c:v>
                      </c:pt>
                      <c:pt idx="5487">
                        <c:v>1.9400000000000013</c:v>
                      </c:pt>
                      <c:pt idx="5488">
                        <c:v>1.8200000000000003</c:v>
                      </c:pt>
                      <c:pt idx="5489">
                        <c:v>1.9599999999999991</c:v>
                      </c:pt>
                      <c:pt idx="5490">
                        <c:v>2.33</c:v>
                      </c:pt>
                      <c:pt idx="5491">
                        <c:v>2.17</c:v>
                      </c:pt>
                      <c:pt idx="5492">
                        <c:v>2.0599999999999987</c:v>
                      </c:pt>
                      <c:pt idx="5493">
                        <c:v>2</c:v>
                      </c:pt>
                      <c:pt idx="5494">
                        <c:v>2.2200000000000006</c:v>
                      </c:pt>
                      <c:pt idx="5495">
                        <c:v>2.3200000000000003</c:v>
                      </c:pt>
                      <c:pt idx="5496">
                        <c:v>2.2400000000000002</c:v>
                      </c:pt>
                      <c:pt idx="5497">
                        <c:v>2.1499999999999986</c:v>
                      </c:pt>
                      <c:pt idx="5498">
                        <c:v>1.9800000000000004</c:v>
                      </c:pt>
                      <c:pt idx="5499">
                        <c:v>2.3900000000000006</c:v>
                      </c:pt>
                      <c:pt idx="5500">
                        <c:v>2.5299999999999994</c:v>
                      </c:pt>
                      <c:pt idx="5501">
                        <c:v>2.4000000000000004</c:v>
                      </c:pt>
                      <c:pt idx="5502">
                        <c:v>2.5500000000000007</c:v>
                      </c:pt>
                      <c:pt idx="5503">
                        <c:v>2.42</c:v>
                      </c:pt>
                      <c:pt idx="5504">
                        <c:v>2.1899999999999995</c:v>
                      </c:pt>
                      <c:pt idx="5505">
                        <c:v>2.2700000000000014</c:v>
                      </c:pt>
                      <c:pt idx="5506">
                        <c:v>2.3100000000000005</c:v>
                      </c:pt>
                      <c:pt idx="5507">
                        <c:v>2.2400000000000002</c:v>
                      </c:pt>
                      <c:pt idx="5508">
                        <c:v>1.8100000000000005</c:v>
                      </c:pt>
                      <c:pt idx="5509">
                        <c:v>2.0400000000000009</c:v>
                      </c:pt>
                      <c:pt idx="5510">
                        <c:v>2.1799999999999997</c:v>
                      </c:pt>
                      <c:pt idx="5511">
                        <c:v>#N/A</c:v>
                      </c:pt>
                      <c:pt idx="5512">
                        <c:v>1.9800000000000004</c:v>
                      </c:pt>
                      <c:pt idx="5513">
                        <c:v>1.9499999999999993</c:v>
                      </c:pt>
                      <c:pt idx="5514">
                        <c:v>2.0299999999999994</c:v>
                      </c:pt>
                      <c:pt idx="5515">
                        <c:v>2.0399999999999991</c:v>
                      </c:pt>
                      <c:pt idx="5516">
                        <c:v>1.7400000000000002</c:v>
                      </c:pt>
                      <c:pt idx="5517">
                        <c:v>1.5700000000000003</c:v>
                      </c:pt>
                      <c:pt idx="5518">
                        <c:v>1.4299999999999997</c:v>
                      </c:pt>
                      <c:pt idx="5519">
                        <c:v>1.7000000000000011</c:v>
                      </c:pt>
                      <c:pt idx="5520">
                        <c:v>1.7699999999999996</c:v>
                      </c:pt>
                      <c:pt idx="5521">
                        <c:v>1.6099999999999994</c:v>
                      </c:pt>
                      <c:pt idx="5522">
                        <c:v>1.7300000000000004</c:v>
                      </c:pt>
                      <c:pt idx="5523">
                        <c:v>1.9900000000000002</c:v>
                      </c:pt>
                      <c:pt idx="5524">
                        <c:v>2.0700000000000003</c:v>
                      </c:pt>
                      <c:pt idx="5525">
                        <c:v>2.1899999999999995</c:v>
                      </c:pt>
                      <c:pt idx="5526">
                        <c:v>1.9500000000000011</c:v>
                      </c:pt>
                      <c:pt idx="5527">
                        <c:v>1.6400000000000006</c:v>
                      </c:pt>
                      <c:pt idx="5528">
                        <c:v>1.5999999999999996</c:v>
                      </c:pt>
                      <c:pt idx="5529">
                        <c:v>1.8200000000000003</c:v>
                      </c:pt>
                      <c:pt idx="5530">
                        <c:v>1.8800000000000008</c:v>
                      </c:pt>
                      <c:pt idx="5531">
                        <c:v>1.8200000000000003</c:v>
                      </c:pt>
                      <c:pt idx="5532">
                        <c:v>1.7799999999999994</c:v>
                      </c:pt>
                      <c:pt idx="5533">
                        <c:v>1.8200000000000003</c:v>
                      </c:pt>
                      <c:pt idx="5534">
                        <c:v>1.7300000000000004</c:v>
                      </c:pt>
                      <c:pt idx="5535">
                        <c:v>1.8800000000000008</c:v>
                      </c:pt>
                      <c:pt idx="5536">
                        <c:v>1.7699999999999996</c:v>
                      </c:pt>
                      <c:pt idx="5537">
                        <c:v>1.6399999999999988</c:v>
                      </c:pt>
                      <c:pt idx="5538">
                        <c:v>1.42</c:v>
                      </c:pt>
                      <c:pt idx="5539">
                        <c:v>-0.19000000000000128</c:v>
                      </c:pt>
                      <c:pt idx="5540">
                        <c:v>#N/A</c:v>
                      </c:pt>
                      <c:pt idx="5541">
                        <c:v>1.3599999999999994</c:v>
                      </c:pt>
                      <c:pt idx="5542">
                        <c:v>0.96000000000000085</c:v>
                      </c:pt>
                      <c:pt idx="5543">
                        <c:v>1.3900000000000006</c:v>
                      </c:pt>
                      <c:pt idx="5544">
                        <c:v>1.5099999999999998</c:v>
                      </c:pt>
                      <c:pt idx="5545">
                        <c:v>1.67</c:v>
                      </c:pt>
                      <c:pt idx="5546">
                        <c:v>1.6799999999999997</c:v>
                      </c:pt>
                      <c:pt idx="5547">
                        <c:v>1.8100000000000005</c:v>
                      </c:pt>
                      <c:pt idx="5548">
                        <c:v>1.92</c:v>
                      </c:pt>
                      <c:pt idx="5549">
                        <c:v>1.5999999999999996</c:v>
                      </c:pt>
                      <c:pt idx="5550">
                        <c:v>1.5999999999999996</c:v>
                      </c:pt>
                      <c:pt idx="5551">
                        <c:v>1.6399999999999988</c:v>
                      </c:pt>
                      <c:pt idx="5552">
                        <c:v>1.6300000000000008</c:v>
                      </c:pt>
                      <c:pt idx="5553">
                        <c:v>1.7800000000000011</c:v>
                      </c:pt>
                      <c:pt idx="5554">
                        <c:v>1.7300000000000004</c:v>
                      </c:pt>
                      <c:pt idx="5555">
                        <c:v>1.9000000000000004</c:v>
                      </c:pt>
                      <c:pt idx="5556">
                        <c:v>1.92</c:v>
                      </c:pt>
                      <c:pt idx="5557">
                        <c:v>1.92</c:v>
                      </c:pt>
                      <c:pt idx="5558">
                        <c:v>1.3899999999999988</c:v>
                      </c:pt>
                      <c:pt idx="5559">
                        <c:v>1.4800000000000004</c:v>
                      </c:pt>
                      <c:pt idx="5560">
                        <c:v>1.4299999999999997</c:v>
                      </c:pt>
                      <c:pt idx="5561">
                        <c:v>1.4900000000000002</c:v>
                      </c:pt>
                      <c:pt idx="5562">
                        <c:v>1.4499999999999993</c:v>
                      </c:pt>
                      <c:pt idx="5563">
                        <c:v>1.4799999999999986</c:v>
                      </c:pt>
                      <c:pt idx="5564">
                        <c:v>1.4700000000000006</c:v>
                      </c:pt>
                      <c:pt idx="5565">
                        <c:v>1.6800000000000015</c:v>
                      </c:pt>
                      <c:pt idx="5566">
                        <c:v>1.7899999999999991</c:v>
                      </c:pt>
                      <c:pt idx="5567">
                        <c:v>1.8100000000000005</c:v>
                      </c:pt>
                      <c:pt idx="5568">
                        <c:v>1.67</c:v>
                      </c:pt>
                      <c:pt idx="5569">
                        <c:v>1.67</c:v>
                      </c:pt>
                      <c:pt idx="5570">
                        <c:v>1.83</c:v>
                      </c:pt>
                      <c:pt idx="5571">
                        <c:v>1.6399999999999988</c:v>
                      </c:pt>
                      <c:pt idx="5572">
                        <c:v>1.5999999999999996</c:v>
                      </c:pt>
                      <c:pt idx="5573">
                        <c:v>1.5999999999999996</c:v>
                      </c:pt>
                      <c:pt idx="5574">
                        <c:v>1.7400000000000002</c:v>
                      </c:pt>
                      <c:pt idx="5575">
                        <c:v>1.8599999999999994</c:v>
                      </c:pt>
                      <c:pt idx="5576">
                        <c:v>1.83</c:v>
                      </c:pt>
                      <c:pt idx="5577">
                        <c:v>1.8399999999999999</c:v>
                      </c:pt>
                      <c:pt idx="5578">
                        <c:v>1.8200000000000003</c:v>
                      </c:pt>
                      <c:pt idx="5579">
                        <c:v>1.9300000000000015</c:v>
                      </c:pt>
                      <c:pt idx="5580">
                        <c:v>2.0299999999999994</c:v>
                      </c:pt>
                      <c:pt idx="5581">
                        <c:v>#N/A</c:v>
                      </c:pt>
                      <c:pt idx="5582">
                        <c:v>1.870000000000001</c:v>
                      </c:pt>
                      <c:pt idx="5583">
                        <c:v>1.3899999999999988</c:v>
                      </c:pt>
                      <c:pt idx="5584">
                        <c:v>1.9399999999999995</c:v>
                      </c:pt>
                      <c:pt idx="5585">
                        <c:v>2.0199999999999996</c:v>
                      </c:pt>
                      <c:pt idx="5586">
                        <c:v>1.8699999999999992</c:v>
                      </c:pt>
                      <c:pt idx="5587">
                        <c:v>1.9000000000000004</c:v>
                      </c:pt>
                      <c:pt idx="5588">
                        <c:v>2.08</c:v>
                      </c:pt>
                      <c:pt idx="5589">
                        <c:v>2.0500000000000007</c:v>
                      </c:pt>
                      <c:pt idx="5590">
                        <c:v>2.1400000000000006</c:v>
                      </c:pt>
                      <c:pt idx="5591">
                        <c:v>1.9700000000000006</c:v>
                      </c:pt>
                      <c:pt idx="5592">
                        <c:v>1.8399999999999999</c:v>
                      </c:pt>
                      <c:pt idx="5593">
                        <c:v>1.620000000000001</c:v>
                      </c:pt>
                      <c:pt idx="5594">
                        <c:v>1.5600000000000005</c:v>
                      </c:pt>
                      <c:pt idx="5595">
                        <c:v>1.6600000000000001</c:v>
                      </c:pt>
                      <c:pt idx="5596">
                        <c:v>1.5600000000000005</c:v>
                      </c:pt>
                      <c:pt idx="5597">
                        <c:v>1.3599999999999994</c:v>
                      </c:pt>
                      <c:pt idx="5598">
                        <c:v>1.6899999999999995</c:v>
                      </c:pt>
                      <c:pt idx="5599">
                        <c:v>1.8399999999999999</c:v>
                      </c:pt>
                      <c:pt idx="5600">
                        <c:v>2.0099999999999998</c:v>
                      </c:pt>
                      <c:pt idx="5601">
                        <c:v>2.1099999999999994</c:v>
                      </c:pt>
                      <c:pt idx="5602">
                        <c:v>2.2399999999999984</c:v>
                      </c:pt>
                      <c:pt idx="5603">
                        <c:v>2.5600000000000005</c:v>
                      </c:pt>
                      <c:pt idx="5604">
                        <c:v>0.90000000000000036</c:v>
                      </c:pt>
                      <c:pt idx="5605">
                        <c:v>1.6199999999999992</c:v>
                      </c:pt>
                      <c:pt idx="5606">
                        <c:v>#N/A</c:v>
                      </c:pt>
                      <c:pt idx="5607">
                        <c:v>2.0200000000000014</c:v>
                      </c:pt>
                      <c:pt idx="5608">
                        <c:v>1.8900000000000006</c:v>
                      </c:pt>
                      <c:pt idx="5609">
                        <c:v>2.0599999999999987</c:v>
                      </c:pt>
                      <c:pt idx="5610">
                        <c:v>2.1899999999999995</c:v>
                      </c:pt>
                      <c:pt idx="5611">
                        <c:v>2.0699999999999985</c:v>
                      </c:pt>
                      <c:pt idx="5612">
                        <c:v>2.1999999999999993</c:v>
                      </c:pt>
                      <c:pt idx="5613">
                        <c:v>2.0099999999999998</c:v>
                      </c:pt>
                      <c:pt idx="5614">
                        <c:v>2.1300000000000008</c:v>
                      </c:pt>
                      <c:pt idx="5615">
                        <c:v>2.1199999999999992</c:v>
                      </c:pt>
                      <c:pt idx="5616">
                        <c:v>1.870000000000001</c:v>
                      </c:pt>
                      <c:pt idx="5617">
                        <c:v>1.83</c:v>
                      </c:pt>
                      <c:pt idx="5618">
                        <c:v>1.7899999999999991</c:v>
                      </c:pt>
                      <c:pt idx="5619">
                        <c:v>1.8900000000000006</c:v>
                      </c:pt>
                      <c:pt idx="5620">
                        <c:v>1.9499999999999993</c:v>
                      </c:pt>
                      <c:pt idx="5621">
                        <c:v>1.9299999999999997</c:v>
                      </c:pt>
                      <c:pt idx="5622">
                        <c:v>2</c:v>
                      </c:pt>
                      <c:pt idx="5623">
                        <c:v>2.1099999999999994</c:v>
                      </c:pt>
                      <c:pt idx="5624">
                        <c:v>2.2100000000000009</c:v>
                      </c:pt>
                      <c:pt idx="5625">
                        <c:v>2.2400000000000002</c:v>
                      </c:pt>
                      <c:pt idx="5626">
                        <c:v>2.16</c:v>
                      </c:pt>
                      <c:pt idx="5627">
                        <c:v>1.9800000000000004</c:v>
                      </c:pt>
                      <c:pt idx="5628">
                        <c:v>2.2899999999999991</c:v>
                      </c:pt>
                      <c:pt idx="5629">
                        <c:v>2.4799999999999986</c:v>
                      </c:pt>
                      <c:pt idx="5630">
                        <c:v>2.4699999999999989</c:v>
                      </c:pt>
                      <c:pt idx="5631">
                        <c:v>2.4599999999999991</c:v>
                      </c:pt>
                      <c:pt idx="5632">
                        <c:v>2.41</c:v>
                      </c:pt>
                      <c:pt idx="5633">
                        <c:v>2.5700000000000003</c:v>
                      </c:pt>
                      <c:pt idx="5634">
                        <c:v>2.3599999999999994</c:v>
                      </c:pt>
                      <c:pt idx="5635">
                        <c:v>2.2900000000000009</c:v>
                      </c:pt>
                      <c:pt idx="5636">
                        <c:v>1.9100000000000001</c:v>
                      </c:pt>
                      <c:pt idx="5637">
                        <c:v>2.0400000000000009</c:v>
                      </c:pt>
                      <c:pt idx="5638">
                        <c:v>2.1899999999999995</c:v>
                      </c:pt>
                      <c:pt idx="5639">
                        <c:v>2.1099999999999994</c:v>
                      </c:pt>
                      <c:pt idx="5640">
                        <c:v>2.25</c:v>
                      </c:pt>
                      <c:pt idx="5641">
                        <c:v>2.17</c:v>
                      </c:pt>
                      <c:pt idx="5642">
                        <c:v>2.25</c:v>
                      </c:pt>
                      <c:pt idx="5643">
                        <c:v>2.3699999999999992</c:v>
                      </c:pt>
                      <c:pt idx="5644">
                        <c:v>2.3199999999999985</c:v>
                      </c:pt>
                      <c:pt idx="5645">
                        <c:v>2.2200000000000006</c:v>
                      </c:pt>
                      <c:pt idx="5646">
                        <c:v>2.4299999999999997</c:v>
                      </c:pt>
                      <c:pt idx="5647">
                        <c:v>2.4299999999999997</c:v>
                      </c:pt>
                      <c:pt idx="5648">
                        <c:v>2.3900000000000006</c:v>
                      </c:pt>
                      <c:pt idx="5649">
                        <c:v>2.3600000000000012</c:v>
                      </c:pt>
                      <c:pt idx="5650">
                        <c:v>2.4900000000000002</c:v>
                      </c:pt>
                      <c:pt idx="5651">
                        <c:v>#N/A</c:v>
                      </c:pt>
                      <c:pt idx="5652">
                        <c:v>2.379999999999999</c:v>
                      </c:pt>
                      <c:pt idx="5653">
                        <c:v>2.129999999999999</c:v>
                      </c:pt>
                      <c:pt idx="5654">
                        <c:v>2.2400000000000002</c:v>
                      </c:pt>
                      <c:pt idx="5655">
                        <c:v>2.1300000000000008</c:v>
                      </c:pt>
                      <c:pt idx="5656">
                        <c:v>2.1100000000000012</c:v>
                      </c:pt>
                      <c:pt idx="5657">
                        <c:v>2.0900000000000016</c:v>
                      </c:pt>
                      <c:pt idx="5658">
                        <c:v>2.2699999999999996</c:v>
                      </c:pt>
                      <c:pt idx="5659">
                        <c:v>2.16</c:v>
                      </c:pt>
                      <c:pt idx="5660">
                        <c:v>2.09</c:v>
                      </c:pt>
                      <c:pt idx="5661">
                        <c:v>2.2900000000000009</c:v>
                      </c:pt>
                      <c:pt idx="5662">
                        <c:v>2.3499999999999996</c:v>
                      </c:pt>
                      <c:pt idx="5663">
                        <c:v>2.2900000000000009</c:v>
                      </c:pt>
                      <c:pt idx="5664">
                        <c:v>2.16</c:v>
                      </c:pt>
                      <c:pt idx="5665">
                        <c:v>2.41</c:v>
                      </c:pt>
                      <c:pt idx="5666">
                        <c:v>2.5</c:v>
                      </c:pt>
                      <c:pt idx="5667">
                        <c:v>2.7899999999999991</c:v>
                      </c:pt>
                      <c:pt idx="5668">
                        <c:v>2.4800000000000004</c:v>
                      </c:pt>
                      <c:pt idx="5669">
                        <c:v>1.8200000000000003</c:v>
                      </c:pt>
                      <c:pt idx="5670">
                        <c:v>0.84999999999999964</c:v>
                      </c:pt>
                      <c:pt idx="5671">
                        <c:v>1.8500000000000014</c:v>
                      </c:pt>
                      <c:pt idx="5672">
                        <c:v>1.9100000000000001</c:v>
                      </c:pt>
                      <c:pt idx="5673">
                        <c:v>1.9800000000000004</c:v>
                      </c:pt>
                      <c:pt idx="5674">
                        <c:v>1.8499999999999996</c:v>
                      </c:pt>
                      <c:pt idx="5675">
                        <c:v>1.9499999999999993</c:v>
                      </c:pt>
                      <c:pt idx="5676">
                        <c:v>#N/A</c:v>
                      </c:pt>
                      <c:pt idx="5677">
                        <c:v>2.0099999999999998</c:v>
                      </c:pt>
                      <c:pt idx="5678">
                        <c:v>1.92</c:v>
                      </c:pt>
                      <c:pt idx="5679">
                        <c:v>2.1400000000000006</c:v>
                      </c:pt>
                      <c:pt idx="5680">
                        <c:v>2.2699999999999996</c:v>
                      </c:pt>
                      <c:pt idx="5681">
                        <c:v>2.1400000000000006</c:v>
                      </c:pt>
                      <c:pt idx="5682">
                        <c:v>2.2000000000000011</c:v>
                      </c:pt>
                      <c:pt idx="5683">
                        <c:v>2</c:v>
                      </c:pt>
                      <c:pt idx="5684">
                        <c:v>2.0300000000000011</c:v>
                      </c:pt>
                      <c:pt idx="5685">
                        <c:v>2.0700000000000003</c:v>
                      </c:pt>
                      <c:pt idx="5686">
                        <c:v>2.1899999999999995</c:v>
                      </c:pt>
                      <c:pt idx="5687">
                        <c:v>2.3999999999999986</c:v>
                      </c:pt>
                      <c:pt idx="5688">
                        <c:v>2.4900000000000002</c:v>
                      </c:pt>
                      <c:pt idx="5689">
                        <c:v>2.2599999999999998</c:v>
                      </c:pt>
                      <c:pt idx="5690">
                        <c:v>2.3699999999999992</c:v>
                      </c:pt>
                      <c:pt idx="5691">
                        <c:v>2.3100000000000005</c:v>
                      </c:pt>
                      <c:pt idx="5692">
                        <c:v>2.2400000000000002</c:v>
                      </c:pt>
                      <c:pt idx="5693">
                        <c:v>2.129999999999999</c:v>
                      </c:pt>
                      <c:pt idx="5694">
                        <c:v>2.2200000000000006</c:v>
                      </c:pt>
                      <c:pt idx="5695">
                        <c:v>2.5299999999999994</c:v>
                      </c:pt>
                      <c:pt idx="5696">
                        <c:v>2.4699999999999989</c:v>
                      </c:pt>
                      <c:pt idx="5697">
                        <c:v>#N/A</c:v>
                      </c:pt>
                      <c:pt idx="5698">
                        <c:v>2.42</c:v>
                      </c:pt>
                      <c:pt idx="5699">
                        <c:v>2.33</c:v>
                      </c:pt>
                      <c:pt idx="5700">
                        <c:v>#N/A</c:v>
                      </c:pt>
                      <c:pt idx="5701">
                        <c:v>2.3100000000000005</c:v>
                      </c:pt>
                      <c:pt idx="5702">
                        <c:v>2.1999999999999993</c:v>
                      </c:pt>
                      <c:pt idx="5703">
                        <c:v>2.16</c:v>
                      </c:pt>
                      <c:pt idx="5704">
                        <c:v>2.2700000000000014</c:v>
                      </c:pt>
                      <c:pt idx="5705">
                        <c:v>2.4900000000000002</c:v>
                      </c:pt>
                      <c:pt idx="5706">
                        <c:v>2.41</c:v>
                      </c:pt>
                      <c:pt idx="5707">
                        <c:v>2.5</c:v>
                      </c:pt>
                      <c:pt idx="5708">
                        <c:v>2.2400000000000002</c:v>
                      </c:pt>
                      <c:pt idx="5709">
                        <c:v>#N/A</c:v>
                      </c:pt>
                      <c:pt idx="5710">
                        <c:v>2.3100000000000005</c:v>
                      </c:pt>
                      <c:pt idx="5711">
                        <c:v>2.4000000000000004</c:v>
                      </c:pt>
                      <c:pt idx="5712">
                        <c:v>2.3100000000000005</c:v>
                      </c:pt>
                      <c:pt idx="5713">
                        <c:v>2.2900000000000009</c:v>
                      </c:pt>
                      <c:pt idx="5714">
                        <c:v>2.17</c:v>
                      </c:pt>
                      <c:pt idx="5715">
                        <c:v>2.2400000000000002</c:v>
                      </c:pt>
                      <c:pt idx="5716">
                        <c:v>2.2299999999999986</c:v>
                      </c:pt>
                      <c:pt idx="5717">
                        <c:v>2.379999999999999</c:v>
                      </c:pt>
                      <c:pt idx="5718">
                        <c:v>2.2699999999999996</c:v>
                      </c:pt>
                      <c:pt idx="5719">
                        <c:v>2.33</c:v>
                      </c:pt>
                      <c:pt idx="5720">
                        <c:v>2.4700000000000006</c:v>
                      </c:pt>
                      <c:pt idx="5721">
                        <c:v>2.34</c:v>
                      </c:pt>
                      <c:pt idx="5722">
                        <c:v>2.4499999999999993</c:v>
                      </c:pt>
                      <c:pt idx="5723">
                        <c:v>2.2300000000000004</c:v>
                      </c:pt>
                      <c:pt idx="5724">
                        <c:v>2.0200000000000014</c:v>
                      </c:pt>
                      <c:pt idx="5725">
                        <c:v>2.1500000000000004</c:v>
                      </c:pt>
                      <c:pt idx="5726">
                        <c:v>2.2099999999999991</c:v>
                      </c:pt>
                      <c:pt idx="5727">
                        <c:v>2.4299999999999997</c:v>
                      </c:pt>
                      <c:pt idx="5728">
                        <c:v>2.6999999999999993</c:v>
                      </c:pt>
                      <c:pt idx="5729">
                        <c:v>2.42</c:v>
                      </c:pt>
                      <c:pt idx="5730">
                        <c:v>3.129999999999999</c:v>
                      </c:pt>
                      <c:pt idx="5731">
                        <c:v>#N/A</c:v>
                      </c:pt>
                      <c:pt idx="5732">
                        <c:v>2.6899999999999995</c:v>
                      </c:pt>
                      <c:pt idx="5733">
                        <c:v>2.1100000000000012</c:v>
                      </c:pt>
                      <c:pt idx="5734">
                        <c:v>1.1799999999999997</c:v>
                      </c:pt>
                      <c:pt idx="5735">
                        <c:v>1.9000000000000004</c:v>
                      </c:pt>
                      <c:pt idx="5736">
                        <c:v>#N/A</c:v>
                      </c:pt>
                      <c:pt idx="5737">
                        <c:v>1.7099999999999991</c:v>
                      </c:pt>
                      <c:pt idx="5738">
                        <c:v>1.8199999999999985</c:v>
                      </c:pt>
                      <c:pt idx="5739">
                        <c:v>2.1500000000000004</c:v>
                      </c:pt>
                      <c:pt idx="5740">
                        <c:v>2.3000000000000007</c:v>
                      </c:pt>
                      <c:pt idx="5741">
                        <c:v>2.1999999999999993</c:v>
                      </c:pt>
                      <c:pt idx="5742">
                        <c:v>2.2900000000000009</c:v>
                      </c:pt>
                      <c:pt idx="5743">
                        <c:v>1.9299999999999997</c:v>
                      </c:pt>
                      <c:pt idx="5744">
                        <c:v>2.1500000000000004</c:v>
                      </c:pt>
                      <c:pt idx="5745">
                        <c:v>2.1899999999999995</c:v>
                      </c:pt>
                      <c:pt idx="5746">
                        <c:v>2.0299999999999994</c:v>
                      </c:pt>
                      <c:pt idx="5747">
                        <c:v>2.120000000000001</c:v>
                      </c:pt>
                      <c:pt idx="5748">
                        <c:v>1.5700000000000003</c:v>
                      </c:pt>
                      <c:pt idx="5749">
                        <c:v>1.9699999999999989</c:v>
                      </c:pt>
                      <c:pt idx="5750">
                        <c:v>2.16</c:v>
                      </c:pt>
                      <c:pt idx="5751">
                        <c:v>1.9700000000000006</c:v>
                      </c:pt>
                      <c:pt idx="5752">
                        <c:v>2.0600000000000005</c:v>
                      </c:pt>
                      <c:pt idx="5753">
                        <c:v>2.2000000000000011</c:v>
                      </c:pt>
                      <c:pt idx="5754">
                        <c:v>2.1500000000000004</c:v>
                      </c:pt>
                      <c:pt idx="5755">
                        <c:v>2.3200000000000003</c:v>
                      </c:pt>
                      <c:pt idx="5756">
                        <c:v>2.3200000000000003</c:v>
                      </c:pt>
                      <c:pt idx="5757">
                        <c:v>2.3200000000000003</c:v>
                      </c:pt>
                      <c:pt idx="5758">
                        <c:v>1.9000000000000004</c:v>
                      </c:pt>
                      <c:pt idx="5759">
                        <c:v>2</c:v>
                      </c:pt>
                      <c:pt idx="5760">
                        <c:v>2.09</c:v>
                      </c:pt>
                      <c:pt idx="5761">
                        <c:v>2.0099999999999998</c:v>
                      </c:pt>
                      <c:pt idx="5762">
                        <c:v>2.0200000000000014</c:v>
                      </c:pt>
                      <c:pt idx="5763">
                        <c:v>2.1500000000000004</c:v>
                      </c:pt>
                      <c:pt idx="5764">
                        <c:v>2.2400000000000002</c:v>
                      </c:pt>
                      <c:pt idx="5765">
                        <c:v>2.3900000000000006</c:v>
                      </c:pt>
                      <c:pt idx="5766">
                        <c:v>#N/A</c:v>
                      </c:pt>
                      <c:pt idx="5767">
                        <c:v>2.1799999999999997</c:v>
                      </c:pt>
                      <c:pt idx="5768">
                        <c:v>1.9800000000000004</c:v>
                      </c:pt>
                      <c:pt idx="5769">
                        <c:v>2.1899999999999995</c:v>
                      </c:pt>
                      <c:pt idx="5770">
                        <c:v>2.3599999999999994</c:v>
                      </c:pt>
                      <c:pt idx="5771">
                        <c:v>#N/A</c:v>
                      </c:pt>
                      <c:pt idx="5772">
                        <c:v>2.2699999999999996</c:v>
                      </c:pt>
                      <c:pt idx="5773">
                        <c:v>2.2599999999999998</c:v>
                      </c:pt>
                      <c:pt idx="5774">
                        <c:v>2.33</c:v>
                      </c:pt>
                      <c:pt idx="5775">
                        <c:v>2.3599999999999994</c:v>
                      </c:pt>
                      <c:pt idx="5776">
                        <c:v>2.33</c:v>
                      </c:pt>
                      <c:pt idx="5777">
                        <c:v>2.5600000000000005</c:v>
                      </c:pt>
                      <c:pt idx="5778">
                        <c:v>2.59</c:v>
                      </c:pt>
                      <c:pt idx="5779">
                        <c:v>2.34</c:v>
                      </c:pt>
                      <c:pt idx="5780">
                        <c:v>2.2400000000000002</c:v>
                      </c:pt>
                      <c:pt idx="5781">
                        <c:v>2.2599999999999998</c:v>
                      </c:pt>
                      <c:pt idx="5782">
                        <c:v>2.3699999999999992</c:v>
                      </c:pt>
                      <c:pt idx="5783">
                        <c:v>2.5600000000000005</c:v>
                      </c:pt>
                      <c:pt idx="5784">
                        <c:v>2.5</c:v>
                      </c:pt>
                      <c:pt idx="5785">
                        <c:v>2.5499999999999989</c:v>
                      </c:pt>
                      <c:pt idx="5786">
                        <c:v>2.4000000000000004</c:v>
                      </c:pt>
                      <c:pt idx="5787">
                        <c:v>2.4800000000000004</c:v>
                      </c:pt>
                      <c:pt idx="5788">
                        <c:v>2.3499999999999996</c:v>
                      </c:pt>
                      <c:pt idx="5789">
                        <c:v>2.2200000000000006</c:v>
                      </c:pt>
                      <c:pt idx="5790">
                        <c:v>2.5</c:v>
                      </c:pt>
                      <c:pt idx="5791">
                        <c:v>2.379999999999999</c:v>
                      </c:pt>
                      <c:pt idx="5792">
                        <c:v>2.1899999999999995</c:v>
                      </c:pt>
                      <c:pt idx="5793">
                        <c:v>2.09</c:v>
                      </c:pt>
                      <c:pt idx="5794">
                        <c:v>2.0400000000000009</c:v>
                      </c:pt>
                      <c:pt idx="5795">
                        <c:v>2.2000000000000011</c:v>
                      </c:pt>
                      <c:pt idx="5796">
                        <c:v>2.4000000000000004</c:v>
                      </c:pt>
                      <c:pt idx="5797">
                        <c:v>2.8400000000000016</c:v>
                      </c:pt>
                      <c:pt idx="5798">
                        <c:v>3.6099999999999994</c:v>
                      </c:pt>
                      <c:pt idx="5799">
                        <c:v>2.34</c:v>
                      </c:pt>
                      <c:pt idx="5800">
                        <c:v>2.2899999999999991</c:v>
                      </c:pt>
                      <c:pt idx="5801">
                        <c:v>2.1400000000000006</c:v>
                      </c:pt>
                      <c:pt idx="5802">
                        <c:v>1.9000000000000004</c:v>
                      </c:pt>
                      <c:pt idx="5803">
                        <c:v>1.7699999999999996</c:v>
                      </c:pt>
                      <c:pt idx="5804">
                        <c:v>1.9100000000000001</c:v>
                      </c:pt>
                      <c:pt idx="5805">
                        <c:v>2.1400000000000006</c:v>
                      </c:pt>
                      <c:pt idx="5806">
                        <c:v>2.1500000000000004</c:v>
                      </c:pt>
                      <c:pt idx="5807">
                        <c:v>3.0299999999999994</c:v>
                      </c:pt>
                      <c:pt idx="5808">
                        <c:v>3.25</c:v>
                      </c:pt>
                      <c:pt idx="5809">
                        <c:v>2.0600000000000005</c:v>
                      </c:pt>
                      <c:pt idx="5810">
                        <c:v>2.33</c:v>
                      </c:pt>
                      <c:pt idx="5811">
                        <c:v>2.1099999999999994</c:v>
                      </c:pt>
                      <c:pt idx="5812">
                        <c:v>2.120000000000001</c:v>
                      </c:pt>
                      <c:pt idx="5813">
                        <c:v>2.09</c:v>
                      </c:pt>
                      <c:pt idx="5814">
                        <c:v>2.0399999999999991</c:v>
                      </c:pt>
                      <c:pt idx="5815">
                        <c:v>#N/A</c:v>
                      </c:pt>
                      <c:pt idx="5816">
                        <c:v>3.17</c:v>
                      </c:pt>
                      <c:pt idx="5817">
                        <c:v>3.1999999999999993</c:v>
                      </c:pt>
                      <c:pt idx="5818">
                        <c:v>2.0199999999999996</c:v>
                      </c:pt>
                      <c:pt idx="5819">
                        <c:v>2.0399999999999991</c:v>
                      </c:pt>
                      <c:pt idx="5820">
                        <c:v>2.2999999999999989</c:v>
                      </c:pt>
                      <c:pt idx="5821">
                        <c:v>1.92</c:v>
                      </c:pt>
                      <c:pt idx="5822">
                        <c:v>1.7800000000000011</c:v>
                      </c:pt>
                      <c:pt idx="5823">
                        <c:v>1.9799999999999986</c:v>
                      </c:pt>
                      <c:pt idx="5824">
                        <c:v>2.4400000000000013</c:v>
                      </c:pt>
                      <c:pt idx="5825">
                        <c:v>3.0300000000000011</c:v>
                      </c:pt>
                      <c:pt idx="5826">
                        <c:v>2.6500000000000004</c:v>
                      </c:pt>
                      <c:pt idx="5827">
                        <c:v>2.0299999999999994</c:v>
                      </c:pt>
                      <c:pt idx="5828">
                        <c:v>2.0900000000000016</c:v>
                      </c:pt>
                      <c:pt idx="5829">
                        <c:v>2.25</c:v>
                      </c:pt>
                      <c:pt idx="5830">
                        <c:v>2.8800000000000008</c:v>
                      </c:pt>
                      <c:pt idx="5831">
                        <c:v>3.25</c:v>
                      </c:pt>
                      <c:pt idx="5832">
                        <c:v>2.9299999999999997</c:v>
                      </c:pt>
                      <c:pt idx="5833">
                        <c:v>3.42</c:v>
                      </c:pt>
                      <c:pt idx="5834">
                        <c:v>3.6199999999999992</c:v>
                      </c:pt>
                      <c:pt idx="5835">
                        <c:v>4.4399999999999995</c:v>
                      </c:pt>
                      <c:pt idx="5836">
                        <c:v>3.7199999999999989</c:v>
                      </c:pt>
                      <c:pt idx="5837">
                        <c:v>2.7899999999999991</c:v>
                      </c:pt>
                      <c:pt idx="5838">
                        <c:v>2.6999999999999993</c:v>
                      </c:pt>
                      <c:pt idx="5839">
                        <c:v>3</c:v>
                      </c:pt>
                      <c:pt idx="5840">
                        <c:v>3.7100000000000009</c:v>
                      </c:pt>
                      <c:pt idx="5841">
                        <c:v>#N/A</c:v>
                      </c:pt>
                      <c:pt idx="5842">
                        <c:v>3.3800000000000008</c:v>
                      </c:pt>
                      <c:pt idx="5843">
                        <c:v>3.2799999999999994</c:v>
                      </c:pt>
                      <c:pt idx="5844">
                        <c:v>3.0999999999999996</c:v>
                      </c:pt>
                      <c:pt idx="5845">
                        <c:v>3.1000000000000014</c:v>
                      </c:pt>
                      <c:pt idx="5846">
                        <c:v>2.4299999999999997</c:v>
                      </c:pt>
                      <c:pt idx="5847">
                        <c:v>2.7199999999999989</c:v>
                      </c:pt>
                      <c:pt idx="5848">
                        <c:v>2.5099999999999998</c:v>
                      </c:pt>
                      <c:pt idx="5849">
                        <c:v>2.5299999999999994</c:v>
                      </c:pt>
                      <c:pt idx="5850">
                        <c:v>2.7000000000000011</c:v>
                      </c:pt>
                      <c:pt idx="5851">
                        <c:v>2.42</c:v>
                      </c:pt>
                      <c:pt idx="5852">
                        <c:v>2.7099999999999991</c:v>
                      </c:pt>
                      <c:pt idx="5853">
                        <c:v>2.7799999999999994</c:v>
                      </c:pt>
                      <c:pt idx="5854">
                        <c:v>2.3500000000000014</c:v>
                      </c:pt>
                      <c:pt idx="5855">
                        <c:v>1.8800000000000008</c:v>
                      </c:pt>
                      <c:pt idx="5856">
                        <c:v>1.7099999999999991</c:v>
                      </c:pt>
                      <c:pt idx="5857">
                        <c:v>1.83</c:v>
                      </c:pt>
                      <c:pt idx="5858">
                        <c:v>1.3399999999999999</c:v>
                      </c:pt>
                      <c:pt idx="5859">
                        <c:v>1.8200000000000003</c:v>
                      </c:pt>
                      <c:pt idx="5860">
                        <c:v>2.2300000000000004</c:v>
                      </c:pt>
                      <c:pt idx="5861">
                        <c:v>2.67</c:v>
                      </c:pt>
                      <c:pt idx="5862">
                        <c:v>2.9499999999999993</c:v>
                      </c:pt>
                      <c:pt idx="5863">
                        <c:v>3.25</c:v>
                      </c:pt>
                      <c:pt idx="5864">
                        <c:v>3.16</c:v>
                      </c:pt>
                      <c:pt idx="5865">
                        <c:v>2.99</c:v>
                      </c:pt>
                      <c:pt idx="5866">
                        <c:v>2.4399999999999995</c:v>
                      </c:pt>
                      <c:pt idx="5867">
                        <c:v>2.92</c:v>
                      </c:pt>
                      <c:pt idx="5868">
                        <c:v>#N/A</c:v>
                      </c:pt>
                      <c:pt idx="5869">
                        <c:v>2.5199999999999996</c:v>
                      </c:pt>
                      <c:pt idx="5870">
                        <c:v>2.6199999999999992</c:v>
                      </c:pt>
                      <c:pt idx="5871">
                        <c:v>1.9600000000000009</c:v>
                      </c:pt>
                      <c:pt idx="5872">
                        <c:v>2.16</c:v>
                      </c:pt>
                      <c:pt idx="5873">
                        <c:v>2.33</c:v>
                      </c:pt>
                      <c:pt idx="5874">
                        <c:v>2.3900000000000006</c:v>
                      </c:pt>
                      <c:pt idx="5875">
                        <c:v>2.3000000000000007</c:v>
                      </c:pt>
                      <c:pt idx="5876">
                        <c:v>1.870000000000001</c:v>
                      </c:pt>
                      <c:pt idx="5877">
                        <c:v>1.9699999999999989</c:v>
                      </c:pt>
                      <c:pt idx="5878">
                        <c:v>1.7200000000000006</c:v>
                      </c:pt>
                      <c:pt idx="5879">
                        <c:v>1.8900000000000006</c:v>
                      </c:pt>
                      <c:pt idx="5880">
                        <c:v>2.2699999999999996</c:v>
                      </c:pt>
                      <c:pt idx="5881">
                        <c:v>1.8599999999999994</c:v>
                      </c:pt>
                      <c:pt idx="5882">
                        <c:v>2.0999999999999996</c:v>
                      </c:pt>
                      <c:pt idx="5883">
                        <c:v>2.0400000000000009</c:v>
                      </c:pt>
                      <c:pt idx="5884">
                        <c:v>1.6000000000000014</c:v>
                      </c:pt>
                      <c:pt idx="5885">
                        <c:v>1.6199999999999992</c:v>
                      </c:pt>
                      <c:pt idx="5886">
                        <c:v>1.5200000000000014</c:v>
                      </c:pt>
                      <c:pt idx="5887">
                        <c:v>1.08</c:v>
                      </c:pt>
                      <c:pt idx="5888">
                        <c:v>0.77000000000000135</c:v>
                      </c:pt>
                      <c:pt idx="5889">
                        <c:v>1.0899999999999999</c:v>
                      </c:pt>
                      <c:pt idx="5890">
                        <c:v>1.1099999999999994</c:v>
                      </c:pt>
                      <c:pt idx="5891">
                        <c:v>0.97000000000000064</c:v>
                      </c:pt>
                      <c:pt idx="5892">
                        <c:v>0.94999999999999929</c:v>
                      </c:pt>
                      <c:pt idx="5893">
                        <c:v>1.1600000000000001</c:v>
                      </c:pt>
                      <c:pt idx="5894">
                        <c:v>0.99000000000000021</c:v>
                      </c:pt>
                      <c:pt idx="5895">
                        <c:v>1.1099999999999994</c:v>
                      </c:pt>
                      <c:pt idx="5896">
                        <c:v>1.0099999999999998</c:v>
                      </c:pt>
                      <c:pt idx="5897">
                        <c:v>1.1500000000000004</c:v>
                      </c:pt>
                      <c:pt idx="5898">
                        <c:v>0.91999999999999993</c:v>
                      </c:pt>
                      <c:pt idx="5899">
                        <c:v>0.95999999999999908</c:v>
                      </c:pt>
                      <c:pt idx="5900">
                        <c:v>0.92999999999999972</c:v>
                      </c:pt>
                      <c:pt idx="5901">
                        <c:v>0.82000000000000028</c:v>
                      </c:pt>
                      <c:pt idx="5902">
                        <c:v>0.78999999999999915</c:v>
                      </c:pt>
                      <c:pt idx="5903">
                        <c:v>1.0400000000000009</c:v>
                      </c:pt>
                      <c:pt idx="5904">
                        <c:v>1.1199999999999992</c:v>
                      </c:pt>
                      <c:pt idx="5905">
                        <c:v>1.1300000000000008</c:v>
                      </c:pt>
                      <c:pt idx="5906">
                        <c:v>1.1300000000000008</c:v>
                      </c:pt>
                      <c:pt idx="5907">
                        <c:v>1.3399999999999999</c:v>
                      </c:pt>
                      <c:pt idx="5908">
                        <c:v>1.6300000000000008</c:v>
                      </c:pt>
                      <c:pt idx="5909">
                        <c:v>1.1899999999999995</c:v>
                      </c:pt>
                      <c:pt idx="5910">
                        <c:v>1.1499999999999986</c:v>
                      </c:pt>
                      <c:pt idx="5911">
                        <c:v>#N/A</c:v>
                      </c:pt>
                      <c:pt idx="5912">
                        <c:v>1.0700000000000003</c:v>
                      </c:pt>
                      <c:pt idx="5913">
                        <c:v>1.1999999999999993</c:v>
                      </c:pt>
                      <c:pt idx="5914">
                        <c:v>1.0999999999999996</c:v>
                      </c:pt>
                      <c:pt idx="5915">
                        <c:v>1.1399999999999988</c:v>
                      </c:pt>
                      <c:pt idx="5916">
                        <c:v>1.2599999999999998</c:v>
                      </c:pt>
                      <c:pt idx="5917">
                        <c:v>1.3099999999999987</c:v>
                      </c:pt>
                      <c:pt idx="5918">
                        <c:v>0.89000000000000057</c:v>
                      </c:pt>
                      <c:pt idx="5919">
                        <c:v>0.88999999999999879</c:v>
                      </c:pt>
                      <c:pt idx="5920">
                        <c:v>1.0399999999999991</c:v>
                      </c:pt>
                      <c:pt idx="5921">
                        <c:v>0.75999999999999979</c:v>
                      </c:pt>
                      <c:pt idx="5922">
                        <c:v>0.82000000000000028</c:v>
                      </c:pt>
                      <c:pt idx="5923">
                        <c:v>0.90000000000000036</c:v>
                      </c:pt>
                      <c:pt idx="5924">
                        <c:v>1.1600000000000001</c:v>
                      </c:pt>
                      <c:pt idx="5925">
                        <c:v>1.5599999999999987</c:v>
                      </c:pt>
                      <c:pt idx="5926">
                        <c:v>1.58</c:v>
                      </c:pt>
                      <c:pt idx="5927">
                        <c:v>2.0400000000000009</c:v>
                      </c:pt>
                      <c:pt idx="5928">
                        <c:v>2.620000000000001</c:v>
                      </c:pt>
                      <c:pt idx="5929">
                        <c:v>1.3100000000000005</c:v>
                      </c:pt>
                      <c:pt idx="5930">
                        <c:v>1.2400000000000002</c:v>
                      </c:pt>
                      <c:pt idx="5931">
                        <c:v>1.1599999999999984</c:v>
                      </c:pt>
                      <c:pt idx="5932">
                        <c:v>1.1199999999999992</c:v>
                      </c:pt>
                      <c:pt idx="5933">
                        <c:v>1.629999999999999</c:v>
                      </c:pt>
                      <c:pt idx="5934">
                        <c:v>1.9399999999999995</c:v>
                      </c:pt>
                      <c:pt idx="5935">
                        <c:v>2.1799999999999997</c:v>
                      </c:pt>
                      <c:pt idx="5936">
                        <c:v>#N/A</c:v>
                      </c:pt>
                      <c:pt idx="5937">
                        <c:v>2.4499999999999993</c:v>
                      </c:pt>
                      <c:pt idx="5938">
                        <c:v>3.6399999999999988</c:v>
                      </c:pt>
                      <c:pt idx="5939">
                        <c:v>2.0600000000000005</c:v>
                      </c:pt>
                      <c:pt idx="5940">
                        <c:v>2.2599999999999998</c:v>
                      </c:pt>
                      <c:pt idx="5941">
                        <c:v>1.8000000000000007</c:v>
                      </c:pt>
                      <c:pt idx="5942">
                        <c:v>1.870000000000001</c:v>
                      </c:pt>
                      <c:pt idx="5943">
                        <c:v>2.0099999999999998</c:v>
                      </c:pt>
                      <c:pt idx="5944">
                        <c:v>2.17</c:v>
                      </c:pt>
                      <c:pt idx="5945">
                        <c:v>2.0999999999999996</c:v>
                      </c:pt>
                      <c:pt idx="5946">
                        <c:v>1.9500000000000011</c:v>
                      </c:pt>
                      <c:pt idx="5947">
                        <c:v>2.5399999999999991</c:v>
                      </c:pt>
                      <c:pt idx="5948">
                        <c:v>4.21</c:v>
                      </c:pt>
                      <c:pt idx="5949">
                        <c:v>2.59</c:v>
                      </c:pt>
                      <c:pt idx="5950">
                        <c:v>2.4000000000000004</c:v>
                      </c:pt>
                      <c:pt idx="5951">
                        <c:v>1.9599999999999991</c:v>
                      </c:pt>
                      <c:pt idx="5952">
                        <c:v>1.6500000000000004</c:v>
                      </c:pt>
                      <c:pt idx="5953">
                        <c:v>1.7999999999999989</c:v>
                      </c:pt>
                      <c:pt idx="5954">
                        <c:v>1.4000000000000004</c:v>
                      </c:pt>
                      <c:pt idx="5955">
                        <c:v>1.5099999999999998</c:v>
                      </c:pt>
                      <c:pt idx="5956">
                        <c:v>2.0299999999999994</c:v>
                      </c:pt>
                      <c:pt idx="5957">
                        <c:v>#N/A</c:v>
                      </c:pt>
                      <c:pt idx="5958">
                        <c:v>2.370000000000001</c:v>
                      </c:pt>
                      <c:pt idx="5959">
                        <c:v>2.0500000000000007</c:v>
                      </c:pt>
                      <c:pt idx="5960">
                        <c:v>2.2100000000000009</c:v>
                      </c:pt>
                      <c:pt idx="5961">
                        <c:v>#N/A</c:v>
                      </c:pt>
                      <c:pt idx="5962">
                        <c:v>2.2699999999999996</c:v>
                      </c:pt>
                      <c:pt idx="5963">
                        <c:v>2.25</c:v>
                      </c:pt>
                      <c:pt idx="5964">
                        <c:v>2.1100000000000012</c:v>
                      </c:pt>
                      <c:pt idx="5965">
                        <c:v>2.1500000000000004</c:v>
                      </c:pt>
                      <c:pt idx="5966">
                        <c:v>2.16</c:v>
                      </c:pt>
                      <c:pt idx="5967">
                        <c:v>2.25</c:v>
                      </c:pt>
                      <c:pt idx="5968">
                        <c:v>2.0700000000000003</c:v>
                      </c:pt>
                      <c:pt idx="5969">
                        <c:v>#N/A</c:v>
                      </c:pt>
                      <c:pt idx="5970">
                        <c:v>2.2699999999999996</c:v>
                      </c:pt>
                      <c:pt idx="5971">
                        <c:v>2.25</c:v>
                      </c:pt>
                      <c:pt idx="5972">
                        <c:v>2.3199999999999985</c:v>
                      </c:pt>
                      <c:pt idx="5973">
                        <c:v>2.6000000000000014</c:v>
                      </c:pt>
                      <c:pt idx="5974">
                        <c:v>2.7899999999999991</c:v>
                      </c:pt>
                      <c:pt idx="5975">
                        <c:v>2.66</c:v>
                      </c:pt>
                      <c:pt idx="5976">
                        <c:v>2.2900000000000009</c:v>
                      </c:pt>
                      <c:pt idx="5977">
                        <c:v>2.7199999999999989</c:v>
                      </c:pt>
                      <c:pt idx="5978">
                        <c:v>3.17</c:v>
                      </c:pt>
                      <c:pt idx="5979">
                        <c:v>2.6799999999999997</c:v>
                      </c:pt>
                      <c:pt idx="5980">
                        <c:v>3.08</c:v>
                      </c:pt>
                      <c:pt idx="5981">
                        <c:v>2.91</c:v>
                      </c:pt>
                      <c:pt idx="5982">
                        <c:v>2.8200000000000003</c:v>
                      </c:pt>
                      <c:pt idx="5983">
                        <c:v>2.9599999999999991</c:v>
                      </c:pt>
                      <c:pt idx="5984">
                        <c:v>3.2799999999999994</c:v>
                      </c:pt>
                      <c:pt idx="5985">
                        <c:v>3.3000000000000007</c:v>
                      </c:pt>
                      <c:pt idx="5986">
                        <c:v>3.66</c:v>
                      </c:pt>
                      <c:pt idx="5987">
                        <c:v>4.3599999999999994</c:v>
                      </c:pt>
                      <c:pt idx="5988">
                        <c:v>3.3599999999999994</c:v>
                      </c:pt>
                      <c:pt idx="5989">
                        <c:v>3.08</c:v>
                      </c:pt>
                      <c:pt idx="5990">
                        <c:v>3.2799999999999994</c:v>
                      </c:pt>
                      <c:pt idx="5991">
                        <c:v>3.7800000000000002</c:v>
                      </c:pt>
                      <c:pt idx="5992">
                        <c:v>#N/A</c:v>
                      </c:pt>
                      <c:pt idx="5993">
                        <c:v>3.33</c:v>
                      </c:pt>
                      <c:pt idx="5994">
                        <c:v>2.9399999999999995</c:v>
                      </c:pt>
                      <c:pt idx="5995">
                        <c:v>2.8400000000000016</c:v>
                      </c:pt>
                      <c:pt idx="5996">
                        <c:v>2.8100000000000005</c:v>
                      </c:pt>
                      <c:pt idx="5997">
                        <c:v>#N/A</c:v>
                      </c:pt>
                      <c:pt idx="5998">
                        <c:v>2.33</c:v>
                      </c:pt>
                      <c:pt idx="5999">
                        <c:v>2.8499999999999996</c:v>
                      </c:pt>
                      <c:pt idx="6000">
                        <c:v>3.49</c:v>
                      </c:pt>
                      <c:pt idx="6001">
                        <c:v>3.2699999999999996</c:v>
                      </c:pt>
                      <c:pt idx="6002">
                        <c:v>3.1499999999999986</c:v>
                      </c:pt>
                      <c:pt idx="6003">
                        <c:v>3.4500000000000011</c:v>
                      </c:pt>
                      <c:pt idx="6004">
                        <c:v>3.25</c:v>
                      </c:pt>
                      <c:pt idx="6005">
                        <c:v>3.3499999999999996</c:v>
                      </c:pt>
                      <c:pt idx="6006">
                        <c:v>3.4499999999999993</c:v>
                      </c:pt>
                      <c:pt idx="6007">
                        <c:v>3.4600000000000009</c:v>
                      </c:pt>
                      <c:pt idx="6008">
                        <c:v>3</c:v>
                      </c:pt>
                      <c:pt idx="6009">
                        <c:v>3.2100000000000009</c:v>
                      </c:pt>
                      <c:pt idx="6010">
                        <c:v>3.2900000000000009</c:v>
                      </c:pt>
                      <c:pt idx="6011">
                        <c:v>#N/A</c:v>
                      </c:pt>
                      <c:pt idx="6012">
                        <c:v>2.9800000000000004</c:v>
                      </c:pt>
                      <c:pt idx="6013">
                        <c:v>2.8500000000000014</c:v>
                      </c:pt>
                      <c:pt idx="6014">
                        <c:v>2.7300000000000004</c:v>
                      </c:pt>
                      <c:pt idx="6015">
                        <c:v>2.74</c:v>
                      </c:pt>
                      <c:pt idx="6016">
                        <c:v>2.4900000000000002</c:v>
                      </c:pt>
                      <c:pt idx="6017">
                        <c:v>2.5</c:v>
                      </c:pt>
                      <c:pt idx="6018">
                        <c:v>2.59</c:v>
                      </c:pt>
                      <c:pt idx="6019">
                        <c:v>2.4399999999999995</c:v>
                      </c:pt>
                      <c:pt idx="6020">
                        <c:v>2.5499999999999989</c:v>
                      </c:pt>
                      <c:pt idx="6021">
                        <c:v>2.74</c:v>
                      </c:pt>
                      <c:pt idx="6022">
                        <c:v>2.9400000000000013</c:v>
                      </c:pt>
                      <c:pt idx="6023">
                        <c:v>3.1799999999999997</c:v>
                      </c:pt>
                      <c:pt idx="6024">
                        <c:v>3</c:v>
                      </c:pt>
                      <c:pt idx="6025">
                        <c:v>2.879999999999999</c:v>
                      </c:pt>
                      <c:pt idx="6026">
                        <c:v>3.1199999999999992</c:v>
                      </c:pt>
                      <c:pt idx="6027">
                        <c:v>#N/A</c:v>
                      </c:pt>
                      <c:pt idx="6028">
                        <c:v>2.7800000000000011</c:v>
                      </c:pt>
                      <c:pt idx="6029">
                        <c:v>2.6999999999999993</c:v>
                      </c:pt>
                      <c:pt idx="6030">
                        <c:v>2.8500000000000014</c:v>
                      </c:pt>
                      <c:pt idx="6031">
                        <c:v>#N/A</c:v>
                      </c:pt>
                      <c:pt idx="6032">
                        <c:v>2.7399999999999984</c:v>
                      </c:pt>
                      <c:pt idx="6033">
                        <c:v>2.8499999999999996</c:v>
                      </c:pt>
                      <c:pt idx="6034">
                        <c:v>2.9700000000000006</c:v>
                      </c:pt>
                      <c:pt idx="6035">
                        <c:v>3.26</c:v>
                      </c:pt>
                      <c:pt idx="6036">
                        <c:v>3.2300000000000004</c:v>
                      </c:pt>
                      <c:pt idx="6037">
                        <c:v>3.6800000000000015</c:v>
                      </c:pt>
                      <c:pt idx="6038">
                        <c:v>3.83</c:v>
                      </c:pt>
                      <c:pt idx="6039">
                        <c:v>3.17</c:v>
                      </c:pt>
                      <c:pt idx="6040">
                        <c:v>3.1199999999999992</c:v>
                      </c:pt>
                      <c:pt idx="6041">
                        <c:v>3.1999999999999993</c:v>
                      </c:pt>
                      <c:pt idx="6042">
                        <c:v>3.33</c:v>
                      </c:pt>
                      <c:pt idx="6043">
                        <c:v>3.7099999999999991</c:v>
                      </c:pt>
                      <c:pt idx="6044">
                        <c:v>3.4699999999999989</c:v>
                      </c:pt>
                      <c:pt idx="6045">
                        <c:v>3.2900000000000009</c:v>
                      </c:pt>
                      <c:pt idx="6046">
                        <c:v>3.4600000000000009</c:v>
                      </c:pt>
                      <c:pt idx="6047">
                        <c:v>3.25</c:v>
                      </c:pt>
                      <c:pt idx="6048">
                        <c:v>2.7800000000000011</c:v>
                      </c:pt>
                      <c:pt idx="6049">
                        <c:v>2.8000000000000007</c:v>
                      </c:pt>
                      <c:pt idx="6050">
                        <c:v>3.1199999999999992</c:v>
                      </c:pt>
                      <c:pt idx="6051">
                        <c:v>3.4000000000000004</c:v>
                      </c:pt>
                      <c:pt idx="6052">
                        <c:v>3.370000000000001</c:v>
                      </c:pt>
                      <c:pt idx="6053">
                        <c:v>3.42</c:v>
                      </c:pt>
                      <c:pt idx="6054">
                        <c:v>3.2200000000000006</c:v>
                      </c:pt>
                      <c:pt idx="6055">
                        <c:v>3.2700000000000014</c:v>
                      </c:pt>
                      <c:pt idx="6056">
                        <c:v>3.41</c:v>
                      </c:pt>
                      <c:pt idx="6057">
                        <c:v>3.7799999999999994</c:v>
                      </c:pt>
                      <c:pt idx="6058">
                        <c:v>4.05</c:v>
                      </c:pt>
                      <c:pt idx="6059">
                        <c:v>2.8599999999999994</c:v>
                      </c:pt>
                      <c:pt idx="6060">
                        <c:v>3.0700000000000003</c:v>
                      </c:pt>
                      <c:pt idx="6061">
                        <c:v>2.83</c:v>
                      </c:pt>
                      <c:pt idx="6062">
                        <c:v>2.91</c:v>
                      </c:pt>
                      <c:pt idx="6063">
                        <c:v>3.24</c:v>
                      </c:pt>
                      <c:pt idx="6064">
                        <c:v>3.1899999999999995</c:v>
                      </c:pt>
                      <c:pt idx="6065">
                        <c:v>#N/A</c:v>
                      </c:pt>
                      <c:pt idx="6066">
                        <c:v>3.1899999999999995</c:v>
                      </c:pt>
                      <c:pt idx="6067">
                        <c:v>2.9800000000000004</c:v>
                      </c:pt>
                      <c:pt idx="6068">
                        <c:v>2.6400000000000006</c:v>
                      </c:pt>
                      <c:pt idx="6069">
                        <c:v>2.6099999999999994</c:v>
                      </c:pt>
                      <c:pt idx="6070">
                        <c:v>2.9399999999999995</c:v>
                      </c:pt>
                      <c:pt idx="6071">
                        <c:v>2.7999999999999989</c:v>
                      </c:pt>
                      <c:pt idx="6072">
                        <c:v>2.9499999999999993</c:v>
                      </c:pt>
                      <c:pt idx="6073">
                        <c:v>3.1999999999999993</c:v>
                      </c:pt>
                      <c:pt idx="6074">
                        <c:v>3.2900000000000009</c:v>
                      </c:pt>
                      <c:pt idx="6075">
                        <c:v>3.5600000000000005</c:v>
                      </c:pt>
                      <c:pt idx="6076">
                        <c:v>3.6100000000000012</c:v>
                      </c:pt>
                      <c:pt idx="6077">
                        <c:v>3.37</c:v>
                      </c:pt>
                      <c:pt idx="6078">
                        <c:v>3.4400000000000004</c:v>
                      </c:pt>
                      <c:pt idx="6079">
                        <c:v>3.1399999999999988</c:v>
                      </c:pt>
                      <c:pt idx="6080">
                        <c:v>3.2099999999999991</c:v>
                      </c:pt>
                      <c:pt idx="6081">
                        <c:v>3.0600000000000005</c:v>
                      </c:pt>
                      <c:pt idx="6082">
                        <c:v>2.83</c:v>
                      </c:pt>
                      <c:pt idx="6083">
                        <c:v>2.4399999999999995</c:v>
                      </c:pt>
                      <c:pt idx="6084">
                        <c:v>2.4599999999999991</c:v>
                      </c:pt>
                      <c:pt idx="6085">
                        <c:v>2.9300000000000015</c:v>
                      </c:pt>
                      <c:pt idx="6086">
                        <c:v>3.2199999999999998</c:v>
                      </c:pt>
                      <c:pt idx="6087">
                        <c:v>3.1899999999999995</c:v>
                      </c:pt>
                      <c:pt idx="6088">
                        <c:v>3.55</c:v>
                      </c:pt>
                      <c:pt idx="6089">
                        <c:v>3.1199999999999992</c:v>
                      </c:pt>
                      <c:pt idx="6090">
                        <c:v>2.8599999999999994</c:v>
                      </c:pt>
                      <c:pt idx="6091">
                        <c:v>2.879999999999999</c:v>
                      </c:pt>
                      <c:pt idx="6092">
                        <c:v>2.8499999999999996</c:v>
                      </c:pt>
                      <c:pt idx="6093">
                        <c:v>2.7200000000000006</c:v>
                      </c:pt>
                      <c:pt idx="6094">
                        <c:v>2.5700000000000003</c:v>
                      </c:pt>
                      <c:pt idx="6095">
                        <c:v>2.84</c:v>
                      </c:pt>
                      <c:pt idx="6096">
                        <c:v>2.8100000000000005</c:v>
                      </c:pt>
                      <c:pt idx="6097">
                        <c:v>2.9499999999999993</c:v>
                      </c:pt>
                      <c:pt idx="6098">
                        <c:v>2.8599999999999994</c:v>
                      </c:pt>
                      <c:pt idx="6099">
                        <c:v>2.8400000000000007</c:v>
                      </c:pt>
                      <c:pt idx="6100">
                        <c:v>3.1100000000000003</c:v>
                      </c:pt>
                      <c:pt idx="6101">
                        <c:v>#N/A</c:v>
                      </c:pt>
                      <c:pt idx="6102">
                        <c:v>2.7199999999999998</c:v>
                      </c:pt>
                      <c:pt idx="6103">
                        <c:v>2.5900000000000007</c:v>
                      </c:pt>
                      <c:pt idx="6104">
                        <c:v>2.6800000000000006</c:v>
                      </c:pt>
                      <c:pt idx="6105">
                        <c:v>2.6399999999999997</c:v>
                      </c:pt>
                      <c:pt idx="6106">
                        <c:v>2.2100000000000009</c:v>
                      </c:pt>
                      <c:pt idx="6107">
                        <c:v>2.1400000000000006</c:v>
                      </c:pt>
                      <c:pt idx="6108">
                        <c:v>1.96</c:v>
                      </c:pt>
                      <c:pt idx="6109">
                        <c:v>2.120000000000001</c:v>
                      </c:pt>
                      <c:pt idx="6110">
                        <c:v>2.59</c:v>
                      </c:pt>
                      <c:pt idx="6111">
                        <c:v>2.4000000000000004</c:v>
                      </c:pt>
                      <c:pt idx="6112">
                        <c:v>2.46</c:v>
                      </c:pt>
                      <c:pt idx="6113">
                        <c:v>2.76</c:v>
                      </c:pt>
                      <c:pt idx="6114">
                        <c:v>2.830000000000001</c:v>
                      </c:pt>
                      <c:pt idx="6115">
                        <c:v>2.7100000000000009</c:v>
                      </c:pt>
                      <c:pt idx="6116">
                        <c:v>2.7200000000000006</c:v>
                      </c:pt>
                      <c:pt idx="6117">
                        <c:v>3.1300000000000008</c:v>
                      </c:pt>
                      <c:pt idx="6118">
                        <c:v>3.3099999999999987</c:v>
                      </c:pt>
                      <c:pt idx="6119">
                        <c:v>2.8000000000000007</c:v>
                      </c:pt>
                      <c:pt idx="6120">
                        <c:v>2.9299999999999997</c:v>
                      </c:pt>
                      <c:pt idx="6121">
                        <c:v>2.8599999999999994</c:v>
                      </c:pt>
                      <c:pt idx="6122">
                        <c:v>2.9000000000000004</c:v>
                      </c:pt>
                      <c:pt idx="6123">
                        <c:v>3.0799999999999992</c:v>
                      </c:pt>
                      <c:pt idx="6124">
                        <c:v>2.6500000000000004</c:v>
                      </c:pt>
                      <c:pt idx="6125">
                        <c:v>2.2999999999999998</c:v>
                      </c:pt>
                      <c:pt idx="6126">
                        <c:v>2.0700000000000003</c:v>
                      </c:pt>
                      <c:pt idx="6127">
                        <c:v>2.0699999999999985</c:v>
                      </c:pt>
                      <c:pt idx="6128">
                        <c:v>1.6500000000000004</c:v>
                      </c:pt>
                      <c:pt idx="6129">
                        <c:v>#N/A</c:v>
                      </c:pt>
                      <c:pt idx="6130">
                        <c:v>1.879999999999999</c:v>
                      </c:pt>
                      <c:pt idx="6131">
                        <c:v>1.92</c:v>
                      </c:pt>
                      <c:pt idx="6132">
                        <c:v>2.0900000000000007</c:v>
                      </c:pt>
                      <c:pt idx="6133">
                        <c:v>2.37</c:v>
                      </c:pt>
                      <c:pt idx="6134">
                        <c:v>2.4200000000000008</c:v>
                      </c:pt>
                      <c:pt idx="6135">
                        <c:v>2.5600000000000005</c:v>
                      </c:pt>
                      <c:pt idx="6136">
                        <c:v>2.5100000000000007</c:v>
                      </c:pt>
                      <c:pt idx="6137">
                        <c:v>2.5700000000000003</c:v>
                      </c:pt>
                      <c:pt idx="6138">
                        <c:v>1.8599999999999994</c:v>
                      </c:pt>
                      <c:pt idx="6139">
                        <c:v>2.2900000000000009</c:v>
                      </c:pt>
                      <c:pt idx="6140">
                        <c:v>2.4299999999999997</c:v>
                      </c:pt>
                      <c:pt idx="6141">
                        <c:v>2.3900000000000006</c:v>
                      </c:pt>
                      <c:pt idx="6142">
                        <c:v>2.6400000000000006</c:v>
                      </c:pt>
                      <c:pt idx="6143">
                        <c:v>2.96</c:v>
                      </c:pt>
                      <c:pt idx="6144">
                        <c:v>3.0299999999999994</c:v>
                      </c:pt>
                      <c:pt idx="6145">
                        <c:v>3.1799999999999997</c:v>
                      </c:pt>
                      <c:pt idx="6146">
                        <c:v>3.0700000000000003</c:v>
                      </c:pt>
                      <c:pt idx="6147">
                        <c:v>3.09</c:v>
                      </c:pt>
                      <c:pt idx="6148">
                        <c:v>1.9600000000000009</c:v>
                      </c:pt>
                      <c:pt idx="6149">
                        <c:v>2.25</c:v>
                      </c:pt>
                      <c:pt idx="6150">
                        <c:v>2.7199999999999998</c:v>
                      </c:pt>
                      <c:pt idx="6151">
                        <c:v>2.7900000000000009</c:v>
                      </c:pt>
                      <c:pt idx="6152">
                        <c:v>2.8900000000000006</c:v>
                      </c:pt>
                      <c:pt idx="6153">
                        <c:v>2.8200000000000003</c:v>
                      </c:pt>
                      <c:pt idx="6154">
                        <c:v>2.75</c:v>
                      </c:pt>
                      <c:pt idx="6155">
                        <c:v>2.7599999999999989</c:v>
                      </c:pt>
                      <c:pt idx="6156">
                        <c:v>2.5300000000000011</c:v>
                      </c:pt>
                      <c:pt idx="6157">
                        <c:v>2.4400000000000013</c:v>
                      </c:pt>
                      <c:pt idx="6158">
                        <c:v>1.6300000000000008</c:v>
                      </c:pt>
                      <c:pt idx="6159">
                        <c:v>1.83</c:v>
                      </c:pt>
                      <c:pt idx="6160">
                        <c:v>2.0399999999999991</c:v>
                      </c:pt>
                      <c:pt idx="6161">
                        <c:v>2.2400000000000002</c:v>
                      </c:pt>
                      <c:pt idx="6162">
                        <c:v>2.5299999999999994</c:v>
                      </c:pt>
                      <c:pt idx="6163">
                        <c:v>2.5499999999999989</c:v>
                      </c:pt>
                      <c:pt idx="6164">
                        <c:v>2.3099999999999996</c:v>
                      </c:pt>
                      <c:pt idx="6165">
                        <c:v>2.4500000000000002</c:v>
                      </c:pt>
                      <c:pt idx="6166">
                        <c:v>2.3199999999999994</c:v>
                      </c:pt>
                      <c:pt idx="6167">
                        <c:v>2.1899999999999995</c:v>
                      </c:pt>
                      <c:pt idx="6168">
                        <c:v>2.34</c:v>
                      </c:pt>
                      <c:pt idx="6169">
                        <c:v>2.3099999999999996</c:v>
                      </c:pt>
                      <c:pt idx="6170">
                        <c:v>2.4799999999999995</c:v>
                      </c:pt>
                      <c:pt idx="6171">
                        <c:v>#N/A</c:v>
                      </c:pt>
                      <c:pt idx="6172">
                        <c:v>2</c:v>
                      </c:pt>
                      <c:pt idx="6173">
                        <c:v>2.25</c:v>
                      </c:pt>
                      <c:pt idx="6174">
                        <c:v>2.5499999999999998</c:v>
                      </c:pt>
                      <c:pt idx="6175">
                        <c:v>2.8200000000000003</c:v>
                      </c:pt>
                      <c:pt idx="6176">
                        <c:v>2.54</c:v>
                      </c:pt>
                      <c:pt idx="6177">
                        <c:v>2.6500000000000004</c:v>
                      </c:pt>
                      <c:pt idx="6178">
                        <c:v>2.4800000000000004</c:v>
                      </c:pt>
                      <c:pt idx="6179">
                        <c:v>2.5699999999999994</c:v>
                      </c:pt>
                      <c:pt idx="6180">
                        <c:v>2.6300000000000008</c:v>
                      </c:pt>
                      <c:pt idx="6181">
                        <c:v>2.3099999999999987</c:v>
                      </c:pt>
                      <c:pt idx="6182">
                        <c:v>2.59</c:v>
                      </c:pt>
                      <c:pt idx="6183">
                        <c:v>2.6099999999999994</c:v>
                      </c:pt>
                      <c:pt idx="6184">
                        <c:v>2.4000000000000004</c:v>
                      </c:pt>
                      <c:pt idx="6185">
                        <c:v>2.4299999999999997</c:v>
                      </c:pt>
                      <c:pt idx="6186">
                        <c:v>2.4700000000000006</c:v>
                      </c:pt>
                      <c:pt idx="6187">
                        <c:v>2.4800000000000004</c:v>
                      </c:pt>
                      <c:pt idx="6188">
                        <c:v>2.1199999999999992</c:v>
                      </c:pt>
                      <c:pt idx="6189">
                        <c:v>2.3500000000000005</c:v>
                      </c:pt>
                      <c:pt idx="6190">
                        <c:v>#N/A</c:v>
                      </c:pt>
                      <c:pt idx="6191">
                        <c:v>1.4700000000000006</c:v>
                      </c:pt>
                      <c:pt idx="6192">
                        <c:v>2.0299999999999994</c:v>
                      </c:pt>
                      <c:pt idx="6193">
                        <c:v>2.330000000000001</c:v>
                      </c:pt>
                      <c:pt idx="6194">
                        <c:v>2.42</c:v>
                      </c:pt>
                      <c:pt idx="6195">
                        <c:v>2.629999999999999</c:v>
                      </c:pt>
                      <c:pt idx="6196">
                        <c:v>2.62</c:v>
                      </c:pt>
                      <c:pt idx="6197">
                        <c:v>2.6599999999999993</c:v>
                      </c:pt>
                      <c:pt idx="6198">
                        <c:v>2.0499999999999989</c:v>
                      </c:pt>
                      <c:pt idx="6199">
                        <c:v>2.0700000000000003</c:v>
                      </c:pt>
                      <c:pt idx="6200">
                        <c:v>2.3999999999999995</c:v>
                      </c:pt>
                      <c:pt idx="6201">
                        <c:v>#N/A</c:v>
                      </c:pt>
                      <c:pt idx="6202">
                        <c:v>2.1400000000000006</c:v>
                      </c:pt>
                      <c:pt idx="6203">
                        <c:v>2.2699999999999996</c:v>
                      </c:pt>
                      <c:pt idx="6204">
                        <c:v>2.2200000000000006</c:v>
                      </c:pt>
                      <c:pt idx="6205">
                        <c:v>2.17</c:v>
                      </c:pt>
                      <c:pt idx="6206">
                        <c:v>2.0299999999999994</c:v>
                      </c:pt>
                      <c:pt idx="6207">
                        <c:v>2.0099999999999998</c:v>
                      </c:pt>
                      <c:pt idx="6208">
                        <c:v>1.4299999999999997</c:v>
                      </c:pt>
                      <c:pt idx="6209">
                        <c:v>1.9299999999999997</c:v>
                      </c:pt>
                      <c:pt idx="6210">
                        <c:v>2.3400000000000007</c:v>
                      </c:pt>
                      <c:pt idx="6211">
                        <c:v>2.419999999999999</c:v>
                      </c:pt>
                      <c:pt idx="6212">
                        <c:v>2.379999999999999</c:v>
                      </c:pt>
                      <c:pt idx="6213">
                        <c:v>2.1700000000000008</c:v>
                      </c:pt>
                      <c:pt idx="6214">
                        <c:v>1.9299999999999997</c:v>
                      </c:pt>
                      <c:pt idx="6215">
                        <c:v>1.6600000000000001</c:v>
                      </c:pt>
                      <c:pt idx="6216">
                        <c:v>1.6500000000000004</c:v>
                      </c:pt>
                      <c:pt idx="6217">
                        <c:v>1.6400000000000006</c:v>
                      </c:pt>
                      <c:pt idx="6218">
                        <c:v>1.5099999999999998</c:v>
                      </c:pt>
                      <c:pt idx="6219">
                        <c:v>1.7300000000000004</c:v>
                      </c:pt>
                      <c:pt idx="6220">
                        <c:v>1.9699999999999998</c:v>
                      </c:pt>
                      <c:pt idx="6221">
                        <c:v>#N/A</c:v>
                      </c:pt>
                      <c:pt idx="6222">
                        <c:v>1.7100000000000009</c:v>
                      </c:pt>
                      <c:pt idx="6223">
                        <c:v>1.8099999999999996</c:v>
                      </c:pt>
                      <c:pt idx="6224">
                        <c:v>1.8899999999999997</c:v>
                      </c:pt>
                      <c:pt idx="6225">
                        <c:v>1.3399999999999999</c:v>
                      </c:pt>
                      <c:pt idx="6226">
                        <c:v>1.910000000000001</c:v>
                      </c:pt>
                      <c:pt idx="6227">
                        <c:v>2.4400000000000004</c:v>
                      </c:pt>
                      <c:pt idx="6228">
                        <c:v>1.6000000000000014</c:v>
                      </c:pt>
                      <c:pt idx="6229">
                        <c:v>1.5400000000000009</c:v>
                      </c:pt>
                      <c:pt idx="6230">
                        <c:v>2.25</c:v>
                      </c:pt>
                      <c:pt idx="6231">
                        <c:v>1.7399999999999993</c:v>
                      </c:pt>
                      <c:pt idx="6232">
                        <c:v>1.7799999999999994</c:v>
                      </c:pt>
                      <c:pt idx="6233">
                        <c:v>1.7600000000000007</c:v>
                      </c:pt>
                      <c:pt idx="6234">
                        <c:v>#N/A</c:v>
                      </c:pt>
                      <c:pt idx="6235">
                        <c:v>1.0500000000000007</c:v>
                      </c:pt>
                      <c:pt idx="6236">
                        <c:v>1.129999999999999</c:v>
                      </c:pt>
                      <c:pt idx="6237">
                        <c:v>1</c:v>
                      </c:pt>
                      <c:pt idx="6238">
                        <c:v>0.94000000000000128</c:v>
                      </c:pt>
                      <c:pt idx="6239">
                        <c:v>1.33</c:v>
                      </c:pt>
                      <c:pt idx="6240">
                        <c:v>1.6600000000000001</c:v>
                      </c:pt>
                      <c:pt idx="6241">
                        <c:v>1.4700000000000006</c:v>
                      </c:pt>
                      <c:pt idx="6242">
                        <c:v>1.4299999999999997</c:v>
                      </c:pt>
                      <c:pt idx="6243">
                        <c:v>1.2099999999999991</c:v>
                      </c:pt>
                      <c:pt idx="6244">
                        <c:v>1.3699999999999992</c:v>
                      </c:pt>
                      <c:pt idx="6245">
                        <c:v>1.370000000000001</c:v>
                      </c:pt>
                      <c:pt idx="6246">
                        <c:v>1.1600000000000001</c:v>
                      </c:pt>
                      <c:pt idx="6247">
                        <c:v>1.1099999999999994</c:v>
                      </c:pt>
                      <c:pt idx="6248">
                        <c:v>0.12999999999999901</c:v>
                      </c:pt>
                      <c:pt idx="6249">
                        <c:v>0.92999999999999972</c:v>
                      </c:pt>
                      <c:pt idx="6250">
                        <c:v>1.0499999999999989</c:v>
                      </c:pt>
                      <c:pt idx="6251">
                        <c:v>1.0500000000000007</c:v>
                      </c:pt>
                      <c:pt idx="6252">
                        <c:v>1.1000000000000005</c:v>
                      </c:pt>
                      <c:pt idx="6253">
                        <c:v>#N/A</c:v>
                      </c:pt>
                      <c:pt idx="6254">
                        <c:v>1.0399999999999991</c:v>
                      </c:pt>
                      <c:pt idx="6255">
                        <c:v>1.37</c:v>
                      </c:pt>
                      <c:pt idx="6256">
                        <c:v>-7.0000000000000284E-2</c:v>
                      </c:pt>
                      <c:pt idx="6257">
                        <c:v>-4.4600000000000009</c:v>
                      </c:pt>
                      <c:pt idx="6258">
                        <c:v>#N/A</c:v>
                      </c:pt>
                      <c:pt idx="6259">
                        <c:v>0.27999999999999936</c:v>
                      </c:pt>
                      <c:pt idx="6260">
                        <c:v>0.71000000000000085</c:v>
                      </c:pt>
                      <c:pt idx="6261">
                        <c:v>1.0700000000000003</c:v>
                      </c:pt>
                      <c:pt idx="6262">
                        <c:v>1.1199999999999992</c:v>
                      </c:pt>
                      <c:pt idx="6263">
                        <c:v>1.3400000000000007</c:v>
                      </c:pt>
                      <c:pt idx="6264">
                        <c:v>1.3399999999999999</c:v>
                      </c:pt>
                      <c:pt idx="6265">
                        <c:v>1.5200000000000005</c:v>
                      </c:pt>
                      <c:pt idx="6266">
                        <c:v>1.4100000000000001</c:v>
                      </c:pt>
                      <c:pt idx="6267">
                        <c:v>1.4899999999999993</c:v>
                      </c:pt>
                      <c:pt idx="6268">
                        <c:v>1.2700000000000014</c:v>
                      </c:pt>
                      <c:pt idx="6269">
                        <c:v>1.3800000000000008</c:v>
                      </c:pt>
                      <c:pt idx="6270">
                        <c:v>1.4400000000000004</c:v>
                      </c:pt>
                      <c:pt idx="6271">
                        <c:v>#N/A</c:v>
                      </c:pt>
                      <c:pt idx="6272">
                        <c:v>1.2600000000000007</c:v>
                      </c:pt>
                      <c:pt idx="6273">
                        <c:v>1.2699999999999996</c:v>
                      </c:pt>
                      <c:pt idx="6274">
                        <c:v>1.3400000000000007</c:v>
                      </c:pt>
                      <c:pt idx="6275">
                        <c:v>1.4400000000000004</c:v>
                      </c:pt>
                      <c:pt idx="6276">
                        <c:v>1.1800000000000006</c:v>
                      </c:pt>
                      <c:pt idx="6277">
                        <c:v>1.2000000000000011</c:v>
                      </c:pt>
                      <c:pt idx="6278">
                        <c:v>1.3099999999999996</c:v>
                      </c:pt>
                      <c:pt idx="6279">
                        <c:v>1.08</c:v>
                      </c:pt>
                      <c:pt idx="6280">
                        <c:v>0.99000000000000021</c:v>
                      </c:pt>
                      <c:pt idx="6281">
                        <c:v>1</c:v>
                      </c:pt>
                      <c:pt idx="6282">
                        <c:v>1.1700000000000008</c:v>
                      </c:pt>
                      <c:pt idx="6283">
                        <c:v>1.2800000000000002</c:v>
                      </c:pt>
                      <c:pt idx="6284">
                        <c:v>1.2999999999999989</c:v>
                      </c:pt>
                      <c:pt idx="6285">
                        <c:v>1.3099999999999996</c:v>
                      </c:pt>
                      <c:pt idx="6286">
                        <c:v>1.08</c:v>
                      </c:pt>
                      <c:pt idx="6287">
                        <c:v>1.0899999999999999</c:v>
                      </c:pt>
                      <c:pt idx="6288">
                        <c:v>0.88000000000000078</c:v>
                      </c:pt>
                      <c:pt idx="6289">
                        <c:v>0.96</c:v>
                      </c:pt>
                      <c:pt idx="6290">
                        <c:v>0.92999999999999972</c:v>
                      </c:pt>
                      <c:pt idx="6291">
                        <c:v>#N/A</c:v>
                      </c:pt>
                      <c:pt idx="6292">
                        <c:v>0.55000000000000071</c:v>
                      </c:pt>
                      <c:pt idx="6293">
                        <c:v>0.78999999999999915</c:v>
                      </c:pt>
                      <c:pt idx="6294">
                        <c:v>0.84999999999999964</c:v>
                      </c:pt>
                      <c:pt idx="6295">
                        <c:v>0.75</c:v>
                      </c:pt>
                      <c:pt idx="6296">
                        <c:v>0.50000000000000089</c:v>
                      </c:pt>
                      <c:pt idx="6297">
                        <c:v>0.52000000000000046</c:v>
                      </c:pt>
                      <c:pt idx="6298">
                        <c:v>0.40999999999999925</c:v>
                      </c:pt>
                      <c:pt idx="6299">
                        <c:v>0.24000000000000021</c:v>
                      </c:pt>
                      <c:pt idx="6300">
                        <c:v>0.1800000000000006</c:v>
                      </c:pt>
                      <c:pt idx="6301">
                        <c:v>6.0000000000000497E-2</c:v>
                      </c:pt>
                      <c:pt idx="6302">
                        <c:v>0.16999999999999993</c:v>
                      </c:pt>
                      <c:pt idx="6303">
                        <c:v>0.34999999999999964</c:v>
                      </c:pt>
                      <c:pt idx="6304">
                        <c:v>0.37999999999999901</c:v>
                      </c:pt>
                      <c:pt idx="6305">
                        <c:v>0.57000000000000028</c:v>
                      </c:pt>
                      <c:pt idx="6306">
                        <c:v>0.33999999999999986</c:v>
                      </c:pt>
                      <c:pt idx="6307">
                        <c:v>0.16999999999999993</c:v>
                      </c:pt>
                      <c:pt idx="6308">
                        <c:v>-0.20000000000000018</c:v>
                      </c:pt>
                      <c:pt idx="6309">
                        <c:v>0.19000000000000039</c:v>
                      </c:pt>
                      <c:pt idx="6310">
                        <c:v>0.33000000000000007</c:v>
                      </c:pt>
                      <c:pt idx="6311">
                        <c:v>0.16999999999999993</c:v>
                      </c:pt>
                      <c:pt idx="6312">
                        <c:v>0.28000000000000025</c:v>
                      </c:pt>
                      <c:pt idx="6313">
                        <c:v>0.44000000000000039</c:v>
                      </c:pt>
                      <c:pt idx="6314">
                        <c:v>0.53000000000000025</c:v>
                      </c:pt>
                      <c:pt idx="6315">
                        <c:v>0.62999999999999989</c:v>
                      </c:pt>
                      <c:pt idx="6316">
                        <c:v>0.45999999999999996</c:v>
                      </c:pt>
                      <c:pt idx="6317">
                        <c:v>0.35000000000000053</c:v>
                      </c:pt>
                      <c:pt idx="6318">
                        <c:v>0.22999999999999954</c:v>
                      </c:pt>
                      <c:pt idx="6319">
                        <c:v>7.0000000000000284E-2</c:v>
                      </c:pt>
                      <c:pt idx="6320">
                        <c:v>#N/A</c:v>
                      </c:pt>
                      <c:pt idx="6321">
                        <c:v>-0.67000000000000082</c:v>
                      </c:pt>
                      <c:pt idx="6322">
                        <c:v>-0.12000000000000011</c:v>
                      </c:pt>
                      <c:pt idx="6323">
                        <c:v>-0.12000000000000011</c:v>
                      </c:pt>
                      <c:pt idx="6324">
                        <c:v>-3.0000000000000249E-2</c:v>
                      </c:pt>
                      <c:pt idx="6325">
                        <c:v>0.48000000000000043</c:v>
                      </c:pt>
                      <c:pt idx="6326">
                        <c:v>0.33999999999999986</c:v>
                      </c:pt>
                      <c:pt idx="6327">
                        <c:v>0.34999999999999964</c:v>
                      </c:pt>
                      <c:pt idx="6328">
                        <c:v>0.34999999999999964</c:v>
                      </c:pt>
                      <c:pt idx="6329">
                        <c:v>0.12000000000000011</c:v>
                      </c:pt>
                      <c:pt idx="6330">
                        <c:v>0.41999999999999993</c:v>
                      </c:pt>
                      <c:pt idx="6331">
                        <c:v>0.20000000000000018</c:v>
                      </c:pt>
                      <c:pt idx="6332">
                        <c:v>0.14999999999999947</c:v>
                      </c:pt>
                      <c:pt idx="6333">
                        <c:v>-3.9999999999999147E-2</c:v>
                      </c:pt>
                      <c:pt idx="6334">
                        <c:v>0.24000000000000021</c:v>
                      </c:pt>
                      <c:pt idx="6335">
                        <c:v>0.37999999999999989</c:v>
                      </c:pt>
                      <c:pt idx="6336">
                        <c:v>4.0000000000000036E-2</c:v>
                      </c:pt>
                      <c:pt idx="6337">
                        <c:v>0.11000000000000032</c:v>
                      </c:pt>
                      <c:pt idx="6338">
                        <c:v>-9.9999999999997868E-3</c:v>
                      </c:pt>
                      <c:pt idx="6339">
                        <c:v>0.51999999999999957</c:v>
                      </c:pt>
                      <c:pt idx="6340">
                        <c:v>0.79999999999999982</c:v>
                      </c:pt>
                      <c:pt idx="6341">
                        <c:v>0.58000000000000007</c:v>
                      </c:pt>
                      <c:pt idx="6342">
                        <c:v>0.50999999999999979</c:v>
                      </c:pt>
                      <c:pt idx="6343">
                        <c:v>0.33000000000000007</c:v>
                      </c:pt>
                      <c:pt idx="6344">
                        <c:v>0.32000000000000028</c:v>
                      </c:pt>
                      <c:pt idx="6345">
                        <c:v>0.64999999999999947</c:v>
                      </c:pt>
                      <c:pt idx="6346">
                        <c:v>0.57000000000000028</c:v>
                      </c:pt>
                      <c:pt idx="6347">
                        <c:v>0.72999999999999954</c:v>
                      </c:pt>
                      <c:pt idx="6348">
                        <c:v>0.6899999999999995</c:v>
                      </c:pt>
                      <c:pt idx="6349">
                        <c:v>0.5600000000000005</c:v>
                      </c:pt>
                      <c:pt idx="6350">
                        <c:v>0.70000000000000018</c:v>
                      </c:pt>
                      <c:pt idx="6351">
                        <c:v>0.75</c:v>
                      </c:pt>
                      <c:pt idx="6352">
                        <c:v>0.78000000000000025</c:v>
                      </c:pt>
                      <c:pt idx="6353">
                        <c:v>0.83999999999999986</c:v>
                      </c:pt>
                      <c:pt idx="6354">
                        <c:v>0.79</c:v>
                      </c:pt>
                      <c:pt idx="6355">
                        <c:v>1.1900000000000004</c:v>
                      </c:pt>
                      <c:pt idx="6356">
                        <c:v>1.0900000000000007</c:v>
                      </c:pt>
                      <c:pt idx="6357">
                        <c:v>1.0199999999999996</c:v>
                      </c:pt>
                      <c:pt idx="6358">
                        <c:v>0.94000000000000039</c:v>
                      </c:pt>
                      <c:pt idx="6359">
                        <c:v>1.0099999999999998</c:v>
                      </c:pt>
                      <c:pt idx="6360">
                        <c:v>1.0499999999999998</c:v>
                      </c:pt>
                      <c:pt idx="6361">
                        <c:v>#N/A</c:v>
                      </c:pt>
                      <c:pt idx="6362">
                        <c:v>0.75</c:v>
                      </c:pt>
                      <c:pt idx="6363">
                        <c:v>0.76000000000000068</c:v>
                      </c:pt>
                      <c:pt idx="6364">
                        <c:v>1.1500000000000004</c:v>
                      </c:pt>
                      <c:pt idx="6365">
                        <c:v>1.2100000000000009</c:v>
                      </c:pt>
                      <c:pt idx="6366">
                        <c:v>1.2700000000000005</c:v>
                      </c:pt>
                      <c:pt idx="6367">
                        <c:v>1.0899999999999999</c:v>
                      </c:pt>
                      <c:pt idx="6368">
                        <c:v>1.2300000000000004</c:v>
                      </c:pt>
                      <c:pt idx="6369">
                        <c:v>1.3200000000000003</c:v>
                      </c:pt>
                      <c:pt idx="6370">
                        <c:v>1.1000000000000005</c:v>
                      </c:pt>
                      <c:pt idx="6371">
                        <c:v>1.1300000000000008</c:v>
                      </c:pt>
                      <c:pt idx="6372">
                        <c:v>1.2000000000000002</c:v>
                      </c:pt>
                      <c:pt idx="6373">
                        <c:v>1.17</c:v>
                      </c:pt>
                      <c:pt idx="6374">
                        <c:v>1.08</c:v>
                      </c:pt>
                      <c:pt idx="6375">
                        <c:v>0.89000000000000057</c:v>
                      </c:pt>
                      <c:pt idx="6376">
                        <c:v>0.67999999999999972</c:v>
                      </c:pt>
                      <c:pt idx="6377">
                        <c:v>0.79999999999999982</c:v>
                      </c:pt>
                      <c:pt idx="6378">
                        <c:v>0.70000000000000018</c:v>
                      </c:pt>
                      <c:pt idx="6379">
                        <c:v>0.8100000000000005</c:v>
                      </c:pt>
                      <c:pt idx="6380">
                        <c:v>0.76999999999999957</c:v>
                      </c:pt>
                      <c:pt idx="6381">
                        <c:v>0.63999999999999968</c:v>
                      </c:pt>
                      <c:pt idx="6382">
                        <c:v>0.58999999999999986</c:v>
                      </c:pt>
                      <c:pt idx="6383">
                        <c:v>0.58000000000000007</c:v>
                      </c:pt>
                      <c:pt idx="6384">
                        <c:v>0.57000000000000028</c:v>
                      </c:pt>
                      <c:pt idx="6385">
                        <c:v>0.55999999999999961</c:v>
                      </c:pt>
                      <c:pt idx="6386">
                        <c:v>-0.37000000000000011</c:v>
                      </c:pt>
                      <c:pt idx="6387">
                        <c:v>0.40000000000000036</c:v>
                      </c:pt>
                      <c:pt idx="6388">
                        <c:v>0.25</c:v>
                      </c:pt>
                      <c:pt idx="6389">
                        <c:v>0.4399999999999995</c:v>
                      </c:pt>
                      <c:pt idx="6390">
                        <c:v>#N/A</c:v>
                      </c:pt>
                      <c:pt idx="6391">
                        <c:v>0.37999999999999989</c:v>
                      </c:pt>
                      <c:pt idx="6392">
                        <c:v>0.5600000000000005</c:v>
                      </c:pt>
                      <c:pt idx="6393">
                        <c:v>0.50999999999999979</c:v>
                      </c:pt>
                      <c:pt idx="6394">
                        <c:v>0.52999999999999936</c:v>
                      </c:pt>
                      <c:pt idx="6395">
                        <c:v>0.83000000000000007</c:v>
                      </c:pt>
                      <c:pt idx="6396">
                        <c:v>0.76999999999999957</c:v>
                      </c:pt>
                      <c:pt idx="6397">
                        <c:v>0.77000000000000046</c:v>
                      </c:pt>
                      <c:pt idx="6398">
                        <c:v>0.66000000000000014</c:v>
                      </c:pt>
                      <c:pt idx="6399">
                        <c:v>0.67999999999999972</c:v>
                      </c:pt>
                      <c:pt idx="6400">
                        <c:v>0.78000000000000025</c:v>
                      </c:pt>
                      <c:pt idx="6401">
                        <c:v>0.65999999999999925</c:v>
                      </c:pt>
                      <c:pt idx="6402">
                        <c:v>0.8100000000000005</c:v>
                      </c:pt>
                      <c:pt idx="6403">
                        <c:v>0.87999999999999989</c:v>
                      </c:pt>
                      <c:pt idx="6404">
                        <c:v>1.0199999999999996</c:v>
                      </c:pt>
                      <c:pt idx="6405">
                        <c:v>1.0300000000000002</c:v>
                      </c:pt>
                      <c:pt idx="6406">
                        <c:v>1.1100000000000003</c:v>
                      </c:pt>
                      <c:pt idx="6407">
                        <c:v>1.1000000000000005</c:v>
                      </c:pt>
                      <c:pt idx="6408">
                        <c:v>1.1500000000000004</c:v>
                      </c:pt>
                      <c:pt idx="6409">
                        <c:v>0.99000000000000021</c:v>
                      </c:pt>
                      <c:pt idx="6410">
                        <c:v>0.96</c:v>
                      </c:pt>
                      <c:pt idx="6411">
                        <c:v>0.95000000000000018</c:v>
                      </c:pt>
                      <c:pt idx="6412">
                        <c:v>1.04</c:v>
                      </c:pt>
                      <c:pt idx="6413">
                        <c:v>1.1899999999999995</c:v>
                      </c:pt>
                      <c:pt idx="6414">
                        <c:v>1.1200000000000001</c:v>
                      </c:pt>
                      <c:pt idx="6415">
                        <c:v>0.9399999999999995</c:v>
                      </c:pt>
                      <c:pt idx="6416">
                        <c:v>0.84999999999999964</c:v>
                      </c:pt>
                      <c:pt idx="6417">
                        <c:v>0.95000000000000018</c:v>
                      </c:pt>
                      <c:pt idx="6418">
                        <c:v>1.0600000000000005</c:v>
                      </c:pt>
                      <c:pt idx="6419">
                        <c:v>0.87000000000000011</c:v>
                      </c:pt>
                      <c:pt idx="6420">
                        <c:v>0.66999999999999993</c:v>
                      </c:pt>
                      <c:pt idx="6421">
                        <c:v>0.72999999999999954</c:v>
                      </c:pt>
                      <c:pt idx="6422">
                        <c:v>0.69999999999999929</c:v>
                      </c:pt>
                      <c:pt idx="6423">
                        <c:v>0.75999999999999979</c:v>
                      </c:pt>
                      <c:pt idx="6424">
                        <c:v>1.0199999999999996</c:v>
                      </c:pt>
                      <c:pt idx="6425">
                        <c:v>1.21</c:v>
                      </c:pt>
                      <c:pt idx="6426">
                        <c:v>1.1599999999999993</c:v>
                      </c:pt>
                      <c:pt idx="6427">
                        <c:v>1.1399999999999997</c:v>
                      </c:pt>
                      <c:pt idx="6428">
                        <c:v>1.1999999999999993</c:v>
                      </c:pt>
                      <c:pt idx="6429">
                        <c:v>1.17</c:v>
                      </c:pt>
                      <c:pt idx="6430">
                        <c:v>1.1800000000000006</c:v>
                      </c:pt>
                      <c:pt idx="6431">
                        <c:v>#N/A</c:v>
                      </c:pt>
                      <c:pt idx="6432">
                        <c:v>1.0899999999999999</c:v>
                      </c:pt>
                      <c:pt idx="6433">
                        <c:v>1.2800000000000002</c:v>
                      </c:pt>
                      <c:pt idx="6434">
                        <c:v>1.3200000000000003</c:v>
                      </c:pt>
                      <c:pt idx="6435">
                        <c:v>1.5700000000000003</c:v>
                      </c:pt>
                      <c:pt idx="6436">
                        <c:v>1.5199999999999996</c:v>
                      </c:pt>
                      <c:pt idx="6437">
                        <c:v>1.5199999999999996</c:v>
                      </c:pt>
                      <c:pt idx="6438">
                        <c:v>1.3499999999999996</c:v>
                      </c:pt>
                      <c:pt idx="6439">
                        <c:v>1.6900000000000004</c:v>
                      </c:pt>
                      <c:pt idx="6440">
                        <c:v>1.7699999999999996</c:v>
                      </c:pt>
                      <c:pt idx="6441">
                        <c:v>1.5600000000000005</c:v>
                      </c:pt>
                      <c:pt idx="6442">
                        <c:v>1.6500000000000004</c:v>
                      </c:pt>
                      <c:pt idx="6443">
                        <c:v>1.6399999999999997</c:v>
                      </c:pt>
                      <c:pt idx="6444">
                        <c:v>1.7800000000000002</c:v>
                      </c:pt>
                      <c:pt idx="6445">
                        <c:v>1.87</c:v>
                      </c:pt>
                      <c:pt idx="6446">
                        <c:v>1.7300000000000004</c:v>
                      </c:pt>
                      <c:pt idx="6447">
                        <c:v>1.83</c:v>
                      </c:pt>
                      <c:pt idx="6448">
                        <c:v>1.7200000000000006</c:v>
                      </c:pt>
                      <c:pt idx="6449">
                        <c:v>1.5599999999999996</c:v>
                      </c:pt>
                      <c:pt idx="6450">
                        <c:v>1.5699999999999994</c:v>
                      </c:pt>
                      <c:pt idx="6451">
                        <c:v>1.5099999999999998</c:v>
                      </c:pt>
                      <c:pt idx="6452">
                        <c:v>0.54999999999999982</c:v>
                      </c:pt>
                      <c:pt idx="6453">
                        <c:v>1.42</c:v>
                      </c:pt>
                      <c:pt idx="6454">
                        <c:v>1.5099999999999998</c:v>
                      </c:pt>
                      <c:pt idx="6455">
                        <c:v>1.5199999999999996</c:v>
                      </c:pt>
                      <c:pt idx="6456">
                        <c:v>1.5</c:v>
                      </c:pt>
                      <c:pt idx="6457">
                        <c:v>1.7200000000000006</c:v>
                      </c:pt>
                      <c:pt idx="6458">
                        <c:v>1.7399999999999993</c:v>
                      </c:pt>
                      <c:pt idx="6459">
                        <c:v>1.4900000000000002</c:v>
                      </c:pt>
                      <c:pt idx="6460">
                        <c:v>1.58</c:v>
                      </c:pt>
                      <c:pt idx="6461">
                        <c:v>#N/A</c:v>
                      </c:pt>
                      <c:pt idx="6462">
                        <c:v>1.54</c:v>
                      </c:pt>
                      <c:pt idx="6463">
                        <c:v>1.58</c:v>
                      </c:pt>
                      <c:pt idx="6464">
                        <c:v>1.6400000000000006</c:v>
                      </c:pt>
                      <c:pt idx="6465">
                        <c:v>1.7300000000000004</c:v>
                      </c:pt>
                      <c:pt idx="6466">
                        <c:v>1.75</c:v>
                      </c:pt>
                      <c:pt idx="6467">
                        <c:v>1.71</c:v>
                      </c:pt>
                      <c:pt idx="6468">
                        <c:v>1.3200000000000003</c:v>
                      </c:pt>
                      <c:pt idx="6469">
                        <c:v>1.4899999999999993</c:v>
                      </c:pt>
                      <c:pt idx="6470">
                        <c:v>1.6399999999999997</c:v>
                      </c:pt>
                      <c:pt idx="6471">
                        <c:v>1.5199999999999996</c:v>
                      </c:pt>
                      <c:pt idx="6472">
                        <c:v>1.6000000000000005</c:v>
                      </c:pt>
                      <c:pt idx="6473">
                        <c:v>1.58</c:v>
                      </c:pt>
                      <c:pt idx="6474">
                        <c:v>1.4299999999999997</c:v>
                      </c:pt>
                      <c:pt idx="6475">
                        <c:v>1.4100000000000001</c:v>
                      </c:pt>
                      <c:pt idx="6476">
                        <c:v>1.29</c:v>
                      </c:pt>
                      <c:pt idx="6477">
                        <c:v>1.3699999999999992</c:v>
                      </c:pt>
                      <c:pt idx="6478">
                        <c:v>0.69000000000000039</c:v>
                      </c:pt>
                      <c:pt idx="6479">
                        <c:v>1.25</c:v>
                      </c:pt>
                      <c:pt idx="6480">
                        <c:v>1.46</c:v>
                      </c:pt>
                      <c:pt idx="6481">
                        <c:v>1.3899999999999997</c:v>
                      </c:pt>
                      <c:pt idx="6482">
                        <c:v>#N/A</c:v>
                      </c:pt>
                      <c:pt idx="6483">
                        <c:v>1.3599999999999994</c:v>
                      </c:pt>
                      <c:pt idx="6484">
                        <c:v>1.3899999999999997</c:v>
                      </c:pt>
                      <c:pt idx="6485">
                        <c:v>1.4000000000000004</c:v>
                      </c:pt>
                      <c:pt idx="6486">
                        <c:v>1.08</c:v>
                      </c:pt>
                      <c:pt idx="6487">
                        <c:v>1.25</c:v>
                      </c:pt>
                      <c:pt idx="6488">
                        <c:v>6.0000000000000497E-2</c:v>
                      </c:pt>
                      <c:pt idx="6489">
                        <c:v>1.0300000000000002</c:v>
                      </c:pt>
                      <c:pt idx="6490">
                        <c:v>1.21</c:v>
                      </c:pt>
                      <c:pt idx="6491">
                        <c:v>1.1299999999999999</c:v>
                      </c:pt>
                      <c:pt idx="6492">
                        <c:v>1.17</c:v>
                      </c:pt>
                      <c:pt idx="6493">
                        <c:v>1.1600000000000001</c:v>
                      </c:pt>
                      <c:pt idx="6494">
                        <c:v>#N/A</c:v>
                      </c:pt>
                      <c:pt idx="6495">
                        <c:v>1.1200000000000001</c:v>
                      </c:pt>
                      <c:pt idx="6496">
                        <c:v>0.79999999999999982</c:v>
                      </c:pt>
                      <c:pt idx="6497">
                        <c:v>0.54</c:v>
                      </c:pt>
                      <c:pt idx="6498">
                        <c:v>0.33999999999999986</c:v>
                      </c:pt>
                      <c:pt idx="6499">
                        <c:v>0.87000000000000011</c:v>
                      </c:pt>
                      <c:pt idx="6500">
                        <c:v>1.1799999999999997</c:v>
                      </c:pt>
                      <c:pt idx="6501">
                        <c:v>1.08</c:v>
                      </c:pt>
                      <c:pt idx="6502">
                        <c:v>1.1200000000000001</c:v>
                      </c:pt>
                      <c:pt idx="6503">
                        <c:v>1.1899999999999995</c:v>
                      </c:pt>
                      <c:pt idx="6504">
                        <c:v>1.2599999999999998</c:v>
                      </c:pt>
                      <c:pt idx="6505">
                        <c:v>1.2000000000000002</c:v>
                      </c:pt>
                      <c:pt idx="6506">
                        <c:v>0.62000000000000011</c:v>
                      </c:pt>
                      <c:pt idx="6507">
                        <c:v>0.63999999999999968</c:v>
                      </c:pt>
                      <c:pt idx="6508">
                        <c:v>-0.33999999999999986</c:v>
                      </c:pt>
                      <c:pt idx="6509">
                        <c:v>0.66999999999999993</c:v>
                      </c:pt>
                      <c:pt idx="6510">
                        <c:v>0.87999999999999989</c:v>
                      </c:pt>
                      <c:pt idx="6511">
                        <c:v>0.61999999999999922</c:v>
                      </c:pt>
                      <c:pt idx="6512">
                        <c:v>0.69000000000000039</c:v>
                      </c:pt>
                      <c:pt idx="6513">
                        <c:v>0.83999999999999986</c:v>
                      </c:pt>
                      <c:pt idx="6514">
                        <c:v>#N/A</c:v>
                      </c:pt>
                      <c:pt idx="6515">
                        <c:v>0.66000000000000014</c:v>
                      </c:pt>
                      <c:pt idx="6516">
                        <c:v>-1.2100000000000009</c:v>
                      </c:pt>
                      <c:pt idx="6517">
                        <c:v>-8.9400000000000013</c:v>
                      </c:pt>
                      <c:pt idx="6518">
                        <c:v>-7.1199999999999992</c:v>
                      </c:pt>
                      <c:pt idx="6519">
                        <c:v>#N/A</c:v>
                      </c:pt>
                      <c:pt idx="6520">
                        <c:v>0.71999999999999975</c:v>
                      </c:pt>
                      <c:pt idx="6521">
                        <c:v>0.21999999999999975</c:v>
                      </c:pt>
                      <c:pt idx="6522">
                        <c:v>0.52000000000000046</c:v>
                      </c:pt>
                      <c:pt idx="6523">
                        <c:v>0.84999999999999964</c:v>
                      </c:pt>
                      <c:pt idx="6524">
                        <c:v>1.0599999999999996</c:v>
                      </c:pt>
                      <c:pt idx="6525">
                        <c:v>1.08</c:v>
                      </c:pt>
                      <c:pt idx="6526">
                        <c:v>0.83000000000000007</c:v>
                      </c:pt>
                      <c:pt idx="6527">
                        <c:v>0.90999999999999925</c:v>
                      </c:pt>
                      <c:pt idx="6528">
                        <c:v>1.2200000000000006</c:v>
                      </c:pt>
                      <c:pt idx="6529">
                        <c:v>1.0700000000000003</c:v>
                      </c:pt>
                      <c:pt idx="6530">
                        <c:v>1.0600000000000005</c:v>
                      </c:pt>
                      <c:pt idx="6531">
                        <c:v>#N/A</c:v>
                      </c:pt>
                      <c:pt idx="6532">
                        <c:v>0.87999999999999989</c:v>
                      </c:pt>
                      <c:pt idx="6533">
                        <c:v>0.9399999999999995</c:v>
                      </c:pt>
                      <c:pt idx="6534">
                        <c:v>0.95000000000000018</c:v>
                      </c:pt>
                      <c:pt idx="6535">
                        <c:v>1.04</c:v>
                      </c:pt>
                      <c:pt idx="6536">
                        <c:v>1.0300000000000002</c:v>
                      </c:pt>
                      <c:pt idx="6537">
                        <c:v>1.0099999999999998</c:v>
                      </c:pt>
                      <c:pt idx="6538">
                        <c:v>0.62999999999999989</c:v>
                      </c:pt>
                      <c:pt idx="6539">
                        <c:v>0.91000000000000014</c:v>
                      </c:pt>
                      <c:pt idx="6540">
                        <c:v>0.89999999999999947</c:v>
                      </c:pt>
                      <c:pt idx="6541">
                        <c:v>0.9300000000000006</c:v>
                      </c:pt>
                      <c:pt idx="6542">
                        <c:v>1.0499999999999998</c:v>
                      </c:pt>
                      <c:pt idx="6543">
                        <c:v>1.2600000000000007</c:v>
                      </c:pt>
                      <c:pt idx="6544">
                        <c:v>1.25</c:v>
                      </c:pt>
                      <c:pt idx="6545">
                        <c:v>1.1200000000000001</c:v>
                      </c:pt>
                      <c:pt idx="6546">
                        <c:v>0.96</c:v>
                      </c:pt>
                      <c:pt idx="6547">
                        <c:v>1</c:v>
                      </c:pt>
                      <c:pt idx="6548">
                        <c:v>1.2000000000000002</c:v>
                      </c:pt>
                      <c:pt idx="6549">
                        <c:v>1.0899999999999999</c:v>
                      </c:pt>
                      <c:pt idx="6550">
                        <c:v>1.1800000000000006</c:v>
                      </c:pt>
                      <c:pt idx="6551">
                        <c:v>#N/A</c:v>
                      </c:pt>
                      <c:pt idx="6552">
                        <c:v>0.74000000000000021</c:v>
                      </c:pt>
                      <c:pt idx="6553">
                        <c:v>1.0499999999999998</c:v>
                      </c:pt>
                      <c:pt idx="6554">
                        <c:v>1.2300000000000004</c:v>
                      </c:pt>
                      <c:pt idx="6555">
                        <c:v>1.3200000000000003</c:v>
                      </c:pt>
                      <c:pt idx="6556">
                        <c:v>1.1700000000000008</c:v>
                      </c:pt>
                      <c:pt idx="6557">
                        <c:v>1.2299999999999995</c:v>
                      </c:pt>
                      <c:pt idx="6558">
                        <c:v>1.3200000000000003</c:v>
                      </c:pt>
                      <c:pt idx="6559">
                        <c:v>1.2400000000000002</c:v>
                      </c:pt>
                      <c:pt idx="6560">
                        <c:v>1.1700000000000008</c:v>
                      </c:pt>
                      <c:pt idx="6561">
                        <c:v>0.99000000000000021</c:v>
                      </c:pt>
                      <c:pt idx="6562">
                        <c:v>0.99000000000000021</c:v>
                      </c:pt>
                      <c:pt idx="6563">
                        <c:v>1.1299999999999999</c:v>
                      </c:pt>
                      <c:pt idx="6564">
                        <c:v>1.17</c:v>
                      </c:pt>
                      <c:pt idx="6565">
                        <c:v>1.2300000000000004</c:v>
                      </c:pt>
                      <c:pt idx="6566">
                        <c:v>1.0200000000000005</c:v>
                      </c:pt>
                      <c:pt idx="6567">
                        <c:v>0.94000000000000039</c:v>
                      </c:pt>
                      <c:pt idx="6568">
                        <c:v>0.91000000000000014</c:v>
                      </c:pt>
                      <c:pt idx="6569">
                        <c:v>1.08</c:v>
                      </c:pt>
                      <c:pt idx="6570">
                        <c:v>1.1400000000000006</c:v>
                      </c:pt>
                      <c:pt idx="6571">
                        <c:v>0.96999999999999975</c:v>
                      </c:pt>
                      <c:pt idx="6572">
                        <c:v>1.1500000000000004</c:v>
                      </c:pt>
                      <c:pt idx="6573">
                        <c:v>1.2400000000000002</c:v>
                      </c:pt>
                      <c:pt idx="6574">
                        <c:v>1.1500000000000004</c:v>
                      </c:pt>
                      <c:pt idx="6575">
                        <c:v>1.1299999999999999</c:v>
                      </c:pt>
                      <c:pt idx="6576">
                        <c:v>1.04</c:v>
                      </c:pt>
                      <c:pt idx="6577">
                        <c:v>1.1299999999999999</c:v>
                      </c:pt>
                      <c:pt idx="6578">
                        <c:v>0.97999999999999954</c:v>
                      </c:pt>
                      <c:pt idx="6579">
                        <c:v>1.0300000000000002</c:v>
                      </c:pt>
                      <c:pt idx="6580">
                        <c:v>1.1799999999999997</c:v>
                      </c:pt>
                      <c:pt idx="6581">
                        <c:v>1.21</c:v>
                      </c:pt>
                      <c:pt idx="6582">
                        <c:v>1.2799999999999994</c:v>
                      </c:pt>
                      <c:pt idx="6583">
                        <c:v>1.37</c:v>
                      </c:pt>
                      <c:pt idx="6584">
                        <c:v>1.4500000000000002</c:v>
                      </c:pt>
                      <c:pt idx="6585">
                        <c:v>1.5999999999999996</c:v>
                      </c:pt>
                      <c:pt idx="6586">
                        <c:v>1.3399999999999999</c:v>
                      </c:pt>
                      <c:pt idx="6587">
                        <c:v>1.4500000000000002</c:v>
                      </c:pt>
                      <c:pt idx="6588">
                        <c:v>1.1600000000000001</c:v>
                      </c:pt>
                      <c:pt idx="6589">
                        <c:v>1.5100000000000007</c:v>
                      </c:pt>
                      <c:pt idx="6590">
                        <c:v>1.6300000000000008</c:v>
                      </c:pt>
                      <c:pt idx="6591">
                        <c:v>1.5100000000000007</c:v>
                      </c:pt>
                      <c:pt idx="6592">
                        <c:v>1.7299999999999995</c:v>
                      </c:pt>
                      <c:pt idx="6593">
                        <c:v>1.6499999999999995</c:v>
                      </c:pt>
                      <c:pt idx="6594">
                        <c:v>1.7699999999999996</c:v>
                      </c:pt>
                      <c:pt idx="6595">
                        <c:v>#N/A</c:v>
                      </c:pt>
                      <c:pt idx="6596">
                        <c:v>1.9899999999999993</c:v>
                      </c:pt>
                      <c:pt idx="6597">
                        <c:v>1.7699999999999996</c:v>
                      </c:pt>
                      <c:pt idx="6598">
                        <c:v>1.46</c:v>
                      </c:pt>
                      <c:pt idx="6599">
                        <c:v>1.9700000000000006</c:v>
                      </c:pt>
                      <c:pt idx="6600">
                        <c:v>2.1800000000000006</c:v>
                      </c:pt>
                      <c:pt idx="6601">
                        <c:v>1.7999999999999989</c:v>
                      </c:pt>
                      <c:pt idx="6602">
                        <c:v>1.5299999999999994</c:v>
                      </c:pt>
                      <c:pt idx="6603">
                        <c:v>1.4799999999999995</c:v>
                      </c:pt>
                      <c:pt idx="6604">
                        <c:v>0.58000000000000096</c:v>
                      </c:pt>
                      <c:pt idx="6605">
                        <c:v>0.72000000000000064</c:v>
                      </c:pt>
                      <c:pt idx="6606">
                        <c:v>1.5199999999999996</c:v>
                      </c:pt>
                      <c:pt idx="6607">
                        <c:v>1.589999999999999</c:v>
                      </c:pt>
                      <c:pt idx="6608">
                        <c:v>1.9299999999999988</c:v>
                      </c:pt>
                      <c:pt idx="6609">
                        <c:v>1.6600000000000001</c:v>
                      </c:pt>
                      <c:pt idx="6610">
                        <c:v>1.71</c:v>
                      </c:pt>
                      <c:pt idx="6611">
                        <c:v>1.7300000000000004</c:v>
                      </c:pt>
                      <c:pt idx="6612">
                        <c:v>1.8000000000000007</c:v>
                      </c:pt>
                      <c:pt idx="6613">
                        <c:v>1.8800000000000008</c:v>
                      </c:pt>
                      <c:pt idx="6614">
                        <c:v>1.8200000000000003</c:v>
                      </c:pt>
                      <c:pt idx="6615">
                        <c:v>1.9600000000000009</c:v>
                      </c:pt>
                      <c:pt idx="6616">
                        <c:v>1.8500000000000005</c:v>
                      </c:pt>
                      <c:pt idx="6617">
                        <c:v>2.2200000000000006</c:v>
                      </c:pt>
                      <c:pt idx="6618">
                        <c:v>2.3200000000000003</c:v>
                      </c:pt>
                      <c:pt idx="6619">
                        <c:v>2.0999999999999996</c:v>
                      </c:pt>
                      <c:pt idx="6620">
                        <c:v>2.0599999999999996</c:v>
                      </c:pt>
                      <c:pt idx="6621">
                        <c:v>#N/A</c:v>
                      </c:pt>
                      <c:pt idx="6622">
                        <c:v>1.580000000000001</c:v>
                      </c:pt>
                      <c:pt idx="6623">
                        <c:v>1.63</c:v>
                      </c:pt>
                      <c:pt idx="6624">
                        <c:v>1.7600000000000007</c:v>
                      </c:pt>
                      <c:pt idx="6625">
                        <c:v>1.8600000000000003</c:v>
                      </c:pt>
                      <c:pt idx="6626">
                        <c:v>1.7099999999999991</c:v>
                      </c:pt>
                      <c:pt idx="6627">
                        <c:v>2.160000000000001</c:v>
                      </c:pt>
                      <c:pt idx="6628">
                        <c:v>2.0600000000000005</c:v>
                      </c:pt>
                      <c:pt idx="6629">
                        <c:v>1.8399999999999999</c:v>
                      </c:pt>
                      <c:pt idx="6630">
                        <c:v>1.7999999999999998</c:v>
                      </c:pt>
                      <c:pt idx="6631">
                        <c:v>1.7799999999999994</c:v>
                      </c:pt>
                      <c:pt idx="6632">
                        <c:v>1.8800000000000008</c:v>
                      </c:pt>
                      <c:pt idx="6633">
                        <c:v>1.9300000000000006</c:v>
                      </c:pt>
                      <c:pt idx="6634">
                        <c:v>1.7899999999999991</c:v>
                      </c:pt>
                      <c:pt idx="6635">
                        <c:v>1.6100000000000003</c:v>
                      </c:pt>
                      <c:pt idx="6636">
                        <c:v>1.4299999999999997</c:v>
                      </c:pt>
                      <c:pt idx="6637">
                        <c:v>1.5399999999999991</c:v>
                      </c:pt>
                      <c:pt idx="6638">
                        <c:v>1.4300000000000006</c:v>
                      </c:pt>
                      <c:pt idx="6639">
                        <c:v>1.46</c:v>
                      </c:pt>
                      <c:pt idx="6640">
                        <c:v>1.5400000000000009</c:v>
                      </c:pt>
                      <c:pt idx="6641">
                        <c:v>1.4000000000000004</c:v>
                      </c:pt>
                      <c:pt idx="6642">
                        <c:v>1.3900000000000006</c:v>
                      </c:pt>
                      <c:pt idx="6643">
                        <c:v>1.5600000000000005</c:v>
                      </c:pt>
                      <c:pt idx="6644">
                        <c:v>1.4400000000000004</c:v>
                      </c:pt>
                      <c:pt idx="6645">
                        <c:v>1.6499999999999995</c:v>
                      </c:pt>
                      <c:pt idx="6646">
                        <c:v>1.6600000000000001</c:v>
                      </c:pt>
                      <c:pt idx="6647">
                        <c:v>1.8200000000000012</c:v>
                      </c:pt>
                      <c:pt idx="6648">
                        <c:v>2.2899999999999991</c:v>
                      </c:pt>
                      <c:pt idx="6649">
                        <c:v>1.620000000000001</c:v>
                      </c:pt>
                      <c:pt idx="6650">
                        <c:v>#N/A</c:v>
                      </c:pt>
                      <c:pt idx="6651">
                        <c:v>1.5599999999999987</c:v>
                      </c:pt>
                      <c:pt idx="6652">
                        <c:v>1.5599999999999996</c:v>
                      </c:pt>
                      <c:pt idx="6653">
                        <c:v>1.7300000000000004</c:v>
                      </c:pt>
                      <c:pt idx="6654">
                        <c:v>1.7499999999999991</c:v>
                      </c:pt>
                      <c:pt idx="6655">
                        <c:v>1.7800000000000002</c:v>
                      </c:pt>
                      <c:pt idx="6656">
                        <c:v>1.7600000000000007</c:v>
                      </c:pt>
                      <c:pt idx="6657">
                        <c:v>1.9299999999999997</c:v>
                      </c:pt>
                      <c:pt idx="6658">
                        <c:v>2.0499999999999998</c:v>
                      </c:pt>
                      <c:pt idx="6659">
                        <c:v>1.8500000000000005</c:v>
                      </c:pt>
                      <c:pt idx="6660">
                        <c:v>1.7999999999999998</c:v>
                      </c:pt>
                      <c:pt idx="6661">
                        <c:v>1.75</c:v>
                      </c:pt>
                      <c:pt idx="6662">
                        <c:v>1.9100000000000001</c:v>
                      </c:pt>
                      <c:pt idx="6663">
                        <c:v>2.0199999999999996</c:v>
                      </c:pt>
                      <c:pt idx="6664">
                        <c:v>1.9600000000000009</c:v>
                      </c:pt>
                      <c:pt idx="6665">
                        <c:v>1.96</c:v>
                      </c:pt>
                      <c:pt idx="6666">
                        <c:v>1.96</c:v>
                      </c:pt>
                      <c:pt idx="6667">
                        <c:v>2.0399999999999991</c:v>
                      </c:pt>
                      <c:pt idx="6668">
                        <c:v>1.9099999999999993</c:v>
                      </c:pt>
                      <c:pt idx="6669">
                        <c:v>1.8899999999999997</c:v>
                      </c:pt>
                      <c:pt idx="6670">
                        <c:v>1.9100000000000001</c:v>
                      </c:pt>
                      <c:pt idx="6671">
                        <c:v>1.9900000000000002</c:v>
                      </c:pt>
                      <c:pt idx="6672">
                        <c:v>2.0500000000000007</c:v>
                      </c:pt>
                      <c:pt idx="6673">
                        <c:v>2.0300000000000011</c:v>
                      </c:pt>
                      <c:pt idx="6674">
                        <c:v>2.1100000000000003</c:v>
                      </c:pt>
                      <c:pt idx="6675">
                        <c:v>2.129999999999999</c:v>
                      </c:pt>
                      <c:pt idx="6676">
                        <c:v>2.16</c:v>
                      </c:pt>
                      <c:pt idx="6677">
                        <c:v>2.2600000000000007</c:v>
                      </c:pt>
                      <c:pt idx="6678">
                        <c:v>2.0700000000000003</c:v>
                      </c:pt>
                      <c:pt idx="6679">
                        <c:v>1.9600000000000009</c:v>
                      </c:pt>
                      <c:pt idx="6680">
                        <c:v>1.83</c:v>
                      </c:pt>
                      <c:pt idx="6681">
                        <c:v>1.6500000000000004</c:v>
                      </c:pt>
                      <c:pt idx="6682">
                        <c:v>2.0300000000000002</c:v>
                      </c:pt>
                      <c:pt idx="6683">
                        <c:v>2.1099999999999994</c:v>
                      </c:pt>
                      <c:pt idx="6684">
                        <c:v>2.1100000000000003</c:v>
                      </c:pt>
                      <c:pt idx="6685">
                        <c:v>2.1499999999999995</c:v>
                      </c:pt>
                      <c:pt idx="6686">
                        <c:v>2.0099999999999998</c:v>
                      </c:pt>
                      <c:pt idx="6687">
                        <c:v>1.8800000000000008</c:v>
                      </c:pt>
                      <c:pt idx="6688">
                        <c:v>1.5499999999999989</c:v>
                      </c:pt>
                      <c:pt idx="6689">
                        <c:v>2.0199999999999996</c:v>
                      </c:pt>
                      <c:pt idx="6690">
                        <c:v>2.1799999999999997</c:v>
                      </c:pt>
                      <c:pt idx="6691">
                        <c:v>2.0499999999999998</c:v>
                      </c:pt>
                      <c:pt idx="6692">
                        <c:v>2.2100000000000009</c:v>
                      </c:pt>
                      <c:pt idx="6693">
                        <c:v>2.5099999999999998</c:v>
                      </c:pt>
                      <c:pt idx="6694">
                        <c:v>2.4499999999999993</c:v>
                      </c:pt>
                      <c:pt idx="6695">
                        <c:v>2.4500000000000011</c:v>
                      </c:pt>
                      <c:pt idx="6696">
                        <c:v>#N/A</c:v>
                      </c:pt>
                      <c:pt idx="6697">
                        <c:v>2.3499999999999996</c:v>
                      </c:pt>
                      <c:pt idx="6698">
                        <c:v>2.25</c:v>
                      </c:pt>
                      <c:pt idx="6699">
                        <c:v>2.2299999999999995</c:v>
                      </c:pt>
                      <c:pt idx="6700">
                        <c:v>2.2000000000000002</c:v>
                      </c:pt>
                      <c:pt idx="6701">
                        <c:v>2.0999999999999996</c:v>
                      </c:pt>
                      <c:pt idx="6702">
                        <c:v>2.0199999999999996</c:v>
                      </c:pt>
                      <c:pt idx="6703">
                        <c:v>2.2599999999999998</c:v>
                      </c:pt>
                      <c:pt idx="6704">
                        <c:v>2.3900000000000006</c:v>
                      </c:pt>
                      <c:pt idx="6705">
                        <c:v>2.330000000000001</c:v>
                      </c:pt>
                      <c:pt idx="6706">
                        <c:v>2.129999999999999</c:v>
                      </c:pt>
                      <c:pt idx="6707">
                        <c:v>1.8299999999999992</c:v>
                      </c:pt>
                      <c:pt idx="6708">
                        <c:v>1.6600000000000001</c:v>
                      </c:pt>
                      <c:pt idx="6709">
                        <c:v>2.16</c:v>
                      </c:pt>
                      <c:pt idx="6710">
                        <c:v>2.2599999999999998</c:v>
                      </c:pt>
                      <c:pt idx="6711">
                        <c:v>2.0399999999999991</c:v>
                      </c:pt>
                      <c:pt idx="6712">
                        <c:v>1.7400000000000002</c:v>
                      </c:pt>
                      <c:pt idx="6713">
                        <c:v>1.25</c:v>
                      </c:pt>
                      <c:pt idx="6714">
                        <c:v>1.9500000000000002</c:v>
                      </c:pt>
                      <c:pt idx="6715">
                        <c:v>2.1799999999999997</c:v>
                      </c:pt>
                      <c:pt idx="6716">
                        <c:v>2.2399999999999993</c:v>
                      </c:pt>
                      <c:pt idx="6717">
                        <c:v>2.4000000000000004</c:v>
                      </c:pt>
                      <c:pt idx="6718">
                        <c:v>2.410000000000001</c:v>
                      </c:pt>
                      <c:pt idx="6719">
                        <c:v>2.3099999999999996</c:v>
                      </c:pt>
                      <c:pt idx="6720">
                        <c:v>2.3599999999999994</c:v>
                      </c:pt>
                      <c:pt idx="6721">
                        <c:v>#N/A</c:v>
                      </c:pt>
                      <c:pt idx="6722">
                        <c:v>2.25</c:v>
                      </c:pt>
                      <c:pt idx="6723">
                        <c:v>2.5400000000000009</c:v>
                      </c:pt>
                      <c:pt idx="6724">
                        <c:v>2.42</c:v>
                      </c:pt>
                      <c:pt idx="6725">
                        <c:v>2.6800000000000006</c:v>
                      </c:pt>
                      <c:pt idx="6726">
                        <c:v>2.54</c:v>
                      </c:pt>
                      <c:pt idx="6727">
                        <c:v>2.33</c:v>
                      </c:pt>
                      <c:pt idx="6728">
                        <c:v>2.830000000000001</c:v>
                      </c:pt>
                      <c:pt idx="6729">
                        <c:v>1.830000000000001</c:v>
                      </c:pt>
                      <c:pt idx="6730">
                        <c:v>1.9800000000000004</c:v>
                      </c:pt>
                      <c:pt idx="6731">
                        <c:v>1.5600000000000005</c:v>
                      </c:pt>
                      <c:pt idx="6732">
                        <c:v>1.7800000000000002</c:v>
                      </c:pt>
                      <c:pt idx="6733">
                        <c:v>2.29</c:v>
                      </c:pt>
                      <c:pt idx="6734">
                        <c:v>2.1300000000000008</c:v>
                      </c:pt>
                      <c:pt idx="6735">
                        <c:v>2.2600000000000007</c:v>
                      </c:pt>
                      <c:pt idx="6736">
                        <c:v>2.3400000000000007</c:v>
                      </c:pt>
                      <c:pt idx="6737">
                        <c:v>2.8500000000000005</c:v>
                      </c:pt>
                      <c:pt idx="6738">
                        <c:v>3.1599999999999993</c:v>
                      </c:pt>
                      <c:pt idx="6739">
                        <c:v>2.1500000000000004</c:v>
                      </c:pt>
                      <c:pt idx="6740">
                        <c:v>2.0599999999999996</c:v>
                      </c:pt>
                      <c:pt idx="6741">
                        <c:v>1.9599999999999991</c:v>
                      </c:pt>
                      <c:pt idx="6742">
                        <c:v>2.1599999999999993</c:v>
                      </c:pt>
                      <c:pt idx="6743">
                        <c:v>#N/A</c:v>
                      </c:pt>
                      <c:pt idx="6744">
                        <c:v>2.080000000000001</c:v>
                      </c:pt>
                      <c:pt idx="6745">
                        <c:v>2.04</c:v>
                      </c:pt>
                      <c:pt idx="6746">
                        <c:v>1.71</c:v>
                      </c:pt>
                      <c:pt idx="6747">
                        <c:v>2.1399999999999997</c:v>
                      </c:pt>
                      <c:pt idx="6748">
                        <c:v>2.3899999999999997</c:v>
                      </c:pt>
                      <c:pt idx="6749">
                        <c:v>2.0099999999999998</c:v>
                      </c:pt>
                      <c:pt idx="6750">
                        <c:v>2.0499999999999989</c:v>
                      </c:pt>
                      <c:pt idx="6751">
                        <c:v>1.910000000000001</c:v>
                      </c:pt>
                      <c:pt idx="6752">
                        <c:v>2.120000000000001</c:v>
                      </c:pt>
                      <c:pt idx="6753">
                        <c:v>2.25</c:v>
                      </c:pt>
                      <c:pt idx="6754">
                        <c:v>#N/A</c:v>
                      </c:pt>
                      <c:pt idx="6755">
                        <c:v>2.3499999999999996</c:v>
                      </c:pt>
                      <c:pt idx="6756">
                        <c:v>1.7999999999999998</c:v>
                      </c:pt>
                      <c:pt idx="6757">
                        <c:v>1.9699999999999998</c:v>
                      </c:pt>
                      <c:pt idx="6758">
                        <c:v>2.0099999999999998</c:v>
                      </c:pt>
                      <c:pt idx="6759">
                        <c:v>1.9499999999999993</c:v>
                      </c:pt>
                      <c:pt idx="6760">
                        <c:v>2.1199999999999992</c:v>
                      </c:pt>
                      <c:pt idx="6761">
                        <c:v>2.1400000000000006</c:v>
                      </c:pt>
                      <c:pt idx="6762">
                        <c:v>2.2999999999999998</c:v>
                      </c:pt>
                      <c:pt idx="6763">
                        <c:v>2.330000000000001</c:v>
                      </c:pt>
                      <c:pt idx="6764">
                        <c:v>2.4000000000000004</c:v>
                      </c:pt>
                      <c:pt idx="6765">
                        <c:v>2.4699999999999998</c:v>
                      </c:pt>
                      <c:pt idx="6766">
                        <c:v>2.4500000000000002</c:v>
                      </c:pt>
                      <c:pt idx="6767">
                        <c:v>2.58</c:v>
                      </c:pt>
                      <c:pt idx="6768">
                        <c:v>3.4800000000000004</c:v>
                      </c:pt>
                      <c:pt idx="6769">
                        <c:v>2.3599999999999994</c:v>
                      </c:pt>
                      <c:pt idx="6770">
                        <c:v>2.1400000000000006</c:v>
                      </c:pt>
                      <c:pt idx="6771">
                        <c:v>2.0300000000000011</c:v>
                      </c:pt>
                      <c:pt idx="6772">
                        <c:v>2.1799999999999997</c:v>
                      </c:pt>
                      <c:pt idx="6773">
                        <c:v>2.09</c:v>
                      </c:pt>
                      <c:pt idx="6774">
                        <c:v>2.12</c:v>
                      </c:pt>
                      <c:pt idx="6775">
                        <c:v>#N/A</c:v>
                      </c:pt>
                      <c:pt idx="6776">
                        <c:v>2.0199999999999996</c:v>
                      </c:pt>
                      <c:pt idx="6777">
                        <c:v>1.6399999999999997</c:v>
                      </c:pt>
                      <c:pt idx="6778">
                        <c:v>2.0099999999999998</c:v>
                      </c:pt>
                      <c:pt idx="6779">
                        <c:v>1.9400000000000004</c:v>
                      </c:pt>
                      <c:pt idx="6780">
                        <c:v>#N/A</c:v>
                      </c:pt>
                      <c:pt idx="6781">
                        <c:v>1.5300000000000002</c:v>
                      </c:pt>
                      <c:pt idx="6782">
                        <c:v>1.42</c:v>
                      </c:pt>
                      <c:pt idx="6783">
                        <c:v>1.88</c:v>
                      </c:pt>
                      <c:pt idx="6784">
                        <c:v>1.92</c:v>
                      </c:pt>
                      <c:pt idx="6785">
                        <c:v>2.1700000000000008</c:v>
                      </c:pt>
                      <c:pt idx="6786">
                        <c:v>2.0499999999999998</c:v>
                      </c:pt>
                      <c:pt idx="6787">
                        <c:v>2.1799999999999997</c:v>
                      </c:pt>
                      <c:pt idx="6788">
                        <c:v>2.1499999999999995</c:v>
                      </c:pt>
                      <c:pt idx="6789">
                        <c:v>1.9999999999999991</c:v>
                      </c:pt>
                      <c:pt idx="6790">
                        <c:v>1.71</c:v>
                      </c:pt>
                      <c:pt idx="6791">
                        <c:v>#N/A</c:v>
                      </c:pt>
                      <c:pt idx="6792">
                        <c:v>1.6900000000000004</c:v>
                      </c:pt>
                      <c:pt idx="6793">
                        <c:v>1.7499999999999991</c:v>
                      </c:pt>
                      <c:pt idx="6794">
                        <c:v>1.8599999999999994</c:v>
                      </c:pt>
                      <c:pt idx="6795">
                        <c:v>1.92</c:v>
                      </c:pt>
                      <c:pt idx="6796">
                        <c:v>1.589999999999999</c:v>
                      </c:pt>
                      <c:pt idx="6797">
                        <c:v>1.7599999999999989</c:v>
                      </c:pt>
                      <c:pt idx="6798">
                        <c:v>1.8100000000000005</c:v>
                      </c:pt>
                      <c:pt idx="6799">
                        <c:v>1.5999999999999996</c:v>
                      </c:pt>
                      <c:pt idx="6800">
                        <c:v>1.4699999999999998</c:v>
                      </c:pt>
                      <c:pt idx="6801">
                        <c:v>1.2999999999999998</c:v>
                      </c:pt>
                      <c:pt idx="6802">
                        <c:v>1.3999999999999995</c:v>
                      </c:pt>
                      <c:pt idx="6803">
                        <c:v>1.660000000000001</c:v>
                      </c:pt>
                      <c:pt idx="6804">
                        <c:v>1.67</c:v>
                      </c:pt>
                      <c:pt idx="6805">
                        <c:v>1.5399999999999991</c:v>
                      </c:pt>
                      <c:pt idx="6806">
                        <c:v>1.6099999999999994</c:v>
                      </c:pt>
                      <c:pt idx="6807">
                        <c:v>2.12</c:v>
                      </c:pt>
                      <c:pt idx="6808">
                        <c:v>2.3899999999999997</c:v>
                      </c:pt>
                      <c:pt idx="6809">
                        <c:v>1.6600000000000001</c:v>
                      </c:pt>
                      <c:pt idx="6810">
                        <c:v>1.6899999999999995</c:v>
                      </c:pt>
                      <c:pt idx="6811">
                        <c:v>#N/A</c:v>
                      </c:pt>
                      <c:pt idx="6812">
                        <c:v>1.4100000000000001</c:v>
                      </c:pt>
                      <c:pt idx="6813">
                        <c:v>1.5300000000000002</c:v>
                      </c:pt>
                      <c:pt idx="6814">
                        <c:v>1.629999999999999</c:v>
                      </c:pt>
                      <c:pt idx="6815">
                        <c:v>1.5999999999999996</c:v>
                      </c:pt>
                      <c:pt idx="6816">
                        <c:v>1.4700000000000006</c:v>
                      </c:pt>
                      <c:pt idx="6817">
                        <c:v>1.54</c:v>
                      </c:pt>
                      <c:pt idx="6818">
                        <c:v>1.75</c:v>
                      </c:pt>
                      <c:pt idx="6819">
                        <c:v>1.6300000000000008</c:v>
                      </c:pt>
                      <c:pt idx="6820">
                        <c:v>1.62</c:v>
                      </c:pt>
                      <c:pt idx="6821">
                        <c:v>1.4900000000000002</c:v>
                      </c:pt>
                      <c:pt idx="6822">
                        <c:v>1.4900000000000002</c:v>
                      </c:pt>
                      <c:pt idx="6823">
                        <c:v>1.5100000000000007</c:v>
                      </c:pt>
                      <c:pt idx="6824">
                        <c:v>1.5399999999999991</c:v>
                      </c:pt>
                      <c:pt idx="6825">
                        <c:v>1.7699999999999996</c:v>
                      </c:pt>
                      <c:pt idx="6826">
                        <c:v>1.7900000000000009</c:v>
                      </c:pt>
                      <c:pt idx="6827">
                        <c:v>1.9699999999999998</c:v>
                      </c:pt>
                      <c:pt idx="6828">
                        <c:v>1.7300000000000004</c:v>
                      </c:pt>
                      <c:pt idx="6829">
                        <c:v>1.6499999999999995</c:v>
                      </c:pt>
                      <c:pt idx="6830">
                        <c:v>1.6899999999999995</c:v>
                      </c:pt>
                      <c:pt idx="6831">
                        <c:v>1.589999999999999</c:v>
                      </c:pt>
                      <c:pt idx="6832">
                        <c:v>1.7000000000000011</c:v>
                      </c:pt>
                      <c:pt idx="6833">
                        <c:v>1.879999999999999</c:v>
                      </c:pt>
                      <c:pt idx="6834">
                        <c:v>1.830000000000001</c:v>
                      </c:pt>
                      <c:pt idx="6835">
                        <c:v>1.96</c:v>
                      </c:pt>
                      <c:pt idx="6836">
                        <c:v>2.0200000000000005</c:v>
                      </c:pt>
                      <c:pt idx="6837">
                        <c:v>2.0000000000000009</c:v>
                      </c:pt>
                      <c:pt idx="6838">
                        <c:v>1.6400000000000006</c:v>
                      </c:pt>
                      <c:pt idx="6839">
                        <c:v>1.8499999999999996</c:v>
                      </c:pt>
                      <c:pt idx="6840">
                        <c:v>1.870000000000001</c:v>
                      </c:pt>
                      <c:pt idx="6841">
                        <c:v>1.9400000000000004</c:v>
                      </c:pt>
                      <c:pt idx="6842">
                        <c:v>1.9900000000000002</c:v>
                      </c:pt>
                      <c:pt idx="6843">
                        <c:v>1.9100000000000001</c:v>
                      </c:pt>
                      <c:pt idx="6844">
                        <c:v>1.7400000000000002</c:v>
                      </c:pt>
                      <c:pt idx="6845">
                        <c:v>#N/A</c:v>
                      </c:pt>
                      <c:pt idx="6846">
                        <c:v>1.9699999999999998</c:v>
                      </c:pt>
                      <c:pt idx="6847">
                        <c:v>1.8399999999999999</c:v>
                      </c:pt>
                      <c:pt idx="6848">
                        <c:v>1.3099999999999996</c:v>
                      </c:pt>
                      <c:pt idx="6849">
                        <c:v>1.67</c:v>
                      </c:pt>
                      <c:pt idx="6850">
                        <c:v>1.6799999999999997</c:v>
                      </c:pt>
                      <c:pt idx="6851">
                        <c:v>1.7599999999999998</c:v>
                      </c:pt>
                      <c:pt idx="6852">
                        <c:v>1.8200000000000003</c:v>
                      </c:pt>
                      <c:pt idx="6853">
                        <c:v>1.8900000000000006</c:v>
                      </c:pt>
                      <c:pt idx="6854">
                        <c:v>1.9299999999999997</c:v>
                      </c:pt>
                      <c:pt idx="6855">
                        <c:v>1.87</c:v>
                      </c:pt>
                      <c:pt idx="6856">
                        <c:v>1.9700000000000006</c:v>
                      </c:pt>
                      <c:pt idx="6857">
                        <c:v>1.9600000000000009</c:v>
                      </c:pt>
                      <c:pt idx="6858">
                        <c:v>1.3399999999999999</c:v>
                      </c:pt>
                      <c:pt idx="6859">
                        <c:v>1.87</c:v>
                      </c:pt>
                      <c:pt idx="6860">
                        <c:v>1.9699999999999998</c:v>
                      </c:pt>
                      <c:pt idx="6861">
                        <c:v>1.879999999999999</c:v>
                      </c:pt>
                      <c:pt idx="6862">
                        <c:v>1.9900000000000011</c:v>
                      </c:pt>
                      <c:pt idx="6863">
                        <c:v>1.9700000000000006</c:v>
                      </c:pt>
                      <c:pt idx="6864">
                        <c:v>1.7599999999999998</c:v>
                      </c:pt>
                      <c:pt idx="6865">
                        <c:v>1.8899999999999988</c:v>
                      </c:pt>
                      <c:pt idx="6866">
                        <c:v>2.0799999999999992</c:v>
                      </c:pt>
                      <c:pt idx="6867">
                        <c:v>2.2900000000000009</c:v>
                      </c:pt>
                      <c:pt idx="6868">
                        <c:v>2.66</c:v>
                      </c:pt>
                      <c:pt idx="6869">
                        <c:v>2.0599999999999996</c:v>
                      </c:pt>
                      <c:pt idx="6870">
                        <c:v>2.13</c:v>
                      </c:pt>
                      <c:pt idx="6871">
                        <c:v>1.9099999999999993</c:v>
                      </c:pt>
                      <c:pt idx="6872">
                        <c:v>1.75</c:v>
                      </c:pt>
                      <c:pt idx="6873">
                        <c:v>1.8500000000000005</c:v>
                      </c:pt>
                      <c:pt idx="6874">
                        <c:v>1.9399999999999995</c:v>
                      </c:pt>
                      <c:pt idx="6875">
                        <c:v>1.8600000000000003</c:v>
                      </c:pt>
                      <c:pt idx="6876">
                        <c:v>1.71</c:v>
                      </c:pt>
                      <c:pt idx="6877">
                        <c:v>2.1399999999999988</c:v>
                      </c:pt>
                      <c:pt idx="6878">
                        <c:v>2.7399999999999993</c:v>
                      </c:pt>
                      <c:pt idx="6879">
                        <c:v>2.1399999999999997</c:v>
                      </c:pt>
                      <c:pt idx="6880">
                        <c:v>2.0700000000000003</c:v>
                      </c:pt>
                      <c:pt idx="6881">
                        <c:v>2.0200000000000005</c:v>
                      </c:pt>
                      <c:pt idx="6882">
                        <c:v>2.1500000000000004</c:v>
                      </c:pt>
                      <c:pt idx="6883">
                        <c:v>2.0099999999999989</c:v>
                      </c:pt>
                      <c:pt idx="6884">
                        <c:v>1.7200000000000006</c:v>
                      </c:pt>
                      <c:pt idx="6885">
                        <c:v>1.8200000000000003</c:v>
                      </c:pt>
                      <c:pt idx="6886">
                        <c:v>#N/A</c:v>
                      </c:pt>
                      <c:pt idx="6887">
                        <c:v>1.7199999999999989</c:v>
                      </c:pt>
                      <c:pt idx="6888">
                        <c:v>1.7899999999999991</c:v>
                      </c:pt>
                      <c:pt idx="6889">
                        <c:v>1.7000000000000002</c:v>
                      </c:pt>
                      <c:pt idx="6890">
                        <c:v>1.6300000000000008</c:v>
                      </c:pt>
                      <c:pt idx="6891">
                        <c:v>1.5200000000000005</c:v>
                      </c:pt>
                      <c:pt idx="6892">
                        <c:v>1.6399999999999997</c:v>
                      </c:pt>
                      <c:pt idx="6893">
                        <c:v>1.5499999999999998</c:v>
                      </c:pt>
                      <c:pt idx="6894">
                        <c:v>1.6400000000000006</c:v>
                      </c:pt>
                      <c:pt idx="6895">
                        <c:v>1.58</c:v>
                      </c:pt>
                      <c:pt idx="6896">
                        <c:v>1.3900000000000006</c:v>
                      </c:pt>
                      <c:pt idx="6897">
                        <c:v>1.2999999999999998</c:v>
                      </c:pt>
                      <c:pt idx="6898">
                        <c:v>0.96000000000000085</c:v>
                      </c:pt>
                      <c:pt idx="6899">
                        <c:v>1.3800000000000008</c:v>
                      </c:pt>
                      <c:pt idx="6900">
                        <c:v>1.4799999999999995</c:v>
                      </c:pt>
                      <c:pt idx="6901">
                        <c:v>1.3999999999999995</c:v>
                      </c:pt>
                      <c:pt idx="6902">
                        <c:v>1.4599999999999991</c:v>
                      </c:pt>
                      <c:pt idx="6903">
                        <c:v>1.4400000000000004</c:v>
                      </c:pt>
                      <c:pt idx="6904">
                        <c:v>1.330000000000001</c:v>
                      </c:pt>
                      <c:pt idx="6905">
                        <c:v>1.29</c:v>
                      </c:pt>
                      <c:pt idx="6906">
                        <c:v>1.3299999999999992</c:v>
                      </c:pt>
                      <c:pt idx="6907">
                        <c:v>1.1899999999999995</c:v>
                      </c:pt>
                      <c:pt idx="6908">
                        <c:v>1.0100000000000007</c:v>
                      </c:pt>
                      <c:pt idx="6909">
                        <c:v>0.55000000000000071</c:v>
                      </c:pt>
                      <c:pt idx="6910">
                        <c:v>1.0199999999999996</c:v>
                      </c:pt>
                      <c:pt idx="6911">
                        <c:v>#N/A</c:v>
                      </c:pt>
                      <c:pt idx="6912">
                        <c:v>1.0700000000000003</c:v>
                      </c:pt>
                      <c:pt idx="6913">
                        <c:v>1.2400000000000002</c:v>
                      </c:pt>
                      <c:pt idx="6914">
                        <c:v>1.2899999999999991</c:v>
                      </c:pt>
                      <c:pt idx="6915">
                        <c:v>1.4999999999999991</c:v>
                      </c:pt>
                      <c:pt idx="6916">
                        <c:v>1.4299999999999997</c:v>
                      </c:pt>
                      <c:pt idx="6917">
                        <c:v>1.5700000000000003</c:v>
                      </c:pt>
                      <c:pt idx="6918">
                        <c:v>1.339999999999999</c:v>
                      </c:pt>
                      <c:pt idx="6919">
                        <c:v>1.3199999999999994</c:v>
                      </c:pt>
                      <c:pt idx="6920">
                        <c:v>1.21</c:v>
                      </c:pt>
                      <c:pt idx="6921">
                        <c:v>1.2600000000000007</c:v>
                      </c:pt>
                      <c:pt idx="6922">
                        <c:v>1.3099999999999996</c:v>
                      </c:pt>
                      <c:pt idx="6923">
                        <c:v>1.3699999999999992</c:v>
                      </c:pt>
                      <c:pt idx="6924">
                        <c:v>1.3100000000000005</c:v>
                      </c:pt>
                      <c:pt idx="6925">
                        <c:v>1.2399999999999993</c:v>
                      </c:pt>
                      <c:pt idx="6926">
                        <c:v>1.1800000000000006</c:v>
                      </c:pt>
                      <c:pt idx="6927">
                        <c:v>1.2699999999999996</c:v>
                      </c:pt>
                      <c:pt idx="6928">
                        <c:v>1.7200000000000006</c:v>
                      </c:pt>
                      <c:pt idx="6929">
                        <c:v>1.2800000000000002</c:v>
                      </c:pt>
                      <c:pt idx="6930">
                        <c:v>1.2799999999999994</c:v>
                      </c:pt>
                      <c:pt idx="6931">
                        <c:v>1.1600000000000001</c:v>
                      </c:pt>
                      <c:pt idx="6932">
                        <c:v>1.1900000000000004</c:v>
                      </c:pt>
                      <c:pt idx="6933">
                        <c:v>1.3099999999999987</c:v>
                      </c:pt>
                      <c:pt idx="6934">
                        <c:v>1.2400000000000002</c:v>
                      </c:pt>
                      <c:pt idx="6935">
                        <c:v>1.379999999999999</c:v>
                      </c:pt>
                      <c:pt idx="6936">
                        <c:v>1.339999999999999</c:v>
                      </c:pt>
                      <c:pt idx="6937">
                        <c:v>1.4699999999999989</c:v>
                      </c:pt>
                      <c:pt idx="6938">
                        <c:v>1.5000000000000009</c:v>
                      </c:pt>
                      <c:pt idx="6939">
                        <c:v>1.1999999999999993</c:v>
                      </c:pt>
                      <c:pt idx="6940">
                        <c:v>1.2199999999999989</c:v>
                      </c:pt>
                      <c:pt idx="6941">
                        <c:v>0.95999999999999908</c:v>
                      </c:pt>
                      <c:pt idx="6942">
                        <c:v>1.129999999999999</c:v>
                      </c:pt>
                      <c:pt idx="6943">
                        <c:v>1.2700000000000014</c:v>
                      </c:pt>
                      <c:pt idx="6944">
                        <c:v>1.2099999999999991</c:v>
                      </c:pt>
                      <c:pt idx="6945">
                        <c:v>1.2599999999999998</c:v>
                      </c:pt>
                      <c:pt idx="6946">
                        <c:v>1.3199999999999985</c:v>
                      </c:pt>
                      <c:pt idx="6947">
                        <c:v>1.4300000000000006</c:v>
                      </c:pt>
                      <c:pt idx="6948">
                        <c:v>1.5199999999999996</c:v>
                      </c:pt>
                      <c:pt idx="6949">
                        <c:v>1.1999999999999993</c:v>
                      </c:pt>
                      <c:pt idx="6950">
                        <c:v>1.2200000000000006</c:v>
                      </c:pt>
                      <c:pt idx="6951">
                        <c:v>1.1400000000000006</c:v>
                      </c:pt>
                      <c:pt idx="6952">
                        <c:v>1.1899999999999995</c:v>
                      </c:pt>
                      <c:pt idx="6953">
                        <c:v>1.1099999999999994</c:v>
                      </c:pt>
                      <c:pt idx="6954">
                        <c:v>0.98000000000000043</c:v>
                      </c:pt>
                      <c:pt idx="6955">
                        <c:v>0.73000000000000043</c:v>
                      </c:pt>
                      <c:pt idx="6956">
                        <c:v>#N/A</c:v>
                      </c:pt>
                      <c:pt idx="6957">
                        <c:v>1.0099999999999998</c:v>
                      </c:pt>
                      <c:pt idx="6958">
                        <c:v>1.25</c:v>
                      </c:pt>
                      <c:pt idx="6959">
                        <c:v>0.85999999999999943</c:v>
                      </c:pt>
                      <c:pt idx="6960">
                        <c:v>0.79999999999999893</c:v>
                      </c:pt>
                      <c:pt idx="6961">
                        <c:v>0.80000000000000071</c:v>
                      </c:pt>
                      <c:pt idx="6962">
                        <c:v>0.83000000000000007</c:v>
                      </c:pt>
                      <c:pt idx="6963">
                        <c:v>0.79000000000000092</c:v>
                      </c:pt>
                      <c:pt idx="6964">
                        <c:v>0.66999999999999993</c:v>
                      </c:pt>
                      <c:pt idx="6965">
                        <c:v>0.84999999999999964</c:v>
                      </c:pt>
                      <c:pt idx="6966">
                        <c:v>0.91999999999999993</c:v>
                      </c:pt>
                      <c:pt idx="6967">
                        <c:v>0.91000000000000014</c:v>
                      </c:pt>
                      <c:pt idx="6968">
                        <c:v>0.29999999999999893</c:v>
                      </c:pt>
                      <c:pt idx="6969">
                        <c:v>0.66999999999999993</c:v>
                      </c:pt>
                      <c:pt idx="6970">
                        <c:v>0.75999999999999979</c:v>
                      </c:pt>
                      <c:pt idx="6971">
                        <c:v>0.73000000000000043</c:v>
                      </c:pt>
                      <c:pt idx="6972">
                        <c:v>0.77999999999999936</c:v>
                      </c:pt>
                      <c:pt idx="6973">
                        <c:v>0.8100000000000005</c:v>
                      </c:pt>
                      <c:pt idx="6974">
                        <c:v>0.58999999999999986</c:v>
                      </c:pt>
                      <c:pt idx="6975">
                        <c:v>0.33000000000000007</c:v>
                      </c:pt>
                      <c:pt idx="6976">
                        <c:v>0.66000000000000014</c:v>
                      </c:pt>
                      <c:pt idx="6977">
                        <c:v>0.76999999999999957</c:v>
                      </c:pt>
                      <c:pt idx="6978">
                        <c:v>0.47999999999999865</c:v>
                      </c:pt>
                      <c:pt idx="6979">
                        <c:v>0.55999999999999872</c:v>
                      </c:pt>
                      <c:pt idx="6980">
                        <c:v>0.42999999999999972</c:v>
                      </c:pt>
                      <c:pt idx="6981">
                        <c:v>#N/A</c:v>
                      </c:pt>
                      <c:pt idx="6982">
                        <c:v>0.46000000000000085</c:v>
                      </c:pt>
                      <c:pt idx="6983">
                        <c:v>0.61999999999999922</c:v>
                      </c:pt>
                      <c:pt idx="6984">
                        <c:v>0.6899999999999995</c:v>
                      </c:pt>
                      <c:pt idx="6985">
                        <c:v>0.66999999999999993</c:v>
                      </c:pt>
                      <c:pt idx="6986">
                        <c:v>0.41999999999999993</c:v>
                      </c:pt>
                      <c:pt idx="6987">
                        <c:v>0.44999999999999929</c:v>
                      </c:pt>
                      <c:pt idx="6988">
                        <c:v>0.17999999999999972</c:v>
                      </c:pt>
                      <c:pt idx="6989">
                        <c:v>0.40999999999999837</c:v>
                      </c:pt>
                      <c:pt idx="6990">
                        <c:v>0.54000000000000092</c:v>
                      </c:pt>
                      <c:pt idx="6991">
                        <c:v>0.51999999999999957</c:v>
                      </c:pt>
                      <c:pt idx="6992">
                        <c:v>0.57000000000000028</c:v>
                      </c:pt>
                      <c:pt idx="6993">
                        <c:v>0.54999999999999893</c:v>
                      </c:pt>
                      <c:pt idx="6994">
                        <c:v>0.45000000000000107</c:v>
                      </c:pt>
                      <c:pt idx="6995">
                        <c:v>0.38999999999999879</c:v>
                      </c:pt>
                      <c:pt idx="6996">
                        <c:v>0.25999999999999979</c:v>
                      </c:pt>
                      <c:pt idx="6997">
                        <c:v>0.33000000000000007</c:v>
                      </c:pt>
                      <c:pt idx="6998">
                        <c:v>9.9999999999999645E-2</c:v>
                      </c:pt>
                      <c:pt idx="6999">
                        <c:v>0.32000000000000028</c:v>
                      </c:pt>
                      <c:pt idx="7000">
                        <c:v>0.58000000000000007</c:v>
                      </c:pt>
                      <c:pt idx="7001">
                        <c:v>0.5600000000000005</c:v>
                      </c:pt>
                      <c:pt idx="7002">
                        <c:v>0.58000000000000007</c:v>
                      </c:pt>
                      <c:pt idx="7003">
                        <c:v>0.62000000000000099</c:v>
                      </c:pt>
                      <c:pt idx="7004">
                        <c:v>0.63000000000000078</c:v>
                      </c:pt>
                      <c:pt idx="7005">
                        <c:v>#N/A</c:v>
                      </c:pt>
                      <c:pt idx="7006">
                        <c:v>-3.9999999999999147E-2</c:v>
                      </c:pt>
                      <c:pt idx="7007">
                        <c:v>0.48000000000000043</c:v>
                      </c:pt>
                      <c:pt idx="7008">
                        <c:v>1.63</c:v>
                      </c:pt>
                      <c:pt idx="7009">
                        <c:v>0.73000000000000043</c:v>
                      </c:pt>
                      <c:pt idx="7010">
                        <c:v>0.76000000000000156</c:v>
                      </c:pt>
                      <c:pt idx="7011">
                        <c:v>0.66999999999999993</c:v>
                      </c:pt>
                      <c:pt idx="7012">
                        <c:v>0.6899999999999995</c:v>
                      </c:pt>
                      <c:pt idx="7013">
                        <c:v>0.74000000000000021</c:v>
                      </c:pt>
                      <c:pt idx="7014">
                        <c:v>#N/A</c:v>
                      </c:pt>
                      <c:pt idx="7015">
                        <c:v>0.74000000000000021</c:v>
                      </c:pt>
                      <c:pt idx="7016">
                        <c:v>0.60999999999999943</c:v>
                      </c:pt>
                      <c:pt idx="7017">
                        <c:v>0.74000000000000021</c:v>
                      </c:pt>
                      <c:pt idx="7018">
                        <c:v>0.5600000000000005</c:v>
                      </c:pt>
                      <c:pt idx="7019">
                        <c:v>0.47000000000000064</c:v>
                      </c:pt>
                      <c:pt idx="7020">
                        <c:v>0.54999999999999893</c:v>
                      </c:pt>
                      <c:pt idx="7021">
                        <c:v>0.48000000000000043</c:v>
                      </c:pt>
                      <c:pt idx="7022">
                        <c:v>0.35999999999999943</c:v>
                      </c:pt>
                      <c:pt idx="7023">
                        <c:v>0.50999999999999979</c:v>
                      </c:pt>
                      <c:pt idx="7024">
                        <c:v>0.51999999999999957</c:v>
                      </c:pt>
                      <c:pt idx="7025">
                        <c:v>0.55000000000000071</c:v>
                      </c:pt>
                      <c:pt idx="7026">
                        <c:v>0.5</c:v>
                      </c:pt>
                      <c:pt idx="7027">
                        <c:v>0.75999999999999979</c:v>
                      </c:pt>
                      <c:pt idx="7028">
                        <c:v>0.67999999999999972</c:v>
                      </c:pt>
                      <c:pt idx="7029">
                        <c:v>0.37999999999999901</c:v>
                      </c:pt>
                      <c:pt idx="7030">
                        <c:v>0.26999999999999957</c:v>
                      </c:pt>
                      <c:pt idx="7031">
                        <c:v>0.1899999999999995</c:v>
                      </c:pt>
                      <c:pt idx="7032">
                        <c:v>0.23000000000000043</c:v>
                      </c:pt>
                      <c:pt idx="7033">
                        <c:v>0.28000000000000114</c:v>
                      </c:pt>
                      <c:pt idx="7034">
                        <c:v>0.22000000000000064</c:v>
                      </c:pt>
                      <c:pt idx="7035">
                        <c:v>0.3100000000000005</c:v>
                      </c:pt>
                      <c:pt idx="7036">
                        <c:v>#N/A</c:v>
                      </c:pt>
                      <c:pt idx="7037">
                        <c:v>0.29000000000000092</c:v>
                      </c:pt>
                      <c:pt idx="7038">
                        <c:v>-0.17999999999999972</c:v>
                      </c:pt>
                      <c:pt idx="7039">
                        <c:v>-0.46000000000000085</c:v>
                      </c:pt>
                      <c:pt idx="7040">
                        <c:v>0.10000000000000142</c:v>
                      </c:pt>
                      <c:pt idx="7041">
                        <c:v>#N/A</c:v>
                      </c:pt>
                      <c:pt idx="7042">
                        <c:v>-0.16999999999999993</c:v>
                      </c:pt>
                      <c:pt idx="7043">
                        <c:v>-0.12999999999999901</c:v>
                      </c:pt>
                      <c:pt idx="7044">
                        <c:v>0.26999999999999957</c:v>
                      </c:pt>
                      <c:pt idx="7045">
                        <c:v>0.21000000000000085</c:v>
                      </c:pt>
                      <c:pt idx="7046">
                        <c:v>4.0000000000000924E-2</c:v>
                      </c:pt>
                      <c:pt idx="7047">
                        <c:v>8.9999999999999858E-2</c:v>
                      </c:pt>
                      <c:pt idx="7048">
                        <c:v>0.14000000000000057</c:v>
                      </c:pt>
                      <c:pt idx="7049">
                        <c:v>-9.9999999999997868E-3</c:v>
                      </c:pt>
                      <c:pt idx="7050">
                        <c:v>-3.9999999999999147E-2</c:v>
                      </c:pt>
                      <c:pt idx="7051">
                        <c:v>#N/A</c:v>
                      </c:pt>
                      <c:pt idx="7052">
                        <c:v>-0.19999999999999929</c:v>
                      </c:pt>
                      <c:pt idx="7053">
                        <c:v>-8.0000000000000071E-2</c:v>
                      </c:pt>
                      <c:pt idx="7054">
                        <c:v>1.9999999999999574E-2</c:v>
                      </c:pt>
                      <c:pt idx="7055">
                        <c:v>5.9999999999998721E-2</c:v>
                      </c:pt>
                      <c:pt idx="7056">
                        <c:v>-9.9999999999999645E-2</c:v>
                      </c:pt>
                      <c:pt idx="7057">
                        <c:v>-0.16999999999999993</c:v>
                      </c:pt>
                      <c:pt idx="7058">
                        <c:v>-0.33000000000000007</c:v>
                      </c:pt>
                      <c:pt idx="7059">
                        <c:v>-0.25999999999999979</c:v>
                      </c:pt>
                      <c:pt idx="7060">
                        <c:v>-0.22000000000000064</c:v>
                      </c:pt>
                      <c:pt idx="7061">
                        <c:v>-0.17999999999999972</c:v>
                      </c:pt>
                      <c:pt idx="7062">
                        <c:v>-0.13000000000000078</c:v>
                      </c:pt>
                      <c:pt idx="7063">
                        <c:v>-2.9999999999999361E-2</c:v>
                      </c:pt>
                      <c:pt idx="7064">
                        <c:v>-4.9999999999998934E-2</c:v>
                      </c:pt>
                      <c:pt idx="7065">
                        <c:v>-7.0000000000000284E-2</c:v>
                      </c:pt>
                      <c:pt idx="7066">
                        <c:v>-7.0000000000000284E-2</c:v>
                      </c:pt>
                      <c:pt idx="7067">
                        <c:v>-3.9999999999999147E-2</c:v>
                      </c:pt>
                      <c:pt idx="7068">
                        <c:v>-0.43000000000000149</c:v>
                      </c:pt>
                      <c:pt idx="7069">
                        <c:v>-0.17999999999999972</c:v>
                      </c:pt>
                      <c:pt idx="7070">
                        <c:v>0</c:v>
                      </c:pt>
                      <c:pt idx="7071">
                        <c:v>-0.10000000000000142</c:v>
                      </c:pt>
                      <c:pt idx="7072">
                        <c:v>-5.9999999999998721E-2</c:v>
                      </c:pt>
                      <c:pt idx="7073">
                        <c:v>-0.17999999999999972</c:v>
                      </c:pt>
                      <c:pt idx="7074">
                        <c:v>-0.13999999999999879</c:v>
                      </c:pt>
                      <c:pt idx="7075">
                        <c:v>-0.11000000000000121</c:v>
                      </c:pt>
                      <c:pt idx="7076">
                        <c:v>#N/A</c:v>
                      </c:pt>
                      <c:pt idx="7077">
                        <c:v>-0.10999999999999943</c:v>
                      </c:pt>
                      <c:pt idx="7078">
                        <c:v>-0.52000000000000135</c:v>
                      </c:pt>
                      <c:pt idx="7079">
                        <c:v>-0.24000000000000021</c:v>
                      </c:pt>
                      <c:pt idx="7080">
                        <c:v>-0.40999999999999837</c:v>
                      </c:pt>
                      <c:pt idx="7081">
                        <c:v>-0.5600000000000005</c:v>
                      </c:pt>
                      <c:pt idx="7082">
                        <c:v>-0.54999999999999893</c:v>
                      </c:pt>
                      <c:pt idx="7083">
                        <c:v>-0.46000000000000085</c:v>
                      </c:pt>
                      <c:pt idx="7084">
                        <c:v>-0.51999999999999957</c:v>
                      </c:pt>
                      <c:pt idx="7085">
                        <c:v>-0.38999999999999879</c:v>
                      </c:pt>
                      <c:pt idx="7086">
                        <c:v>-0.50999999999999979</c:v>
                      </c:pt>
                      <c:pt idx="7087">
                        <c:v>-0.33000000000000007</c:v>
                      </c:pt>
                      <c:pt idx="7088">
                        <c:v>-1.2699999999999996</c:v>
                      </c:pt>
                      <c:pt idx="7089">
                        <c:v>-0.65000000000000036</c:v>
                      </c:pt>
                      <c:pt idx="7090">
                        <c:v>-0.48000000000000043</c:v>
                      </c:pt>
                      <c:pt idx="7091">
                        <c:v>-0.47000000000000064</c:v>
                      </c:pt>
                      <c:pt idx="7092">
                        <c:v>-0.45999999999999908</c:v>
                      </c:pt>
                      <c:pt idx="7093">
                        <c:v>-0.52999999999999936</c:v>
                      </c:pt>
                      <c:pt idx="7094">
                        <c:v>-0.48999999999999844</c:v>
                      </c:pt>
                      <c:pt idx="7095">
                        <c:v>-0.32000000000000028</c:v>
                      </c:pt>
                      <c:pt idx="7096">
                        <c:v>-0.32000000000000028</c:v>
                      </c:pt>
                      <c:pt idx="7097">
                        <c:v>-0.27000000000000135</c:v>
                      </c:pt>
                      <c:pt idx="7098">
                        <c:v>-0.73000000000000043</c:v>
                      </c:pt>
                      <c:pt idx="7099">
                        <c:v>-0.49000000000000021</c:v>
                      </c:pt>
                      <c:pt idx="7100">
                        <c:v>#N/A</c:v>
                      </c:pt>
                      <c:pt idx="7101">
                        <c:v>-0.46000000000000085</c:v>
                      </c:pt>
                      <c:pt idx="7102">
                        <c:v>-0.47000000000000064</c:v>
                      </c:pt>
                      <c:pt idx="7103">
                        <c:v>-0.48000000000000043</c:v>
                      </c:pt>
                      <c:pt idx="7104">
                        <c:v>-0.55000000000000071</c:v>
                      </c:pt>
                      <c:pt idx="7105">
                        <c:v>-0.48999999999999844</c:v>
                      </c:pt>
                      <c:pt idx="7106">
                        <c:v>-0.70999999999999908</c:v>
                      </c:pt>
                      <c:pt idx="7107">
                        <c:v>-0.34999999999999964</c:v>
                      </c:pt>
                      <c:pt idx="7108">
                        <c:v>-0.10999999999999943</c:v>
                      </c:pt>
                      <c:pt idx="7109">
                        <c:v>-0.65000000000000036</c:v>
                      </c:pt>
                      <c:pt idx="7110">
                        <c:v>-0.5600000000000005</c:v>
                      </c:pt>
                      <c:pt idx="7111">
                        <c:v>-0.58000000000000007</c:v>
                      </c:pt>
                      <c:pt idx="7112">
                        <c:v>-0.51999999999999957</c:v>
                      </c:pt>
                      <c:pt idx="7113">
                        <c:v>-0.49000000000000021</c:v>
                      </c:pt>
                      <c:pt idx="7114">
                        <c:v>-0.5</c:v>
                      </c:pt>
                      <c:pt idx="7115">
                        <c:v>-0.65000000000000036</c:v>
                      </c:pt>
                      <c:pt idx="7116">
                        <c:v>-0.69000000000000128</c:v>
                      </c:pt>
                      <c:pt idx="7117">
                        <c:v>-0.65000000000000036</c:v>
                      </c:pt>
                      <c:pt idx="7118">
                        <c:v>-1.6300000000000008</c:v>
                      </c:pt>
                      <c:pt idx="7119">
                        <c:v>-0.69000000000000128</c:v>
                      </c:pt>
                      <c:pt idx="7120">
                        <c:v>-0.71999999999999886</c:v>
                      </c:pt>
                      <c:pt idx="7121">
                        <c:v>-0.73000000000000043</c:v>
                      </c:pt>
                      <c:pt idx="7122">
                        <c:v>-0.73000000000000043</c:v>
                      </c:pt>
                      <c:pt idx="7123">
                        <c:v>-0.71000000000000085</c:v>
                      </c:pt>
                      <c:pt idx="7124">
                        <c:v>-0.79999999999999893</c:v>
                      </c:pt>
                      <c:pt idx="7125">
                        <c:v>-0.80000000000000071</c:v>
                      </c:pt>
                      <c:pt idx="7126">
                        <c:v>-0.70999999999999908</c:v>
                      </c:pt>
                      <c:pt idx="7127">
                        <c:v>-0.75</c:v>
                      </c:pt>
                      <c:pt idx="7128">
                        <c:v>-1.0899999999999999</c:v>
                      </c:pt>
                      <c:pt idx="7129">
                        <c:v>-0.84999999999999964</c:v>
                      </c:pt>
                      <c:pt idx="7130">
                        <c:v>-0.91000000000000014</c:v>
                      </c:pt>
                      <c:pt idx="7131">
                        <c:v>-0.80000000000000071</c:v>
                      </c:pt>
                      <c:pt idx="7132">
                        <c:v>-0.63999999999999879</c:v>
                      </c:pt>
                      <c:pt idx="7133">
                        <c:v>-0.60999999999999943</c:v>
                      </c:pt>
                      <c:pt idx="7134">
                        <c:v>-0.64000000000000057</c:v>
                      </c:pt>
                      <c:pt idx="7135">
                        <c:v>-0.85999999999999943</c:v>
                      </c:pt>
                      <c:pt idx="7136">
                        <c:v>-0.96999999999999886</c:v>
                      </c:pt>
                      <c:pt idx="7137">
                        <c:v>-0.9399999999999995</c:v>
                      </c:pt>
                      <c:pt idx="7138">
                        <c:v>-1.1199999999999992</c:v>
                      </c:pt>
                      <c:pt idx="7139">
                        <c:v>-1.0200000000000014</c:v>
                      </c:pt>
                      <c:pt idx="7140">
                        <c:v>-1.0199999999999996</c:v>
                      </c:pt>
                      <c:pt idx="7141">
                        <c:v>-1.1199999999999992</c:v>
                      </c:pt>
                      <c:pt idx="7142">
                        <c:v>-1.1300000000000008</c:v>
                      </c:pt>
                      <c:pt idx="7143">
                        <c:v>-1.1199999999999992</c:v>
                      </c:pt>
                      <c:pt idx="7144">
                        <c:v>-1.0899999999999999</c:v>
                      </c:pt>
                      <c:pt idx="7145">
                        <c:v>-1.0500000000000007</c:v>
                      </c:pt>
                      <c:pt idx="7146">
                        <c:v>#N/A</c:v>
                      </c:pt>
                      <c:pt idx="7147">
                        <c:v>-1.129999999999999</c:v>
                      </c:pt>
                      <c:pt idx="7148">
                        <c:v>-1.8800000000000008</c:v>
                      </c:pt>
                      <c:pt idx="7149">
                        <c:v>-1.2300000000000004</c:v>
                      </c:pt>
                      <c:pt idx="7150">
                        <c:v>-1.3000000000000007</c:v>
                      </c:pt>
                      <c:pt idx="7151">
                        <c:v>-1.2800000000000011</c:v>
                      </c:pt>
                      <c:pt idx="7152">
                        <c:v>-1.2200000000000006</c:v>
                      </c:pt>
                      <c:pt idx="7153">
                        <c:v>-1.2100000000000009</c:v>
                      </c:pt>
                      <c:pt idx="7154">
                        <c:v>-1.2000000000000011</c:v>
                      </c:pt>
                      <c:pt idx="7155">
                        <c:v>-1.2099999999999991</c:v>
                      </c:pt>
                      <c:pt idx="7156">
                        <c:v>-1.1899999999999995</c:v>
                      </c:pt>
                      <c:pt idx="7157">
                        <c:v>-1.0500000000000007</c:v>
                      </c:pt>
                      <c:pt idx="7158">
                        <c:v>-1.0200000000000014</c:v>
                      </c:pt>
                      <c:pt idx="7159">
                        <c:v>-1.1300000000000008</c:v>
                      </c:pt>
                      <c:pt idx="7160">
                        <c:v>-1.1500000000000004</c:v>
                      </c:pt>
                      <c:pt idx="7161">
                        <c:v>-1.0700000000000003</c:v>
                      </c:pt>
                      <c:pt idx="7162">
                        <c:v>-1.0999999999999996</c:v>
                      </c:pt>
                      <c:pt idx="7163">
                        <c:v>-1.1800000000000015</c:v>
                      </c:pt>
                      <c:pt idx="7164">
                        <c:v>-1.2799999999999994</c:v>
                      </c:pt>
                      <c:pt idx="7165">
                        <c:v>-1.3200000000000003</c:v>
                      </c:pt>
                      <c:pt idx="7166">
                        <c:v>-1.33</c:v>
                      </c:pt>
                      <c:pt idx="7167">
                        <c:v>-1.4400000000000013</c:v>
                      </c:pt>
                      <c:pt idx="7168">
                        <c:v>-1.4700000000000006</c:v>
                      </c:pt>
                      <c:pt idx="7169">
                        <c:v>-1.5700000000000003</c:v>
                      </c:pt>
                      <c:pt idx="7170">
                        <c:v>-1.5300000000000011</c:v>
                      </c:pt>
                      <c:pt idx="7171">
                        <c:v>-1.4000000000000004</c:v>
                      </c:pt>
                      <c:pt idx="7172">
                        <c:v>#N/A</c:v>
                      </c:pt>
                      <c:pt idx="7173">
                        <c:v>-1.370000000000001</c:v>
                      </c:pt>
                      <c:pt idx="7174">
                        <c:v>-1.3800000000000008</c:v>
                      </c:pt>
                      <c:pt idx="7175">
                        <c:v>-1.2100000000000009</c:v>
                      </c:pt>
                      <c:pt idx="7176">
                        <c:v>-1.2300000000000004</c:v>
                      </c:pt>
                      <c:pt idx="7177">
                        <c:v>-1.25</c:v>
                      </c:pt>
                      <c:pt idx="7178">
                        <c:v>-1.5399999999999991</c:v>
                      </c:pt>
                      <c:pt idx="7179">
                        <c:v>-1.3100000000000005</c:v>
                      </c:pt>
                      <c:pt idx="7180">
                        <c:v>-1.1800000000000015</c:v>
                      </c:pt>
                      <c:pt idx="7181">
                        <c:v>-1.2299999999999986</c:v>
                      </c:pt>
                      <c:pt idx="7182">
                        <c:v>-1.1099999999999994</c:v>
                      </c:pt>
                      <c:pt idx="7183">
                        <c:v>-1.120000000000001</c:v>
                      </c:pt>
                      <c:pt idx="7184">
                        <c:v>-1.1799999999999997</c:v>
                      </c:pt>
                      <c:pt idx="7185">
                        <c:v>-1.129999999999999</c:v>
                      </c:pt>
                      <c:pt idx="7186">
                        <c:v>-1.1199999999999992</c:v>
                      </c:pt>
                      <c:pt idx="7187">
                        <c:v>-1.1300000000000008</c:v>
                      </c:pt>
                      <c:pt idx="7188">
                        <c:v>-0.83999999999999986</c:v>
                      </c:pt>
                      <c:pt idx="7189">
                        <c:v>-1.08</c:v>
                      </c:pt>
                      <c:pt idx="7190">
                        <c:v>-1.0699999999999994</c:v>
                      </c:pt>
                      <c:pt idx="7191">
                        <c:v>-1.1199999999999992</c:v>
                      </c:pt>
                      <c:pt idx="7192">
                        <c:v>-1.2099999999999991</c:v>
                      </c:pt>
                      <c:pt idx="7193">
                        <c:v>-1.1899999999999995</c:v>
                      </c:pt>
                      <c:pt idx="7194">
                        <c:v>-1.1399999999999997</c:v>
                      </c:pt>
                      <c:pt idx="7195">
                        <c:v>-0.92999999999999972</c:v>
                      </c:pt>
                      <c:pt idx="7196">
                        <c:v>-0.91999999999999993</c:v>
                      </c:pt>
                      <c:pt idx="7197">
                        <c:v>-0.94999999999999929</c:v>
                      </c:pt>
                      <c:pt idx="7198">
                        <c:v>-1.1899999999999995</c:v>
                      </c:pt>
                      <c:pt idx="7199">
                        <c:v>-1</c:v>
                      </c:pt>
                      <c:pt idx="7200">
                        <c:v>-0.91000000000000014</c:v>
                      </c:pt>
                      <c:pt idx="7201">
                        <c:v>-0.79999999999999893</c:v>
                      </c:pt>
                      <c:pt idx="7202">
                        <c:v>-0.97999999999999865</c:v>
                      </c:pt>
                      <c:pt idx="7203">
                        <c:v>-0.91000000000000014</c:v>
                      </c:pt>
                      <c:pt idx="7204">
                        <c:v>-0.76999999999999957</c:v>
                      </c:pt>
                      <c:pt idx="7205">
                        <c:v>-0.77999999999999936</c:v>
                      </c:pt>
                      <c:pt idx="7206">
                        <c:v>-0.74000000000000021</c:v>
                      </c:pt>
                      <c:pt idx="7207">
                        <c:v>-0.63000000000000078</c:v>
                      </c:pt>
                      <c:pt idx="7208">
                        <c:v>-1.1899999999999995</c:v>
                      </c:pt>
                      <c:pt idx="7209">
                        <c:v>-0.85000000000000142</c:v>
                      </c:pt>
                      <c:pt idx="7210">
                        <c:v>-0.76999999999999957</c:v>
                      </c:pt>
                      <c:pt idx="7211">
                        <c:v>-0.67999999999999972</c:v>
                      </c:pt>
                      <c:pt idx="7212">
                        <c:v>-0.65000000000000036</c:v>
                      </c:pt>
                      <c:pt idx="7213">
                        <c:v>-0.64000000000000057</c:v>
                      </c:pt>
                      <c:pt idx="7214">
                        <c:v>-0.66000000000000014</c:v>
                      </c:pt>
                      <c:pt idx="7215">
                        <c:v>-0.74000000000000021</c:v>
                      </c:pt>
                      <c:pt idx="7216">
                        <c:v>#N/A</c:v>
                      </c:pt>
                      <c:pt idx="7217">
                        <c:v>-0.74000000000000021</c:v>
                      </c:pt>
                      <c:pt idx="7218">
                        <c:v>-0.97000000000000064</c:v>
                      </c:pt>
                      <c:pt idx="7219">
                        <c:v>-0.83000000000000007</c:v>
                      </c:pt>
                      <c:pt idx="7220">
                        <c:v>-0.83999999999999986</c:v>
                      </c:pt>
                      <c:pt idx="7221">
                        <c:v>-0.81999999999999851</c:v>
                      </c:pt>
                      <c:pt idx="7222">
                        <c:v>-0.79999999999999893</c:v>
                      </c:pt>
                      <c:pt idx="7223">
                        <c:v>-0.71000000000000085</c:v>
                      </c:pt>
                      <c:pt idx="7224">
                        <c:v>-0.76999999999999957</c:v>
                      </c:pt>
                      <c:pt idx="7225">
                        <c:v>-0.92999999999999972</c:v>
                      </c:pt>
                      <c:pt idx="7226">
                        <c:v>-0.86000000000000121</c:v>
                      </c:pt>
                      <c:pt idx="7227">
                        <c:v>-0.84999999999999964</c:v>
                      </c:pt>
                      <c:pt idx="7228">
                        <c:v>-1.33</c:v>
                      </c:pt>
                      <c:pt idx="7229">
                        <c:v>-0.77000000000000135</c:v>
                      </c:pt>
                      <c:pt idx="7230">
                        <c:v>-0.76999999999999957</c:v>
                      </c:pt>
                      <c:pt idx="7231">
                        <c:v>-0.76999999999999957</c:v>
                      </c:pt>
                      <c:pt idx="7232">
                        <c:v>-0.75</c:v>
                      </c:pt>
                      <c:pt idx="7233">
                        <c:v>-0.72999999999999865</c:v>
                      </c:pt>
                      <c:pt idx="7234">
                        <c:v>-0.89999999999999858</c:v>
                      </c:pt>
                      <c:pt idx="7235">
                        <c:v>-0.92999999999999972</c:v>
                      </c:pt>
                      <c:pt idx="7236">
                        <c:v>-0.88000000000000078</c:v>
                      </c:pt>
                      <c:pt idx="7237">
                        <c:v>-0.84999999999999964</c:v>
                      </c:pt>
                      <c:pt idx="7238">
                        <c:v>-0.91000000000000014</c:v>
                      </c:pt>
                      <c:pt idx="7239">
                        <c:v>-0.86999999999999922</c:v>
                      </c:pt>
                      <c:pt idx="7240">
                        <c:v>-0.89000000000000057</c:v>
                      </c:pt>
                      <c:pt idx="7241">
                        <c:v>#N/A</c:v>
                      </c:pt>
                      <c:pt idx="7242">
                        <c:v>-0.88000000000000078</c:v>
                      </c:pt>
                      <c:pt idx="7243">
                        <c:v>-0.8100000000000005</c:v>
                      </c:pt>
                      <c:pt idx="7244">
                        <c:v>-0.78000000000000114</c:v>
                      </c:pt>
                      <c:pt idx="7245">
                        <c:v>-0.94000000000000039</c:v>
                      </c:pt>
                      <c:pt idx="7246">
                        <c:v>-0.65000000000000036</c:v>
                      </c:pt>
                      <c:pt idx="7247">
                        <c:v>-0.69999999999999929</c:v>
                      </c:pt>
                      <c:pt idx="7248">
                        <c:v>-0.74000000000000021</c:v>
                      </c:pt>
                      <c:pt idx="7249">
                        <c:v>-0.75000000000000089</c:v>
                      </c:pt>
                      <c:pt idx="7250">
                        <c:v>-0.73000000000000043</c:v>
                      </c:pt>
                      <c:pt idx="7251">
                        <c:v>-0.8100000000000005</c:v>
                      </c:pt>
                      <c:pt idx="7252">
                        <c:v>-0.85000000000000053</c:v>
                      </c:pt>
                      <c:pt idx="7253">
                        <c:v>-0.87000000000000011</c:v>
                      </c:pt>
                      <c:pt idx="7254">
                        <c:v>-0.87000000000000011</c:v>
                      </c:pt>
                      <c:pt idx="7255">
                        <c:v>-0.79999999999999982</c:v>
                      </c:pt>
                      <c:pt idx="7256">
                        <c:v>-0.83000000000000007</c:v>
                      </c:pt>
                      <c:pt idx="7257">
                        <c:v>-0.97000000000000064</c:v>
                      </c:pt>
                      <c:pt idx="7258">
                        <c:v>-1.0700000000000003</c:v>
                      </c:pt>
                      <c:pt idx="7259">
                        <c:v>-0.89999999999999947</c:v>
                      </c:pt>
                      <c:pt idx="7260">
                        <c:v>-0.78000000000000025</c:v>
                      </c:pt>
                      <c:pt idx="7261">
                        <c:v>-0.74000000000000021</c:v>
                      </c:pt>
                      <c:pt idx="7262">
                        <c:v>-0.74000000000000021</c:v>
                      </c:pt>
                      <c:pt idx="7263">
                        <c:v>-0.61000000000000032</c:v>
                      </c:pt>
                      <c:pt idx="7264">
                        <c:v>-0.51999999999999957</c:v>
                      </c:pt>
                      <c:pt idx="7265">
                        <c:v>-0.48000000000000043</c:v>
                      </c:pt>
                      <c:pt idx="7266">
                        <c:v>-0.54999999999999982</c:v>
                      </c:pt>
                      <c:pt idx="7267">
                        <c:v>-0.5699999999999994</c:v>
                      </c:pt>
                      <c:pt idx="7268">
                        <c:v>-0.91000000000000014</c:v>
                      </c:pt>
                      <c:pt idx="7269">
                        <c:v>-0.69999999999999929</c:v>
                      </c:pt>
                      <c:pt idx="7270">
                        <c:v>-0.5699999999999994</c:v>
                      </c:pt>
                      <c:pt idx="7271">
                        <c:v>-0.61000000000000032</c:v>
                      </c:pt>
                      <c:pt idx="7272">
                        <c:v>-0.65000000000000036</c:v>
                      </c:pt>
                      <c:pt idx="7273">
                        <c:v>-0.57000000000000117</c:v>
                      </c:pt>
                      <c:pt idx="7274">
                        <c:v>#N/A</c:v>
                      </c:pt>
                      <c:pt idx="7275">
                        <c:v>-0.50000000000000089</c:v>
                      </c:pt>
                      <c:pt idx="7276">
                        <c:v>-0.71000000000000085</c:v>
                      </c:pt>
                      <c:pt idx="7277">
                        <c:v>-0.87000000000000011</c:v>
                      </c:pt>
                      <c:pt idx="7278">
                        <c:v>-1.1100000000000003</c:v>
                      </c:pt>
                      <c:pt idx="7279">
                        <c:v>-0.75999999999999979</c:v>
                      </c:pt>
                      <c:pt idx="7280">
                        <c:v>-0.70000000000000018</c:v>
                      </c:pt>
                      <c:pt idx="7281">
                        <c:v>-0.70999999999999908</c:v>
                      </c:pt>
                      <c:pt idx="7282">
                        <c:v>-0.6899999999999995</c:v>
                      </c:pt>
                      <c:pt idx="7283">
                        <c:v>-0.62000000000000099</c:v>
                      </c:pt>
                      <c:pt idx="7284">
                        <c:v>-0.60000000000000053</c:v>
                      </c:pt>
                      <c:pt idx="7285">
                        <c:v>-0.64000000000000057</c:v>
                      </c:pt>
                      <c:pt idx="7286">
                        <c:v>-0.60999999999999943</c:v>
                      </c:pt>
                      <c:pt idx="7287">
                        <c:v>-0.59999999999999964</c:v>
                      </c:pt>
                      <c:pt idx="7288">
                        <c:v>-0.75999999999999979</c:v>
                      </c:pt>
                      <c:pt idx="7289">
                        <c:v>-0.71999999999999975</c:v>
                      </c:pt>
                      <c:pt idx="7290">
                        <c:v>-0.76000000000000068</c:v>
                      </c:pt>
                      <c:pt idx="7291">
                        <c:v>-0.79000000000000092</c:v>
                      </c:pt>
                      <c:pt idx="7292">
                        <c:v>-0.71999999999999975</c:v>
                      </c:pt>
                      <c:pt idx="7293">
                        <c:v>-0.65000000000000036</c:v>
                      </c:pt>
                      <c:pt idx="7294">
                        <c:v>-0.5</c:v>
                      </c:pt>
                      <c:pt idx="7295">
                        <c:v>-0.36999999999999922</c:v>
                      </c:pt>
                      <c:pt idx="7296">
                        <c:v>#N/A</c:v>
                      </c:pt>
                      <c:pt idx="7297">
                        <c:v>-0.47999999999999954</c:v>
                      </c:pt>
                      <c:pt idx="7298">
                        <c:v>-1.2399999999999993</c:v>
                      </c:pt>
                      <c:pt idx="7299">
                        <c:v>-1.5399999999999991</c:v>
                      </c:pt>
                      <c:pt idx="7300">
                        <c:v>-4.0000000000000036E-2</c:v>
                      </c:pt>
                      <c:pt idx="7301">
                        <c:v>#N/A</c:v>
                      </c:pt>
                      <c:pt idx="7302">
                        <c:v>-0.59999999999999876</c:v>
                      </c:pt>
                      <c:pt idx="7303">
                        <c:v>-0.37999999999999901</c:v>
                      </c:pt>
                      <c:pt idx="7304">
                        <c:v>-0.30999999999999872</c:v>
                      </c:pt>
                      <c:pt idx="7305">
                        <c:v>-0.20999999999999908</c:v>
                      </c:pt>
                      <c:pt idx="7306">
                        <c:v>-0.25</c:v>
                      </c:pt>
                      <c:pt idx="7307">
                        <c:v>-0.23000000000000043</c:v>
                      </c:pt>
                      <c:pt idx="7308">
                        <c:v>-8.9999999999999858E-2</c:v>
                      </c:pt>
                      <c:pt idx="7309">
                        <c:v>-0.17000000000000171</c:v>
                      </c:pt>
                      <c:pt idx="7310">
                        <c:v>-6.0000000000000497E-2</c:v>
                      </c:pt>
                      <c:pt idx="7311">
                        <c:v>#N/A</c:v>
                      </c:pt>
                      <c:pt idx="7312">
                        <c:v>-0.11000000000000121</c:v>
                      </c:pt>
                      <c:pt idx="7313">
                        <c:v>-7.0000000000000284E-2</c:v>
                      </c:pt>
                      <c:pt idx="7314">
                        <c:v>8.9999999999999858E-2</c:v>
                      </c:pt>
                      <c:pt idx="7315">
                        <c:v>7.0000000000000284E-2</c:v>
                      </c:pt>
                      <c:pt idx="7316">
                        <c:v>8.0000000000000071E-2</c:v>
                      </c:pt>
                      <c:pt idx="7317">
                        <c:v>7.0000000000000284E-2</c:v>
                      </c:pt>
                      <c:pt idx="7318">
                        <c:v>-1.9999999999999574E-2</c:v>
                      </c:pt>
                      <c:pt idx="7319">
                        <c:v>0.17999999999999972</c:v>
                      </c:pt>
                      <c:pt idx="7320">
                        <c:v>0.25</c:v>
                      </c:pt>
                      <c:pt idx="7321">
                        <c:v>0.25999999999999979</c:v>
                      </c:pt>
                      <c:pt idx="7322">
                        <c:v>0.27999999999999936</c:v>
                      </c:pt>
                      <c:pt idx="7323">
                        <c:v>0.16999999999999993</c:v>
                      </c:pt>
                      <c:pt idx="7324">
                        <c:v>0.16999999999999993</c:v>
                      </c:pt>
                      <c:pt idx="7325">
                        <c:v>0.26999999999999957</c:v>
                      </c:pt>
                      <c:pt idx="7326">
                        <c:v>0.30999999999999872</c:v>
                      </c:pt>
                      <c:pt idx="7327">
                        <c:v>0.38000000000000078</c:v>
                      </c:pt>
                      <c:pt idx="7328">
                        <c:v>0.29999999999999893</c:v>
                      </c:pt>
                      <c:pt idx="7329">
                        <c:v>0.27999999999999936</c:v>
                      </c:pt>
                      <c:pt idx="7330">
                        <c:v>9.9999999999999645E-2</c:v>
                      </c:pt>
                      <c:pt idx="7331">
                        <c:v>0.1899999999999995</c:v>
                      </c:pt>
                      <c:pt idx="7332">
                        <c:v>0.13999999999999879</c:v>
                      </c:pt>
                      <c:pt idx="7333">
                        <c:v>0.14999999999999858</c:v>
                      </c:pt>
                      <c:pt idx="7334">
                        <c:v>0.10999999999999943</c:v>
                      </c:pt>
                      <c:pt idx="7335">
                        <c:v>0.23000000000000043</c:v>
                      </c:pt>
                      <c:pt idx="7336">
                        <c:v>#N/A</c:v>
                      </c:pt>
                      <c:pt idx="7337">
                        <c:v>0.37999999999999901</c:v>
                      </c:pt>
                      <c:pt idx="7338">
                        <c:v>0.20999999999999908</c:v>
                      </c:pt>
                      <c:pt idx="7339">
                        <c:v>0.25999999999999979</c:v>
                      </c:pt>
                      <c:pt idx="7340">
                        <c:v>0.27999999999999936</c:v>
                      </c:pt>
                      <c:pt idx="7341">
                        <c:v>0.18000000000000149</c:v>
                      </c:pt>
                      <c:pt idx="7342">
                        <c:v>0.14000000000000057</c:v>
                      </c:pt>
                      <c:pt idx="7343">
                        <c:v>0.22000000000000064</c:v>
                      </c:pt>
                      <c:pt idx="7344">
                        <c:v>0.28999999999999915</c:v>
                      </c:pt>
                      <c:pt idx="7345">
                        <c:v>0.26999999999999957</c:v>
                      </c:pt>
                      <c:pt idx="7346">
                        <c:v>0.41000000000000014</c:v>
                      </c:pt>
                      <c:pt idx="7347">
                        <c:v>0.37999999999999901</c:v>
                      </c:pt>
                      <c:pt idx="7348">
                        <c:v>0.17999999999999972</c:v>
                      </c:pt>
                      <c:pt idx="7349">
                        <c:v>0.26999999999999957</c:v>
                      </c:pt>
                      <c:pt idx="7350">
                        <c:v>0.36000000000000121</c:v>
                      </c:pt>
                      <c:pt idx="7351">
                        <c:v>0.35000000000000142</c:v>
                      </c:pt>
                      <c:pt idx="7352">
                        <c:v>0.5</c:v>
                      </c:pt>
                      <c:pt idx="7353">
                        <c:v>0.4399999999999995</c:v>
                      </c:pt>
                      <c:pt idx="7354">
                        <c:v>0.37000000000000099</c:v>
                      </c:pt>
                      <c:pt idx="7355">
                        <c:v>0.36999999999999922</c:v>
                      </c:pt>
                      <c:pt idx="7356">
                        <c:v>0.34999999999999964</c:v>
                      </c:pt>
                      <c:pt idx="7357">
                        <c:v>0.27999999999999936</c:v>
                      </c:pt>
                      <c:pt idx="7358">
                        <c:v>8.0000000000000071E-2</c:v>
                      </c:pt>
                      <c:pt idx="7359">
                        <c:v>0.25</c:v>
                      </c:pt>
                      <c:pt idx="7360">
                        <c:v>0.26999999999999957</c:v>
                      </c:pt>
                      <c:pt idx="7361">
                        <c:v>0.25999999999999979</c:v>
                      </c:pt>
                      <c:pt idx="7362">
                        <c:v>0.25999999999999979</c:v>
                      </c:pt>
                      <c:pt idx="7363">
                        <c:v>0.20999999999999908</c:v>
                      </c:pt>
                      <c:pt idx="7364">
                        <c:v>0.23000000000000043</c:v>
                      </c:pt>
                      <c:pt idx="7365">
                        <c:v>0.34999999999999964</c:v>
                      </c:pt>
                      <c:pt idx="7366">
                        <c:v>0.3100000000000005</c:v>
                      </c:pt>
                      <c:pt idx="7367">
                        <c:v>0.32000000000000028</c:v>
                      </c:pt>
                      <c:pt idx="7368">
                        <c:v>0.18000000000000149</c:v>
                      </c:pt>
                      <c:pt idx="7369">
                        <c:v>0.25999999999999979</c:v>
                      </c:pt>
                      <c:pt idx="7370">
                        <c:v>0.30000000000000071</c:v>
                      </c:pt>
                      <c:pt idx="7371">
                        <c:v>0.34999999999999964</c:v>
                      </c:pt>
                      <c:pt idx="7372">
                        <c:v>0.38999999999999879</c:v>
                      </c:pt>
                      <c:pt idx="7373">
                        <c:v>0.43000000000000149</c:v>
                      </c:pt>
                      <c:pt idx="7374">
                        <c:v>0.42999999999999972</c:v>
                      </c:pt>
                      <c:pt idx="7375">
                        <c:v>#N/A</c:v>
                      </c:pt>
                      <c:pt idx="7376">
                        <c:v>0.36999999999999922</c:v>
                      </c:pt>
                      <c:pt idx="7377">
                        <c:v>0.37999999999999901</c:v>
                      </c:pt>
                      <c:pt idx="7378">
                        <c:v>0.39999999999999858</c:v>
                      </c:pt>
                      <c:pt idx="7379">
                        <c:v>0.55999999999999872</c:v>
                      </c:pt>
                      <c:pt idx="7380">
                        <c:v>0.70999999999999908</c:v>
                      </c:pt>
                      <c:pt idx="7381">
                        <c:v>0.73000000000000043</c:v>
                      </c:pt>
                      <c:pt idx="7382">
                        <c:v>0.78999999999999915</c:v>
                      </c:pt>
                      <c:pt idx="7383">
                        <c:v>0.79999999999999893</c:v>
                      </c:pt>
                      <c:pt idx="7384">
                        <c:v>0.85999999999999943</c:v>
                      </c:pt>
                      <c:pt idx="7385">
                        <c:v>0.88000000000000078</c:v>
                      </c:pt>
                      <c:pt idx="7386">
                        <c:v>0.80999999999999872</c:v>
                      </c:pt>
                      <c:pt idx="7387">
                        <c:v>0.97000000000000064</c:v>
                      </c:pt>
                      <c:pt idx="7388">
                        <c:v>1.3599999999999994</c:v>
                      </c:pt>
                      <c:pt idx="7389">
                        <c:v>0.84999999999999964</c:v>
                      </c:pt>
                      <c:pt idx="7390">
                        <c:v>0.62999999999999901</c:v>
                      </c:pt>
                      <c:pt idx="7391">
                        <c:v>0.63999999999999879</c:v>
                      </c:pt>
                      <c:pt idx="7392">
                        <c:v>0.64000000000000057</c:v>
                      </c:pt>
                      <c:pt idx="7393">
                        <c:v>0.70000000000000107</c:v>
                      </c:pt>
                      <c:pt idx="7394">
                        <c:v>0.58999999999999986</c:v>
                      </c:pt>
                      <c:pt idx="7395">
                        <c:v>0.40000000000000036</c:v>
                      </c:pt>
                      <c:pt idx="7396">
                        <c:v>0.33999999999999986</c:v>
                      </c:pt>
                      <c:pt idx="7397">
                        <c:v>0.3100000000000005</c:v>
                      </c:pt>
                      <c:pt idx="7398">
                        <c:v>1.1499999999999995</c:v>
                      </c:pt>
                      <c:pt idx="7399">
                        <c:v>0.49000000000000021</c:v>
                      </c:pt>
                      <c:pt idx="7400">
                        <c:v>0.52999999999999936</c:v>
                      </c:pt>
                      <c:pt idx="7401">
                        <c:v>0.5</c:v>
                      </c:pt>
                      <c:pt idx="7402">
                        <c:v>0.42999999999999972</c:v>
                      </c:pt>
                      <c:pt idx="7403">
                        <c:v>0.36999999999999922</c:v>
                      </c:pt>
                      <c:pt idx="7404">
                        <c:v>0.34000000000000163</c:v>
                      </c:pt>
                      <c:pt idx="7405">
                        <c:v>0.41999999999999993</c:v>
                      </c:pt>
                      <c:pt idx="7406">
                        <c:v>#N/A</c:v>
                      </c:pt>
                      <c:pt idx="7407">
                        <c:v>0.40000000000000036</c:v>
                      </c:pt>
                      <c:pt idx="7408">
                        <c:v>0.92999999999999883</c:v>
                      </c:pt>
                      <c:pt idx="7409">
                        <c:v>0.36999999999999922</c:v>
                      </c:pt>
                      <c:pt idx="7410">
                        <c:v>0.16000000000000014</c:v>
                      </c:pt>
                      <c:pt idx="7411">
                        <c:v>0.16000000000000014</c:v>
                      </c:pt>
                      <c:pt idx="7412">
                        <c:v>0.20000000000000107</c:v>
                      </c:pt>
                      <c:pt idx="7413">
                        <c:v>0.24000000000000021</c:v>
                      </c:pt>
                      <c:pt idx="7414">
                        <c:v>0.21000000000000085</c:v>
                      </c:pt>
                      <c:pt idx="7415">
                        <c:v>0.20000000000000107</c:v>
                      </c:pt>
                      <c:pt idx="7416">
                        <c:v>0.22000000000000064</c:v>
                      </c:pt>
                      <c:pt idx="7417">
                        <c:v>0.25</c:v>
                      </c:pt>
                      <c:pt idx="7418">
                        <c:v>-0.20999999999999908</c:v>
                      </c:pt>
                      <c:pt idx="7419">
                        <c:v>9.0000000000001634E-2</c:v>
                      </c:pt>
                      <c:pt idx="7420">
                        <c:v>0.17000000000000171</c:v>
                      </c:pt>
                      <c:pt idx="7421">
                        <c:v>0.22000000000000064</c:v>
                      </c:pt>
                      <c:pt idx="7422">
                        <c:v>0.25999999999999979</c:v>
                      </c:pt>
                      <c:pt idx="7423">
                        <c:v>0.3100000000000005</c:v>
                      </c:pt>
                      <c:pt idx="7424">
                        <c:v>0.26999999999999957</c:v>
                      </c:pt>
                      <c:pt idx="7425">
                        <c:v>0.26999999999999957</c:v>
                      </c:pt>
                      <c:pt idx="7426">
                        <c:v>0.27999999999999936</c:v>
                      </c:pt>
                      <c:pt idx="7427">
                        <c:v>0.23000000000000043</c:v>
                      </c:pt>
                      <c:pt idx="7428">
                        <c:v>0.12999999999999901</c:v>
                      </c:pt>
                      <c:pt idx="7429">
                        <c:v>0.11000000000000121</c:v>
                      </c:pt>
                      <c:pt idx="7430">
                        <c:v>0.10999999999999943</c:v>
                      </c:pt>
                      <c:pt idx="7431">
                        <c:v>8.0000000000000071E-2</c:v>
                      </c:pt>
                      <c:pt idx="7432">
                        <c:v>8.0000000000000071E-2</c:v>
                      </c:pt>
                      <c:pt idx="7433">
                        <c:v>#N/A</c:v>
                      </c:pt>
                      <c:pt idx="7434">
                        <c:v>9.9999999999999645E-2</c:v>
                      </c:pt>
                      <c:pt idx="7435">
                        <c:v>0.1899999999999995</c:v>
                      </c:pt>
                      <c:pt idx="7436">
                        <c:v>0.24000000000000021</c:v>
                      </c:pt>
                      <c:pt idx="7437">
                        <c:v>0.23000000000000043</c:v>
                      </c:pt>
                      <c:pt idx="7438">
                        <c:v>0.5600000000000005</c:v>
                      </c:pt>
                      <c:pt idx="7439">
                        <c:v>0.21000000000000085</c:v>
                      </c:pt>
                      <c:pt idx="7440">
                        <c:v>0.26999999999999957</c:v>
                      </c:pt>
                      <c:pt idx="7441">
                        <c:v>0.36999999999999922</c:v>
                      </c:pt>
                      <c:pt idx="7442">
                        <c:v>0.38999999999999879</c:v>
                      </c:pt>
                      <c:pt idx="7443">
                        <c:v>0.48000000000000043</c:v>
                      </c:pt>
                      <c:pt idx="7444">
                        <c:v>0.47000000000000064</c:v>
                      </c:pt>
                      <c:pt idx="7445">
                        <c:v>0.49000000000000021</c:v>
                      </c:pt>
                      <c:pt idx="7446">
                        <c:v>0.46000000000000085</c:v>
                      </c:pt>
                      <c:pt idx="7447">
                        <c:v>0.50999999999999979</c:v>
                      </c:pt>
                      <c:pt idx="7448">
                        <c:v>0.21000000000000085</c:v>
                      </c:pt>
                      <c:pt idx="7449">
                        <c:v>0.4399999999999995</c:v>
                      </c:pt>
                      <c:pt idx="7450">
                        <c:v>0.41000000000000014</c:v>
                      </c:pt>
                      <c:pt idx="7451">
                        <c:v>0.3100000000000005</c:v>
                      </c:pt>
                      <c:pt idx="7452">
                        <c:v>0.30999999999999872</c:v>
                      </c:pt>
                      <c:pt idx="7453">
                        <c:v>0.21999999999999886</c:v>
                      </c:pt>
                      <c:pt idx="7454">
                        <c:v>0.32000000000000028</c:v>
                      </c:pt>
                      <c:pt idx="7455">
                        <c:v>0.40000000000000036</c:v>
                      </c:pt>
                      <c:pt idx="7456">
                        <c:v>0.67000000000000171</c:v>
                      </c:pt>
                      <c:pt idx="7457">
                        <c:v>0.72999999999999865</c:v>
                      </c:pt>
                      <c:pt idx="7458">
                        <c:v>0.58000000000000007</c:v>
                      </c:pt>
                      <c:pt idx="7459">
                        <c:v>0.5600000000000005</c:v>
                      </c:pt>
                      <c:pt idx="7460">
                        <c:v>0.62999999999999901</c:v>
                      </c:pt>
                      <c:pt idx="7461">
                        <c:v>0.48000000000000043</c:v>
                      </c:pt>
                      <c:pt idx="7462">
                        <c:v>0.51999999999999957</c:v>
                      </c:pt>
                      <c:pt idx="7463">
                        <c:v>0.36000000000000121</c:v>
                      </c:pt>
                      <c:pt idx="7464">
                        <c:v>0.32000000000000028</c:v>
                      </c:pt>
                      <c:pt idx="7465">
                        <c:v>0.60000000000000142</c:v>
                      </c:pt>
                      <c:pt idx="7466">
                        <c:v>0.73000000000000043</c:v>
                      </c:pt>
                      <c:pt idx="7467">
                        <c:v>0.83999999999999986</c:v>
                      </c:pt>
                      <c:pt idx="7468">
                        <c:v>-5.0000000000000711E-2</c:v>
                      </c:pt>
                      <c:pt idx="7469">
                        <c:v>0.86999999999999922</c:v>
                      </c:pt>
                      <c:pt idx="7470">
                        <c:v>0.98000000000000043</c:v>
                      </c:pt>
                      <c:pt idx="7471">
                        <c:v>0.82000000000000028</c:v>
                      </c:pt>
                      <c:pt idx="7472">
                        <c:v>0.86999999999999922</c:v>
                      </c:pt>
                      <c:pt idx="7473">
                        <c:v>0.80000000000000071</c:v>
                      </c:pt>
                      <c:pt idx="7474">
                        <c:v>0.79999999999999893</c:v>
                      </c:pt>
                      <c:pt idx="7475">
                        <c:v>0.79999999999999893</c:v>
                      </c:pt>
                      <c:pt idx="7476">
                        <c:v>#N/A</c:v>
                      </c:pt>
                      <c:pt idx="7477">
                        <c:v>0.73000000000000043</c:v>
                      </c:pt>
                      <c:pt idx="7478">
                        <c:v>-0.45000000000000107</c:v>
                      </c:pt>
                      <c:pt idx="7479">
                        <c:v>0.64000000000000057</c:v>
                      </c:pt>
                      <c:pt idx="7480">
                        <c:v>0.67999999999999972</c:v>
                      </c:pt>
                      <c:pt idx="7481">
                        <c:v>0.71999999999999886</c:v>
                      </c:pt>
                      <c:pt idx="7482">
                        <c:v>0.75</c:v>
                      </c:pt>
                      <c:pt idx="7483">
                        <c:v>0.79000000000000092</c:v>
                      </c:pt>
                      <c:pt idx="7484">
                        <c:v>0.79000000000000092</c:v>
                      </c:pt>
                      <c:pt idx="7485">
                        <c:v>0.9399999999999995</c:v>
                      </c:pt>
                      <c:pt idx="7486">
                        <c:v>0.86000000000000121</c:v>
                      </c:pt>
                      <c:pt idx="7487">
                        <c:v>1.0300000000000002</c:v>
                      </c:pt>
                      <c:pt idx="7488">
                        <c:v>-0.64999999999999858</c:v>
                      </c:pt>
                      <c:pt idx="7489">
                        <c:v>0.74000000000000021</c:v>
                      </c:pt>
                      <c:pt idx="7490">
                        <c:v>0.76999999999999957</c:v>
                      </c:pt>
                      <c:pt idx="7491">
                        <c:v>0.70999999999999908</c:v>
                      </c:pt>
                      <c:pt idx="7492">
                        <c:v>0.66999999999999993</c:v>
                      </c:pt>
                      <c:pt idx="7493">
                        <c:v>0.71000000000000085</c:v>
                      </c:pt>
                      <c:pt idx="7494">
                        <c:v>0.69999999999999929</c:v>
                      </c:pt>
                      <c:pt idx="7495">
                        <c:v>0.79000000000000092</c:v>
                      </c:pt>
                      <c:pt idx="7496">
                        <c:v>0.46000000000000085</c:v>
                      </c:pt>
                      <c:pt idx="7497">
                        <c:v>0.36999999999999922</c:v>
                      </c:pt>
                      <c:pt idx="7498">
                        <c:v>0</c:v>
                      </c:pt>
                      <c:pt idx="7499">
                        <c:v>0.35999999999999943</c:v>
                      </c:pt>
                      <c:pt idx="7500">
                        <c:v>0.46000000000000085</c:v>
                      </c:pt>
                      <c:pt idx="7501">
                        <c:v>#N/A</c:v>
                      </c:pt>
                      <c:pt idx="7502">
                        <c:v>0.61999999999999922</c:v>
                      </c:pt>
                      <c:pt idx="7503">
                        <c:v>0.78000000000000114</c:v>
                      </c:pt>
                      <c:pt idx="7504">
                        <c:v>0.90000000000000036</c:v>
                      </c:pt>
                      <c:pt idx="7505">
                        <c:v>0.85999999999999943</c:v>
                      </c:pt>
                      <c:pt idx="7506">
                        <c:v>0.73000000000000043</c:v>
                      </c:pt>
                      <c:pt idx="7507">
                        <c:v>0.77999999999999936</c:v>
                      </c:pt>
                      <c:pt idx="7508">
                        <c:v>1.0699999999999994</c:v>
                      </c:pt>
                      <c:pt idx="7509">
                        <c:v>0.67000000000000171</c:v>
                      </c:pt>
                      <c:pt idx="7510">
                        <c:v>0.60999999999999943</c:v>
                      </c:pt>
                      <c:pt idx="7511">
                        <c:v>0.64000000000000057</c:v>
                      </c:pt>
                      <c:pt idx="7512">
                        <c:v>0.72000000000000064</c:v>
                      </c:pt>
                      <c:pt idx="7513">
                        <c:v>0.71999999999999975</c:v>
                      </c:pt>
                      <c:pt idx="7514">
                        <c:v>0.59999999999999964</c:v>
                      </c:pt>
                      <c:pt idx="7515">
                        <c:v>0.66000000000000103</c:v>
                      </c:pt>
                      <c:pt idx="7516">
                        <c:v>0.82999999999999918</c:v>
                      </c:pt>
                      <c:pt idx="7517">
                        <c:v>0.85999999999999943</c:v>
                      </c:pt>
                      <c:pt idx="7518">
                        <c:v>-0.86999999999999922</c:v>
                      </c:pt>
                      <c:pt idx="7519">
                        <c:v>0.50999999999999979</c:v>
                      </c:pt>
                      <c:pt idx="7520">
                        <c:v>0.55000000000000071</c:v>
                      </c:pt>
                      <c:pt idx="7521">
                        <c:v>0.54</c:v>
                      </c:pt>
                      <c:pt idx="7522">
                        <c:v>0.62999999999999989</c:v>
                      </c:pt>
                      <c:pt idx="7523">
                        <c:v>0.77000000000000046</c:v>
                      </c:pt>
                      <c:pt idx="7524">
                        <c:v>0.8100000000000005</c:v>
                      </c:pt>
                      <c:pt idx="7525">
                        <c:v>0.75999999999999979</c:v>
                      </c:pt>
                      <c:pt idx="7526">
                        <c:v>#N/A</c:v>
                      </c:pt>
                      <c:pt idx="7527">
                        <c:v>0.36999999999999922</c:v>
                      </c:pt>
                      <c:pt idx="7528">
                        <c:v>-0.5600000000000005</c:v>
                      </c:pt>
                      <c:pt idx="7529">
                        <c:v>0.25</c:v>
                      </c:pt>
                      <c:pt idx="7530">
                        <c:v>0.45000000000000107</c:v>
                      </c:pt>
                      <c:pt idx="7531">
                        <c:v>0.62999999999999989</c:v>
                      </c:pt>
                      <c:pt idx="7532">
                        <c:v>0.66000000000000014</c:v>
                      </c:pt>
                      <c:pt idx="7533">
                        <c:v>0.67999999999999972</c:v>
                      </c:pt>
                      <c:pt idx="7534">
                        <c:v>#N/A</c:v>
                      </c:pt>
                      <c:pt idx="7535">
                        <c:v>0.71999999999999975</c:v>
                      </c:pt>
                      <c:pt idx="7536">
                        <c:v>0.61999999999999922</c:v>
                      </c:pt>
                      <c:pt idx="7537">
                        <c:v>0.65999999999999925</c:v>
                      </c:pt>
                      <c:pt idx="7538">
                        <c:v>0.91000000000000103</c:v>
                      </c:pt>
                      <c:pt idx="7539">
                        <c:v>0.66999999999999993</c:v>
                      </c:pt>
                      <c:pt idx="7540">
                        <c:v>0.64999999999999947</c:v>
                      </c:pt>
                      <c:pt idx="7541">
                        <c:v>0.57000000000000028</c:v>
                      </c:pt>
                      <c:pt idx="7542">
                        <c:v>0.61999999999999922</c:v>
                      </c:pt>
                      <c:pt idx="7543">
                        <c:v>0.69000000000000039</c:v>
                      </c:pt>
                      <c:pt idx="7544">
                        <c:v>0.73999999999999932</c:v>
                      </c:pt>
                      <c:pt idx="7545">
                        <c:v>0.77999999999999936</c:v>
                      </c:pt>
                      <c:pt idx="7546">
                        <c:v>0.80000000000000071</c:v>
                      </c:pt>
                      <c:pt idx="7547">
                        <c:v>0.89000000000000057</c:v>
                      </c:pt>
                      <c:pt idx="7548">
                        <c:v>0.54999999999999982</c:v>
                      </c:pt>
                      <c:pt idx="7549">
                        <c:v>0.73000000000000043</c:v>
                      </c:pt>
                      <c:pt idx="7550">
                        <c:v>0.76000000000000068</c:v>
                      </c:pt>
                      <c:pt idx="7551">
                        <c:v>0.57999999999999918</c:v>
                      </c:pt>
                      <c:pt idx="7552">
                        <c:v>0.62000000000000011</c:v>
                      </c:pt>
                      <c:pt idx="7553">
                        <c:v>0.87000000000000011</c:v>
                      </c:pt>
                      <c:pt idx="7554">
                        <c:v>0.85000000000000053</c:v>
                      </c:pt>
                      <c:pt idx="7555">
                        <c:v>1.0499999999999998</c:v>
                      </c:pt>
                      <c:pt idx="7556">
                        <c:v>1.7499999999999991</c:v>
                      </c:pt>
                      <c:pt idx="7557">
                        <c:v>#N/A</c:v>
                      </c:pt>
                      <c:pt idx="7558">
                        <c:v>-0.70999999999999908</c:v>
                      </c:pt>
                      <c:pt idx="7559">
                        <c:v>-0.54000000000000092</c:v>
                      </c:pt>
                      <c:pt idx="7560">
                        <c:v>0.60000000000000053</c:v>
                      </c:pt>
                      <c:pt idx="7561">
                        <c:v>2.5499999999999998</c:v>
                      </c:pt>
                      <c:pt idx="7562">
                        <c:v>#N/A</c:v>
                      </c:pt>
                      <c:pt idx="7563">
                        <c:v>0.12000000000000011</c:v>
                      </c:pt>
                      <c:pt idx="7564">
                        <c:v>0.75</c:v>
                      </c:pt>
                      <c:pt idx="7565">
                        <c:v>1.5</c:v>
                      </c:pt>
                      <c:pt idx="7566">
                        <c:v>1.870000000000001</c:v>
                      </c:pt>
                      <c:pt idx="7567">
                        <c:v>2.2199999999999998</c:v>
                      </c:pt>
                      <c:pt idx="7568">
                        <c:v>2.37</c:v>
                      </c:pt>
                      <c:pt idx="7569">
                        <c:v>1.3500000000000005</c:v>
                      </c:pt>
                      <c:pt idx="7570">
                        <c:v>1.5199999999999996</c:v>
                      </c:pt>
                      <c:pt idx="7571">
                        <c:v>1.4000000000000004</c:v>
                      </c:pt>
                      <c:pt idx="7572">
                        <c:v>1.330000000000001</c:v>
                      </c:pt>
                      <c:pt idx="7573">
                        <c:v>1.4300000000000006</c:v>
                      </c:pt>
                      <c:pt idx="7574">
                        <c:v>1.4500000000000011</c:v>
                      </c:pt>
                      <c:pt idx="7575">
                        <c:v>2.129999999999999</c:v>
                      </c:pt>
                      <c:pt idx="7576">
                        <c:v>#N/A</c:v>
                      </c:pt>
                      <c:pt idx="7577">
                        <c:v>0.51000000000000068</c:v>
                      </c:pt>
                      <c:pt idx="7578">
                        <c:v>-2.3500000000000014</c:v>
                      </c:pt>
                      <c:pt idx="7579">
                        <c:v>0.30999999999999961</c:v>
                      </c:pt>
                      <c:pt idx="7580">
                        <c:v>0.47000000000000064</c:v>
                      </c:pt>
                      <c:pt idx="7581">
                        <c:v>0.45000000000000018</c:v>
                      </c:pt>
                      <c:pt idx="7582">
                        <c:v>0.89000000000000057</c:v>
                      </c:pt>
                      <c:pt idx="7583">
                        <c:v>1.0900000000000007</c:v>
                      </c:pt>
                      <c:pt idx="7584">
                        <c:v>-0.15000000000000036</c:v>
                      </c:pt>
                      <c:pt idx="7585">
                        <c:v>1.6100000000000003</c:v>
                      </c:pt>
                      <c:pt idx="7586">
                        <c:v>1.7800000000000002</c:v>
                      </c:pt>
                      <c:pt idx="7587">
                        <c:v>2.3599999999999994</c:v>
                      </c:pt>
                      <c:pt idx="7588">
                        <c:v>2.2199999999999998</c:v>
                      </c:pt>
                      <c:pt idx="7589">
                        <c:v>1.4400000000000004</c:v>
                      </c:pt>
                      <c:pt idx="7590">
                        <c:v>1.5</c:v>
                      </c:pt>
                      <c:pt idx="7591">
                        <c:v>1.4100000000000001</c:v>
                      </c:pt>
                      <c:pt idx="7592">
                        <c:v>1.5200000000000005</c:v>
                      </c:pt>
                      <c:pt idx="7593">
                        <c:v>1.54</c:v>
                      </c:pt>
                      <c:pt idx="7594">
                        <c:v>1.4299999999999997</c:v>
                      </c:pt>
                      <c:pt idx="7595">
                        <c:v>1.7600000000000007</c:v>
                      </c:pt>
                      <c:pt idx="7596">
                        <c:v>#N/A</c:v>
                      </c:pt>
                      <c:pt idx="7597">
                        <c:v>1.5599999999999996</c:v>
                      </c:pt>
                      <c:pt idx="7598">
                        <c:v>0.72999999999999954</c:v>
                      </c:pt>
                      <c:pt idx="7599">
                        <c:v>1.3399999999999999</c:v>
                      </c:pt>
                      <c:pt idx="7600">
                        <c:v>1.6400000000000006</c:v>
                      </c:pt>
                      <c:pt idx="7601">
                        <c:v>1.4800000000000004</c:v>
                      </c:pt>
                      <c:pt idx="7602">
                        <c:v>1.8399999999999999</c:v>
                      </c:pt>
                      <c:pt idx="7603">
                        <c:v>1.7200000000000006</c:v>
                      </c:pt>
                      <c:pt idx="7604">
                        <c:v>1.0299999999999994</c:v>
                      </c:pt>
                      <c:pt idx="7605">
                        <c:v>1.7699999999999996</c:v>
                      </c:pt>
                      <c:pt idx="7606">
                        <c:v>1.7599999999999989</c:v>
                      </c:pt>
                      <c:pt idx="7607">
                        <c:v>1.7700000000000005</c:v>
                      </c:pt>
                      <c:pt idx="7608">
                        <c:v>1.5599999999999996</c:v>
                      </c:pt>
                      <c:pt idx="7609">
                        <c:v>1.6100000000000003</c:v>
                      </c:pt>
                      <c:pt idx="7610">
                        <c:v>1.9300000000000006</c:v>
                      </c:pt>
                      <c:pt idx="7611">
                        <c:v>1.9600000000000009</c:v>
                      </c:pt>
                      <c:pt idx="7612">
                        <c:v>2.0599999999999996</c:v>
                      </c:pt>
                      <c:pt idx="7613">
                        <c:v>2.0399999999999991</c:v>
                      </c:pt>
                      <c:pt idx="7614">
                        <c:v>2.09</c:v>
                      </c:pt>
                      <c:pt idx="7615">
                        <c:v>2.1399999999999997</c:v>
                      </c:pt>
                      <c:pt idx="7616">
                        <c:v>2.12</c:v>
                      </c:pt>
                      <c:pt idx="7617">
                        <c:v>2.09</c:v>
                      </c:pt>
                      <c:pt idx="7618">
                        <c:v>1.5299999999999994</c:v>
                      </c:pt>
                      <c:pt idx="7619">
                        <c:v>1.9400000000000004</c:v>
                      </c:pt>
                      <c:pt idx="7620">
                        <c:v>2.080000000000001</c:v>
                      </c:pt>
                      <c:pt idx="7621">
                        <c:v>2.0500000000000007</c:v>
                      </c:pt>
                      <c:pt idx="7622">
                        <c:v>1.9600000000000009</c:v>
                      </c:pt>
                      <c:pt idx="7623">
                        <c:v>1.9699999999999998</c:v>
                      </c:pt>
                      <c:pt idx="7624">
                        <c:v>1.910000000000001</c:v>
                      </c:pt>
                      <c:pt idx="7625">
                        <c:v>#N/A</c:v>
                      </c:pt>
                      <c:pt idx="7626">
                        <c:v>1.5899999999999999</c:v>
                      </c:pt>
                      <c:pt idx="7627">
                        <c:v>1.5699999999999994</c:v>
                      </c:pt>
                      <c:pt idx="7628">
                        <c:v>1.6900000000000004</c:v>
                      </c:pt>
                      <c:pt idx="7629">
                        <c:v>1.7800000000000002</c:v>
                      </c:pt>
                      <c:pt idx="7630">
                        <c:v>2.0700000000000003</c:v>
                      </c:pt>
                      <c:pt idx="7631">
                        <c:v>2.0900000000000007</c:v>
                      </c:pt>
                      <c:pt idx="7632">
                        <c:v>2.3699999999999992</c:v>
                      </c:pt>
                      <c:pt idx="7633">
                        <c:v>2.3499999999999996</c:v>
                      </c:pt>
                      <c:pt idx="7634">
                        <c:v>2.38</c:v>
                      </c:pt>
                      <c:pt idx="7635">
                        <c:v>2.62</c:v>
                      </c:pt>
                      <c:pt idx="7636">
                        <c:v>1.9100000000000001</c:v>
                      </c:pt>
                      <c:pt idx="7637">
                        <c:v>1.92</c:v>
                      </c:pt>
                      <c:pt idx="7638">
                        <c:v>2</c:v>
                      </c:pt>
                      <c:pt idx="7639">
                        <c:v>2.0199999999999996</c:v>
                      </c:pt>
                      <c:pt idx="7640">
                        <c:v>2.21</c:v>
                      </c:pt>
                      <c:pt idx="7641">
                        <c:v>2.2000000000000002</c:v>
                      </c:pt>
                      <c:pt idx="7642">
                        <c:v>2.1999999999999993</c:v>
                      </c:pt>
                      <c:pt idx="7643">
                        <c:v>2.1700000000000008</c:v>
                      </c:pt>
                      <c:pt idx="7644">
                        <c:v>2.12</c:v>
                      </c:pt>
                      <c:pt idx="7645">
                        <c:v>2.1700000000000008</c:v>
                      </c:pt>
                      <c:pt idx="7646">
                        <c:v>2.1400000000000006</c:v>
                      </c:pt>
                      <c:pt idx="7647">
                        <c:v>2.0399999999999991</c:v>
                      </c:pt>
                      <c:pt idx="7648">
                        <c:v>2.1099999999999994</c:v>
                      </c:pt>
                      <c:pt idx="7649">
                        <c:v>2.1099999999999994</c:v>
                      </c:pt>
                      <c:pt idx="7650">
                        <c:v>2.2799999999999994</c:v>
                      </c:pt>
                      <c:pt idx="7651">
                        <c:v>2.2300000000000004</c:v>
                      </c:pt>
                      <c:pt idx="7652">
                        <c:v>2.2700000000000005</c:v>
                      </c:pt>
                      <c:pt idx="7653">
                        <c:v>2.2899999999999991</c:v>
                      </c:pt>
                      <c:pt idx="7654">
                        <c:v>2.2599999999999998</c:v>
                      </c:pt>
                      <c:pt idx="7655">
                        <c:v>2.4299999999999988</c:v>
                      </c:pt>
                      <c:pt idx="7656">
                        <c:v>2.2700000000000005</c:v>
                      </c:pt>
                      <c:pt idx="7657">
                        <c:v>2.2900000000000009</c:v>
                      </c:pt>
                      <c:pt idx="7658">
                        <c:v>2.120000000000001</c:v>
                      </c:pt>
                      <c:pt idx="7659">
                        <c:v>2.2299999999999995</c:v>
                      </c:pt>
                      <c:pt idx="7660">
                        <c:v>2.29</c:v>
                      </c:pt>
                      <c:pt idx="7661">
                        <c:v>2.2799999999999994</c:v>
                      </c:pt>
                      <c:pt idx="7662">
                        <c:v>2.3000000000000007</c:v>
                      </c:pt>
                      <c:pt idx="7663">
                        <c:v>2.3500000000000005</c:v>
                      </c:pt>
                      <c:pt idx="7664">
                        <c:v>2.4099999999999993</c:v>
                      </c:pt>
                      <c:pt idx="7665">
                        <c:v>2.4499999999999993</c:v>
                      </c:pt>
                      <c:pt idx="7666">
                        <c:v>#N/A</c:v>
                      </c:pt>
                      <c:pt idx="7667">
                        <c:v>2.08</c:v>
                      </c:pt>
                      <c:pt idx="7668">
                        <c:v>2.2800000000000002</c:v>
                      </c:pt>
                      <c:pt idx="7669">
                        <c:v>2.1799999999999997</c:v>
                      </c:pt>
                      <c:pt idx="7670">
                        <c:v>2.1400000000000006</c:v>
                      </c:pt>
                      <c:pt idx="7671">
                        <c:v>2.1800000000000006</c:v>
                      </c:pt>
                      <c:pt idx="7672">
                        <c:v>2.1800000000000006</c:v>
                      </c:pt>
                      <c:pt idx="7673">
                        <c:v>2.3099999999999996</c:v>
                      </c:pt>
                      <c:pt idx="7674">
                        <c:v>2.41</c:v>
                      </c:pt>
                      <c:pt idx="7675">
                        <c:v>2.5799999999999992</c:v>
                      </c:pt>
                      <c:pt idx="7676">
                        <c:v>2.4599999999999991</c:v>
                      </c:pt>
                      <c:pt idx="7677">
                        <c:v>2.4999999999999991</c:v>
                      </c:pt>
                      <c:pt idx="7678">
                        <c:v>2.6899999999999995</c:v>
                      </c:pt>
                      <c:pt idx="7679">
                        <c:v>2.5499999999999998</c:v>
                      </c:pt>
                      <c:pt idx="7680">
                        <c:v>2.5799999999999992</c:v>
                      </c:pt>
                      <c:pt idx="7681">
                        <c:v>2.3600000000000003</c:v>
                      </c:pt>
                      <c:pt idx="7682">
                        <c:v>2.5</c:v>
                      </c:pt>
                      <c:pt idx="7683">
                        <c:v>2.5300000000000002</c:v>
                      </c:pt>
                      <c:pt idx="7684">
                        <c:v>2.5100000000000007</c:v>
                      </c:pt>
                      <c:pt idx="7685">
                        <c:v>2.5700000000000003</c:v>
                      </c:pt>
                      <c:pt idx="7686">
                        <c:v>2.5</c:v>
                      </c:pt>
                      <c:pt idx="7687">
                        <c:v>2.4299999999999997</c:v>
                      </c:pt>
                      <c:pt idx="7688">
                        <c:v>2.5999999999999996</c:v>
                      </c:pt>
                      <c:pt idx="7689">
                        <c:v>2.41</c:v>
                      </c:pt>
                      <c:pt idx="7690">
                        <c:v>1.5</c:v>
                      </c:pt>
                      <c:pt idx="7691">
                        <c:v>1.88</c:v>
                      </c:pt>
                      <c:pt idx="7692">
                        <c:v>2.1799999999999997</c:v>
                      </c:pt>
                      <c:pt idx="7693">
                        <c:v>2.4900000000000002</c:v>
                      </c:pt>
                      <c:pt idx="7694">
                        <c:v>#N/A</c:v>
                      </c:pt>
                      <c:pt idx="7695">
                        <c:v>2.58</c:v>
                      </c:pt>
                      <c:pt idx="7696">
                        <c:v>2.4299999999999997</c:v>
                      </c:pt>
                      <c:pt idx="7697">
                        <c:v>2.5399999999999991</c:v>
                      </c:pt>
                      <c:pt idx="7698">
                        <c:v>2.63</c:v>
                      </c:pt>
                      <c:pt idx="7699">
                        <c:v>2.4400000000000004</c:v>
                      </c:pt>
                      <c:pt idx="7700">
                        <c:v>2.46</c:v>
                      </c:pt>
                      <c:pt idx="7701">
                        <c:v>2.2999999999999998</c:v>
                      </c:pt>
                      <c:pt idx="7702">
                        <c:v>2.3599999999999994</c:v>
                      </c:pt>
                      <c:pt idx="7703">
                        <c:v>2.4800000000000004</c:v>
                      </c:pt>
                      <c:pt idx="7704">
                        <c:v>2.4800000000000004</c:v>
                      </c:pt>
                      <c:pt idx="7705">
                        <c:v>2.5299999999999994</c:v>
                      </c:pt>
                      <c:pt idx="7706">
                        <c:v>2.4699999999999998</c:v>
                      </c:pt>
                      <c:pt idx="7707">
                        <c:v>2.5700000000000003</c:v>
                      </c:pt>
                      <c:pt idx="7708">
                        <c:v>2.6100000000000003</c:v>
                      </c:pt>
                      <c:pt idx="7709">
                        <c:v>2.379999999999999</c:v>
                      </c:pt>
                      <c:pt idx="7710">
                        <c:v>2.4399999999999995</c:v>
                      </c:pt>
                      <c:pt idx="7711">
                        <c:v>2.3999999999999995</c:v>
                      </c:pt>
                      <c:pt idx="7712">
                        <c:v>2.4600000000000009</c:v>
                      </c:pt>
                      <c:pt idx="7713">
                        <c:v>2.3499999999999996</c:v>
                      </c:pt>
                      <c:pt idx="7714">
                        <c:v>2.339999999999999</c:v>
                      </c:pt>
                      <c:pt idx="7715">
                        <c:v>2.3400000000000007</c:v>
                      </c:pt>
                      <c:pt idx="7716">
                        <c:v>2.2499999999999991</c:v>
                      </c:pt>
                      <c:pt idx="7717">
                        <c:v>2.2699999999999996</c:v>
                      </c:pt>
                      <c:pt idx="7718">
                        <c:v>1.6399999999999997</c:v>
                      </c:pt>
                      <c:pt idx="7719">
                        <c:v>2.2700000000000005</c:v>
                      </c:pt>
                      <c:pt idx="7720">
                        <c:v>2.3900000000000006</c:v>
                      </c:pt>
                      <c:pt idx="7721">
                        <c:v>2.29</c:v>
                      </c:pt>
                      <c:pt idx="7722">
                        <c:v>2.2700000000000005</c:v>
                      </c:pt>
                      <c:pt idx="7723">
                        <c:v>2.2400000000000002</c:v>
                      </c:pt>
                      <c:pt idx="7724">
                        <c:v>2.0700000000000003</c:v>
                      </c:pt>
                      <c:pt idx="7725">
                        <c:v>2.29</c:v>
                      </c:pt>
                      <c:pt idx="7726">
                        <c:v>2.29</c:v>
                      </c:pt>
                      <c:pt idx="7727">
                        <c:v>2.2399999999999993</c:v>
                      </c:pt>
                      <c:pt idx="7728">
                        <c:v>1.5599999999999996</c:v>
                      </c:pt>
                      <c:pt idx="7729">
                        <c:v>2.09</c:v>
                      </c:pt>
                      <c:pt idx="7730">
                        <c:v>2.33</c:v>
                      </c:pt>
                      <c:pt idx="7731">
                        <c:v>2.2800000000000002</c:v>
                      </c:pt>
                      <c:pt idx="7732">
                        <c:v>2.2999999999999998</c:v>
                      </c:pt>
                      <c:pt idx="7733">
                        <c:v>2.3000000000000007</c:v>
                      </c:pt>
                      <c:pt idx="7734">
                        <c:v>2.25</c:v>
                      </c:pt>
                      <c:pt idx="7735">
                        <c:v>2.3200000000000003</c:v>
                      </c:pt>
                      <c:pt idx="7736">
                        <c:v>#N/A</c:v>
                      </c:pt>
                      <c:pt idx="7737">
                        <c:v>1.9899999999999993</c:v>
                      </c:pt>
                      <c:pt idx="7738">
                        <c:v>1.9399999999999995</c:v>
                      </c:pt>
                      <c:pt idx="7739">
                        <c:v>2.16</c:v>
                      </c:pt>
                      <c:pt idx="7740">
                        <c:v>2.2299999999999995</c:v>
                      </c:pt>
                      <c:pt idx="7741">
                        <c:v>2.1400000000000006</c:v>
                      </c:pt>
                      <c:pt idx="7742">
                        <c:v>2.2000000000000002</c:v>
                      </c:pt>
                      <c:pt idx="7743">
                        <c:v>2.2300000000000004</c:v>
                      </c:pt>
                      <c:pt idx="7744">
                        <c:v>2.1399999999999997</c:v>
                      </c:pt>
                      <c:pt idx="7745">
                        <c:v>2.3500000000000005</c:v>
                      </c:pt>
                      <c:pt idx="7746">
                        <c:v>2.0700000000000003</c:v>
                      </c:pt>
                      <c:pt idx="7747">
                        <c:v>2.0099999999999998</c:v>
                      </c:pt>
                      <c:pt idx="7748">
                        <c:v>2.1900000000000004</c:v>
                      </c:pt>
                      <c:pt idx="7749">
                        <c:v>2.2400000000000002</c:v>
                      </c:pt>
                      <c:pt idx="7750">
                        <c:v>2.33</c:v>
                      </c:pt>
                      <c:pt idx="7751">
                        <c:v>2.2299999999999995</c:v>
                      </c:pt>
                      <c:pt idx="7752">
                        <c:v>2.2399999999999993</c:v>
                      </c:pt>
                      <c:pt idx="7753">
                        <c:v>2.2599999999999998</c:v>
                      </c:pt>
                      <c:pt idx="7754">
                        <c:v>2.1599999999999993</c:v>
                      </c:pt>
                      <c:pt idx="7755">
                        <c:v>2.25</c:v>
                      </c:pt>
                      <c:pt idx="7756">
                        <c:v>1.87</c:v>
                      </c:pt>
                      <c:pt idx="7757">
                        <c:v>2.0499999999999998</c:v>
                      </c:pt>
                      <c:pt idx="7758">
                        <c:v>2.2699999999999996</c:v>
                      </c:pt>
                      <c:pt idx="7759">
                        <c:v>2.1399999999999997</c:v>
                      </c:pt>
                      <c:pt idx="7760">
                        <c:v>2.2299999999999995</c:v>
                      </c:pt>
                      <c:pt idx="7761">
                        <c:v>2.1800000000000006</c:v>
                      </c:pt>
                      <c:pt idx="7762">
                        <c:v>2.25</c:v>
                      </c:pt>
                      <c:pt idx="7763">
                        <c:v>2.3599999999999994</c:v>
                      </c:pt>
                      <c:pt idx="7764">
                        <c:v>2.41</c:v>
                      </c:pt>
                      <c:pt idx="7765">
                        <c:v>2.46</c:v>
                      </c:pt>
                      <c:pt idx="7766">
                        <c:v>#N/A</c:v>
                      </c:pt>
                      <c:pt idx="7767">
                        <c:v>1.88</c:v>
                      </c:pt>
                      <c:pt idx="7768">
                        <c:v>1.3399999999999999</c:v>
                      </c:pt>
                      <c:pt idx="7769">
                        <c:v>2.2199999999999998</c:v>
                      </c:pt>
                      <c:pt idx="7770">
                        <c:v>2.33</c:v>
                      </c:pt>
                      <c:pt idx="7771">
                        <c:v>2.3500000000000005</c:v>
                      </c:pt>
                      <c:pt idx="7772">
                        <c:v>2.42</c:v>
                      </c:pt>
                      <c:pt idx="7773">
                        <c:v>2.4800000000000004</c:v>
                      </c:pt>
                      <c:pt idx="7774">
                        <c:v>2.4300000000000006</c:v>
                      </c:pt>
                      <c:pt idx="7775">
                        <c:v>2.4699999999999998</c:v>
                      </c:pt>
                      <c:pt idx="7776">
                        <c:v>2.3800000000000008</c:v>
                      </c:pt>
                      <c:pt idx="7777">
                        <c:v>2.3999999999999995</c:v>
                      </c:pt>
                      <c:pt idx="7778">
                        <c:v>3.04</c:v>
                      </c:pt>
                      <c:pt idx="7779">
                        <c:v>2.2399999999999993</c:v>
                      </c:pt>
                      <c:pt idx="7780">
                        <c:v>2.4500000000000002</c:v>
                      </c:pt>
                      <c:pt idx="7781">
                        <c:v>2.41</c:v>
                      </c:pt>
                      <c:pt idx="7782">
                        <c:v>2.5</c:v>
                      </c:pt>
                      <c:pt idx="7783">
                        <c:v>2.6399999999999997</c:v>
                      </c:pt>
                      <c:pt idx="7784">
                        <c:v>2.63</c:v>
                      </c:pt>
                      <c:pt idx="7785">
                        <c:v>2.7</c:v>
                      </c:pt>
                      <c:pt idx="7786">
                        <c:v>#N/A</c:v>
                      </c:pt>
                      <c:pt idx="7787">
                        <c:v>2.4800000000000004</c:v>
                      </c:pt>
                      <c:pt idx="7788">
                        <c:v>2.79</c:v>
                      </c:pt>
                      <c:pt idx="7789">
                        <c:v>2.4899999999999993</c:v>
                      </c:pt>
                      <c:pt idx="7790">
                        <c:v>2.3499999999999996</c:v>
                      </c:pt>
                      <c:pt idx="7791">
                        <c:v>2.4500000000000002</c:v>
                      </c:pt>
                      <c:pt idx="7792">
                        <c:v>2.59</c:v>
                      </c:pt>
                      <c:pt idx="7793">
                        <c:v>2.6399999999999997</c:v>
                      </c:pt>
                      <c:pt idx="7794">
                        <c:v>2.6499999999999995</c:v>
                      </c:pt>
                      <c:pt idx="7795">
                        <c:v>2.6900000000000004</c:v>
                      </c:pt>
                      <c:pt idx="7796">
                        <c:v>2.5600000000000005</c:v>
                      </c:pt>
                      <c:pt idx="7797">
                        <c:v>2.9000000000000004</c:v>
                      </c:pt>
                      <c:pt idx="7798">
                        <c:v>3.04</c:v>
                      </c:pt>
                      <c:pt idx="7799">
                        <c:v>#N/A</c:v>
                      </c:pt>
                      <c:pt idx="7800">
                        <c:v>2.5199999999999996</c:v>
                      </c:pt>
                      <c:pt idx="7801">
                        <c:v>2.3200000000000003</c:v>
                      </c:pt>
                      <c:pt idx="7802">
                        <c:v>2.42</c:v>
                      </c:pt>
                      <c:pt idx="7803">
                        <c:v>2.46</c:v>
                      </c:pt>
                      <c:pt idx="7804">
                        <c:v>2.4900000000000002</c:v>
                      </c:pt>
                      <c:pt idx="7805">
                        <c:v>2.74</c:v>
                      </c:pt>
                      <c:pt idx="7806">
                        <c:v>2.7</c:v>
                      </c:pt>
                      <c:pt idx="7807">
                        <c:v>2.8099999999999996</c:v>
                      </c:pt>
                      <c:pt idx="7808">
                        <c:v>2.63</c:v>
                      </c:pt>
                      <c:pt idx="7809">
                        <c:v>2.62</c:v>
                      </c:pt>
                      <c:pt idx="7810">
                        <c:v>2.8</c:v>
                      </c:pt>
                      <c:pt idx="7811">
                        <c:v>2.5599999999999996</c:v>
                      </c:pt>
                      <c:pt idx="7812">
                        <c:v>2.6799999999999997</c:v>
                      </c:pt>
                      <c:pt idx="7813">
                        <c:v>2.7200000000000006</c:v>
                      </c:pt>
                      <c:pt idx="7814">
                        <c:v>2.5100000000000007</c:v>
                      </c:pt>
                      <c:pt idx="7815">
                        <c:v>2.8599999999999994</c:v>
                      </c:pt>
                      <c:pt idx="7816">
                        <c:v>2.62</c:v>
                      </c:pt>
                      <c:pt idx="7817">
                        <c:v>2.6899999999999995</c:v>
                      </c:pt>
                      <c:pt idx="7818">
                        <c:v>#N/A</c:v>
                      </c:pt>
                      <c:pt idx="7819">
                        <c:v>2.2599999999999998</c:v>
                      </c:pt>
                      <c:pt idx="7820">
                        <c:v>2.6800000000000006</c:v>
                      </c:pt>
                      <c:pt idx="7821">
                        <c:v>2.6399999999999997</c:v>
                      </c:pt>
                      <c:pt idx="7822">
                        <c:v>2.62</c:v>
                      </c:pt>
                      <c:pt idx="7823">
                        <c:v>#N/A</c:v>
                      </c:pt>
                      <c:pt idx="7824">
                        <c:v>2.17</c:v>
                      </c:pt>
                      <c:pt idx="7825">
                        <c:v>2.79</c:v>
                      </c:pt>
                      <c:pt idx="7826">
                        <c:v>2.7800000000000002</c:v>
                      </c:pt>
                      <c:pt idx="7827">
                        <c:v>3.09</c:v>
                      </c:pt>
                      <c:pt idx="7828">
                        <c:v>1.9399999999999995</c:v>
                      </c:pt>
                      <c:pt idx="7829">
                        <c:v>2.5700000000000003</c:v>
                      </c:pt>
                      <c:pt idx="7830">
                        <c:v>2.8899999999999997</c:v>
                      </c:pt>
                      <c:pt idx="7831">
                        <c:v>2.94</c:v>
                      </c:pt>
                      <c:pt idx="7832">
                        <c:v>3.08</c:v>
                      </c:pt>
                      <c:pt idx="7833">
                        <c:v>3.01</c:v>
                      </c:pt>
                      <c:pt idx="7834">
                        <c:v>3.19</c:v>
                      </c:pt>
                      <c:pt idx="7835">
                        <c:v>3.53</c:v>
                      </c:pt>
                      <c:pt idx="7836">
                        <c:v>#N/A</c:v>
                      </c:pt>
                      <c:pt idx="7837">
                        <c:v>2.92</c:v>
                      </c:pt>
                      <c:pt idx="7838">
                        <c:v>2.2699999999999996</c:v>
                      </c:pt>
                      <c:pt idx="7839">
                        <c:v>3.05</c:v>
                      </c:pt>
                      <c:pt idx="7840">
                        <c:v>3.29</c:v>
                      </c:pt>
                      <c:pt idx="7841">
                        <c:v>3.16</c:v>
                      </c:pt>
                      <c:pt idx="7842">
                        <c:v>3.16</c:v>
                      </c:pt>
                      <c:pt idx="7843">
                        <c:v>3.32</c:v>
                      </c:pt>
                      <c:pt idx="7844">
                        <c:v>3.29</c:v>
                      </c:pt>
                      <c:pt idx="7845">
                        <c:v>2.9099999999999993</c:v>
                      </c:pt>
                      <c:pt idx="7846">
                        <c:v>3.3600000000000003</c:v>
                      </c:pt>
                      <c:pt idx="7847">
                        <c:v>3.46</c:v>
                      </c:pt>
                      <c:pt idx="7848">
                        <c:v>3.04</c:v>
                      </c:pt>
                      <c:pt idx="7849">
                        <c:v>3.1000000000000005</c:v>
                      </c:pt>
                      <c:pt idx="7850">
                        <c:v>3.31</c:v>
                      </c:pt>
                      <c:pt idx="7851">
                        <c:v>3.26</c:v>
                      </c:pt>
                      <c:pt idx="7852">
                        <c:v>3.3200000000000003</c:v>
                      </c:pt>
                      <c:pt idx="7853">
                        <c:v>3.4</c:v>
                      </c:pt>
                      <c:pt idx="7854">
                        <c:v>3.4000000000000004</c:v>
                      </c:pt>
                      <c:pt idx="7855">
                        <c:v>3.41</c:v>
                      </c:pt>
                      <c:pt idx="7856">
                        <c:v>#N/A</c:v>
                      </c:pt>
                      <c:pt idx="7857">
                        <c:v>2.66</c:v>
                      </c:pt>
                      <c:pt idx="7858">
                        <c:v>2.8499999999999996</c:v>
                      </c:pt>
                      <c:pt idx="7859">
                        <c:v>3.3100000000000005</c:v>
                      </c:pt>
                      <c:pt idx="7860">
                        <c:v>3.5500000000000003</c:v>
                      </c:pt>
                      <c:pt idx="7861">
                        <c:v>3.4299999999999997</c:v>
                      </c:pt>
                      <c:pt idx="7862">
                        <c:v>3.47</c:v>
                      </c:pt>
                      <c:pt idx="7863">
                        <c:v>3.4</c:v>
                      </c:pt>
                      <c:pt idx="7864">
                        <c:v>3.3899999999999997</c:v>
                      </c:pt>
                      <c:pt idx="7865">
                        <c:v>3.1399999999999997</c:v>
                      </c:pt>
                      <c:pt idx="7866">
                        <c:v>3.0599999999999996</c:v>
                      </c:pt>
                      <c:pt idx="7867">
                        <c:v>3.41</c:v>
                      </c:pt>
                      <c:pt idx="7868">
                        <c:v>3.57</c:v>
                      </c:pt>
                      <c:pt idx="7869">
                        <c:v>3.4299999999999997</c:v>
                      </c:pt>
                      <c:pt idx="7870">
                        <c:v>3.5300000000000002</c:v>
                      </c:pt>
                      <c:pt idx="7871">
                        <c:v>3.42</c:v>
                      </c:pt>
                      <c:pt idx="7872">
                        <c:v>3.5599999999999996</c:v>
                      </c:pt>
                      <c:pt idx="7873">
                        <c:v>3.6799999999999997</c:v>
                      </c:pt>
                      <c:pt idx="7874">
                        <c:v>3.68</c:v>
                      </c:pt>
                      <c:pt idx="7875">
                        <c:v>3.86</c:v>
                      </c:pt>
                      <c:pt idx="7876">
                        <c:v>3.41</c:v>
                      </c:pt>
                      <c:pt idx="7877">
                        <c:v>3.4800000000000004</c:v>
                      </c:pt>
                      <c:pt idx="7878">
                        <c:v>3.2199999999999998</c:v>
                      </c:pt>
                      <c:pt idx="7879">
                        <c:v>3.4800000000000004</c:v>
                      </c:pt>
                      <c:pt idx="7880">
                        <c:v>3.7399999999999998</c:v>
                      </c:pt>
                      <c:pt idx="7881">
                        <c:v>3.64</c:v>
                      </c:pt>
                      <c:pt idx="7882">
                        <c:v>3.6700000000000004</c:v>
                      </c:pt>
                      <c:pt idx="7883">
                        <c:v>3.58</c:v>
                      </c:pt>
                      <c:pt idx="7884">
                        <c:v>3.5</c:v>
                      </c:pt>
                      <c:pt idx="7885">
                        <c:v>3.69</c:v>
                      </c:pt>
                      <c:pt idx="7886">
                        <c:v>3.6</c:v>
                      </c:pt>
                      <c:pt idx="7887">
                        <c:v>3.4699999999999998</c:v>
                      </c:pt>
                      <c:pt idx="7888">
                        <c:v>2.4799999999999995</c:v>
                      </c:pt>
                      <c:pt idx="7889">
                        <c:v>3.3199999999999994</c:v>
                      </c:pt>
                      <c:pt idx="7890">
                        <c:v>3.4499999999999997</c:v>
                      </c:pt>
                      <c:pt idx="7891">
                        <c:v>3.42</c:v>
                      </c:pt>
                      <c:pt idx="7892">
                        <c:v>3.49</c:v>
                      </c:pt>
                      <c:pt idx="7893">
                        <c:v>3.5700000000000003</c:v>
                      </c:pt>
                      <c:pt idx="7894">
                        <c:v>3.59</c:v>
                      </c:pt>
                      <c:pt idx="7895">
                        <c:v>3.93</c:v>
                      </c:pt>
                      <c:pt idx="7896">
                        <c:v>3.59</c:v>
                      </c:pt>
                      <c:pt idx="7897">
                        <c:v>3.6699999999999995</c:v>
                      </c:pt>
                      <c:pt idx="7898">
                        <c:v>3.3500000000000005</c:v>
                      </c:pt>
                      <c:pt idx="7899">
                        <c:v>3.6700000000000004</c:v>
                      </c:pt>
                      <c:pt idx="7900">
                        <c:v>#N/A</c:v>
                      </c:pt>
                      <c:pt idx="7901">
                        <c:v>3.84</c:v>
                      </c:pt>
                      <c:pt idx="7902">
                        <c:v>3.75</c:v>
                      </c:pt>
                      <c:pt idx="7903">
                        <c:v>3.85</c:v>
                      </c:pt>
                      <c:pt idx="7904">
                        <c:v>3.9099999999999997</c:v>
                      </c:pt>
                      <c:pt idx="7905">
                        <c:v>3.92</c:v>
                      </c:pt>
                      <c:pt idx="7906">
                        <c:v>3.76</c:v>
                      </c:pt>
                      <c:pt idx="7907">
                        <c:v>4.07</c:v>
                      </c:pt>
                      <c:pt idx="7908">
                        <c:v>3.9799999999999995</c:v>
                      </c:pt>
                      <c:pt idx="7909">
                        <c:v>3.7600000000000002</c:v>
                      </c:pt>
                      <c:pt idx="7910">
                        <c:v>3.8099999999999996</c:v>
                      </c:pt>
                      <c:pt idx="7911">
                        <c:v>3.7800000000000002</c:v>
                      </c:pt>
                      <c:pt idx="7912">
                        <c:v>3.7899999999999996</c:v>
                      </c:pt>
                      <c:pt idx="7913">
                        <c:v>3.75</c:v>
                      </c:pt>
                      <c:pt idx="7914">
                        <c:v>3.75</c:v>
                      </c:pt>
                      <c:pt idx="7915">
                        <c:v>3.7</c:v>
                      </c:pt>
                      <c:pt idx="7916">
                        <c:v>3.5200000000000005</c:v>
                      </c:pt>
                      <c:pt idx="7917">
                        <c:v>3.6100000000000003</c:v>
                      </c:pt>
                      <c:pt idx="7918">
                        <c:v>2.9699999999999998</c:v>
                      </c:pt>
                      <c:pt idx="7919">
                        <c:v>3.4099999999999997</c:v>
                      </c:pt>
                      <c:pt idx="7920">
                        <c:v>3.3200000000000003</c:v>
                      </c:pt>
                      <c:pt idx="7921">
                        <c:v>3.4000000000000004</c:v>
                      </c:pt>
                      <c:pt idx="7922">
                        <c:v>3.4000000000000004</c:v>
                      </c:pt>
                      <c:pt idx="7923">
                        <c:v>3.5</c:v>
                      </c:pt>
                      <c:pt idx="7924">
                        <c:v>3.5399999999999996</c:v>
                      </c:pt>
                      <c:pt idx="7925">
                        <c:v>3.6099999999999994</c:v>
                      </c:pt>
                      <c:pt idx="7926">
                        <c:v>#N/A</c:v>
                      </c:pt>
                      <c:pt idx="7927">
                        <c:v>3.4400000000000004</c:v>
                      </c:pt>
                      <c:pt idx="7928">
                        <c:v>3.6600000000000006</c:v>
                      </c:pt>
                      <c:pt idx="7929">
                        <c:v>3.49</c:v>
                      </c:pt>
                      <c:pt idx="7930">
                        <c:v>3.5300000000000002</c:v>
                      </c:pt>
                      <c:pt idx="7931">
                        <c:v>3.4299999999999997</c:v>
                      </c:pt>
                      <c:pt idx="7932">
                        <c:v>3.4599999999999995</c:v>
                      </c:pt>
                      <c:pt idx="7933">
                        <c:v>3.52</c:v>
                      </c:pt>
                      <c:pt idx="7934">
                        <c:v>3.56</c:v>
                      </c:pt>
                      <c:pt idx="7935">
                        <c:v>3.6999999999999997</c:v>
                      </c:pt>
                      <c:pt idx="7936">
                        <c:v>3.5899999999999994</c:v>
                      </c:pt>
                      <c:pt idx="7937">
                        <c:v>3.7600000000000002</c:v>
                      </c:pt>
                      <c:pt idx="7938">
                        <c:v>3.3899999999999997</c:v>
                      </c:pt>
                      <c:pt idx="7939">
                        <c:v>3.5300000000000002</c:v>
                      </c:pt>
                      <c:pt idx="7940">
                        <c:v>3.64</c:v>
                      </c:pt>
                      <c:pt idx="7941">
                        <c:v>3.4000000000000004</c:v>
                      </c:pt>
                      <c:pt idx="7942">
                        <c:v>3.5</c:v>
                      </c:pt>
                      <c:pt idx="7943">
                        <c:v>3.5100000000000002</c:v>
                      </c:pt>
                      <c:pt idx="7944">
                        <c:v>3.4800000000000004</c:v>
                      </c:pt>
                      <c:pt idx="7945">
                        <c:v>3.58</c:v>
                      </c:pt>
                      <c:pt idx="7946">
                        <c:v>3.39</c:v>
                      </c:pt>
                      <c:pt idx="7947">
                        <c:v>3.55</c:v>
                      </c:pt>
                      <c:pt idx="7948">
                        <c:v>3.39</c:v>
                      </c:pt>
                      <c:pt idx="7949">
                        <c:v>3.2699999999999996</c:v>
                      </c:pt>
                      <c:pt idx="7950">
                        <c:v>3.4800000000000004</c:v>
                      </c:pt>
                      <c:pt idx="7951">
                        <c:v>3.3200000000000003</c:v>
                      </c:pt>
                      <c:pt idx="7952">
                        <c:v>2.6099999999999994</c:v>
                      </c:pt>
                      <c:pt idx="7953">
                        <c:v>3.2099999999999995</c:v>
                      </c:pt>
                      <c:pt idx="7954">
                        <c:v>3.4699999999999998</c:v>
                      </c:pt>
                      <c:pt idx="7955">
                        <c:v>#N/A</c:v>
                      </c:pt>
                      <c:pt idx="7956">
                        <c:v>3.7500000000000004</c:v>
                      </c:pt>
                      <c:pt idx="7957">
                        <c:v>3.52</c:v>
                      </c:pt>
                      <c:pt idx="7958">
                        <c:v>2.7199999999999998</c:v>
                      </c:pt>
                      <c:pt idx="7959">
                        <c:v>3.45</c:v>
                      </c:pt>
                      <c:pt idx="7960">
                        <c:v>3.7299999999999995</c:v>
                      </c:pt>
                      <c:pt idx="7961">
                        <c:v>3.69</c:v>
                      </c:pt>
                      <c:pt idx="7962">
                        <c:v>3.7199999999999998</c:v>
                      </c:pt>
                      <c:pt idx="7963">
                        <c:v>3.5200000000000005</c:v>
                      </c:pt>
                      <c:pt idx="7964">
                        <c:v>3.5500000000000003</c:v>
                      </c:pt>
                      <c:pt idx="7965">
                        <c:v>3.7800000000000002</c:v>
                      </c:pt>
                      <c:pt idx="7966">
                        <c:v>3.5800000000000005</c:v>
                      </c:pt>
                      <c:pt idx="7967">
                        <c:v>3.7399999999999998</c:v>
                      </c:pt>
                      <c:pt idx="7968">
                        <c:v>3.4499999999999997</c:v>
                      </c:pt>
                      <c:pt idx="7969">
                        <c:v>3.4299999999999997</c:v>
                      </c:pt>
                      <c:pt idx="7970">
                        <c:v>3.6500000000000004</c:v>
                      </c:pt>
                      <c:pt idx="7971">
                        <c:v>3.4000000000000004</c:v>
                      </c:pt>
                      <c:pt idx="7972">
                        <c:v>3.36</c:v>
                      </c:pt>
                      <c:pt idx="7973">
                        <c:v>3.4499999999999997</c:v>
                      </c:pt>
                      <c:pt idx="7974">
                        <c:v>3.5200000000000005</c:v>
                      </c:pt>
                      <c:pt idx="7975">
                        <c:v>3.3499999999999996</c:v>
                      </c:pt>
                      <c:pt idx="7976">
                        <c:v>3.3499999999999996</c:v>
                      </c:pt>
                      <c:pt idx="7977">
                        <c:v>3.3800000000000003</c:v>
                      </c:pt>
                      <c:pt idx="7978">
                        <c:v>3.2899999999999996</c:v>
                      </c:pt>
                      <c:pt idx="7979">
                        <c:v>3.3100000000000005</c:v>
                      </c:pt>
                      <c:pt idx="7980">
                        <c:v>3.37</c:v>
                      </c:pt>
                      <c:pt idx="7981">
                        <c:v>3.1999999999999997</c:v>
                      </c:pt>
                      <c:pt idx="7982">
                        <c:v>3.27</c:v>
                      </c:pt>
                      <c:pt idx="7983">
                        <c:v>3.2600000000000002</c:v>
                      </c:pt>
                      <c:pt idx="7984">
                        <c:v>3.25</c:v>
                      </c:pt>
                      <c:pt idx="7985">
                        <c:v>3.31</c:v>
                      </c:pt>
                      <c:pt idx="7986">
                        <c:v>3.0199999999999996</c:v>
                      </c:pt>
                      <c:pt idx="7987">
                        <c:v>3.2200000000000006</c:v>
                      </c:pt>
                      <c:pt idx="7988">
                        <c:v>2.9099999999999997</c:v>
                      </c:pt>
                      <c:pt idx="7989">
                        <c:v>3.09</c:v>
                      </c:pt>
                      <c:pt idx="7990">
                        <c:v>3.33</c:v>
                      </c:pt>
                      <c:pt idx="7991">
                        <c:v>3.3299999999999996</c:v>
                      </c:pt>
                      <c:pt idx="7992">
                        <c:v>3.4400000000000004</c:v>
                      </c:pt>
                      <c:pt idx="7993">
                        <c:v>3.3699999999999997</c:v>
                      </c:pt>
                      <c:pt idx="7994">
                        <c:v>3.28</c:v>
                      </c:pt>
                      <c:pt idx="7995">
                        <c:v>3.35</c:v>
                      </c:pt>
                      <c:pt idx="7996">
                        <c:v>3.1100000000000003</c:v>
                      </c:pt>
                      <c:pt idx="7997">
                        <c:v>3.1699999999999995</c:v>
                      </c:pt>
                      <c:pt idx="7998">
                        <c:v>3.33</c:v>
                      </c:pt>
                      <c:pt idx="7999">
                        <c:v>3.21</c:v>
                      </c:pt>
                      <c:pt idx="8000">
                        <c:v>3.3800000000000003</c:v>
                      </c:pt>
                      <c:pt idx="8001">
                        <c:v>#N/A</c:v>
                      </c:pt>
                      <c:pt idx="8002">
                        <c:v>3.16</c:v>
                      </c:pt>
                      <c:pt idx="8003">
                        <c:v>3.2299999999999995</c:v>
                      </c:pt>
                      <c:pt idx="8004">
                        <c:v>3.2499999999999996</c:v>
                      </c:pt>
                      <c:pt idx="8005">
                        <c:v>3.3600000000000003</c:v>
                      </c:pt>
                      <c:pt idx="8006">
                        <c:v>3.1</c:v>
                      </c:pt>
                      <c:pt idx="8007">
                        <c:v>3.2</c:v>
                      </c:pt>
                      <c:pt idx="8008">
                        <c:v>1.9299999999999997</c:v>
                      </c:pt>
                      <c:pt idx="8009">
                        <c:v>3.18</c:v>
                      </c:pt>
                      <c:pt idx="8010">
                        <c:v>3.39</c:v>
                      </c:pt>
                      <c:pt idx="8011">
                        <c:v>3.32</c:v>
                      </c:pt>
                      <c:pt idx="8012">
                        <c:v>3.46</c:v>
                      </c:pt>
                      <c:pt idx="8013">
                        <c:v>3.48</c:v>
                      </c:pt>
                      <c:pt idx="8014">
                        <c:v>3.3300000000000005</c:v>
                      </c:pt>
                      <c:pt idx="8015">
                        <c:v>3.22</c:v>
                      </c:pt>
                      <c:pt idx="8016">
                        <c:v>2.92</c:v>
                      </c:pt>
                      <c:pt idx="8017">
                        <c:v>3.1100000000000003</c:v>
                      </c:pt>
                      <c:pt idx="8018">
                        <c:v>1.9000000000000004</c:v>
                      </c:pt>
                      <c:pt idx="8019">
                        <c:v>2.6500000000000004</c:v>
                      </c:pt>
                      <c:pt idx="8020">
                        <c:v>3.11</c:v>
                      </c:pt>
                      <c:pt idx="8021">
                        <c:v>3.02</c:v>
                      </c:pt>
                      <c:pt idx="8022">
                        <c:v>3.1999999999999997</c:v>
                      </c:pt>
                      <c:pt idx="8023">
                        <c:v>3.4</c:v>
                      </c:pt>
                      <c:pt idx="8024">
                        <c:v>3.37</c:v>
                      </c:pt>
                      <c:pt idx="8025">
                        <c:v>3.5499999999999994</c:v>
                      </c:pt>
                      <c:pt idx="8026">
                        <c:v>#N/A</c:v>
                      </c:pt>
                      <c:pt idx="8027">
                        <c:v>2.98</c:v>
                      </c:pt>
                      <c:pt idx="8028">
                        <c:v>2.5499999999999998</c:v>
                      </c:pt>
                      <c:pt idx="8029">
                        <c:v>3.1300000000000003</c:v>
                      </c:pt>
                      <c:pt idx="8030">
                        <c:v>3.6099999999999994</c:v>
                      </c:pt>
                      <c:pt idx="8031">
                        <c:v>3.6400000000000006</c:v>
                      </c:pt>
                      <c:pt idx="8032">
                        <c:v>3.89</c:v>
                      </c:pt>
                      <c:pt idx="8033">
                        <c:v>3.8499999999999996</c:v>
                      </c:pt>
                      <c:pt idx="8034">
                        <c:v>3.7800000000000002</c:v>
                      </c:pt>
                      <c:pt idx="8035">
                        <c:v>3.93</c:v>
                      </c:pt>
                      <c:pt idx="8036">
                        <c:v>3.71</c:v>
                      </c:pt>
                      <c:pt idx="8037">
                        <c:v>3.87</c:v>
                      </c:pt>
                      <c:pt idx="8038">
                        <c:v>3.6999999999999997</c:v>
                      </c:pt>
                      <c:pt idx="8039">
                        <c:v>3.63</c:v>
                      </c:pt>
                      <c:pt idx="8040">
                        <c:v>3.76</c:v>
                      </c:pt>
                      <c:pt idx="8041">
                        <c:v>3.67</c:v>
                      </c:pt>
                      <c:pt idx="8042">
                        <c:v>3.7800000000000002</c:v>
                      </c:pt>
                      <c:pt idx="8043">
                        <c:v>3.9099999999999997</c:v>
                      </c:pt>
                      <c:pt idx="8044">
                        <c:v>3.95</c:v>
                      </c:pt>
                      <c:pt idx="8045">
                        <c:v>4.1099999999999994</c:v>
                      </c:pt>
                      <c:pt idx="8046">
                        <c:v>4.0199999999999996</c:v>
                      </c:pt>
                      <c:pt idx="8047">
                        <c:v>3.98</c:v>
                      </c:pt>
                      <c:pt idx="8048">
                        <c:v>#N/A</c:v>
                      </c:pt>
                      <c:pt idx="8049">
                        <c:v>3.75</c:v>
                      </c:pt>
                      <c:pt idx="8050">
                        <c:v>3.97</c:v>
                      </c:pt>
                      <c:pt idx="8051">
                        <c:v>3.6200000000000006</c:v>
                      </c:pt>
                      <c:pt idx="8052">
                        <c:v>3.8000000000000003</c:v>
                      </c:pt>
                      <c:pt idx="8053">
                        <c:v>3.89</c:v>
                      </c:pt>
                      <c:pt idx="8054">
                        <c:v>3.8699999999999997</c:v>
                      </c:pt>
                      <c:pt idx="8055">
                        <c:v>3.94</c:v>
                      </c:pt>
                      <c:pt idx="8056">
                        <c:v>3.97</c:v>
                      </c:pt>
                      <c:pt idx="8057">
                        <c:v>4.24</c:v>
                      </c:pt>
                      <c:pt idx="8058">
                        <c:v>2.2400000000000002</c:v>
                      </c:pt>
                      <c:pt idx="8059">
                        <c:v>#N/A</c:v>
                      </c:pt>
                      <c:pt idx="8060">
                        <c:v>3.8</c:v>
                      </c:pt>
                      <c:pt idx="8061">
                        <c:v>3.5</c:v>
                      </c:pt>
                      <c:pt idx="8062">
                        <c:v>3.7700000000000005</c:v>
                      </c:pt>
                      <c:pt idx="8063">
                        <c:v>3.9399999999999995</c:v>
                      </c:pt>
                      <c:pt idx="8064">
                        <c:v>3.91</c:v>
                      </c:pt>
                      <c:pt idx="8065">
                        <c:v>3.98</c:v>
                      </c:pt>
                      <c:pt idx="8066">
                        <c:v>3.8600000000000003</c:v>
                      </c:pt>
                      <c:pt idx="8067">
                        <c:v>3.9600000000000004</c:v>
                      </c:pt>
                      <c:pt idx="8068">
                        <c:v>3.46</c:v>
                      </c:pt>
                      <c:pt idx="8069">
                        <c:v>3.6899999999999995</c:v>
                      </c:pt>
                      <c:pt idx="8070">
                        <c:v>4.04</c:v>
                      </c:pt>
                      <c:pt idx="8071">
                        <c:v>3.84</c:v>
                      </c:pt>
                      <c:pt idx="8072">
                        <c:v>3.66</c:v>
                      </c:pt>
                      <c:pt idx="8073">
                        <c:v>3.7499999999999996</c:v>
                      </c:pt>
                      <c:pt idx="8074">
                        <c:v>3.7999999999999994</c:v>
                      </c:pt>
                      <c:pt idx="8075">
                        <c:v>4.0299999999999994</c:v>
                      </c:pt>
                      <c:pt idx="8076">
                        <c:v>3.65</c:v>
                      </c:pt>
                      <c:pt idx="8077">
                        <c:v>3.68</c:v>
                      </c:pt>
                      <c:pt idx="8078">
                        <c:v>3.3</c:v>
                      </c:pt>
                      <c:pt idx="8079">
                        <c:v>3.8400000000000003</c:v>
                      </c:pt>
                      <c:pt idx="8080">
                        <c:v>#N/A</c:v>
                      </c:pt>
                      <c:pt idx="8081">
                        <c:v>3.4499999999999997</c:v>
                      </c:pt>
                      <c:pt idx="8082">
                        <c:v>3.95</c:v>
                      </c:pt>
                      <c:pt idx="8083">
                        <c:v>4.08</c:v>
                      </c:pt>
                      <c:pt idx="8084">
                        <c:v>4.04</c:v>
                      </c:pt>
                      <c:pt idx="8085">
                        <c:v>#N/A</c:v>
                      </c:pt>
                      <c:pt idx="8086">
                        <c:v>2.9999999999999996</c:v>
                      </c:pt>
                      <c:pt idx="8087">
                        <c:v>3.2800000000000002</c:v>
                      </c:pt>
                      <c:pt idx="8088">
                        <c:v>3.01</c:v>
                      </c:pt>
                      <c:pt idx="8089">
                        <c:v>3.51</c:v>
                      </c:pt>
                      <c:pt idx="8090">
                        <c:v>3.82</c:v>
                      </c:pt>
                      <c:pt idx="8091">
                        <c:v>3.65</c:v>
                      </c:pt>
                      <c:pt idx="8092">
                        <c:v>3.8099999999999996</c:v>
                      </c:pt>
                      <c:pt idx="8093">
                        <c:v>3.84</c:v>
                      </c:pt>
                      <c:pt idx="8094">
                        <c:v>3.68</c:v>
                      </c:pt>
                      <c:pt idx="8095">
                        <c:v>3.6399999999999997</c:v>
                      </c:pt>
                      <c:pt idx="8096">
                        <c:v>#N/A</c:v>
                      </c:pt>
                      <c:pt idx="8097">
                        <c:v>3.2399999999999998</c:v>
                      </c:pt>
                      <c:pt idx="8098">
                        <c:v>3.0500000000000003</c:v>
                      </c:pt>
                      <c:pt idx="8099">
                        <c:v>3.55</c:v>
                      </c:pt>
                      <c:pt idx="8100">
                        <c:v>3.7100000000000004</c:v>
                      </c:pt>
                      <c:pt idx="8101">
                        <c:v>3.4200000000000004</c:v>
                      </c:pt>
                      <c:pt idx="8102">
                        <c:v>3.54</c:v>
                      </c:pt>
                      <c:pt idx="8103">
                        <c:v>3.5400000000000005</c:v>
                      </c:pt>
                      <c:pt idx="8104">
                        <c:v>3.47</c:v>
                      </c:pt>
                      <c:pt idx="8105">
                        <c:v>3.3699999999999997</c:v>
                      </c:pt>
                      <c:pt idx="8106">
                        <c:v>3.13</c:v>
                      </c:pt>
                      <c:pt idx="8107">
                        <c:v>3.28</c:v>
                      </c:pt>
                      <c:pt idx="8108">
                        <c:v>2.89</c:v>
                      </c:pt>
                      <c:pt idx="8109">
                        <c:v>3.3099999999999996</c:v>
                      </c:pt>
                      <c:pt idx="8110">
                        <c:v>3.45</c:v>
                      </c:pt>
                      <c:pt idx="8111">
                        <c:v>3.43</c:v>
                      </c:pt>
                      <c:pt idx="8112">
                        <c:v>3.5100000000000002</c:v>
                      </c:pt>
                      <c:pt idx="8113">
                        <c:v>3.5200000000000005</c:v>
                      </c:pt>
                      <c:pt idx="8114">
                        <c:v>3.4</c:v>
                      </c:pt>
                      <c:pt idx="8115">
                        <c:v>3.3999999999999995</c:v>
                      </c:pt>
                      <c:pt idx="8116">
                        <c:v>#N/A</c:v>
                      </c:pt>
                      <c:pt idx="8117">
                        <c:v>2.75</c:v>
                      </c:pt>
                      <c:pt idx="8118">
                        <c:v>3.1900000000000004</c:v>
                      </c:pt>
                      <c:pt idx="8119">
                        <c:v>3.19</c:v>
                      </c:pt>
                      <c:pt idx="8120">
                        <c:v>3.2900000000000005</c:v>
                      </c:pt>
                      <c:pt idx="8121">
                        <c:v>3.13</c:v>
                      </c:pt>
                      <c:pt idx="8122">
                        <c:v>3.01</c:v>
                      </c:pt>
                      <c:pt idx="8123">
                        <c:v>3.0999999999999996</c:v>
                      </c:pt>
                      <c:pt idx="8124">
                        <c:v>3.0000000000000004</c:v>
                      </c:pt>
                      <c:pt idx="8125">
                        <c:v>2.85</c:v>
                      </c:pt>
                      <c:pt idx="8126">
                        <c:v>2.2900000000000005</c:v>
                      </c:pt>
                      <c:pt idx="8127">
                        <c:v>2.7600000000000002</c:v>
                      </c:pt>
                      <c:pt idx="8128">
                        <c:v>2.59</c:v>
                      </c:pt>
                      <c:pt idx="8129">
                        <c:v>2.73</c:v>
                      </c:pt>
                      <c:pt idx="8130">
                        <c:v>2.8800000000000003</c:v>
                      </c:pt>
                      <c:pt idx="8131">
                        <c:v>2.7899999999999996</c:v>
                      </c:pt>
                      <c:pt idx="8132">
                        <c:v>2.93</c:v>
                      </c:pt>
                      <c:pt idx="8133">
                        <c:v>3.01</c:v>
                      </c:pt>
                      <c:pt idx="8134">
                        <c:v>2.96</c:v>
                      </c:pt>
                      <c:pt idx="8135">
                        <c:v>3.18</c:v>
                      </c:pt>
                      <c:pt idx="8136">
                        <c:v>3.01</c:v>
                      </c:pt>
                      <c:pt idx="8137">
                        <c:v>3.3399999999999994</c:v>
                      </c:pt>
                      <c:pt idx="8138">
                        <c:v>2.4399999999999995</c:v>
                      </c:pt>
                      <c:pt idx="8139">
                        <c:v>2.9</c:v>
                      </c:pt>
                      <c:pt idx="8140">
                        <c:v>3.0700000000000003</c:v>
                      </c:pt>
                      <c:pt idx="8141">
                        <c:v>2.9699999999999998</c:v>
                      </c:pt>
                      <c:pt idx="8142">
                        <c:v>2.98</c:v>
                      </c:pt>
                      <c:pt idx="8143">
                        <c:v>3.0300000000000002</c:v>
                      </c:pt>
                      <c:pt idx="8144">
                        <c:v>2.9300000000000006</c:v>
                      </c:pt>
                      <c:pt idx="8145">
                        <c:v>3.05</c:v>
                      </c:pt>
                      <c:pt idx="8146">
                        <c:v>2.7199999999999998</c:v>
                      </c:pt>
                      <c:pt idx="8147">
                        <c:v>3.1099999999999994</c:v>
                      </c:pt>
                      <c:pt idx="8148">
                        <c:v>2.2000000000000002</c:v>
                      </c:pt>
                      <c:pt idx="8149">
                        <c:v>2.7499999999999996</c:v>
                      </c:pt>
                      <c:pt idx="8150">
                        <c:v>3.0300000000000002</c:v>
                      </c:pt>
                      <c:pt idx="8151">
                        <c:v>2.98</c:v>
                      </c:pt>
                      <c:pt idx="8152">
                        <c:v>3.11</c:v>
                      </c:pt>
                      <c:pt idx="8153">
                        <c:v>3.14</c:v>
                      </c:pt>
                      <c:pt idx="8154">
                        <c:v>3.03</c:v>
                      </c:pt>
                      <c:pt idx="8155">
                        <c:v>#N/A</c:v>
                      </c:pt>
                      <c:pt idx="8156">
                        <c:v>2.81</c:v>
                      </c:pt>
                      <c:pt idx="8157">
                        <c:v>2.9499999999999997</c:v>
                      </c:pt>
                      <c:pt idx="8158">
                        <c:v>2.8700000000000006</c:v>
                      </c:pt>
                      <c:pt idx="8159">
                        <c:v>2.73</c:v>
                      </c:pt>
                      <c:pt idx="8160">
                        <c:v>3.05</c:v>
                      </c:pt>
                      <c:pt idx="8161">
                        <c:v>2.93</c:v>
                      </c:pt>
                      <c:pt idx="8162">
                        <c:v>3.0300000000000002</c:v>
                      </c:pt>
                      <c:pt idx="8163">
                        <c:v>2.91</c:v>
                      </c:pt>
                      <c:pt idx="8164">
                        <c:v>2.8799999999999994</c:v>
                      </c:pt>
                      <c:pt idx="8165">
                        <c:v>3.0399999999999996</c:v>
                      </c:pt>
                      <c:pt idx="8166">
                        <c:v>2.95</c:v>
                      </c:pt>
                      <c:pt idx="8167">
                        <c:v>3.2999999999999994</c:v>
                      </c:pt>
                      <c:pt idx="8168">
                        <c:v>3.1500000000000004</c:v>
                      </c:pt>
                      <c:pt idx="8169">
                        <c:v>3.0500000000000003</c:v>
                      </c:pt>
                      <c:pt idx="8170">
                        <c:v>3.04</c:v>
                      </c:pt>
                      <c:pt idx="8171">
                        <c:v>2.93</c:v>
                      </c:pt>
                      <c:pt idx="8172">
                        <c:v>2.98</c:v>
                      </c:pt>
                      <c:pt idx="8173">
                        <c:v>3.03</c:v>
                      </c:pt>
                      <c:pt idx="8174">
                        <c:v>3.01</c:v>
                      </c:pt>
                      <c:pt idx="8175">
                        <c:v>3.09</c:v>
                      </c:pt>
                      <c:pt idx="8176">
                        <c:v>2.8999999999999995</c:v>
                      </c:pt>
                      <c:pt idx="8177">
                        <c:v>2.9099999999999997</c:v>
                      </c:pt>
                      <c:pt idx="8178">
                        <c:v>3.01</c:v>
                      </c:pt>
                      <c:pt idx="8179">
                        <c:v>3.0499999999999994</c:v>
                      </c:pt>
                      <c:pt idx="8180">
                        <c:v>3.0900000000000003</c:v>
                      </c:pt>
                      <c:pt idx="8181">
                        <c:v>2.7300000000000004</c:v>
                      </c:pt>
                      <c:pt idx="8182">
                        <c:v>3.18</c:v>
                      </c:pt>
                      <c:pt idx="8183">
                        <c:v>3.1700000000000004</c:v>
                      </c:pt>
                      <c:pt idx="8184">
                        <c:v>3.1199999999999997</c:v>
                      </c:pt>
                      <c:pt idx="8185">
                        <c:v>3.2</c:v>
                      </c:pt>
                      <c:pt idx="8186">
                        <c:v>3.0100000000000002</c:v>
                      </c:pt>
                      <c:pt idx="8187">
                        <c:v>2.96</c:v>
                      </c:pt>
                      <c:pt idx="8188">
                        <c:v>2.8600000000000003</c:v>
                      </c:pt>
                      <c:pt idx="8189">
                        <c:v>3.0000000000000004</c:v>
                      </c:pt>
                      <c:pt idx="8190">
                        <c:v>3.14</c:v>
                      </c:pt>
                      <c:pt idx="8191">
                        <c:v>#N/A</c:v>
                      </c:pt>
                      <c:pt idx="8192">
                        <c:v>2.74</c:v>
                      </c:pt>
                      <c:pt idx="8193">
                        <c:v>2.9399999999999995</c:v>
                      </c:pt>
                      <c:pt idx="8194">
                        <c:v>2.9899999999999998</c:v>
                      </c:pt>
                      <c:pt idx="8195">
                        <c:v>3.1300000000000003</c:v>
                      </c:pt>
                      <c:pt idx="8196">
                        <c:v>2.94</c:v>
                      </c:pt>
                      <c:pt idx="8197">
                        <c:v>3.3699999999999997</c:v>
                      </c:pt>
                      <c:pt idx="8198">
                        <c:v>3.1500000000000004</c:v>
                      </c:pt>
                      <c:pt idx="8199">
                        <c:v>3.0600000000000005</c:v>
                      </c:pt>
                      <c:pt idx="8200">
                        <c:v>3.0399999999999996</c:v>
                      </c:pt>
                      <c:pt idx="8201">
                        <c:v>2.9099999999999997</c:v>
                      </c:pt>
                      <c:pt idx="8202">
                        <c:v>2.82</c:v>
                      </c:pt>
                      <c:pt idx="8203">
                        <c:v>2.92</c:v>
                      </c:pt>
                      <c:pt idx="8204">
                        <c:v>2.9099999999999997</c:v>
                      </c:pt>
                      <c:pt idx="8205">
                        <c:v>3.0599999999999996</c:v>
                      </c:pt>
                      <c:pt idx="8206">
                        <c:v>2.89</c:v>
                      </c:pt>
                      <c:pt idx="8207">
                        <c:v>2.93</c:v>
                      </c:pt>
                      <c:pt idx="8208">
                        <c:v>2.67</c:v>
                      </c:pt>
                      <c:pt idx="8209">
                        <c:v>2.86</c:v>
                      </c:pt>
                      <c:pt idx="8210">
                        <c:v>2.88</c:v>
                      </c:pt>
                      <c:pt idx="8211">
                        <c:v>2.7199999999999998</c:v>
                      </c:pt>
                      <c:pt idx="8212">
                        <c:v>2.79</c:v>
                      </c:pt>
                      <c:pt idx="8213">
                        <c:v>1.88</c:v>
                      </c:pt>
                      <c:pt idx="8214">
                        <c:v>2.5299999999999998</c:v>
                      </c:pt>
                      <c:pt idx="8215">
                        <c:v>2.8</c:v>
                      </c:pt>
                      <c:pt idx="8216">
                        <c:v>#N/A</c:v>
                      </c:pt>
                      <c:pt idx="8217">
                        <c:v>2.61</c:v>
                      </c:pt>
                      <c:pt idx="8218">
                        <c:v>2.4099999999999997</c:v>
                      </c:pt>
                      <c:pt idx="8219">
                        <c:v>2.6900000000000004</c:v>
                      </c:pt>
                      <c:pt idx="8220">
                        <c:v>2.8</c:v>
                      </c:pt>
                      <c:pt idx="8221">
                        <c:v>2.63</c:v>
                      </c:pt>
                      <c:pt idx="8222">
                        <c:v>2.79</c:v>
                      </c:pt>
                      <c:pt idx="8223">
                        <c:v>2.7499999999999996</c:v>
                      </c:pt>
                      <c:pt idx="8224">
                        <c:v>2.59</c:v>
                      </c:pt>
                      <c:pt idx="8225">
                        <c:v>2.7399999999999998</c:v>
                      </c:pt>
                      <c:pt idx="8226">
                        <c:v>2.58</c:v>
                      </c:pt>
                      <c:pt idx="8227">
                        <c:v>2.67</c:v>
                      </c:pt>
                      <c:pt idx="8228">
                        <c:v>2.4700000000000002</c:v>
                      </c:pt>
                      <c:pt idx="8229">
                        <c:v>2.7800000000000002</c:v>
                      </c:pt>
                      <c:pt idx="8230">
                        <c:v>2.96</c:v>
                      </c:pt>
                      <c:pt idx="8231">
                        <c:v>2.82</c:v>
                      </c:pt>
                      <c:pt idx="8232">
                        <c:v>2.91</c:v>
                      </c:pt>
                      <c:pt idx="8233">
                        <c:v>2.9200000000000004</c:v>
                      </c:pt>
                      <c:pt idx="8234">
                        <c:v>2.7699999999999996</c:v>
                      </c:pt>
                      <c:pt idx="8235">
                        <c:v>2.7600000000000002</c:v>
                      </c:pt>
                      <c:pt idx="8236">
                        <c:v>2.59</c:v>
                      </c:pt>
                      <c:pt idx="8237">
                        <c:v>2.77</c:v>
                      </c:pt>
                      <c:pt idx="8238">
                        <c:v>2.73</c:v>
                      </c:pt>
                      <c:pt idx="8239">
                        <c:v>2.8100000000000005</c:v>
                      </c:pt>
                      <c:pt idx="8240">
                        <c:v>2.9000000000000004</c:v>
                      </c:pt>
                      <c:pt idx="8241">
                        <c:v>2.7800000000000002</c:v>
                      </c:pt>
                      <c:pt idx="8242">
                        <c:v>2.8600000000000003</c:v>
                      </c:pt>
                      <c:pt idx="8243">
                        <c:v>2.83</c:v>
                      </c:pt>
                      <c:pt idx="8244">
                        <c:v>2.7999999999999994</c:v>
                      </c:pt>
                      <c:pt idx="8245">
                        <c:v>2.7199999999999998</c:v>
                      </c:pt>
                      <c:pt idx="8246">
                        <c:v>2.34</c:v>
                      </c:pt>
                      <c:pt idx="8247">
                        <c:v>2.6</c:v>
                      </c:pt>
                      <c:pt idx="8248">
                        <c:v>2.6700000000000004</c:v>
                      </c:pt>
                      <c:pt idx="8249">
                        <c:v>2.6199999999999997</c:v>
                      </c:pt>
                      <c:pt idx="8250">
                        <c:v>2.66</c:v>
                      </c:pt>
                      <c:pt idx="8251">
                        <c:v>2.59</c:v>
                      </c:pt>
                      <c:pt idx="8252">
                        <c:v>2.59</c:v>
                      </c:pt>
                      <c:pt idx="8253">
                        <c:v>2.48</c:v>
                      </c:pt>
                      <c:pt idx="8254">
                        <c:v>2.36</c:v>
                      </c:pt>
                      <c:pt idx="8255">
                        <c:v>2.4900000000000002</c:v>
                      </c:pt>
                      <c:pt idx="8256">
                        <c:v>2.3300000000000005</c:v>
                      </c:pt>
                      <c:pt idx="8257">
                        <c:v>2.2600000000000002</c:v>
                      </c:pt>
                      <c:pt idx="8258">
                        <c:v>2.21</c:v>
                      </c:pt>
                      <c:pt idx="8259">
                        <c:v>2.3800000000000003</c:v>
                      </c:pt>
                      <c:pt idx="8260">
                        <c:v>2.3699999999999997</c:v>
                      </c:pt>
                      <c:pt idx="8261">
                        <c:v>#N/A</c:v>
                      </c:pt>
                      <c:pt idx="8262">
                        <c:v>2.1200000000000006</c:v>
                      </c:pt>
                      <c:pt idx="8263">
                        <c:v>2.2100000000000004</c:v>
                      </c:pt>
                      <c:pt idx="8264">
                        <c:v>2.3599999999999994</c:v>
                      </c:pt>
                      <c:pt idx="8265">
                        <c:v>2.35</c:v>
                      </c:pt>
                      <c:pt idx="8266">
                        <c:v>2.21</c:v>
                      </c:pt>
                      <c:pt idx="8267">
                        <c:v>2.37</c:v>
                      </c:pt>
                      <c:pt idx="8268">
                        <c:v>2.0099999999999998</c:v>
                      </c:pt>
                      <c:pt idx="8269">
                        <c:v>2.27</c:v>
                      </c:pt>
                      <c:pt idx="8270">
                        <c:v>2.3899999999999997</c:v>
                      </c:pt>
                      <c:pt idx="8271">
                        <c:v>2.04</c:v>
                      </c:pt>
                      <c:pt idx="8272">
                        <c:v>2.2399999999999998</c:v>
                      </c:pt>
                      <c:pt idx="8273">
                        <c:v>2.31</c:v>
                      </c:pt>
                      <c:pt idx="8274">
                        <c:v>2.36</c:v>
                      </c:pt>
                      <c:pt idx="8275">
                        <c:v>2.4299999999999997</c:v>
                      </c:pt>
                      <c:pt idx="8276">
                        <c:v>2.1399999999999997</c:v>
                      </c:pt>
                      <c:pt idx="8277">
                        <c:v>2.2000000000000002</c:v>
                      </c:pt>
                      <c:pt idx="8278">
                        <c:v>2.2499999999999996</c:v>
                      </c:pt>
                      <c:pt idx="8279">
                        <c:v>1.4100000000000001</c:v>
                      </c:pt>
                      <c:pt idx="8280">
                        <c:v>2.15</c:v>
                      </c:pt>
                      <c:pt idx="8281">
                        <c:v>2.23</c:v>
                      </c:pt>
                      <c:pt idx="8282">
                        <c:v>2.3099999999999996</c:v>
                      </c:pt>
                      <c:pt idx="8283">
                        <c:v>2.3699999999999997</c:v>
                      </c:pt>
                      <c:pt idx="8284">
                        <c:v>2.38</c:v>
                      </c:pt>
                      <c:pt idx="8285">
                        <c:v>2.3899999999999997</c:v>
                      </c:pt>
                      <c:pt idx="8286">
                        <c:v>#N/A</c:v>
                      </c:pt>
                      <c:pt idx="8287">
                        <c:v>2.1999999999999997</c:v>
                      </c:pt>
                      <c:pt idx="8288">
                        <c:v>2.4199999999999995</c:v>
                      </c:pt>
                      <c:pt idx="8289">
                        <c:v>2.2400000000000002</c:v>
                      </c:pt>
                      <c:pt idx="8290">
                        <c:v>2.2200000000000002</c:v>
                      </c:pt>
                      <c:pt idx="8291">
                        <c:v>2.2399999999999998</c:v>
                      </c:pt>
                      <c:pt idx="8292">
                        <c:v>2.3299999999999996</c:v>
                      </c:pt>
                      <c:pt idx="8293">
                        <c:v>2.3499999999999996</c:v>
                      </c:pt>
                      <c:pt idx="8294">
                        <c:v>2.4099999999999997</c:v>
                      </c:pt>
                      <c:pt idx="8295">
                        <c:v>2.4699999999999998</c:v>
                      </c:pt>
                      <c:pt idx="8296">
                        <c:v>2.2999999999999998</c:v>
                      </c:pt>
                      <c:pt idx="8297">
                        <c:v>2.4</c:v>
                      </c:pt>
                      <c:pt idx="8298">
                        <c:v>2.6200000000000006</c:v>
                      </c:pt>
                      <c:pt idx="8299">
                        <c:v>2.37</c:v>
                      </c:pt>
                      <c:pt idx="8300">
                        <c:v>2.4</c:v>
                      </c:pt>
                      <c:pt idx="8301">
                        <c:v>2.4099999999999997</c:v>
                      </c:pt>
                      <c:pt idx="8302">
                        <c:v>2.61</c:v>
                      </c:pt>
                      <c:pt idx="8303">
                        <c:v>2.69</c:v>
                      </c:pt>
                      <c:pt idx="8304">
                        <c:v>2.6799999999999997</c:v>
                      </c:pt>
                      <c:pt idx="8305">
                        <c:v>2.8</c:v>
                      </c:pt>
                      <c:pt idx="8306">
                        <c:v>2.66</c:v>
                      </c:pt>
                      <c:pt idx="8307">
                        <c:v>2.6899999999999995</c:v>
                      </c:pt>
                      <c:pt idx="8308">
                        <c:v>2.8099999999999996</c:v>
                      </c:pt>
                      <c:pt idx="8309">
                        <c:v>#N/A</c:v>
                      </c:pt>
                      <c:pt idx="8310">
                        <c:v>2.6300000000000003</c:v>
                      </c:pt>
                      <c:pt idx="8311">
                        <c:v>2.4600000000000004</c:v>
                      </c:pt>
                      <c:pt idx="8312">
                        <c:v>2.64</c:v>
                      </c:pt>
                      <c:pt idx="8313">
                        <c:v>2.66</c:v>
                      </c:pt>
                      <c:pt idx="8314">
                        <c:v>2.7299999999999995</c:v>
                      </c:pt>
                      <c:pt idx="8315">
                        <c:v>2.9</c:v>
                      </c:pt>
                      <c:pt idx="8316">
                        <c:v>2.84</c:v>
                      </c:pt>
                      <c:pt idx="8317">
                        <c:v>2.8800000000000003</c:v>
                      </c:pt>
                      <c:pt idx="8318">
                        <c:v>2.81</c:v>
                      </c:pt>
                      <c:pt idx="8319">
                        <c:v>#N/A</c:v>
                      </c:pt>
                      <c:pt idx="8320">
                        <c:v>2.6900000000000004</c:v>
                      </c:pt>
                      <c:pt idx="8321">
                        <c:v>2.6399999999999997</c:v>
                      </c:pt>
                      <c:pt idx="8322">
                        <c:v>2.67</c:v>
                      </c:pt>
                      <c:pt idx="8323">
                        <c:v>2.7500000000000004</c:v>
                      </c:pt>
                      <c:pt idx="8324">
                        <c:v>2.7699999999999996</c:v>
                      </c:pt>
                      <c:pt idx="8325">
                        <c:v>2.84</c:v>
                      </c:pt>
                      <c:pt idx="8326">
                        <c:v>2.7499999999999996</c:v>
                      </c:pt>
                      <c:pt idx="8327">
                        <c:v>3.04</c:v>
                      </c:pt>
                      <c:pt idx="8328">
                        <c:v>2.84</c:v>
                      </c:pt>
                      <c:pt idx="8329">
                        <c:v>2.7399999999999998</c:v>
                      </c:pt>
                      <c:pt idx="8330">
                        <c:v>2.8300000000000005</c:v>
                      </c:pt>
                      <c:pt idx="8331">
                        <c:v>2.8200000000000003</c:v>
                      </c:pt>
                      <c:pt idx="8332">
                        <c:v>2.87</c:v>
                      </c:pt>
                      <c:pt idx="8333">
                        <c:v>2.77</c:v>
                      </c:pt>
                      <c:pt idx="8334">
                        <c:v>2.81</c:v>
                      </c:pt>
                      <c:pt idx="8335">
                        <c:v>2.8699999999999997</c:v>
                      </c:pt>
                      <c:pt idx="8336">
                        <c:v>2.8000000000000003</c:v>
                      </c:pt>
                      <c:pt idx="8337">
                        <c:v>2.8799999999999994</c:v>
                      </c:pt>
                      <c:pt idx="8338">
                        <c:v>2.66</c:v>
                      </c:pt>
                      <c:pt idx="8339">
                        <c:v>2.67</c:v>
                      </c:pt>
                      <c:pt idx="8340">
                        <c:v>#N/A</c:v>
                      </c:pt>
                      <c:pt idx="8341">
                        <c:v>2.61</c:v>
                      </c:pt>
                      <c:pt idx="8342">
                        <c:v>2.7399999999999998</c:v>
                      </c:pt>
                      <c:pt idx="8343">
                        <c:v>2.89</c:v>
                      </c:pt>
                      <c:pt idx="8344">
                        <c:v>3.0000000000000004</c:v>
                      </c:pt>
                      <c:pt idx="8345">
                        <c:v>2.98</c:v>
                      </c:pt>
                      <c:pt idx="8346">
                        <c:v>2.77</c:v>
                      </c:pt>
                      <c:pt idx="8347">
                        <c:v>2.85</c:v>
                      </c:pt>
                      <c:pt idx="8348">
                        <c:v>2.4400000000000004</c:v>
                      </c:pt>
                      <c:pt idx="8349">
                        <c:v>2.76</c:v>
                      </c:pt>
                      <c:pt idx="8350">
                        <c:v>2.74</c:v>
                      </c:pt>
                      <c:pt idx="8351">
                        <c:v>2.65</c:v>
                      </c:pt>
                      <c:pt idx="8352">
                        <c:v>2.6999999999999997</c:v>
                      </c:pt>
                      <c:pt idx="8353">
                        <c:v>2.6699999999999995</c:v>
                      </c:pt>
                      <c:pt idx="8354">
                        <c:v>2.77</c:v>
                      </c:pt>
                      <c:pt idx="8355">
                        <c:v>2.83</c:v>
                      </c:pt>
                      <c:pt idx="8356">
                        <c:v>#N/A</c:v>
                      </c:pt>
                      <c:pt idx="8357">
                        <c:v>1.77</c:v>
                      </c:pt>
                      <c:pt idx="8358">
                        <c:v>2.5599999999999996</c:v>
                      </c:pt>
                      <c:pt idx="8359">
                        <c:v>2.7399999999999998</c:v>
                      </c:pt>
                      <c:pt idx="8360">
                        <c:v>2.8200000000000003</c:v>
                      </c:pt>
                      <c:pt idx="8361">
                        <c:v>2.7</c:v>
                      </c:pt>
                      <c:pt idx="8362">
                        <c:v>2.74</c:v>
                      </c:pt>
                      <c:pt idx="8363">
                        <c:v>2.7299999999999995</c:v>
                      </c:pt>
                      <c:pt idx="8364">
                        <c:v>2.7300000000000004</c:v>
                      </c:pt>
                      <c:pt idx="8365">
                        <c:v>2.6999999999999997</c:v>
                      </c:pt>
                      <c:pt idx="8366">
                        <c:v>2.02</c:v>
                      </c:pt>
                      <c:pt idx="8367">
                        <c:v>2.5199999999999996</c:v>
                      </c:pt>
                      <c:pt idx="8368">
                        <c:v>2.4599999999999995</c:v>
                      </c:pt>
                      <c:pt idx="8369">
                        <c:v>2.6899999999999995</c:v>
                      </c:pt>
                      <c:pt idx="8370">
                        <c:v>2.7500000000000004</c:v>
                      </c:pt>
                      <c:pt idx="8371">
                        <c:v>2.65</c:v>
                      </c:pt>
                      <c:pt idx="8372">
                        <c:v>2.7699999999999996</c:v>
                      </c:pt>
                      <c:pt idx="8373">
                        <c:v>2.77</c:v>
                      </c:pt>
                      <c:pt idx="8374">
                        <c:v>2.75</c:v>
                      </c:pt>
                      <c:pt idx="8375">
                        <c:v>2.7399999999999998</c:v>
                      </c:pt>
                      <c:pt idx="8376">
                        <c:v>2.5500000000000003</c:v>
                      </c:pt>
                      <c:pt idx="8377">
                        <c:v>2.3899999999999997</c:v>
                      </c:pt>
                      <c:pt idx="8378">
                        <c:v>2.5499999999999998</c:v>
                      </c:pt>
                      <c:pt idx="8379">
                        <c:v>2.7</c:v>
                      </c:pt>
                      <c:pt idx="8380">
                        <c:v>2.88</c:v>
                      </c:pt>
                      <c:pt idx="8381">
                        <c:v>#N/A</c:v>
                      </c:pt>
                      <c:pt idx="8382">
                        <c:v>2.7199999999999998</c:v>
                      </c:pt>
                      <c:pt idx="8383">
                        <c:v>2.88</c:v>
                      </c:pt>
                      <c:pt idx="8384">
                        <c:v>2.9699999999999998</c:v>
                      </c:pt>
                      <c:pt idx="8385">
                        <c:v>2.98</c:v>
                      </c:pt>
                      <c:pt idx="8386">
                        <c:v>2.66</c:v>
                      </c:pt>
                      <c:pt idx="8387">
                        <c:v>2.97</c:v>
                      </c:pt>
                      <c:pt idx="8388">
                        <c:v>3.0599999999999996</c:v>
                      </c:pt>
                      <c:pt idx="8389">
                        <c:v>3.09</c:v>
                      </c:pt>
                      <c:pt idx="8390">
                        <c:v>3.13</c:v>
                      </c:pt>
                      <c:pt idx="8391">
                        <c:v>3.0300000000000002</c:v>
                      </c:pt>
                      <c:pt idx="8392">
                        <c:v>3.1399999999999997</c:v>
                      </c:pt>
                      <c:pt idx="8393">
                        <c:v>3.1599999999999997</c:v>
                      </c:pt>
                      <c:pt idx="8394">
                        <c:v>3.2600000000000002</c:v>
                      </c:pt>
                      <c:pt idx="8395">
                        <c:v>3.29</c:v>
                      </c:pt>
                      <c:pt idx="8396">
                        <c:v>3.2</c:v>
                      </c:pt>
                      <c:pt idx="8397">
                        <c:v>3.2199999999999998</c:v>
                      </c:pt>
                      <c:pt idx="8398">
                        <c:v>3.3500000000000005</c:v>
                      </c:pt>
                      <c:pt idx="8399">
                        <c:v>3.16</c:v>
                      </c:pt>
                      <c:pt idx="8400">
                        <c:v>3.27</c:v>
                      </c:pt>
                      <c:pt idx="8401">
                        <c:v>3.19</c:v>
                      </c:pt>
                      <c:pt idx="8402">
                        <c:v>3.0000000000000004</c:v>
                      </c:pt>
                      <c:pt idx="8403">
                        <c:v>2.97</c:v>
                      </c:pt>
                      <c:pt idx="8404">
                        <c:v>3.09</c:v>
                      </c:pt>
                      <c:pt idx="8405">
                        <c:v>3.0800000000000005</c:v>
                      </c:pt>
                      <c:pt idx="8406">
                        <c:v>3.1</c:v>
                      </c:pt>
                      <c:pt idx="8407">
                        <c:v>3.26</c:v>
                      </c:pt>
                      <c:pt idx="8408">
                        <c:v>3.4200000000000004</c:v>
                      </c:pt>
                      <c:pt idx="8409">
                        <c:v>2.59</c:v>
                      </c:pt>
                      <c:pt idx="8410">
                        <c:v>#N/A</c:v>
                      </c:pt>
                      <c:pt idx="8411">
                        <c:v>3.54</c:v>
                      </c:pt>
                      <c:pt idx="8412">
                        <c:v>3.3699999999999997</c:v>
                      </c:pt>
                      <c:pt idx="8413">
                        <c:v>3.4499999999999997</c:v>
                      </c:pt>
                      <c:pt idx="8414">
                        <c:v>3.4000000000000004</c:v>
                      </c:pt>
                      <c:pt idx="8415">
                        <c:v>3.5800000000000005</c:v>
                      </c:pt>
                      <c:pt idx="8416">
                        <c:v>3.51</c:v>
                      </c:pt>
                      <c:pt idx="8417">
                        <c:v>3.63</c:v>
                      </c:pt>
                      <c:pt idx="8418">
                        <c:v>3.4999999999999996</c:v>
                      </c:pt>
                      <c:pt idx="8419">
                        <c:v>3.4799999999999995</c:v>
                      </c:pt>
                      <c:pt idx="8420">
                        <c:v>3.46</c:v>
                      </c:pt>
                      <c:pt idx="8421">
                        <c:v>3.4399999999999995</c:v>
                      </c:pt>
                      <c:pt idx="8422">
                        <c:v>3.3899999999999997</c:v>
                      </c:pt>
                      <c:pt idx="8423">
                        <c:v>3.34</c:v>
                      </c:pt>
                      <c:pt idx="8424">
                        <c:v>3.21</c:v>
                      </c:pt>
                      <c:pt idx="8425">
                        <c:v>3.2299999999999995</c:v>
                      </c:pt>
                      <c:pt idx="8426">
                        <c:v>3.0800000000000005</c:v>
                      </c:pt>
                      <c:pt idx="8427">
                        <c:v>3.4400000000000004</c:v>
                      </c:pt>
                      <c:pt idx="8428">
                        <c:v>#N/A</c:v>
                      </c:pt>
                      <c:pt idx="8429">
                        <c:v>3.38</c:v>
                      </c:pt>
                      <c:pt idx="8430">
                        <c:v>3.3299999999999996</c:v>
                      </c:pt>
                      <c:pt idx="8431">
                        <c:v>3.23</c:v>
                      </c:pt>
                      <c:pt idx="8432">
                        <c:v>3.32</c:v>
                      </c:pt>
                      <c:pt idx="8433">
                        <c:v>3.36</c:v>
                      </c:pt>
                      <c:pt idx="8434">
                        <c:v>3.3400000000000003</c:v>
                      </c:pt>
                      <c:pt idx="8435">
                        <c:v>3.57</c:v>
                      </c:pt>
                      <c:pt idx="8436">
                        <c:v>3.72</c:v>
                      </c:pt>
                      <c:pt idx="8437">
                        <c:v>3.75</c:v>
                      </c:pt>
                      <c:pt idx="8438">
                        <c:v>3.9800000000000004</c:v>
                      </c:pt>
                      <c:pt idx="8439">
                        <c:v>3.5800000000000005</c:v>
                      </c:pt>
                      <c:pt idx="8440">
                        <c:v>3.45</c:v>
                      </c:pt>
                      <c:pt idx="8441">
                        <c:v>2.95</c:v>
                      </c:pt>
                      <c:pt idx="8442">
                        <c:v>2.7600000000000007</c:v>
                      </c:pt>
                      <c:pt idx="8443">
                        <c:v>2.7700000000000005</c:v>
                      </c:pt>
                      <c:pt idx="8444">
                        <c:v>2.7299999999999995</c:v>
                      </c:pt>
                      <c:pt idx="8445">
                        <c:v>2.8099999999999996</c:v>
                      </c:pt>
                      <c:pt idx="8446">
                        <c:v>2.91</c:v>
                      </c:pt>
                      <c:pt idx="8447">
                        <c:v>2.9799999999999995</c:v>
                      </c:pt>
                      <c:pt idx="8448">
                        <c:v>2.8999999999999995</c:v>
                      </c:pt>
                      <c:pt idx="8449">
                        <c:v>2.8599999999999994</c:v>
                      </c:pt>
                      <c:pt idx="8450">
                        <c:v>2.9299999999999997</c:v>
                      </c:pt>
                      <c:pt idx="8451">
                        <c:v>#N/A</c:v>
                      </c:pt>
                      <c:pt idx="8452">
                        <c:v>2.5700000000000003</c:v>
                      </c:pt>
                      <c:pt idx="8453">
                        <c:v>2.79</c:v>
                      </c:pt>
                      <c:pt idx="8454">
                        <c:v>2.8200000000000003</c:v>
                      </c:pt>
                      <c:pt idx="8455">
                        <c:v>2.8200000000000003</c:v>
                      </c:pt>
                      <c:pt idx="8456">
                        <c:v>2.74</c:v>
                      </c:pt>
                      <c:pt idx="8457">
                        <c:v>2.92</c:v>
                      </c:pt>
                      <c:pt idx="8458">
                        <c:v>2.96</c:v>
                      </c:pt>
                      <c:pt idx="8459">
                        <c:v>2.8100000000000005</c:v>
                      </c:pt>
                      <c:pt idx="8460">
                        <c:v>2.8500000000000005</c:v>
                      </c:pt>
                      <c:pt idx="8461">
                        <c:v>2.83</c:v>
                      </c:pt>
                      <c:pt idx="8462">
                        <c:v>2.7699999999999996</c:v>
                      </c:pt>
                      <c:pt idx="8463">
                        <c:v>2.8</c:v>
                      </c:pt>
                      <c:pt idx="8464">
                        <c:v>2.8100000000000005</c:v>
                      </c:pt>
                      <c:pt idx="8465">
                        <c:v>2.9699999999999998</c:v>
                      </c:pt>
                      <c:pt idx="8466">
                        <c:v>2.92</c:v>
                      </c:pt>
                      <c:pt idx="8467">
                        <c:v>3.08</c:v>
                      </c:pt>
                      <c:pt idx="8468">
                        <c:v>2.95</c:v>
                      </c:pt>
                      <c:pt idx="8469">
                        <c:v>2.92</c:v>
                      </c:pt>
                      <c:pt idx="8470">
                        <c:v>3.05</c:v>
                      </c:pt>
                      <c:pt idx="8471">
                        <c:v>2.8899999999999997</c:v>
                      </c:pt>
                      <c:pt idx="8472">
                        <c:v>3.05</c:v>
                      </c:pt>
                      <c:pt idx="8473">
                        <c:v>3.09</c:v>
                      </c:pt>
                      <c:pt idx="8474">
                        <c:v>1.38</c:v>
                      </c:pt>
                      <c:pt idx="8475">
                        <c:v>3.52</c:v>
                      </c:pt>
                      <c:pt idx="8476">
                        <c:v>#N/A</c:v>
                      </c:pt>
                      <c:pt idx="8477">
                        <c:v>2.9399999999999995</c:v>
                      </c:pt>
                      <c:pt idx="8478">
                        <c:v>2.3000000000000007</c:v>
                      </c:pt>
                      <c:pt idx="8479">
                        <c:v>2.9399999999999995</c:v>
                      </c:pt>
                      <c:pt idx="8480">
                        <c:v>3.0999999999999996</c:v>
                      </c:pt>
                      <c:pt idx="8481">
                        <c:v>3.16</c:v>
                      </c:pt>
                      <c:pt idx="8482">
                        <c:v>3.1999999999999993</c:v>
                      </c:pt>
                      <c:pt idx="8483">
                        <c:v>3.1900000000000004</c:v>
                      </c:pt>
                      <c:pt idx="8484">
                        <c:v>3.0300000000000002</c:v>
                      </c:pt>
                      <c:pt idx="8485">
                        <c:v>3.0300000000000002</c:v>
                      </c:pt>
                      <c:pt idx="8486">
                        <c:v>2.9699999999999998</c:v>
                      </c:pt>
                      <c:pt idx="8487">
                        <c:v>2.96</c:v>
                      </c:pt>
                      <c:pt idx="8488">
                        <c:v>2.4699999999999998</c:v>
                      </c:pt>
                      <c:pt idx="8489">
                        <c:v>2.9699999999999998</c:v>
                      </c:pt>
                      <c:pt idx="8490">
                        <c:v>3.0300000000000002</c:v>
                      </c:pt>
                      <c:pt idx="8491">
                        <c:v>2.9499999999999993</c:v>
                      </c:pt>
                      <c:pt idx="8492">
                        <c:v>3.0200000000000005</c:v>
                      </c:pt>
                      <c:pt idx="8493">
                        <c:v>3.0599999999999996</c:v>
                      </c:pt>
                      <c:pt idx="8494">
                        <c:v>2.99</c:v>
                      </c:pt>
                      <c:pt idx="8495">
                        <c:v>2.83</c:v>
                      </c:pt>
                      <c:pt idx="8496">
                        <c:v>2.79</c:v>
                      </c:pt>
                      <c:pt idx="8497">
                        <c:v>2.9000000000000004</c:v>
                      </c:pt>
                      <c:pt idx="8498">
                        <c:v>2.84</c:v>
                      </c:pt>
                      <c:pt idx="8499">
                        <c:v>2.84</c:v>
                      </c:pt>
                      <c:pt idx="8500">
                        <c:v>3</c:v>
                      </c:pt>
                      <c:pt idx="8501">
                        <c:v>2.9800000000000004</c:v>
                      </c:pt>
                      <c:pt idx="8502">
                        <c:v>3.0999999999999996</c:v>
                      </c:pt>
                      <c:pt idx="8503">
                        <c:v>3.1099999999999994</c:v>
                      </c:pt>
                      <c:pt idx="8504">
                        <c:v>3.1400000000000006</c:v>
                      </c:pt>
                      <c:pt idx="8505">
                        <c:v>3.05</c:v>
                      </c:pt>
                      <c:pt idx="8506">
                        <c:v>2.8</c:v>
                      </c:pt>
                      <c:pt idx="8507">
                        <c:v>2.8400000000000007</c:v>
                      </c:pt>
                      <c:pt idx="8508">
                        <c:v>2.4300000000000006</c:v>
                      </c:pt>
                      <c:pt idx="8509">
                        <c:v>2.58</c:v>
                      </c:pt>
                      <c:pt idx="8510">
                        <c:v>2.63</c:v>
                      </c:pt>
                      <c:pt idx="8511">
                        <c:v>2.6199999999999992</c:v>
                      </c:pt>
                      <c:pt idx="8512">
                        <c:v>2.6400000000000006</c:v>
                      </c:pt>
                      <c:pt idx="8513">
                        <c:v>2.58</c:v>
                      </c:pt>
                      <c:pt idx="8514">
                        <c:v>2.54</c:v>
                      </c:pt>
                      <c:pt idx="8515">
                        <c:v>2.5300000000000002</c:v>
                      </c:pt>
                      <c:pt idx="8516">
                        <c:v>2.46</c:v>
                      </c:pt>
                      <c:pt idx="8517">
                        <c:v>2.5300000000000002</c:v>
                      </c:pt>
                      <c:pt idx="8518">
                        <c:v>2.4900000000000002</c:v>
                      </c:pt>
                      <c:pt idx="8519">
                        <c:v>2.4300000000000006</c:v>
                      </c:pt>
                      <c:pt idx="8520">
                        <c:v>2.4900000000000002</c:v>
                      </c:pt>
                      <c:pt idx="8521">
                        <c:v>#N/A</c:v>
                      </c:pt>
                      <c:pt idx="8522">
                        <c:v>2.46</c:v>
                      </c:pt>
                      <c:pt idx="8523">
                        <c:v>2.5499999999999998</c:v>
                      </c:pt>
                      <c:pt idx="8524">
                        <c:v>2.58</c:v>
                      </c:pt>
                      <c:pt idx="8525">
                        <c:v>2.7600000000000007</c:v>
                      </c:pt>
                      <c:pt idx="8526">
                        <c:v>2.7299999999999995</c:v>
                      </c:pt>
                      <c:pt idx="8527">
                        <c:v>2.8000000000000007</c:v>
                      </c:pt>
                      <c:pt idx="8528">
                        <c:v>2.63</c:v>
                      </c:pt>
                      <c:pt idx="8529">
                        <c:v>2.5599999999999996</c:v>
                      </c:pt>
                      <c:pt idx="8530">
                        <c:v>2.84</c:v>
                      </c:pt>
                      <c:pt idx="8531">
                        <c:v>2.7800000000000002</c:v>
                      </c:pt>
                      <c:pt idx="8532">
                        <c:v>2.83</c:v>
                      </c:pt>
                      <c:pt idx="8533">
                        <c:v>2.6899999999999995</c:v>
                      </c:pt>
                      <c:pt idx="8534">
                        <c:v>2.7799999999999994</c:v>
                      </c:pt>
                      <c:pt idx="8535">
                        <c:v>2.8600000000000003</c:v>
                      </c:pt>
                      <c:pt idx="8536">
                        <c:v>2.79</c:v>
                      </c:pt>
                      <c:pt idx="8537">
                        <c:v>3.3200000000000003</c:v>
                      </c:pt>
                      <c:pt idx="8538">
                        <c:v>2.96</c:v>
                      </c:pt>
                      <c:pt idx="8539">
                        <c:v>2.87</c:v>
                      </c:pt>
                      <c:pt idx="8540">
                        <c:v>2.1799999999999997</c:v>
                      </c:pt>
                      <c:pt idx="8541">
                        <c:v>2.83</c:v>
                      </c:pt>
                      <c:pt idx="8542">
                        <c:v>2.92</c:v>
                      </c:pt>
                      <c:pt idx="8543">
                        <c:v>3</c:v>
                      </c:pt>
                      <c:pt idx="8544">
                        <c:v>3.0100000000000007</c:v>
                      </c:pt>
                      <c:pt idx="8545">
                        <c:v>3.13</c:v>
                      </c:pt>
                      <c:pt idx="8546">
                        <c:v>#N/A</c:v>
                      </c:pt>
                      <c:pt idx="8547">
                        <c:v>2.9400000000000004</c:v>
                      </c:pt>
                      <c:pt idx="8548">
                        <c:v>3.1300000000000008</c:v>
                      </c:pt>
                      <c:pt idx="8549">
                        <c:v>2.9299999999999997</c:v>
                      </c:pt>
                      <c:pt idx="8550">
                        <c:v>2.9000000000000004</c:v>
                      </c:pt>
                      <c:pt idx="8551">
                        <c:v>2.84</c:v>
                      </c:pt>
                      <c:pt idx="8552">
                        <c:v>2.9299999999999997</c:v>
                      </c:pt>
                      <c:pt idx="8553">
                        <c:v>2.9899999999999993</c:v>
                      </c:pt>
                      <c:pt idx="8554">
                        <c:v>3.0999999999999996</c:v>
                      </c:pt>
                      <c:pt idx="8555">
                        <c:v>3.13</c:v>
                      </c:pt>
                      <c:pt idx="8556">
                        <c:v>3.1400000000000006</c:v>
                      </c:pt>
                      <c:pt idx="8557">
                        <c:v>3.21</c:v>
                      </c:pt>
                      <c:pt idx="8558">
                        <c:v>3</c:v>
                      </c:pt>
                      <c:pt idx="8559">
                        <c:v>3.1100000000000003</c:v>
                      </c:pt>
                      <c:pt idx="8560">
                        <c:v>3.0600000000000005</c:v>
                      </c:pt>
                      <c:pt idx="8561">
                        <c:v>2.9099999999999993</c:v>
                      </c:pt>
                      <c:pt idx="8562">
                        <c:v>3.1500000000000004</c:v>
                      </c:pt>
                      <c:pt idx="8563">
                        <c:v>3.29</c:v>
                      </c:pt>
                      <c:pt idx="8564">
                        <c:v>3.25</c:v>
                      </c:pt>
                      <c:pt idx="8565">
                        <c:v>3.379999999999999</c:v>
                      </c:pt>
                      <c:pt idx="8566">
                        <c:v>3.3600000000000003</c:v>
                      </c:pt>
                      <c:pt idx="8567">
                        <c:v>3.5</c:v>
                      </c:pt>
                      <c:pt idx="8568">
                        <c:v>2.66</c:v>
                      </c:pt>
                      <c:pt idx="8569">
                        <c:v>2.99</c:v>
                      </c:pt>
                      <c:pt idx="8570">
                        <c:v>#N/A</c:v>
                      </c:pt>
                      <c:pt idx="8571">
                        <c:v>2.46</c:v>
                      </c:pt>
                      <c:pt idx="8572">
                        <c:v>2.33</c:v>
                      </c:pt>
                      <c:pt idx="8573">
                        <c:v>2.4399999999999995</c:v>
                      </c:pt>
                      <c:pt idx="8574">
                        <c:v>2.5199999999999996</c:v>
                      </c:pt>
                      <c:pt idx="8575">
                        <c:v>2.58</c:v>
                      </c:pt>
                      <c:pt idx="8576">
                        <c:v>2.5399999999999991</c:v>
                      </c:pt>
                      <c:pt idx="8577">
                        <c:v>2.5700000000000003</c:v>
                      </c:pt>
                      <c:pt idx="8578">
                        <c:v>1.8099999999999996</c:v>
                      </c:pt>
                      <c:pt idx="8579">
                        <c:v>#N/A</c:v>
                      </c:pt>
                      <c:pt idx="8580">
                        <c:v>1.7699999999999996</c:v>
                      </c:pt>
                      <c:pt idx="8581">
                        <c:v>2.21</c:v>
                      </c:pt>
                      <c:pt idx="8582">
                        <c:v>2.41</c:v>
                      </c:pt>
                      <c:pt idx="8583">
                        <c:v>2.25</c:v>
                      </c:pt>
                      <c:pt idx="8584">
                        <c:v>2.4299999999999997</c:v>
                      </c:pt>
                      <c:pt idx="8585">
                        <c:v>2.3899999999999997</c:v>
                      </c:pt>
                      <c:pt idx="8586">
                        <c:v>2.4299999999999997</c:v>
                      </c:pt>
                      <c:pt idx="8587">
                        <c:v>2.66</c:v>
                      </c:pt>
                      <c:pt idx="8588">
                        <c:v>1.7199999999999998</c:v>
                      </c:pt>
                      <c:pt idx="8589">
                        <c:v>2.2599999999999998</c:v>
                      </c:pt>
                      <c:pt idx="8590">
                        <c:v>2.3099999999999996</c:v>
                      </c:pt>
                      <c:pt idx="8591">
                        <c:v>2.33</c:v>
                      </c:pt>
                      <c:pt idx="8592">
                        <c:v>2.42</c:v>
                      </c:pt>
                      <c:pt idx="8593">
                        <c:v>2.34</c:v>
                      </c:pt>
                      <c:pt idx="8594">
                        <c:v>2.1799999999999997</c:v>
                      </c:pt>
                      <c:pt idx="8595">
                        <c:v>2.4699999999999998</c:v>
                      </c:pt>
                      <c:pt idx="8596">
                        <c:v>2.54</c:v>
                      </c:pt>
                      <c:pt idx="8597">
                        <c:v>2.38</c:v>
                      </c:pt>
                      <c:pt idx="8598">
                        <c:v>1.2400000000000002</c:v>
                      </c:pt>
                      <c:pt idx="8599">
                        <c:v>2.04</c:v>
                      </c:pt>
                      <c:pt idx="8600">
                        <c:v>2.54</c:v>
                      </c:pt>
                      <c:pt idx="8601">
                        <c:v>#N/A</c:v>
                      </c:pt>
                      <c:pt idx="8602">
                        <c:v>2.16</c:v>
                      </c:pt>
                      <c:pt idx="8603">
                        <c:v>2.3199999999999994</c:v>
                      </c:pt>
                      <c:pt idx="8604">
                        <c:v>2.33</c:v>
                      </c:pt>
                      <c:pt idx="8605">
                        <c:v>2.8999999999999995</c:v>
                      </c:pt>
                      <c:pt idx="8606">
                        <c:v>#N/A</c:v>
                      </c:pt>
                      <c:pt idx="8607">
                        <c:v>1.8999999999999995</c:v>
                      </c:pt>
                      <c:pt idx="8608">
                        <c:v>1.2300000000000004</c:v>
                      </c:pt>
                      <c:pt idx="8609">
                        <c:v>2.16</c:v>
                      </c:pt>
                      <c:pt idx="8610">
                        <c:v>2.3500000000000005</c:v>
                      </c:pt>
                      <c:pt idx="8611">
                        <c:v>2.37</c:v>
                      </c:pt>
                      <c:pt idx="8612">
                        <c:v>2.3999999999999995</c:v>
                      </c:pt>
                      <c:pt idx="8613">
                        <c:v>2.3499999999999996</c:v>
                      </c:pt>
                      <c:pt idx="8614">
                        <c:v>2.2999999999999998</c:v>
                      </c:pt>
                      <c:pt idx="8615">
                        <c:v>2.2200000000000006</c:v>
                      </c:pt>
                      <c:pt idx="8616">
                        <c:v>#N/A</c:v>
                      </c:pt>
                      <c:pt idx="8617">
                        <c:v>2.0099999999999998</c:v>
                      </c:pt>
                      <c:pt idx="8618">
                        <c:v>2.6500000000000004</c:v>
                      </c:pt>
                      <c:pt idx="8619">
                        <c:v>2.2999999999999998</c:v>
                      </c:pt>
                      <c:pt idx="8620">
                        <c:v>2.4500000000000002</c:v>
                      </c:pt>
                      <c:pt idx="8621">
                        <c:v>2.3600000000000003</c:v>
                      </c:pt>
                      <c:pt idx="8622">
                        <c:v>2.41</c:v>
                      </c:pt>
                      <c:pt idx="8623">
                        <c:v>2.34</c:v>
                      </c:pt>
                      <c:pt idx="8624">
                        <c:v>2.2299999999999995</c:v>
                      </c:pt>
                      <c:pt idx="8625">
                        <c:v>1.9900000000000002</c:v>
                      </c:pt>
                      <c:pt idx="8626">
                        <c:v>1.8900000000000006</c:v>
                      </c:pt>
                      <c:pt idx="8627">
                        <c:v>1.7399999999999993</c:v>
                      </c:pt>
                      <c:pt idx="8628">
                        <c:v>2.41</c:v>
                      </c:pt>
                      <c:pt idx="8629">
                        <c:v>1.6999999999999993</c:v>
                      </c:pt>
                      <c:pt idx="8630">
                        <c:v>1.5499999999999998</c:v>
                      </c:pt>
                      <c:pt idx="8631">
                        <c:v>1.54</c:v>
                      </c:pt>
                      <c:pt idx="8632">
                        <c:v>1.5799999999999992</c:v>
                      </c:pt>
                      <c:pt idx="8633">
                        <c:v>1.6000000000000005</c:v>
                      </c:pt>
                      <c:pt idx="8634">
                        <c:v>1.63</c:v>
                      </c:pt>
                      <c:pt idx="8635">
                        <c:v>1.6799999999999997</c:v>
                      </c:pt>
                      <c:pt idx="8636">
                        <c:v>1.6100000000000003</c:v>
                      </c:pt>
                      <c:pt idx="8637">
                        <c:v>1.6899999999999995</c:v>
                      </c:pt>
                      <c:pt idx="8638">
                        <c:v>1.5</c:v>
                      </c:pt>
                      <c:pt idx="8639">
                        <c:v>1.4400000000000004</c:v>
                      </c:pt>
                      <c:pt idx="8640">
                        <c:v>1.5</c:v>
                      </c:pt>
                      <c:pt idx="8641">
                        <c:v>#N/A</c:v>
                      </c:pt>
                      <c:pt idx="8642">
                        <c:v>1.4500000000000002</c:v>
                      </c:pt>
                      <c:pt idx="8643">
                        <c:v>1.4399999999999995</c:v>
                      </c:pt>
                      <c:pt idx="8644">
                        <c:v>1.4299999999999997</c:v>
                      </c:pt>
                      <c:pt idx="8645">
                        <c:v>1.46</c:v>
                      </c:pt>
                      <c:pt idx="8646">
                        <c:v>1.25</c:v>
                      </c:pt>
                      <c:pt idx="8647">
                        <c:v>1.1200000000000001</c:v>
                      </c:pt>
                      <c:pt idx="8648">
                        <c:v>1.6700000000000008</c:v>
                      </c:pt>
                      <c:pt idx="8649">
                        <c:v>1.3599999999999994</c:v>
                      </c:pt>
                      <c:pt idx="8650">
                        <c:v>1.4300000000000006</c:v>
                      </c:pt>
                      <c:pt idx="8651">
                        <c:v>1.46</c:v>
                      </c:pt>
                      <c:pt idx="8652">
                        <c:v>1.5100000000000007</c:v>
                      </c:pt>
                      <c:pt idx="8653">
                        <c:v>1.4500000000000002</c:v>
                      </c:pt>
                      <c:pt idx="8654">
                        <c:v>1.38</c:v>
                      </c:pt>
                      <c:pt idx="8655">
                        <c:v>1.33</c:v>
                      </c:pt>
                      <c:pt idx="8656">
                        <c:v>1.2300000000000004</c:v>
                      </c:pt>
                      <c:pt idx="8657">
                        <c:v>1.1600000000000001</c:v>
                      </c:pt>
                      <c:pt idx="8658">
                        <c:v>1.0300000000000002</c:v>
                      </c:pt>
                      <c:pt idx="8659">
                        <c:v>1.08</c:v>
                      </c:pt>
                      <c:pt idx="8660">
                        <c:v>1.17</c:v>
                      </c:pt>
                      <c:pt idx="8661">
                        <c:v>1.1200000000000001</c:v>
                      </c:pt>
                      <c:pt idx="8662">
                        <c:v>1.1900000000000004</c:v>
                      </c:pt>
                      <c:pt idx="8663">
                        <c:v>1.2400000000000002</c:v>
                      </c:pt>
                      <c:pt idx="8664">
                        <c:v>1.2000000000000002</c:v>
                      </c:pt>
                      <c:pt idx="8665">
                        <c:v>1.0599999999999996</c:v>
                      </c:pt>
                      <c:pt idx="8666">
                        <c:v>0.91999999999999993</c:v>
                      </c:pt>
                      <c:pt idx="8667">
                        <c:v>1.0600000000000005</c:v>
                      </c:pt>
                      <c:pt idx="8668">
                        <c:v>1.0899999999999999</c:v>
                      </c:pt>
                      <c:pt idx="8669">
                        <c:v>1.0199999999999996</c:v>
                      </c:pt>
                      <c:pt idx="8670">
                        <c:v>0.90000000000000036</c:v>
                      </c:pt>
                      <c:pt idx="8671">
                        <c:v>0.85999999999999943</c:v>
                      </c:pt>
                      <c:pt idx="8672">
                        <c:v>1.04</c:v>
                      </c:pt>
                      <c:pt idx="8673">
                        <c:v>1.1399999999999997</c:v>
                      </c:pt>
                      <c:pt idx="8674">
                        <c:v>1.1399999999999997</c:v>
                      </c:pt>
                      <c:pt idx="8675">
                        <c:v>1.17</c:v>
                      </c:pt>
                      <c:pt idx="8676">
                        <c:v>1.1200000000000001</c:v>
                      </c:pt>
                      <c:pt idx="8677">
                        <c:v>1.1799999999999997</c:v>
                      </c:pt>
                      <c:pt idx="8678">
                        <c:v>0.88999999999999968</c:v>
                      </c:pt>
                      <c:pt idx="8679">
                        <c:v>0.86000000000000032</c:v>
                      </c:pt>
                      <c:pt idx="8680">
                        <c:v>#N/A</c:v>
                      </c:pt>
                      <c:pt idx="8681">
                        <c:v>0.90000000000000036</c:v>
                      </c:pt>
                      <c:pt idx="8682">
                        <c:v>1.0599999999999996</c:v>
                      </c:pt>
                      <c:pt idx="8683">
                        <c:v>1.1399999999999997</c:v>
                      </c:pt>
                      <c:pt idx="8684">
                        <c:v>1.0599999999999996</c:v>
                      </c:pt>
                      <c:pt idx="8685">
                        <c:v>1.08</c:v>
                      </c:pt>
                      <c:pt idx="8686">
                        <c:v>1.0299999999999994</c:v>
                      </c:pt>
                      <c:pt idx="8687">
                        <c:v>1.04</c:v>
                      </c:pt>
                      <c:pt idx="8688">
                        <c:v>0.77999999999999936</c:v>
                      </c:pt>
                      <c:pt idx="8689">
                        <c:v>1</c:v>
                      </c:pt>
                      <c:pt idx="8690">
                        <c:v>1.0100000000000007</c:v>
                      </c:pt>
                      <c:pt idx="8691">
                        <c:v>0.99000000000000021</c:v>
                      </c:pt>
                      <c:pt idx="8692">
                        <c:v>1.0300000000000002</c:v>
                      </c:pt>
                      <c:pt idx="8693">
                        <c:v>0.96</c:v>
                      </c:pt>
                      <c:pt idx="8694">
                        <c:v>0.83999999999999986</c:v>
                      </c:pt>
                      <c:pt idx="8695">
                        <c:v>0.71</c:v>
                      </c:pt>
                      <c:pt idx="8696">
                        <c:v>0.66000000000000014</c:v>
                      </c:pt>
                      <c:pt idx="8697">
                        <c:v>0.66000000000000014</c:v>
                      </c:pt>
                      <c:pt idx="8698">
                        <c:v>0.62999999999999989</c:v>
                      </c:pt>
                      <c:pt idx="8699">
                        <c:v>0.67999999999999972</c:v>
                      </c:pt>
                      <c:pt idx="8700">
                        <c:v>0.67999999999999972</c:v>
                      </c:pt>
                      <c:pt idx="8701">
                        <c:v>0.45000000000000018</c:v>
                      </c:pt>
                      <c:pt idx="8702">
                        <c:v>0.5600000000000005</c:v>
                      </c:pt>
                      <c:pt idx="8703">
                        <c:v>0.5600000000000005</c:v>
                      </c:pt>
                      <c:pt idx="8704">
                        <c:v>0.62999999999999989</c:v>
                      </c:pt>
                      <c:pt idx="8705">
                        <c:v>0.66999999999999993</c:v>
                      </c:pt>
                      <c:pt idx="8706">
                        <c:v>0.62999999999999989</c:v>
                      </c:pt>
                      <c:pt idx="8707">
                        <c:v>0.61000000000000032</c:v>
                      </c:pt>
                      <c:pt idx="8708">
                        <c:v>0.28000000000000025</c:v>
                      </c:pt>
                      <c:pt idx="8709">
                        <c:v>0.34999999999999964</c:v>
                      </c:pt>
                      <c:pt idx="8710">
                        <c:v>0.4300000000000006</c:v>
                      </c:pt>
                      <c:pt idx="8711">
                        <c:v>#N/A</c:v>
                      </c:pt>
                      <c:pt idx="8712">
                        <c:v>0.22999999999999954</c:v>
                      </c:pt>
                      <c:pt idx="8713">
                        <c:v>0.12999999999999989</c:v>
                      </c:pt>
                      <c:pt idx="8714">
                        <c:v>0.16000000000000014</c:v>
                      </c:pt>
                      <c:pt idx="8715">
                        <c:v>8.0000000000000071E-2</c:v>
                      </c:pt>
                      <c:pt idx="8716">
                        <c:v>8.9999999999999858E-2</c:v>
                      </c:pt>
                      <c:pt idx="8717">
                        <c:v>0.12000000000000011</c:v>
                      </c:pt>
                      <c:pt idx="8718">
                        <c:v>4.9999999999999822E-2</c:v>
                      </c:pt>
                      <c:pt idx="8719">
                        <c:v>0.13999999999999968</c:v>
                      </c:pt>
                      <c:pt idx="8720">
                        <c:v>0.38000000000000078</c:v>
                      </c:pt>
                      <c:pt idx="8721">
                        <c:v>0.35000000000000053</c:v>
                      </c:pt>
                      <c:pt idx="8722">
                        <c:v>0.16999999999999993</c:v>
                      </c:pt>
                      <c:pt idx="8723">
                        <c:v>0.16000000000000014</c:v>
                      </c:pt>
                      <c:pt idx="8724">
                        <c:v>8.0000000000000071E-2</c:v>
                      </c:pt>
                      <c:pt idx="8725">
                        <c:v>0.19000000000000039</c:v>
                      </c:pt>
                      <c:pt idx="8726">
                        <c:v>8.0000000000000071E-2</c:v>
                      </c:pt>
                      <c:pt idx="8727">
                        <c:v>0.15000000000000036</c:v>
                      </c:pt>
                      <c:pt idx="8728">
                        <c:v>0.36000000000000032</c:v>
                      </c:pt>
                      <c:pt idx="8729">
                        <c:v>4.9999999999999822E-2</c:v>
                      </c:pt>
                      <c:pt idx="8730">
                        <c:v>0.11999999999999922</c:v>
                      </c:pt>
                      <c:pt idx="8731">
                        <c:v>0.12000000000000011</c:v>
                      </c:pt>
                      <c:pt idx="8732">
                        <c:v>0.20999999999999996</c:v>
                      </c:pt>
                      <c:pt idx="8733">
                        <c:v>0.17999999999999972</c:v>
                      </c:pt>
                      <c:pt idx="8734">
                        <c:v>0.32000000000000028</c:v>
                      </c:pt>
                      <c:pt idx="8735">
                        <c:v>9.9999999999999645E-2</c:v>
                      </c:pt>
                      <c:pt idx="8736">
                        <c:v>0.32000000000000028</c:v>
                      </c:pt>
                      <c:pt idx="8737">
                        <c:v>#N/A</c:v>
                      </c:pt>
                      <c:pt idx="8738">
                        <c:v>-1.2199999999999998</c:v>
                      </c:pt>
                      <c:pt idx="8739">
                        <c:v>-9.9999999999997868E-3</c:v>
                      </c:pt>
                      <c:pt idx="8740">
                        <c:v>0.27000000000000046</c:v>
                      </c:pt>
                      <c:pt idx="8741">
                        <c:v>0.25999999999999979</c:v>
                      </c:pt>
                      <c:pt idx="8742">
                        <c:v>0.33999999999999986</c:v>
                      </c:pt>
                      <c:pt idx="8743">
                        <c:v>0.35999999999999943</c:v>
                      </c:pt>
                      <c:pt idx="8744">
                        <c:v>0.33999999999999986</c:v>
                      </c:pt>
                      <c:pt idx="8745">
                        <c:v>0.47000000000000064</c:v>
                      </c:pt>
                      <c:pt idx="8746">
                        <c:v>0.45999999999999996</c:v>
                      </c:pt>
                      <c:pt idx="8747">
                        <c:v>0.58000000000000007</c:v>
                      </c:pt>
                      <c:pt idx="8748">
                        <c:v>0.60999999999999943</c:v>
                      </c:pt>
                      <c:pt idx="8749">
                        <c:v>0.62999999999999989</c:v>
                      </c:pt>
                      <c:pt idx="8750">
                        <c:v>0.79</c:v>
                      </c:pt>
                      <c:pt idx="8751">
                        <c:v>0.71</c:v>
                      </c:pt>
                      <c:pt idx="8752">
                        <c:v>0.69999999999999929</c:v>
                      </c:pt>
                      <c:pt idx="8753">
                        <c:v>0.72000000000000064</c:v>
                      </c:pt>
                      <c:pt idx="8754">
                        <c:v>0.64999999999999947</c:v>
                      </c:pt>
                      <c:pt idx="8755">
                        <c:v>0.72000000000000064</c:v>
                      </c:pt>
                      <c:pt idx="8756">
                        <c:v>0.48000000000000043</c:v>
                      </c:pt>
                      <c:pt idx="8757">
                        <c:v>0.95000000000000018</c:v>
                      </c:pt>
                      <c:pt idx="8758">
                        <c:v>0.23000000000000043</c:v>
                      </c:pt>
                      <c:pt idx="8759">
                        <c:v>0.74000000000000021</c:v>
                      </c:pt>
                      <c:pt idx="8760">
                        <c:v>0.78000000000000025</c:v>
                      </c:pt>
                      <c:pt idx="8761">
                        <c:v>0.72000000000000064</c:v>
                      </c:pt>
                      <c:pt idx="8762">
                        <c:v>0.76999999999999957</c:v>
                      </c:pt>
                      <c:pt idx="8763">
                        <c:v>0.79999999999999982</c:v>
                      </c:pt>
                      <c:pt idx="8764">
                        <c:v>0.83000000000000007</c:v>
                      </c:pt>
                      <c:pt idx="8765">
                        <c:v>0.91999999999999993</c:v>
                      </c:pt>
                      <c:pt idx="8766">
                        <c:v>0.83000000000000007</c:v>
                      </c:pt>
                      <c:pt idx="8767">
                        <c:v>0.66999999999999993</c:v>
                      </c:pt>
                      <c:pt idx="8768">
                        <c:v>0.67999999999999972</c:v>
                      </c:pt>
                      <c:pt idx="8769">
                        <c:v>0.8100000000000005</c:v>
                      </c:pt>
                      <c:pt idx="8770">
                        <c:v>0.89000000000000057</c:v>
                      </c:pt>
                      <c:pt idx="8771">
                        <c:v>0.83000000000000007</c:v>
                      </c:pt>
                      <c:pt idx="8772">
                        <c:v>0.89000000000000057</c:v>
                      </c:pt>
                      <c:pt idx="8773">
                        <c:v>0.91999999999999993</c:v>
                      </c:pt>
                      <c:pt idx="8774">
                        <c:v>0.79</c:v>
                      </c:pt>
                      <c:pt idx="8775">
                        <c:v>0.66999999999999993</c:v>
                      </c:pt>
                      <c:pt idx="8776">
                        <c:v>0.62000000000000011</c:v>
                      </c:pt>
                      <c:pt idx="8777">
                        <c:v>0.87999999999999989</c:v>
                      </c:pt>
                      <c:pt idx="8778">
                        <c:v>0.42999999999999972</c:v>
                      </c:pt>
                      <c:pt idx="8779">
                        <c:v>0.35000000000000053</c:v>
                      </c:pt>
                      <c:pt idx="8780">
                        <c:v>0.5</c:v>
                      </c:pt>
                      <c:pt idx="8781">
                        <c:v>#N/A</c:v>
                      </c:pt>
                      <c:pt idx="8782">
                        <c:v>0.3199999999999994</c:v>
                      </c:pt>
                      <c:pt idx="8783">
                        <c:v>0.41999999999999993</c:v>
                      </c:pt>
                      <c:pt idx="8784">
                        <c:v>0.46999999999999975</c:v>
                      </c:pt>
                      <c:pt idx="8785">
                        <c:v>0.57000000000000028</c:v>
                      </c:pt>
                      <c:pt idx="8786">
                        <c:v>0.50999999999999979</c:v>
                      </c:pt>
                      <c:pt idx="8787">
                        <c:v>0.50999999999999979</c:v>
                      </c:pt>
                      <c:pt idx="8788">
                        <c:v>0.21999999999999975</c:v>
                      </c:pt>
                      <c:pt idx="8789">
                        <c:v>0.20000000000000018</c:v>
                      </c:pt>
                      <c:pt idx="8790">
                        <c:v>0.3100000000000005</c:v>
                      </c:pt>
                      <c:pt idx="8791">
                        <c:v>0.41000000000000014</c:v>
                      </c:pt>
                      <c:pt idx="8792">
                        <c:v>0.40999999999999925</c:v>
                      </c:pt>
                      <c:pt idx="8793">
                        <c:v>0.37999999999999989</c:v>
                      </c:pt>
                      <c:pt idx="8794">
                        <c:v>0.5</c:v>
                      </c:pt>
                      <c:pt idx="8795">
                        <c:v>0.58999999999999986</c:v>
                      </c:pt>
                      <c:pt idx="8796">
                        <c:v>0.50999999999999979</c:v>
                      </c:pt>
                      <c:pt idx="8797">
                        <c:v>0.54999999999999982</c:v>
                      </c:pt>
                      <c:pt idx="8798">
                        <c:v>-0.15000000000000036</c:v>
                      </c:pt>
                      <c:pt idx="8799">
                        <c:v>0.23000000000000043</c:v>
                      </c:pt>
                      <c:pt idx="8800">
                        <c:v>-3.0000000000000249E-2</c:v>
                      </c:pt>
                      <c:pt idx="8801">
                        <c:v>0.22000000000000064</c:v>
                      </c:pt>
                      <c:pt idx="8802">
                        <c:v>0.37999999999999989</c:v>
                      </c:pt>
                      <c:pt idx="8803">
                        <c:v>0.42999999999999972</c:v>
                      </c:pt>
                      <c:pt idx="8804">
                        <c:v>0.36999999999999922</c:v>
                      </c:pt>
                      <c:pt idx="8805">
                        <c:v>0.40999999999999925</c:v>
                      </c:pt>
                      <c:pt idx="8806">
                        <c:v>#N/A</c:v>
                      </c:pt>
                      <c:pt idx="8807">
                        <c:v>0.33000000000000007</c:v>
                      </c:pt>
                      <c:pt idx="8808">
                        <c:v>8.0000000000000071E-2</c:v>
                      </c:pt>
                      <c:pt idx="8809">
                        <c:v>0.27000000000000046</c:v>
                      </c:pt>
                      <c:pt idx="8810">
                        <c:v>0.26999999999999957</c:v>
                      </c:pt>
                      <c:pt idx="8811">
                        <c:v>0.22999999999999954</c:v>
                      </c:pt>
                      <c:pt idx="8812">
                        <c:v>0.30999999999999961</c:v>
                      </c:pt>
                      <c:pt idx="8813">
                        <c:v>0.33999999999999986</c:v>
                      </c:pt>
                      <c:pt idx="8814">
                        <c:v>0.28000000000000025</c:v>
                      </c:pt>
                      <c:pt idx="8815">
                        <c:v>0.33999999999999986</c:v>
                      </c:pt>
                      <c:pt idx="8816">
                        <c:v>0.33000000000000007</c:v>
                      </c:pt>
                      <c:pt idx="8817">
                        <c:v>0.3199999999999994</c:v>
                      </c:pt>
                      <c:pt idx="8818">
                        <c:v>-8.9999999999999858E-2</c:v>
                      </c:pt>
                      <c:pt idx="8819">
                        <c:v>0.29999999999999982</c:v>
                      </c:pt>
                      <c:pt idx="8820">
                        <c:v>0.37000000000000011</c:v>
                      </c:pt>
                      <c:pt idx="8821">
                        <c:v>0.25999999999999979</c:v>
                      </c:pt>
                      <c:pt idx="8822">
                        <c:v>6.0000000000000497E-2</c:v>
                      </c:pt>
                      <c:pt idx="8823">
                        <c:v>0.22000000000000064</c:v>
                      </c:pt>
                      <c:pt idx="8824">
                        <c:v>0.20000000000000018</c:v>
                      </c:pt>
                      <c:pt idx="8825">
                        <c:v>0.28000000000000025</c:v>
                      </c:pt>
                      <c:pt idx="8826">
                        <c:v>0.25</c:v>
                      </c:pt>
                      <c:pt idx="8827">
                        <c:v>0.33999999999999986</c:v>
                      </c:pt>
                      <c:pt idx="8828">
                        <c:v>-9.9999999999997868E-3</c:v>
                      </c:pt>
                      <c:pt idx="8829">
                        <c:v>0.22999999999999954</c:v>
                      </c:pt>
                      <c:pt idx="8830">
                        <c:v>0.32000000000000028</c:v>
                      </c:pt>
                      <c:pt idx="8831">
                        <c:v>0.24000000000000021</c:v>
                      </c:pt>
                      <c:pt idx="8832">
                        <c:v>0.25999999999999979</c:v>
                      </c:pt>
                      <c:pt idx="8833">
                        <c:v>5.9999999999999609E-2</c:v>
                      </c:pt>
                      <c:pt idx="8834">
                        <c:v>8.9999999999999858E-2</c:v>
                      </c:pt>
                      <c:pt idx="8835">
                        <c:v>0.21999999999999975</c:v>
                      </c:pt>
                      <c:pt idx="8836">
                        <c:v>0.19999999999999929</c:v>
                      </c:pt>
                      <c:pt idx="8837">
                        <c:v>0.24000000000000021</c:v>
                      </c:pt>
                      <c:pt idx="8838">
                        <c:v>-0.37999999999999989</c:v>
                      </c:pt>
                      <c:pt idx="8839">
                        <c:v>#N/A</c:v>
                      </c:pt>
                      <c:pt idx="8840">
                        <c:v>-5.9999999999999609E-2</c:v>
                      </c:pt>
                      <c:pt idx="8841">
                        <c:v>0.11000000000000032</c:v>
                      </c:pt>
                      <c:pt idx="8842">
                        <c:v>0.1899999999999995</c:v>
                      </c:pt>
                      <c:pt idx="8843">
                        <c:v>0.12999999999999989</c:v>
                      </c:pt>
                      <c:pt idx="8844">
                        <c:v>-0.35000000000000053</c:v>
                      </c:pt>
                      <c:pt idx="8845">
                        <c:v>0.15000000000000036</c:v>
                      </c:pt>
                      <c:pt idx="8846">
                        <c:v>-0.11000000000000032</c:v>
                      </c:pt>
                      <c:pt idx="8847">
                        <c:v>-6.9999999999999396E-2</c:v>
                      </c:pt>
                      <c:pt idx="8848">
                        <c:v>-0.32000000000000028</c:v>
                      </c:pt>
                      <c:pt idx="8849">
                        <c:v>-0.10000000000000053</c:v>
                      </c:pt>
                      <c:pt idx="8850">
                        <c:v>0</c:v>
                      </c:pt>
                      <c:pt idx="8851">
                        <c:v>-2.0000000000000462E-2</c:v>
                      </c:pt>
                      <c:pt idx="8852">
                        <c:v>2.9999999999999361E-2</c:v>
                      </c:pt>
                      <c:pt idx="8853">
                        <c:v>4.0000000000000036E-2</c:v>
                      </c:pt>
                      <c:pt idx="8854">
                        <c:v>-8.0000000000000071E-2</c:v>
                      </c:pt>
                      <c:pt idx="8855">
                        <c:v>-3.0000000000000249E-2</c:v>
                      </c:pt>
                      <c:pt idx="8856">
                        <c:v>8.9999999999999858E-2</c:v>
                      </c:pt>
                      <c:pt idx="8857">
                        <c:v>0.17999999999999972</c:v>
                      </c:pt>
                      <c:pt idx="8858">
                        <c:v>-0.98000000000000043</c:v>
                      </c:pt>
                      <c:pt idx="8859">
                        <c:v>2.9999999999999361E-2</c:v>
                      </c:pt>
                      <c:pt idx="8860">
                        <c:v>0.26999999999999957</c:v>
                      </c:pt>
                      <c:pt idx="8861">
                        <c:v>#N/A</c:v>
                      </c:pt>
                      <c:pt idx="8862">
                        <c:v>0.19000000000000039</c:v>
                      </c:pt>
                      <c:pt idx="8863">
                        <c:v>0.27000000000000046</c:v>
                      </c:pt>
                      <c:pt idx="8864">
                        <c:v>9.9999999999999645E-2</c:v>
                      </c:pt>
                      <c:pt idx="8865">
                        <c:v>0.84999999999999964</c:v>
                      </c:pt>
                      <c:pt idx="8866">
                        <c:v>#N/A</c:v>
                      </c:pt>
                      <c:pt idx="8867">
                        <c:v>-0.45999999999999996</c:v>
                      </c:pt>
                      <c:pt idx="8868">
                        <c:v>-1.3499999999999996</c:v>
                      </c:pt>
                      <c:pt idx="8869">
                        <c:v>-4.0000000000000036E-2</c:v>
                      </c:pt>
                      <c:pt idx="8870">
                        <c:v>0.23000000000000043</c:v>
                      </c:pt>
                      <c:pt idx="8871">
                        <c:v>-0.33000000000000007</c:v>
                      </c:pt>
                      <c:pt idx="8872">
                        <c:v>0.41999999999999993</c:v>
                      </c:pt>
                      <c:pt idx="8873">
                        <c:v>0.45000000000000018</c:v>
                      </c:pt>
                      <c:pt idx="8874">
                        <c:v>0.26000000000000068</c:v>
                      </c:pt>
                      <c:pt idx="8875">
                        <c:v>0.25</c:v>
                      </c:pt>
                      <c:pt idx="8876">
                        <c:v>#N/A</c:v>
                      </c:pt>
                      <c:pt idx="8877">
                        <c:v>-0.17999999999999972</c:v>
                      </c:pt>
                      <c:pt idx="8878">
                        <c:v>-0.33000000000000007</c:v>
                      </c:pt>
                      <c:pt idx="8879">
                        <c:v>2.0000000000000462E-2</c:v>
                      </c:pt>
                      <c:pt idx="8880">
                        <c:v>0.13999999999999968</c:v>
                      </c:pt>
                      <c:pt idx="8881">
                        <c:v>0.15000000000000036</c:v>
                      </c:pt>
                      <c:pt idx="8882">
                        <c:v>0.21999999999999975</c:v>
                      </c:pt>
                      <c:pt idx="8883">
                        <c:v>0.12000000000000011</c:v>
                      </c:pt>
                      <c:pt idx="8884">
                        <c:v>0.14000000000000057</c:v>
                      </c:pt>
                      <c:pt idx="8885">
                        <c:v>0.14000000000000057</c:v>
                      </c:pt>
                      <c:pt idx="8886">
                        <c:v>0.16000000000000014</c:v>
                      </c:pt>
                      <c:pt idx="8887">
                        <c:v>0.25999999999999979</c:v>
                      </c:pt>
                      <c:pt idx="8888">
                        <c:v>-0.11000000000000032</c:v>
                      </c:pt>
                      <c:pt idx="8889">
                        <c:v>0.36000000000000032</c:v>
                      </c:pt>
                      <c:pt idx="8890">
                        <c:v>0.42999999999999972</c:v>
                      </c:pt>
                      <c:pt idx="8891">
                        <c:v>0.46999999999999975</c:v>
                      </c:pt>
                      <c:pt idx="8892">
                        <c:v>0.51999999999999957</c:v>
                      </c:pt>
                      <c:pt idx="8893">
                        <c:v>0.53000000000000025</c:v>
                      </c:pt>
                      <c:pt idx="8894">
                        <c:v>0.48000000000000043</c:v>
                      </c:pt>
                      <c:pt idx="8895">
                        <c:v>0.49000000000000021</c:v>
                      </c:pt>
                      <c:pt idx="8896">
                        <c:v>0.49000000000000021</c:v>
                      </c:pt>
                      <c:pt idx="8897">
                        <c:v>0.65000000000000036</c:v>
                      </c:pt>
                      <c:pt idx="8898">
                        <c:v>0.70000000000000018</c:v>
                      </c:pt>
                      <c:pt idx="8899">
                        <c:v>0.33999999999999986</c:v>
                      </c:pt>
                      <c:pt idx="8900">
                        <c:v>0.62999999999999989</c:v>
                      </c:pt>
                      <c:pt idx="8901">
                        <c:v>#N/A</c:v>
                      </c:pt>
                      <c:pt idx="8902">
                        <c:v>0.80999999999999961</c:v>
                      </c:pt>
                      <c:pt idx="8903">
                        <c:v>0.88000000000000078</c:v>
                      </c:pt>
                      <c:pt idx="8904">
                        <c:v>0.76999999999999957</c:v>
                      </c:pt>
                      <c:pt idx="8905">
                        <c:v>0.83000000000000007</c:v>
                      </c:pt>
                      <c:pt idx="8906">
                        <c:v>0.8199999999999994</c:v>
                      </c:pt>
                      <c:pt idx="8907">
                        <c:v>0.85999999999999943</c:v>
                      </c:pt>
                      <c:pt idx="8908">
                        <c:v>-6.9999999999999396E-2</c:v>
                      </c:pt>
                      <c:pt idx="8909">
                        <c:v>8.0000000000000071E-2</c:v>
                      </c:pt>
                      <c:pt idx="8910">
                        <c:v>0.1800000000000006</c:v>
                      </c:pt>
                      <c:pt idx="8911">
                        <c:v>0.58999999999999986</c:v>
                      </c:pt>
                      <c:pt idx="8912">
                        <c:v>0.83000000000000007</c:v>
                      </c:pt>
                      <c:pt idx="8913">
                        <c:v>0.96999999999999975</c:v>
                      </c:pt>
                      <c:pt idx="8914">
                        <c:v>0.86000000000000032</c:v>
                      </c:pt>
                      <c:pt idx="8915">
                        <c:v>1.25</c:v>
                      </c:pt>
                      <c:pt idx="8916">
                        <c:v>1.08</c:v>
                      </c:pt>
                      <c:pt idx="8917">
                        <c:v>1.1100000000000003</c:v>
                      </c:pt>
                      <c:pt idx="8918">
                        <c:v>0.85999999999999943</c:v>
                      </c:pt>
                      <c:pt idx="8919">
                        <c:v>0.80000000000000071</c:v>
                      </c:pt>
                      <c:pt idx="8920">
                        <c:v>1.04</c:v>
                      </c:pt>
                      <c:pt idx="8921">
                        <c:v>1.1600000000000001</c:v>
                      </c:pt>
                      <c:pt idx="8922">
                        <c:v>1.21</c:v>
                      </c:pt>
                      <c:pt idx="8923">
                        <c:v>1.1299999999999999</c:v>
                      </c:pt>
                      <c:pt idx="8924">
                        <c:v>1.0700000000000003</c:v>
                      </c:pt>
                      <c:pt idx="8925">
                        <c:v>1.1500000000000004</c:v>
                      </c:pt>
                      <c:pt idx="8926">
                        <c:v>0.96999999999999975</c:v>
                      </c:pt>
                      <c:pt idx="8927">
                        <c:v>1.0199999999999996</c:v>
                      </c:pt>
                      <c:pt idx="8928">
                        <c:v>1.0499999999999998</c:v>
                      </c:pt>
                      <c:pt idx="8929">
                        <c:v>1.1000000000000005</c:v>
                      </c:pt>
                      <c:pt idx="8930">
                        <c:v>1.0899999999999999</c:v>
                      </c:pt>
                      <c:pt idx="8931">
                        <c:v>0.77999999999999936</c:v>
                      </c:pt>
                      <c:pt idx="8932">
                        <c:v>0.96</c:v>
                      </c:pt>
                      <c:pt idx="8933">
                        <c:v>1.0199999999999996</c:v>
                      </c:pt>
                      <c:pt idx="8934">
                        <c:v>1.08</c:v>
                      </c:pt>
                      <c:pt idx="8935">
                        <c:v>1.6800000000000006</c:v>
                      </c:pt>
                      <c:pt idx="8936">
                        <c:v>1.4900000000000002</c:v>
                      </c:pt>
                      <c:pt idx="8937">
                        <c:v>1.4899999999999993</c:v>
                      </c:pt>
                      <c:pt idx="8938">
                        <c:v>1.17</c:v>
                      </c:pt>
                      <c:pt idx="8939">
                        <c:v>1.3499999999999996</c:v>
                      </c:pt>
                      <c:pt idx="8940">
                        <c:v>1.2999999999999998</c:v>
                      </c:pt>
                      <c:pt idx="8941">
                        <c:v>1.1399999999999997</c:v>
                      </c:pt>
                      <c:pt idx="8942">
                        <c:v>1.3100000000000005</c:v>
                      </c:pt>
                      <c:pt idx="8943">
                        <c:v>1.3499999999999996</c:v>
                      </c:pt>
                      <c:pt idx="8944">
                        <c:v>1.3899999999999997</c:v>
                      </c:pt>
                      <c:pt idx="8945">
                        <c:v>1.4300000000000006</c:v>
                      </c:pt>
                      <c:pt idx="8946">
                        <c:v>1.25</c:v>
                      </c:pt>
                      <c:pt idx="8947">
                        <c:v>1.1399999999999997</c:v>
                      </c:pt>
                      <c:pt idx="8948">
                        <c:v>1</c:v>
                      </c:pt>
                      <c:pt idx="8949">
                        <c:v>1.2199999999999998</c:v>
                      </c:pt>
                      <c:pt idx="8950">
                        <c:v>1.33</c:v>
                      </c:pt>
                      <c:pt idx="8951">
                        <c:v>1.3399999999999999</c:v>
                      </c:pt>
                      <c:pt idx="8952">
                        <c:v>1.1600000000000001</c:v>
                      </c:pt>
                      <c:pt idx="8953">
                        <c:v>1.2699999999999996</c:v>
                      </c:pt>
                      <c:pt idx="8954">
                        <c:v>1.5699999999999994</c:v>
                      </c:pt>
                      <c:pt idx="8955">
                        <c:v>1.7600000000000007</c:v>
                      </c:pt>
                      <c:pt idx="8956">
                        <c:v>1.6000000000000005</c:v>
                      </c:pt>
                      <c:pt idx="8957">
                        <c:v>1.63</c:v>
                      </c:pt>
                      <c:pt idx="8958">
                        <c:v>1.4700000000000006</c:v>
                      </c:pt>
                      <c:pt idx="8959">
                        <c:v>1.5599999999999996</c:v>
                      </c:pt>
                      <c:pt idx="8960">
                        <c:v>1.5499999999999998</c:v>
                      </c:pt>
                      <c:pt idx="8961">
                        <c:v>1.4699999999999998</c:v>
                      </c:pt>
                      <c:pt idx="8962">
                        <c:v>1.4100000000000001</c:v>
                      </c:pt>
                      <c:pt idx="8963">
                        <c:v>1.1800000000000006</c:v>
                      </c:pt>
                      <c:pt idx="8964">
                        <c:v>1.46</c:v>
                      </c:pt>
                      <c:pt idx="8965">
                        <c:v>1.5</c:v>
                      </c:pt>
                      <c:pt idx="8966">
                        <c:v>1.4100000000000001</c:v>
                      </c:pt>
                      <c:pt idx="8967">
                        <c:v>1.42</c:v>
                      </c:pt>
                      <c:pt idx="8968">
                        <c:v>1.2199999999999998</c:v>
                      </c:pt>
                      <c:pt idx="8969">
                        <c:v>1.4799999999999995</c:v>
                      </c:pt>
                      <c:pt idx="8970">
                        <c:v>1.5100000000000007</c:v>
                      </c:pt>
                      <c:pt idx="8971">
                        <c:v>#N/A</c:v>
                      </c:pt>
                      <c:pt idx="8972">
                        <c:v>1.3399999999999999</c:v>
                      </c:pt>
                      <c:pt idx="8973">
                        <c:v>1.5299999999999994</c:v>
                      </c:pt>
                      <c:pt idx="8974">
                        <c:v>1.4400000000000004</c:v>
                      </c:pt>
                      <c:pt idx="8975">
                        <c:v>1.54</c:v>
                      </c:pt>
                      <c:pt idx="8976">
                        <c:v>1.4299999999999997</c:v>
                      </c:pt>
                      <c:pt idx="8977">
                        <c:v>1.63</c:v>
                      </c:pt>
                      <c:pt idx="8978">
                        <c:v>1.4800000000000004</c:v>
                      </c:pt>
                      <c:pt idx="8979">
                        <c:v>1.4699999999999998</c:v>
                      </c:pt>
                      <c:pt idx="8980">
                        <c:v>1.7199999999999998</c:v>
                      </c:pt>
                      <c:pt idx="8981">
                        <c:v>1.6899999999999995</c:v>
                      </c:pt>
                      <c:pt idx="8982">
                        <c:v>1.75</c:v>
                      </c:pt>
                      <c:pt idx="8983">
                        <c:v>1.7800000000000002</c:v>
                      </c:pt>
                      <c:pt idx="8984">
                        <c:v>1.7400000000000002</c:v>
                      </c:pt>
                      <c:pt idx="8985">
                        <c:v>1.6500000000000004</c:v>
                      </c:pt>
                      <c:pt idx="8986">
                        <c:v>1.4300000000000006</c:v>
                      </c:pt>
                      <c:pt idx="8987">
                        <c:v>1.6600000000000001</c:v>
                      </c:pt>
                      <c:pt idx="8988">
                        <c:v>0.71</c:v>
                      </c:pt>
                      <c:pt idx="8989">
                        <c:v>1.6100000000000003</c:v>
                      </c:pt>
                      <c:pt idx="8990">
                        <c:v>1.7699999999999996</c:v>
                      </c:pt>
                      <c:pt idx="8991">
                        <c:v>1.7600000000000007</c:v>
                      </c:pt>
                      <c:pt idx="8992">
                        <c:v>1.7599999999999998</c:v>
                      </c:pt>
                      <c:pt idx="8993">
                        <c:v>1.7300000000000004</c:v>
                      </c:pt>
                      <c:pt idx="8994">
                        <c:v>1.5600000000000005</c:v>
                      </c:pt>
                      <c:pt idx="8995">
                        <c:v>1.7300000000000004</c:v>
                      </c:pt>
                      <c:pt idx="8996">
                        <c:v>-1.0599999999999996</c:v>
                      </c:pt>
                      <c:pt idx="8997">
                        <c:v>1.5099999999999998</c:v>
                      </c:pt>
                      <c:pt idx="8998">
                        <c:v>1.4000000000000004</c:v>
                      </c:pt>
                      <c:pt idx="8999">
                        <c:v>#N/A</c:v>
                      </c:pt>
                      <c:pt idx="9000">
                        <c:v>1.7799999999999994</c:v>
                      </c:pt>
                      <c:pt idx="9001">
                        <c:v>1.7800000000000002</c:v>
                      </c:pt>
                      <c:pt idx="9002">
                        <c:v>1.8600000000000003</c:v>
                      </c:pt>
                      <c:pt idx="9003">
                        <c:v>1.79</c:v>
                      </c:pt>
                      <c:pt idx="9004">
                        <c:v>1.6900000000000004</c:v>
                      </c:pt>
                      <c:pt idx="9005">
                        <c:v>1.67</c:v>
                      </c:pt>
                      <c:pt idx="9006">
                        <c:v>1.4699999999999998</c:v>
                      </c:pt>
                      <c:pt idx="9007">
                        <c:v>1.6399999999999997</c:v>
                      </c:pt>
                      <c:pt idx="9008">
                        <c:v>1.58</c:v>
                      </c:pt>
                      <c:pt idx="9009">
                        <c:v>1.4399999999999995</c:v>
                      </c:pt>
                      <c:pt idx="9010">
                        <c:v>1.5600000000000005</c:v>
                      </c:pt>
                      <c:pt idx="9011">
                        <c:v>1.5899999999999999</c:v>
                      </c:pt>
                      <c:pt idx="9012">
                        <c:v>1.5499999999999998</c:v>
                      </c:pt>
                      <c:pt idx="9013">
                        <c:v>1.58</c:v>
                      </c:pt>
                      <c:pt idx="9014">
                        <c:v>1.42</c:v>
                      </c:pt>
                      <c:pt idx="9015">
                        <c:v>1.5899999999999999</c:v>
                      </c:pt>
                      <c:pt idx="9016">
                        <c:v>1.5599999999999996</c:v>
                      </c:pt>
                      <c:pt idx="9017">
                        <c:v>1.5599999999999996</c:v>
                      </c:pt>
                      <c:pt idx="9018">
                        <c:v>4.9999999999999822E-2</c:v>
                      </c:pt>
                      <c:pt idx="9019">
                        <c:v>0.36000000000000032</c:v>
                      </c:pt>
                      <c:pt idx="9020">
                        <c:v>1.17</c:v>
                      </c:pt>
                      <c:pt idx="9021">
                        <c:v>1.38</c:v>
                      </c:pt>
                      <c:pt idx="9022">
                        <c:v>1.4400000000000004</c:v>
                      </c:pt>
                      <c:pt idx="9023">
                        <c:v>1.4799999999999995</c:v>
                      </c:pt>
                      <c:pt idx="9024">
                        <c:v>1.4099999999999993</c:v>
                      </c:pt>
                      <c:pt idx="9025">
                        <c:v>1.4000000000000004</c:v>
                      </c:pt>
                      <c:pt idx="9026">
                        <c:v>1.3200000000000003</c:v>
                      </c:pt>
                      <c:pt idx="9027">
                        <c:v>1.6800000000000006</c:v>
                      </c:pt>
                      <c:pt idx="9028">
                        <c:v>1.3600000000000003</c:v>
                      </c:pt>
                      <c:pt idx="9029">
                        <c:v>1.1399999999999997</c:v>
                      </c:pt>
                      <c:pt idx="9030">
                        <c:v>1.4099999999999993</c:v>
                      </c:pt>
                      <c:pt idx="9031">
                        <c:v>1.42</c:v>
                      </c:pt>
                      <c:pt idx="9032">
                        <c:v>1.5099999999999998</c:v>
                      </c:pt>
                      <c:pt idx="9033">
                        <c:v>1.5200000000000005</c:v>
                      </c:pt>
                      <c:pt idx="9034">
                        <c:v>1.4500000000000002</c:v>
                      </c:pt>
                      <c:pt idx="9035">
                        <c:v>1.5</c:v>
                      </c:pt>
                      <c:pt idx="9036">
                        <c:v>1.5199999999999996</c:v>
                      </c:pt>
                      <c:pt idx="9037">
                        <c:v>1.6500000000000004</c:v>
                      </c:pt>
                      <c:pt idx="9038">
                        <c:v>1.5499999999999998</c:v>
                      </c:pt>
                      <c:pt idx="9039">
                        <c:v>1.62</c:v>
                      </c:pt>
                      <c:pt idx="9040">
                        <c:v>1.6799999999999997</c:v>
                      </c:pt>
                      <c:pt idx="9041">
                        <c:v>#N/A</c:v>
                      </c:pt>
                      <c:pt idx="9042">
                        <c:v>0.91000000000000014</c:v>
                      </c:pt>
                      <c:pt idx="9043">
                        <c:v>1.5900000000000007</c:v>
                      </c:pt>
                      <c:pt idx="9044">
                        <c:v>1.79</c:v>
                      </c:pt>
                      <c:pt idx="9045">
                        <c:v>1.8100000000000005</c:v>
                      </c:pt>
                      <c:pt idx="9046">
                        <c:v>1.7000000000000002</c:v>
                      </c:pt>
                      <c:pt idx="9047">
                        <c:v>1.8400000000000007</c:v>
                      </c:pt>
                      <c:pt idx="9048">
                        <c:v>1.6800000000000006</c:v>
                      </c:pt>
                      <c:pt idx="9049">
                        <c:v>1.5499999999999998</c:v>
                      </c:pt>
                      <c:pt idx="9050">
                        <c:v>1.4500000000000002</c:v>
                      </c:pt>
                      <c:pt idx="9051">
                        <c:v>1.3500000000000005</c:v>
                      </c:pt>
                      <c:pt idx="9052">
                        <c:v>1.79</c:v>
                      </c:pt>
                      <c:pt idx="9053">
                        <c:v>1.87</c:v>
                      </c:pt>
                      <c:pt idx="9054">
                        <c:v>1.58</c:v>
                      </c:pt>
                      <c:pt idx="9055">
                        <c:v>1.5499999999999998</c:v>
                      </c:pt>
                      <c:pt idx="9056">
                        <c:v>1.5099999999999998</c:v>
                      </c:pt>
                      <c:pt idx="9057">
                        <c:v>1.4899999999999993</c:v>
                      </c:pt>
                      <c:pt idx="9058">
                        <c:v>1.1500000000000004</c:v>
                      </c:pt>
                      <c:pt idx="9059">
                        <c:v>1.38</c:v>
                      </c:pt>
                      <c:pt idx="9060">
                        <c:v>1.4699999999999998</c:v>
                      </c:pt>
                      <c:pt idx="9061">
                        <c:v>0.62999999999999989</c:v>
                      </c:pt>
                      <c:pt idx="9062">
                        <c:v>1.1200000000000001</c:v>
                      </c:pt>
                      <c:pt idx="9063">
                        <c:v>1.37</c:v>
                      </c:pt>
                      <c:pt idx="9064">
                        <c:v>1.4400000000000004</c:v>
                      </c:pt>
                      <c:pt idx="9065">
                        <c:v>1.4400000000000004</c:v>
                      </c:pt>
                      <c:pt idx="9066">
                        <c:v>1.37</c:v>
                      </c:pt>
                      <c:pt idx="9067">
                        <c:v>1.42</c:v>
                      </c:pt>
                      <c:pt idx="9068">
                        <c:v>1.1200000000000001</c:v>
                      </c:pt>
                      <c:pt idx="9069">
                        <c:v>1.3200000000000003</c:v>
                      </c:pt>
                      <c:pt idx="9070">
                        <c:v>1.3899999999999997</c:v>
                      </c:pt>
                      <c:pt idx="9071">
                        <c:v>#N/A</c:v>
                      </c:pt>
                      <c:pt idx="9072">
                        <c:v>1.1499999999999995</c:v>
                      </c:pt>
                      <c:pt idx="9073">
                        <c:v>1.37</c:v>
                      </c:pt>
                      <c:pt idx="9074">
                        <c:v>1.3199999999999994</c:v>
                      </c:pt>
                      <c:pt idx="9075">
                        <c:v>1.38</c:v>
                      </c:pt>
                      <c:pt idx="9076">
                        <c:v>1.3099999999999996</c:v>
                      </c:pt>
                      <c:pt idx="9077">
                        <c:v>1.3699999999999992</c:v>
                      </c:pt>
                      <c:pt idx="9078">
                        <c:v>0.97999999999999954</c:v>
                      </c:pt>
                      <c:pt idx="9079">
                        <c:v>1.2800000000000002</c:v>
                      </c:pt>
                      <c:pt idx="9080">
                        <c:v>1.2700000000000005</c:v>
                      </c:pt>
                      <c:pt idx="9081">
                        <c:v>1.2699999999999996</c:v>
                      </c:pt>
                      <c:pt idx="9082">
                        <c:v>1.1800000000000006</c:v>
                      </c:pt>
                      <c:pt idx="9083">
                        <c:v>1.0900000000000007</c:v>
                      </c:pt>
                      <c:pt idx="9084">
                        <c:v>0.74000000000000021</c:v>
                      </c:pt>
                      <c:pt idx="9085">
                        <c:v>1.1899999999999995</c:v>
                      </c:pt>
                      <c:pt idx="9086">
                        <c:v>1.1500000000000004</c:v>
                      </c:pt>
                      <c:pt idx="9087">
                        <c:v>0.94000000000000039</c:v>
                      </c:pt>
                      <c:pt idx="9088">
                        <c:v>0.83999999999999986</c:v>
                      </c:pt>
                      <c:pt idx="9089">
                        <c:v>0.97999999999999954</c:v>
                      </c:pt>
                      <c:pt idx="9090">
                        <c:v>1.1200000000000001</c:v>
                      </c:pt>
                      <c:pt idx="9091">
                        <c:v>#N/A</c:v>
                      </c:pt>
                      <c:pt idx="9092">
                        <c:v>0.89000000000000057</c:v>
                      </c:pt>
                      <c:pt idx="9093">
                        <c:v>0.99000000000000021</c:v>
                      </c:pt>
                      <c:pt idx="9094">
                        <c:v>0.8100000000000005</c:v>
                      </c:pt>
                      <c:pt idx="9095">
                        <c:v>0.66000000000000014</c:v>
                      </c:pt>
                      <c:pt idx="9096">
                        <c:v>1.0499999999999998</c:v>
                      </c:pt>
                      <c:pt idx="9097">
                        <c:v>0.87999999999999989</c:v>
                      </c:pt>
                      <c:pt idx="9098">
                        <c:v>0.60999999999999943</c:v>
                      </c:pt>
                      <c:pt idx="9099">
                        <c:v>0.87000000000000011</c:v>
                      </c:pt>
                      <c:pt idx="9100">
                        <c:v>0.91000000000000014</c:v>
                      </c:pt>
                      <c:pt idx="9101">
                        <c:v>0.75</c:v>
                      </c:pt>
                      <c:pt idx="9102">
                        <c:v>0.84999999999999964</c:v>
                      </c:pt>
                      <c:pt idx="9103">
                        <c:v>0.71999999999999975</c:v>
                      </c:pt>
                      <c:pt idx="9104">
                        <c:v>#N/A</c:v>
                      </c:pt>
                      <c:pt idx="9105">
                        <c:v>0.61999999999999922</c:v>
                      </c:pt>
                      <c:pt idx="9106">
                        <c:v>0.41000000000000014</c:v>
                      </c:pt>
                      <c:pt idx="9107">
                        <c:v>0.96999999999999975</c:v>
                      </c:pt>
                      <c:pt idx="9108">
                        <c:v>-9.9999999999997868E-3</c:v>
                      </c:pt>
                      <c:pt idx="9109">
                        <c:v>0.85999999999999943</c:v>
                      </c:pt>
                      <c:pt idx="9110">
                        <c:v>1.0499999999999998</c:v>
                      </c:pt>
                      <c:pt idx="9111">
                        <c:v>1.0199999999999996</c:v>
                      </c:pt>
                      <c:pt idx="9112">
                        <c:v>1.0600000000000005</c:v>
                      </c:pt>
                      <c:pt idx="9113">
                        <c:v>1.1899999999999995</c:v>
                      </c:pt>
                      <c:pt idx="9114">
                        <c:v>1.1500000000000004</c:v>
                      </c:pt>
                      <c:pt idx="9115">
                        <c:v>1.0499999999999998</c:v>
                      </c:pt>
                      <c:pt idx="9116">
                        <c:v>0.83000000000000007</c:v>
                      </c:pt>
                      <c:pt idx="9117">
                        <c:v>1.04</c:v>
                      </c:pt>
                      <c:pt idx="9118">
                        <c:v>0.86000000000000032</c:v>
                      </c:pt>
                      <c:pt idx="9119">
                        <c:v>1.0700000000000003</c:v>
                      </c:pt>
                      <c:pt idx="9120">
                        <c:v>1.1999999999999993</c:v>
                      </c:pt>
                      <c:pt idx="9121">
                        <c:v>1.08</c:v>
                      </c:pt>
                      <c:pt idx="9122">
                        <c:v>1.2200000000000006</c:v>
                      </c:pt>
                      <c:pt idx="9123">
                        <c:v>#N/A</c:v>
                      </c:pt>
                      <c:pt idx="9124">
                        <c:v>1.0899999999999999</c:v>
                      </c:pt>
                      <c:pt idx="9125">
                        <c:v>1.5300000000000002</c:v>
                      </c:pt>
                      <c:pt idx="9126">
                        <c:v>0.77999999999999936</c:v>
                      </c:pt>
                      <c:pt idx="9127">
                        <c:v>0.16999999999999993</c:v>
                      </c:pt>
                      <c:pt idx="9128">
                        <c:v>#N/A</c:v>
                      </c:pt>
                      <c:pt idx="9129">
                        <c:v>0.75</c:v>
                      </c:pt>
                      <c:pt idx="9130">
                        <c:v>1.3499999999999996</c:v>
                      </c:pt>
                      <c:pt idx="9131">
                        <c:v>1.2800000000000002</c:v>
                      </c:pt>
                      <c:pt idx="9132">
                        <c:v>1.37</c:v>
                      </c:pt>
                      <c:pt idx="9133">
                        <c:v>1.3999999999999995</c:v>
                      </c:pt>
                      <c:pt idx="9134">
                        <c:v>1.2699999999999996</c:v>
                      </c:pt>
                      <c:pt idx="9135">
                        <c:v>1.46</c:v>
                      </c:pt>
                      <c:pt idx="9136">
                        <c:v>1.3899999999999997</c:v>
                      </c:pt>
                      <c:pt idx="9137">
                        <c:v>1.3900000000000006</c:v>
                      </c:pt>
                      <c:pt idx="9138">
                        <c:v>1.3100000000000005</c:v>
                      </c:pt>
                      <c:pt idx="9139">
                        <c:v>1.3100000000000005</c:v>
                      </c:pt>
                      <c:pt idx="9140">
                        <c:v>1.42</c:v>
                      </c:pt>
                      <c:pt idx="9141">
                        <c:v>#N/A</c:v>
                      </c:pt>
                      <c:pt idx="9142">
                        <c:v>1.1899999999999995</c:v>
                      </c:pt>
                      <c:pt idx="9143">
                        <c:v>1.3499999999999996</c:v>
                      </c:pt>
                      <c:pt idx="9144">
                        <c:v>1.3599999999999994</c:v>
                      </c:pt>
                      <c:pt idx="9145">
                        <c:v>1.5099999999999998</c:v>
                      </c:pt>
                      <c:pt idx="9146">
                        <c:v>1.3600000000000003</c:v>
                      </c:pt>
                      <c:pt idx="9147">
                        <c:v>1.37</c:v>
                      </c:pt>
                      <c:pt idx="9148">
                        <c:v>1.58</c:v>
                      </c:pt>
                      <c:pt idx="9149">
                        <c:v>1.3100000000000005</c:v>
                      </c:pt>
                      <c:pt idx="9150">
                        <c:v>1.1600000000000001</c:v>
                      </c:pt>
                      <c:pt idx="9151">
                        <c:v>1.1099999999999994</c:v>
                      </c:pt>
                      <c:pt idx="9152">
                        <c:v>1.2700000000000005</c:v>
                      </c:pt>
                      <c:pt idx="9153">
                        <c:v>1.2999999999999998</c:v>
                      </c:pt>
                      <c:pt idx="9154">
                        <c:v>1.2700000000000005</c:v>
                      </c:pt>
                      <c:pt idx="9155">
                        <c:v>1.3499999999999996</c:v>
                      </c:pt>
                      <c:pt idx="9156">
                        <c:v>1.25</c:v>
                      </c:pt>
                      <c:pt idx="9157">
                        <c:v>1.3599999999999994</c:v>
                      </c:pt>
                      <c:pt idx="9158">
                        <c:v>1.7599999999999998</c:v>
                      </c:pt>
                      <c:pt idx="9159">
                        <c:v>1.1299999999999999</c:v>
                      </c:pt>
                      <c:pt idx="9160">
                        <c:v>1.1299999999999999</c:v>
                      </c:pt>
                      <c:pt idx="9161">
                        <c:v>#N/A</c:v>
                      </c:pt>
                      <c:pt idx="9162">
                        <c:v>0.73000000000000043</c:v>
                      </c:pt>
                      <c:pt idx="9163">
                        <c:v>1.1099999999999994</c:v>
                      </c:pt>
                      <c:pt idx="9164">
                        <c:v>1.2299999999999995</c:v>
                      </c:pt>
                      <c:pt idx="9165">
                        <c:v>1.2800000000000002</c:v>
                      </c:pt>
                      <c:pt idx="9166">
                        <c:v>1.17</c:v>
                      </c:pt>
                      <c:pt idx="9167">
                        <c:v>1.1200000000000001</c:v>
                      </c:pt>
                      <c:pt idx="9168">
                        <c:v>1.3599999999999994</c:v>
                      </c:pt>
                      <c:pt idx="9169">
                        <c:v>1.29</c:v>
                      </c:pt>
                      <c:pt idx="9170">
                        <c:v>1.0599999999999996</c:v>
                      </c:pt>
                      <c:pt idx="9171">
                        <c:v>1.1799999999999997</c:v>
                      </c:pt>
                      <c:pt idx="9172">
                        <c:v>1.4399999999999995</c:v>
                      </c:pt>
                      <c:pt idx="9173">
                        <c:v>1.4499999999999993</c:v>
                      </c:pt>
                      <c:pt idx="9174">
                        <c:v>1.4000000000000004</c:v>
                      </c:pt>
                      <c:pt idx="9175">
                        <c:v>1.3600000000000003</c:v>
                      </c:pt>
                      <c:pt idx="9176">
                        <c:v>1.3199999999999994</c:v>
                      </c:pt>
                      <c:pt idx="9177">
                        <c:v>1.3600000000000003</c:v>
                      </c:pt>
                      <c:pt idx="9178">
                        <c:v>1.5899999999999999</c:v>
                      </c:pt>
                      <c:pt idx="9179">
                        <c:v>1.5099999999999998</c:v>
                      </c:pt>
                      <c:pt idx="9180">
                        <c:v>1.5599999999999996</c:v>
                      </c:pt>
                      <c:pt idx="9181">
                        <c:v>1.33</c:v>
                      </c:pt>
                      <c:pt idx="9182">
                        <c:v>1.2999999999999998</c:v>
                      </c:pt>
                      <c:pt idx="9183">
                        <c:v>1.38</c:v>
                      </c:pt>
                      <c:pt idx="9184">
                        <c:v>1.4299999999999997</c:v>
                      </c:pt>
                      <c:pt idx="9185">
                        <c:v>1.46</c:v>
                      </c:pt>
                      <c:pt idx="9186">
                        <c:v>1.25</c:v>
                      </c:pt>
                      <c:pt idx="9187">
                        <c:v>1.1799999999999997</c:v>
                      </c:pt>
                      <c:pt idx="9188">
                        <c:v>1.1899999999999995</c:v>
                      </c:pt>
                      <c:pt idx="9189">
                        <c:v>1.2200000000000006</c:v>
                      </c:pt>
                      <c:pt idx="9190">
                        <c:v>#N/A</c:v>
                      </c:pt>
                      <c:pt idx="9191">
                        <c:v>-0.15000000000000036</c:v>
                      </c:pt>
                      <c:pt idx="9192">
                        <c:v>0.72000000000000064</c:v>
                      </c:pt>
                      <c:pt idx="9193">
                        <c:v>1.38</c:v>
                      </c:pt>
                      <c:pt idx="9194">
                        <c:v>1.3400000000000007</c:v>
                      </c:pt>
                      <c:pt idx="9195">
                        <c:v>1.5999999999999996</c:v>
                      </c:pt>
                      <c:pt idx="9196">
                        <c:v>1.4400000000000004</c:v>
                      </c:pt>
                      <c:pt idx="9197">
                        <c:v>1.5700000000000003</c:v>
                      </c:pt>
                      <c:pt idx="9198">
                        <c:v>1.6000000000000005</c:v>
                      </c:pt>
                      <c:pt idx="9199">
                        <c:v>1.4000000000000004</c:v>
                      </c:pt>
                      <c:pt idx="9200">
                        <c:v>1.58</c:v>
                      </c:pt>
                      <c:pt idx="9201">
                        <c:v>1.4900000000000002</c:v>
                      </c:pt>
                      <c:pt idx="9202">
                        <c:v>1.2699999999999996</c:v>
                      </c:pt>
                      <c:pt idx="9203">
                        <c:v>1.3400000000000007</c:v>
                      </c:pt>
                      <c:pt idx="9204">
                        <c:v>1.37</c:v>
                      </c:pt>
                      <c:pt idx="9205">
                        <c:v>1.4900000000000002</c:v>
                      </c:pt>
                      <c:pt idx="9206">
                        <c:v>1.5300000000000002</c:v>
                      </c:pt>
                      <c:pt idx="9207">
                        <c:v>1.3399999999999999</c:v>
                      </c:pt>
                      <c:pt idx="9208">
                        <c:v>0.9399999999999995</c:v>
                      </c:pt>
                      <c:pt idx="9209">
                        <c:v>1.3099999999999996</c:v>
                      </c:pt>
                      <c:pt idx="9210">
                        <c:v>1.4100000000000001</c:v>
                      </c:pt>
                      <c:pt idx="9211">
                        <c:v>1.2000000000000002</c:v>
                      </c:pt>
                      <c:pt idx="9212">
                        <c:v>1.2399999999999993</c:v>
                      </c:pt>
                      <c:pt idx="9213">
                        <c:v>0.89999999999999947</c:v>
                      </c:pt>
                      <c:pt idx="9214">
                        <c:v>0.96</c:v>
                      </c:pt>
                      <c:pt idx="9215">
                        <c:v>1.21</c:v>
                      </c:pt>
                      <c:pt idx="9216">
                        <c:v>1.1799999999999997</c:v>
                      </c:pt>
                      <c:pt idx="9217">
                        <c:v>1.17</c:v>
                      </c:pt>
                      <c:pt idx="9218">
                        <c:v>1.0599999999999996</c:v>
                      </c:pt>
                      <c:pt idx="9219">
                        <c:v>1.0599999999999996</c:v>
                      </c:pt>
                      <c:pt idx="9220">
                        <c:v>1.21</c:v>
                      </c:pt>
                      <c:pt idx="9221">
                        <c:v>1.1600000000000001</c:v>
                      </c:pt>
                      <c:pt idx="9222">
                        <c:v>1.29</c:v>
                      </c:pt>
                      <c:pt idx="9223">
                        <c:v>1.2299999999999995</c:v>
                      </c:pt>
                      <c:pt idx="9224">
                        <c:v>0.96</c:v>
                      </c:pt>
                      <c:pt idx="9225">
                        <c:v>1.2599999999999998</c:v>
                      </c:pt>
                      <c:pt idx="9226">
                        <c:v>1.1600000000000001</c:v>
                      </c:pt>
                      <c:pt idx="9227">
                        <c:v>1.1900000000000004</c:v>
                      </c:pt>
                      <c:pt idx="9228">
                        <c:v>1.1800000000000006</c:v>
                      </c:pt>
                      <c:pt idx="9229">
                        <c:v>1.2799999999999994</c:v>
                      </c:pt>
                      <c:pt idx="9230">
                        <c:v>1.38</c:v>
                      </c:pt>
                      <c:pt idx="9231">
                        <c:v>#N/A</c:v>
                      </c:pt>
                      <c:pt idx="9232">
                        <c:v>1.2000000000000002</c:v>
                      </c:pt>
                      <c:pt idx="9233">
                        <c:v>1.2800000000000002</c:v>
                      </c:pt>
                      <c:pt idx="9234">
                        <c:v>1.1900000000000004</c:v>
                      </c:pt>
                      <c:pt idx="9235">
                        <c:v>1.0899999999999999</c:v>
                      </c:pt>
                      <c:pt idx="9236">
                        <c:v>1.0300000000000002</c:v>
                      </c:pt>
                      <c:pt idx="9237">
                        <c:v>1.21</c:v>
                      </c:pt>
                      <c:pt idx="9238">
                        <c:v>1.2199999999999998</c:v>
                      </c:pt>
                      <c:pt idx="9239">
                        <c:v>1.1100000000000003</c:v>
                      </c:pt>
                      <c:pt idx="9240">
                        <c:v>1.0899999999999999</c:v>
                      </c:pt>
                      <c:pt idx="9241">
                        <c:v>1.04</c:v>
                      </c:pt>
                      <c:pt idx="9242">
                        <c:v>0.98000000000000043</c:v>
                      </c:pt>
                      <c:pt idx="9243">
                        <c:v>1.0599999999999996</c:v>
                      </c:pt>
                      <c:pt idx="9244">
                        <c:v>0.90000000000000036</c:v>
                      </c:pt>
                      <c:pt idx="9245">
                        <c:v>0.87000000000000011</c:v>
                      </c:pt>
                      <c:pt idx="9246">
                        <c:v>0.1800000000000006</c:v>
                      </c:pt>
                      <c:pt idx="9247">
                        <c:v>0.96999999999999975</c:v>
                      </c:pt>
                      <c:pt idx="9248">
                        <c:v>0.97000000000000064</c:v>
                      </c:pt>
                      <c:pt idx="9249">
                        <c:v>0.90000000000000036</c:v>
                      </c:pt>
                      <c:pt idx="9250">
                        <c:v>0.98000000000000043</c:v>
                      </c:pt>
                      <c:pt idx="9251">
                        <c:v>0.95000000000000018</c:v>
                      </c:pt>
                      <c:pt idx="9252">
                        <c:v>1.0300000000000002</c:v>
                      </c:pt>
                      <c:pt idx="9253">
                        <c:v>0.99000000000000021</c:v>
                      </c:pt>
                      <c:pt idx="9254">
                        <c:v>1</c:v>
                      </c:pt>
                      <c:pt idx="9255">
                        <c:v>0.94000000000000039</c:v>
                      </c:pt>
                      <c:pt idx="9256">
                        <c:v>-0.36000000000000032</c:v>
                      </c:pt>
                      <c:pt idx="9257">
                        <c:v>0.20999999999999996</c:v>
                      </c:pt>
                      <c:pt idx="9258">
                        <c:v>0.87999999999999989</c:v>
                      </c:pt>
                      <c:pt idx="9259">
                        <c:v>0.84999999999999964</c:v>
                      </c:pt>
                      <c:pt idx="9260">
                        <c:v>#N/A</c:v>
                      </c:pt>
                      <c:pt idx="9261">
                        <c:v>0.64999999999999947</c:v>
                      </c:pt>
                      <c:pt idx="9262">
                        <c:v>0.80999999999999961</c:v>
                      </c:pt>
                      <c:pt idx="9263">
                        <c:v>0.80999999999999961</c:v>
                      </c:pt>
                      <c:pt idx="9264">
                        <c:v>0.80999999999999961</c:v>
                      </c:pt>
                      <c:pt idx="9265">
                        <c:v>0.90000000000000036</c:v>
                      </c:pt>
                      <c:pt idx="9266">
                        <c:v>0.75999999999999979</c:v>
                      </c:pt>
                      <c:pt idx="9267">
                        <c:v>0.79</c:v>
                      </c:pt>
                      <c:pt idx="9268">
                        <c:v>0.5600000000000005</c:v>
                      </c:pt>
                      <c:pt idx="9269">
                        <c:v>0.70000000000000018</c:v>
                      </c:pt>
                      <c:pt idx="9270">
                        <c:v>0.87000000000000011</c:v>
                      </c:pt>
                      <c:pt idx="9271">
                        <c:v>0.76999999999999957</c:v>
                      </c:pt>
                      <c:pt idx="9272">
                        <c:v>0.71</c:v>
                      </c:pt>
                      <c:pt idx="9273">
                        <c:v>0.65999999999999925</c:v>
                      </c:pt>
                      <c:pt idx="9274">
                        <c:v>0.58999999999999986</c:v>
                      </c:pt>
                      <c:pt idx="9275">
                        <c:v>0.66999999999999993</c:v>
                      </c:pt>
                      <c:pt idx="9276">
                        <c:v>0.57000000000000028</c:v>
                      </c:pt>
                      <c:pt idx="9277">
                        <c:v>0.59000000000000075</c:v>
                      </c:pt>
                      <c:pt idx="9278">
                        <c:v>0.26999999999999957</c:v>
                      </c:pt>
                      <c:pt idx="9279">
                        <c:v>5.9999999999999609E-2</c:v>
                      </c:pt>
                      <c:pt idx="9280">
                        <c:v>0.54999999999999982</c:v>
                      </c:pt>
                      <c:pt idx="9281">
                        <c:v>0.70000000000000018</c:v>
                      </c:pt>
                      <c:pt idx="9282">
                        <c:v>0.75</c:v>
                      </c:pt>
                      <c:pt idx="9283">
                        <c:v>0.75999999999999979</c:v>
                      </c:pt>
                      <c:pt idx="9284">
                        <c:v>0.75999999999999979</c:v>
                      </c:pt>
                      <c:pt idx="9285">
                        <c:v>1.04</c:v>
                      </c:pt>
                      <c:pt idx="9286">
                        <c:v>0.80000000000000071</c:v>
                      </c:pt>
                      <c:pt idx="9287">
                        <c:v>0.87000000000000011</c:v>
                      </c:pt>
                      <c:pt idx="9288">
                        <c:v>0.80000000000000071</c:v>
                      </c:pt>
                      <c:pt idx="9289">
                        <c:v>0.63999999999999968</c:v>
                      </c:pt>
                      <c:pt idx="9290">
                        <c:v>0.67999999999999972</c:v>
                      </c:pt>
                      <c:pt idx="9291">
                        <c:v>0.71999999999999975</c:v>
                      </c:pt>
                      <c:pt idx="9292">
                        <c:v>0.74000000000000021</c:v>
                      </c:pt>
                      <c:pt idx="9293">
                        <c:v>0.44000000000000039</c:v>
                      </c:pt>
                      <c:pt idx="9294">
                        <c:v>0.66000000000000014</c:v>
                      </c:pt>
                      <c:pt idx="9295">
                        <c:v>0.88999999999999968</c:v>
                      </c:pt>
                      <c:pt idx="9296">
                        <c:v>0.73999999999999932</c:v>
                      </c:pt>
                      <c:pt idx="9297">
                        <c:v>0.75999999999999979</c:v>
                      </c:pt>
                      <c:pt idx="9298">
                        <c:v>0.86000000000000032</c:v>
                      </c:pt>
                      <c:pt idx="9299">
                        <c:v>0.66000000000000014</c:v>
                      </c:pt>
                      <c:pt idx="9300">
                        <c:v>0.82000000000000028</c:v>
                      </c:pt>
                      <c:pt idx="9301">
                        <c:v>#N/A</c:v>
                      </c:pt>
                      <c:pt idx="9302">
                        <c:v>7.9999999999999183E-2</c:v>
                      </c:pt>
                      <c:pt idx="9303">
                        <c:v>0.79</c:v>
                      </c:pt>
                      <c:pt idx="9304">
                        <c:v>0.84999999999999964</c:v>
                      </c:pt>
                      <c:pt idx="9305">
                        <c:v>0.98000000000000043</c:v>
                      </c:pt>
                      <c:pt idx="9306">
                        <c:v>0.75</c:v>
                      </c:pt>
                      <c:pt idx="9307">
                        <c:v>0.83999999999999986</c:v>
                      </c:pt>
                      <c:pt idx="9308">
                        <c:v>0.75999999999999979</c:v>
                      </c:pt>
                      <c:pt idx="9309">
                        <c:v>0.83999999999999986</c:v>
                      </c:pt>
                      <c:pt idx="9310">
                        <c:v>0.79999999999999982</c:v>
                      </c:pt>
                      <c:pt idx="9311">
                        <c:v>0.51000000000000068</c:v>
                      </c:pt>
                      <c:pt idx="9312">
                        <c:v>0.59000000000000075</c:v>
                      </c:pt>
                      <c:pt idx="9313">
                        <c:v>0.35999999999999943</c:v>
                      </c:pt>
                      <c:pt idx="9314">
                        <c:v>0.58000000000000007</c:v>
                      </c:pt>
                      <c:pt idx="9315">
                        <c:v>0.72999999999999954</c:v>
                      </c:pt>
                      <c:pt idx="9316">
                        <c:v>0.54999999999999982</c:v>
                      </c:pt>
                      <c:pt idx="9317">
                        <c:v>0.64999999999999947</c:v>
                      </c:pt>
                      <c:pt idx="9318">
                        <c:v>0.46999999999999975</c:v>
                      </c:pt>
                      <c:pt idx="9319">
                        <c:v>0.54</c:v>
                      </c:pt>
                      <c:pt idx="9320">
                        <c:v>0.63999999999999968</c:v>
                      </c:pt>
                      <c:pt idx="9321">
                        <c:v>0.41999999999999993</c:v>
                      </c:pt>
                      <c:pt idx="9322">
                        <c:v>0.3100000000000005</c:v>
                      </c:pt>
                      <c:pt idx="9323">
                        <c:v>0.38999999999999968</c:v>
                      </c:pt>
                      <c:pt idx="9324">
                        <c:v>0.49000000000000021</c:v>
                      </c:pt>
                      <c:pt idx="9325">
                        <c:v>0.58999999999999986</c:v>
                      </c:pt>
                      <c:pt idx="9326">
                        <c:v>0.47999999999999954</c:v>
                      </c:pt>
                      <c:pt idx="9327">
                        <c:v>0.52000000000000046</c:v>
                      </c:pt>
                      <c:pt idx="9328">
                        <c:v>0.5600000000000005</c:v>
                      </c:pt>
                      <c:pt idx="9329">
                        <c:v>0.63999999999999968</c:v>
                      </c:pt>
                      <c:pt idx="9330">
                        <c:v>0.78000000000000025</c:v>
                      </c:pt>
                      <c:pt idx="9331">
                        <c:v>#N/A</c:v>
                      </c:pt>
                      <c:pt idx="9332">
                        <c:v>0.45999999999999996</c:v>
                      </c:pt>
                      <c:pt idx="9333">
                        <c:v>0.45999999999999996</c:v>
                      </c:pt>
                      <c:pt idx="9334">
                        <c:v>0.58999999999999986</c:v>
                      </c:pt>
                      <c:pt idx="9335">
                        <c:v>0.70000000000000018</c:v>
                      </c:pt>
                      <c:pt idx="9336">
                        <c:v>0.58000000000000007</c:v>
                      </c:pt>
                      <c:pt idx="9337">
                        <c:v>0.60999999999999943</c:v>
                      </c:pt>
                      <c:pt idx="9338">
                        <c:v>0.36000000000000032</c:v>
                      </c:pt>
                      <c:pt idx="9339">
                        <c:v>0.46999999999999975</c:v>
                      </c:pt>
                      <c:pt idx="9340">
                        <c:v>0.54</c:v>
                      </c:pt>
                      <c:pt idx="9341">
                        <c:v>0.33000000000000007</c:v>
                      </c:pt>
                      <c:pt idx="9342">
                        <c:v>0.49000000000000021</c:v>
                      </c:pt>
                      <c:pt idx="9343">
                        <c:v>0.48000000000000043</c:v>
                      </c:pt>
                      <c:pt idx="9344">
                        <c:v>0.29999999999999982</c:v>
                      </c:pt>
                      <c:pt idx="9345">
                        <c:v>0.28000000000000025</c:v>
                      </c:pt>
                      <c:pt idx="9346">
                        <c:v>0.19000000000000039</c:v>
                      </c:pt>
                      <c:pt idx="9347">
                        <c:v>0.41000000000000014</c:v>
                      </c:pt>
                      <c:pt idx="9348">
                        <c:v>0.20000000000000018</c:v>
                      </c:pt>
                      <c:pt idx="9349">
                        <c:v>0.30000000000000071</c:v>
                      </c:pt>
                      <c:pt idx="9350">
                        <c:v>0.45000000000000018</c:v>
                      </c:pt>
                      <c:pt idx="9351">
                        <c:v>0.41000000000000014</c:v>
                      </c:pt>
                      <c:pt idx="9352">
                        <c:v>#N/A</c:v>
                      </c:pt>
                      <c:pt idx="9353">
                        <c:v>0.35999999999999943</c:v>
                      </c:pt>
                      <c:pt idx="9354">
                        <c:v>0.37000000000000011</c:v>
                      </c:pt>
                      <c:pt idx="9355">
                        <c:v>0.41999999999999993</c:v>
                      </c:pt>
                      <c:pt idx="9356">
                        <c:v>0.16999999999999993</c:v>
                      </c:pt>
                      <c:pt idx="9357">
                        <c:v>0.39999999999999947</c:v>
                      </c:pt>
                      <c:pt idx="9358">
                        <c:v>0.23000000000000043</c:v>
                      </c:pt>
                      <c:pt idx="9359">
                        <c:v>0.26999999999999957</c:v>
                      </c:pt>
                      <c:pt idx="9360">
                        <c:v>0.41000000000000014</c:v>
                      </c:pt>
                      <c:pt idx="9361">
                        <c:v>0.35000000000000053</c:v>
                      </c:pt>
                      <c:pt idx="9362">
                        <c:v>0.29999999999999982</c:v>
                      </c:pt>
                      <c:pt idx="9363">
                        <c:v>0.29000000000000004</c:v>
                      </c:pt>
                      <c:pt idx="9364">
                        <c:v>#N/A</c:v>
                      </c:pt>
                      <c:pt idx="9365">
                        <c:v>0.36000000000000032</c:v>
                      </c:pt>
                      <c:pt idx="9366">
                        <c:v>-5.9999999999999609E-2</c:v>
                      </c:pt>
                      <c:pt idx="9367">
                        <c:v>0.3100000000000005</c:v>
                      </c:pt>
                      <c:pt idx="9368">
                        <c:v>0.33000000000000007</c:v>
                      </c:pt>
                      <c:pt idx="9369">
                        <c:v>0.33000000000000007</c:v>
                      </c:pt>
                      <c:pt idx="9370">
                        <c:v>0.53000000000000025</c:v>
                      </c:pt>
                      <c:pt idx="9371">
                        <c:v>0.54999999999999982</c:v>
                      </c:pt>
                      <c:pt idx="9372">
                        <c:v>0.66000000000000014</c:v>
                      </c:pt>
                      <c:pt idx="9373">
                        <c:v>0.47000000000000064</c:v>
                      </c:pt>
                      <c:pt idx="9374">
                        <c:v>0.30000000000000071</c:v>
                      </c:pt>
                      <c:pt idx="9375">
                        <c:v>0.19000000000000039</c:v>
                      </c:pt>
                      <c:pt idx="9376">
                        <c:v>-0.1899999999999995</c:v>
                      </c:pt>
                      <c:pt idx="9377">
                        <c:v>0.20999999999999996</c:v>
                      </c:pt>
                      <c:pt idx="9378">
                        <c:v>-0.14000000000000057</c:v>
                      </c:pt>
                      <c:pt idx="9379">
                        <c:v>0.12999999999999989</c:v>
                      </c:pt>
                      <c:pt idx="9380">
                        <c:v>0.25999999999999979</c:v>
                      </c:pt>
                      <c:pt idx="9381">
                        <c:v>0.16999999999999993</c:v>
                      </c:pt>
                      <c:pt idx="9382">
                        <c:v>0.28000000000000025</c:v>
                      </c:pt>
                      <c:pt idx="9383">
                        <c:v>0.67999999999999972</c:v>
                      </c:pt>
                      <c:pt idx="9384">
                        <c:v>#N/A</c:v>
                      </c:pt>
                      <c:pt idx="9385">
                        <c:v>0.55999999999999961</c:v>
                      </c:pt>
                      <c:pt idx="9386">
                        <c:v>0.1899999999999995</c:v>
                      </c:pt>
                      <c:pt idx="9387">
                        <c:v>-0.27000000000000046</c:v>
                      </c:pt>
                      <c:pt idx="9388">
                        <c:v>-8.9999999999999858E-2</c:v>
                      </c:pt>
                      <c:pt idx="9389">
                        <c:v>#N/A</c:v>
                      </c:pt>
                      <c:pt idx="9390">
                        <c:v>-0.38999999999999968</c:v>
                      </c:pt>
                      <c:pt idx="9391">
                        <c:v>9.9999999999997868E-3</c:v>
                      </c:pt>
                      <c:pt idx="9392">
                        <c:v>0.14000000000000057</c:v>
                      </c:pt>
                      <c:pt idx="9393">
                        <c:v>0.25999999999999979</c:v>
                      </c:pt>
                      <c:pt idx="9394">
                        <c:v>7.0000000000000284E-2</c:v>
                      </c:pt>
                      <c:pt idx="9395">
                        <c:v>-8.0000000000000071E-2</c:v>
                      </c:pt>
                      <c:pt idx="9396">
                        <c:v>-9.0000000000000746E-2</c:v>
                      </c:pt>
                      <c:pt idx="9397">
                        <c:v>-9.9999999999997868E-3</c:v>
                      </c:pt>
                      <c:pt idx="9398">
                        <c:v>8.9999999999999858E-2</c:v>
                      </c:pt>
                      <c:pt idx="9399">
                        <c:v>-0.11999999999999922</c:v>
                      </c:pt>
                      <c:pt idx="9400">
                        <c:v>0</c:v>
                      </c:pt>
                      <c:pt idx="9401">
                        <c:v>#N/A</c:v>
                      </c:pt>
                      <c:pt idx="9402">
                        <c:v>5.0000000000000711E-2</c:v>
                      </c:pt>
                      <c:pt idx="9403">
                        <c:v>0.13999999999999968</c:v>
                      </c:pt>
                      <c:pt idx="9404">
                        <c:v>8.9999999999999858E-2</c:v>
                      </c:pt>
                      <c:pt idx="9405">
                        <c:v>0.19000000000000039</c:v>
                      </c:pt>
                      <c:pt idx="9406">
                        <c:v>9.9999999999997868E-3</c:v>
                      </c:pt>
                      <c:pt idx="9407">
                        <c:v>0.1800000000000006</c:v>
                      </c:pt>
                      <c:pt idx="9408">
                        <c:v>0.11000000000000032</c:v>
                      </c:pt>
                      <c:pt idx="9409">
                        <c:v>-4.9999999999999822E-2</c:v>
                      </c:pt>
                      <c:pt idx="9410">
                        <c:v>4.9999999999999822E-2</c:v>
                      </c:pt>
                      <c:pt idx="9411">
                        <c:v>-0.13999999999999968</c:v>
                      </c:pt>
                      <c:pt idx="9412">
                        <c:v>8.9999999999999858E-2</c:v>
                      </c:pt>
                      <c:pt idx="9413">
                        <c:v>0.16000000000000014</c:v>
                      </c:pt>
                      <c:pt idx="9414">
                        <c:v>0.16999999999999993</c:v>
                      </c:pt>
                      <c:pt idx="9415">
                        <c:v>0.21999999999999975</c:v>
                      </c:pt>
                      <c:pt idx="9416">
                        <c:v>0.1800000000000006</c:v>
                      </c:pt>
                      <c:pt idx="9417">
                        <c:v>0.19999999999999929</c:v>
                      </c:pt>
                      <c:pt idx="9418">
                        <c:v>4.9999999999999822E-2</c:v>
                      </c:pt>
                      <c:pt idx="9419">
                        <c:v>0</c:v>
                      </c:pt>
                      <c:pt idx="9420">
                        <c:v>4.0000000000000036E-2</c:v>
                      </c:pt>
                      <c:pt idx="9421">
                        <c:v>#N/A</c:v>
                      </c:pt>
                      <c:pt idx="9422">
                        <c:v>-0.55999999999999961</c:v>
                      </c:pt>
                      <c:pt idx="9423">
                        <c:v>4.9999999999999822E-2</c:v>
                      </c:pt>
                      <c:pt idx="9424">
                        <c:v>8.0000000000000071E-2</c:v>
                      </c:pt>
                      <c:pt idx="9425">
                        <c:v>8.0000000000000071E-2</c:v>
                      </c:pt>
                      <c:pt idx="9426">
                        <c:v>3.0000000000000249E-2</c:v>
                      </c:pt>
                      <c:pt idx="9427">
                        <c:v>0.20000000000000018</c:v>
                      </c:pt>
                      <c:pt idx="9428">
                        <c:v>-6.0000000000000497E-2</c:v>
                      </c:pt>
                      <c:pt idx="9429">
                        <c:v>4.0000000000000036E-2</c:v>
                      </c:pt>
                      <c:pt idx="9430">
                        <c:v>4.9999999999999822E-2</c:v>
                      </c:pt>
                      <c:pt idx="9431">
                        <c:v>-0.10000000000000053</c:v>
                      </c:pt>
                      <c:pt idx="9432">
                        <c:v>0.19999999999999929</c:v>
                      </c:pt>
                      <c:pt idx="9433">
                        <c:v>0.29999999999999982</c:v>
                      </c:pt>
                      <c:pt idx="9434">
                        <c:v>0.29999999999999982</c:v>
                      </c:pt>
                      <c:pt idx="9435">
                        <c:v>0.32000000000000028</c:v>
                      </c:pt>
                      <c:pt idx="9436">
                        <c:v>0.16999999999999993</c:v>
                      </c:pt>
                      <c:pt idx="9437">
                        <c:v>0.22999999999999954</c:v>
                      </c:pt>
                      <c:pt idx="9438">
                        <c:v>0.11000000000000032</c:v>
                      </c:pt>
                      <c:pt idx="9439">
                        <c:v>4.0000000000000036E-2</c:v>
                      </c:pt>
                      <c:pt idx="9440">
                        <c:v>0.15000000000000036</c:v>
                      </c:pt>
                      <c:pt idx="9441">
                        <c:v>-9.9999999999999645E-2</c:v>
                      </c:pt>
                      <c:pt idx="9442">
                        <c:v>8.9999999999999858E-2</c:v>
                      </c:pt>
                      <c:pt idx="9443">
                        <c:v>0.23000000000000043</c:v>
                      </c:pt>
                      <c:pt idx="9444">
                        <c:v>0.19000000000000039</c:v>
                      </c:pt>
                      <c:pt idx="9445">
                        <c:v>0.23000000000000043</c:v>
                      </c:pt>
                      <c:pt idx="9446">
                        <c:v>0.16000000000000014</c:v>
                      </c:pt>
                      <c:pt idx="9447">
                        <c:v>0.16999999999999993</c:v>
                      </c:pt>
                      <c:pt idx="9448">
                        <c:v>-0.11000000000000032</c:v>
                      </c:pt>
                      <c:pt idx="9449">
                        <c:v>0.12999999999999989</c:v>
                      </c:pt>
                      <c:pt idx="9450">
                        <c:v>0.20999999999999996</c:v>
                      </c:pt>
                      <c:pt idx="9451">
                        <c:v>9.9999999999999645E-2</c:v>
                      </c:pt>
                      <c:pt idx="9452">
                        <c:v>-0.20999999999999996</c:v>
                      </c:pt>
                      <c:pt idx="9453">
                        <c:v>-9.9999999999999645E-2</c:v>
                      </c:pt>
                      <c:pt idx="9454">
                        <c:v>0.10999999999999943</c:v>
                      </c:pt>
                      <c:pt idx="9455">
                        <c:v>0</c:v>
                      </c:pt>
                      <c:pt idx="9456">
                        <c:v>4.9999999999999822E-2</c:v>
                      </c:pt>
                      <c:pt idx="9457">
                        <c:v>0.12999999999999989</c:v>
                      </c:pt>
                      <c:pt idx="9458">
                        <c:v>-5.9999999999999609E-2</c:v>
                      </c:pt>
                      <c:pt idx="9459">
                        <c:v>8.9999999999999858E-2</c:v>
                      </c:pt>
                      <c:pt idx="9460">
                        <c:v>#N/A</c:v>
                      </c:pt>
                      <c:pt idx="9461">
                        <c:v>0.14000000000000057</c:v>
                      </c:pt>
                      <c:pt idx="9462">
                        <c:v>0.16000000000000014</c:v>
                      </c:pt>
                      <c:pt idx="9463">
                        <c:v>4.0000000000000036E-2</c:v>
                      </c:pt>
                      <c:pt idx="9464">
                        <c:v>8.9999999999999858E-2</c:v>
                      </c:pt>
                      <c:pt idx="9465">
                        <c:v>0.22999999999999954</c:v>
                      </c:pt>
                      <c:pt idx="9466">
                        <c:v>0.29000000000000004</c:v>
                      </c:pt>
                      <c:pt idx="9467">
                        <c:v>0.30999999999999961</c:v>
                      </c:pt>
                      <c:pt idx="9468">
                        <c:v>0.38999999999999968</c:v>
                      </c:pt>
                      <c:pt idx="9469">
                        <c:v>0.23000000000000043</c:v>
                      </c:pt>
                      <c:pt idx="9470">
                        <c:v>0.24000000000000021</c:v>
                      </c:pt>
                      <c:pt idx="9471">
                        <c:v>0.34999999999999964</c:v>
                      </c:pt>
                      <c:pt idx="9472">
                        <c:v>0.51999999999999957</c:v>
                      </c:pt>
                      <c:pt idx="9473">
                        <c:v>0.47999999999999954</c:v>
                      </c:pt>
                      <c:pt idx="9474">
                        <c:v>8.9999999999999858E-2</c:v>
                      </c:pt>
                      <c:pt idx="9475">
                        <c:v>0.20999999999999996</c:v>
                      </c:pt>
                      <c:pt idx="9476">
                        <c:v>0.45000000000000018</c:v>
                      </c:pt>
                      <c:pt idx="9477">
                        <c:v>0.48000000000000043</c:v>
                      </c:pt>
                      <c:pt idx="9478">
                        <c:v>0.62999999999999989</c:v>
                      </c:pt>
                      <c:pt idx="9479">
                        <c:v>0.33000000000000007</c:v>
                      </c:pt>
                      <c:pt idx="9480">
                        <c:v>0.24000000000000021</c:v>
                      </c:pt>
                      <c:pt idx="9481">
                        <c:v>0.25999999999999979</c:v>
                      </c:pt>
                      <c:pt idx="9482">
                        <c:v>0.16000000000000014</c:v>
                      </c:pt>
                      <c:pt idx="9483">
                        <c:v>5.9999999999999609E-2</c:v>
                      </c:pt>
                      <c:pt idx="9484">
                        <c:v>9.9999999999997868E-3</c:v>
                      </c:pt>
                      <c:pt idx="9485">
                        <c:v>-4.0000000000000036E-2</c:v>
                      </c:pt>
                      <c:pt idx="9486">
                        <c:v>0.12000000000000011</c:v>
                      </c:pt>
                      <c:pt idx="9487">
                        <c:v>0.30000000000000071</c:v>
                      </c:pt>
                      <c:pt idx="9488">
                        <c:v>9.0000000000000746E-2</c:v>
                      </c:pt>
                      <c:pt idx="9489">
                        <c:v>0.16000000000000014</c:v>
                      </c:pt>
                      <c:pt idx="9490">
                        <c:v>0.25999999999999979</c:v>
                      </c:pt>
                      <c:pt idx="9491">
                        <c:v>#N/A</c:v>
                      </c:pt>
                      <c:pt idx="9492">
                        <c:v>-3.0000000000000249E-2</c:v>
                      </c:pt>
                      <c:pt idx="9493">
                        <c:v>2.9999999999999361E-2</c:v>
                      </c:pt>
                      <c:pt idx="9494">
                        <c:v>-4.9999999999999822E-2</c:v>
                      </c:pt>
                      <c:pt idx="9495">
                        <c:v>-7.0000000000000284E-2</c:v>
                      </c:pt>
                      <c:pt idx="9496">
                        <c:v>-0.25999999999999979</c:v>
                      </c:pt>
                      <c:pt idx="9497">
                        <c:v>5.9999999999999609E-2</c:v>
                      </c:pt>
                      <c:pt idx="9498">
                        <c:v>-2.9999999999999361E-2</c:v>
                      </c:pt>
                      <c:pt idx="9499">
                        <c:v>4.0000000000000036E-2</c:v>
                      </c:pt>
                      <c:pt idx="9500">
                        <c:v>0.20000000000000018</c:v>
                      </c:pt>
                      <c:pt idx="9501">
                        <c:v>0.13999999999999968</c:v>
                      </c:pt>
                      <c:pt idx="9502">
                        <c:v>0.20999999999999996</c:v>
                      </c:pt>
                      <c:pt idx="9503">
                        <c:v>-2.0000000000000462E-2</c:v>
                      </c:pt>
                      <c:pt idx="9504">
                        <c:v>-0.17999999999999972</c:v>
                      </c:pt>
                      <c:pt idx="9505">
                        <c:v>-0.10000000000000053</c:v>
                      </c:pt>
                      <c:pt idx="9506">
                        <c:v>-0.40000000000000036</c:v>
                      </c:pt>
                      <c:pt idx="9507">
                        <c:v>-9.9999999999999645E-2</c:v>
                      </c:pt>
                      <c:pt idx="9508">
                        <c:v>-9.9999999999997868E-3</c:v>
                      </c:pt>
                      <c:pt idx="9509">
                        <c:v>-4.0000000000000036E-2</c:v>
                      </c:pt>
                      <c:pt idx="9510">
                        <c:v>0.10999999999999943</c:v>
                      </c:pt>
                      <c:pt idx="9511">
                        <c:v>4.0000000000000036E-2</c:v>
                      </c:pt>
                      <c:pt idx="9512">
                        <c:v>8.9999999999999858E-2</c:v>
                      </c:pt>
                      <c:pt idx="9513">
                        <c:v>-8.0000000000000071E-2</c:v>
                      </c:pt>
                      <c:pt idx="9514">
                        <c:v>-0.17999999999999972</c:v>
                      </c:pt>
                      <c:pt idx="9515">
                        <c:v>-9.9999999999997868E-3</c:v>
                      </c:pt>
                      <c:pt idx="9516">
                        <c:v>-0.22000000000000064</c:v>
                      </c:pt>
                      <c:pt idx="9517">
                        <c:v>-1.6199999999999992</c:v>
                      </c:pt>
                      <c:pt idx="9518">
                        <c:v>-0.90999999999999925</c:v>
                      </c:pt>
                      <c:pt idx="9519">
                        <c:v>-0.20000000000000018</c:v>
                      </c:pt>
                      <c:pt idx="9520">
                        <c:v>#N/A</c:v>
                      </c:pt>
                      <c:pt idx="9521">
                        <c:v>-0.15000000000000036</c:v>
                      </c:pt>
                      <c:pt idx="9522">
                        <c:v>-4.0000000000000036E-2</c:v>
                      </c:pt>
                      <c:pt idx="9523">
                        <c:v>-1.0000000000000675E-2</c:v>
                      </c:pt>
                      <c:pt idx="9524">
                        <c:v>-9.9999999999999645E-2</c:v>
                      </c:pt>
                      <c:pt idx="9525">
                        <c:v>-9.9999999999997868E-3</c:v>
                      </c:pt>
                      <c:pt idx="9526">
                        <c:v>-4.0000000000000036E-2</c:v>
                      </c:pt>
                      <c:pt idx="9527">
                        <c:v>4.0000000000000036E-2</c:v>
                      </c:pt>
                      <c:pt idx="9528">
                        <c:v>-0.21999999999999975</c:v>
                      </c:pt>
                      <c:pt idx="9529">
                        <c:v>-7.0000000000000284E-2</c:v>
                      </c:pt>
                      <c:pt idx="9530">
                        <c:v>8.9999999999999858E-2</c:v>
                      </c:pt>
                      <c:pt idx="9531">
                        <c:v>-0.16999999999999993</c:v>
                      </c:pt>
                      <c:pt idx="9532">
                        <c:v>-5.9999999999999609E-2</c:v>
                      </c:pt>
                      <c:pt idx="9533">
                        <c:v>-2.0000000000000462E-2</c:v>
                      </c:pt>
                      <c:pt idx="9534">
                        <c:v>-9.9999999999999645E-2</c:v>
                      </c:pt>
                      <c:pt idx="9535">
                        <c:v>-8.0000000000000071E-2</c:v>
                      </c:pt>
                      <c:pt idx="9536">
                        <c:v>-0.20999999999999996</c:v>
                      </c:pt>
                      <c:pt idx="9537">
                        <c:v>0</c:v>
                      </c:pt>
                      <c:pt idx="9538">
                        <c:v>2.9999999999999361E-2</c:v>
                      </c:pt>
                      <c:pt idx="9539">
                        <c:v>-0.11000000000000032</c:v>
                      </c:pt>
                      <c:pt idx="9540">
                        <c:v>-0.12999999999999989</c:v>
                      </c:pt>
                      <c:pt idx="9541">
                        <c:v>-0.23000000000000043</c:v>
                      </c:pt>
                      <c:pt idx="9542">
                        <c:v>-0.11000000000000032</c:v>
                      </c:pt>
                      <c:pt idx="9543">
                        <c:v>-0.10000000000000053</c:v>
                      </c:pt>
                      <c:pt idx="9544">
                        <c:v>-9.9999999999999645E-2</c:v>
                      </c:pt>
                      <c:pt idx="9545">
                        <c:v>-4.0000000000000036E-2</c:v>
                      </c:pt>
                      <c:pt idx="9546">
                        <c:v>-0.14999999999999947</c:v>
                      </c:pt>
                      <c:pt idx="9547">
                        <c:v>-9.9999999999999645E-2</c:v>
                      </c:pt>
                      <c:pt idx="9548">
                        <c:v>-0.17999999999999972</c:v>
                      </c:pt>
                      <c:pt idx="9549">
                        <c:v>-0.15999999999999925</c:v>
                      </c:pt>
                      <c:pt idx="9550">
                        <c:v>-0.15999999999999925</c:v>
                      </c:pt>
                      <c:pt idx="9551">
                        <c:v>-0.39999999999999947</c:v>
                      </c:pt>
                      <c:pt idx="9552">
                        <c:v>-0.12999999999999989</c:v>
                      </c:pt>
                      <c:pt idx="9553">
                        <c:v>-6.0000000000000497E-2</c:v>
                      </c:pt>
                      <c:pt idx="9554">
                        <c:v>-0.12999999999999989</c:v>
                      </c:pt>
                      <c:pt idx="9555">
                        <c:v>-0.13999999999999968</c:v>
                      </c:pt>
                      <c:pt idx="9556">
                        <c:v>-0.20999999999999996</c:v>
                      </c:pt>
                      <c:pt idx="9557">
                        <c:v>-0.25</c:v>
                      </c:pt>
                      <c:pt idx="9558">
                        <c:v>-0.23000000000000043</c:v>
                      </c:pt>
                      <c:pt idx="9559">
                        <c:v>-0.42999999999999972</c:v>
                      </c:pt>
                      <c:pt idx="9560">
                        <c:v>-0.41999999999999993</c:v>
                      </c:pt>
                      <c:pt idx="9561">
                        <c:v>-0.83999999999999986</c:v>
                      </c:pt>
                      <c:pt idx="9562">
                        <c:v>-0.70000000000000018</c:v>
                      </c:pt>
                      <c:pt idx="9563">
                        <c:v>-0.4300000000000006</c:v>
                      </c:pt>
                      <c:pt idx="9564">
                        <c:v>-0.48999999999999932</c:v>
                      </c:pt>
                      <c:pt idx="9565">
                        <c:v>-0.39000000000000057</c:v>
                      </c:pt>
                      <c:pt idx="9566">
                        <c:v>#N/A</c:v>
                      </c:pt>
                      <c:pt idx="9567">
                        <c:v>-0.62000000000000011</c:v>
                      </c:pt>
                      <c:pt idx="9568">
                        <c:v>-0.5</c:v>
                      </c:pt>
                      <c:pt idx="9569">
                        <c:v>-0.79</c:v>
                      </c:pt>
                      <c:pt idx="9570">
                        <c:v>-0.61000000000000032</c:v>
                      </c:pt>
                      <c:pt idx="9571">
                        <c:v>-0.78000000000000025</c:v>
                      </c:pt>
                      <c:pt idx="9572">
                        <c:v>-0.80999999999999961</c:v>
                      </c:pt>
                      <c:pt idx="9573">
                        <c:v>-0.61000000000000032</c:v>
                      </c:pt>
                      <c:pt idx="9574">
                        <c:v>-0.66999999999999993</c:v>
                      </c:pt>
                      <c:pt idx="9575">
                        <c:v>-0.67999999999999972</c:v>
                      </c:pt>
                      <c:pt idx="9576">
                        <c:v>-0.77999999999999936</c:v>
                      </c:pt>
                      <c:pt idx="9577">
                        <c:v>-0.64999999999999947</c:v>
                      </c:pt>
                      <c:pt idx="9578">
                        <c:v>-0.79</c:v>
                      </c:pt>
                      <c:pt idx="9579">
                        <c:v>-0.78000000000000025</c:v>
                      </c:pt>
                      <c:pt idx="9580">
                        <c:v>-0.91000000000000014</c:v>
                      </c:pt>
                      <c:pt idx="9581">
                        <c:v>-0.9399999999999995</c:v>
                      </c:pt>
                      <c:pt idx="9582">
                        <c:v>-0.85000000000000053</c:v>
                      </c:pt>
                      <c:pt idx="9583">
                        <c:v>-1.6999999999999993</c:v>
                      </c:pt>
                      <c:pt idx="9584">
                        <c:v>-1.4000000000000004</c:v>
                      </c:pt>
                      <c:pt idx="9585">
                        <c:v>-1.08</c:v>
                      </c:pt>
                      <c:pt idx="9586">
                        <c:v>-1.29</c:v>
                      </c:pt>
                      <c:pt idx="9587">
                        <c:v>-0.41000000000000014</c:v>
                      </c:pt>
                      <c:pt idx="9588">
                        <c:v>-0.23000000000000043</c:v>
                      </c:pt>
                      <c:pt idx="9589">
                        <c:v>-0.59000000000000075</c:v>
                      </c:pt>
                      <c:pt idx="9590">
                        <c:v>-0.25</c:v>
                      </c:pt>
                      <c:pt idx="9591">
                        <c:v>#N/A</c:v>
                      </c:pt>
                      <c:pt idx="9592">
                        <c:v>-0.66999999999999993</c:v>
                      </c:pt>
                      <c:pt idx="9593">
                        <c:v>-0.75</c:v>
                      </c:pt>
                      <c:pt idx="9594">
                        <c:v>-0.91000000000000014</c:v>
                      </c:pt>
                      <c:pt idx="9595">
                        <c:v>-0.29000000000000004</c:v>
                      </c:pt>
                      <c:pt idx="9596">
                        <c:v>-0.32000000000000028</c:v>
                      </c:pt>
                      <c:pt idx="9597">
                        <c:v>-0.22999999999999954</c:v>
                      </c:pt>
                      <c:pt idx="9598">
                        <c:v>-0.24000000000000021</c:v>
                      </c:pt>
                      <c:pt idx="9599">
                        <c:v>-0.33999999999999986</c:v>
                      </c:pt>
                      <c:pt idx="9600">
                        <c:v>-0.16000000000000014</c:v>
                      </c:pt>
                      <c:pt idx="9601">
                        <c:v>-0.29999999999999982</c:v>
                      </c:pt>
                      <c:pt idx="9602">
                        <c:v>-0.37000000000000011</c:v>
                      </c:pt>
                      <c:pt idx="9603">
                        <c:v>-0.45999999999999996</c:v>
                      </c:pt>
                      <c:pt idx="9604">
                        <c:v>-0.70000000000000018</c:v>
                      </c:pt>
                      <c:pt idx="9605">
                        <c:v>-0.71</c:v>
                      </c:pt>
                      <c:pt idx="9606">
                        <c:v>-0.58000000000000007</c:v>
                      </c:pt>
                      <c:pt idx="9607">
                        <c:v>-0.25999999999999979</c:v>
                      </c:pt>
                      <c:pt idx="9608">
                        <c:v>-1.9999999999999574E-2</c:v>
                      </c:pt>
                      <c:pt idx="9609">
                        <c:v>-0.22999999999999954</c:v>
                      </c:pt>
                      <c:pt idx="9610">
                        <c:v>0.29000000000000004</c:v>
                      </c:pt>
                      <c:pt idx="9611">
                        <c:v>-7.0000000000000284E-2</c:v>
                      </c:pt>
                      <c:pt idx="9612">
                        <c:v>-3.0000000000000249E-2</c:v>
                      </c:pt>
                      <c:pt idx="9613">
                        <c:v>#N/A</c:v>
                      </c:pt>
                      <c:pt idx="9614">
                        <c:v>-0.36000000000000032</c:v>
                      </c:pt>
                      <c:pt idx="9615">
                        <c:v>-0.16000000000000014</c:v>
                      </c:pt>
                      <c:pt idx="9616">
                        <c:v>-0.60000000000000053</c:v>
                      </c:pt>
                      <c:pt idx="9617">
                        <c:v>0.25999999999999979</c:v>
                      </c:pt>
                      <c:pt idx="9618">
                        <c:v>0.77999999999999936</c:v>
                      </c:pt>
                      <c:pt idx="9619">
                        <c:v>0.46999999999999975</c:v>
                      </c:pt>
                      <c:pt idx="9620">
                        <c:v>0.41999999999999993</c:v>
                      </c:pt>
                      <c:pt idx="9621">
                        <c:v>0.25999999999999979</c:v>
                      </c:pt>
                      <c:pt idx="9622">
                        <c:v>0.20999999999999996</c:v>
                      </c:pt>
                      <c:pt idx="9623">
                        <c:v>-0.15000000000000036</c:v>
                      </c:pt>
                      <c:pt idx="9624">
                        <c:v>#N/A</c:v>
                      </c:pt>
                      <c:pt idx="9625">
                        <c:v>-3.0000000000000249E-2</c:v>
                      </c:pt>
                      <c:pt idx="9626">
                        <c:v>-0.37000000000000011</c:v>
                      </c:pt>
                      <c:pt idx="9627">
                        <c:v>-0.15000000000000036</c:v>
                      </c:pt>
                      <c:pt idx="9628">
                        <c:v>9.9999999999997868E-3</c:v>
                      </c:pt>
                      <c:pt idx="9629">
                        <c:v>-8.0000000000000071E-2</c:v>
                      </c:pt>
                      <c:pt idx="9630">
                        <c:v>-4.9999999999999822E-2</c:v>
                      </c:pt>
                      <c:pt idx="9631">
                        <c:v>-1.9999999999999574E-2</c:v>
                      </c:pt>
                      <c:pt idx="9632">
                        <c:v>-6.0000000000000497E-2</c:v>
                      </c:pt>
                      <c:pt idx="9633">
                        <c:v>-0.14000000000000057</c:v>
                      </c:pt>
                      <c:pt idx="9634">
                        <c:v>-0.4399999999999995</c:v>
                      </c:pt>
                      <c:pt idx="9635">
                        <c:v>-0.29999999999999982</c:v>
                      </c:pt>
                      <c:pt idx="9636">
                        <c:v>-0.50999999999999979</c:v>
                      </c:pt>
                      <c:pt idx="9637">
                        <c:v>-0.47999999999999954</c:v>
                      </c:pt>
                      <c:pt idx="9638">
                        <c:v>-0.33000000000000007</c:v>
                      </c:pt>
                      <c:pt idx="9639">
                        <c:v>-0.21999999999999975</c:v>
                      </c:pt>
                      <c:pt idx="9640">
                        <c:v>-8.9999999999999858E-2</c:v>
                      </c:pt>
                      <c:pt idx="9641">
                        <c:v>-8.0000000000000071E-2</c:v>
                      </c:pt>
                      <c:pt idx="9642">
                        <c:v>7.0000000000000284E-2</c:v>
                      </c:pt>
                      <c:pt idx="9643">
                        <c:v>0.14999999999999947</c:v>
                      </c:pt>
                      <c:pt idx="9644">
                        <c:v>0.59000000000000075</c:v>
                      </c:pt>
                      <c:pt idx="9645">
                        <c:v>#N/A</c:v>
                      </c:pt>
                      <c:pt idx="9646">
                        <c:v>-9.9999999999999645E-2</c:v>
                      </c:pt>
                      <c:pt idx="9647">
                        <c:v>0.11000000000000032</c:v>
                      </c:pt>
                      <c:pt idx="9648">
                        <c:v>-0.14999999999999947</c:v>
                      </c:pt>
                      <c:pt idx="9649">
                        <c:v>0.58000000000000007</c:v>
                      </c:pt>
                      <c:pt idx="9650">
                        <c:v>#N/A</c:v>
                      </c:pt>
                      <c:pt idx="9651">
                        <c:v>-0.34999999999999964</c:v>
                      </c:pt>
                      <c:pt idx="9652">
                        <c:v>0.20000000000000018</c:v>
                      </c:pt>
                      <c:pt idx="9653">
                        <c:v>0.5</c:v>
                      </c:pt>
                      <c:pt idx="9654">
                        <c:v>0.27999999999999936</c:v>
                      </c:pt>
                      <c:pt idx="9655">
                        <c:v>0.12000000000000011</c:v>
                      </c:pt>
                      <c:pt idx="9656">
                        <c:v>-0.26999999999999957</c:v>
                      </c:pt>
                      <c:pt idx="9657">
                        <c:v>4.0000000000000036E-2</c:v>
                      </c:pt>
                      <c:pt idx="9658">
                        <c:v>0.12000000000000011</c:v>
                      </c:pt>
                      <c:pt idx="9659">
                        <c:v>-0.19000000000000039</c:v>
                      </c:pt>
                      <c:pt idx="9660">
                        <c:v>-1.9999999999999574E-2</c:v>
                      </c:pt>
                      <c:pt idx="9661">
                        <c:v>#N/A</c:v>
                      </c:pt>
                      <c:pt idx="9662">
                        <c:v>0.16000000000000014</c:v>
                      </c:pt>
                      <c:pt idx="9663">
                        <c:v>0.34999999999999964</c:v>
                      </c:pt>
                      <c:pt idx="9664">
                        <c:v>0.33999999999999986</c:v>
                      </c:pt>
                      <c:pt idx="9665">
                        <c:v>1.9999999999999574E-2</c:v>
                      </c:pt>
                      <c:pt idx="9666">
                        <c:v>-0.29999999999999982</c:v>
                      </c:pt>
                      <c:pt idx="9667">
                        <c:v>-0.14999999999999947</c:v>
                      </c:pt>
                      <c:pt idx="9668">
                        <c:v>6.9999999999999396E-2</c:v>
                      </c:pt>
                      <c:pt idx="9669">
                        <c:v>-0.12999999999999989</c:v>
                      </c:pt>
                      <c:pt idx="9670">
                        <c:v>-0.12999999999999989</c:v>
                      </c:pt>
                      <c:pt idx="9671">
                        <c:v>-0.11000000000000032</c:v>
                      </c:pt>
                      <c:pt idx="9672">
                        <c:v>0.23000000000000043</c:v>
                      </c:pt>
                      <c:pt idx="9673">
                        <c:v>0.17999999999999972</c:v>
                      </c:pt>
                      <c:pt idx="9674">
                        <c:v>9.9999999999997868E-3</c:v>
                      </c:pt>
                      <c:pt idx="9675">
                        <c:v>0.1800000000000006</c:v>
                      </c:pt>
                      <c:pt idx="9676">
                        <c:v>9.0000000000000746E-2</c:v>
                      </c:pt>
                      <c:pt idx="9677">
                        <c:v>0.17999999999999972</c:v>
                      </c:pt>
                      <c:pt idx="9678">
                        <c:v>0.24000000000000021</c:v>
                      </c:pt>
                      <c:pt idx="9679">
                        <c:v>0.19999999999999929</c:v>
                      </c:pt>
                      <c:pt idx="9680">
                        <c:v>0.37999999999999989</c:v>
                      </c:pt>
                      <c:pt idx="9681">
                        <c:v>#N/A</c:v>
                      </c:pt>
                      <c:pt idx="9682">
                        <c:v>-5.9999999999999609E-2</c:v>
                      </c:pt>
                      <c:pt idx="9683">
                        <c:v>0.25</c:v>
                      </c:pt>
                      <c:pt idx="9684">
                        <c:v>0.33000000000000007</c:v>
                      </c:pt>
                      <c:pt idx="9685">
                        <c:v>0.35000000000000053</c:v>
                      </c:pt>
                      <c:pt idx="9686">
                        <c:v>0.25</c:v>
                      </c:pt>
                      <c:pt idx="9687">
                        <c:v>0.36999999999999922</c:v>
                      </c:pt>
                      <c:pt idx="9688">
                        <c:v>0.29999999999999982</c:v>
                      </c:pt>
                      <c:pt idx="9689">
                        <c:v>0.4300000000000006</c:v>
                      </c:pt>
                      <c:pt idx="9690">
                        <c:v>0.45000000000000018</c:v>
                      </c:pt>
                      <c:pt idx="9691">
                        <c:v>0.30000000000000071</c:v>
                      </c:pt>
                      <c:pt idx="9692">
                        <c:v>0.61999999999999922</c:v>
                      </c:pt>
                      <c:pt idx="9693">
                        <c:v>0.64999999999999947</c:v>
                      </c:pt>
                      <c:pt idx="9694">
                        <c:v>0.61000000000000032</c:v>
                      </c:pt>
                      <c:pt idx="9695">
                        <c:v>0.54</c:v>
                      </c:pt>
                      <c:pt idx="9696">
                        <c:v>0.45999999999999996</c:v>
                      </c:pt>
                      <c:pt idx="9697">
                        <c:v>0.4399999999999995</c:v>
                      </c:pt>
                      <c:pt idx="9698">
                        <c:v>0.37999999999999989</c:v>
                      </c:pt>
                      <c:pt idx="9699">
                        <c:v>0.41000000000000014</c:v>
                      </c:pt>
                      <c:pt idx="9700">
                        <c:v>0.41999999999999993</c:v>
                      </c:pt>
                      <c:pt idx="9701">
                        <c:v>0.14000000000000057</c:v>
                      </c:pt>
                      <c:pt idx="9702">
                        <c:v>0.34000000000000075</c:v>
                      </c:pt>
                      <c:pt idx="9703">
                        <c:v>0.40999999999999925</c:v>
                      </c:pt>
                      <c:pt idx="9704">
                        <c:v>0.39000000000000057</c:v>
                      </c:pt>
                      <c:pt idx="9705">
                        <c:v>0.41999999999999993</c:v>
                      </c:pt>
                      <c:pt idx="9706">
                        <c:v>0.40000000000000036</c:v>
                      </c:pt>
                      <c:pt idx="9707">
                        <c:v>0.41000000000000014</c:v>
                      </c:pt>
                      <c:pt idx="9708">
                        <c:v>0.24000000000000021</c:v>
                      </c:pt>
                      <c:pt idx="9709">
                        <c:v>0.24000000000000021</c:v>
                      </c:pt>
                      <c:pt idx="9710">
                        <c:v>0.42999999999999972</c:v>
                      </c:pt>
                      <c:pt idx="9711">
                        <c:v>0.44000000000000039</c:v>
                      </c:pt>
                      <c:pt idx="9712">
                        <c:v>0.44000000000000039</c:v>
                      </c:pt>
                      <c:pt idx="9713">
                        <c:v>0.26999999999999957</c:v>
                      </c:pt>
                      <c:pt idx="9714">
                        <c:v>-0.14000000000000057</c:v>
                      </c:pt>
                      <c:pt idx="9715">
                        <c:v>0.50999999999999979</c:v>
                      </c:pt>
                      <c:pt idx="9716">
                        <c:v>0.44000000000000039</c:v>
                      </c:pt>
                      <c:pt idx="9717">
                        <c:v>0.42999999999999972</c:v>
                      </c:pt>
                      <c:pt idx="9718">
                        <c:v>0.5</c:v>
                      </c:pt>
                      <c:pt idx="9719">
                        <c:v>0.3100000000000005</c:v>
                      </c:pt>
                      <c:pt idx="9720">
                        <c:v>0.39999999999999947</c:v>
                      </c:pt>
                      <c:pt idx="9721">
                        <c:v>0.36999999999999922</c:v>
                      </c:pt>
                      <c:pt idx="9722">
                        <c:v>0.45999999999999996</c:v>
                      </c:pt>
                      <c:pt idx="9723">
                        <c:v>0.41000000000000014</c:v>
                      </c:pt>
                      <c:pt idx="9724">
                        <c:v>0.41000000000000014</c:v>
                      </c:pt>
                      <c:pt idx="9725">
                        <c:v>0.61000000000000032</c:v>
                      </c:pt>
                      <c:pt idx="9726">
                        <c:v>0.58000000000000007</c:v>
                      </c:pt>
                      <c:pt idx="9727">
                        <c:v>0.66999999999999993</c:v>
                      </c:pt>
                      <c:pt idx="9728">
                        <c:v>0.58999999999999986</c:v>
                      </c:pt>
                      <c:pt idx="9729">
                        <c:v>0.59999999999999964</c:v>
                      </c:pt>
                      <c:pt idx="9730">
                        <c:v>0.54999999999999982</c:v>
                      </c:pt>
                      <c:pt idx="9731">
                        <c:v>0.14000000000000057</c:v>
                      </c:pt>
                      <c:pt idx="9732">
                        <c:v>0.38999999999999968</c:v>
                      </c:pt>
                      <c:pt idx="9733">
                        <c:v>0.4399999999999995</c:v>
                      </c:pt>
                      <c:pt idx="9734">
                        <c:v>0.30999999999999961</c:v>
                      </c:pt>
                      <c:pt idx="9735">
                        <c:v>0.33000000000000007</c:v>
                      </c:pt>
                      <c:pt idx="9736">
                        <c:v>0.37000000000000011</c:v>
                      </c:pt>
                      <c:pt idx="9737">
                        <c:v>0.71</c:v>
                      </c:pt>
                      <c:pt idx="9738">
                        <c:v>0.80000000000000071</c:v>
                      </c:pt>
                      <c:pt idx="9739">
                        <c:v>0.75</c:v>
                      </c:pt>
                      <c:pt idx="9740">
                        <c:v>0.87000000000000011</c:v>
                      </c:pt>
                      <c:pt idx="9741">
                        <c:v>0.84999999999999964</c:v>
                      </c:pt>
                      <c:pt idx="9742">
                        <c:v>0.89999999999999947</c:v>
                      </c:pt>
                      <c:pt idx="9743">
                        <c:v>0.79</c:v>
                      </c:pt>
                      <c:pt idx="9744">
                        <c:v>0.62999999999999989</c:v>
                      </c:pt>
                      <c:pt idx="9745">
                        <c:v>0.8100000000000005</c:v>
                      </c:pt>
                      <c:pt idx="9746">
                        <c:v>0.65000000000000036</c:v>
                      </c:pt>
                      <c:pt idx="9747">
                        <c:v>1.04</c:v>
                      </c:pt>
                      <c:pt idx="9748">
                        <c:v>1.1199999999999992</c:v>
                      </c:pt>
                      <c:pt idx="9749">
                        <c:v>0.84999999999999964</c:v>
                      </c:pt>
                      <c:pt idx="9750">
                        <c:v>0.84999999999999964</c:v>
                      </c:pt>
                      <c:pt idx="9751">
                        <c:v>0.76999999999999957</c:v>
                      </c:pt>
                      <c:pt idx="9752">
                        <c:v>0.69000000000000039</c:v>
                      </c:pt>
                      <c:pt idx="9753">
                        <c:v>0.74000000000000021</c:v>
                      </c:pt>
                      <c:pt idx="9754">
                        <c:v>0.75</c:v>
                      </c:pt>
                      <c:pt idx="9755">
                        <c:v>1.0299999999999994</c:v>
                      </c:pt>
                      <c:pt idx="9756">
                        <c:v>#N/A</c:v>
                      </c:pt>
                      <c:pt idx="9757">
                        <c:v>1</c:v>
                      </c:pt>
                      <c:pt idx="9758">
                        <c:v>1.3499999999999996</c:v>
                      </c:pt>
                      <c:pt idx="9759">
                        <c:v>1.0300000000000002</c:v>
                      </c:pt>
                      <c:pt idx="9760">
                        <c:v>1.1299999999999999</c:v>
                      </c:pt>
                      <c:pt idx="9761">
                        <c:v>1.0799999999999992</c:v>
                      </c:pt>
                      <c:pt idx="9762">
                        <c:v>1.1500000000000004</c:v>
                      </c:pt>
                      <c:pt idx="9763">
                        <c:v>1.1500000000000004</c:v>
                      </c:pt>
                      <c:pt idx="9764">
                        <c:v>1.1299999999999999</c:v>
                      </c:pt>
                      <c:pt idx="9765">
                        <c:v>1.2799999999999994</c:v>
                      </c:pt>
                      <c:pt idx="9766">
                        <c:v>1.2400000000000002</c:v>
                      </c:pt>
                      <c:pt idx="9767">
                        <c:v>1.3100000000000005</c:v>
                      </c:pt>
                      <c:pt idx="9768">
                        <c:v>1.2300000000000004</c:v>
                      </c:pt>
                      <c:pt idx="9769">
                        <c:v>1.0599999999999996</c:v>
                      </c:pt>
                      <c:pt idx="9770">
                        <c:v>1.1499999999999995</c:v>
                      </c:pt>
                      <c:pt idx="9771">
                        <c:v>1.1600000000000001</c:v>
                      </c:pt>
                      <c:pt idx="9772">
                        <c:v>1.25</c:v>
                      </c:pt>
                      <c:pt idx="9773">
                        <c:v>1.29</c:v>
                      </c:pt>
                      <c:pt idx="9774">
                        <c:v>1.1799999999999997</c:v>
                      </c:pt>
                      <c:pt idx="9775">
                        <c:v>1.1099999999999994</c:v>
                      </c:pt>
                      <c:pt idx="9776">
                        <c:v>0.91999999999999993</c:v>
                      </c:pt>
                      <c:pt idx="9777">
                        <c:v>1.0199999999999996</c:v>
                      </c:pt>
                      <c:pt idx="9778">
                        <c:v>0.6899999999999995</c:v>
                      </c:pt>
                      <c:pt idx="9779">
                        <c:v>8.9999999999999858E-2</c:v>
                      </c:pt>
                      <c:pt idx="9780">
                        <c:v>1</c:v>
                      </c:pt>
                      <c:pt idx="9781">
                        <c:v>#N/A</c:v>
                      </c:pt>
                      <c:pt idx="9782">
                        <c:v>0.84999999999999964</c:v>
                      </c:pt>
                      <c:pt idx="9783">
                        <c:v>1</c:v>
                      </c:pt>
                      <c:pt idx="9784">
                        <c:v>0.90999999999999925</c:v>
                      </c:pt>
                      <c:pt idx="9785">
                        <c:v>0.85999999999999943</c:v>
                      </c:pt>
                      <c:pt idx="9786">
                        <c:v>0.73000000000000043</c:v>
                      </c:pt>
                      <c:pt idx="9787">
                        <c:v>0.80999999999999961</c:v>
                      </c:pt>
                      <c:pt idx="9788">
                        <c:v>0.75</c:v>
                      </c:pt>
                      <c:pt idx="9789">
                        <c:v>0.58000000000000007</c:v>
                      </c:pt>
                      <c:pt idx="9790">
                        <c:v>0.75999999999999979</c:v>
                      </c:pt>
                      <c:pt idx="9791">
                        <c:v>0.69000000000000039</c:v>
                      </c:pt>
                      <c:pt idx="9792">
                        <c:v>0.73000000000000043</c:v>
                      </c:pt>
                      <c:pt idx="9793">
                        <c:v>0.70000000000000018</c:v>
                      </c:pt>
                      <c:pt idx="9794">
                        <c:v>0.72000000000000064</c:v>
                      </c:pt>
                      <c:pt idx="9795">
                        <c:v>0.83999999999999986</c:v>
                      </c:pt>
                      <c:pt idx="9796">
                        <c:v>0.77000000000000046</c:v>
                      </c:pt>
                      <c:pt idx="9797">
                        <c:v>0.91000000000000014</c:v>
                      </c:pt>
                      <c:pt idx="9798">
                        <c:v>0.82999999999999918</c:v>
                      </c:pt>
                      <c:pt idx="9799">
                        <c:v>0.75999999999999979</c:v>
                      </c:pt>
                      <c:pt idx="9800">
                        <c:v>0.84999999999999964</c:v>
                      </c:pt>
                      <c:pt idx="9801">
                        <c:v>0.74000000000000021</c:v>
                      </c:pt>
                      <c:pt idx="9802">
                        <c:v>0.96999999999999975</c:v>
                      </c:pt>
                      <c:pt idx="9803">
                        <c:v>1.0199999999999996</c:v>
                      </c:pt>
                      <c:pt idx="9804">
                        <c:v>0.87999999999999989</c:v>
                      </c:pt>
                      <c:pt idx="9805">
                        <c:v>1.0899999999999999</c:v>
                      </c:pt>
                      <c:pt idx="9806">
                        <c:v>1.1399999999999997</c:v>
                      </c:pt>
                      <c:pt idx="9807">
                        <c:v>1.2400000000000002</c:v>
                      </c:pt>
                      <c:pt idx="9808">
                        <c:v>1</c:v>
                      </c:pt>
                      <c:pt idx="9809">
                        <c:v>0.98000000000000043</c:v>
                      </c:pt>
                      <c:pt idx="9810">
                        <c:v>0.97000000000000064</c:v>
                      </c:pt>
                      <c:pt idx="9811">
                        <c:v>0.74000000000000021</c:v>
                      </c:pt>
                      <c:pt idx="9812">
                        <c:v>0.94999999999999929</c:v>
                      </c:pt>
                      <c:pt idx="9813">
                        <c:v>0.99000000000000021</c:v>
                      </c:pt>
                      <c:pt idx="9814">
                        <c:v>0.9300000000000006</c:v>
                      </c:pt>
                      <c:pt idx="9815">
                        <c:v>0.92999999999999972</c:v>
                      </c:pt>
                      <c:pt idx="9816">
                        <c:v>0.83000000000000007</c:v>
                      </c:pt>
                      <c:pt idx="9817">
                        <c:v>0.76999999999999957</c:v>
                      </c:pt>
                      <c:pt idx="9818">
                        <c:v>0.53000000000000025</c:v>
                      </c:pt>
                      <c:pt idx="9819">
                        <c:v>0.45000000000000018</c:v>
                      </c:pt>
                      <c:pt idx="9820">
                        <c:v>0.60999999999999943</c:v>
                      </c:pt>
                      <c:pt idx="9821">
                        <c:v>0.58000000000000007</c:v>
                      </c:pt>
                      <c:pt idx="9822">
                        <c:v>0.41000000000000014</c:v>
                      </c:pt>
                      <c:pt idx="9823">
                        <c:v>0.58000000000000007</c:v>
                      </c:pt>
                      <c:pt idx="9824">
                        <c:v>0.77000000000000046</c:v>
                      </c:pt>
                      <c:pt idx="9825">
                        <c:v>0.79999999999999982</c:v>
                      </c:pt>
                      <c:pt idx="9826">
                        <c:v>#N/A</c:v>
                      </c:pt>
                      <c:pt idx="9827">
                        <c:v>0.62000000000000011</c:v>
                      </c:pt>
                      <c:pt idx="9828">
                        <c:v>0.75999999999999979</c:v>
                      </c:pt>
                      <c:pt idx="9829">
                        <c:v>0.72999999999999954</c:v>
                      </c:pt>
                      <c:pt idx="9830">
                        <c:v>0.71999999999999975</c:v>
                      </c:pt>
                      <c:pt idx="9831">
                        <c:v>0.65000000000000036</c:v>
                      </c:pt>
                      <c:pt idx="9832">
                        <c:v>0.70000000000000018</c:v>
                      </c:pt>
                      <c:pt idx="9833">
                        <c:v>0.53000000000000025</c:v>
                      </c:pt>
                      <c:pt idx="9834">
                        <c:v>0.66999999999999993</c:v>
                      </c:pt>
                      <c:pt idx="9835">
                        <c:v>0.75999999999999979</c:v>
                      </c:pt>
                      <c:pt idx="9836">
                        <c:v>0.71</c:v>
                      </c:pt>
                      <c:pt idx="9837">
                        <c:v>0.82000000000000028</c:v>
                      </c:pt>
                      <c:pt idx="9838">
                        <c:v>0.71</c:v>
                      </c:pt>
                      <c:pt idx="9839">
                        <c:v>0.58000000000000007</c:v>
                      </c:pt>
                      <c:pt idx="9840">
                        <c:v>0.51999999999999957</c:v>
                      </c:pt>
                      <c:pt idx="9841">
                        <c:v>0.48000000000000043</c:v>
                      </c:pt>
                      <c:pt idx="9842">
                        <c:v>0.5699999999999994</c:v>
                      </c:pt>
                      <c:pt idx="9843">
                        <c:v>0.71</c:v>
                      </c:pt>
                      <c:pt idx="9844">
                        <c:v>0.39000000000000057</c:v>
                      </c:pt>
                      <c:pt idx="9845">
                        <c:v>0.74000000000000021</c:v>
                      </c:pt>
                      <c:pt idx="9846">
                        <c:v>0.71999999999999975</c:v>
                      </c:pt>
                      <c:pt idx="9847">
                        <c:v>0.85999999999999943</c:v>
                      </c:pt>
                      <c:pt idx="9848">
                        <c:v>0.83000000000000007</c:v>
                      </c:pt>
                      <c:pt idx="9849">
                        <c:v>0.76999999999999957</c:v>
                      </c:pt>
                      <c:pt idx="9850">
                        <c:v>0.94000000000000039</c:v>
                      </c:pt>
                      <c:pt idx="9851">
                        <c:v>#N/A</c:v>
                      </c:pt>
                      <c:pt idx="9852">
                        <c:v>0.77000000000000046</c:v>
                      </c:pt>
                      <c:pt idx="9853">
                        <c:v>0.91999999999999993</c:v>
                      </c:pt>
                      <c:pt idx="9854">
                        <c:v>0.95000000000000018</c:v>
                      </c:pt>
                      <c:pt idx="9855">
                        <c:v>0.80999999999999961</c:v>
                      </c:pt>
                      <c:pt idx="9856">
                        <c:v>0.91999999999999993</c:v>
                      </c:pt>
                      <c:pt idx="9857">
                        <c:v>1.1099999999999994</c:v>
                      </c:pt>
                      <c:pt idx="9858">
                        <c:v>1.2700000000000005</c:v>
                      </c:pt>
                      <c:pt idx="9859">
                        <c:v>1</c:v>
                      </c:pt>
                      <c:pt idx="9860">
                        <c:v>1.0999999999999996</c:v>
                      </c:pt>
                      <c:pt idx="9861">
                        <c:v>0.98999999999999932</c:v>
                      </c:pt>
                      <c:pt idx="9862">
                        <c:v>1.0200000000000005</c:v>
                      </c:pt>
                      <c:pt idx="9863">
                        <c:v>0.90000000000000036</c:v>
                      </c:pt>
                      <c:pt idx="9864">
                        <c:v>0.8100000000000005</c:v>
                      </c:pt>
                      <c:pt idx="9865">
                        <c:v>0.75</c:v>
                      </c:pt>
                      <c:pt idx="9866">
                        <c:v>0.67999999999999972</c:v>
                      </c:pt>
                      <c:pt idx="9867">
                        <c:v>0.86000000000000032</c:v>
                      </c:pt>
                      <c:pt idx="9868">
                        <c:v>0.79999999999999982</c:v>
                      </c:pt>
                      <c:pt idx="9869">
                        <c:v>0.6800000000000006</c:v>
                      </c:pt>
                      <c:pt idx="9870">
                        <c:v>0.78000000000000025</c:v>
                      </c:pt>
                      <c:pt idx="9871">
                        <c:v>0.71999999999999975</c:v>
                      </c:pt>
                      <c:pt idx="9872">
                        <c:v>0.75</c:v>
                      </c:pt>
                      <c:pt idx="9873">
                        <c:v>0.73000000000000043</c:v>
                      </c:pt>
                      <c:pt idx="9874">
                        <c:v>#N/A</c:v>
                      </c:pt>
                      <c:pt idx="9875">
                        <c:v>0.47999999999999954</c:v>
                      </c:pt>
                      <c:pt idx="9876">
                        <c:v>0.30000000000000071</c:v>
                      </c:pt>
                      <c:pt idx="9877">
                        <c:v>0.5699999999999994</c:v>
                      </c:pt>
                      <c:pt idx="9878">
                        <c:v>0.62999999999999989</c:v>
                      </c:pt>
                      <c:pt idx="9879">
                        <c:v>0.5699999999999994</c:v>
                      </c:pt>
                      <c:pt idx="9880">
                        <c:v>0.64000000000000057</c:v>
                      </c:pt>
                      <c:pt idx="9881">
                        <c:v>0.55999999999999961</c:v>
                      </c:pt>
                      <c:pt idx="9882">
                        <c:v>0.49000000000000021</c:v>
                      </c:pt>
                      <c:pt idx="9883">
                        <c:v>0.37000000000000011</c:v>
                      </c:pt>
                      <c:pt idx="9884">
                        <c:v>#N/A</c:v>
                      </c:pt>
                      <c:pt idx="9885">
                        <c:v>0.53000000000000025</c:v>
                      </c:pt>
                      <c:pt idx="9886">
                        <c:v>0.59999999999999964</c:v>
                      </c:pt>
                      <c:pt idx="9887">
                        <c:v>0.54999999999999982</c:v>
                      </c:pt>
                      <c:pt idx="9888">
                        <c:v>0.5</c:v>
                      </c:pt>
                      <c:pt idx="9889">
                        <c:v>0.66000000000000014</c:v>
                      </c:pt>
                      <c:pt idx="9890">
                        <c:v>0.75</c:v>
                      </c:pt>
                      <c:pt idx="9891">
                        <c:v>0.67999999999999972</c:v>
                      </c:pt>
                      <c:pt idx="9892">
                        <c:v>0.69000000000000039</c:v>
                      </c:pt>
                      <c:pt idx="9893">
                        <c:v>0.73000000000000043</c:v>
                      </c:pt>
                      <c:pt idx="9894">
                        <c:v>0.62999999999999989</c:v>
                      </c:pt>
                      <c:pt idx="9895">
                        <c:v>0.66000000000000014</c:v>
                      </c:pt>
                      <c:pt idx="9896">
                        <c:v>0.65000000000000036</c:v>
                      </c:pt>
                      <c:pt idx="9897">
                        <c:v>0.91000000000000014</c:v>
                      </c:pt>
                      <c:pt idx="9898">
                        <c:v>0.69000000000000039</c:v>
                      </c:pt>
                      <c:pt idx="9899">
                        <c:v>0.76999999999999957</c:v>
                      </c:pt>
                      <c:pt idx="9900">
                        <c:v>0.89999999999999947</c:v>
                      </c:pt>
                      <c:pt idx="9901">
                        <c:v>0.82000000000000028</c:v>
                      </c:pt>
                      <c:pt idx="9902">
                        <c:v>0.86000000000000032</c:v>
                      </c:pt>
                      <c:pt idx="9903">
                        <c:v>0.9399999999999995</c:v>
                      </c:pt>
                      <c:pt idx="9904">
                        <c:v>1.0099999999999998</c:v>
                      </c:pt>
                      <c:pt idx="9905">
                        <c:v>#N/A</c:v>
                      </c:pt>
                      <c:pt idx="9906">
                        <c:v>1.0700000000000003</c:v>
                      </c:pt>
                      <c:pt idx="9907">
                        <c:v>1.5699999999999994</c:v>
                      </c:pt>
                      <c:pt idx="9908">
                        <c:v>1.79</c:v>
                      </c:pt>
                      <c:pt idx="9909">
                        <c:v>1.5099999999999998</c:v>
                      </c:pt>
                      <c:pt idx="9910">
                        <c:v>2.46</c:v>
                      </c:pt>
                      <c:pt idx="9911">
                        <c:v>1.1500000000000004</c:v>
                      </c:pt>
                      <c:pt idx="9912">
                        <c:v>1.1100000000000003</c:v>
                      </c:pt>
                      <c:pt idx="9913">
                        <c:v>1.21</c:v>
                      </c:pt>
                      <c:pt idx="9914">
                        <c:v>1.0300000000000002</c:v>
                      </c:pt>
                      <c:pt idx="9915">
                        <c:v>0.90999999999999925</c:v>
                      </c:pt>
                      <c:pt idx="9916">
                        <c:v>0.83000000000000007</c:v>
                      </c:pt>
                      <c:pt idx="9917">
                        <c:v>1.04</c:v>
                      </c:pt>
                      <c:pt idx="9918">
                        <c:v>1.1299999999999999</c:v>
                      </c:pt>
                      <c:pt idx="9919">
                        <c:v>1.0499999999999998</c:v>
                      </c:pt>
                      <c:pt idx="9920">
                        <c:v>1.1300000000000008</c:v>
                      </c:pt>
                      <c:pt idx="9921">
                        <c:v>#N/A</c:v>
                      </c:pt>
                      <c:pt idx="9922">
                        <c:v>0.91999999999999993</c:v>
                      </c:pt>
                      <c:pt idx="9923">
                        <c:v>1.2600000000000007</c:v>
                      </c:pt>
                      <c:pt idx="9924">
                        <c:v>1.3499999999999996</c:v>
                      </c:pt>
                      <c:pt idx="9925">
                        <c:v>1.4299999999999997</c:v>
                      </c:pt>
                      <c:pt idx="9926">
                        <c:v>1.1600000000000001</c:v>
                      </c:pt>
                      <c:pt idx="9927">
                        <c:v>1.2400000000000002</c:v>
                      </c:pt>
                      <c:pt idx="9928">
                        <c:v>1.1700000000000008</c:v>
                      </c:pt>
                      <c:pt idx="9929">
                        <c:v>1.0699999999999994</c:v>
                      </c:pt>
                      <c:pt idx="9930">
                        <c:v>1.08</c:v>
                      </c:pt>
                      <c:pt idx="9931">
                        <c:v>0.80999999999999961</c:v>
                      </c:pt>
                      <c:pt idx="9932">
                        <c:v>0.83000000000000007</c:v>
                      </c:pt>
                      <c:pt idx="9933">
                        <c:v>0.96</c:v>
                      </c:pt>
                      <c:pt idx="9934">
                        <c:v>0.78000000000000025</c:v>
                      </c:pt>
                      <c:pt idx="9935">
                        <c:v>0.83000000000000007</c:v>
                      </c:pt>
                      <c:pt idx="9936">
                        <c:v>0.87999999999999989</c:v>
                      </c:pt>
                      <c:pt idx="9937">
                        <c:v>0.91999999999999993</c:v>
                      </c:pt>
                      <c:pt idx="9938">
                        <c:v>0.79999999999999982</c:v>
                      </c:pt>
                      <c:pt idx="9939">
                        <c:v>0.87999999999999989</c:v>
                      </c:pt>
                      <c:pt idx="9940">
                        <c:v>0.91999999999999993</c:v>
                      </c:pt>
                      <c:pt idx="9941">
                        <c:v>0.76999999999999957</c:v>
                      </c:pt>
                      <c:pt idx="9942">
                        <c:v>0.71</c:v>
                      </c:pt>
                      <c:pt idx="9943">
                        <c:v>0.88999999999999968</c:v>
                      </c:pt>
                      <c:pt idx="9944">
                        <c:v>0.91999999999999993</c:v>
                      </c:pt>
                      <c:pt idx="9945">
                        <c:v>0.79</c:v>
                      </c:pt>
                      <c:pt idx="9946">
                        <c:v>#N/A</c:v>
                      </c:pt>
                      <c:pt idx="9947">
                        <c:v>0.55000000000000071</c:v>
                      </c:pt>
                      <c:pt idx="9948">
                        <c:v>0.67000000000000082</c:v>
                      </c:pt>
                      <c:pt idx="9949">
                        <c:v>0.60000000000000053</c:v>
                      </c:pt>
                      <c:pt idx="9950">
                        <c:v>0.62999999999999989</c:v>
                      </c:pt>
                      <c:pt idx="9951">
                        <c:v>0.5600000000000005</c:v>
                      </c:pt>
                      <c:pt idx="9952">
                        <c:v>0.57000000000000028</c:v>
                      </c:pt>
                      <c:pt idx="9953">
                        <c:v>0.60999999999999943</c:v>
                      </c:pt>
                      <c:pt idx="9954">
                        <c:v>0.64000000000000057</c:v>
                      </c:pt>
                      <c:pt idx="9955">
                        <c:v>0.66999999999999993</c:v>
                      </c:pt>
                      <c:pt idx="9956">
                        <c:v>0.6899999999999995</c:v>
                      </c:pt>
                      <c:pt idx="9957">
                        <c:v>0.71</c:v>
                      </c:pt>
                      <c:pt idx="9958">
                        <c:v>0.61000000000000032</c:v>
                      </c:pt>
                      <c:pt idx="9959">
                        <c:v>0.55999999999999961</c:v>
                      </c:pt>
                      <c:pt idx="9960">
                        <c:v>0.63999999999999968</c:v>
                      </c:pt>
                      <c:pt idx="9961">
                        <c:v>0.55000000000000071</c:v>
                      </c:pt>
                      <c:pt idx="9962">
                        <c:v>0.50999999999999979</c:v>
                      </c:pt>
                      <c:pt idx="9963">
                        <c:v>0.38999999999999968</c:v>
                      </c:pt>
                      <c:pt idx="9964">
                        <c:v>0.49000000000000021</c:v>
                      </c:pt>
                      <c:pt idx="9965">
                        <c:v>0.44000000000000039</c:v>
                      </c:pt>
                      <c:pt idx="9966">
                        <c:v>0.35999999999999943</c:v>
                      </c:pt>
                      <c:pt idx="9967">
                        <c:v>0.32000000000000028</c:v>
                      </c:pt>
                      <c:pt idx="9968">
                        <c:v>0.11000000000000032</c:v>
                      </c:pt>
                      <c:pt idx="9969">
                        <c:v>4.0000000000000036E-2</c:v>
                      </c:pt>
                      <c:pt idx="9970">
                        <c:v>0.21999999999999975</c:v>
                      </c:pt>
                      <c:pt idx="9971">
                        <c:v>0.13999999999999968</c:v>
                      </c:pt>
                      <c:pt idx="9972">
                        <c:v>0.15000000000000036</c:v>
                      </c:pt>
                      <c:pt idx="9973">
                        <c:v>0.19999999999999929</c:v>
                      </c:pt>
                      <c:pt idx="9974">
                        <c:v>-5.0000000000000711E-2</c:v>
                      </c:pt>
                      <c:pt idx="9975">
                        <c:v>-0.13999999999999968</c:v>
                      </c:pt>
                      <c:pt idx="9976">
                        <c:v>-0.15000000000000036</c:v>
                      </c:pt>
                      <c:pt idx="9977">
                        <c:v>-8.0000000000000071E-2</c:v>
                      </c:pt>
                      <c:pt idx="9978">
                        <c:v>-0.17999999999999972</c:v>
                      </c:pt>
                      <c:pt idx="9979">
                        <c:v>-0.12000000000000011</c:v>
                      </c:pt>
                      <c:pt idx="9980">
                        <c:v>-8.9999999999999858E-2</c:v>
                      </c:pt>
                      <c:pt idx="9981">
                        <c:v>-0.25</c:v>
                      </c:pt>
                      <c:pt idx="9982">
                        <c:v>-8.0000000000000071E-2</c:v>
                      </c:pt>
                      <c:pt idx="9983">
                        <c:v>4.0000000000000036E-2</c:v>
                      </c:pt>
                      <c:pt idx="9984">
                        <c:v>-2.9999999999999361E-2</c:v>
                      </c:pt>
                      <c:pt idx="9985">
                        <c:v>-0.23000000000000043</c:v>
                      </c:pt>
                      <c:pt idx="9986">
                        <c:v>-0.16999999999999993</c:v>
                      </c:pt>
                      <c:pt idx="9987">
                        <c:v>0.12000000000000011</c:v>
                      </c:pt>
                      <c:pt idx="9988">
                        <c:v>6.0000000000000497E-2</c:v>
                      </c:pt>
                      <c:pt idx="9989">
                        <c:v>-5.9999999999999609E-2</c:v>
                      </c:pt>
                      <c:pt idx="9990">
                        <c:v>#N/A</c:v>
                      </c:pt>
                      <c:pt idx="9991">
                        <c:v>9.9999999999999645E-2</c:v>
                      </c:pt>
                      <c:pt idx="9992">
                        <c:v>0.14999999999999947</c:v>
                      </c:pt>
                      <c:pt idx="9993">
                        <c:v>0.13999999999999968</c:v>
                      </c:pt>
                      <c:pt idx="9994">
                        <c:v>0.23000000000000043</c:v>
                      </c:pt>
                      <c:pt idx="9995">
                        <c:v>0.17000000000000082</c:v>
                      </c:pt>
                      <c:pt idx="9996">
                        <c:v>0.12000000000000011</c:v>
                      </c:pt>
                      <c:pt idx="9997">
                        <c:v>0.27000000000000046</c:v>
                      </c:pt>
                      <c:pt idx="9998">
                        <c:v>0.35000000000000053</c:v>
                      </c:pt>
                      <c:pt idx="9999">
                        <c:v>0.41000000000000014</c:v>
                      </c:pt>
                      <c:pt idx="10000">
                        <c:v>0.5699999999999994</c:v>
                      </c:pt>
                      <c:pt idx="10001">
                        <c:v>0.5600000000000005</c:v>
                      </c:pt>
                      <c:pt idx="10002">
                        <c:v>0.61000000000000032</c:v>
                      </c:pt>
                      <c:pt idx="10003">
                        <c:v>0.51999999999999957</c:v>
                      </c:pt>
                      <c:pt idx="10004">
                        <c:v>0.37999999999999989</c:v>
                      </c:pt>
                      <c:pt idx="10005">
                        <c:v>0.39999999999999947</c:v>
                      </c:pt>
                      <c:pt idx="10006">
                        <c:v>0.12999999999999989</c:v>
                      </c:pt>
                      <c:pt idx="10007">
                        <c:v>0.29999999999999982</c:v>
                      </c:pt>
                      <c:pt idx="10008">
                        <c:v>0.23000000000000043</c:v>
                      </c:pt>
                      <c:pt idx="10009">
                        <c:v>6.9999999999999396E-2</c:v>
                      </c:pt>
                      <c:pt idx="10010">
                        <c:v>0</c:v>
                      </c:pt>
                      <c:pt idx="10011">
                        <c:v>-7.9999999999999183E-2</c:v>
                      </c:pt>
                      <c:pt idx="10012">
                        <c:v>-1.9999999999999574E-2</c:v>
                      </c:pt>
                      <c:pt idx="10013">
                        <c:v>-1.0000000000000675E-2</c:v>
                      </c:pt>
                      <c:pt idx="10014">
                        <c:v>-0.16999999999999993</c:v>
                      </c:pt>
                      <c:pt idx="10015">
                        <c:v>-7.0000000000000284E-2</c:v>
                      </c:pt>
                      <c:pt idx="10016">
                        <c:v>#N/A</c:v>
                      </c:pt>
                      <c:pt idx="10017">
                        <c:v>-0.33000000000000007</c:v>
                      </c:pt>
                      <c:pt idx="10018">
                        <c:v>-0.54</c:v>
                      </c:pt>
                      <c:pt idx="10019">
                        <c:v>-0.45000000000000018</c:v>
                      </c:pt>
                      <c:pt idx="10020">
                        <c:v>-0.29000000000000004</c:v>
                      </c:pt>
                      <c:pt idx="10021">
                        <c:v>-0.38999999999999968</c:v>
                      </c:pt>
                      <c:pt idx="10022">
                        <c:v>-0.33000000000000007</c:v>
                      </c:pt>
                      <c:pt idx="10023">
                        <c:v>-0.37000000000000011</c:v>
                      </c:pt>
                      <c:pt idx="10024">
                        <c:v>-0.41000000000000014</c:v>
                      </c:pt>
                      <c:pt idx="10025">
                        <c:v>-0.33999999999999986</c:v>
                      </c:pt>
                      <c:pt idx="10026">
                        <c:v>-0.45000000000000018</c:v>
                      </c:pt>
                      <c:pt idx="10027">
                        <c:v>-0.34999999999999964</c:v>
                      </c:pt>
                      <c:pt idx="10028">
                        <c:v>-0.48000000000000043</c:v>
                      </c:pt>
                      <c:pt idx="10029">
                        <c:v>-0.65000000000000036</c:v>
                      </c:pt>
                      <c:pt idx="10030">
                        <c:v>-0.46999999999999975</c:v>
                      </c:pt>
                      <c:pt idx="10031">
                        <c:v>-0.50999999999999979</c:v>
                      </c:pt>
                      <c:pt idx="10032">
                        <c:v>-0.45999999999999996</c:v>
                      </c:pt>
                      <c:pt idx="10033">
                        <c:v>-0.35999999999999943</c:v>
                      </c:pt>
                      <c:pt idx="10034">
                        <c:v>-0.39999999999999947</c:v>
                      </c:pt>
                      <c:pt idx="10035">
                        <c:v>-0.3199999999999994</c:v>
                      </c:pt>
                      <c:pt idx="10036">
                        <c:v>-0.51999999999999957</c:v>
                      </c:pt>
                      <c:pt idx="10037">
                        <c:v>-0.45999999999999996</c:v>
                      </c:pt>
                      <c:pt idx="10038">
                        <c:v>-0.38999999999999968</c:v>
                      </c:pt>
                      <c:pt idx="10039">
                        <c:v>-0.71999999999999975</c:v>
                      </c:pt>
                      <c:pt idx="10040">
                        <c:v>-0.83000000000000007</c:v>
                      </c:pt>
                      <c:pt idx="10041">
                        <c:v>-1.0300000000000002</c:v>
                      </c:pt>
                      <c:pt idx="10042">
                        <c:v>#N/A</c:v>
                      </c:pt>
                      <c:pt idx="10043">
                        <c:v>-0.52999999999999936</c:v>
                      </c:pt>
                      <c:pt idx="10044">
                        <c:v>-0.45999999999999996</c:v>
                      </c:pt>
                      <c:pt idx="10045">
                        <c:v>-0.41000000000000014</c:v>
                      </c:pt>
                      <c:pt idx="10046">
                        <c:v>-0.46999999999999975</c:v>
                      </c:pt>
                      <c:pt idx="10047">
                        <c:v>-0.33000000000000007</c:v>
                      </c:pt>
                      <c:pt idx="10048">
                        <c:v>-0.29000000000000004</c:v>
                      </c:pt>
                      <c:pt idx="10049">
                        <c:v>-0.49000000000000021</c:v>
                      </c:pt>
                      <c:pt idx="10050">
                        <c:v>-0.41000000000000014</c:v>
                      </c:pt>
                      <c:pt idx="10051">
                        <c:v>-0.41000000000000014</c:v>
                      </c:pt>
                      <c:pt idx="10052">
                        <c:v>-0.30999999999999961</c:v>
                      </c:pt>
                      <c:pt idx="10053">
                        <c:v>-0.29000000000000004</c:v>
                      </c:pt>
                      <c:pt idx="10054">
                        <c:v>-0.50999999999999979</c:v>
                      </c:pt>
                      <c:pt idx="10055">
                        <c:v>-0.5</c:v>
                      </c:pt>
                      <c:pt idx="10056">
                        <c:v>-0.47999999999999954</c:v>
                      </c:pt>
                      <c:pt idx="10057">
                        <c:v>-0.41999999999999993</c:v>
                      </c:pt>
                      <c:pt idx="10058">
                        <c:v>-0.45000000000000018</c:v>
                      </c:pt>
                      <c:pt idx="10059">
                        <c:v>-0.5</c:v>
                      </c:pt>
                      <c:pt idx="10060">
                        <c:v>-0.40000000000000036</c:v>
                      </c:pt>
                      <c:pt idx="10061">
                        <c:v>-0.59999999999999964</c:v>
                      </c:pt>
                      <c:pt idx="10062">
                        <c:v>-0.50999999999999979</c:v>
                      </c:pt>
                      <c:pt idx="10063">
                        <c:v>-0.4399999999999995</c:v>
                      </c:pt>
                      <c:pt idx="10064">
                        <c:v>-0.5</c:v>
                      </c:pt>
                      <c:pt idx="10065">
                        <c:v>-0.53000000000000025</c:v>
                      </c:pt>
                      <c:pt idx="10066">
                        <c:v>-0.49000000000000021</c:v>
                      </c:pt>
                      <c:pt idx="10067">
                        <c:v>-0.51000000000000068</c:v>
                      </c:pt>
                      <c:pt idx="10068">
                        <c:v>-0.67000000000000082</c:v>
                      </c:pt>
                      <c:pt idx="10069">
                        <c:v>-0.75999999999999979</c:v>
                      </c:pt>
                      <c:pt idx="10070">
                        <c:v>-0.71</c:v>
                      </c:pt>
                      <c:pt idx="10071">
                        <c:v>-0.79999999999999982</c:v>
                      </c:pt>
                      <c:pt idx="10072">
                        <c:v>-0.82000000000000028</c:v>
                      </c:pt>
                      <c:pt idx="10073">
                        <c:v>-0.65000000000000036</c:v>
                      </c:pt>
                      <c:pt idx="10074">
                        <c:v>-0.66000000000000014</c:v>
                      </c:pt>
                      <c:pt idx="10075">
                        <c:v>-0.66000000000000014</c:v>
                      </c:pt>
                      <c:pt idx="10076">
                        <c:v>-0.69000000000000039</c:v>
                      </c:pt>
                      <c:pt idx="10077">
                        <c:v>-0.63999999999999968</c:v>
                      </c:pt>
                      <c:pt idx="10078">
                        <c:v>-0.76999999999999957</c:v>
                      </c:pt>
                      <c:pt idx="10079">
                        <c:v>-0.82999999999999918</c:v>
                      </c:pt>
                      <c:pt idx="10080">
                        <c:v>-0.80999999999999961</c:v>
                      </c:pt>
                      <c:pt idx="10081">
                        <c:v>-0.79</c:v>
                      </c:pt>
                      <c:pt idx="10082">
                        <c:v>-0.70000000000000018</c:v>
                      </c:pt>
                      <c:pt idx="10083">
                        <c:v>-0.70000000000000018</c:v>
                      </c:pt>
                      <c:pt idx="10084">
                        <c:v>-0.91999999999999993</c:v>
                      </c:pt>
                      <c:pt idx="10085">
                        <c:v>-0.83999999999999986</c:v>
                      </c:pt>
                      <c:pt idx="10086">
                        <c:v>#N/A</c:v>
                      </c:pt>
                      <c:pt idx="10087">
                        <c:v>-0.91999999999999993</c:v>
                      </c:pt>
                      <c:pt idx="10088">
                        <c:v>-0.83999999999999986</c:v>
                      </c:pt>
                      <c:pt idx="10089">
                        <c:v>-0.77000000000000046</c:v>
                      </c:pt>
                      <c:pt idx="10090">
                        <c:v>-0.76999999999999957</c:v>
                      </c:pt>
                      <c:pt idx="10091">
                        <c:v>-0.73000000000000043</c:v>
                      </c:pt>
                      <c:pt idx="10092">
                        <c:v>-0.6899999999999995</c:v>
                      </c:pt>
                      <c:pt idx="10093">
                        <c:v>-0.72999999999999954</c:v>
                      </c:pt>
                      <c:pt idx="10094">
                        <c:v>-0.71</c:v>
                      </c:pt>
                      <c:pt idx="10095">
                        <c:v>-0.71</c:v>
                      </c:pt>
                      <c:pt idx="10096">
                        <c:v>-0.5600000000000005</c:v>
                      </c:pt>
                      <c:pt idx="10097">
                        <c:v>-0.54</c:v>
                      </c:pt>
                      <c:pt idx="10098">
                        <c:v>-0.58999999999999986</c:v>
                      </c:pt>
                      <c:pt idx="10099">
                        <c:v>-0.65000000000000036</c:v>
                      </c:pt>
                      <c:pt idx="10100">
                        <c:v>-0.63000000000000078</c:v>
                      </c:pt>
                      <c:pt idx="10101">
                        <c:v>-0.70000000000000018</c:v>
                      </c:pt>
                      <c:pt idx="10102">
                        <c:v>-0.69000000000000039</c:v>
                      </c:pt>
                      <c:pt idx="10103">
                        <c:v>-0.66999999999999993</c:v>
                      </c:pt>
                      <c:pt idx="10104">
                        <c:v>-0.76999999999999957</c:v>
                      </c:pt>
                      <c:pt idx="10105">
                        <c:v>-0.79999999999999982</c:v>
                      </c:pt>
                      <c:pt idx="10106">
                        <c:v>-0.84999999999999964</c:v>
                      </c:pt>
                      <c:pt idx="10107">
                        <c:v>-0.58999999999999986</c:v>
                      </c:pt>
                      <c:pt idx="10108">
                        <c:v>-0.60999999999999943</c:v>
                      </c:pt>
                      <c:pt idx="10109">
                        <c:v>-0.66999999999999993</c:v>
                      </c:pt>
                      <c:pt idx="10110">
                        <c:v>-0.60999999999999943</c:v>
                      </c:pt>
                      <c:pt idx="10111">
                        <c:v>#N/A</c:v>
                      </c:pt>
                      <c:pt idx="10112">
                        <c:v>-0.77000000000000046</c:v>
                      </c:pt>
                      <c:pt idx="10113">
                        <c:v>-0.69000000000000039</c:v>
                      </c:pt>
                      <c:pt idx="10114">
                        <c:v>-0.73999999999999932</c:v>
                      </c:pt>
                      <c:pt idx="10115">
                        <c:v>-0.72999999999999954</c:v>
                      </c:pt>
                      <c:pt idx="10116">
                        <c:v>-0.84999999999999964</c:v>
                      </c:pt>
                      <c:pt idx="10117">
                        <c:v>-0.77000000000000046</c:v>
                      </c:pt>
                      <c:pt idx="10118">
                        <c:v>-0.87000000000000011</c:v>
                      </c:pt>
                      <c:pt idx="10119">
                        <c:v>-0.87999999999999989</c:v>
                      </c:pt>
                      <c:pt idx="10120">
                        <c:v>-0.86000000000000032</c:v>
                      </c:pt>
                      <c:pt idx="10121">
                        <c:v>-0.94000000000000039</c:v>
                      </c:pt>
                      <c:pt idx="10122">
                        <c:v>-0.86000000000000032</c:v>
                      </c:pt>
                      <c:pt idx="10123">
                        <c:v>-0.86000000000000032</c:v>
                      </c:pt>
                      <c:pt idx="10124">
                        <c:v>-0.83999999999999986</c:v>
                      </c:pt>
                      <c:pt idx="10125">
                        <c:v>-0.79</c:v>
                      </c:pt>
                      <c:pt idx="10126">
                        <c:v>-0.84999999999999964</c:v>
                      </c:pt>
                      <c:pt idx="10127">
                        <c:v>-0.82000000000000028</c:v>
                      </c:pt>
                      <c:pt idx="10128">
                        <c:v>-0.87000000000000011</c:v>
                      </c:pt>
                      <c:pt idx="10129">
                        <c:v>-0.79999999999999982</c:v>
                      </c:pt>
                      <c:pt idx="10130">
                        <c:v>-0.65000000000000036</c:v>
                      </c:pt>
                      <c:pt idx="10131">
                        <c:v>-0.62000000000000011</c:v>
                      </c:pt>
                      <c:pt idx="10132">
                        <c:v>-0.61000000000000032</c:v>
                      </c:pt>
                      <c:pt idx="10133">
                        <c:v>-0.63999999999999968</c:v>
                      </c:pt>
                      <c:pt idx="10134">
                        <c:v>-0.69999999999999929</c:v>
                      </c:pt>
                      <c:pt idx="10135">
                        <c:v>-0.66000000000000014</c:v>
                      </c:pt>
                      <c:pt idx="10136">
                        <c:v>-0.78000000000000025</c:v>
                      </c:pt>
                      <c:pt idx="10137">
                        <c:v>-0.75999999999999979</c:v>
                      </c:pt>
                      <c:pt idx="10138">
                        <c:v>-0.89000000000000057</c:v>
                      </c:pt>
                      <c:pt idx="10139">
                        <c:v>-0.87000000000000011</c:v>
                      </c:pt>
                      <c:pt idx="10140">
                        <c:v>-0.77000000000000046</c:v>
                      </c:pt>
                      <c:pt idx="10141">
                        <c:v>-0.83999999999999986</c:v>
                      </c:pt>
                      <c:pt idx="10142">
                        <c:v>-0.83000000000000007</c:v>
                      </c:pt>
                      <c:pt idx="10143">
                        <c:v>-0.96</c:v>
                      </c:pt>
                      <c:pt idx="10144">
                        <c:v>#N/A</c:v>
                      </c:pt>
                      <c:pt idx="10145">
                        <c:v>-0.86000000000000032</c:v>
                      </c:pt>
                      <c:pt idx="10146">
                        <c:v>-0.86000000000000032</c:v>
                      </c:pt>
                      <c:pt idx="10147">
                        <c:v>-0.87000000000000011</c:v>
                      </c:pt>
                      <c:pt idx="10148">
                        <c:v>-0.95000000000000018</c:v>
                      </c:pt>
                      <c:pt idx="10149">
                        <c:v>-1.1399999999999997</c:v>
                      </c:pt>
                      <c:pt idx="10150">
                        <c:v>-1.08</c:v>
                      </c:pt>
                      <c:pt idx="10151">
                        <c:v>-1.04</c:v>
                      </c:pt>
                      <c:pt idx="10152">
                        <c:v>-1.08</c:v>
                      </c:pt>
                      <c:pt idx="10153">
                        <c:v>-1.1600000000000001</c:v>
                      </c:pt>
                      <c:pt idx="10154">
                        <c:v>-1.17</c:v>
                      </c:pt>
                      <c:pt idx="10155">
                        <c:v>-1.1200000000000001</c:v>
                      </c:pt>
                      <c:pt idx="10156">
                        <c:v>-1.1200000000000001</c:v>
                      </c:pt>
                      <c:pt idx="10157">
                        <c:v>-1.0699999999999994</c:v>
                      </c:pt>
                      <c:pt idx="10158">
                        <c:v>-1.1799999999999997</c:v>
                      </c:pt>
                      <c:pt idx="10159">
                        <c:v>-1.2999999999999998</c:v>
                      </c:pt>
                      <c:pt idx="10160">
                        <c:v>-1.38</c:v>
                      </c:pt>
                      <c:pt idx="10161">
                        <c:v>-1.33</c:v>
                      </c:pt>
                      <c:pt idx="10162">
                        <c:v>-1.2799999999999994</c:v>
                      </c:pt>
                      <c:pt idx="10163">
                        <c:v>-1.3899999999999997</c:v>
                      </c:pt>
                      <c:pt idx="10164">
                        <c:v>-1.4500000000000002</c:v>
                      </c:pt>
                      <c:pt idx="10165">
                        <c:v>-1.4200000000000008</c:v>
                      </c:pt>
                      <c:pt idx="10166">
                        <c:v>#N/A</c:v>
                      </c:pt>
                      <c:pt idx="10167">
                        <c:v>-1.54</c:v>
                      </c:pt>
                      <c:pt idx="10168">
                        <c:v>-1.42</c:v>
                      </c:pt>
                      <c:pt idx="10169">
                        <c:v>-1.4000000000000004</c:v>
                      </c:pt>
                      <c:pt idx="10170">
                        <c:v>-0.29000000000000004</c:v>
                      </c:pt>
                      <c:pt idx="10171">
                        <c:v>#N/A</c:v>
                      </c:pt>
                      <c:pt idx="10172">
                        <c:v>-1.75</c:v>
                      </c:pt>
                      <c:pt idx="10173">
                        <c:v>-1.21</c:v>
                      </c:pt>
                      <c:pt idx="10174">
                        <c:v>-0.88999999999999968</c:v>
                      </c:pt>
                      <c:pt idx="10175">
                        <c:v>-0.90000000000000036</c:v>
                      </c:pt>
                      <c:pt idx="10176">
                        <c:v>-1.04</c:v>
                      </c:pt>
                      <c:pt idx="10177">
                        <c:v>-0.96999999999999975</c:v>
                      </c:pt>
                      <c:pt idx="10178">
                        <c:v>-0.96</c:v>
                      </c:pt>
                      <c:pt idx="10179">
                        <c:v>-0.91000000000000014</c:v>
                      </c:pt>
                      <c:pt idx="10180">
                        <c:v>-0.73000000000000043</c:v>
                      </c:pt>
                      <c:pt idx="10181">
                        <c:v>#N/A</c:v>
                      </c:pt>
                      <c:pt idx="10182">
                        <c:v>-0.96</c:v>
                      </c:pt>
                      <c:pt idx="10183">
                        <c:v>-0.75</c:v>
                      </c:pt>
                      <c:pt idx="10184">
                        <c:v>-0.80999999999999961</c:v>
                      </c:pt>
                      <c:pt idx="10185">
                        <c:v>-0.72999999999999954</c:v>
                      </c:pt>
                      <c:pt idx="10186">
                        <c:v>-0.75</c:v>
                      </c:pt>
                      <c:pt idx="10187">
                        <c:v>-0.66999999999999993</c:v>
                      </c:pt>
                      <c:pt idx="10188">
                        <c:v>-0.71999999999999975</c:v>
                      </c:pt>
                      <c:pt idx="10189">
                        <c:v>-0.80999999999999961</c:v>
                      </c:pt>
                      <c:pt idx="10190">
                        <c:v>-0.66999999999999993</c:v>
                      </c:pt>
                      <c:pt idx="10191">
                        <c:v>-0.66000000000000014</c:v>
                      </c:pt>
                      <c:pt idx="10192">
                        <c:v>-0.66000000000000014</c:v>
                      </c:pt>
                      <c:pt idx="10193">
                        <c:v>-0.54999999999999982</c:v>
                      </c:pt>
                      <c:pt idx="10194">
                        <c:v>-0.47000000000000064</c:v>
                      </c:pt>
                      <c:pt idx="10195">
                        <c:v>-0.33000000000000007</c:v>
                      </c:pt>
                      <c:pt idx="10196">
                        <c:v>-0.33999999999999986</c:v>
                      </c:pt>
                      <c:pt idx="10197">
                        <c:v>-0.26000000000000068</c:v>
                      </c:pt>
                      <c:pt idx="10198">
                        <c:v>-0.40000000000000036</c:v>
                      </c:pt>
                      <c:pt idx="10199">
                        <c:v>-0.40000000000000036</c:v>
                      </c:pt>
                      <c:pt idx="10200">
                        <c:v>-0.41000000000000014</c:v>
                      </c:pt>
                      <c:pt idx="10201">
                        <c:v>-0.4300000000000006</c:v>
                      </c:pt>
                      <c:pt idx="10202">
                        <c:v>-0.38999999999999968</c:v>
                      </c:pt>
                      <c:pt idx="10203">
                        <c:v>-0.37000000000000011</c:v>
                      </c:pt>
                      <c:pt idx="10204">
                        <c:v>-0.37999999999999989</c:v>
                      </c:pt>
                      <c:pt idx="10205">
                        <c:v>-0.34999999999999964</c:v>
                      </c:pt>
                      <c:pt idx="10206">
                        <c:v>#N/A</c:v>
                      </c:pt>
                      <c:pt idx="10207">
                        <c:v>-0.45999999999999996</c:v>
                      </c:pt>
                      <c:pt idx="10208">
                        <c:v>-0.36000000000000032</c:v>
                      </c:pt>
                      <c:pt idx="10209">
                        <c:v>-0.36999999999999922</c:v>
                      </c:pt>
                      <c:pt idx="10210">
                        <c:v>-0.36000000000000032</c:v>
                      </c:pt>
                      <c:pt idx="10211">
                        <c:v>-0.5</c:v>
                      </c:pt>
                      <c:pt idx="10212">
                        <c:v>-0.53000000000000025</c:v>
                      </c:pt>
                      <c:pt idx="10213">
                        <c:v>-0.66999999999999993</c:v>
                      </c:pt>
                      <c:pt idx="10214">
                        <c:v>-0.71999999999999975</c:v>
                      </c:pt>
                      <c:pt idx="10215">
                        <c:v>-0.5699999999999994</c:v>
                      </c:pt>
                      <c:pt idx="10216">
                        <c:v>-0.53999999999999915</c:v>
                      </c:pt>
                      <c:pt idx="10217">
                        <c:v>-0.39999999999999947</c:v>
                      </c:pt>
                      <c:pt idx="10218">
                        <c:v>-0.41999999999999993</c:v>
                      </c:pt>
                      <c:pt idx="10219">
                        <c:v>-0.57000000000000028</c:v>
                      </c:pt>
                      <c:pt idx="10220">
                        <c:v>-0.46999999999999975</c:v>
                      </c:pt>
                      <c:pt idx="10221">
                        <c:v>-0.58000000000000007</c:v>
                      </c:pt>
                      <c:pt idx="10222">
                        <c:v>-0.54999999999999982</c:v>
                      </c:pt>
                      <c:pt idx="10223">
                        <c:v>-0.64000000000000057</c:v>
                      </c:pt>
                      <c:pt idx="10224">
                        <c:v>-0.71</c:v>
                      </c:pt>
                      <c:pt idx="10225">
                        <c:v>-0.62000000000000011</c:v>
                      </c:pt>
                      <c:pt idx="10226">
                        <c:v>-0.55999999999999961</c:v>
                      </c:pt>
                      <c:pt idx="10227">
                        <c:v>-0.35999999999999943</c:v>
                      </c:pt>
                      <c:pt idx="10228">
                        <c:v>-0.28000000000000025</c:v>
                      </c:pt>
                      <c:pt idx="10229">
                        <c:v>-0.30999999999999961</c:v>
                      </c:pt>
                      <c:pt idx="10230">
                        <c:v>-0.14000000000000057</c:v>
                      </c:pt>
                      <c:pt idx="10231">
                        <c:v>-0.1800000000000006</c:v>
                      </c:pt>
                      <c:pt idx="10232">
                        <c:v>-4.0000000000000036E-2</c:v>
                      </c:pt>
                      <c:pt idx="10233">
                        <c:v>-8.0000000000000071E-2</c:v>
                      </c:pt>
                      <c:pt idx="10234">
                        <c:v>-0.20999999999999996</c:v>
                      </c:pt>
                      <c:pt idx="10235">
                        <c:v>-0.36000000000000032</c:v>
                      </c:pt>
                      <c:pt idx="10236">
                        <c:v>-0.3199999999999994</c:v>
                      </c:pt>
                      <c:pt idx="10237">
                        <c:v>-0.15999999999999925</c:v>
                      </c:pt>
                      <c:pt idx="10238">
                        <c:v>-6.9999999999999396E-2</c:v>
                      </c:pt>
                      <c:pt idx="10239">
                        <c:v>-5.9999999999999609E-2</c:v>
                      </c:pt>
                      <c:pt idx="10240">
                        <c:v>-5.0000000000000711E-2</c:v>
                      </c:pt>
                      <c:pt idx="10241">
                        <c:v>-5.0000000000000711E-2</c:v>
                      </c:pt>
                      <c:pt idx="10242">
                        <c:v>0.12999999999999989</c:v>
                      </c:pt>
                      <c:pt idx="10243">
                        <c:v>0.16999999999999993</c:v>
                      </c:pt>
                      <c:pt idx="10244">
                        <c:v>0.15000000000000036</c:v>
                      </c:pt>
                      <c:pt idx="10245">
                        <c:v>#N/A</c:v>
                      </c:pt>
                      <c:pt idx="10246">
                        <c:v>0.11000000000000032</c:v>
                      </c:pt>
                      <c:pt idx="10247">
                        <c:v>0.21999999999999975</c:v>
                      </c:pt>
                      <c:pt idx="10248">
                        <c:v>0.46999999999999975</c:v>
                      </c:pt>
                      <c:pt idx="10249">
                        <c:v>0.79999999999999982</c:v>
                      </c:pt>
                      <c:pt idx="10250">
                        <c:v>0.91000000000000014</c:v>
                      </c:pt>
                      <c:pt idx="10251">
                        <c:v>0.79999999999999982</c:v>
                      </c:pt>
                      <c:pt idx="10252">
                        <c:v>0.80999999999999961</c:v>
                      </c:pt>
                      <c:pt idx="10253">
                        <c:v>0.74000000000000021</c:v>
                      </c:pt>
                      <c:pt idx="10254">
                        <c:v>0.62999999999999989</c:v>
                      </c:pt>
                      <c:pt idx="10255">
                        <c:v>0.83000000000000007</c:v>
                      </c:pt>
                      <c:pt idx="10256">
                        <c:v>0.67999999999999972</c:v>
                      </c:pt>
                      <c:pt idx="10257">
                        <c:v>0.6899999999999995</c:v>
                      </c:pt>
                      <c:pt idx="10258">
                        <c:v>0.96</c:v>
                      </c:pt>
                      <c:pt idx="10259">
                        <c:v>0.73999999999999932</c:v>
                      </c:pt>
                      <c:pt idx="10260">
                        <c:v>0.79999999999999982</c:v>
                      </c:pt>
                      <c:pt idx="10261">
                        <c:v>0.74000000000000021</c:v>
                      </c:pt>
                      <c:pt idx="10262">
                        <c:v>0.83000000000000007</c:v>
                      </c:pt>
                      <c:pt idx="10263">
                        <c:v>0.77000000000000046</c:v>
                      </c:pt>
                      <c:pt idx="10264">
                        <c:v>0.79999999999999982</c:v>
                      </c:pt>
                      <c:pt idx="10265">
                        <c:v>1.04</c:v>
                      </c:pt>
                      <c:pt idx="10266">
                        <c:v>1.0300000000000002</c:v>
                      </c:pt>
                      <c:pt idx="10267">
                        <c:v>1.2800000000000002</c:v>
                      </c:pt>
                      <c:pt idx="10268">
                        <c:v>1.4400000000000004</c:v>
                      </c:pt>
                      <c:pt idx="10269">
                        <c:v>1.42</c:v>
                      </c:pt>
                      <c:pt idx="10270">
                        <c:v>1.46</c:v>
                      </c:pt>
                      <c:pt idx="10271">
                        <c:v>1.3900000000000006</c:v>
                      </c:pt>
                      <c:pt idx="10272">
                        <c:v>1.4299999999999997</c:v>
                      </c:pt>
                      <c:pt idx="10273">
                        <c:v>1.44</c:v>
                      </c:pt>
                      <c:pt idx="10274">
                        <c:v>1.5399999999999996</c:v>
                      </c:pt>
                      <c:pt idx="10275">
                        <c:v>1.5799999999999996</c:v>
                      </c:pt>
                      <c:pt idx="10276">
                        <c:v>#N/A</c:v>
                      </c:pt>
                      <c:pt idx="10277">
                        <c:v>1.4500000000000002</c:v>
                      </c:pt>
                      <c:pt idx="10278">
                        <c:v>1.4900000000000002</c:v>
                      </c:pt>
                      <c:pt idx="10279">
                        <c:v>1.1899999999999995</c:v>
                      </c:pt>
                      <c:pt idx="10280">
                        <c:v>1.25</c:v>
                      </c:pt>
                      <c:pt idx="10281">
                        <c:v>1.3199999999999994</c:v>
                      </c:pt>
                      <c:pt idx="10282">
                        <c:v>1.3599999999999999</c:v>
                      </c:pt>
                      <c:pt idx="10283">
                        <c:v>1.3599999999999994</c:v>
                      </c:pt>
                      <c:pt idx="10284">
                        <c:v>1.4100000000000001</c:v>
                      </c:pt>
                      <c:pt idx="10285">
                        <c:v>1.3600000000000003</c:v>
                      </c:pt>
                      <c:pt idx="10286">
                        <c:v>1.29</c:v>
                      </c:pt>
                      <c:pt idx="10287">
                        <c:v>1.2899999999999996</c:v>
                      </c:pt>
                      <c:pt idx="10288">
                        <c:v>1.2400000000000002</c:v>
                      </c:pt>
                      <c:pt idx="10289">
                        <c:v>1.2299999999999995</c:v>
                      </c:pt>
                      <c:pt idx="10290">
                        <c:v>1.3299999999999996</c:v>
                      </c:pt>
                      <c:pt idx="10291">
                        <c:v>1.3599999999999994</c:v>
                      </c:pt>
                      <c:pt idx="10292">
                        <c:v>1.3499999999999996</c:v>
                      </c:pt>
                      <c:pt idx="10293">
                        <c:v>1.2600000000000002</c:v>
                      </c:pt>
                      <c:pt idx="10294">
                        <c:v>1.2000000000000002</c:v>
                      </c:pt>
                      <c:pt idx="10295">
                        <c:v>1.1599999999999997</c:v>
                      </c:pt>
                      <c:pt idx="10296">
                        <c:v>1.19</c:v>
                      </c:pt>
                      <c:pt idx="10297">
                        <c:v>1.4900000000000002</c:v>
                      </c:pt>
                      <c:pt idx="10298">
                        <c:v>1.5799999999999996</c:v>
                      </c:pt>
                      <c:pt idx="10299">
                        <c:v>1.4899999999999998</c:v>
                      </c:pt>
                      <c:pt idx="10300">
                        <c:v>1.4699999999999998</c:v>
                      </c:pt>
                      <c:pt idx="10301">
                        <c:v>1.2599999999999998</c:v>
                      </c:pt>
                      <c:pt idx="10302">
                        <c:v>1.7200000000000002</c:v>
                      </c:pt>
                      <c:pt idx="10303">
                        <c:v>#N/A</c:v>
                      </c:pt>
                      <c:pt idx="10304">
                        <c:v>1.7200000000000002</c:v>
                      </c:pt>
                      <c:pt idx="10305">
                        <c:v>1.81</c:v>
                      </c:pt>
                      <c:pt idx="10306">
                        <c:v>1.7000000000000002</c:v>
                      </c:pt>
                      <c:pt idx="10307">
                        <c:v>1.6100000000000003</c:v>
                      </c:pt>
                      <c:pt idx="10308">
                        <c:v>1.5299999999999998</c:v>
                      </c:pt>
                      <c:pt idx="10309">
                        <c:v>1.4899999999999998</c:v>
                      </c:pt>
                      <c:pt idx="10310">
                        <c:v>1.5199999999999996</c:v>
                      </c:pt>
                      <c:pt idx="10311">
                        <c:v>1.3900000000000001</c:v>
                      </c:pt>
                      <c:pt idx="10312">
                        <c:v>1.5099999999999998</c:v>
                      </c:pt>
                      <c:pt idx="10313">
                        <c:v>1.3900000000000001</c:v>
                      </c:pt>
                      <c:pt idx="10314">
                        <c:v>1.3599999999999999</c:v>
                      </c:pt>
                      <c:pt idx="10315">
                        <c:v>1.3500000000000005</c:v>
                      </c:pt>
                      <c:pt idx="10316">
                        <c:v>1.31</c:v>
                      </c:pt>
                      <c:pt idx="10317">
                        <c:v>1.31</c:v>
                      </c:pt>
                      <c:pt idx="10318">
                        <c:v>1.31</c:v>
                      </c:pt>
                      <c:pt idx="10319">
                        <c:v>1.3200000000000003</c:v>
                      </c:pt>
                      <c:pt idx="10320">
                        <c:v>1.38</c:v>
                      </c:pt>
                      <c:pt idx="10321">
                        <c:v>1.3200000000000003</c:v>
                      </c:pt>
                      <c:pt idx="10322">
                        <c:v>1.2500000000000004</c:v>
                      </c:pt>
                      <c:pt idx="10323">
                        <c:v>1.3200000000000003</c:v>
                      </c:pt>
                      <c:pt idx="10324">
                        <c:v>1.4899999999999998</c:v>
                      </c:pt>
                      <c:pt idx="10325">
                        <c:v>1.5100000000000002</c:v>
                      </c:pt>
                      <c:pt idx="10326">
                        <c:v>1.4600000000000004</c:v>
                      </c:pt>
                      <c:pt idx="10327">
                        <c:v>1.5100000000000002</c:v>
                      </c:pt>
                      <c:pt idx="10328">
                        <c:v>1.2400000000000002</c:v>
                      </c:pt>
                      <c:pt idx="10329">
                        <c:v>1.27</c:v>
                      </c:pt>
                      <c:pt idx="10330">
                        <c:v>1.29</c:v>
                      </c:pt>
                      <c:pt idx="10331">
                        <c:v>1.1799999999999997</c:v>
                      </c:pt>
                      <c:pt idx="10332">
                        <c:v>1.21</c:v>
                      </c:pt>
                      <c:pt idx="10333">
                        <c:v>1.17</c:v>
                      </c:pt>
                      <c:pt idx="10334">
                        <c:v>1.2000000000000002</c:v>
                      </c:pt>
                      <c:pt idx="10335">
                        <c:v>1.1799999999999997</c:v>
                      </c:pt>
                      <c:pt idx="10336">
                        <c:v>1.27</c:v>
                      </c:pt>
                      <c:pt idx="10337">
                        <c:v>1.3400000000000003</c:v>
                      </c:pt>
                      <c:pt idx="10338">
                        <c:v>1.4000000000000004</c:v>
                      </c:pt>
                      <c:pt idx="10339">
                        <c:v>1.3399999999999999</c:v>
                      </c:pt>
                      <c:pt idx="10340">
                        <c:v>1.42</c:v>
                      </c:pt>
                      <c:pt idx="10341">
                        <c:v>1.4000000000000004</c:v>
                      </c:pt>
                      <c:pt idx="10342">
                        <c:v>1.3499999999999996</c:v>
                      </c:pt>
                      <c:pt idx="10343">
                        <c:v>1.2800000000000002</c:v>
                      </c:pt>
                      <c:pt idx="10344">
                        <c:v>1.21</c:v>
                      </c:pt>
                      <c:pt idx="10345">
                        <c:v>1.1899999999999995</c:v>
                      </c:pt>
                      <c:pt idx="10346">
                        <c:v>#N/A</c:v>
                      </c:pt>
                      <c:pt idx="10347">
                        <c:v>1.3200000000000003</c:v>
                      </c:pt>
                      <c:pt idx="10348">
                        <c:v>1.4799999999999995</c:v>
                      </c:pt>
                      <c:pt idx="10349">
                        <c:v>1.3400000000000003</c:v>
                      </c:pt>
                      <c:pt idx="10350">
                        <c:v>1.3599999999999999</c:v>
                      </c:pt>
                      <c:pt idx="10351">
                        <c:v>1.3399999999999999</c:v>
                      </c:pt>
                      <c:pt idx="10352">
                        <c:v>#N/A</c:v>
                      </c:pt>
                      <c:pt idx="10353">
                        <c:v>#N/A</c:v>
                      </c:pt>
                      <c:pt idx="10354">
                        <c:v>1.3299999999999996</c:v>
                      </c:pt>
                      <c:pt idx="10355">
                        <c:v>1.4400000000000004</c:v>
                      </c:pt>
                      <c:pt idx="10356">
                        <c:v>2.5</c:v>
                      </c:pt>
                      <c:pt idx="10357">
                        <c:v>3.4699999999999998</c:v>
                      </c:pt>
                      <c:pt idx="10358">
                        <c:v>3.5000000000000004</c:v>
                      </c:pt>
                      <c:pt idx="10359">
                        <c:v>2.5299999999999998</c:v>
                      </c:pt>
                      <c:pt idx="10360">
                        <c:v>1.5900000000000003</c:v>
                      </c:pt>
                      <c:pt idx="10361">
                        <c:v>1.4200000000000004</c:v>
                      </c:pt>
                      <c:pt idx="10362">
                        <c:v>1.6099999999999999</c:v>
                      </c:pt>
                      <c:pt idx="10363">
                        <c:v>1.6900000000000004</c:v>
                      </c:pt>
                      <c:pt idx="10364">
                        <c:v>1.5</c:v>
                      </c:pt>
                      <c:pt idx="10365">
                        <c:v>1.8499999999999996</c:v>
                      </c:pt>
                      <c:pt idx="10366">
                        <c:v>1.5299999999999998</c:v>
                      </c:pt>
                      <c:pt idx="10367">
                        <c:v>2.1800000000000002</c:v>
                      </c:pt>
                      <c:pt idx="10368">
                        <c:v>2.23</c:v>
                      </c:pt>
                      <c:pt idx="10369">
                        <c:v>2.08</c:v>
                      </c:pt>
                      <c:pt idx="10370">
                        <c:v>2.0999999999999996</c:v>
                      </c:pt>
                      <c:pt idx="10371">
                        <c:v>#N/A</c:v>
                      </c:pt>
                      <c:pt idx="10372">
                        <c:v>2.12</c:v>
                      </c:pt>
                      <c:pt idx="10373">
                        <c:v>2.1900000000000004</c:v>
                      </c:pt>
                      <c:pt idx="10374">
                        <c:v>2.2700000000000005</c:v>
                      </c:pt>
                      <c:pt idx="10375">
                        <c:v>2.2899999999999996</c:v>
                      </c:pt>
                      <c:pt idx="10376">
                        <c:v>2.1100000000000003</c:v>
                      </c:pt>
                      <c:pt idx="10377">
                        <c:v>2.1199999999999997</c:v>
                      </c:pt>
                      <c:pt idx="10378">
                        <c:v>2.08</c:v>
                      </c:pt>
                      <c:pt idx="10379">
                        <c:v>2.08</c:v>
                      </c:pt>
                      <c:pt idx="10380">
                        <c:v>2.1599999999999997</c:v>
                      </c:pt>
                      <c:pt idx="10381">
                        <c:v>2.11</c:v>
                      </c:pt>
                      <c:pt idx="10382">
                        <c:v>2.1800000000000002</c:v>
                      </c:pt>
                      <c:pt idx="10383">
                        <c:v>2.0800000000000005</c:v>
                      </c:pt>
                      <c:pt idx="10384">
                        <c:v>2.0199999999999996</c:v>
                      </c:pt>
                      <c:pt idx="10385">
                        <c:v>2.0200000000000005</c:v>
                      </c:pt>
                      <c:pt idx="10386">
                        <c:v>1.9500000000000002</c:v>
                      </c:pt>
                      <c:pt idx="10387">
                        <c:v>1.8900000000000006</c:v>
                      </c:pt>
                      <c:pt idx="10388">
                        <c:v>1.6399999999999997</c:v>
                      </c:pt>
                      <c:pt idx="10389">
                        <c:v>1.6300000000000003</c:v>
                      </c:pt>
                      <c:pt idx="10390">
                        <c:v>1.94</c:v>
                      </c:pt>
                      <c:pt idx="10391">
                        <c:v>1.8599999999999994</c:v>
                      </c:pt>
                      <c:pt idx="10392">
                        <c:v>2.17</c:v>
                      </c:pt>
                      <c:pt idx="10393">
                        <c:v>2.1799999999999997</c:v>
                      </c:pt>
                      <c:pt idx="10394">
                        <c:v>2.2900000000000005</c:v>
                      </c:pt>
                      <c:pt idx="10395">
                        <c:v>2.36</c:v>
                      </c:pt>
                      <c:pt idx="10396">
                        <c:v>#N/A</c:v>
                      </c:pt>
                      <c:pt idx="10397">
                        <c:v>2.31</c:v>
                      </c:pt>
                      <c:pt idx="10398">
                        <c:v>2.38</c:v>
                      </c:pt>
                      <c:pt idx="10399">
                        <c:v>2.57</c:v>
                      </c:pt>
                      <c:pt idx="10400">
                        <c:v>2.93</c:v>
                      </c:pt>
                      <c:pt idx="10401">
                        <c:v>2.79</c:v>
                      </c:pt>
                      <c:pt idx="10402">
                        <c:v>2.91</c:v>
                      </c:pt>
                      <c:pt idx="10403">
                        <c:v>3.0500000000000007</c:v>
                      </c:pt>
                      <c:pt idx="10404">
                        <c:v>#N/A</c:v>
                      </c:pt>
                      <c:pt idx="10405">
                        <c:v>3.16</c:v>
                      </c:pt>
                      <c:pt idx="10406">
                        <c:v>3.01</c:v>
                      </c:pt>
                      <c:pt idx="10407">
                        <c:v>2.9700000000000006</c:v>
                      </c:pt>
                      <c:pt idx="10408">
                        <c:v>2.9400000000000004</c:v>
                      </c:pt>
                      <c:pt idx="10409">
                        <c:v>2.7</c:v>
                      </c:pt>
                      <c:pt idx="10410">
                        <c:v>2.72</c:v>
                      </c:pt>
                      <c:pt idx="10411">
                        <c:v>2.7</c:v>
                      </c:pt>
                      <c:pt idx="10412">
                        <c:v>2.7700000000000005</c:v>
                      </c:pt>
                      <c:pt idx="10413">
                        <c:v>3.0300000000000002</c:v>
                      </c:pt>
                      <c:pt idx="10414">
                        <c:v>3.17</c:v>
                      </c:pt>
                      <c:pt idx="10415">
                        <c:v>3.2800000000000002</c:v>
                      </c:pt>
                      <c:pt idx="10416">
                        <c:v>3.27</c:v>
                      </c:pt>
                      <c:pt idx="10417">
                        <c:v>3.33</c:v>
                      </c:pt>
                      <c:pt idx="10418">
                        <c:v>3.2099999999999995</c:v>
                      </c:pt>
                      <c:pt idx="10419">
                        <c:v>3.2699999999999996</c:v>
                      </c:pt>
                      <c:pt idx="10420">
                        <c:v>3.3600000000000003</c:v>
                      </c:pt>
                      <c:pt idx="10421">
                        <c:v>3.33</c:v>
                      </c:pt>
                      <c:pt idx="10422">
                        <c:v>3.45</c:v>
                      </c:pt>
                      <c:pt idx="10423">
                        <c:v>3.37</c:v>
                      </c:pt>
                      <c:pt idx="10424">
                        <c:v>3.29</c:v>
                      </c:pt>
                      <c:pt idx="10425">
                        <c:v>3.34</c:v>
                      </c:pt>
                      <c:pt idx="10426">
                        <c:v>3.5</c:v>
                      </c:pt>
                      <c:pt idx="10427">
                        <c:v>#N/A</c:v>
                      </c:pt>
                      <c:pt idx="10428">
                        <c:v>3.33</c:v>
                      </c:pt>
                      <c:pt idx="10429">
                        <c:v>3.28</c:v>
                      </c:pt>
                      <c:pt idx="10430">
                        <c:v>3.6100000000000003</c:v>
                      </c:pt>
                      <c:pt idx="10431">
                        <c:v>3.5500000000000003</c:v>
                      </c:pt>
                      <c:pt idx="10432">
                        <c:v>#N/A</c:v>
                      </c:pt>
                      <c:pt idx="10433">
                        <c:v>3.2800000000000002</c:v>
                      </c:pt>
                      <c:pt idx="10434">
                        <c:v>3.4400000000000004</c:v>
                      </c:pt>
                      <c:pt idx="10435">
                        <c:v>3.5699999999999994</c:v>
                      </c:pt>
                      <c:pt idx="10436">
                        <c:v>3.4799999999999995</c:v>
                      </c:pt>
                      <c:pt idx="10437">
                        <c:v>3.4899999999999993</c:v>
                      </c:pt>
                      <c:pt idx="10438">
                        <c:v>3.3599999999999994</c:v>
                      </c:pt>
                      <c:pt idx="10439">
                        <c:v>3.19</c:v>
                      </c:pt>
                      <c:pt idx="10440">
                        <c:v>3.21</c:v>
                      </c:pt>
                      <c:pt idx="10441">
                        <c:v>3.13</c:v>
                      </c:pt>
                      <c:pt idx="10442">
                        <c:v>3.13</c:v>
                      </c:pt>
                      <c:pt idx="10443">
                        <c:v>3.19</c:v>
                      </c:pt>
                      <c:pt idx="10444">
                        <c:v>3.3000000000000007</c:v>
                      </c:pt>
                      <c:pt idx="10445">
                        <c:v>3.2300000000000004</c:v>
                      </c:pt>
                      <c:pt idx="10446">
                        <c:v>#N/A</c:v>
                      </c:pt>
                      <c:pt idx="10447">
                        <c:v>3.12</c:v>
                      </c:pt>
                      <c:pt idx="10448">
                        <c:v>3.2399999999999998</c:v>
                      </c:pt>
                      <c:pt idx="10449">
                        <c:v>3.2700000000000005</c:v>
                      </c:pt>
                      <c:pt idx="10450">
                        <c:v>3.3199999999999994</c:v>
                      </c:pt>
                      <c:pt idx="10451">
                        <c:v>3.33</c:v>
                      </c:pt>
                      <c:pt idx="10452">
                        <c:v>3.2399999999999993</c:v>
                      </c:pt>
                      <c:pt idx="10453">
                        <c:v>3.2399999999999993</c:v>
                      </c:pt>
                      <c:pt idx="10454">
                        <c:v>3.22</c:v>
                      </c:pt>
                      <c:pt idx="10455">
                        <c:v>3.2499999999999996</c:v>
                      </c:pt>
                      <c:pt idx="10456">
                        <c:v>3.2</c:v>
                      </c:pt>
                      <c:pt idx="10457">
                        <c:v>3.2800000000000002</c:v>
                      </c:pt>
                      <c:pt idx="10458">
                        <c:v>3.26</c:v>
                      </c:pt>
                      <c:pt idx="10459">
                        <c:v>3.1899999999999995</c:v>
                      </c:pt>
                      <c:pt idx="10460">
                        <c:v>3.2100000000000004</c:v>
                      </c:pt>
                      <c:pt idx="10461">
                        <c:v>3.1500000000000004</c:v>
                      </c:pt>
                      <c:pt idx="10462">
                        <c:v>3.25</c:v>
                      </c:pt>
                      <c:pt idx="10463">
                        <c:v>3.26</c:v>
                      </c:pt>
                      <c:pt idx="10464">
                        <c:v>3.14</c:v>
                      </c:pt>
                      <c:pt idx="10465">
                        <c:v>3.1300000000000003</c:v>
                      </c:pt>
                      <c:pt idx="10466">
                        <c:v>#N/A</c:v>
                      </c:pt>
                      <c:pt idx="10467">
                        <c:v>3.11</c:v>
                      </c:pt>
                      <c:pt idx="10468">
                        <c:v>3.12</c:v>
                      </c:pt>
                      <c:pt idx="10469">
                        <c:v>3.11</c:v>
                      </c:pt>
                      <c:pt idx="10470">
                        <c:v>3.13</c:v>
                      </c:pt>
                      <c:pt idx="10471">
                        <c:v>3.0600000000000005</c:v>
                      </c:pt>
                      <c:pt idx="10472">
                        <c:v>3.1599999999999997</c:v>
                      </c:pt>
                      <c:pt idx="10473">
                        <c:v>3.08</c:v>
                      </c:pt>
                      <c:pt idx="10474">
                        <c:v>3.05</c:v>
                      </c:pt>
                      <c:pt idx="10475">
                        <c:v>3.2</c:v>
                      </c:pt>
                      <c:pt idx="10476">
                        <c:v>3.34</c:v>
                      </c:pt>
                      <c:pt idx="10477">
                        <c:v>3.3899999999999997</c:v>
                      </c:pt>
                      <c:pt idx="10478">
                        <c:v>3.3499999999999996</c:v>
                      </c:pt>
                      <c:pt idx="10479">
                        <c:v>3.4499999999999997</c:v>
                      </c:pt>
                      <c:pt idx="10480">
                        <c:v>3.64</c:v>
                      </c:pt>
                      <c:pt idx="10481">
                        <c:v>3.58</c:v>
                      </c:pt>
                      <c:pt idx="10482">
                        <c:v>3.6400000000000006</c:v>
                      </c:pt>
                      <c:pt idx="10483">
                        <c:v>3.5500000000000003</c:v>
                      </c:pt>
                      <c:pt idx="10484">
                        <c:v>3.6100000000000003</c:v>
                      </c:pt>
                      <c:pt idx="10485">
                        <c:v>3.55</c:v>
                      </c:pt>
                      <c:pt idx="10486">
                        <c:v>3.6100000000000003</c:v>
                      </c:pt>
                      <c:pt idx="10487">
                        <c:v>3.66</c:v>
                      </c:pt>
                      <c:pt idx="10488">
                        <c:v>3.62</c:v>
                      </c:pt>
                      <c:pt idx="10489">
                        <c:v>3.6499999999999995</c:v>
                      </c:pt>
                      <c:pt idx="10490">
                        <c:v>3.7200000000000006</c:v>
                      </c:pt>
                      <c:pt idx="10491">
                        <c:v>3.66</c:v>
                      </c:pt>
                      <c:pt idx="10492">
                        <c:v>3.6399999999999997</c:v>
                      </c:pt>
                      <c:pt idx="10493">
                        <c:v>3.6599999999999997</c:v>
                      </c:pt>
                      <c:pt idx="10494">
                        <c:v>3.65</c:v>
                      </c:pt>
                      <c:pt idx="10495">
                        <c:v>#N/A</c:v>
                      </c:pt>
                      <c:pt idx="10496">
                        <c:v>3.5600000000000005</c:v>
                      </c:pt>
                      <c:pt idx="10497">
                        <c:v>3.62</c:v>
                      </c:pt>
                      <c:pt idx="10498">
                        <c:v>3.4899999999999998</c:v>
                      </c:pt>
                      <c:pt idx="10499">
                        <c:v>3.54</c:v>
                      </c:pt>
                      <c:pt idx="10500">
                        <c:v>3.5199999999999996</c:v>
                      </c:pt>
                      <c:pt idx="10501">
                        <c:v>3.5300000000000002</c:v>
                      </c:pt>
                      <c:pt idx="10502">
                        <c:v>3.54</c:v>
                      </c:pt>
                      <c:pt idx="10503">
                        <c:v>3.5100000000000002</c:v>
                      </c:pt>
                      <c:pt idx="10504">
                        <c:v>3.3899999999999997</c:v>
                      </c:pt>
                      <c:pt idx="10505">
                        <c:v>3.3899999999999997</c:v>
                      </c:pt>
                      <c:pt idx="10506">
                        <c:v>3.3100000000000005</c:v>
                      </c:pt>
                      <c:pt idx="10507">
                        <c:v>3.5200000000000005</c:v>
                      </c:pt>
                      <c:pt idx="10508">
                        <c:v>3.5100000000000002</c:v>
                      </c:pt>
                      <c:pt idx="10509">
                        <c:v>3.5200000000000005</c:v>
                      </c:pt>
                      <c:pt idx="10510">
                        <c:v>3.54</c:v>
                      </c:pt>
                      <c:pt idx="10511">
                        <c:v>3.4600000000000004</c:v>
                      </c:pt>
                      <c:pt idx="10512">
                        <c:v>3.4699999999999998</c:v>
                      </c:pt>
                      <c:pt idx="10513">
                        <c:v>3.3500000000000005</c:v>
                      </c:pt>
                      <c:pt idx="10514">
                        <c:v>3.2799999999999994</c:v>
                      </c:pt>
                      <c:pt idx="10515">
                        <c:v>3.29</c:v>
                      </c:pt>
                      <c:pt idx="10516">
                        <c:v>3.32</c:v>
                      </c:pt>
                      <c:pt idx="10517">
                        <c:v>3.29</c:v>
                      </c:pt>
                      <c:pt idx="10518">
                        <c:v>3.2</c:v>
                      </c:pt>
                      <c:pt idx="10519">
                        <c:v>3.34</c:v>
                      </c:pt>
                      <c:pt idx="10520">
                        <c:v>3.35</c:v>
                      </c:pt>
                      <c:pt idx="10521">
                        <c:v>3.3499999999999996</c:v>
                      </c:pt>
                      <c:pt idx="10522">
                        <c:v>3.37</c:v>
                      </c:pt>
                      <c:pt idx="10523">
                        <c:v>3.5300000000000002</c:v>
                      </c:pt>
                      <c:pt idx="10524">
                        <c:v>3.46</c:v>
                      </c:pt>
                      <c:pt idx="10525">
                        <c:v>3.41</c:v>
                      </c:pt>
                      <c:pt idx="10526">
                        <c:v>3.4800000000000004</c:v>
                      </c:pt>
                      <c:pt idx="10527">
                        <c:v>3.6300000000000003</c:v>
                      </c:pt>
                      <c:pt idx="10528">
                        <c:v>3.4400000000000004</c:v>
                      </c:pt>
                      <c:pt idx="10529">
                        <c:v>3.4400000000000004</c:v>
                      </c:pt>
                      <c:pt idx="10530">
                        <c:v>3.5699999999999994</c:v>
                      </c:pt>
                      <c:pt idx="10531">
                        <c:v>3.49</c:v>
                      </c:pt>
                      <c:pt idx="10532">
                        <c:v>3.5</c:v>
                      </c:pt>
                      <c:pt idx="10533">
                        <c:v>3.4</c:v>
                      </c:pt>
                      <c:pt idx="10534">
                        <c:v>3.4000000000000004</c:v>
                      </c:pt>
                      <c:pt idx="10535">
                        <c:v>3.41</c:v>
                      </c:pt>
                      <c:pt idx="10536">
                        <c:v>#N/A</c:v>
                      </c:pt>
                      <c:pt idx="10537">
                        <c:v>3.2800000000000002</c:v>
                      </c:pt>
                      <c:pt idx="10538">
                        <c:v>3.3200000000000003</c:v>
                      </c:pt>
                      <c:pt idx="10539">
                        <c:v>3.26</c:v>
                      </c:pt>
                      <c:pt idx="10540">
                        <c:v>3.29</c:v>
                      </c:pt>
                      <c:pt idx="10541">
                        <c:v>3.2299999999999995</c:v>
                      </c:pt>
                      <c:pt idx="10542">
                        <c:v>3.31</c:v>
                      </c:pt>
                      <c:pt idx="10543">
                        <c:v>3.38</c:v>
                      </c:pt>
                      <c:pt idx="10544">
                        <c:v>3.29</c:v>
                      </c:pt>
                      <c:pt idx="10545">
                        <c:v>3.3699999999999997</c:v>
                      </c:pt>
                      <c:pt idx="10546">
                        <c:v>3.3100000000000005</c:v>
                      </c:pt>
                      <c:pt idx="10547">
                        <c:v>3.3</c:v>
                      </c:pt>
                      <c:pt idx="10548">
                        <c:v>3.2300000000000004</c:v>
                      </c:pt>
                      <c:pt idx="10549">
                        <c:v>3.1800000000000006</c:v>
                      </c:pt>
                      <c:pt idx="10550">
                        <c:v>3.08</c:v>
                      </c:pt>
                      <c:pt idx="10551">
                        <c:v>3.0699999999999994</c:v>
                      </c:pt>
                      <c:pt idx="10552">
                        <c:v>3.17</c:v>
                      </c:pt>
                      <c:pt idx="10553">
                        <c:v>3.07</c:v>
                      </c:pt>
                      <c:pt idx="10554">
                        <c:v>3.0999999999999996</c:v>
                      </c:pt>
                      <c:pt idx="10555">
                        <c:v>3.05</c:v>
                      </c:pt>
                      <c:pt idx="10556">
                        <c:v>3.1</c:v>
                      </c:pt>
                      <c:pt idx="10557">
                        <c:v>3.13</c:v>
                      </c:pt>
                      <c:pt idx="10558">
                        <c:v>2.9699999999999998</c:v>
                      </c:pt>
                      <c:pt idx="10559">
                        <c:v>3.03</c:v>
                      </c:pt>
                      <c:pt idx="10560">
                        <c:v>3.1300000000000003</c:v>
                      </c:pt>
                      <c:pt idx="10561">
                        <c:v>3.0199999999999996</c:v>
                      </c:pt>
                      <c:pt idx="10562">
                        <c:v>3.05</c:v>
                      </c:pt>
                      <c:pt idx="10563">
                        <c:v>3.0700000000000003</c:v>
                      </c:pt>
                      <c:pt idx="10564">
                        <c:v>#N/A</c:v>
                      </c:pt>
                      <c:pt idx="10565">
                        <c:v>3.1800000000000006</c:v>
                      </c:pt>
                      <c:pt idx="10566">
                        <c:v>3.09</c:v>
                      </c:pt>
                      <c:pt idx="10567">
                        <c:v>3.0600000000000005</c:v>
                      </c:pt>
                      <c:pt idx="10568">
                        <c:v>2.92</c:v>
                      </c:pt>
                      <c:pt idx="10569">
                        <c:v>2.9000000000000004</c:v>
                      </c:pt>
                      <c:pt idx="10570">
                        <c:v>2.92</c:v>
                      </c:pt>
                      <c:pt idx="10571">
                        <c:v>2.83</c:v>
                      </c:pt>
                      <c:pt idx="10572">
                        <c:v>3.0300000000000002</c:v>
                      </c:pt>
                      <c:pt idx="10573">
                        <c:v>3</c:v>
                      </c:pt>
                      <c:pt idx="10574">
                        <c:v>2.92</c:v>
                      </c:pt>
                      <c:pt idx="10575">
                        <c:v>2.8900000000000006</c:v>
                      </c:pt>
                      <c:pt idx="10576">
                        <c:v>2.7399999999999998</c:v>
                      </c:pt>
                      <c:pt idx="10577">
                        <c:v>2.7399999999999998</c:v>
                      </c:pt>
                      <c:pt idx="10578">
                        <c:v>2.8200000000000003</c:v>
                      </c:pt>
                      <c:pt idx="10579">
                        <c:v>2.6799999999999997</c:v>
                      </c:pt>
                      <c:pt idx="10580">
                        <c:v>2.7399999999999998</c:v>
                      </c:pt>
                      <c:pt idx="10581">
                        <c:v>2.87</c:v>
                      </c:pt>
                      <c:pt idx="10582">
                        <c:v>2.9400000000000004</c:v>
                      </c:pt>
                      <c:pt idx="10583">
                        <c:v>2.75</c:v>
                      </c:pt>
                      <c:pt idx="10584">
                        <c:v>2.6799999999999997</c:v>
                      </c:pt>
                      <c:pt idx="10585">
                        <c:v>2.6100000000000003</c:v>
                      </c:pt>
                      <c:pt idx="10586">
                        <c:v>2.52</c:v>
                      </c:pt>
                      <c:pt idx="10587">
                        <c:v>2.6799999999999997</c:v>
                      </c:pt>
                      <c:pt idx="10588">
                        <c:v>2.6399999999999997</c:v>
                      </c:pt>
                      <c:pt idx="10589">
                        <c:v>2.6900000000000004</c:v>
                      </c:pt>
                      <c:pt idx="10590">
                        <c:v>2.59</c:v>
                      </c:pt>
                      <c:pt idx="10591">
                        <c:v>2.46</c:v>
                      </c:pt>
                      <c:pt idx="10592">
                        <c:v>2.38</c:v>
                      </c:pt>
                      <c:pt idx="10593">
                        <c:v>2.2799999999999994</c:v>
                      </c:pt>
                      <c:pt idx="10594">
                        <c:v>2.2999999999999998</c:v>
                      </c:pt>
                      <c:pt idx="10595">
                        <c:v>2.62</c:v>
                      </c:pt>
                      <c:pt idx="10596">
                        <c:v>2.5700000000000003</c:v>
                      </c:pt>
                      <c:pt idx="10597">
                        <c:v>2.4699999999999998</c:v>
                      </c:pt>
                      <c:pt idx="10598">
                        <c:v>2.4800000000000004</c:v>
                      </c:pt>
                      <c:pt idx="10599">
                        <c:v>2.57</c:v>
                      </c:pt>
                      <c:pt idx="10600">
                        <c:v>2.5300000000000002</c:v>
                      </c:pt>
                      <c:pt idx="10601">
                        <c:v>2.4099999999999997</c:v>
                      </c:pt>
                      <c:pt idx="10602">
                        <c:v>2.5</c:v>
                      </c:pt>
                      <c:pt idx="10603">
                        <c:v>2.42</c:v>
                      </c:pt>
                      <c:pt idx="10604">
                        <c:v>2.34</c:v>
                      </c:pt>
                      <c:pt idx="10605">
                        <c:v>2.3299999999999996</c:v>
                      </c:pt>
                      <c:pt idx="10606">
                        <c:v>#N/A</c:v>
                      </c:pt>
                      <c:pt idx="10607">
                        <c:v>2.11</c:v>
                      </c:pt>
                      <c:pt idx="10608">
                        <c:v>2.2199999999999998</c:v>
                      </c:pt>
                      <c:pt idx="10609">
                        <c:v>2.16</c:v>
                      </c:pt>
                      <c:pt idx="10610">
                        <c:v>2.34</c:v>
                      </c:pt>
                      <c:pt idx="10611">
                        <c:v>2.29</c:v>
                      </c:pt>
                      <c:pt idx="10612">
                        <c:v>2.2599999999999998</c:v>
                      </c:pt>
                      <c:pt idx="10613">
                        <c:v>2.3500000000000005</c:v>
                      </c:pt>
                      <c:pt idx="10614">
                        <c:v>2.2400000000000002</c:v>
                      </c:pt>
                      <c:pt idx="10615">
                        <c:v>2.2000000000000002</c:v>
                      </c:pt>
                      <c:pt idx="10616">
                        <c:v>2.0699999999999998</c:v>
                      </c:pt>
                      <c:pt idx="10617">
                        <c:v>2.1500000000000004</c:v>
                      </c:pt>
                      <c:pt idx="10618">
                        <c:v>2.1799999999999997</c:v>
                      </c:pt>
                      <c:pt idx="10619">
                        <c:v>2.1</c:v>
                      </c:pt>
                      <c:pt idx="10620">
                        <c:v>2.09</c:v>
                      </c:pt>
                      <c:pt idx="10621">
                        <c:v>1.9600000000000002</c:v>
                      </c:pt>
                      <c:pt idx="10622">
                        <c:v>1.94</c:v>
                      </c:pt>
                      <c:pt idx="10623">
                        <c:v>1.98</c:v>
                      </c:pt>
                      <c:pt idx="10624">
                        <c:v>1.99</c:v>
                      </c:pt>
                      <c:pt idx="10625">
                        <c:v>1.91</c:v>
                      </c:pt>
                      <c:pt idx="10626">
                        <c:v>1.7799999999999998</c:v>
                      </c:pt>
                      <c:pt idx="10627">
                        <c:v>1.87</c:v>
                      </c:pt>
                      <c:pt idx="10628">
                        <c:v>1.96</c:v>
                      </c:pt>
                      <c:pt idx="10629">
                        <c:v>1.9400000000000002</c:v>
                      </c:pt>
                      <c:pt idx="10630">
                        <c:v>1.97</c:v>
                      </c:pt>
                      <c:pt idx="10631">
                        <c:v>1.9000000000000001</c:v>
                      </c:pt>
                      <c:pt idx="10632">
                        <c:v>1.93</c:v>
                      </c:pt>
                      <c:pt idx="10633">
                        <c:v>1.88</c:v>
                      </c:pt>
                      <c:pt idx="10634">
                        <c:v>1.9300000000000002</c:v>
                      </c:pt>
                      <c:pt idx="10635">
                        <c:v>2.1</c:v>
                      </c:pt>
                      <c:pt idx="10636">
                        <c:v>#N/A</c:v>
                      </c:pt>
                      <c:pt idx="10637">
                        <c:v>2.1900000000000004</c:v>
                      </c:pt>
                      <c:pt idx="10638">
                        <c:v>2.3299999999999996</c:v>
                      </c:pt>
                      <c:pt idx="10639">
                        <c:v>2.42</c:v>
                      </c:pt>
                      <c:pt idx="10640">
                        <c:v>2.4299999999999997</c:v>
                      </c:pt>
                      <c:pt idx="10641">
                        <c:v>2.5100000000000002</c:v>
                      </c:pt>
                      <c:pt idx="10642">
                        <c:v>2.5599999999999996</c:v>
                      </c:pt>
                      <c:pt idx="10643">
                        <c:v>2.5</c:v>
                      </c:pt>
                      <c:pt idx="10644">
                        <c:v>2.3600000000000003</c:v>
                      </c:pt>
                      <c:pt idx="10645">
                        <c:v>2.2999999999999998</c:v>
                      </c:pt>
                      <c:pt idx="10646">
                        <c:v>2.3099999999999996</c:v>
                      </c:pt>
                      <c:pt idx="10647">
                        <c:v>2.2200000000000002</c:v>
                      </c:pt>
                      <c:pt idx="10648">
                        <c:v>2.2700000000000005</c:v>
                      </c:pt>
                      <c:pt idx="10649">
                        <c:v>2.1100000000000003</c:v>
                      </c:pt>
                      <c:pt idx="10650">
                        <c:v>2.2699999999999996</c:v>
                      </c:pt>
                      <c:pt idx="10651">
                        <c:v>2.3600000000000003</c:v>
                      </c:pt>
                      <c:pt idx="10652">
                        <c:v>2.46</c:v>
                      </c:pt>
                      <c:pt idx="10653">
                        <c:v>2.61</c:v>
                      </c:pt>
                      <c:pt idx="10654">
                        <c:v>2.61</c:v>
                      </c:pt>
                      <c:pt idx="10655">
                        <c:v>2.67</c:v>
                      </c:pt>
                      <c:pt idx="10656">
                        <c:v>#N/A</c:v>
                      </c:pt>
                      <c:pt idx="10657">
                        <c:v>2.5499999999999998</c:v>
                      </c:pt>
                      <c:pt idx="10658">
                        <c:v>2.67</c:v>
                      </c:pt>
                      <c:pt idx="10659">
                        <c:v>2.74</c:v>
                      </c:pt>
                      <c:pt idx="10660">
                        <c:v>2.6999999999999997</c:v>
                      </c:pt>
                      <c:pt idx="10661">
                        <c:v>2.8099999999999996</c:v>
                      </c:pt>
                      <c:pt idx="10662">
                        <c:v>2.79</c:v>
                      </c:pt>
                      <c:pt idx="10663">
                        <c:v>2.85</c:v>
                      </c:pt>
                      <c:pt idx="10664">
                        <c:v>2.8699999999999997</c:v>
                      </c:pt>
                      <c:pt idx="10665">
                        <c:v>2.9299999999999997</c:v>
                      </c:pt>
                      <c:pt idx="10666">
                        <c:v>2.87</c:v>
                      </c:pt>
                      <c:pt idx="10667">
                        <c:v>2.8200000000000003</c:v>
                      </c:pt>
                      <c:pt idx="10668">
                        <c:v>2.9899999999999998</c:v>
                      </c:pt>
                      <c:pt idx="10669">
                        <c:v>#N/A</c:v>
                      </c:pt>
                      <c:pt idx="10670">
                        <c:v>2.9899999999999998</c:v>
                      </c:pt>
                      <c:pt idx="10671">
                        <c:v>2.9499999999999997</c:v>
                      </c:pt>
                      <c:pt idx="10672">
                        <c:v>3</c:v>
                      </c:pt>
                      <c:pt idx="10673">
                        <c:v>2.9499999999999997</c:v>
                      </c:pt>
                      <c:pt idx="10674">
                        <c:v>2.8899999999999997</c:v>
                      </c:pt>
                      <c:pt idx="10675">
                        <c:v>2.88</c:v>
                      </c:pt>
                      <c:pt idx="10676">
                        <c:v>2.84</c:v>
                      </c:pt>
                      <c:pt idx="10677">
                        <c:v>2.84</c:v>
                      </c:pt>
                      <c:pt idx="10678">
                        <c:v>2.7199999999999998</c:v>
                      </c:pt>
                      <c:pt idx="10679">
                        <c:v>2.7199999999999998</c:v>
                      </c:pt>
                      <c:pt idx="10680">
                        <c:v>2.8200000000000003</c:v>
                      </c:pt>
                      <c:pt idx="10681">
                        <c:v>2.79</c:v>
                      </c:pt>
                      <c:pt idx="10682">
                        <c:v>2.87</c:v>
                      </c:pt>
                      <c:pt idx="10683">
                        <c:v>2.8099999999999996</c:v>
                      </c:pt>
                      <c:pt idx="10684">
                        <c:v>2.6799999999999997</c:v>
                      </c:pt>
                      <c:pt idx="10685">
                        <c:v>2.71</c:v>
                      </c:pt>
                      <c:pt idx="10686">
                        <c:v>2.7</c:v>
                      </c:pt>
                      <c:pt idx="10687">
                        <c:v>2.8000000000000003</c:v>
                      </c:pt>
                      <c:pt idx="10688">
                        <c:v>#N/A</c:v>
                      </c:pt>
                      <c:pt idx="10689">
                        <c:v>2.6500000000000004</c:v>
                      </c:pt>
                      <c:pt idx="10690">
                        <c:v>2.63</c:v>
                      </c:pt>
                      <c:pt idx="10691">
                        <c:v>2.59</c:v>
                      </c:pt>
                      <c:pt idx="10692">
                        <c:v>2.67</c:v>
                      </c:pt>
                      <c:pt idx="10693">
                        <c:v>#N/A</c:v>
                      </c:pt>
                      <c:pt idx="10694">
                        <c:v>2.7700000000000005</c:v>
                      </c:pt>
                      <c:pt idx="10695">
                        <c:v>2.9299999999999997</c:v>
                      </c:pt>
                      <c:pt idx="10696">
                        <c:v>2.87</c:v>
                      </c:pt>
                      <c:pt idx="10697">
                        <c:v>2.84</c:v>
                      </c:pt>
                      <c:pt idx="10698">
                        <c:v>2.71</c:v>
                      </c:pt>
                      <c:pt idx="10699">
                        <c:v>2.9000000000000004</c:v>
                      </c:pt>
                      <c:pt idx="10700">
                        <c:v>2.91</c:v>
                      </c:pt>
                      <c:pt idx="10701">
                        <c:v>2.8900000000000006</c:v>
                      </c:pt>
                      <c:pt idx="10702">
                        <c:v>2.8599999999999994</c:v>
                      </c:pt>
                      <c:pt idx="10703">
                        <c:v>2.8</c:v>
                      </c:pt>
                      <c:pt idx="10704">
                        <c:v>2.8599999999999994</c:v>
                      </c:pt>
                      <c:pt idx="10705">
                        <c:v>2.8499999999999996</c:v>
                      </c:pt>
                      <c:pt idx="10706">
                        <c:v>#N/A</c:v>
                      </c:pt>
                      <c:pt idx="10707">
                        <c:v>2.6999999999999997</c:v>
                      </c:pt>
                      <c:pt idx="10708">
                        <c:v>2.6900000000000004</c:v>
                      </c:pt>
                      <c:pt idx="10709">
                        <c:v>2.71</c:v>
                      </c:pt>
                      <c:pt idx="10710">
                        <c:v>2.73</c:v>
                      </c:pt>
                      <c:pt idx="10711">
                        <c:v>2.6799999999999997</c:v>
                      </c:pt>
                      <c:pt idx="10712">
                        <c:v>2.77</c:v>
                      </c:pt>
                      <c:pt idx="10713">
                        <c:v>2.8</c:v>
                      </c:pt>
                      <c:pt idx="10714">
                        <c:v>2.71</c:v>
                      </c:pt>
                      <c:pt idx="10715">
                        <c:v>2.67</c:v>
                      </c:pt>
                      <c:pt idx="10716">
                        <c:v>2.71</c:v>
                      </c:pt>
                      <c:pt idx="10717">
                        <c:v>2.75</c:v>
                      </c:pt>
                      <c:pt idx="10718">
                        <c:v>2.8099999999999996</c:v>
                      </c:pt>
                      <c:pt idx="10719">
                        <c:v>2.74</c:v>
                      </c:pt>
                      <c:pt idx="10720">
                        <c:v>2.75</c:v>
                      </c:pt>
                      <c:pt idx="10721">
                        <c:v>2.74</c:v>
                      </c:pt>
                      <c:pt idx="10722">
                        <c:v>2.76</c:v>
                      </c:pt>
                      <c:pt idx="10723">
                        <c:v>2.7</c:v>
                      </c:pt>
                      <c:pt idx="10724">
                        <c:v>2.6100000000000003</c:v>
                      </c:pt>
                      <c:pt idx="10725">
                        <c:v>2.6500000000000004</c:v>
                      </c:pt>
                      <c:pt idx="10726">
                        <c:v>#N/A</c:v>
                      </c:pt>
                      <c:pt idx="10727">
                        <c:v>2.59</c:v>
                      </c:pt>
                      <c:pt idx="10728">
                        <c:v>2.6399999999999997</c:v>
                      </c:pt>
                      <c:pt idx="10729">
                        <c:v>2.6</c:v>
                      </c:pt>
                      <c:pt idx="10730">
                        <c:v>2.69</c:v>
                      </c:pt>
                      <c:pt idx="10731">
                        <c:v>2.61</c:v>
                      </c:pt>
                      <c:pt idx="10732">
                        <c:v>2.5300000000000002</c:v>
                      </c:pt>
                      <c:pt idx="10733">
                        <c:v>2.5</c:v>
                      </c:pt>
                      <c:pt idx="10734">
                        <c:v>2.4499999999999997</c:v>
                      </c:pt>
                      <c:pt idx="10735">
                        <c:v>2.38</c:v>
                      </c:pt>
                      <c:pt idx="10736">
                        <c:v>2.35</c:v>
                      </c:pt>
                      <c:pt idx="10737">
                        <c:v>2.4500000000000002</c:v>
                      </c:pt>
                      <c:pt idx="10738">
                        <c:v>2.41</c:v>
                      </c:pt>
                      <c:pt idx="10739">
                        <c:v>2.44</c:v>
                      </c:pt>
                      <c:pt idx="10740">
                        <c:v>2.4299999999999997</c:v>
                      </c:pt>
                      <c:pt idx="10741">
                        <c:v>2.36</c:v>
                      </c:pt>
                      <c:pt idx="10742">
                        <c:v>2.39</c:v>
                      </c:pt>
                      <c:pt idx="10743">
                        <c:v>2.37</c:v>
                      </c:pt>
                      <c:pt idx="10744">
                        <c:v>2.4300000000000002</c:v>
                      </c:pt>
                      <c:pt idx="10745">
                        <c:v>2.42</c:v>
                      </c:pt>
                      <c:pt idx="10746">
                        <c:v>2.5099999999999998</c:v>
                      </c:pt>
                      <c:pt idx="10747">
                        <c:v>2.71</c:v>
                      </c:pt>
                      <c:pt idx="10748">
                        <c:v>2.7800000000000002</c:v>
                      </c:pt>
                      <c:pt idx="10749">
                        <c:v>2.78</c:v>
                      </c:pt>
                      <c:pt idx="10750">
                        <c:v>2.91</c:v>
                      </c:pt>
                      <c:pt idx="10751">
                        <c:v>2.75</c:v>
                      </c:pt>
                      <c:pt idx="10752">
                        <c:v>2.7300000000000004</c:v>
                      </c:pt>
                      <c:pt idx="10753">
                        <c:v>2.7</c:v>
                      </c:pt>
                      <c:pt idx="10754">
                        <c:v>2.66</c:v>
                      </c:pt>
                      <c:pt idx="10755">
                        <c:v>2.66</c:v>
                      </c:pt>
                      <c:pt idx="10756">
                        <c:v>2.4500000000000002</c:v>
                      </c:pt>
                      <c:pt idx="10757">
                        <c:v>2.5499999999999998</c:v>
                      </c:pt>
                      <c:pt idx="10758">
                        <c:v>2.75</c:v>
                      </c:pt>
                      <c:pt idx="10759">
                        <c:v>2.6900000000000004</c:v>
                      </c:pt>
                      <c:pt idx="10760">
                        <c:v>2.74</c:v>
                      </c:pt>
                      <c:pt idx="10761">
                        <c:v>2.7800000000000002</c:v>
                      </c:pt>
                      <c:pt idx="10762">
                        <c:v>2.7300000000000004</c:v>
                      </c:pt>
                      <c:pt idx="10763">
                        <c:v>2.6900000000000004</c:v>
                      </c:pt>
                      <c:pt idx="10764">
                        <c:v>2.68</c:v>
                      </c:pt>
                      <c:pt idx="10765">
                        <c:v>2.76</c:v>
                      </c:pt>
                      <c:pt idx="10766">
                        <c:v>2.7199999999999998</c:v>
                      </c:pt>
                      <c:pt idx="10767">
                        <c:v>2.6399999999999997</c:v>
                      </c:pt>
                      <c:pt idx="10768">
                        <c:v>2.7</c:v>
                      </c:pt>
                      <c:pt idx="10769">
                        <c:v>2.7</c:v>
                      </c:pt>
                      <c:pt idx="10770">
                        <c:v>#N/A</c:v>
                      </c:pt>
                      <c:pt idx="10771">
                        <c:v>2.71</c:v>
                      </c:pt>
                      <c:pt idx="10772">
                        <c:v>2.75</c:v>
                      </c:pt>
                      <c:pt idx="10773">
                        <c:v>2.7799999999999994</c:v>
                      </c:pt>
                      <c:pt idx="10774">
                        <c:v>2.6900000000000004</c:v>
                      </c:pt>
                      <c:pt idx="10775">
                        <c:v>2.63</c:v>
                      </c:pt>
                      <c:pt idx="10776">
                        <c:v>2.63</c:v>
                      </c:pt>
                      <c:pt idx="10777">
                        <c:v>2.69</c:v>
                      </c:pt>
                      <c:pt idx="10778">
                        <c:v>2.58</c:v>
                      </c:pt>
                      <c:pt idx="10779">
                        <c:v>2.58</c:v>
                      </c:pt>
                      <c:pt idx="10780">
                        <c:v>2.7</c:v>
                      </c:pt>
                      <c:pt idx="10781">
                        <c:v>2.65</c:v>
                      </c:pt>
                      <c:pt idx="10782">
                        <c:v>2.5599999999999996</c:v>
                      </c:pt>
                      <c:pt idx="10783">
                        <c:v>2.4400000000000004</c:v>
                      </c:pt>
                      <c:pt idx="10784">
                        <c:v>2.4300000000000002</c:v>
                      </c:pt>
                      <c:pt idx="10785">
                        <c:v>2.4500000000000002</c:v>
                      </c:pt>
                      <c:pt idx="10786">
                        <c:v>2.39</c:v>
                      </c:pt>
                      <c:pt idx="10787">
                        <c:v>2.4</c:v>
                      </c:pt>
                      <c:pt idx="10788">
                        <c:v>2.2299999999999995</c:v>
                      </c:pt>
                      <c:pt idx="10789">
                        <c:v>2.17</c:v>
                      </c:pt>
                      <c:pt idx="10790">
                        <c:v>2.2000000000000002</c:v>
                      </c:pt>
                      <c:pt idx="10791">
                        <c:v>2.2000000000000002</c:v>
                      </c:pt>
                      <c:pt idx="10792">
                        <c:v>2.15</c:v>
                      </c:pt>
                      <c:pt idx="10793">
                        <c:v>2.16</c:v>
                      </c:pt>
                      <c:pt idx="10794">
                        <c:v>2.09</c:v>
                      </c:pt>
                      <c:pt idx="10795">
                        <c:v>2.13</c:v>
                      </c:pt>
                      <c:pt idx="10796">
                        <c:v>#N/A</c:v>
                      </c:pt>
                      <c:pt idx="10797">
                        <c:v>2.09</c:v>
                      </c:pt>
                      <c:pt idx="10798">
                        <c:v>2.15</c:v>
                      </c:pt>
                      <c:pt idx="10799">
                        <c:v>2.0499999999999998</c:v>
                      </c:pt>
                      <c:pt idx="10800">
                        <c:v>2.09</c:v>
                      </c:pt>
                      <c:pt idx="10801">
                        <c:v>2.16</c:v>
                      </c:pt>
                      <c:pt idx="10802">
                        <c:v>2.13</c:v>
                      </c:pt>
                      <c:pt idx="10803">
                        <c:v>2.08</c:v>
                      </c:pt>
                      <c:pt idx="10804">
                        <c:v>2.08</c:v>
                      </c:pt>
                      <c:pt idx="10805">
                        <c:v>2.13</c:v>
                      </c:pt>
                      <c:pt idx="10806">
                        <c:v>2.04</c:v>
                      </c:pt>
                      <c:pt idx="10807">
                        <c:v>1.9800000000000002</c:v>
                      </c:pt>
                      <c:pt idx="10808">
                        <c:v>1.96</c:v>
                      </c:pt>
                      <c:pt idx="10809">
                        <c:v>1.9300000000000002</c:v>
                      </c:pt>
                      <c:pt idx="10810">
                        <c:v>1.89</c:v>
                      </c:pt>
                      <c:pt idx="10811">
                        <c:v>1.85</c:v>
                      </c:pt>
                      <c:pt idx="10812">
                        <c:v>2.0300000000000002</c:v>
                      </c:pt>
                      <c:pt idx="10813">
                        <c:v>2.1500000000000004</c:v>
                      </c:pt>
                      <c:pt idx="10814">
                        <c:v>2.13</c:v>
                      </c:pt>
                      <c:pt idx="10815">
                        <c:v>2.17</c:v>
                      </c:pt>
                      <c:pt idx="10816">
                        <c:v>2.11</c:v>
                      </c:pt>
                      <c:pt idx="10817">
                        <c:v>2.14</c:v>
                      </c:pt>
                      <c:pt idx="10818">
                        <c:v>2.2000000000000002</c:v>
                      </c:pt>
                      <c:pt idx="10819">
                        <c:v>2.4499999999999997</c:v>
                      </c:pt>
                      <c:pt idx="10820">
                        <c:v>2.5</c:v>
                      </c:pt>
                      <c:pt idx="10821">
                        <c:v>2.09</c:v>
                      </c:pt>
                      <c:pt idx="10822">
                        <c:v>2.4500000000000002</c:v>
                      </c:pt>
                      <c:pt idx="10823">
                        <c:v>2.5499999999999998</c:v>
                      </c:pt>
                      <c:pt idx="10824">
                        <c:v>2.71</c:v>
                      </c:pt>
                      <c:pt idx="10825">
                        <c:v>#N/A</c:v>
                      </c:pt>
                      <c:pt idx="10826">
                        <c:v>2.74</c:v>
                      </c:pt>
                      <c:pt idx="10827">
                        <c:v>2.82</c:v>
                      </c:pt>
                      <c:pt idx="10828">
                        <c:v>2.77</c:v>
                      </c:pt>
                      <c:pt idx="10829">
                        <c:v>2.7</c:v>
                      </c:pt>
                      <c:pt idx="10830">
                        <c:v>2.68</c:v>
                      </c:pt>
                      <c:pt idx="10831">
                        <c:v>2.67</c:v>
                      </c:pt>
                      <c:pt idx="10832">
                        <c:v>2.81</c:v>
                      </c:pt>
                      <c:pt idx="10833">
                        <c:v>2.96</c:v>
                      </c:pt>
                      <c:pt idx="10834">
                        <c:v>2.96</c:v>
                      </c:pt>
                      <c:pt idx="10835">
                        <c:v>3.01</c:v>
                      </c:pt>
                      <c:pt idx="10836">
                        <c:v>3.1700000000000004</c:v>
                      </c:pt>
                      <c:pt idx="10837">
                        <c:v>3.17</c:v>
                      </c:pt>
                      <c:pt idx="10838">
                        <c:v>3.0700000000000003</c:v>
                      </c:pt>
                      <c:pt idx="10839">
                        <c:v>3.16</c:v>
                      </c:pt>
                      <c:pt idx="10840">
                        <c:v>3.1899999999999995</c:v>
                      </c:pt>
                      <c:pt idx="10841">
                        <c:v>3.26</c:v>
                      </c:pt>
                      <c:pt idx="10842">
                        <c:v>3.38</c:v>
                      </c:pt>
                      <c:pt idx="10843">
                        <c:v>3.3099999999999996</c:v>
                      </c:pt>
                      <c:pt idx="10844">
                        <c:v>3.45</c:v>
                      </c:pt>
                      <c:pt idx="10845">
                        <c:v>3.4400000000000004</c:v>
                      </c:pt>
                      <c:pt idx="10846">
                        <c:v>3.3499999999999996</c:v>
                      </c:pt>
                      <c:pt idx="10847">
                        <c:v>3.61</c:v>
                      </c:pt>
                      <c:pt idx="10848">
                        <c:v>3.4400000000000004</c:v>
                      </c:pt>
                      <c:pt idx="10849">
                        <c:v>3.3499999999999996</c:v>
                      </c:pt>
                      <c:pt idx="10850">
                        <c:v>3.3099999999999996</c:v>
                      </c:pt>
                      <c:pt idx="10851">
                        <c:v>3.36</c:v>
                      </c:pt>
                      <c:pt idx="10852">
                        <c:v>3.38</c:v>
                      </c:pt>
                      <c:pt idx="10853">
                        <c:v>3.5700000000000003</c:v>
                      </c:pt>
                      <c:pt idx="10854">
                        <c:v>3.33</c:v>
                      </c:pt>
                      <c:pt idx="10855">
                        <c:v>3.16</c:v>
                      </c:pt>
                      <c:pt idx="10856">
                        <c:v>3.46</c:v>
                      </c:pt>
                      <c:pt idx="10857">
                        <c:v>3.4499999999999997</c:v>
                      </c:pt>
                      <c:pt idx="10858">
                        <c:v>3.56</c:v>
                      </c:pt>
                      <c:pt idx="10859">
                        <c:v>3.5200000000000005</c:v>
                      </c:pt>
                      <c:pt idx="10860">
                        <c:v>3.49</c:v>
                      </c:pt>
                      <c:pt idx="10861">
                        <c:v>3.49</c:v>
                      </c:pt>
                      <c:pt idx="10862">
                        <c:v>3.5</c:v>
                      </c:pt>
                      <c:pt idx="10863">
                        <c:v>3.56</c:v>
                      </c:pt>
                      <c:pt idx="10864">
                        <c:v>3.38</c:v>
                      </c:pt>
                      <c:pt idx="10865">
                        <c:v>3.4400000000000004</c:v>
                      </c:pt>
                      <c:pt idx="10866">
                        <c:v>#N/A</c:v>
                      </c:pt>
                      <c:pt idx="10867">
                        <c:v>3.5500000000000003</c:v>
                      </c:pt>
                      <c:pt idx="10868">
                        <c:v>3.6399999999999997</c:v>
                      </c:pt>
                      <c:pt idx="10869">
                        <c:v>3.5399999999999996</c:v>
                      </c:pt>
                      <c:pt idx="10870">
                        <c:v>3.3899999999999997</c:v>
                      </c:pt>
                      <c:pt idx="10871">
                        <c:v>3.42</c:v>
                      </c:pt>
                      <c:pt idx="10872">
                        <c:v>3.42</c:v>
                      </c:pt>
                      <c:pt idx="10873">
                        <c:v>3.33</c:v>
                      </c:pt>
                      <c:pt idx="10874">
                        <c:v>3.3499999999999996</c:v>
                      </c:pt>
                      <c:pt idx="10875">
                        <c:v>3.2499999999999996</c:v>
                      </c:pt>
                      <c:pt idx="10876">
                        <c:v>3.17</c:v>
                      </c:pt>
                      <c:pt idx="10877">
                        <c:v>3.3200000000000003</c:v>
                      </c:pt>
                      <c:pt idx="10878">
                        <c:v>3.2300000000000004</c:v>
                      </c:pt>
                      <c:pt idx="10879">
                        <c:v>3.1900000000000004</c:v>
                      </c:pt>
                      <c:pt idx="10880">
                        <c:v>3.1799999999999997</c:v>
                      </c:pt>
                      <c:pt idx="10881">
                        <c:v>3.2399999999999998</c:v>
                      </c:pt>
                      <c:pt idx="10882">
                        <c:v>3.2300000000000004</c:v>
                      </c:pt>
                      <c:pt idx="10883">
                        <c:v>3.13</c:v>
                      </c:pt>
                      <c:pt idx="10884">
                        <c:v>3.04</c:v>
                      </c:pt>
                      <c:pt idx="10885">
                        <c:v>3.01</c:v>
                      </c:pt>
                      <c:pt idx="10886">
                        <c:v>3.05</c:v>
                      </c:pt>
                      <c:pt idx="10887">
                        <c:v>2.79</c:v>
                      </c:pt>
                      <c:pt idx="10888">
                        <c:v>2.8499999999999996</c:v>
                      </c:pt>
                      <c:pt idx="10889">
                        <c:v>3.0100000000000002</c:v>
                      </c:pt>
                      <c:pt idx="10890">
                        <c:v>3.2199999999999998</c:v>
                      </c:pt>
                      <c:pt idx="10891">
                        <c:v>3.1799999999999997</c:v>
                      </c:pt>
                      <c:pt idx="10892">
                        <c:v>3.2899999999999996</c:v>
                      </c:pt>
                      <c:pt idx="10893">
                        <c:v>3.2799999999999994</c:v>
                      </c:pt>
                      <c:pt idx="10894">
                        <c:v>3.3000000000000003</c:v>
                      </c:pt>
                      <c:pt idx="10895">
                        <c:v>3.29</c:v>
                      </c:pt>
                      <c:pt idx="10896">
                        <c:v>#N/A</c:v>
                      </c:pt>
                      <c:pt idx="10897">
                        <c:v>3.29</c:v>
                      </c:pt>
                      <c:pt idx="10898">
                        <c:v>3.34</c:v>
                      </c:pt>
                      <c:pt idx="10899">
                        <c:v>3.4299999999999997</c:v>
                      </c:pt>
                      <c:pt idx="10900">
                        <c:v>3.43</c:v>
                      </c:pt>
                      <c:pt idx="10901">
                        <c:v>3.39</c:v>
                      </c:pt>
                      <c:pt idx="10902">
                        <c:v>3.3899999999999997</c:v>
                      </c:pt>
                      <c:pt idx="10903">
                        <c:v>3.3</c:v>
                      </c:pt>
                      <c:pt idx="10904">
                        <c:v>3.32</c:v>
                      </c:pt>
                      <c:pt idx="10905">
                        <c:v>3.2300000000000004</c:v>
                      </c:pt>
                      <c:pt idx="10906">
                        <c:v>3.2699999999999996</c:v>
                      </c:pt>
                      <c:pt idx="10907">
                        <c:v>3.2500000000000004</c:v>
                      </c:pt>
                      <c:pt idx="10908">
                        <c:v>3.34</c:v>
                      </c:pt>
                      <c:pt idx="10909">
                        <c:v>3.3400000000000003</c:v>
                      </c:pt>
                      <c:pt idx="10910">
                        <c:v>3.3</c:v>
                      </c:pt>
                      <c:pt idx="10911">
                        <c:v>3.3800000000000003</c:v>
                      </c:pt>
                      <c:pt idx="10912">
                        <c:v>3.35</c:v>
                      </c:pt>
                      <c:pt idx="10913">
                        <c:v>3.4</c:v>
                      </c:pt>
                      <c:pt idx="10914">
                        <c:v>3.45</c:v>
                      </c:pt>
                      <c:pt idx="10915">
                        <c:v>3.5000000000000004</c:v>
                      </c:pt>
                      <c:pt idx="10916">
                        <c:v>3.5</c:v>
                      </c:pt>
                      <c:pt idx="10917">
                        <c:v>#N/A</c:v>
                      </c:pt>
                      <c:pt idx="10918">
                        <c:v>3.4400000000000004</c:v>
                      </c:pt>
                      <c:pt idx="10919">
                        <c:v>3.3099999999999996</c:v>
                      </c:pt>
                      <c:pt idx="10920">
                        <c:v>3.2399999999999998</c:v>
                      </c:pt>
                      <c:pt idx="10921">
                        <c:v>3.1399999999999997</c:v>
                      </c:pt>
                      <c:pt idx="10922">
                        <c:v>3.19</c:v>
                      </c:pt>
                      <c:pt idx="10923">
                        <c:v>3.2600000000000002</c:v>
                      </c:pt>
                      <c:pt idx="10924">
                        <c:v>3.16</c:v>
                      </c:pt>
                      <c:pt idx="10925">
                        <c:v>3.1700000000000004</c:v>
                      </c:pt>
                      <c:pt idx="10926">
                        <c:v>3.2500000000000004</c:v>
                      </c:pt>
                      <c:pt idx="10927">
                        <c:v>3.1700000000000004</c:v>
                      </c:pt>
                      <c:pt idx="10928">
                        <c:v>3.24</c:v>
                      </c:pt>
                      <c:pt idx="10929">
                        <c:v>#N/A</c:v>
                      </c:pt>
                      <c:pt idx="10930">
                        <c:v>3.33</c:v>
                      </c:pt>
                      <c:pt idx="10931">
                        <c:v>3.37</c:v>
                      </c:pt>
                      <c:pt idx="10932">
                        <c:v>3.41</c:v>
                      </c:pt>
                      <c:pt idx="10933">
                        <c:v>3.43</c:v>
                      </c:pt>
                      <c:pt idx="10934">
                        <c:v>3.3899999999999997</c:v>
                      </c:pt>
                      <c:pt idx="10935">
                        <c:v>3.2500000000000004</c:v>
                      </c:pt>
                      <c:pt idx="10936">
                        <c:v>3.3</c:v>
                      </c:pt>
                      <c:pt idx="10937">
                        <c:v>3.3500000000000005</c:v>
                      </c:pt>
                      <c:pt idx="10938">
                        <c:v>3.3099999999999996</c:v>
                      </c:pt>
                      <c:pt idx="10939">
                        <c:v>3.2799999999999994</c:v>
                      </c:pt>
                      <c:pt idx="10940">
                        <c:v>3.2699999999999996</c:v>
                      </c:pt>
                      <c:pt idx="10941">
                        <c:v>3.24</c:v>
                      </c:pt>
                      <c:pt idx="10942">
                        <c:v>3.25</c:v>
                      </c:pt>
                      <c:pt idx="10943">
                        <c:v>3.2</c:v>
                      </c:pt>
                      <c:pt idx="10944">
                        <c:v>3.1500000000000004</c:v>
                      </c:pt>
                      <c:pt idx="10945">
                        <c:v>3.1700000000000004</c:v>
                      </c:pt>
                      <c:pt idx="10946">
                        <c:v>3.1599999999999997</c:v>
                      </c:pt>
                      <c:pt idx="10947">
                        <c:v>3.2800000000000002</c:v>
                      </c:pt>
                      <c:pt idx="10948">
                        <c:v>3.2300000000000004</c:v>
                      </c:pt>
                      <c:pt idx="10949">
                        <c:v>#N/A</c:v>
                      </c:pt>
                      <c:pt idx="10950">
                        <c:v>3.2</c:v>
                      </c:pt>
                      <c:pt idx="10951">
                        <c:v>3.2600000000000002</c:v>
                      </c:pt>
                      <c:pt idx="10952">
                        <c:v>3.36</c:v>
                      </c:pt>
                      <c:pt idx="10953">
                        <c:v>3.3299999999999996</c:v>
                      </c:pt>
                      <c:pt idx="10954">
                        <c:v>#N/A</c:v>
                      </c:pt>
                      <c:pt idx="10955">
                        <c:v>3.37</c:v>
                      </c:pt>
                      <c:pt idx="10956">
                        <c:v>3.4400000000000004</c:v>
                      </c:pt>
                      <c:pt idx="10957">
                        <c:v>3.37</c:v>
                      </c:pt>
                      <c:pt idx="10958">
                        <c:v>3.3299999999999996</c:v>
                      </c:pt>
                      <c:pt idx="10959">
                        <c:v>3.2799999999999994</c:v>
                      </c:pt>
                      <c:pt idx="10960">
                        <c:v>3.12</c:v>
                      </c:pt>
                      <c:pt idx="10961">
                        <c:v>3.1100000000000003</c:v>
                      </c:pt>
                      <c:pt idx="10962">
                        <c:v>3.0599999999999996</c:v>
                      </c:pt>
                      <c:pt idx="10963">
                        <c:v>3</c:v>
                      </c:pt>
                      <c:pt idx="10964">
                        <c:v>2.95</c:v>
                      </c:pt>
                      <c:pt idx="10965">
                        <c:v>3.06</c:v>
                      </c:pt>
                      <c:pt idx="10966">
                        <c:v>#N/A</c:v>
                      </c:pt>
                      <c:pt idx="10967">
                        <c:v>3.06</c:v>
                      </c:pt>
                      <c:pt idx="10968">
                        <c:v>3.05</c:v>
                      </c:pt>
                      <c:pt idx="10969">
                        <c:v>2.97</c:v>
                      </c:pt>
                      <c:pt idx="10970">
                        <c:v>3.09</c:v>
                      </c:pt>
                      <c:pt idx="10971">
                        <c:v>3.08</c:v>
                      </c:pt>
                      <c:pt idx="10972">
                        <c:v>3.0900000000000003</c:v>
                      </c:pt>
                      <c:pt idx="10973">
                        <c:v>3.2299999999999995</c:v>
                      </c:pt>
                      <c:pt idx="10974">
                        <c:v>3.2199999999999998</c:v>
                      </c:pt>
                      <c:pt idx="10975">
                        <c:v>3.13</c:v>
                      </c:pt>
                      <c:pt idx="10976">
                        <c:v>3.17</c:v>
                      </c:pt>
                      <c:pt idx="10977">
                        <c:v>3.16</c:v>
                      </c:pt>
                      <c:pt idx="10978">
                        <c:v>3.1500000000000004</c:v>
                      </c:pt>
                      <c:pt idx="10979">
                        <c:v>3.1900000000000004</c:v>
                      </c:pt>
                      <c:pt idx="10980">
                        <c:v>3.13</c:v>
                      </c:pt>
                      <c:pt idx="10981">
                        <c:v>3.08</c:v>
                      </c:pt>
                      <c:pt idx="10982">
                        <c:v>3.13</c:v>
                      </c:pt>
                      <c:pt idx="10983">
                        <c:v>3.05</c:v>
                      </c:pt>
                      <c:pt idx="10984">
                        <c:v>3.0799999999999996</c:v>
                      </c:pt>
                      <c:pt idx="10985">
                        <c:v>3.04</c:v>
                      </c:pt>
                      <c:pt idx="10986">
                        <c:v>#N/A</c:v>
                      </c:pt>
                      <c:pt idx="10987">
                        <c:v>3.03</c:v>
                      </c:pt>
                      <c:pt idx="10988">
                        <c:v>3.05</c:v>
                      </c:pt>
                      <c:pt idx="10989">
                        <c:v>3.05</c:v>
                      </c:pt>
                      <c:pt idx="10990">
                        <c:v>3.1099999999999994</c:v>
                      </c:pt>
                      <c:pt idx="10991">
                        <c:v>3.05</c:v>
                      </c:pt>
                      <c:pt idx="10992">
                        <c:v>3.05</c:v>
                      </c:pt>
                      <c:pt idx="10993">
                        <c:v>2.9999999999999996</c:v>
                      </c:pt>
                      <c:pt idx="10994">
                        <c:v>3.0199999999999996</c:v>
                      </c:pt>
                      <c:pt idx="10995">
                        <c:v>2.95</c:v>
                      </c:pt>
                      <c:pt idx="10996">
                        <c:v>2.96</c:v>
                      </c:pt>
                      <c:pt idx="10997">
                        <c:v>3.05</c:v>
                      </c:pt>
                      <c:pt idx="10998">
                        <c:v>3.0700000000000003</c:v>
                      </c:pt>
                      <c:pt idx="10999">
                        <c:v>3.05</c:v>
                      </c:pt>
                      <c:pt idx="11000">
                        <c:v>2.85</c:v>
                      </c:pt>
                      <c:pt idx="11001">
                        <c:v>2.78</c:v>
                      </c:pt>
                      <c:pt idx="11002">
                        <c:v>2.74</c:v>
                      </c:pt>
                      <c:pt idx="11003">
                        <c:v>2.74</c:v>
                      </c:pt>
                      <c:pt idx="11004">
                        <c:v>2.7300000000000004</c:v>
                      </c:pt>
                      <c:pt idx="11005">
                        <c:v>2.79</c:v>
                      </c:pt>
                      <c:pt idx="11006">
                        <c:v>2.7299999999999995</c:v>
                      </c:pt>
                      <c:pt idx="11007">
                        <c:v>2.71</c:v>
                      </c:pt>
                      <c:pt idx="11008">
                        <c:v>2.71</c:v>
                      </c:pt>
                      <c:pt idx="11009">
                        <c:v>2.76</c:v>
                      </c:pt>
                      <c:pt idx="11010">
                        <c:v>2.8099999999999996</c:v>
                      </c:pt>
                      <c:pt idx="11011">
                        <c:v>2.7300000000000004</c:v>
                      </c:pt>
                      <c:pt idx="11012">
                        <c:v>2.74</c:v>
                      </c:pt>
                      <c:pt idx="11013">
                        <c:v>2.74</c:v>
                      </c:pt>
                      <c:pt idx="11014">
                        <c:v>2.73</c:v>
                      </c:pt>
                      <c:pt idx="11015">
                        <c:v>2.85</c:v>
                      </c:pt>
                      <c:pt idx="11016">
                        <c:v>2.91</c:v>
                      </c:pt>
                      <c:pt idx="11017">
                        <c:v>2.93</c:v>
                      </c:pt>
                      <c:pt idx="11018">
                        <c:v>2.8099999999999996</c:v>
                      </c:pt>
                      <c:pt idx="11019">
                        <c:v>2.88</c:v>
                      </c:pt>
                      <c:pt idx="11020">
                        <c:v>3.1500000000000004</c:v>
                      </c:pt>
                      <c:pt idx="11021">
                        <c:v>3.2300000000000004</c:v>
                      </c:pt>
                      <c:pt idx="11022">
                        <c:v>3.1900000000000004</c:v>
                      </c:pt>
                      <c:pt idx="11023">
                        <c:v>3.1900000000000004</c:v>
                      </c:pt>
                      <c:pt idx="11024">
                        <c:v>3.19</c:v>
                      </c:pt>
                      <c:pt idx="11025">
                        <c:v>#N/A</c:v>
                      </c:pt>
                      <c:pt idx="11026">
                        <c:v>3.25</c:v>
                      </c:pt>
                      <c:pt idx="11027">
                        <c:v>3.3499999999999996</c:v>
                      </c:pt>
                      <c:pt idx="11028">
                        <c:v>3.3900000000000006</c:v>
                      </c:pt>
                      <c:pt idx="11029">
                        <c:v>3.3899999999999997</c:v>
                      </c:pt>
                      <c:pt idx="11030">
                        <c:v>3.38</c:v>
                      </c:pt>
                      <c:pt idx="11031">
                        <c:v>3.3899999999999997</c:v>
                      </c:pt>
                      <c:pt idx="11032">
                        <c:v>3.4399999999999995</c:v>
                      </c:pt>
                      <c:pt idx="11033">
                        <c:v>3.46</c:v>
                      </c:pt>
                      <c:pt idx="11034">
                        <c:v>3.4000000000000004</c:v>
                      </c:pt>
                      <c:pt idx="11035">
                        <c:v>3.49</c:v>
                      </c:pt>
                      <c:pt idx="11036">
                        <c:v>3.45</c:v>
                      </c:pt>
                      <c:pt idx="11037">
                        <c:v>3.4399999999999995</c:v>
                      </c:pt>
                      <c:pt idx="11038">
                        <c:v>3.49</c:v>
                      </c:pt>
                      <c:pt idx="11039">
                        <c:v>3.5199999999999996</c:v>
                      </c:pt>
                      <c:pt idx="11040">
                        <c:v>3.5</c:v>
                      </c:pt>
                      <c:pt idx="11041">
                        <c:v>3.5</c:v>
                      </c:pt>
                      <c:pt idx="11042">
                        <c:v>3.5599999999999996</c:v>
                      </c:pt>
                      <c:pt idx="11043">
                        <c:v>3.62</c:v>
                      </c:pt>
                      <c:pt idx="11044">
                        <c:v>3.63</c:v>
                      </c:pt>
                      <c:pt idx="11045">
                        <c:v>3.8</c:v>
                      </c:pt>
                      <c:pt idx="11046">
                        <c:v>3.8099999999999996</c:v>
                      </c:pt>
                      <c:pt idx="11047">
                        <c:v>3.83</c:v>
                      </c:pt>
                      <c:pt idx="11048">
                        <c:v>3.85</c:v>
                      </c:pt>
                      <c:pt idx="11049">
                        <c:v>3.8499999999999996</c:v>
                      </c:pt>
                      <c:pt idx="11050">
                        <c:v>3.77</c:v>
                      </c:pt>
                      <c:pt idx="11051">
                        <c:v>3.6500000000000004</c:v>
                      </c:pt>
                      <c:pt idx="11052">
                        <c:v>3.74</c:v>
                      </c:pt>
                      <c:pt idx="11053">
                        <c:v>3.79</c:v>
                      </c:pt>
                      <c:pt idx="11054">
                        <c:v>3.7199999999999998</c:v>
                      </c:pt>
                      <c:pt idx="11055">
                        <c:v>3.7699999999999996</c:v>
                      </c:pt>
                      <c:pt idx="11056">
                        <c:v>3.75</c:v>
                      </c:pt>
                      <c:pt idx="11057">
                        <c:v>3.7300000000000004</c:v>
                      </c:pt>
                      <c:pt idx="11058">
                        <c:v>3.6799999999999997</c:v>
                      </c:pt>
                      <c:pt idx="11059">
                        <c:v>3.5999999999999996</c:v>
                      </c:pt>
                      <c:pt idx="11060">
                        <c:v>3.64</c:v>
                      </c:pt>
                      <c:pt idx="11061">
                        <c:v>#N/A</c:v>
                      </c:pt>
                      <c:pt idx="11062">
                        <c:v>3.69</c:v>
                      </c:pt>
                      <c:pt idx="11063">
                        <c:v>3.7600000000000002</c:v>
                      </c:pt>
                      <c:pt idx="11064">
                        <c:v>3.7199999999999998</c:v>
                      </c:pt>
                      <c:pt idx="11065">
                        <c:v>3.79</c:v>
                      </c:pt>
                      <c:pt idx="11066">
                        <c:v>3.79</c:v>
                      </c:pt>
                      <c:pt idx="11067">
                        <c:v>3.8100000000000005</c:v>
                      </c:pt>
                      <c:pt idx="11068">
                        <c:v>3.83</c:v>
                      </c:pt>
                      <c:pt idx="11069">
                        <c:v>3.8099999999999996</c:v>
                      </c:pt>
                      <c:pt idx="11070">
                        <c:v>#N/A</c:v>
                      </c:pt>
                      <c:pt idx="11071">
                        <c:v>3.8699999999999997</c:v>
                      </c:pt>
                      <c:pt idx="11072">
                        <c:v>3.66</c:v>
                      </c:pt>
                      <c:pt idx="11073">
                        <c:v>3.74</c:v>
                      </c:pt>
                      <c:pt idx="11074">
                        <c:v>3.7</c:v>
                      </c:pt>
                      <c:pt idx="11075">
                        <c:v>3.7199999999999998</c:v>
                      </c:pt>
                      <c:pt idx="11076">
                        <c:v>3.7</c:v>
                      </c:pt>
                      <c:pt idx="11077">
                        <c:v>3.7199999999999998</c:v>
                      </c:pt>
                      <c:pt idx="11078">
                        <c:v>3.69</c:v>
                      </c:pt>
                      <c:pt idx="11079">
                        <c:v>3.63</c:v>
                      </c:pt>
                      <c:pt idx="11080">
                        <c:v>3.6100000000000003</c:v>
                      </c:pt>
                      <c:pt idx="11081">
                        <c:v>3.67</c:v>
                      </c:pt>
                      <c:pt idx="11082">
                        <c:v>3.5700000000000003</c:v>
                      </c:pt>
                      <c:pt idx="11083">
                        <c:v>3.24</c:v>
                      </c:pt>
                      <c:pt idx="11084">
                        <c:v>3.1700000000000004</c:v>
                      </c:pt>
                      <c:pt idx="11085">
                        <c:v>3.2300000000000004</c:v>
                      </c:pt>
                      <c:pt idx="11086">
                        <c:v>#N/A</c:v>
                      </c:pt>
                      <c:pt idx="11087">
                        <c:v>3.1900000000000004</c:v>
                      </c:pt>
                      <c:pt idx="11088">
                        <c:v>3.24</c:v>
                      </c:pt>
                      <c:pt idx="11089">
                        <c:v>3.2300000000000004</c:v>
                      </c:pt>
                      <c:pt idx="11090">
                        <c:v>3.25</c:v>
                      </c:pt>
                      <c:pt idx="11091">
                        <c:v>3.2</c:v>
                      </c:pt>
                      <c:pt idx="11092">
                        <c:v>3.26</c:v>
                      </c:pt>
                      <c:pt idx="11093">
                        <c:v>3.26</c:v>
                      </c:pt>
                      <c:pt idx="11094">
                        <c:v>3.2</c:v>
                      </c:pt>
                      <c:pt idx="11095">
                        <c:v>3.1399999999999997</c:v>
                      </c:pt>
                      <c:pt idx="11096">
                        <c:v>3.13</c:v>
                      </c:pt>
                      <c:pt idx="11097">
                        <c:v>3.2199999999999998</c:v>
                      </c:pt>
                      <c:pt idx="11098">
                        <c:v>3.25</c:v>
                      </c:pt>
                      <c:pt idx="11099">
                        <c:v>3.2200000000000006</c:v>
                      </c:pt>
                      <c:pt idx="11100">
                        <c:v>3.2</c:v>
                      </c:pt>
                      <c:pt idx="11101">
                        <c:v>3.22</c:v>
                      </c:pt>
                      <c:pt idx="11102">
                        <c:v>3.35</c:v>
                      </c:pt>
                      <c:pt idx="11103">
                        <c:v>3.3200000000000003</c:v>
                      </c:pt>
                      <c:pt idx="11104">
                        <c:v>3.3</c:v>
                      </c:pt>
                      <c:pt idx="11105">
                        <c:v>3.21</c:v>
                      </c:pt>
                      <c:pt idx="11106">
                        <c:v>3.2</c:v>
                      </c:pt>
                      <c:pt idx="11107">
                        <c:v>3.21</c:v>
                      </c:pt>
                      <c:pt idx="11108">
                        <c:v>3.2300000000000004</c:v>
                      </c:pt>
                      <c:pt idx="11109">
                        <c:v>3.13</c:v>
                      </c:pt>
                      <c:pt idx="11110">
                        <c:v>2.92</c:v>
                      </c:pt>
                      <c:pt idx="11111">
                        <c:v>2.93</c:v>
                      </c:pt>
                      <c:pt idx="11112">
                        <c:v>2.8900000000000006</c:v>
                      </c:pt>
                      <c:pt idx="11113">
                        <c:v>2.8</c:v>
                      </c:pt>
                      <c:pt idx="11114">
                        <c:v>2.76</c:v>
                      </c:pt>
                      <c:pt idx="11115">
                        <c:v>2.7399999999999998</c:v>
                      </c:pt>
                      <c:pt idx="11116">
                        <c:v>2.83</c:v>
                      </c:pt>
                      <c:pt idx="11117">
                        <c:v>3.01</c:v>
                      </c:pt>
                      <c:pt idx="11118">
                        <c:v>2.8400000000000007</c:v>
                      </c:pt>
                      <c:pt idx="11119">
                        <c:v>2.7199999999999998</c:v>
                      </c:pt>
                      <c:pt idx="11120">
                        <c:v>2.74</c:v>
                      </c:pt>
                      <c:pt idx="11121">
                        <c:v>2.7700000000000005</c:v>
                      </c:pt>
                      <c:pt idx="11122">
                        <c:v>2.7700000000000005</c:v>
                      </c:pt>
                      <c:pt idx="11123">
                        <c:v>2.71</c:v>
                      </c:pt>
                      <c:pt idx="11124">
                        <c:v>2.67</c:v>
                      </c:pt>
                      <c:pt idx="11125">
                        <c:v>2.7100000000000004</c:v>
                      </c:pt>
                      <c:pt idx="11126">
                        <c:v>2.6500000000000004</c:v>
                      </c:pt>
                      <c:pt idx="11127">
                        <c:v>2.58</c:v>
                      </c:pt>
                      <c:pt idx="11128">
                        <c:v>2.5999999999999996</c:v>
                      </c:pt>
                      <c:pt idx="11129">
                        <c:v>2.6900000000000004</c:v>
                      </c:pt>
                      <c:pt idx="11130">
                        <c:v>2.82</c:v>
                      </c:pt>
                      <c:pt idx="11131">
                        <c:v>#N/A</c:v>
                      </c:pt>
                      <c:pt idx="11132">
                        <c:v>2.7199999999999998</c:v>
                      </c:pt>
                      <c:pt idx="11133">
                        <c:v>2.67</c:v>
                      </c:pt>
                      <c:pt idx="11134">
                        <c:v>2.7299999999999995</c:v>
                      </c:pt>
                      <c:pt idx="11135">
                        <c:v>2.7100000000000004</c:v>
                      </c:pt>
                      <c:pt idx="11136">
                        <c:v>2.6500000000000004</c:v>
                      </c:pt>
                      <c:pt idx="11137">
                        <c:v>2.7500000000000004</c:v>
                      </c:pt>
                      <c:pt idx="11138">
                        <c:v>2.6099999999999994</c:v>
                      </c:pt>
                      <c:pt idx="11139">
                        <c:v>2.4699999999999998</c:v>
                      </c:pt>
                      <c:pt idx="11140">
                        <c:v>2.5599999999999996</c:v>
                      </c:pt>
                      <c:pt idx="11141">
                        <c:v>2.4300000000000006</c:v>
                      </c:pt>
                      <c:pt idx="11142">
                        <c:v>2.3499999999999996</c:v>
                      </c:pt>
                      <c:pt idx="11143">
                        <c:v>2.2199999999999998</c:v>
                      </c:pt>
                      <c:pt idx="11144">
                        <c:v>2.2199999999999998</c:v>
                      </c:pt>
                      <c:pt idx="11145">
                        <c:v>2.2800000000000002</c:v>
                      </c:pt>
                      <c:pt idx="11146">
                        <c:v>2.25</c:v>
                      </c:pt>
                      <c:pt idx="11147">
                        <c:v>2.2999999999999998</c:v>
                      </c:pt>
                      <c:pt idx="11148">
                        <c:v>2.34</c:v>
                      </c:pt>
                      <c:pt idx="11149">
                        <c:v>2.1999999999999997</c:v>
                      </c:pt>
                      <c:pt idx="11150">
                        <c:v>2.3499999999999996</c:v>
                      </c:pt>
                      <c:pt idx="11151">
                        <c:v>2.4200000000000004</c:v>
                      </c:pt>
                      <c:pt idx="11152">
                        <c:v>2.4499999999999997</c:v>
                      </c:pt>
                      <c:pt idx="11153">
                        <c:v>2.4900000000000002</c:v>
                      </c:pt>
                      <c:pt idx="11154">
                        <c:v>2.5</c:v>
                      </c:pt>
                      <c:pt idx="11155">
                        <c:v>2.4400000000000004</c:v>
                      </c:pt>
                      <c:pt idx="11156">
                        <c:v>#N/A</c:v>
                      </c:pt>
                      <c:pt idx="11157">
                        <c:v>2.34</c:v>
                      </c:pt>
                      <c:pt idx="11158">
                        <c:v>2.36</c:v>
                      </c:pt>
                      <c:pt idx="11159">
                        <c:v>2.2600000000000002</c:v>
                      </c:pt>
                      <c:pt idx="11160">
                        <c:v>2.2800000000000002</c:v>
                      </c:pt>
                      <c:pt idx="11161">
                        <c:v>2.3400000000000003</c:v>
                      </c:pt>
                      <c:pt idx="11162">
                        <c:v>2.3500000000000005</c:v>
                      </c:pt>
                      <c:pt idx="11163">
                        <c:v>2.2699999999999996</c:v>
                      </c:pt>
                      <c:pt idx="11164">
                        <c:v>2.25</c:v>
                      </c:pt>
                      <c:pt idx="11165">
                        <c:v>2.2800000000000002</c:v>
                      </c:pt>
                      <c:pt idx="11166">
                        <c:v>2.2300000000000004</c:v>
                      </c:pt>
                      <c:pt idx="11167">
                        <c:v>2.29</c:v>
                      </c:pt>
                      <c:pt idx="11168">
                        <c:v>2.3400000000000003</c:v>
                      </c:pt>
                      <c:pt idx="11169">
                        <c:v>2.2999999999999998</c:v>
                      </c:pt>
                      <c:pt idx="11170">
                        <c:v>2.2599999999999998</c:v>
                      </c:pt>
                      <c:pt idx="11171">
                        <c:v>2.2800000000000002</c:v>
                      </c:pt>
                      <c:pt idx="11172">
                        <c:v>2.3599999999999994</c:v>
                      </c:pt>
                      <c:pt idx="11173">
                        <c:v>2.36</c:v>
                      </c:pt>
                      <c:pt idx="11174">
                        <c:v>2.3299999999999996</c:v>
                      </c:pt>
                      <c:pt idx="11175">
                        <c:v>2.4500000000000002</c:v>
                      </c:pt>
                      <c:pt idx="11176">
                        <c:v>2.42</c:v>
                      </c:pt>
                      <c:pt idx="11177">
                        <c:v>2.4299999999999997</c:v>
                      </c:pt>
                      <c:pt idx="11178">
                        <c:v>2.33</c:v>
                      </c:pt>
                      <c:pt idx="11179">
                        <c:v>#N/A</c:v>
                      </c:pt>
                      <c:pt idx="11180">
                        <c:v>2.1800000000000002</c:v>
                      </c:pt>
                      <c:pt idx="11181">
                        <c:v>2.14</c:v>
                      </c:pt>
                      <c:pt idx="11182">
                        <c:v>2.23</c:v>
                      </c:pt>
                      <c:pt idx="11183">
                        <c:v>2.1499999999999995</c:v>
                      </c:pt>
                      <c:pt idx="11184">
                        <c:v>2.13</c:v>
                      </c:pt>
                      <c:pt idx="11185">
                        <c:v>2.21</c:v>
                      </c:pt>
                      <c:pt idx="11186">
                        <c:v>2.17</c:v>
                      </c:pt>
                      <c:pt idx="11187">
                        <c:v>2.1900000000000004</c:v>
                      </c:pt>
                      <c:pt idx="11188">
                        <c:v>2.1800000000000002</c:v>
                      </c:pt>
                      <c:pt idx="11189">
                        <c:v>#N/A</c:v>
                      </c:pt>
                      <c:pt idx="11190">
                        <c:v>2.2300000000000004</c:v>
                      </c:pt>
                      <c:pt idx="11191">
                        <c:v>2.31</c:v>
                      </c:pt>
                      <c:pt idx="11192">
                        <c:v>2.3400000000000003</c:v>
                      </c:pt>
                      <c:pt idx="11193">
                        <c:v>2.34</c:v>
                      </c:pt>
                      <c:pt idx="11194">
                        <c:v>2.4000000000000004</c:v>
                      </c:pt>
                      <c:pt idx="11195">
                        <c:v>2.2899999999999996</c:v>
                      </c:pt>
                      <c:pt idx="11196">
                        <c:v>2.2000000000000002</c:v>
                      </c:pt>
                      <c:pt idx="11197">
                        <c:v>2.2400000000000002</c:v>
                      </c:pt>
                      <c:pt idx="11198">
                        <c:v>2.13</c:v>
                      </c:pt>
                      <c:pt idx="11199">
                        <c:v>2.1400000000000006</c:v>
                      </c:pt>
                      <c:pt idx="11200">
                        <c:v>2.0700000000000003</c:v>
                      </c:pt>
                      <c:pt idx="11201">
                        <c:v>1.98</c:v>
                      </c:pt>
                      <c:pt idx="11202">
                        <c:v>1.8999999999999995</c:v>
                      </c:pt>
                      <c:pt idx="11203">
                        <c:v>1.7799999999999998</c:v>
                      </c:pt>
                      <c:pt idx="11204">
                        <c:v>1.9300000000000006</c:v>
                      </c:pt>
                      <c:pt idx="11205">
                        <c:v>1.98</c:v>
                      </c:pt>
                      <c:pt idx="11206">
                        <c:v>1.9500000000000002</c:v>
                      </c:pt>
                      <c:pt idx="11207">
                        <c:v>1.9399999999999995</c:v>
                      </c:pt>
                      <c:pt idx="11208">
                        <c:v>1.96</c:v>
                      </c:pt>
                      <c:pt idx="11209">
                        <c:v>1.8900000000000006</c:v>
                      </c:pt>
                      <c:pt idx="11210">
                        <c:v>#N/A</c:v>
                      </c:pt>
                      <c:pt idx="11211">
                        <c:v>2.0599999999999996</c:v>
                      </c:pt>
                      <c:pt idx="11212">
                        <c:v>2.0699999999999994</c:v>
                      </c:pt>
                      <c:pt idx="11213">
                        <c:v>2.1</c:v>
                      </c:pt>
                      <c:pt idx="11214">
                        <c:v>2.0299999999999994</c:v>
                      </c:pt>
                      <c:pt idx="11215">
                        <c:v>2.2700000000000005</c:v>
                      </c:pt>
                      <c:pt idx="11216">
                        <c:v>1.9200000000000004</c:v>
                      </c:pt>
                      <c:pt idx="11217">
                        <c:v>2.04</c:v>
                      </c:pt>
                      <c:pt idx="11218">
                        <c:v>2.04</c:v>
                      </c:pt>
                      <c:pt idx="11219">
                        <c:v>2.04</c:v>
                      </c:pt>
                      <c:pt idx="11220">
                        <c:v>2.0499999999999998</c:v>
                      </c:pt>
                      <c:pt idx="11221">
                        <c:v>2.0300000000000002</c:v>
                      </c:pt>
                      <c:pt idx="11222">
                        <c:v>2.0199999999999996</c:v>
                      </c:pt>
                      <c:pt idx="11223">
                        <c:v>2</c:v>
                      </c:pt>
                      <c:pt idx="11224">
                        <c:v>1.9100000000000001</c:v>
                      </c:pt>
                      <c:pt idx="11225">
                        <c:v>1.9400000000000004</c:v>
                      </c:pt>
                      <c:pt idx="11226">
                        <c:v>#N/A</c:v>
                      </c:pt>
                      <c:pt idx="11227">
                        <c:v>1.9</c:v>
                      </c:pt>
                      <c:pt idx="11228">
                        <c:v>2.0100000000000002</c:v>
                      </c:pt>
                      <c:pt idx="11229">
                        <c:v>1.92</c:v>
                      </c:pt>
                      <c:pt idx="11230">
                        <c:v>1.9000000000000004</c:v>
                      </c:pt>
                      <c:pt idx="11231">
                        <c:v>1.88</c:v>
                      </c:pt>
                      <c:pt idx="11232">
                        <c:v>1.9100000000000001</c:v>
                      </c:pt>
                      <c:pt idx="11233">
                        <c:v>1.88</c:v>
                      </c:pt>
                      <c:pt idx="11234">
                        <c:v>1.8299999999999996</c:v>
                      </c:pt>
                      <c:pt idx="11235">
                        <c:v>1.6800000000000002</c:v>
                      </c:pt>
                      <c:pt idx="11236">
                        <c:v>1.6399999999999997</c:v>
                      </c:pt>
                      <c:pt idx="11237">
                        <c:v>1.7500000000000004</c:v>
                      </c:pt>
                      <c:pt idx="11238">
                        <c:v>1.8600000000000003</c:v>
                      </c:pt>
                      <c:pt idx="11239">
                        <c:v>1.6899999999999995</c:v>
                      </c:pt>
                      <c:pt idx="11240">
                        <c:v>1.58</c:v>
                      </c:pt>
                      <c:pt idx="11241">
                        <c:v>1.5700000000000003</c:v>
                      </c:pt>
                      <c:pt idx="11242">
                        <c:v>1.5699999999999998</c:v>
                      </c:pt>
                      <c:pt idx="11243">
                        <c:v>1.5</c:v>
                      </c:pt>
                      <c:pt idx="11244">
                        <c:v>1.5600000000000005</c:v>
                      </c:pt>
                      <c:pt idx="11245">
                        <c:v>1.5999999999999996</c:v>
                      </c:pt>
                      <c:pt idx="11246">
                        <c:v>1.5700000000000003</c:v>
                      </c:pt>
                      <c:pt idx="11247">
                        <c:v>1.5699999999999998</c:v>
                      </c:pt>
                      <c:pt idx="11248">
                        <c:v>1.6800000000000002</c:v>
                      </c:pt>
                      <c:pt idx="11249">
                        <c:v>1.6900000000000004</c:v>
                      </c:pt>
                      <c:pt idx="11250">
                        <c:v>1.7599999999999998</c:v>
                      </c:pt>
                      <c:pt idx="11251">
                        <c:v>#N/A</c:v>
                      </c:pt>
                      <c:pt idx="11252">
                        <c:v>1.7200000000000002</c:v>
                      </c:pt>
                      <c:pt idx="11253">
                        <c:v>1.7399999999999998</c:v>
                      </c:pt>
                      <c:pt idx="11254">
                        <c:v>1.7400000000000002</c:v>
                      </c:pt>
                      <c:pt idx="11255">
                        <c:v>1.7299999999999995</c:v>
                      </c:pt>
                      <c:pt idx="11256">
                        <c:v>1.8400000000000003</c:v>
                      </c:pt>
                      <c:pt idx="11257">
                        <c:v>1.9899999999999998</c:v>
                      </c:pt>
                      <c:pt idx="11258">
                        <c:v>1.9</c:v>
                      </c:pt>
                      <c:pt idx="11259">
                        <c:v>1.88</c:v>
                      </c:pt>
                      <c:pt idx="11260">
                        <c:v>1.8200000000000003</c:v>
                      </c:pt>
                      <c:pt idx="11261">
                        <c:v>1.7999999999999998</c:v>
                      </c:pt>
                      <c:pt idx="11262">
                        <c:v>1.8899999999999997</c:v>
                      </c:pt>
                      <c:pt idx="11263">
                        <c:v>2.0199999999999996</c:v>
                      </c:pt>
                      <c:pt idx="11264">
                        <c:v>1.9600000000000004</c:v>
                      </c:pt>
                      <c:pt idx="11265">
                        <c:v>2.0499999999999998</c:v>
                      </c:pt>
                      <c:pt idx="11266">
                        <c:v>1.9299999999999997</c:v>
                      </c:pt>
                      <c:pt idx="11267">
                        <c:v>1.9300000000000002</c:v>
                      </c:pt>
                      <c:pt idx="11268">
                        <c:v>1.9499999999999997</c:v>
                      </c:pt>
                      <c:pt idx="11269">
                        <c:v>1.7899999999999996</c:v>
                      </c:pt>
                      <c:pt idx="11270">
                        <c:v>1.8099999999999996</c:v>
                      </c:pt>
                      <c:pt idx="11271">
                        <c:v>1.8200000000000003</c:v>
                      </c:pt>
                      <c:pt idx="11272">
                        <c:v>1.9099999999999997</c:v>
                      </c:pt>
                      <c:pt idx="11273">
                        <c:v>1.8800000000000003</c:v>
                      </c:pt>
                      <c:pt idx="11274">
                        <c:v>1.8499999999999996</c:v>
                      </c:pt>
                      <c:pt idx="11275">
                        <c:v>#N/A</c:v>
                      </c:pt>
                      <c:pt idx="11276">
                        <c:v>1.8499999999999996</c:v>
                      </c:pt>
                      <c:pt idx="11277">
                        <c:v>1.8799999999999994</c:v>
                      </c:pt>
                      <c:pt idx="11278">
                        <c:v>1.8199999999999994</c:v>
                      </c:pt>
                      <c:pt idx="11279">
                        <c:v>1.54</c:v>
                      </c:pt>
                      <c:pt idx="11280">
                        <c:v>1.63</c:v>
                      </c:pt>
                      <c:pt idx="11281">
                        <c:v>1.69</c:v>
                      </c:pt>
                      <c:pt idx="11282">
                        <c:v>1.7600000000000002</c:v>
                      </c:pt>
                      <c:pt idx="11283">
                        <c:v>1.7100000000000004</c:v>
                      </c:pt>
                      <c:pt idx="11284">
                        <c:v>1.7300000000000004</c:v>
                      </c:pt>
                      <c:pt idx="11285">
                        <c:v>1.75</c:v>
                      </c:pt>
                      <c:pt idx="11286">
                        <c:v>1.6700000000000004</c:v>
                      </c:pt>
                      <c:pt idx="11287">
                        <c:v>1.6099999999999999</c:v>
                      </c:pt>
                      <c:pt idx="11288">
                        <c:v>1.62</c:v>
                      </c:pt>
                      <c:pt idx="11289">
                        <c:v>1.58</c:v>
                      </c:pt>
                      <c:pt idx="11290">
                        <c:v>1.4499999999999997</c:v>
                      </c:pt>
                      <c:pt idx="11291">
                        <c:v>1.5199999999999996</c:v>
                      </c:pt>
                      <c:pt idx="11292">
                        <c:v>1.4699999999999998</c:v>
                      </c:pt>
                      <c:pt idx="11293">
                        <c:v>1.4799999999999995</c:v>
                      </c:pt>
                      <c:pt idx="11294">
                        <c:v>1.5700000000000003</c:v>
                      </c:pt>
                      <c:pt idx="11295">
                        <c:v>1.5199999999999996</c:v>
                      </c:pt>
                      <c:pt idx="11296">
                        <c:v>1.44</c:v>
                      </c:pt>
                      <c:pt idx="11297">
                        <c:v>1.5000000000000004</c:v>
                      </c:pt>
                      <c:pt idx="11298">
                        <c:v>1.62</c:v>
                      </c:pt>
                      <c:pt idx="11299">
                        <c:v>1.3000000000000003</c:v>
                      </c:pt>
                      <c:pt idx="11300">
                        <c:v>1.2399999999999998</c:v>
                      </c:pt>
                      <c:pt idx="11301">
                        <c:v>1.23</c:v>
                      </c:pt>
                      <c:pt idx="11302">
                        <c:v>1.2599999999999998</c:v>
                      </c:pt>
                      <c:pt idx="11303">
                        <c:v>1.21</c:v>
                      </c:pt>
                      <c:pt idx="11304">
                        <c:v>1.2000000000000002</c:v>
                      </c:pt>
                      <c:pt idx="11305">
                        <c:v>1.3000000000000003</c:v>
                      </c:pt>
                      <c:pt idx="11306">
                        <c:v>1.2999999999999998</c:v>
                      </c:pt>
                      <c:pt idx="11307">
                        <c:v>1.2400000000000002</c:v>
                      </c:pt>
                      <c:pt idx="11308">
                        <c:v>1.2199999999999998</c:v>
                      </c:pt>
                      <c:pt idx="11309">
                        <c:v>1.17</c:v>
                      </c:pt>
                      <c:pt idx="11310">
                        <c:v>1.1100000000000003</c:v>
                      </c:pt>
                      <c:pt idx="11311">
                        <c:v>1.0699999999999998</c:v>
                      </c:pt>
                      <c:pt idx="11312">
                        <c:v>1.1299999999999999</c:v>
                      </c:pt>
                      <c:pt idx="11313">
                        <c:v>1.0700000000000003</c:v>
                      </c:pt>
                      <c:pt idx="11314">
                        <c:v>1.0900000000000003</c:v>
                      </c:pt>
                      <c:pt idx="11315">
                        <c:v>1.1200000000000001</c:v>
                      </c:pt>
                      <c:pt idx="11316">
                        <c:v>1.0600000000000005</c:v>
                      </c:pt>
                      <c:pt idx="11317">
                        <c:v>1.0499999999999998</c:v>
                      </c:pt>
                      <c:pt idx="11318">
                        <c:v>1.0700000000000003</c:v>
                      </c:pt>
                      <c:pt idx="11319">
                        <c:v>1.0700000000000003</c:v>
                      </c:pt>
                      <c:pt idx="11320">
                        <c:v>1.0700000000000003</c:v>
                      </c:pt>
                      <c:pt idx="11321">
                        <c:v>#N/A</c:v>
                      </c:pt>
                      <c:pt idx="11322">
                        <c:v>0.91000000000000014</c:v>
                      </c:pt>
                      <c:pt idx="11323">
                        <c:v>0.89000000000000012</c:v>
                      </c:pt>
                      <c:pt idx="11324">
                        <c:v>0.89000000000000012</c:v>
                      </c:pt>
                      <c:pt idx="11325">
                        <c:v>0.98999999999999977</c:v>
                      </c:pt>
                      <c:pt idx="11326">
                        <c:v>0.96</c:v>
                      </c:pt>
                      <c:pt idx="11327">
                        <c:v>0.96</c:v>
                      </c:pt>
                      <c:pt idx="11328">
                        <c:v>0.99000000000000021</c:v>
                      </c:pt>
                      <c:pt idx="11329">
                        <c:v>0.9700000000000002</c:v>
                      </c:pt>
                      <c:pt idx="11330">
                        <c:v>1.04</c:v>
                      </c:pt>
                      <c:pt idx="11331">
                        <c:v>1.0499999999999998</c:v>
                      </c:pt>
                      <c:pt idx="11332">
                        <c:v>1.1200000000000001</c:v>
                      </c:pt>
                      <c:pt idx="11333">
                        <c:v>1.0700000000000003</c:v>
                      </c:pt>
                      <c:pt idx="11334">
                        <c:v>1.0899999999999999</c:v>
                      </c:pt>
                      <c:pt idx="11335">
                        <c:v>1.0999999999999996</c:v>
                      </c:pt>
                      <c:pt idx="11336">
                        <c:v>1.1000000000000005</c:v>
                      </c:pt>
                      <c:pt idx="11337">
                        <c:v>1.0999999999999996</c:v>
                      </c:pt>
                      <c:pt idx="11338">
                        <c:v>1.02</c:v>
                      </c:pt>
                      <c:pt idx="11339">
                        <c:v>0.91000000000000014</c:v>
                      </c:pt>
                      <c:pt idx="11340">
                        <c:v>0.85000000000000009</c:v>
                      </c:pt>
                      <c:pt idx="11341">
                        <c:v>0.73</c:v>
                      </c:pt>
                      <c:pt idx="11342">
                        <c:v>0.80000000000000027</c:v>
                      </c:pt>
                      <c:pt idx="11343">
                        <c:v>0.79</c:v>
                      </c:pt>
                      <c:pt idx="11344">
                        <c:v>0.58999999999999986</c:v>
                      </c:pt>
                      <c:pt idx="11345">
                        <c:v>0.69999999999999973</c:v>
                      </c:pt>
                      <c:pt idx="11346">
                        <c:v>#N/A</c:v>
                      </c:pt>
                      <c:pt idx="11347">
                        <c:v>0.8400000000000003</c:v>
                      </c:pt>
                      <c:pt idx="11348">
                        <c:v>1.0899999999999999</c:v>
                      </c:pt>
                      <c:pt idx="11349">
                        <c:v>0.86999999999999966</c:v>
                      </c:pt>
                      <c:pt idx="11350">
                        <c:v>0.89000000000000012</c:v>
                      </c:pt>
                      <c:pt idx="11351">
                        <c:v>0.88000000000000034</c:v>
                      </c:pt>
                      <c:pt idx="11352">
                        <c:v>0.92000000000000037</c:v>
                      </c:pt>
                      <c:pt idx="11353">
                        <c:v>0.89999999999999991</c:v>
                      </c:pt>
                      <c:pt idx="11354">
                        <c:v>0.87000000000000055</c:v>
                      </c:pt>
                      <c:pt idx="11355">
                        <c:v>0.85999999999999988</c:v>
                      </c:pt>
                      <c:pt idx="11356">
                        <c:v>1.0299999999999998</c:v>
                      </c:pt>
                      <c:pt idx="11357">
                        <c:v>1.0700000000000003</c:v>
                      </c:pt>
                      <c:pt idx="11358">
                        <c:v>0.91999999999999993</c:v>
                      </c:pt>
                      <c:pt idx="11359">
                        <c:v>1.0100000000000002</c:v>
                      </c:pt>
                      <c:pt idx="11360">
                        <c:v>0.98000000000000043</c:v>
                      </c:pt>
                      <c:pt idx="11361">
                        <c:v>0.9700000000000002</c:v>
                      </c:pt>
                      <c:pt idx="11362">
                        <c:v>0.99000000000000021</c:v>
                      </c:pt>
                      <c:pt idx="11363">
                        <c:v>0.99999999999999956</c:v>
                      </c:pt>
                      <c:pt idx="11364">
                        <c:v>0.93000000000000016</c:v>
                      </c:pt>
                      <c:pt idx="11365">
                        <c:v>0.9700000000000002</c:v>
                      </c:pt>
                      <c:pt idx="11366">
                        <c:v>1.0200000000000005</c:v>
                      </c:pt>
                      <c:pt idx="11367">
                        <c:v>1.1399999999999997</c:v>
                      </c:pt>
                      <c:pt idx="11368">
                        <c:v>0.94999999999999973</c:v>
                      </c:pt>
                      <c:pt idx="11369">
                        <c:v>0.88000000000000034</c:v>
                      </c:pt>
                      <c:pt idx="11370">
                        <c:v>0.91000000000000014</c:v>
                      </c:pt>
                      <c:pt idx="11371">
                        <c:v>0.91999999999999993</c:v>
                      </c:pt>
                      <c:pt idx="11372">
                        <c:v>0.94</c:v>
                      </c:pt>
                      <c:pt idx="11373">
                        <c:v>0.92000000000000037</c:v>
                      </c:pt>
                      <c:pt idx="11374">
                        <c:v>0.8100000000000005</c:v>
                      </c:pt>
                      <c:pt idx="11375">
                        <c:v>0.69000000000000039</c:v>
                      </c:pt>
                      <c:pt idx="11376">
                        <c:v>0.6599999999999997</c:v>
                      </c:pt>
                      <c:pt idx="11377">
                        <c:v>0.77000000000000046</c:v>
                      </c:pt>
                      <c:pt idx="11378">
                        <c:v>0.71000000000000041</c:v>
                      </c:pt>
                      <c:pt idx="11379">
                        <c:v>0.71</c:v>
                      </c:pt>
                      <c:pt idx="11380">
                        <c:v>0.66999999999999993</c:v>
                      </c:pt>
                      <c:pt idx="11381">
                        <c:v>0.71</c:v>
                      </c:pt>
                      <c:pt idx="11382">
                        <c:v>0.71</c:v>
                      </c:pt>
                      <c:pt idx="11383">
                        <c:v>0.69000000000000039</c:v>
                      </c:pt>
                      <c:pt idx="11384">
                        <c:v>0.62999999999999989</c:v>
                      </c:pt>
                      <c:pt idx="11385">
                        <c:v>0.66000000000000014</c:v>
                      </c:pt>
                      <c:pt idx="11386">
                        <c:v>0.66000000000000014</c:v>
                      </c:pt>
                      <c:pt idx="11387">
                        <c:v>0.64000000000000012</c:v>
                      </c:pt>
                      <c:pt idx="11388">
                        <c:v>0.38999999999999968</c:v>
                      </c:pt>
                      <c:pt idx="11389">
                        <c:v>0.44999999999999973</c:v>
                      </c:pt>
                      <c:pt idx="11390">
                        <c:v>0.54</c:v>
                      </c:pt>
                      <c:pt idx="11391">
                        <c:v>#N/A</c:v>
                      </c:pt>
                      <c:pt idx="11392">
                        <c:v>0.52</c:v>
                      </c:pt>
                      <c:pt idx="11393">
                        <c:v>0.67000000000000037</c:v>
                      </c:pt>
                      <c:pt idx="11394">
                        <c:v>0.66000000000000014</c:v>
                      </c:pt>
                      <c:pt idx="11395">
                        <c:v>0.64999999999999947</c:v>
                      </c:pt>
                      <c:pt idx="11396">
                        <c:v>0.67999999999999972</c:v>
                      </c:pt>
                      <c:pt idx="11397">
                        <c:v>0.6899999999999995</c:v>
                      </c:pt>
                      <c:pt idx="11398">
                        <c:v>0.62999999999999989</c:v>
                      </c:pt>
                      <c:pt idx="11399">
                        <c:v>0.54999999999999982</c:v>
                      </c:pt>
                      <c:pt idx="11400">
                        <c:v>0.63999999999999968</c:v>
                      </c:pt>
                      <c:pt idx="11401">
                        <c:v>0.62999999999999989</c:v>
                      </c:pt>
                      <c:pt idx="11402">
                        <c:v>0.58999999999999986</c:v>
                      </c:pt>
                      <c:pt idx="11403">
                        <c:v>0.4700000000000002</c:v>
                      </c:pt>
                      <c:pt idx="11404">
                        <c:v>0.42000000000000037</c:v>
                      </c:pt>
                      <c:pt idx="11405">
                        <c:v>0.49000000000000021</c:v>
                      </c:pt>
                      <c:pt idx="11406">
                        <c:v>0.46999999999999975</c:v>
                      </c:pt>
                      <c:pt idx="11407">
                        <c:v>0.56999999999999984</c:v>
                      </c:pt>
                      <c:pt idx="11408">
                        <c:v>0.5</c:v>
                      </c:pt>
                      <c:pt idx="11409">
                        <c:v>0.4700000000000002</c:v>
                      </c:pt>
                      <c:pt idx="11410">
                        <c:v>0.4099999999999997</c:v>
                      </c:pt>
                      <c:pt idx="11411">
                        <c:v>0.51999999999999957</c:v>
                      </c:pt>
                      <c:pt idx="11412">
                        <c:v>0.62999999999999989</c:v>
                      </c:pt>
                      <c:pt idx="11413">
                        <c:v>0.61000000000000032</c:v>
                      </c:pt>
                      <c:pt idx="11414">
                        <c:v>0.61000000000000032</c:v>
                      </c:pt>
                      <c:pt idx="11415">
                        <c:v>0.61999999999999966</c:v>
                      </c:pt>
                      <c:pt idx="11416">
                        <c:v>#N/A</c:v>
                      </c:pt>
                      <c:pt idx="11417">
                        <c:v>0.66999999999999948</c:v>
                      </c:pt>
                      <c:pt idx="11418">
                        <c:v>1.0900000000000003</c:v>
                      </c:pt>
                      <c:pt idx="11419">
                        <c:v>0.73000000000000043</c:v>
                      </c:pt>
                      <c:pt idx="11420">
                        <c:v>0.71000000000000041</c:v>
                      </c:pt>
                      <c:pt idx="11421">
                        <c:v>0.68000000000000016</c:v>
                      </c:pt>
                      <c:pt idx="11422">
                        <c:v>0.78000000000000025</c:v>
                      </c:pt>
                      <c:pt idx="11423">
                        <c:v>0.75999999999999979</c:v>
                      </c:pt>
                      <c:pt idx="11424">
                        <c:v>0.69</c:v>
                      </c:pt>
                      <c:pt idx="11425">
                        <c:v>0.62999999999999989</c:v>
                      </c:pt>
                      <c:pt idx="11426">
                        <c:v>0.69000000000000039</c:v>
                      </c:pt>
                      <c:pt idx="11427">
                        <c:v>0.79999999999999982</c:v>
                      </c:pt>
                      <c:pt idx="11428">
                        <c:v>0.84999999999999964</c:v>
                      </c:pt>
                      <c:pt idx="11429">
                        <c:v>0.7200000000000002</c:v>
                      </c:pt>
                      <c:pt idx="11430">
                        <c:v>0.68000000000000016</c:v>
                      </c:pt>
                      <c:pt idx="11431">
                        <c:v>0.55000000000000071</c:v>
                      </c:pt>
                      <c:pt idx="11432">
                        <c:v>0.58999999999999986</c:v>
                      </c:pt>
                      <c:pt idx="11433">
                        <c:v>0.62000000000000011</c:v>
                      </c:pt>
                      <c:pt idx="11434">
                        <c:v>0.64000000000000057</c:v>
                      </c:pt>
                      <c:pt idx="11435">
                        <c:v>0.66000000000000014</c:v>
                      </c:pt>
                      <c:pt idx="11436">
                        <c:v>0.66000000000000014</c:v>
                      </c:pt>
                      <c:pt idx="11437">
                        <c:v>0.62000000000000011</c:v>
                      </c:pt>
                      <c:pt idx="11438">
                        <c:v>0.62000000000000011</c:v>
                      </c:pt>
                      <c:pt idx="11439">
                        <c:v>0.56999999999999984</c:v>
                      </c:pt>
                      <c:pt idx="11440">
                        <c:v>#N/A</c:v>
                      </c:pt>
                      <c:pt idx="11441">
                        <c:v>0.58000000000000007</c:v>
                      </c:pt>
                      <c:pt idx="11442">
                        <c:v>0.58999999999999941</c:v>
                      </c:pt>
                      <c:pt idx="11443">
                        <c:v>0.53000000000000025</c:v>
                      </c:pt>
                      <c:pt idx="11444">
                        <c:v>0.48</c:v>
                      </c:pt>
                      <c:pt idx="11445">
                        <c:v>0.5</c:v>
                      </c:pt>
                      <c:pt idx="11446">
                        <c:v>0.42999999999999972</c:v>
                      </c:pt>
                      <c:pt idx="11447">
                        <c:v>0.4399999999999995</c:v>
                      </c:pt>
                      <c:pt idx="11448">
                        <c:v>0.45999999999999996</c:v>
                      </c:pt>
                      <c:pt idx="11449">
                        <c:v>#N/A</c:v>
                      </c:pt>
                      <c:pt idx="11450">
                        <c:v>0.39999999999999947</c:v>
                      </c:pt>
                      <c:pt idx="11451">
                        <c:v>0.40000000000000036</c:v>
                      </c:pt>
                      <c:pt idx="11452">
                        <c:v>0.49000000000000021</c:v>
                      </c:pt>
                      <c:pt idx="11453">
                        <c:v>0.45999999999999996</c:v>
                      </c:pt>
                      <c:pt idx="11454">
                        <c:v>0.48999999999999932</c:v>
                      </c:pt>
                      <c:pt idx="11455">
                        <c:v>0.51999999999999957</c:v>
                      </c:pt>
                      <c:pt idx="11456">
                        <c:v>0.55000000000000071</c:v>
                      </c:pt>
                      <c:pt idx="11457">
                        <c:v>0.52</c:v>
                      </c:pt>
                      <c:pt idx="11458">
                        <c:v>0.53999999999999959</c:v>
                      </c:pt>
                      <c:pt idx="11459">
                        <c:v>0.37999999999999989</c:v>
                      </c:pt>
                      <c:pt idx="11460">
                        <c:v>0.37999999999999989</c:v>
                      </c:pt>
                      <c:pt idx="11461">
                        <c:v>0.3199999999999994</c:v>
                      </c:pt>
                      <c:pt idx="11462">
                        <c:v>0.30999999999999961</c:v>
                      </c:pt>
                      <c:pt idx="11463">
                        <c:v>0.19000000000000039</c:v>
                      </c:pt>
                      <c:pt idx="11464">
                        <c:v>0.17999999999999972</c:v>
                      </c:pt>
                      <c:pt idx="11465">
                        <c:v>0.20000000000000018</c:v>
                      </c:pt>
                      <c:pt idx="11466">
                        <c:v>0.20000000000000018</c:v>
                      </c:pt>
                      <c:pt idx="11467">
                        <c:v>0.16999999999999993</c:v>
                      </c:pt>
                      <c:pt idx="11468">
                        <c:v>0.41000000000000014</c:v>
                      </c:pt>
                      <c:pt idx="11469">
                        <c:v>0.19000000000000039</c:v>
                      </c:pt>
                      <c:pt idx="11470">
                        <c:v>0.16999999999999993</c:v>
                      </c:pt>
                      <c:pt idx="11471">
                        <c:v>#N/A</c:v>
                      </c:pt>
                      <c:pt idx="11472">
                        <c:v>8.0000000000000071E-2</c:v>
                      </c:pt>
                      <c:pt idx="11473">
                        <c:v>0.1899999999999995</c:v>
                      </c:pt>
                      <c:pt idx="11474">
                        <c:v>0.19000000000000039</c:v>
                      </c:pt>
                      <c:pt idx="11475">
                        <c:v>0.29999999999999982</c:v>
                      </c:pt>
                      <c:pt idx="11476">
                        <c:v>#N/A</c:v>
                      </c:pt>
                      <c:pt idx="11477">
                        <c:v>3.0000000000000249E-2</c:v>
                      </c:pt>
                      <c:pt idx="11478">
                        <c:v>0.14000000000000057</c:v>
                      </c:pt>
                      <c:pt idx="11479">
                        <c:v>0.12000000000000011</c:v>
                      </c:pt>
                      <c:pt idx="11480">
                        <c:v>0.16000000000000014</c:v>
                      </c:pt>
                      <c:pt idx="11481">
                        <c:v>0.12999999999999989</c:v>
                      </c:pt>
                      <c:pt idx="11482">
                        <c:v>0.1899999999999995</c:v>
                      </c:pt>
                      <c:pt idx="11483">
                        <c:v>0.21999999999999975</c:v>
                      </c:pt>
                      <c:pt idx="11484">
                        <c:v>0.13999999999999968</c:v>
                      </c:pt>
                      <c:pt idx="11485">
                        <c:v>6.0000000000000497E-2</c:v>
                      </c:pt>
                      <c:pt idx="11486">
                        <c:v>#N/A</c:v>
                      </c:pt>
                      <c:pt idx="11487">
                        <c:v>1.9999999999999574E-2</c:v>
                      </c:pt>
                      <c:pt idx="11488">
                        <c:v>9.9999999999999645E-2</c:v>
                      </c:pt>
                      <c:pt idx="11489">
                        <c:v>0.14999999999999947</c:v>
                      </c:pt>
                      <c:pt idx="11490">
                        <c:v>0.12999999999999989</c:v>
                      </c:pt>
                      <c:pt idx="11491">
                        <c:v>0.10000000000000053</c:v>
                      </c:pt>
                      <c:pt idx="11492">
                        <c:v>0.12000000000000011</c:v>
                      </c:pt>
                      <c:pt idx="11493">
                        <c:v>0.12999999999999989</c:v>
                      </c:pt>
                      <c:pt idx="11494">
                        <c:v>0.16000000000000014</c:v>
                      </c:pt>
                      <c:pt idx="11495">
                        <c:v>9.9999999999999645E-2</c:v>
                      </c:pt>
                      <c:pt idx="11496">
                        <c:v>5.9999999999999609E-2</c:v>
                      </c:pt>
                      <c:pt idx="11497">
                        <c:v>6.0000000000000497E-2</c:v>
                      </c:pt>
                      <c:pt idx="11498">
                        <c:v>0.10000000000000053</c:v>
                      </c:pt>
                      <c:pt idx="11499">
                        <c:v>8.9999999999999858E-2</c:v>
                      </c:pt>
                      <c:pt idx="11500">
                        <c:v>3.0000000000000249E-2</c:v>
                      </c:pt>
                      <c:pt idx="11501">
                        <c:v>4.0000000000000036E-2</c:v>
                      </c:pt>
                      <c:pt idx="11502">
                        <c:v>0.10000000000000053</c:v>
                      </c:pt>
                      <c:pt idx="11503">
                        <c:v>7.9999999999999183E-2</c:v>
                      </c:pt>
                      <c:pt idx="11504">
                        <c:v>2.0000000000000462E-2</c:v>
                      </c:pt>
                      <c:pt idx="11505">
                        <c:v>8.0000000000000071E-2</c:v>
                      </c:pt>
                      <c:pt idx="11506">
                        <c:v>0.13999999999999968</c:v>
                      </c:pt>
                      <c:pt idx="11507">
                        <c:v>0.16999999999999993</c:v>
                      </c:pt>
                      <c:pt idx="11508">
                        <c:v>0.11000000000000032</c:v>
                      </c:pt>
                      <c:pt idx="11509">
                        <c:v>0.10999999999999943</c:v>
                      </c:pt>
                      <c:pt idx="11510">
                        <c:v>5.9999999999999609E-2</c:v>
                      </c:pt>
                      <c:pt idx="11511">
                        <c:v>#N/A</c:v>
                      </c:pt>
                      <c:pt idx="11512">
                        <c:v>3.0000000000000249E-2</c:v>
                      </c:pt>
                      <c:pt idx="11513">
                        <c:v>4.0000000000000036E-2</c:v>
                      </c:pt>
                      <c:pt idx="11514">
                        <c:v>8.9999999999999858E-2</c:v>
                      </c:pt>
                      <c:pt idx="11515">
                        <c:v>9.9999999999999645E-2</c:v>
                      </c:pt>
                      <c:pt idx="11516">
                        <c:v>7.0000000000000284E-2</c:v>
                      </c:pt>
                      <c:pt idx="11517">
                        <c:v>3.0000000000000249E-2</c:v>
                      </c:pt>
                      <c:pt idx="11518">
                        <c:v>7.0000000000000284E-2</c:v>
                      </c:pt>
                      <c:pt idx="11519">
                        <c:v>0.13999999999999968</c:v>
                      </c:pt>
                      <c:pt idx="11520">
                        <c:v>0.16999999999999993</c:v>
                      </c:pt>
                      <c:pt idx="11521">
                        <c:v>0.23000000000000043</c:v>
                      </c:pt>
                      <c:pt idx="11522">
                        <c:v>0.23000000000000043</c:v>
                      </c:pt>
                      <c:pt idx="11523">
                        <c:v>0.22000000000000064</c:v>
                      </c:pt>
                      <c:pt idx="11524">
                        <c:v>0.23000000000000043</c:v>
                      </c:pt>
                      <c:pt idx="11525">
                        <c:v>0.25</c:v>
                      </c:pt>
                      <c:pt idx="11526">
                        <c:v>0.25</c:v>
                      </c:pt>
                      <c:pt idx="11527">
                        <c:v>0.20000000000000018</c:v>
                      </c:pt>
                      <c:pt idx="11528">
                        <c:v>0.26000000000000068</c:v>
                      </c:pt>
                      <c:pt idx="11529">
                        <c:v>0.10000000000000053</c:v>
                      </c:pt>
                      <c:pt idx="11530">
                        <c:v>8.0000000000000071E-2</c:v>
                      </c:pt>
                      <c:pt idx="11531">
                        <c:v>0.11000000000000032</c:v>
                      </c:pt>
                      <c:pt idx="11532">
                        <c:v>0.16999999999999993</c:v>
                      </c:pt>
                      <c:pt idx="11533">
                        <c:v>0.12000000000000011</c:v>
                      </c:pt>
                      <c:pt idx="11534">
                        <c:v>9.0000000000000746E-2</c:v>
                      </c:pt>
                      <c:pt idx="11535">
                        <c:v>-2.0000000000000462E-2</c:v>
                      </c:pt>
                      <c:pt idx="11536">
                        <c:v>-6.9999999999999396E-2</c:v>
                      </c:pt>
                      <c:pt idx="11537">
                        <c:v>8.9999999999999858E-2</c:v>
                      </c:pt>
                      <c:pt idx="11538">
                        <c:v>0.11999999999999922</c:v>
                      </c:pt>
                      <c:pt idx="11539">
                        <c:v>0.10000000000000053</c:v>
                      </c:pt>
                      <c:pt idx="11540">
                        <c:v>-0.13999999999999968</c:v>
                      </c:pt>
                      <c:pt idx="11541">
                        <c:v>9.9999999999997868E-3</c:v>
                      </c:pt>
                      <c:pt idx="11542">
                        <c:v>0.11000000000000032</c:v>
                      </c:pt>
                      <c:pt idx="11543">
                        <c:v>8.0000000000000071E-2</c:v>
                      </c:pt>
                      <c:pt idx="11544">
                        <c:v>0.14000000000000057</c:v>
                      </c:pt>
                      <c:pt idx="11545">
                        <c:v>0.20999999999999996</c:v>
                      </c:pt>
                      <c:pt idx="11546">
                        <c:v>0.1899999999999995</c:v>
                      </c:pt>
                      <c:pt idx="11547">
                        <c:v>0.1899999999999995</c:v>
                      </c:pt>
                      <c:pt idx="11548">
                        <c:v>0.20000000000000018</c:v>
                      </c:pt>
                      <c:pt idx="11549">
                        <c:v>0.22999999999999954</c:v>
                      </c:pt>
                      <c:pt idx="11550">
                        <c:v>#N/A</c:v>
                      </c:pt>
                      <c:pt idx="11551">
                        <c:v>0.22999999999999954</c:v>
                      </c:pt>
                      <c:pt idx="11552">
                        <c:v>0.27000000000000046</c:v>
                      </c:pt>
                      <c:pt idx="11553">
                        <c:v>0.33999999999999986</c:v>
                      </c:pt>
                      <c:pt idx="11554">
                        <c:v>0.30999999999999961</c:v>
                      </c:pt>
                      <c:pt idx="11555">
                        <c:v>0.26999999999999957</c:v>
                      </c:pt>
                      <c:pt idx="11556">
                        <c:v>0.22000000000000064</c:v>
                      </c:pt>
                      <c:pt idx="11557">
                        <c:v>0.33000000000000007</c:v>
                      </c:pt>
                      <c:pt idx="11558">
                        <c:v>0.38999999999999968</c:v>
                      </c:pt>
                      <c:pt idx="11559">
                        <c:v>0.29999999999999982</c:v>
                      </c:pt>
                      <c:pt idx="11560">
                        <c:v>0.20999999999999996</c:v>
                      </c:pt>
                      <c:pt idx="11561">
                        <c:v>0.29999999999999982</c:v>
                      </c:pt>
                      <c:pt idx="11562">
                        <c:v>0.33000000000000007</c:v>
                      </c:pt>
                      <c:pt idx="11563">
                        <c:v>0.34000000000000075</c:v>
                      </c:pt>
                      <c:pt idx="11564">
                        <c:v>0.33000000000000007</c:v>
                      </c:pt>
                      <c:pt idx="11565">
                        <c:v>0.29000000000000004</c:v>
                      </c:pt>
                      <c:pt idx="11566">
                        <c:v>0.24000000000000021</c:v>
                      </c:pt>
                      <c:pt idx="11567">
                        <c:v>0.34999999999999964</c:v>
                      </c:pt>
                      <c:pt idx="11568">
                        <c:v>0.25</c:v>
                      </c:pt>
                      <c:pt idx="11569">
                        <c:v>0.14999999999999947</c:v>
                      </c:pt>
                      <c:pt idx="11570">
                        <c:v>0.1800000000000006</c:v>
                      </c:pt>
                      <c:pt idx="11571">
                        <c:v>0.14000000000000057</c:v>
                      </c:pt>
                      <c:pt idx="11572">
                        <c:v>0.11999999999999922</c:v>
                      </c:pt>
                      <c:pt idx="11573">
                        <c:v>0.20000000000000018</c:v>
                      </c:pt>
                      <c:pt idx="11574">
                        <c:v>8.0000000000000071E-2</c:v>
                      </c:pt>
                      <c:pt idx="11575">
                        <c:v>4.9999999999999822E-2</c:v>
                      </c:pt>
                      <c:pt idx="11576">
                        <c:v>4.0000000000000036E-2</c:v>
                      </c:pt>
                      <c:pt idx="11577">
                        <c:v>0.12999999999999989</c:v>
                      </c:pt>
                      <c:pt idx="11578">
                        <c:v>0.12999999999999989</c:v>
                      </c:pt>
                      <c:pt idx="11579">
                        <c:v>6.0000000000000497E-2</c:v>
                      </c:pt>
                      <c:pt idx="11580">
                        <c:v>6.9999999999999396E-2</c:v>
                      </c:pt>
                      <c:pt idx="11581">
                        <c:v>#N/A</c:v>
                      </c:pt>
                      <c:pt idx="11582">
                        <c:v>7.0000000000000284E-2</c:v>
                      </c:pt>
                      <c:pt idx="11583">
                        <c:v>7.0000000000000284E-2</c:v>
                      </c:pt>
                      <c:pt idx="11584">
                        <c:v>9.0000000000000746E-2</c:v>
                      </c:pt>
                      <c:pt idx="11585">
                        <c:v>3.0000000000000249E-2</c:v>
                      </c:pt>
                      <c:pt idx="11586">
                        <c:v>9.9999999999997868E-3</c:v>
                      </c:pt>
                      <c:pt idx="11587">
                        <c:v>1.9999999999999574E-2</c:v>
                      </c:pt>
                      <c:pt idx="11588">
                        <c:v>2.9999999999999361E-2</c:v>
                      </c:pt>
                      <c:pt idx="11589">
                        <c:v>-1.9999999999999574E-2</c:v>
                      </c:pt>
                      <c:pt idx="11590">
                        <c:v>-1.9999999999999574E-2</c:v>
                      </c:pt>
                      <c:pt idx="11591">
                        <c:v>-1.9999999999999574E-2</c:v>
                      </c:pt>
                      <c:pt idx="11592">
                        <c:v>-3.0000000000000249E-2</c:v>
                      </c:pt>
                      <c:pt idx="11593">
                        <c:v>4.9999999999999822E-2</c:v>
                      </c:pt>
                      <c:pt idx="11594">
                        <c:v>8.0000000000000071E-2</c:v>
                      </c:pt>
                      <c:pt idx="11595">
                        <c:v>0.1899999999999995</c:v>
                      </c:pt>
                      <c:pt idx="11596">
                        <c:v>0.1899999999999995</c:v>
                      </c:pt>
                      <c:pt idx="11597">
                        <c:v>0.23000000000000043</c:v>
                      </c:pt>
                      <c:pt idx="11598">
                        <c:v>0.25</c:v>
                      </c:pt>
                      <c:pt idx="11599">
                        <c:v>0.21999999999999975</c:v>
                      </c:pt>
                      <c:pt idx="11600">
                        <c:v>0.25</c:v>
                      </c:pt>
                      <c:pt idx="11601">
                        <c:v>0.21999999999999975</c:v>
                      </c:pt>
                      <c:pt idx="11602">
                        <c:v>0.19000000000000039</c:v>
                      </c:pt>
                      <c:pt idx="11603">
                        <c:v>0.19000000000000039</c:v>
                      </c:pt>
                      <c:pt idx="11604">
                        <c:v>0.13999999999999968</c:v>
                      </c:pt>
                      <c:pt idx="11605">
                        <c:v>0.10000000000000053</c:v>
                      </c:pt>
                      <c:pt idx="11606">
                        <c:v>-9.9999999999999645E-2</c:v>
                      </c:pt>
                      <c:pt idx="11607">
                        <c:v>#N/A</c:v>
                      </c:pt>
                      <c:pt idx="11608">
                        <c:v>-1.9999999999999574E-2</c:v>
                      </c:pt>
                      <c:pt idx="11609">
                        <c:v>-4.9999999999999822E-2</c:v>
                      </c:pt>
                      <c:pt idx="11610">
                        <c:v>-8.0000000000000071E-2</c:v>
                      </c:pt>
                      <c:pt idx="11611">
                        <c:v>-0.11000000000000032</c:v>
                      </c:pt>
                      <c:pt idx="11612">
                        <c:v>-0.15000000000000036</c:v>
                      </c:pt>
                      <c:pt idx="11613">
                        <c:v>-0.16999999999999993</c:v>
                      </c:pt>
                      <c:pt idx="11614">
                        <c:v>-0.17999999999999972</c:v>
                      </c:pt>
                      <c:pt idx="11615">
                        <c:v>-0.1899999999999995</c:v>
                      </c:pt>
                      <c:pt idx="11616">
                        <c:v>-0.20999999999999996</c:v>
                      </c:pt>
                      <c:pt idx="11617">
                        <c:v>-8.9999999999999858E-2</c:v>
                      </c:pt>
                      <c:pt idx="11618">
                        <c:v>-0.17000000000000082</c:v>
                      </c:pt>
                      <c:pt idx="11619">
                        <c:v>-0.20999999999999996</c:v>
                      </c:pt>
                      <c:pt idx="11620">
                        <c:v>-0.1800000000000006</c:v>
                      </c:pt>
                      <c:pt idx="11621">
                        <c:v>-0.19000000000000039</c:v>
                      </c:pt>
                      <c:pt idx="11622">
                        <c:v>-0.16999999999999993</c:v>
                      </c:pt>
                      <c:pt idx="11623">
                        <c:v>-0.20000000000000018</c:v>
                      </c:pt>
                      <c:pt idx="11624">
                        <c:v>-0.19999999999999929</c:v>
                      </c:pt>
                      <c:pt idx="11625">
                        <c:v>-0.25999999999999979</c:v>
                      </c:pt>
                      <c:pt idx="11626">
                        <c:v>-0.3199999999999994</c:v>
                      </c:pt>
                      <c:pt idx="11627">
                        <c:v>-0.27999999999999936</c:v>
                      </c:pt>
                      <c:pt idx="11628">
                        <c:v>-0.29000000000000004</c:v>
                      </c:pt>
                      <c:pt idx="11629">
                        <c:v>-0.30999999999999961</c:v>
                      </c:pt>
                      <c:pt idx="11630">
                        <c:v>-0.33999999999999986</c:v>
                      </c:pt>
                      <c:pt idx="11631">
                        <c:v>-0.3100000000000005</c:v>
                      </c:pt>
                      <c:pt idx="11632">
                        <c:v>-0.33000000000000007</c:v>
                      </c:pt>
                      <c:pt idx="11633">
                        <c:v>-0.33000000000000007</c:v>
                      </c:pt>
                      <c:pt idx="11634">
                        <c:v>-0.3100000000000005</c:v>
                      </c:pt>
                      <c:pt idx="11635">
                        <c:v>-0.27000000000000046</c:v>
                      </c:pt>
                      <c:pt idx="11636">
                        <c:v>-0.25999999999999979</c:v>
                      </c:pt>
                      <c:pt idx="11637">
                        <c:v>-0.3100000000000005</c:v>
                      </c:pt>
                      <c:pt idx="11638">
                        <c:v>-0.29999999999999982</c:v>
                      </c:pt>
                      <c:pt idx="11639">
                        <c:v>-0.33000000000000007</c:v>
                      </c:pt>
                      <c:pt idx="11640">
                        <c:v>-0.41000000000000014</c:v>
                      </c:pt>
                      <c:pt idx="11641">
                        <c:v>-0.41999999999999993</c:v>
                      </c:pt>
                      <c:pt idx="11642">
                        <c:v>-0.41999999999999993</c:v>
                      </c:pt>
                      <c:pt idx="11643">
                        <c:v>-0.42999999999999972</c:v>
                      </c:pt>
                      <c:pt idx="11644">
                        <c:v>-0.44000000000000039</c:v>
                      </c:pt>
                      <c:pt idx="11645">
                        <c:v>-0.45999999999999996</c:v>
                      </c:pt>
                      <c:pt idx="11646">
                        <c:v>-0.45000000000000018</c:v>
                      </c:pt>
                      <c:pt idx="11647">
                        <c:v>-0.44000000000000039</c:v>
                      </c:pt>
                      <c:pt idx="11648">
                        <c:v>-0.49000000000000021</c:v>
                      </c:pt>
                      <c:pt idx="11649">
                        <c:v>-0.5699999999999994</c:v>
                      </c:pt>
                      <c:pt idx="11650">
                        <c:v>-0.51999999999999957</c:v>
                      </c:pt>
                      <c:pt idx="11651">
                        <c:v>#N/A</c:v>
                      </c:pt>
                      <c:pt idx="11652">
                        <c:v>-0.47999999999999954</c:v>
                      </c:pt>
                      <c:pt idx="11653">
                        <c:v>-0.41000000000000014</c:v>
                      </c:pt>
                      <c:pt idx="11654">
                        <c:v>-0.4300000000000006</c:v>
                      </c:pt>
                      <c:pt idx="11655">
                        <c:v>-0.45000000000000018</c:v>
                      </c:pt>
                      <c:pt idx="11656">
                        <c:v>-0.44000000000000039</c:v>
                      </c:pt>
                      <c:pt idx="11657">
                        <c:v>-0.42999999999999972</c:v>
                      </c:pt>
                      <c:pt idx="11658">
                        <c:v>-0.49000000000000021</c:v>
                      </c:pt>
                      <c:pt idx="11659">
                        <c:v>-0.46999999999999975</c:v>
                      </c:pt>
                      <c:pt idx="11660">
                        <c:v>-0.45000000000000018</c:v>
                      </c:pt>
                      <c:pt idx="11661">
                        <c:v>-0.42000000000000082</c:v>
                      </c:pt>
                      <c:pt idx="11662">
                        <c:v>-0.46999999999999975</c:v>
                      </c:pt>
                      <c:pt idx="11663">
                        <c:v>-0.5</c:v>
                      </c:pt>
                      <c:pt idx="11664">
                        <c:v>-0.58999999999999986</c:v>
                      </c:pt>
                      <c:pt idx="11665">
                        <c:v>-0.66999999999999993</c:v>
                      </c:pt>
                      <c:pt idx="11666">
                        <c:v>-0.74000000000000021</c:v>
                      </c:pt>
                      <c:pt idx="11667">
                        <c:v>-0.66000000000000014</c:v>
                      </c:pt>
                      <c:pt idx="11668">
                        <c:v>-0.70000000000000018</c:v>
                      </c:pt>
                      <c:pt idx="11669">
                        <c:v>-0.65000000000000036</c:v>
                      </c:pt>
                      <c:pt idx="11670">
                        <c:v>-0.70000000000000018</c:v>
                      </c:pt>
                      <c:pt idx="11671">
                        <c:v>-0.71</c:v>
                      </c:pt>
                      <c:pt idx="11672">
                        <c:v>-0.62999999999999989</c:v>
                      </c:pt>
                      <c:pt idx="11673">
                        <c:v>-0.66000000000000014</c:v>
                      </c:pt>
                      <c:pt idx="11674">
                        <c:v>-0.62000000000000011</c:v>
                      </c:pt>
                      <c:pt idx="11675">
                        <c:v>-0.51999999999999957</c:v>
                      </c:pt>
                      <c:pt idx="11676">
                        <c:v>#N/A</c:v>
                      </c:pt>
                      <c:pt idx="11677">
                        <c:v>-0.53000000000000025</c:v>
                      </c:pt>
                      <c:pt idx="11678">
                        <c:v>-0.46999999999999975</c:v>
                      </c:pt>
                      <c:pt idx="11679">
                        <c:v>-0.45999999999999996</c:v>
                      </c:pt>
                      <c:pt idx="11680">
                        <c:v>-0.40000000000000036</c:v>
                      </c:pt>
                      <c:pt idx="11681">
                        <c:v>-0.49000000000000021</c:v>
                      </c:pt>
                      <c:pt idx="11682">
                        <c:v>-0.42999999999999972</c:v>
                      </c:pt>
                      <c:pt idx="11683">
                        <c:v>-0.46000000000000085</c:v>
                      </c:pt>
                      <c:pt idx="11684">
                        <c:v>-0.42999999999999972</c:v>
                      </c:pt>
                      <c:pt idx="11685">
                        <c:v>-0.45999999999999996</c:v>
                      </c:pt>
                      <c:pt idx="11686">
                        <c:v>-0.41000000000000014</c:v>
                      </c:pt>
                      <c:pt idx="11687">
                        <c:v>-0.41000000000000014</c:v>
                      </c:pt>
                      <c:pt idx="11688">
                        <c:v>-0.47999999999999954</c:v>
                      </c:pt>
                      <c:pt idx="11689">
                        <c:v>-0.5</c:v>
                      </c:pt>
                      <c:pt idx="11690">
                        <c:v>-0.55000000000000071</c:v>
                      </c:pt>
                      <c:pt idx="11691">
                        <c:v>-0.58999999999999986</c:v>
                      </c:pt>
                      <c:pt idx="11692">
                        <c:v>-0.69999999999999929</c:v>
                      </c:pt>
                      <c:pt idx="11693">
                        <c:v>-0.66000000000000014</c:v>
                      </c:pt>
                      <c:pt idx="11694">
                        <c:v>-0.62000000000000011</c:v>
                      </c:pt>
                      <c:pt idx="11695">
                        <c:v>-0.53000000000000025</c:v>
                      </c:pt>
                      <c:pt idx="11696">
                        <c:v>-0.53000000000000025</c:v>
                      </c:pt>
                      <c:pt idx="11697">
                        <c:v>-0.55999999999999961</c:v>
                      </c:pt>
                      <c:pt idx="11698">
                        <c:v>-0.58000000000000007</c:v>
                      </c:pt>
                      <c:pt idx="11699">
                        <c:v>-0.61000000000000032</c:v>
                      </c:pt>
                      <c:pt idx="11700">
                        <c:v>-0.64000000000000057</c:v>
                      </c:pt>
                      <c:pt idx="11701">
                        <c:v>-0.65999999999999925</c:v>
                      </c:pt>
                      <c:pt idx="11702">
                        <c:v>-0.67999999999999972</c:v>
                      </c:pt>
                      <c:pt idx="11703">
                        <c:v>-0.67999999999999972</c:v>
                      </c:pt>
                      <c:pt idx="11704">
                        <c:v>-0.58999999999999986</c:v>
                      </c:pt>
                      <c:pt idx="11705">
                        <c:v>-0.58999999999999986</c:v>
                      </c:pt>
                      <c:pt idx="11706">
                        <c:v>-0.65000000000000036</c:v>
                      </c:pt>
                      <c:pt idx="11707">
                        <c:v>-0.71</c:v>
                      </c:pt>
                      <c:pt idx="11708">
                        <c:v>-0.6899999999999995</c:v>
                      </c:pt>
                      <c:pt idx="11709">
                        <c:v>#N/A</c:v>
                      </c:pt>
                      <c:pt idx="11710">
                        <c:v>-0.69000000000000039</c:v>
                      </c:pt>
                      <c:pt idx="11711">
                        <c:v>-0.78000000000000025</c:v>
                      </c:pt>
                      <c:pt idx="11712">
                        <c:v>-0.73000000000000043</c:v>
                      </c:pt>
                      <c:pt idx="11713">
                        <c:v>-0.74000000000000021</c:v>
                      </c:pt>
                      <c:pt idx="11714">
                        <c:v>-0.84999999999999964</c:v>
                      </c:pt>
                      <c:pt idx="11715">
                        <c:v>-0.83999999999999986</c:v>
                      </c:pt>
                      <c:pt idx="11716">
                        <c:v>-0.79</c:v>
                      </c:pt>
                      <c:pt idx="11717">
                        <c:v>-0.75999999999999979</c:v>
                      </c:pt>
                      <c:pt idx="11718">
                        <c:v>-0.73999999999999932</c:v>
                      </c:pt>
                      <c:pt idx="11719">
                        <c:v>-0.75999999999999979</c:v>
                      </c:pt>
                      <c:pt idx="11720">
                        <c:v>-0.69000000000000039</c:v>
                      </c:pt>
                      <c:pt idx="11721">
                        <c:v>-0.73000000000000043</c:v>
                      </c:pt>
                      <c:pt idx="11722">
                        <c:v>-0.74000000000000021</c:v>
                      </c:pt>
                      <c:pt idx="11723">
                        <c:v>-0.65000000000000036</c:v>
                      </c:pt>
                      <c:pt idx="11724">
                        <c:v>-0.69000000000000039</c:v>
                      </c:pt>
                      <c:pt idx="11725">
                        <c:v>-0.66999999999999993</c:v>
                      </c:pt>
                      <c:pt idx="11726">
                        <c:v>-0.61000000000000032</c:v>
                      </c:pt>
                      <c:pt idx="11727">
                        <c:v>-0.61000000000000032</c:v>
                      </c:pt>
                      <c:pt idx="11728">
                        <c:v>-0.66000000000000014</c:v>
                      </c:pt>
                      <c:pt idx="11729">
                        <c:v>-0.70000000000000018</c:v>
                      </c:pt>
                      <c:pt idx="11730">
                        <c:v>-0.61000000000000032</c:v>
                      </c:pt>
                      <c:pt idx="11731">
                        <c:v>#N/A</c:v>
                      </c:pt>
                      <c:pt idx="11732">
                        <c:v>-0.67999999999999972</c:v>
                      </c:pt>
                      <c:pt idx="11733">
                        <c:v>-0.50999999999999979</c:v>
                      </c:pt>
                      <c:pt idx="11734">
                        <c:v>-0.54999999999999982</c:v>
                      </c:pt>
                      <c:pt idx="11735">
                        <c:v>-0.45999999999999996</c:v>
                      </c:pt>
                      <c:pt idx="11736">
                        <c:v>#N/A</c:v>
                      </c:pt>
                      <c:pt idx="11737">
                        <c:v>-0.62000000000000011</c:v>
                      </c:pt>
                      <c:pt idx="11738">
                        <c:v>-0.61000000000000032</c:v>
                      </c:pt>
                      <c:pt idx="11739">
                        <c:v>-0.62000000000000011</c:v>
                      </c:pt>
                      <c:pt idx="11740">
                        <c:v>-0.55999999999999961</c:v>
                      </c:pt>
                      <c:pt idx="11741">
                        <c:v>-0.57000000000000028</c:v>
                      </c:pt>
                      <c:pt idx="11742">
                        <c:v>-0.58999999999999986</c:v>
                      </c:pt>
                      <c:pt idx="11743">
                        <c:v>-0.5699999999999994</c:v>
                      </c:pt>
                      <c:pt idx="11744">
                        <c:v>-0.52999999999999936</c:v>
                      </c:pt>
                      <c:pt idx="11745">
                        <c:v>-0.45000000000000018</c:v>
                      </c:pt>
                      <c:pt idx="11746">
                        <c:v>#N/A</c:v>
                      </c:pt>
                      <c:pt idx="11747">
                        <c:v>-0.53000000000000025</c:v>
                      </c:pt>
                      <c:pt idx="11748">
                        <c:v>-0.45999999999999996</c:v>
                      </c:pt>
                      <c:pt idx="11749">
                        <c:v>-0.48000000000000043</c:v>
                      </c:pt>
                      <c:pt idx="11750">
                        <c:v>-0.46999999999999975</c:v>
                      </c:pt>
                      <c:pt idx="11751">
                        <c:v>-0.48000000000000043</c:v>
                      </c:pt>
                      <c:pt idx="11752">
                        <c:v>-0.45000000000000018</c:v>
                      </c:pt>
                      <c:pt idx="11753">
                        <c:v>-0.45999999999999996</c:v>
                      </c:pt>
                      <c:pt idx="11754">
                        <c:v>-0.4399999999999995</c:v>
                      </c:pt>
                      <c:pt idx="11755">
                        <c:v>-0.37999999999999989</c:v>
                      </c:pt>
                      <c:pt idx="11756">
                        <c:v>-0.35999999999999943</c:v>
                      </c:pt>
                      <c:pt idx="11757">
                        <c:v>-0.35000000000000053</c:v>
                      </c:pt>
                      <c:pt idx="11758">
                        <c:v>-0.5</c:v>
                      </c:pt>
                      <c:pt idx="11759">
                        <c:v>-0.45000000000000018</c:v>
                      </c:pt>
                      <c:pt idx="11760">
                        <c:v>-0.41000000000000014</c:v>
                      </c:pt>
                      <c:pt idx="11761">
                        <c:v>-0.44000000000000039</c:v>
                      </c:pt>
                      <c:pt idx="11762">
                        <c:v>-0.47000000000000064</c:v>
                      </c:pt>
                      <c:pt idx="11763">
                        <c:v>-0.49000000000000021</c:v>
                      </c:pt>
                      <c:pt idx="11764">
                        <c:v>-0.51999999999999957</c:v>
                      </c:pt>
                      <c:pt idx="11765">
                        <c:v>-0.45999999999999996</c:v>
                      </c:pt>
                      <c:pt idx="11766">
                        <c:v>-0.48000000000000043</c:v>
                      </c:pt>
                      <c:pt idx="11767">
                        <c:v>-0.4399999999999995</c:v>
                      </c:pt>
                      <c:pt idx="11768">
                        <c:v>-0.52999999999999936</c:v>
                      </c:pt>
                      <c:pt idx="11769">
                        <c:v>-0.58999999999999986</c:v>
                      </c:pt>
                      <c:pt idx="11770">
                        <c:v>-0.54999999999999982</c:v>
                      </c:pt>
                      <c:pt idx="11771">
                        <c:v>#N/A</c:v>
                      </c:pt>
                      <c:pt idx="11772">
                        <c:v>-0.58999999999999986</c:v>
                      </c:pt>
                      <c:pt idx="11773">
                        <c:v>-0.54</c:v>
                      </c:pt>
                      <c:pt idx="11774">
                        <c:v>-0.52999999999999936</c:v>
                      </c:pt>
                      <c:pt idx="11775">
                        <c:v>-0.5600000000000005</c:v>
                      </c:pt>
                      <c:pt idx="11776">
                        <c:v>-0.66999999999999993</c:v>
                      </c:pt>
                      <c:pt idx="11777">
                        <c:v>-0.76999999999999957</c:v>
                      </c:pt>
                      <c:pt idx="11778">
                        <c:v>-0.85000000000000053</c:v>
                      </c:pt>
                      <c:pt idx="11779">
                        <c:v>-0.75</c:v>
                      </c:pt>
                      <c:pt idx="11780">
                        <c:v>-0.71000000000000085</c:v>
                      </c:pt>
                      <c:pt idx="11781">
                        <c:v>-0.75999999999999979</c:v>
                      </c:pt>
                      <c:pt idx="11782">
                        <c:v>-0.6899999999999995</c:v>
                      </c:pt>
                      <c:pt idx="11783">
                        <c:v>-0.74000000000000021</c:v>
                      </c:pt>
                      <c:pt idx="11784">
                        <c:v>-0.73000000000000043</c:v>
                      </c:pt>
                      <c:pt idx="11785">
                        <c:v>-0.65000000000000036</c:v>
                      </c:pt>
                      <c:pt idx="11786">
                        <c:v>-0.69000000000000039</c:v>
                      </c:pt>
                      <c:pt idx="11787">
                        <c:v>-0.75</c:v>
                      </c:pt>
                      <c:pt idx="11788">
                        <c:v>-0.73999999999999932</c:v>
                      </c:pt>
                      <c:pt idx="11789">
                        <c:v>-0.75</c:v>
                      </c:pt>
                      <c:pt idx="11790">
                        <c:v>-0.70000000000000018</c:v>
                      </c:pt>
                      <c:pt idx="11791">
                        <c:v>-0.67999999999999972</c:v>
                      </c:pt>
                      <c:pt idx="11792">
                        <c:v>-0.70000000000000018</c:v>
                      </c:pt>
                      <c:pt idx="11793">
                        <c:v>-0.72999999999999954</c:v>
                      </c:pt>
                      <c:pt idx="11794">
                        <c:v>-0.66999999999999993</c:v>
                      </c:pt>
                      <c:pt idx="11795">
                        <c:v>-0.62000000000000011</c:v>
                      </c:pt>
                      <c:pt idx="11796">
                        <c:v>-0.6800000000000006</c:v>
                      </c:pt>
                      <c:pt idx="11797">
                        <c:v>-0.62999999999999989</c:v>
                      </c:pt>
                      <c:pt idx="11798">
                        <c:v>-0.64999999999999947</c:v>
                      </c:pt>
                      <c:pt idx="11799">
                        <c:v>-0.65000000000000036</c:v>
                      </c:pt>
                      <c:pt idx="11800">
                        <c:v>-0.64999999999999947</c:v>
                      </c:pt>
                      <c:pt idx="11801">
                        <c:v>-0.59999999999999964</c:v>
                      </c:pt>
                      <c:pt idx="11802">
                        <c:v>-0.53000000000000025</c:v>
                      </c:pt>
                      <c:pt idx="11803">
                        <c:v>-0.54999999999999982</c:v>
                      </c:pt>
                      <c:pt idx="11804">
                        <c:v>-0.62000000000000011</c:v>
                      </c:pt>
                      <c:pt idx="11805">
                        <c:v>-0.54</c:v>
                      </c:pt>
                      <c:pt idx="11806">
                        <c:v>-0.53000000000000025</c:v>
                      </c:pt>
                      <c:pt idx="11807">
                        <c:v>-0.52999999999999936</c:v>
                      </c:pt>
                      <c:pt idx="11808">
                        <c:v>-0.5</c:v>
                      </c:pt>
                      <c:pt idx="11809">
                        <c:v>-0.52999999999999936</c:v>
                      </c:pt>
                      <c:pt idx="11810">
                        <c:v>-0.49000000000000021</c:v>
                      </c:pt>
                      <c:pt idx="11811">
                        <c:v>-0.54999999999999982</c:v>
                      </c:pt>
                      <c:pt idx="11812">
                        <c:v>-0.50999999999999979</c:v>
                      </c:pt>
                      <c:pt idx="11813">
                        <c:v>-0.53000000000000025</c:v>
                      </c:pt>
                      <c:pt idx="11814">
                        <c:v>-0.55000000000000071</c:v>
                      </c:pt>
                      <c:pt idx="11815">
                        <c:v>-0.57000000000000028</c:v>
                      </c:pt>
                      <c:pt idx="11816">
                        <c:v>-0.57000000000000028</c:v>
                      </c:pt>
                      <c:pt idx="11817">
                        <c:v>-0.57000000000000028</c:v>
                      </c:pt>
                      <c:pt idx="11818">
                        <c:v>-0.53000000000000025</c:v>
                      </c:pt>
                      <c:pt idx="11819">
                        <c:v>-0.54999999999999982</c:v>
                      </c:pt>
                      <c:pt idx="11820">
                        <c:v>-0.53000000000000025</c:v>
                      </c:pt>
                      <c:pt idx="11821">
                        <c:v>-0.66000000000000014</c:v>
                      </c:pt>
                      <c:pt idx="11822">
                        <c:v>-0.62000000000000011</c:v>
                      </c:pt>
                      <c:pt idx="11823">
                        <c:v>-0.55999999999999961</c:v>
                      </c:pt>
                      <c:pt idx="11824">
                        <c:v>-0.5600000000000005</c:v>
                      </c:pt>
                      <c:pt idx="11825">
                        <c:v>-0.58999999999999986</c:v>
                      </c:pt>
                      <c:pt idx="11826">
                        <c:v>-0.60000000000000053</c:v>
                      </c:pt>
                      <c:pt idx="11827">
                        <c:v>-0.58000000000000007</c:v>
                      </c:pt>
                      <c:pt idx="11828">
                        <c:v>-0.54</c:v>
                      </c:pt>
                      <c:pt idx="11829">
                        <c:v>-0.59999999999999964</c:v>
                      </c:pt>
                      <c:pt idx="11830">
                        <c:v>-0.59999999999999964</c:v>
                      </c:pt>
                      <c:pt idx="11831">
                        <c:v>-0.5699999999999994</c:v>
                      </c:pt>
                      <c:pt idx="11832">
                        <c:v>-0.58000000000000007</c:v>
                      </c:pt>
                      <c:pt idx="11833">
                        <c:v>-0.54</c:v>
                      </c:pt>
                      <c:pt idx="11834">
                        <c:v>-0.49000000000000021</c:v>
                      </c:pt>
                      <c:pt idx="11835">
                        <c:v>-0.4300000000000006</c:v>
                      </c:pt>
                      <c:pt idx="11836">
                        <c:v>-0.45000000000000018</c:v>
                      </c:pt>
                      <c:pt idx="11837">
                        <c:v>-0.40000000000000036</c:v>
                      </c:pt>
                      <c:pt idx="11838">
                        <c:v>-0.38999999999999968</c:v>
                      </c:pt>
                      <c:pt idx="11839">
                        <c:v>-0.37999999999999989</c:v>
                      </c:pt>
                      <c:pt idx="11840">
                        <c:v>-0.42999999999999972</c:v>
                      </c:pt>
                      <c:pt idx="11841">
                        <c:v>#N/A</c:v>
                      </c:pt>
                      <c:pt idx="11842">
                        <c:v>-0.41000000000000014</c:v>
                      </c:pt>
                      <c:pt idx="11843">
                        <c:v>-0.37000000000000011</c:v>
                      </c:pt>
                      <c:pt idx="11844">
                        <c:v>-0.37999999999999989</c:v>
                      </c:pt>
                      <c:pt idx="11845">
                        <c:v>-0.28000000000000025</c:v>
                      </c:pt>
                      <c:pt idx="11846">
                        <c:v>-0.3100000000000005</c:v>
                      </c:pt>
                      <c:pt idx="11847">
                        <c:v>-0.20999999999999996</c:v>
                      </c:pt>
                      <c:pt idx="11848">
                        <c:v>-0.28000000000000025</c:v>
                      </c:pt>
                      <c:pt idx="11849">
                        <c:v>-0.13999999999999968</c:v>
                      </c:pt>
                      <c:pt idx="11850">
                        <c:v>-0.13999999999999968</c:v>
                      </c:pt>
                      <c:pt idx="11851">
                        <c:v>-0.12999999999999989</c:v>
                      </c:pt>
                      <c:pt idx="11852">
                        <c:v>0</c:v>
                      </c:pt>
                      <c:pt idx="11853">
                        <c:v>-5.9999999999999609E-2</c:v>
                      </c:pt>
                      <c:pt idx="11854">
                        <c:v>-4.9999999999999822E-2</c:v>
                      </c:pt>
                      <c:pt idx="11855">
                        <c:v>-9.9999999999999645E-2</c:v>
                      </c:pt>
                      <c:pt idx="11856">
                        <c:v>-8.0000000000000071E-2</c:v>
                      </c:pt>
                      <c:pt idx="11857">
                        <c:v>-0.12000000000000011</c:v>
                      </c:pt>
                      <c:pt idx="11858">
                        <c:v>-0.12999999999999989</c:v>
                      </c:pt>
                      <c:pt idx="11859">
                        <c:v>-9.9999999999999645E-2</c:v>
                      </c:pt>
                      <c:pt idx="11860">
                        <c:v>-0.10000000000000053</c:v>
                      </c:pt>
                      <c:pt idx="11861">
                        <c:v>-0.20000000000000018</c:v>
                      </c:pt>
                      <c:pt idx="11862">
                        <c:v>-0.15000000000000036</c:v>
                      </c:pt>
                      <c:pt idx="11863">
                        <c:v>-0.16999999999999993</c:v>
                      </c:pt>
                      <c:pt idx="11864">
                        <c:v>-0.13999999999999968</c:v>
                      </c:pt>
                      <c:pt idx="11865">
                        <c:v>-0.27999999999999936</c:v>
                      </c:pt>
                      <c:pt idx="11866">
                        <c:v>-0.30999999999999961</c:v>
                      </c:pt>
                      <c:pt idx="11867">
                        <c:v>-0.19000000000000039</c:v>
                      </c:pt>
                      <c:pt idx="11868">
                        <c:v>#N/A</c:v>
                      </c:pt>
                      <c:pt idx="11869">
                        <c:v>-8.9999999999999858E-2</c:v>
                      </c:pt>
                      <c:pt idx="11870">
                        <c:v>-2.9999999999999361E-2</c:v>
                      </c:pt>
                      <c:pt idx="11871">
                        <c:v>-5.9999999999999609E-2</c:v>
                      </c:pt>
                      <c:pt idx="11872">
                        <c:v>-0.20999999999999996</c:v>
                      </c:pt>
                      <c:pt idx="11873">
                        <c:v>-0.15000000000000036</c:v>
                      </c:pt>
                      <c:pt idx="11874">
                        <c:v>-0.12999999999999989</c:v>
                      </c:pt>
                      <c:pt idx="11875">
                        <c:v>-0.13999999999999968</c:v>
                      </c:pt>
                      <c:pt idx="11876">
                        <c:v>-0.27000000000000046</c:v>
                      </c:pt>
                      <c:pt idx="11877">
                        <c:v>-0.20000000000000018</c:v>
                      </c:pt>
                      <c:pt idx="11878">
                        <c:v>-0.24000000000000021</c:v>
                      </c:pt>
                      <c:pt idx="11879">
                        <c:v>-0.20999999999999996</c:v>
                      </c:pt>
                      <c:pt idx="11880">
                        <c:v>-0.29000000000000004</c:v>
                      </c:pt>
                      <c:pt idx="11881">
                        <c:v>-0.29000000000000004</c:v>
                      </c:pt>
                      <c:pt idx="11882">
                        <c:v>-0.30999999999999961</c:v>
                      </c:pt>
                      <c:pt idx="11883">
                        <c:v>-0.40000000000000036</c:v>
                      </c:pt>
                      <c:pt idx="11884">
                        <c:v>-0.49000000000000021</c:v>
                      </c:pt>
                      <c:pt idx="11885">
                        <c:v>-0.45000000000000018</c:v>
                      </c:pt>
                      <c:pt idx="11886">
                        <c:v>-0.46999999999999975</c:v>
                      </c:pt>
                      <c:pt idx="11887">
                        <c:v>-0.5</c:v>
                      </c:pt>
                      <c:pt idx="11888">
                        <c:v>-0.54</c:v>
                      </c:pt>
                      <c:pt idx="11889">
                        <c:v>-0.47000000000000064</c:v>
                      </c:pt>
                      <c:pt idx="11890">
                        <c:v>-0.53000000000000025</c:v>
                      </c:pt>
                      <c:pt idx="11891">
                        <c:v>-0.54</c:v>
                      </c:pt>
                      <c:pt idx="11892">
                        <c:v>-0.49000000000000021</c:v>
                      </c:pt>
                      <c:pt idx="11893">
                        <c:v>-0.42999999999999972</c:v>
                      </c:pt>
                      <c:pt idx="11894">
                        <c:v>-0.62000000000000011</c:v>
                      </c:pt>
                      <c:pt idx="11895">
                        <c:v>0.12999999999999989</c:v>
                      </c:pt>
                      <c:pt idx="11896">
                        <c:v>-2.9999999999999361E-2</c:v>
                      </c:pt>
                      <c:pt idx="11897">
                        <c:v>0.19000000000000039</c:v>
                      </c:pt>
                      <c:pt idx="11898">
                        <c:v>-1.9999999999999574E-2</c:v>
                      </c:pt>
                      <c:pt idx="11899">
                        <c:v>-0.37000000000000011</c:v>
                      </c:pt>
                      <c:pt idx="11900">
                        <c:v>-0.23000000000000043</c:v>
                      </c:pt>
                      <c:pt idx="11901">
                        <c:v>-0.39000000000000057</c:v>
                      </c:pt>
                      <c:pt idx="11902">
                        <c:v>-0.29000000000000004</c:v>
                      </c:pt>
                      <c:pt idx="11903">
                        <c:v>-0.13999999999999968</c:v>
                      </c:pt>
                      <c:pt idx="11904">
                        <c:v>-0.25999999999999979</c:v>
                      </c:pt>
                      <c:pt idx="11905">
                        <c:v>-0.48000000000000043</c:v>
                      </c:pt>
                      <c:pt idx="11906">
                        <c:v>-0.66999999999999993</c:v>
                      </c:pt>
                      <c:pt idx="11907">
                        <c:v>-0.76999999999999957</c:v>
                      </c:pt>
                      <c:pt idx="11908">
                        <c:v>-0.42999999999999972</c:v>
                      </c:pt>
                      <c:pt idx="11909">
                        <c:v>-0.49000000000000021</c:v>
                      </c:pt>
                      <c:pt idx="11910">
                        <c:v>-0.41999999999999993</c:v>
                      </c:pt>
                      <c:pt idx="11911">
                        <c:v>#N/A</c:v>
                      </c:pt>
                      <c:pt idx="11912">
                        <c:v>-0.66000000000000014</c:v>
                      </c:pt>
                      <c:pt idx="11913">
                        <c:v>-0.69999999999999929</c:v>
                      </c:pt>
                      <c:pt idx="11914">
                        <c:v>-0.47000000000000064</c:v>
                      </c:pt>
                      <c:pt idx="11915">
                        <c:v>-0.48000000000000043</c:v>
                      </c:pt>
                      <c:pt idx="11916">
                        <c:v>-0.73000000000000043</c:v>
                      </c:pt>
                      <c:pt idx="11917">
                        <c:v>-0.6899999999999995</c:v>
                      </c:pt>
                      <c:pt idx="11918">
                        <c:v>-0.76999999999999957</c:v>
                      </c:pt>
                      <c:pt idx="11919">
                        <c:v>-0.59999999999999964</c:v>
                      </c:pt>
                      <c:pt idx="11920">
                        <c:v>-0.78000000000000025</c:v>
                      </c:pt>
                      <c:pt idx="11921">
                        <c:v>-0.84999999999999964</c:v>
                      </c:pt>
                      <c:pt idx="11922">
                        <c:v>-0.41999999999999993</c:v>
                      </c:pt>
                      <c:pt idx="11923">
                        <c:v>-0.20999999999999996</c:v>
                      </c:pt>
                      <c:pt idx="11924">
                        <c:v>-7.9999999999999183E-2</c:v>
                      </c:pt>
                      <c:pt idx="11925">
                        <c:v>-0.12000000000000011</c:v>
                      </c:pt>
                      <c:pt idx="11926">
                        <c:v>-0.11000000000000032</c:v>
                      </c:pt>
                      <c:pt idx="11927">
                        <c:v>-0.19000000000000039</c:v>
                      </c:pt>
                      <c:pt idx="11928">
                        <c:v>-0.25</c:v>
                      </c:pt>
                      <c:pt idx="11929">
                        <c:v>-0.34999999999999964</c:v>
                      </c:pt>
                      <c:pt idx="11930">
                        <c:v>9.9999999999997868E-3</c:v>
                      </c:pt>
                      <c:pt idx="11931">
                        <c:v>-0.36000000000000032</c:v>
                      </c:pt>
                      <c:pt idx="11932">
                        <c:v>-0.24000000000000021</c:v>
                      </c:pt>
                      <c:pt idx="11933">
                        <c:v>-0.12999999999999989</c:v>
                      </c:pt>
                      <c:pt idx="11934">
                        <c:v>-0.20000000000000018</c:v>
                      </c:pt>
                      <c:pt idx="11935">
                        <c:v>-0.11999999999999922</c:v>
                      </c:pt>
                      <c:pt idx="11936">
                        <c:v>#N/A</c:v>
                      </c:pt>
                      <c:pt idx="11937">
                        <c:v>-0.24000000000000021</c:v>
                      </c:pt>
                      <c:pt idx="11938">
                        <c:v>0.13000000000000078</c:v>
                      </c:pt>
                      <c:pt idx="11939">
                        <c:v>-8.9999999999999858E-2</c:v>
                      </c:pt>
                      <c:pt idx="11940">
                        <c:v>-4.9999999999999822E-2</c:v>
                      </c:pt>
                      <c:pt idx="11941">
                        <c:v>-0.11999999999999922</c:v>
                      </c:pt>
                      <c:pt idx="11942">
                        <c:v>-1.9999999999999574E-2</c:v>
                      </c:pt>
                      <c:pt idx="11943">
                        <c:v>-0.12999999999999989</c:v>
                      </c:pt>
                      <c:pt idx="11944">
                        <c:v>-0.17000000000000082</c:v>
                      </c:pt>
                      <c:pt idx="11945">
                        <c:v>-0.35999999999999943</c:v>
                      </c:pt>
                      <c:pt idx="11946">
                        <c:v>-0.29000000000000004</c:v>
                      </c:pt>
                      <c:pt idx="11947">
                        <c:v>-0.25999999999999979</c:v>
                      </c:pt>
                      <c:pt idx="11948">
                        <c:v>-0.37999999999999989</c:v>
                      </c:pt>
                      <c:pt idx="11949">
                        <c:v>-0.49000000000000021</c:v>
                      </c:pt>
                      <c:pt idx="11950">
                        <c:v>-0.38999999999999968</c:v>
                      </c:pt>
                      <c:pt idx="11951">
                        <c:v>-0.45000000000000018</c:v>
                      </c:pt>
                      <c:pt idx="11952">
                        <c:v>-0.37999999999999989</c:v>
                      </c:pt>
                      <c:pt idx="11953">
                        <c:v>-0.11999999999999922</c:v>
                      </c:pt>
                      <c:pt idx="11954">
                        <c:v>-0.22999999999999954</c:v>
                      </c:pt>
                      <c:pt idx="11955">
                        <c:v>2.9999999999999361E-2</c:v>
                      </c:pt>
                      <c:pt idx="11956">
                        <c:v>5.9999999999999609E-2</c:v>
                      </c:pt>
                      <c:pt idx="11957">
                        <c:v>0.16000000000000014</c:v>
                      </c:pt>
                      <c:pt idx="11958">
                        <c:v>-4.9999999999999822E-2</c:v>
                      </c:pt>
                      <c:pt idx="11959">
                        <c:v>-0.29999999999999982</c:v>
                      </c:pt>
                      <c:pt idx="11960">
                        <c:v>-0.25999999999999979</c:v>
                      </c:pt>
                      <c:pt idx="11961">
                        <c:v>#N/A</c:v>
                      </c:pt>
                      <c:pt idx="11962">
                        <c:v>-0.35000000000000053</c:v>
                      </c:pt>
                      <c:pt idx="11963">
                        <c:v>-0.3199999999999994</c:v>
                      </c:pt>
                      <c:pt idx="11964">
                        <c:v>-0.37000000000000011</c:v>
                      </c:pt>
                      <c:pt idx="11965">
                        <c:v>-0.35999999999999943</c:v>
                      </c:pt>
                      <c:pt idx="11966">
                        <c:v>-0.4399999999999995</c:v>
                      </c:pt>
                      <c:pt idx="11967">
                        <c:v>-0.45000000000000018</c:v>
                      </c:pt>
                      <c:pt idx="11968">
                        <c:v>-0.5</c:v>
                      </c:pt>
                      <c:pt idx="11969">
                        <c:v>#N/A</c:v>
                      </c:pt>
                      <c:pt idx="11970">
                        <c:v>-0.54999999999999982</c:v>
                      </c:pt>
                      <c:pt idx="11971">
                        <c:v>-0.79</c:v>
                      </c:pt>
                      <c:pt idx="11972">
                        <c:v>-0.4399999999999995</c:v>
                      </c:pt>
                      <c:pt idx="11973">
                        <c:v>-0.5</c:v>
                      </c:pt>
                      <c:pt idx="11974">
                        <c:v>-0.60999999999999988</c:v>
                      </c:pt>
                      <c:pt idx="11975">
                        <c:v>-0.69</c:v>
                      </c:pt>
                      <c:pt idx="11976">
                        <c:v>-0.62999999999999945</c:v>
                      </c:pt>
                      <c:pt idx="11977">
                        <c:v>-0.60999999999999988</c:v>
                      </c:pt>
                      <c:pt idx="11978">
                        <c:v>-0.38999999999999968</c:v>
                      </c:pt>
                      <c:pt idx="11979">
                        <c:v>-0.47000000000000064</c:v>
                      </c:pt>
                      <c:pt idx="11980">
                        <c:v>-0.29000000000000004</c:v>
                      </c:pt>
                      <c:pt idx="11981">
                        <c:v>-0.30999999999999961</c:v>
                      </c:pt>
                      <c:pt idx="11982">
                        <c:v>-0.31000000000000005</c:v>
                      </c:pt>
                      <c:pt idx="11983">
                        <c:v>-0.23000000000000043</c:v>
                      </c:pt>
                      <c:pt idx="11984">
                        <c:v>-0.12000000000000011</c:v>
                      </c:pt>
                      <c:pt idx="11985">
                        <c:v>0</c:v>
                      </c:pt>
                      <c:pt idx="11986">
                        <c:v>-0.10999999999999943</c:v>
                      </c:pt>
                      <c:pt idx="11987">
                        <c:v>-2.0000000000000462E-2</c:v>
                      </c:pt>
                      <c:pt idx="11988">
                        <c:v>7.9999999999999627E-2</c:v>
                      </c:pt>
                      <c:pt idx="11989">
                        <c:v>-0.33000000000000007</c:v>
                      </c:pt>
                      <c:pt idx="11990">
                        <c:v>-0.10000000000000053</c:v>
                      </c:pt>
                      <c:pt idx="11991">
                        <c:v>0.23000000000000043</c:v>
                      </c:pt>
                      <c:pt idx="11992">
                        <c:v>#N/A</c:v>
                      </c:pt>
                      <c:pt idx="11993">
                        <c:v>4.0000000000000036E-2</c:v>
                      </c:pt>
                      <c:pt idx="11994">
                        <c:v>5.9999999999999609E-2</c:v>
                      </c:pt>
                      <c:pt idx="11995">
                        <c:v>0.10000000000000053</c:v>
                      </c:pt>
                      <c:pt idx="11996">
                        <c:v>0.98</c:v>
                      </c:pt>
                      <c:pt idx="11997">
                        <c:v>#N/A</c:v>
                      </c:pt>
                      <c:pt idx="11998">
                        <c:v>-0.20000000000000018</c:v>
                      </c:pt>
                      <c:pt idx="11999">
                        <c:v>-0.33999999999999986</c:v>
                      </c:pt>
                      <c:pt idx="12000">
                        <c:v>-0.29999999999999982</c:v>
                      </c:pt>
                      <c:pt idx="12001">
                        <c:v>-0.4099999999999997</c:v>
                      </c:pt>
                      <c:pt idx="12002">
                        <c:v>-0.4099999999999997</c:v>
                      </c:pt>
                      <c:pt idx="12003">
                        <c:v>-0.43999999999999995</c:v>
                      </c:pt>
                      <c:pt idx="12004">
                        <c:v>-0.34999999999999964</c:v>
                      </c:pt>
                      <c:pt idx="12005">
                        <c:v>-0.41000000000000059</c:v>
                      </c:pt>
                      <c:pt idx="12006">
                        <c:v>-0.43000000000000016</c:v>
                      </c:pt>
                      <c:pt idx="12007">
                        <c:v>-0.52</c:v>
                      </c:pt>
                      <c:pt idx="12008">
                        <c:v>-0.47999999999999954</c:v>
                      </c:pt>
                      <c:pt idx="12009">
                        <c:v>-0.57000000000000028</c:v>
                      </c:pt>
                      <c:pt idx="12010">
                        <c:v>-0.50999999999999979</c:v>
                      </c:pt>
                      <c:pt idx="12011">
                        <c:v>#N/A</c:v>
                      </c:pt>
                      <c:pt idx="12012">
                        <c:v>-0.16000000000000014</c:v>
                      </c:pt>
                      <c:pt idx="12013">
                        <c:v>7.9999999999999627E-2</c:v>
                      </c:pt>
                      <c:pt idx="12014">
                        <c:v>0.20999999999999996</c:v>
                      </c:pt>
                      <c:pt idx="12015">
                        <c:v>9.9999999999997868E-3</c:v>
                      </c:pt>
                      <c:pt idx="12016">
                        <c:v>0.10999999999999988</c:v>
                      </c:pt>
                      <c:pt idx="12017">
                        <c:v>0.21999999999999975</c:v>
                      </c:pt>
                      <c:pt idx="12018">
                        <c:v>0.52</c:v>
                      </c:pt>
                      <c:pt idx="12019">
                        <c:v>0.44999999999999973</c:v>
                      </c:pt>
                      <c:pt idx="12020">
                        <c:v>0.5</c:v>
                      </c:pt>
                      <c:pt idx="12021">
                        <c:v>0.86000000000000032</c:v>
                      </c:pt>
                      <c:pt idx="12022">
                        <c:v>0.89999999999999991</c:v>
                      </c:pt>
                      <c:pt idx="12023">
                        <c:v>0.66999999999999993</c:v>
                      </c:pt>
                      <c:pt idx="12024">
                        <c:v>0.71000000000000041</c:v>
                      </c:pt>
                      <c:pt idx="12025">
                        <c:v>0.5900000000000003</c:v>
                      </c:pt>
                      <c:pt idx="12026">
                        <c:v>0.74000000000000021</c:v>
                      </c:pt>
                      <c:pt idx="12027">
                        <c:v>0.75</c:v>
                      </c:pt>
                      <c:pt idx="12028">
                        <c:v>0.68000000000000016</c:v>
                      </c:pt>
                      <c:pt idx="12029">
                        <c:v>0.82000000000000028</c:v>
                      </c:pt>
                      <c:pt idx="12030">
                        <c:v>0.78999999999999959</c:v>
                      </c:pt>
                      <c:pt idx="12031">
                        <c:v>#N/A</c:v>
                      </c:pt>
                      <c:pt idx="12032">
                        <c:v>0.95000000000000018</c:v>
                      </c:pt>
                      <c:pt idx="12033">
                        <c:v>0.93000000000000016</c:v>
                      </c:pt>
                      <c:pt idx="12034">
                        <c:v>0.76000000000000023</c:v>
                      </c:pt>
                      <c:pt idx="12035">
                        <c:v>0.81999999999999984</c:v>
                      </c:pt>
                      <c:pt idx="12036">
                        <c:v>0.91000000000000014</c:v>
                      </c:pt>
                      <c:pt idx="12037">
                        <c:v>1.0299999999999998</c:v>
                      </c:pt>
                      <c:pt idx="12038">
                        <c:v>0.91999999999999993</c:v>
                      </c:pt>
                      <c:pt idx="12039">
                        <c:v>0.64999999999999991</c:v>
                      </c:pt>
                      <c:pt idx="12040">
                        <c:v>0.52</c:v>
                      </c:pt>
                      <c:pt idx="12041">
                        <c:v>0.43999999999999995</c:v>
                      </c:pt>
                      <c:pt idx="12042">
                        <c:v>0.73</c:v>
                      </c:pt>
                      <c:pt idx="12043">
                        <c:v>0.77</c:v>
                      </c:pt>
                      <c:pt idx="12044">
                        <c:v>0.62999999999999989</c:v>
                      </c:pt>
                      <c:pt idx="12045">
                        <c:v>0.60000000000000009</c:v>
                      </c:pt>
                      <c:pt idx="12046">
                        <c:v>0.46999999999999975</c:v>
                      </c:pt>
                      <c:pt idx="12047">
                        <c:v>0.64999999999999991</c:v>
                      </c:pt>
                      <c:pt idx="12048">
                        <c:v>0.52</c:v>
                      </c:pt>
                      <c:pt idx="12049">
                        <c:v>0.58000000000000007</c:v>
                      </c:pt>
                      <c:pt idx="12050">
                        <c:v>0.44999999999999973</c:v>
                      </c:pt>
                      <c:pt idx="12051">
                        <c:v>0.64999999999999991</c:v>
                      </c:pt>
                      <c:pt idx="12052">
                        <c:v>1.3199999999999998</c:v>
                      </c:pt>
                      <c:pt idx="12053">
                        <c:v>1.2999999999999998</c:v>
                      </c:pt>
                      <c:pt idx="12054">
                        <c:v>1.1199999999999997</c:v>
                      </c:pt>
                      <c:pt idx="12055">
                        <c:v>#N/A</c:v>
                      </c:pt>
                      <c:pt idx="12056">
                        <c:v>1.48</c:v>
                      </c:pt>
                      <c:pt idx="12057">
                        <c:v>1.0899999999999999</c:v>
                      </c:pt>
                      <c:pt idx="12058">
                        <c:v>1.21</c:v>
                      </c:pt>
                      <c:pt idx="12059">
                        <c:v>1.29</c:v>
                      </c:pt>
                      <c:pt idx="12060">
                        <c:v>1.3800000000000003</c:v>
                      </c:pt>
                      <c:pt idx="12061">
                        <c:v>0.94000000000000039</c:v>
                      </c:pt>
                      <c:pt idx="12062">
                        <c:v>1.19</c:v>
                      </c:pt>
                      <c:pt idx="12063">
                        <c:v>1.42</c:v>
                      </c:pt>
                      <c:pt idx="12064">
                        <c:v>1.42</c:v>
                      </c:pt>
                      <c:pt idx="12065">
                        <c:v>1.2400000000000002</c:v>
                      </c:pt>
                      <c:pt idx="12066">
                        <c:v>1.3299999999999996</c:v>
                      </c:pt>
                      <c:pt idx="12067">
                        <c:v>1.35</c:v>
                      </c:pt>
                      <c:pt idx="12068">
                        <c:v>1.29</c:v>
                      </c:pt>
                      <c:pt idx="12069">
                        <c:v>1.25</c:v>
                      </c:pt>
                      <c:pt idx="12070">
                        <c:v>1.1200000000000001</c:v>
                      </c:pt>
                      <c:pt idx="12071">
                        <c:v>1.21</c:v>
                      </c:pt>
                      <c:pt idx="12072">
                        <c:v>1.2800000000000002</c:v>
                      </c:pt>
                      <c:pt idx="12073">
                        <c:v>1.37</c:v>
                      </c:pt>
                      <c:pt idx="12074">
                        <c:v>1.38</c:v>
                      </c:pt>
                      <c:pt idx="12075">
                        <c:v>1.4500000000000002</c:v>
                      </c:pt>
                      <c:pt idx="12076">
                        <c:v>1.4700000000000002</c:v>
                      </c:pt>
                      <c:pt idx="12077">
                        <c:v>1.7500000000000002</c:v>
                      </c:pt>
                      <c:pt idx="12078">
                        <c:v>1.5899999999999999</c:v>
                      </c:pt>
                      <c:pt idx="12079">
                        <c:v>1.6100000000000003</c:v>
                      </c:pt>
                      <c:pt idx="12080">
                        <c:v>1.6300000000000003</c:v>
                      </c:pt>
                      <c:pt idx="12081">
                        <c:v>1.5699999999999998</c:v>
                      </c:pt>
                      <c:pt idx="12082">
                        <c:v>1.6400000000000001</c:v>
                      </c:pt>
                      <c:pt idx="12083">
                        <c:v>1.4</c:v>
                      </c:pt>
                      <c:pt idx="12084">
                        <c:v>1.6199999999999997</c:v>
                      </c:pt>
                      <c:pt idx="12085">
                        <c:v>2.0100000000000002</c:v>
                      </c:pt>
                      <c:pt idx="12086">
                        <c:v>2.0299999999999998</c:v>
                      </c:pt>
                      <c:pt idx="12087">
                        <c:v>2.0200000000000005</c:v>
                      </c:pt>
                      <c:pt idx="12088">
                        <c:v>1.8600000000000003</c:v>
                      </c:pt>
                      <c:pt idx="12089">
                        <c:v>1.8</c:v>
                      </c:pt>
                      <c:pt idx="12090">
                        <c:v>1.8</c:v>
                      </c:pt>
                      <c:pt idx="12091">
                        <c:v>1.9</c:v>
                      </c:pt>
                      <c:pt idx="12092">
                        <c:v>1.97</c:v>
                      </c:pt>
                      <c:pt idx="12093">
                        <c:v>1.8900000000000001</c:v>
                      </c:pt>
                      <c:pt idx="12094">
                        <c:v>1.8000000000000003</c:v>
                      </c:pt>
                      <c:pt idx="12095">
                        <c:v>1.9400000000000002</c:v>
                      </c:pt>
                      <c:pt idx="12096">
                        <c:v>1.8800000000000001</c:v>
                      </c:pt>
                      <c:pt idx="12097">
                        <c:v>1.7899999999999998</c:v>
                      </c:pt>
                      <c:pt idx="12098">
                        <c:v>1.7800000000000002</c:v>
                      </c:pt>
                      <c:pt idx="12099">
                        <c:v>1.87</c:v>
                      </c:pt>
                      <c:pt idx="12100">
                        <c:v>1.86</c:v>
                      </c:pt>
                      <c:pt idx="12101">
                        <c:v>#N/A</c:v>
                      </c:pt>
                      <c:pt idx="12102">
                        <c:v>1.7000000000000002</c:v>
                      </c:pt>
                      <c:pt idx="12103">
                        <c:v>1.9500000000000002</c:v>
                      </c:pt>
                      <c:pt idx="12104">
                        <c:v>2.0700000000000003</c:v>
                      </c:pt>
                      <c:pt idx="12105">
                        <c:v>2.0799999999999996</c:v>
                      </c:pt>
                      <c:pt idx="12106">
                        <c:v>1.92</c:v>
                      </c:pt>
                      <c:pt idx="12107">
                        <c:v>1.97</c:v>
                      </c:pt>
                      <c:pt idx="12108">
                        <c:v>2</c:v>
                      </c:pt>
                      <c:pt idx="12109">
                        <c:v>2.0799999999999996</c:v>
                      </c:pt>
                      <c:pt idx="12110">
                        <c:v>1.9300000000000002</c:v>
                      </c:pt>
                      <c:pt idx="12111">
                        <c:v>1.9999999999999996</c:v>
                      </c:pt>
                      <c:pt idx="12112">
                        <c:v>2.1500000000000004</c:v>
                      </c:pt>
                      <c:pt idx="12113">
                        <c:v>2.1499999999999995</c:v>
                      </c:pt>
                      <c:pt idx="12114">
                        <c:v>2.2200000000000006</c:v>
                      </c:pt>
                      <c:pt idx="12115">
                        <c:v>2.2499999999999996</c:v>
                      </c:pt>
                      <c:pt idx="12116">
                        <c:v>2.19</c:v>
                      </c:pt>
                      <c:pt idx="12117">
                        <c:v>2.3600000000000003</c:v>
                      </c:pt>
                      <c:pt idx="12118">
                        <c:v>2.3200000000000003</c:v>
                      </c:pt>
                      <c:pt idx="12119">
                        <c:v>2.2799999999999998</c:v>
                      </c:pt>
                      <c:pt idx="12120">
                        <c:v>2.17</c:v>
                      </c:pt>
                      <c:pt idx="12121">
                        <c:v>2.2100000000000004</c:v>
                      </c:pt>
                      <c:pt idx="12122">
                        <c:v>2.17</c:v>
                      </c:pt>
                      <c:pt idx="12123">
                        <c:v>2.1500000000000004</c:v>
                      </c:pt>
                      <c:pt idx="12124">
                        <c:v>2.0200000000000005</c:v>
                      </c:pt>
                      <c:pt idx="12125">
                        <c:v>2</c:v>
                      </c:pt>
                      <c:pt idx="12126">
                        <c:v>1.52</c:v>
                      </c:pt>
                      <c:pt idx="12127">
                        <c:v>1.9</c:v>
                      </c:pt>
                      <c:pt idx="12128">
                        <c:v>2.04</c:v>
                      </c:pt>
                      <c:pt idx="12129">
                        <c:v>2.0700000000000003</c:v>
                      </c:pt>
                      <c:pt idx="12130">
                        <c:v>#N/A</c:v>
                      </c:pt>
                      <c:pt idx="12131">
                        <c:v>1.9600000000000002</c:v>
                      </c:pt>
                      <c:pt idx="12132">
                        <c:v>1.9400000000000002</c:v>
                      </c:pt>
                      <c:pt idx="12133">
                        <c:v>1.86</c:v>
                      </c:pt>
                      <c:pt idx="12134">
                        <c:v>1.8200000000000003</c:v>
                      </c:pt>
                      <c:pt idx="12135">
                        <c:v>1.99</c:v>
                      </c:pt>
                      <c:pt idx="12136">
                        <c:v>1.8399999999999999</c:v>
                      </c:pt>
                      <c:pt idx="12137">
                        <c:v>1.71</c:v>
                      </c:pt>
                      <c:pt idx="12138">
                        <c:v>2.0200000000000005</c:v>
                      </c:pt>
                      <c:pt idx="12139">
                        <c:v>2.0400000000000005</c:v>
                      </c:pt>
                      <c:pt idx="12140">
                        <c:v>2.1500000000000004</c:v>
                      </c:pt>
                      <c:pt idx="12141">
                        <c:v>2.11</c:v>
                      </c:pt>
                      <c:pt idx="12142">
                        <c:v>2.17</c:v>
                      </c:pt>
                      <c:pt idx="12143">
                        <c:v>2.12</c:v>
                      </c:pt>
                      <c:pt idx="12144">
                        <c:v>1.9700000000000002</c:v>
                      </c:pt>
                      <c:pt idx="12145">
                        <c:v>2</c:v>
                      </c:pt>
                      <c:pt idx="12146">
                        <c:v>2.0599999999999996</c:v>
                      </c:pt>
                      <c:pt idx="12147">
                        <c:v>2.04</c:v>
                      </c:pt>
                      <c:pt idx="12148">
                        <c:v>2.0400000000000005</c:v>
                      </c:pt>
                      <c:pt idx="12149">
                        <c:v>1.9000000000000004</c:v>
                      </c:pt>
                      <c:pt idx="12150">
                        <c:v>1.9300000000000002</c:v>
                      </c:pt>
                      <c:pt idx="12151">
                        <c:v>2.0099999999999998</c:v>
                      </c:pt>
                      <c:pt idx="12152">
                        <c:v>2.0700000000000003</c:v>
                      </c:pt>
                      <c:pt idx="12153">
                        <c:v>2.0499999999999998</c:v>
                      </c:pt>
                      <c:pt idx="12154">
                        <c:v>1.96</c:v>
                      </c:pt>
                      <c:pt idx="12155">
                        <c:v>1.9300000000000002</c:v>
                      </c:pt>
                      <c:pt idx="12156">
                        <c:v>2</c:v>
                      </c:pt>
                      <c:pt idx="12157">
                        <c:v>1.9600000000000002</c:v>
                      </c:pt>
                      <c:pt idx="12158">
                        <c:v>1.96</c:v>
                      </c:pt>
                      <c:pt idx="12159">
                        <c:v>1.8000000000000003</c:v>
                      </c:pt>
                      <c:pt idx="12160">
                        <c:v>1.7599999999999998</c:v>
                      </c:pt>
                      <c:pt idx="12161">
                        <c:v>1.91</c:v>
                      </c:pt>
                      <c:pt idx="12162">
                        <c:v>1.8900000000000001</c:v>
                      </c:pt>
                      <c:pt idx="12163">
                        <c:v>1.81</c:v>
                      </c:pt>
                      <c:pt idx="12164">
                        <c:v>1.83</c:v>
                      </c:pt>
                      <c:pt idx="12165">
                        <c:v>1.85</c:v>
                      </c:pt>
                      <c:pt idx="12166">
                        <c:v>1.7800000000000002</c:v>
                      </c:pt>
                      <c:pt idx="12167">
                        <c:v>1.9100000000000001</c:v>
                      </c:pt>
                      <c:pt idx="12168">
                        <c:v>1.79</c:v>
                      </c:pt>
                      <c:pt idx="12169">
                        <c:v>1.8</c:v>
                      </c:pt>
                      <c:pt idx="12170">
                        <c:v>1.8900000000000001</c:v>
                      </c:pt>
                      <c:pt idx="12171">
                        <c:v>#N/A</c:v>
                      </c:pt>
                      <c:pt idx="12172">
                        <c:v>1.7800000000000002</c:v>
                      </c:pt>
                      <c:pt idx="12173">
                        <c:v>1.7000000000000002</c:v>
                      </c:pt>
                      <c:pt idx="12174">
                        <c:v>1.6500000000000001</c:v>
                      </c:pt>
                      <c:pt idx="12175">
                        <c:v>1.6900000000000002</c:v>
                      </c:pt>
                      <c:pt idx="12176">
                        <c:v>1.7400000000000002</c:v>
                      </c:pt>
                      <c:pt idx="12177">
                        <c:v>1.6600000000000001</c:v>
                      </c:pt>
                      <c:pt idx="12178">
                        <c:v>1.5299999999999998</c:v>
                      </c:pt>
                      <c:pt idx="12179">
                        <c:v>1.6400000000000001</c:v>
                      </c:pt>
                      <c:pt idx="12180">
                        <c:v>1.6400000000000001</c:v>
                      </c:pt>
                      <c:pt idx="12181">
                        <c:v>0.83000000000000007</c:v>
                      </c:pt>
                      <c:pt idx="12182">
                        <c:v>1.5</c:v>
                      </c:pt>
                      <c:pt idx="12183">
                        <c:v>0.61000000000000032</c:v>
                      </c:pt>
                      <c:pt idx="12184">
                        <c:v>1.38</c:v>
                      </c:pt>
                      <c:pt idx="12185">
                        <c:v>2.2999999999999998</c:v>
                      </c:pt>
                      <c:pt idx="12186">
                        <c:v>2.3200000000000003</c:v>
                      </c:pt>
                      <c:pt idx="12187">
                        <c:v>2.39</c:v>
                      </c:pt>
                      <c:pt idx="12188">
                        <c:v>2.61</c:v>
                      </c:pt>
                      <c:pt idx="12189">
                        <c:v>2.65</c:v>
                      </c:pt>
                      <c:pt idx="12190">
                        <c:v>2.77</c:v>
                      </c:pt>
                      <c:pt idx="12191">
                        <c:v>2.0499999999999998</c:v>
                      </c:pt>
                      <c:pt idx="12192">
                        <c:v>1.8200000000000003</c:v>
                      </c:pt>
                      <c:pt idx="12193">
                        <c:v>2.62</c:v>
                      </c:pt>
                      <c:pt idx="12194">
                        <c:v>2.99</c:v>
                      </c:pt>
                      <c:pt idx="12195">
                        <c:v>2.5299999999999998</c:v>
                      </c:pt>
                      <c:pt idx="12196">
                        <c:v>1.52</c:v>
                      </c:pt>
                      <c:pt idx="12197">
                        <c:v>0.5299999999999998</c:v>
                      </c:pt>
                      <c:pt idx="12198">
                        <c:v>1.48</c:v>
                      </c:pt>
                      <c:pt idx="12199">
                        <c:v>2.44</c:v>
                      </c:pt>
                      <c:pt idx="12200">
                        <c:v>3.1</c:v>
                      </c:pt>
                      <c:pt idx="12201">
                        <c:v>#N/A</c:v>
                      </c:pt>
                      <c:pt idx="12202">
                        <c:v>2.98</c:v>
                      </c:pt>
                      <c:pt idx="12203">
                        <c:v>3</c:v>
                      </c:pt>
                      <c:pt idx="12204">
                        <c:v>3.16</c:v>
                      </c:pt>
                      <c:pt idx="12205">
                        <c:v>3.38</c:v>
                      </c:pt>
                      <c:pt idx="12206">
                        <c:v>3.21</c:v>
                      </c:pt>
                      <c:pt idx="12207">
                        <c:v>3.09</c:v>
                      </c:pt>
                      <c:pt idx="12208">
                        <c:v>2.84</c:v>
                      </c:pt>
                      <c:pt idx="12209">
                        <c:v>2.6999999999999997</c:v>
                      </c:pt>
                      <c:pt idx="12210">
                        <c:v>2.8099999999999996</c:v>
                      </c:pt>
                      <c:pt idx="12211">
                        <c:v>2.87</c:v>
                      </c:pt>
                      <c:pt idx="12212">
                        <c:v>3.22</c:v>
                      </c:pt>
                      <c:pt idx="12213">
                        <c:v>3.5700000000000003</c:v>
                      </c:pt>
                      <c:pt idx="12214">
                        <c:v>3.7</c:v>
                      </c:pt>
                      <c:pt idx="12215">
                        <c:v>3.7899999999999996</c:v>
                      </c:pt>
                      <c:pt idx="12216">
                        <c:v>3.73</c:v>
                      </c:pt>
                      <c:pt idx="12217">
                        <c:v>3.58</c:v>
                      </c:pt>
                      <c:pt idx="12218">
                        <c:v>3.5</c:v>
                      </c:pt>
                      <c:pt idx="12219">
                        <c:v>3.52</c:v>
                      </c:pt>
                      <c:pt idx="12220">
                        <c:v>3.56</c:v>
                      </c:pt>
                      <c:pt idx="12221">
                        <c:v>3.53</c:v>
                      </c:pt>
                      <c:pt idx="12222">
                        <c:v>#N/A</c:v>
                      </c:pt>
                      <c:pt idx="12223">
                        <c:v>3.4</c:v>
                      </c:pt>
                      <c:pt idx="12224">
                        <c:v>3.4899999999999998</c:v>
                      </c:pt>
                      <c:pt idx="12225">
                        <c:v>3.3800000000000003</c:v>
                      </c:pt>
                      <c:pt idx="12226">
                        <c:v>3.31</c:v>
                      </c:pt>
                      <c:pt idx="12227">
                        <c:v>3.15</c:v>
                      </c:pt>
                      <c:pt idx="12228">
                        <c:v>3</c:v>
                      </c:pt>
                      <c:pt idx="12229">
                        <c:v>2.6100000000000003</c:v>
                      </c:pt>
                      <c:pt idx="12230">
                        <c:v>2.6300000000000003</c:v>
                      </c:pt>
                      <c:pt idx="12231">
                        <c:v>2.73</c:v>
                      </c:pt>
                      <c:pt idx="12232">
                        <c:v>2.52</c:v>
                      </c:pt>
                      <c:pt idx="12233">
                        <c:v>2.46</c:v>
                      </c:pt>
                      <c:pt idx="12234">
                        <c:v>#N/A</c:v>
                      </c:pt>
                      <c:pt idx="12235">
                        <c:v>2.41</c:v>
                      </c:pt>
                      <c:pt idx="12236">
                        <c:v>2.2000000000000002</c:v>
                      </c:pt>
                      <c:pt idx="12237">
                        <c:v>2.21</c:v>
                      </c:pt>
                      <c:pt idx="12238">
                        <c:v>2.31</c:v>
                      </c:pt>
                      <c:pt idx="12239">
                        <c:v>2.3499999999999996</c:v>
                      </c:pt>
                      <c:pt idx="12240">
                        <c:v>2.5499999999999998</c:v>
                      </c:pt>
                      <c:pt idx="12241">
                        <c:v>2.65</c:v>
                      </c:pt>
                      <c:pt idx="12242">
                        <c:v>2.54</c:v>
                      </c:pt>
                      <c:pt idx="12243">
                        <c:v>2.58</c:v>
                      </c:pt>
                      <c:pt idx="12244">
                        <c:v>2.5</c:v>
                      </c:pt>
                      <c:pt idx="12245">
                        <c:v>2.4500000000000002</c:v>
                      </c:pt>
                      <c:pt idx="12246">
                        <c:v>2.3499999999999996</c:v>
                      </c:pt>
                      <c:pt idx="12247">
                        <c:v>2.2000000000000002</c:v>
                      </c:pt>
                      <c:pt idx="12248">
                        <c:v>2.08</c:v>
                      </c:pt>
                      <c:pt idx="12249">
                        <c:v>1.97</c:v>
                      </c:pt>
                      <c:pt idx="12250">
                        <c:v>2.02</c:v>
                      </c:pt>
                      <c:pt idx="12251">
                        <c:v>2.0500000000000003</c:v>
                      </c:pt>
                      <c:pt idx="12252">
                        <c:v>2.0700000000000003</c:v>
                      </c:pt>
                      <c:pt idx="12253">
                        <c:v>2.0900000000000003</c:v>
                      </c:pt>
                      <c:pt idx="12254">
                        <c:v>#N/A</c:v>
                      </c:pt>
                      <c:pt idx="12255">
                        <c:v>2.0700000000000003</c:v>
                      </c:pt>
                      <c:pt idx="12256">
                        <c:v>2.0299999999999998</c:v>
                      </c:pt>
                      <c:pt idx="12257">
                        <c:v>2.02</c:v>
                      </c:pt>
                      <c:pt idx="12258">
                        <c:v>2.11</c:v>
                      </c:pt>
                      <c:pt idx="12259">
                        <c:v>#N/A</c:v>
                      </c:pt>
                      <c:pt idx="12260">
                        <c:v>2.38</c:v>
                      </c:pt>
                      <c:pt idx="12261">
                        <c:v>2.3800000000000003</c:v>
                      </c:pt>
                      <c:pt idx="12262">
                        <c:v>2.42</c:v>
                      </c:pt>
                      <c:pt idx="12263">
                        <c:v>2.41</c:v>
                      </c:pt>
                      <c:pt idx="12264">
                        <c:v>2.37</c:v>
                      </c:pt>
                      <c:pt idx="12265">
                        <c:v>2.3400000000000003</c:v>
                      </c:pt>
                      <c:pt idx="12266">
                        <c:v>2.2399999999999998</c:v>
                      </c:pt>
                      <c:pt idx="12267">
                        <c:v>2.23</c:v>
                      </c:pt>
                      <c:pt idx="12268">
                        <c:v>2.0900000000000003</c:v>
                      </c:pt>
                      <c:pt idx="12269">
                        <c:v>2.0499999999999998</c:v>
                      </c:pt>
                      <c:pt idx="12270">
                        <c:v>2.17</c:v>
                      </c:pt>
                      <c:pt idx="12271">
                        <c:v>#N/A</c:v>
                      </c:pt>
                      <c:pt idx="12272">
                        <c:v>2.1999999999999997</c:v>
                      </c:pt>
                      <c:pt idx="12273">
                        <c:v>2.33</c:v>
                      </c:pt>
                      <c:pt idx="12274">
                        <c:v>2.41</c:v>
                      </c:pt>
                      <c:pt idx="12275">
                        <c:v>2.4699999999999998</c:v>
                      </c:pt>
                      <c:pt idx="12276">
                        <c:v>2.5100000000000002</c:v>
                      </c:pt>
                      <c:pt idx="12277">
                        <c:v>2.4099999999999997</c:v>
                      </c:pt>
                      <c:pt idx="12278">
                        <c:v>2.52</c:v>
                      </c:pt>
                      <c:pt idx="12279">
                        <c:v>2.64</c:v>
                      </c:pt>
                      <c:pt idx="12280">
                        <c:v>2.64</c:v>
                      </c:pt>
                      <c:pt idx="12281">
                        <c:v>2.5199999999999996</c:v>
                      </c:pt>
                      <c:pt idx="12282">
                        <c:v>2.6500000000000004</c:v>
                      </c:pt>
                      <c:pt idx="12283">
                        <c:v>2.71</c:v>
                      </c:pt>
                      <c:pt idx="12284">
                        <c:v>2.72</c:v>
                      </c:pt>
                      <c:pt idx="12285">
                        <c:v>2.82</c:v>
                      </c:pt>
                      <c:pt idx="12286">
                        <c:v>2.8499999999999996</c:v>
                      </c:pt>
                      <c:pt idx="12287">
                        <c:v>2.66</c:v>
                      </c:pt>
                      <c:pt idx="12288">
                        <c:v>2.5599999999999996</c:v>
                      </c:pt>
                      <c:pt idx="12289">
                        <c:v>2.52</c:v>
                      </c:pt>
                      <c:pt idx="12290">
                        <c:v>2.67</c:v>
                      </c:pt>
                      <c:pt idx="12291">
                        <c:v>#N/A</c:v>
                      </c:pt>
                      <c:pt idx="12292">
                        <c:v>2.39</c:v>
                      </c:pt>
                      <c:pt idx="12293">
                        <c:v>2.5100000000000002</c:v>
                      </c:pt>
                      <c:pt idx="12294">
                        <c:v>2.64</c:v>
                      </c:pt>
                      <c:pt idx="12295">
                        <c:v>2.5799999999999996</c:v>
                      </c:pt>
                      <c:pt idx="12296">
                        <c:v>2.59</c:v>
                      </c:pt>
                      <c:pt idx="12297">
                        <c:v>2.59</c:v>
                      </c:pt>
                      <c:pt idx="12298">
                        <c:v>2.74</c:v>
                      </c:pt>
                      <c:pt idx="12299">
                        <c:v>2.76</c:v>
                      </c:pt>
                      <c:pt idx="12300">
                        <c:v>2.8</c:v>
                      </c:pt>
                      <c:pt idx="12301">
                        <c:v>2.69</c:v>
                      </c:pt>
                      <c:pt idx="12302">
                        <c:v>2.73</c:v>
                      </c:pt>
                      <c:pt idx="12303">
                        <c:v>2.8</c:v>
                      </c:pt>
                      <c:pt idx="12304">
                        <c:v>2.63</c:v>
                      </c:pt>
                      <c:pt idx="12305">
                        <c:v>2.63</c:v>
                      </c:pt>
                      <c:pt idx="12306">
                        <c:v>2.69</c:v>
                      </c:pt>
                      <c:pt idx="12307">
                        <c:v>2.79</c:v>
                      </c:pt>
                      <c:pt idx="12308">
                        <c:v>2.7600000000000002</c:v>
                      </c:pt>
                      <c:pt idx="12309">
                        <c:v>2.71</c:v>
                      </c:pt>
                      <c:pt idx="12310">
                        <c:v>2.74</c:v>
                      </c:pt>
                      <c:pt idx="12311">
                        <c:v>2.77</c:v>
                      </c:pt>
                      <c:pt idx="12312">
                        <c:v>2.82</c:v>
                      </c:pt>
                      <c:pt idx="12313">
                        <c:v>2.3299999999999996</c:v>
                      </c:pt>
                      <c:pt idx="12314">
                        <c:v>2.44</c:v>
                      </c:pt>
                      <c:pt idx="12315">
                        <c:v>2.4699999999999998</c:v>
                      </c:pt>
                      <c:pt idx="12316">
                        <c:v>2.5100000000000002</c:v>
                      </c:pt>
                      <c:pt idx="12317">
                        <c:v>2.5100000000000002</c:v>
                      </c:pt>
                      <c:pt idx="12318">
                        <c:v>2.64</c:v>
                      </c:pt>
                      <c:pt idx="12319">
                        <c:v>2.5999999999999996</c:v>
                      </c:pt>
                      <c:pt idx="12320">
                        <c:v>2.63</c:v>
                      </c:pt>
                      <c:pt idx="12321">
                        <c:v>2.57</c:v>
                      </c:pt>
                      <c:pt idx="12322">
                        <c:v>2.5499999999999998</c:v>
                      </c:pt>
                      <c:pt idx="12323">
                        <c:v>2.52</c:v>
                      </c:pt>
                      <c:pt idx="12324">
                        <c:v>2.61</c:v>
                      </c:pt>
                      <c:pt idx="12325">
                        <c:v>2.7800000000000002</c:v>
                      </c:pt>
                      <c:pt idx="12326">
                        <c:v>2.81</c:v>
                      </c:pt>
                      <c:pt idx="12327">
                        <c:v>2.79</c:v>
                      </c:pt>
                      <c:pt idx="12328">
                        <c:v>2.7199999999999998</c:v>
                      </c:pt>
                      <c:pt idx="12329">
                        <c:v>2.82</c:v>
                      </c:pt>
                      <c:pt idx="12330">
                        <c:v>#N/A</c:v>
                      </c:pt>
                      <c:pt idx="12331">
                        <c:v>2.75</c:v>
                      </c:pt>
                      <c:pt idx="12332">
                        <c:v>2.6399999999999997</c:v>
                      </c:pt>
                      <c:pt idx="12333">
                        <c:v>2.6599999999999997</c:v>
                      </c:pt>
                      <c:pt idx="12334">
                        <c:v>2.71</c:v>
                      </c:pt>
                      <c:pt idx="12335">
                        <c:v>2.85</c:v>
                      </c:pt>
                      <c:pt idx="12336">
                        <c:v>2.7399999999999998</c:v>
                      </c:pt>
                      <c:pt idx="12337">
                        <c:v>2.79</c:v>
                      </c:pt>
                      <c:pt idx="12338">
                        <c:v>2.83</c:v>
                      </c:pt>
                      <c:pt idx="12339">
                        <c:v>2.79</c:v>
                      </c:pt>
                      <c:pt idx="12340">
                        <c:v>2.8699999999999997</c:v>
                      </c:pt>
                      <c:pt idx="12341">
                        <c:v>2.7800000000000002</c:v>
                      </c:pt>
                      <c:pt idx="12342">
                        <c:v>2.8899999999999997</c:v>
                      </c:pt>
                      <c:pt idx="12343">
                        <c:v>2.94</c:v>
                      </c:pt>
                      <c:pt idx="12344">
                        <c:v>2.96</c:v>
                      </c:pt>
                      <c:pt idx="12345">
                        <c:v>2.9899999999999998</c:v>
                      </c:pt>
                      <c:pt idx="12346">
                        <c:v>2.9699999999999998</c:v>
                      </c:pt>
                      <c:pt idx="12347">
                        <c:v>3</c:v>
                      </c:pt>
                      <c:pt idx="12348">
                        <c:v>3</c:v>
                      </c:pt>
                      <c:pt idx="12349">
                        <c:v>3.11</c:v>
                      </c:pt>
                      <c:pt idx="12350">
                        <c:v>3.12</c:v>
                      </c:pt>
                      <c:pt idx="12351">
                        <c:v>3</c:v>
                      </c:pt>
                      <c:pt idx="12352">
                        <c:v>3.01</c:v>
                      </c:pt>
                      <c:pt idx="12353">
                        <c:v>2.9499999999999997</c:v>
                      </c:pt>
                      <c:pt idx="12354">
                        <c:v>2.94</c:v>
                      </c:pt>
                      <c:pt idx="12355">
                        <c:v>2.97</c:v>
                      </c:pt>
                      <c:pt idx="12356">
                        <c:v>3.06</c:v>
                      </c:pt>
                      <c:pt idx="12357">
                        <c:v>3.1</c:v>
                      </c:pt>
                      <c:pt idx="12358">
                        <c:v>3.05</c:v>
                      </c:pt>
                      <c:pt idx="12359">
                        <c:v>3.18</c:v>
                      </c:pt>
                      <c:pt idx="12360">
                        <c:v>3.2800000000000002</c:v>
                      </c:pt>
                      <c:pt idx="12361">
                        <c:v>#N/A</c:v>
                      </c:pt>
                      <c:pt idx="12362">
                        <c:v>3.32</c:v>
                      </c:pt>
                      <c:pt idx="12363">
                        <c:v>3.54</c:v>
                      </c:pt>
                      <c:pt idx="12364">
                        <c:v>3.5</c:v>
                      </c:pt>
                      <c:pt idx="12365">
                        <c:v>3.2800000000000002</c:v>
                      </c:pt>
                      <c:pt idx="12366">
                        <c:v>3.5</c:v>
                      </c:pt>
                      <c:pt idx="12367">
                        <c:v>3.4499999999999997</c:v>
                      </c:pt>
                      <c:pt idx="12368">
                        <c:v>3.35</c:v>
                      </c:pt>
                      <c:pt idx="12369">
                        <c:v>3.52</c:v>
                      </c:pt>
                      <c:pt idx="12370">
                        <c:v>3.63</c:v>
                      </c:pt>
                      <c:pt idx="12371">
                        <c:v>3.7</c:v>
                      </c:pt>
                      <c:pt idx="12372">
                        <c:v>3.6799999999999997</c:v>
                      </c:pt>
                      <c:pt idx="12373">
                        <c:v>3.8</c:v>
                      </c:pt>
                      <c:pt idx="12374">
                        <c:v>3.71</c:v>
                      </c:pt>
                      <c:pt idx="12375">
                        <c:v>3.64</c:v>
                      </c:pt>
                      <c:pt idx="12376">
                        <c:v>3.5399999999999996</c:v>
                      </c:pt>
                      <c:pt idx="12377">
                        <c:v>3.4499999999999997</c:v>
                      </c:pt>
                      <c:pt idx="12378">
                        <c:v>3.4400000000000004</c:v>
                      </c:pt>
                      <c:pt idx="12379">
                        <c:v>3.61</c:v>
                      </c:pt>
                      <c:pt idx="12380">
                        <c:v>3.54</c:v>
                      </c:pt>
                      <c:pt idx="12381">
                        <c:v>3.4800000000000004</c:v>
                      </c:pt>
                      <c:pt idx="12382">
                        <c:v>3.41</c:v>
                      </c:pt>
                      <c:pt idx="12383">
                        <c:v>3.5100000000000002</c:v>
                      </c:pt>
                      <c:pt idx="12384">
                        <c:v>3.36</c:v>
                      </c:pt>
                      <c:pt idx="12385">
                        <c:v>3.34</c:v>
                      </c:pt>
                      <c:pt idx="12386">
                        <c:v>3.34</c:v>
                      </c:pt>
                      <c:pt idx="12387">
                        <c:v>3.3099999999999996</c:v>
                      </c:pt>
                      <c:pt idx="12388">
                        <c:v>3.3499999999999996</c:v>
                      </c:pt>
                      <c:pt idx="12389">
                        <c:v>3.34</c:v>
                      </c:pt>
                      <c:pt idx="12390">
                        <c:v>#N/A</c:v>
                      </c:pt>
                      <c:pt idx="12391">
                        <c:v>3.34</c:v>
                      </c:pt>
                      <c:pt idx="12392">
                        <c:v>3.29</c:v>
                      </c:pt>
                      <c:pt idx="12393">
                        <c:v>3.17</c:v>
                      </c:pt>
                      <c:pt idx="12394">
                        <c:v>3.29</c:v>
                      </c:pt>
                      <c:pt idx="12395">
                        <c:v>3.17</c:v>
                      </c:pt>
                      <c:pt idx="12396">
                        <c:v>3.25</c:v>
                      </c:pt>
                      <c:pt idx="12397">
                        <c:v>3.37</c:v>
                      </c:pt>
                      <c:pt idx="12398">
                        <c:v>3.4899999999999998</c:v>
                      </c:pt>
                      <c:pt idx="12399">
                        <c:v>3.44</c:v>
                      </c:pt>
                      <c:pt idx="12400">
                        <c:v>3.52</c:v>
                      </c:pt>
                      <c:pt idx="12401">
                        <c:v>3.46</c:v>
                      </c:pt>
                      <c:pt idx="12402">
                        <c:v>3.36</c:v>
                      </c:pt>
                      <c:pt idx="12403">
                        <c:v>3.44</c:v>
                      </c:pt>
                      <c:pt idx="12404">
                        <c:v>3.5700000000000003</c:v>
                      </c:pt>
                      <c:pt idx="12405">
                        <c:v>3.5500000000000003</c:v>
                      </c:pt>
                      <c:pt idx="12406">
                        <c:v>3.59</c:v>
                      </c:pt>
                      <c:pt idx="12407">
                        <c:v>3.5700000000000003</c:v>
                      </c:pt>
                      <c:pt idx="12408">
                        <c:v>3.52</c:v>
                      </c:pt>
                      <c:pt idx="12409">
                        <c:v>3.5</c:v>
                      </c:pt>
                      <c:pt idx="12410">
                        <c:v>3.34</c:v>
                      </c:pt>
                      <c:pt idx="12411">
                        <c:v>3.48</c:v>
                      </c:pt>
                      <c:pt idx="12412">
                        <c:v>3.5300000000000002</c:v>
                      </c:pt>
                      <c:pt idx="12413">
                        <c:v>3.63</c:v>
                      </c:pt>
                      <c:pt idx="12414">
                        <c:v>3.62</c:v>
                      </c:pt>
                      <c:pt idx="12415">
                        <c:v>3.72</c:v>
                      </c:pt>
                      <c:pt idx="12416">
                        <c:v>3.63</c:v>
                      </c:pt>
                      <c:pt idx="12417">
                        <c:v>3.55</c:v>
                      </c:pt>
                      <c:pt idx="12418">
                        <c:v>3.5700000000000003</c:v>
                      </c:pt>
                      <c:pt idx="12419">
                        <c:v>3.44</c:v>
                      </c:pt>
                      <c:pt idx="12420">
                        <c:v>3.4</c:v>
                      </c:pt>
                      <c:pt idx="12421">
                        <c:v>3.31</c:v>
                      </c:pt>
                      <c:pt idx="12422">
                        <c:v>3.34</c:v>
                      </c:pt>
                      <c:pt idx="12423">
                        <c:v>3.2800000000000002</c:v>
                      </c:pt>
                      <c:pt idx="12424">
                        <c:v>3.25</c:v>
                      </c:pt>
                      <c:pt idx="12425">
                        <c:v>3.4</c:v>
                      </c:pt>
                      <c:pt idx="12426">
                        <c:v>3.32</c:v>
                      </c:pt>
                      <c:pt idx="12427">
                        <c:v>3.3000000000000003</c:v>
                      </c:pt>
                      <c:pt idx="12428">
                        <c:v>3.29</c:v>
                      </c:pt>
                      <c:pt idx="12429">
                        <c:v>3.33</c:v>
                      </c:pt>
                      <c:pt idx="12430">
                        <c:v>3.32</c:v>
                      </c:pt>
                      <c:pt idx="12431">
                        <c:v>3.25</c:v>
                      </c:pt>
                      <c:pt idx="12432">
                        <c:v>3.23</c:v>
                      </c:pt>
                      <c:pt idx="12433">
                        <c:v>3.13</c:v>
                      </c:pt>
                      <c:pt idx="12434">
                        <c:v>3.18</c:v>
                      </c:pt>
                      <c:pt idx="12435">
                        <c:v>3.3000000000000003</c:v>
                      </c:pt>
                      <c:pt idx="12436">
                        <c:v>#N/A</c:v>
                      </c:pt>
                      <c:pt idx="12437">
                        <c:v>3.3200000000000003</c:v>
                      </c:pt>
                      <c:pt idx="12438">
                        <c:v>3.33</c:v>
                      </c:pt>
                      <c:pt idx="12439">
                        <c:v>3.1999999999999997</c:v>
                      </c:pt>
                      <c:pt idx="12440">
                        <c:v>3.19</c:v>
                      </c:pt>
                      <c:pt idx="12441">
                        <c:v>3.26</c:v>
                      </c:pt>
                      <c:pt idx="12442">
                        <c:v>3.3000000000000003</c:v>
                      </c:pt>
                      <c:pt idx="12443">
                        <c:v>3.31</c:v>
                      </c:pt>
                      <c:pt idx="12444">
                        <c:v>3.26</c:v>
                      </c:pt>
                      <c:pt idx="12445">
                        <c:v>3.33</c:v>
                      </c:pt>
                      <c:pt idx="12446">
                        <c:v>3.3400000000000003</c:v>
                      </c:pt>
                      <c:pt idx="12447">
                        <c:v>3.31</c:v>
                      </c:pt>
                      <c:pt idx="12448">
                        <c:v>3.29</c:v>
                      </c:pt>
                      <c:pt idx="12449">
                        <c:v>3.26</c:v>
                      </c:pt>
                      <c:pt idx="12450">
                        <c:v>3.21</c:v>
                      </c:pt>
                      <c:pt idx="12451">
                        <c:v>3.18</c:v>
                      </c:pt>
                      <c:pt idx="12452">
                        <c:v>3.2</c:v>
                      </c:pt>
                      <c:pt idx="12453">
                        <c:v>3.24</c:v>
                      </c:pt>
                      <c:pt idx="12454">
                        <c:v>3.1</c:v>
                      </c:pt>
                      <c:pt idx="12455">
                        <c:v>3.1100000000000003</c:v>
                      </c:pt>
                      <c:pt idx="12456">
                        <c:v>3.1100000000000003</c:v>
                      </c:pt>
                      <c:pt idx="12457">
                        <c:v>3.15</c:v>
                      </c:pt>
                      <c:pt idx="12458">
                        <c:v>3.08</c:v>
                      </c:pt>
                      <c:pt idx="12459">
                        <c:v>3.15</c:v>
                      </c:pt>
                      <c:pt idx="12460">
                        <c:v>3.28</c:v>
                      </c:pt>
                      <c:pt idx="12461">
                        <c:v>#N/A</c:v>
                      </c:pt>
                      <c:pt idx="12462">
                        <c:v>3.2199999999999998</c:v>
                      </c:pt>
                      <c:pt idx="12463">
                        <c:v>3.33</c:v>
                      </c:pt>
                      <c:pt idx="12464">
                        <c:v>3.3600000000000003</c:v>
                      </c:pt>
                      <c:pt idx="12465">
                        <c:v>3.31</c:v>
                      </c:pt>
                      <c:pt idx="12466">
                        <c:v>3.29</c:v>
                      </c:pt>
                      <c:pt idx="12467">
                        <c:v>3.23</c:v>
                      </c:pt>
                      <c:pt idx="12468">
                        <c:v>3.31</c:v>
                      </c:pt>
                      <c:pt idx="12469">
                        <c:v>3.33</c:v>
                      </c:pt>
                      <c:pt idx="12470">
                        <c:v>3.4</c:v>
                      </c:pt>
                      <c:pt idx="12471">
                        <c:v>3.48</c:v>
                      </c:pt>
                      <c:pt idx="12472">
                        <c:v>3.3800000000000003</c:v>
                      </c:pt>
                      <c:pt idx="12473">
                        <c:v>3.33</c:v>
                      </c:pt>
                      <c:pt idx="12474">
                        <c:v>3.42</c:v>
                      </c:pt>
                      <c:pt idx="12475">
                        <c:v>3.3000000000000003</c:v>
                      </c:pt>
                      <c:pt idx="12476">
                        <c:v>3.33</c:v>
                      </c:pt>
                      <c:pt idx="12477">
                        <c:v>3.38</c:v>
                      </c:pt>
                      <c:pt idx="12478">
                        <c:v>3.44</c:v>
                      </c:pt>
                      <c:pt idx="12479">
                        <c:v>3.44</c:v>
                      </c:pt>
                      <c:pt idx="12480">
                        <c:v>3.42</c:v>
                      </c:pt>
                      <c:pt idx="12481">
                        <c:v>3.4</c:v>
                      </c:pt>
                      <c:pt idx="12482">
                        <c:v>3.37</c:v>
                      </c:pt>
                      <c:pt idx="12483">
                        <c:v>#N/A</c:v>
                      </c:pt>
                      <c:pt idx="12484">
                        <c:v>3.33</c:v>
                      </c:pt>
                      <c:pt idx="12485">
                        <c:v>3.31</c:v>
                      </c:pt>
                      <c:pt idx="12486">
                        <c:v>3.21</c:v>
                      </c:pt>
                      <c:pt idx="12487">
                        <c:v>3.21</c:v>
                      </c:pt>
                      <c:pt idx="12488">
                        <c:v>3.25</c:v>
                      </c:pt>
                      <c:pt idx="12489">
                        <c:v>3.24</c:v>
                      </c:pt>
                      <c:pt idx="12490">
                        <c:v>3.25</c:v>
                      </c:pt>
                      <c:pt idx="12491">
                        <c:v>3.25</c:v>
                      </c:pt>
                      <c:pt idx="12492">
                        <c:v>3.1999999999999997</c:v>
                      </c:pt>
                      <c:pt idx="12493">
                        <c:v>3.17</c:v>
                      </c:pt>
                      <c:pt idx="12494">
                        <c:v>#N/A</c:v>
                      </c:pt>
                      <c:pt idx="12495">
                        <c:v>3.09</c:v>
                      </c:pt>
                      <c:pt idx="12496">
                        <c:v>3.08</c:v>
                      </c:pt>
                      <c:pt idx="12497">
                        <c:v>3.15</c:v>
                      </c:pt>
                      <c:pt idx="12498">
                        <c:v>3.19</c:v>
                      </c:pt>
                      <c:pt idx="12499">
                        <c:v>3.2600000000000002</c:v>
                      </c:pt>
                      <c:pt idx="12500">
                        <c:v>3.36</c:v>
                      </c:pt>
                      <c:pt idx="12501">
                        <c:v>3.32</c:v>
                      </c:pt>
                      <c:pt idx="12502">
                        <c:v>3.28</c:v>
                      </c:pt>
                      <c:pt idx="12503">
                        <c:v>3.33</c:v>
                      </c:pt>
                      <c:pt idx="12504">
                        <c:v>3.37</c:v>
                      </c:pt>
                      <c:pt idx="12505">
                        <c:v>3.4299999999999997</c:v>
                      </c:pt>
                      <c:pt idx="12506">
                        <c:v>3.44</c:v>
                      </c:pt>
                      <c:pt idx="12507">
                        <c:v>3.47</c:v>
                      </c:pt>
                      <c:pt idx="12508">
                        <c:v>3.4699999999999998</c:v>
                      </c:pt>
                      <c:pt idx="12509">
                        <c:v>3.37</c:v>
                      </c:pt>
                      <c:pt idx="12510">
                        <c:v>3.4299999999999997</c:v>
                      </c:pt>
                      <c:pt idx="12511">
                        <c:v>3.57</c:v>
                      </c:pt>
                      <c:pt idx="12512">
                        <c:v>3.6399999999999997</c:v>
                      </c:pt>
                      <c:pt idx="12513">
                        <c:v>3.66</c:v>
                      </c:pt>
                      <c:pt idx="12514">
                        <c:v>3.71</c:v>
                      </c:pt>
                      <c:pt idx="12515">
                        <c:v>#N/A</c:v>
                      </c:pt>
                      <c:pt idx="12516">
                        <c:v>3.73</c:v>
                      </c:pt>
                      <c:pt idx="12517">
                        <c:v>3.6999999999999997</c:v>
                      </c:pt>
                      <c:pt idx="12518">
                        <c:v>3.69</c:v>
                      </c:pt>
                      <c:pt idx="12519">
                        <c:v>3.8000000000000003</c:v>
                      </c:pt>
                      <c:pt idx="12520">
                        <c:v>#N/A</c:v>
                      </c:pt>
                      <c:pt idx="12521">
                        <c:v>3.73</c:v>
                      </c:pt>
                      <c:pt idx="12522">
                        <c:v>3.65</c:v>
                      </c:pt>
                      <c:pt idx="12523">
                        <c:v>3.73</c:v>
                      </c:pt>
                      <c:pt idx="12524">
                        <c:v>3.75</c:v>
                      </c:pt>
                      <c:pt idx="12525">
                        <c:v>3.72</c:v>
                      </c:pt>
                      <c:pt idx="12526">
                        <c:v>3.74</c:v>
                      </c:pt>
                      <c:pt idx="12527">
                        <c:v>3.6300000000000003</c:v>
                      </c:pt>
                      <c:pt idx="12528">
                        <c:v>3.69</c:v>
                      </c:pt>
                      <c:pt idx="12529">
                        <c:v>3.65</c:v>
                      </c:pt>
                      <c:pt idx="12530">
                        <c:v>3.58</c:v>
                      </c:pt>
                      <c:pt idx="12531">
                        <c:v>#N/A</c:v>
                      </c:pt>
                      <c:pt idx="12532">
                        <c:v>3.6</c:v>
                      </c:pt>
                      <c:pt idx="12533">
                        <c:v>3.5500000000000003</c:v>
                      </c:pt>
                      <c:pt idx="12534">
                        <c:v>3.5</c:v>
                      </c:pt>
                      <c:pt idx="12535">
                        <c:v>3.5100000000000002</c:v>
                      </c:pt>
                      <c:pt idx="12536">
                        <c:v>3.54</c:v>
                      </c:pt>
                      <c:pt idx="12537">
                        <c:v>3.53</c:v>
                      </c:pt>
                      <c:pt idx="12538">
                        <c:v>3.54</c:v>
                      </c:pt>
                      <c:pt idx="12539">
                        <c:v>3.56</c:v>
                      </c:pt>
                      <c:pt idx="12540">
                        <c:v>3.51</c:v>
                      </c:pt>
                      <c:pt idx="12541">
                        <c:v>3.54</c:v>
                      </c:pt>
                      <c:pt idx="12542">
                        <c:v>3.53</c:v>
                      </c:pt>
                      <c:pt idx="12543">
                        <c:v>3.6</c:v>
                      </c:pt>
                      <c:pt idx="12544">
                        <c:v>3.48</c:v>
                      </c:pt>
                      <c:pt idx="12545">
                        <c:v>3.46</c:v>
                      </c:pt>
                      <c:pt idx="12546">
                        <c:v>3.49</c:v>
                      </c:pt>
                      <c:pt idx="12547">
                        <c:v>3.54</c:v>
                      </c:pt>
                      <c:pt idx="12548">
                        <c:v>3.6</c:v>
                      </c:pt>
                      <c:pt idx="12549">
                        <c:v>3.61</c:v>
                      </c:pt>
                      <c:pt idx="12550">
                        <c:v>3.57</c:v>
                      </c:pt>
                      <c:pt idx="12551">
                        <c:v>#N/A</c:v>
                      </c:pt>
                      <c:pt idx="12552">
                        <c:v>3.5300000000000002</c:v>
                      </c:pt>
                      <c:pt idx="12553">
                        <c:v>3.62</c:v>
                      </c:pt>
                      <c:pt idx="12554">
                        <c:v>3.67</c:v>
                      </c:pt>
                      <c:pt idx="12555">
                        <c:v>3.65</c:v>
                      </c:pt>
                      <c:pt idx="12556">
                        <c:v>3.6799999999999997</c:v>
                      </c:pt>
                      <c:pt idx="12557">
                        <c:v>3.57</c:v>
                      </c:pt>
                      <c:pt idx="12558">
                        <c:v>3.5900000000000003</c:v>
                      </c:pt>
                      <c:pt idx="12559">
                        <c:v>3.52</c:v>
                      </c:pt>
                      <c:pt idx="12560">
                        <c:v>3.48</c:v>
                      </c:pt>
                      <c:pt idx="12561">
                        <c:v>3.4699999999999998</c:v>
                      </c:pt>
                      <c:pt idx="12562">
                        <c:v>3.48</c:v>
                      </c:pt>
                      <c:pt idx="12563">
                        <c:v>3.48</c:v>
                      </c:pt>
                      <c:pt idx="12564">
                        <c:v>3.4499999999999997</c:v>
                      </c:pt>
                      <c:pt idx="12565">
                        <c:v>3.52</c:v>
                      </c:pt>
                      <c:pt idx="12566">
                        <c:v>3.5700000000000003</c:v>
                      </c:pt>
                      <c:pt idx="12567">
                        <c:v>3.57</c:v>
                      </c:pt>
                      <c:pt idx="12568">
                        <c:v>3.59</c:v>
                      </c:pt>
                      <c:pt idx="12569">
                        <c:v>3.58</c:v>
                      </c:pt>
                      <c:pt idx="12570">
                        <c:v>3.54</c:v>
                      </c:pt>
                      <c:pt idx="12571">
                        <c:v>3.51</c:v>
                      </c:pt>
                      <c:pt idx="12572">
                        <c:v>3.46</c:v>
                      </c:pt>
                      <c:pt idx="12573">
                        <c:v>3.4699999999999998</c:v>
                      </c:pt>
                      <c:pt idx="12574">
                        <c:v>3.5</c:v>
                      </c:pt>
                      <c:pt idx="12575">
                        <c:v>3.52</c:v>
                      </c:pt>
                      <c:pt idx="12576">
                        <c:v>3.4899999999999998</c:v>
                      </c:pt>
                      <c:pt idx="12577">
                        <c:v>3.52</c:v>
                      </c:pt>
                      <c:pt idx="12578">
                        <c:v>3.67</c:v>
                      </c:pt>
                      <c:pt idx="12579">
                        <c:v>3.74</c:v>
                      </c:pt>
                      <c:pt idx="12580">
                        <c:v>3.69</c:v>
                      </c:pt>
                      <c:pt idx="12581">
                        <c:v>3.7199999999999998</c:v>
                      </c:pt>
                      <c:pt idx="12582">
                        <c:v>3.7199999999999998</c:v>
                      </c:pt>
                      <c:pt idx="12583">
                        <c:v>3.75</c:v>
                      </c:pt>
                      <c:pt idx="12584">
                        <c:v>3.72</c:v>
                      </c:pt>
                      <c:pt idx="12585">
                        <c:v>3.76</c:v>
                      </c:pt>
                      <c:pt idx="12586">
                        <c:v>3.8099999999999996</c:v>
                      </c:pt>
                      <c:pt idx="12587">
                        <c:v>3.78</c:v>
                      </c:pt>
                      <c:pt idx="12588">
                        <c:v>3.7</c:v>
                      </c:pt>
                      <c:pt idx="12589">
                        <c:v>3.72</c:v>
                      </c:pt>
                      <c:pt idx="12590">
                        <c:v>3.71</c:v>
                      </c:pt>
                      <c:pt idx="12591">
                        <c:v>3.68</c:v>
                      </c:pt>
                      <c:pt idx="12592">
                        <c:v>3.6399999999999997</c:v>
                      </c:pt>
                      <c:pt idx="12593">
                        <c:v>3.6799999999999997</c:v>
                      </c:pt>
                      <c:pt idx="12594">
                        <c:v>3.6399999999999997</c:v>
                      </c:pt>
                      <c:pt idx="12595">
                        <c:v>3.58</c:v>
                      </c:pt>
                      <c:pt idx="12596">
                        <c:v>3.63</c:v>
                      </c:pt>
                      <c:pt idx="12597">
                        <c:v>3.6199999999999997</c:v>
                      </c:pt>
                      <c:pt idx="12598">
                        <c:v>3.57</c:v>
                      </c:pt>
                      <c:pt idx="12599">
                        <c:v>3.5999999999999996</c:v>
                      </c:pt>
                      <c:pt idx="12600">
                        <c:v>3.6399999999999997</c:v>
                      </c:pt>
                      <c:pt idx="12601">
                        <c:v>3.63</c:v>
                      </c:pt>
                      <c:pt idx="12602">
                        <c:v>3.51</c:v>
                      </c:pt>
                      <c:pt idx="12603">
                        <c:v>3.5999999999999996</c:v>
                      </c:pt>
                      <c:pt idx="12604">
                        <c:v>3.57</c:v>
                      </c:pt>
                      <c:pt idx="12605">
                        <c:v>3.4899999999999998</c:v>
                      </c:pt>
                      <c:pt idx="12606">
                        <c:v>3.52</c:v>
                      </c:pt>
                      <c:pt idx="12607">
                        <c:v>3.42</c:v>
                      </c:pt>
                      <c:pt idx="12608">
                        <c:v>3.37</c:v>
                      </c:pt>
                      <c:pt idx="12609">
                        <c:v>3.21</c:v>
                      </c:pt>
                      <c:pt idx="12610">
                        <c:v>3.25</c:v>
                      </c:pt>
                      <c:pt idx="12611">
                        <c:v>3.3699999999999997</c:v>
                      </c:pt>
                      <c:pt idx="12612">
                        <c:v>3.36</c:v>
                      </c:pt>
                      <c:pt idx="12613">
                        <c:v>3.36</c:v>
                      </c:pt>
                      <c:pt idx="12614">
                        <c:v>3.3499999999999996</c:v>
                      </c:pt>
                      <c:pt idx="12615">
                        <c:v>3.2399999999999998</c:v>
                      </c:pt>
                      <c:pt idx="12616">
                        <c:v>3.2600000000000002</c:v>
                      </c:pt>
                      <c:pt idx="12617">
                        <c:v>3.17</c:v>
                      </c:pt>
                      <c:pt idx="12618">
                        <c:v>3.1599999999999997</c:v>
                      </c:pt>
                      <c:pt idx="12619">
                        <c:v>3.05</c:v>
                      </c:pt>
                      <c:pt idx="12620">
                        <c:v>3</c:v>
                      </c:pt>
                      <c:pt idx="12621">
                        <c:v>3.02</c:v>
                      </c:pt>
                      <c:pt idx="12622">
                        <c:v>2.97</c:v>
                      </c:pt>
                      <c:pt idx="12623">
                        <c:v>3.01</c:v>
                      </c:pt>
                      <c:pt idx="12624">
                        <c:v>3.1399999999999997</c:v>
                      </c:pt>
                      <c:pt idx="12625">
                        <c:v>3.12</c:v>
                      </c:pt>
                      <c:pt idx="12626">
                        <c:v>#N/A</c:v>
                      </c:pt>
                      <c:pt idx="12627">
                        <c:v>3.09</c:v>
                      </c:pt>
                      <c:pt idx="12628">
                        <c:v>3.15</c:v>
                      </c:pt>
                      <c:pt idx="12629">
                        <c:v>3.2</c:v>
                      </c:pt>
                      <c:pt idx="12630">
                        <c:v>3.0100000000000002</c:v>
                      </c:pt>
                      <c:pt idx="12631">
                        <c:v>2.98</c:v>
                      </c:pt>
                      <c:pt idx="12632">
                        <c:v>2.99</c:v>
                      </c:pt>
                      <c:pt idx="12633">
                        <c:v>3.02</c:v>
                      </c:pt>
                      <c:pt idx="12634">
                        <c:v>3.15</c:v>
                      </c:pt>
                      <c:pt idx="12635">
                        <c:v>3.06</c:v>
                      </c:pt>
                      <c:pt idx="12636">
                        <c:v>3.0999999999999996</c:v>
                      </c:pt>
                      <c:pt idx="12637">
                        <c:v>3.13</c:v>
                      </c:pt>
                      <c:pt idx="12638">
                        <c:v>3.08</c:v>
                      </c:pt>
                      <c:pt idx="12639">
                        <c:v>3.02</c:v>
                      </c:pt>
                      <c:pt idx="12640">
                        <c:v>3.06</c:v>
                      </c:pt>
                      <c:pt idx="12641">
                        <c:v>3.09</c:v>
                      </c:pt>
                      <c:pt idx="12642">
                        <c:v>3</c:v>
                      </c:pt>
                      <c:pt idx="12643">
                        <c:v>2.96</c:v>
                      </c:pt>
                      <c:pt idx="12644">
                        <c:v>2.98</c:v>
                      </c:pt>
                      <c:pt idx="12645">
                        <c:v>2.96</c:v>
                      </c:pt>
                      <c:pt idx="12646">
                        <c:v>2.88</c:v>
                      </c:pt>
                      <c:pt idx="12647">
                        <c:v>2.8200000000000003</c:v>
                      </c:pt>
                      <c:pt idx="12648">
                        <c:v>2.8800000000000003</c:v>
                      </c:pt>
                      <c:pt idx="12649">
                        <c:v>2.79</c:v>
                      </c:pt>
                      <c:pt idx="12650">
                        <c:v>2.82</c:v>
                      </c:pt>
                      <c:pt idx="12651">
                        <c:v>#N/A</c:v>
                      </c:pt>
                      <c:pt idx="12652">
                        <c:v>2.77</c:v>
                      </c:pt>
                      <c:pt idx="12653">
                        <c:v>2.82</c:v>
                      </c:pt>
                      <c:pt idx="12654">
                        <c:v>2.87</c:v>
                      </c:pt>
                      <c:pt idx="12655">
                        <c:v>2.8899999999999997</c:v>
                      </c:pt>
                      <c:pt idx="12656">
                        <c:v>2.91</c:v>
                      </c:pt>
                      <c:pt idx="12657">
                        <c:v>2.98</c:v>
                      </c:pt>
                      <c:pt idx="12658">
                        <c:v>2.9</c:v>
                      </c:pt>
                      <c:pt idx="12659">
                        <c:v>2.81</c:v>
                      </c:pt>
                      <c:pt idx="12660">
                        <c:v>2.77</c:v>
                      </c:pt>
                      <c:pt idx="12661">
                        <c:v>2.8000000000000003</c:v>
                      </c:pt>
                      <c:pt idx="12662">
                        <c:v>2.8</c:v>
                      </c:pt>
                      <c:pt idx="12663">
                        <c:v>2.7199999999999998</c:v>
                      </c:pt>
                      <c:pt idx="12664">
                        <c:v>2.78</c:v>
                      </c:pt>
                      <c:pt idx="12665">
                        <c:v>2.83</c:v>
                      </c:pt>
                      <c:pt idx="12666">
                        <c:v>2.84</c:v>
                      </c:pt>
                      <c:pt idx="12667">
                        <c:v>2.89</c:v>
                      </c:pt>
                      <c:pt idx="12668">
                        <c:v>2.8299999999999996</c:v>
                      </c:pt>
                      <c:pt idx="12669">
                        <c:v>2.84</c:v>
                      </c:pt>
                      <c:pt idx="12670">
                        <c:v>2.76</c:v>
                      </c:pt>
                      <c:pt idx="12671">
                        <c:v>2.8000000000000003</c:v>
                      </c:pt>
                      <c:pt idx="12672">
                        <c:v>2.75</c:v>
                      </c:pt>
                      <c:pt idx="12673">
                        <c:v>2.79</c:v>
                      </c:pt>
                      <c:pt idx="12674">
                        <c:v>2.75</c:v>
                      </c:pt>
                      <c:pt idx="12675">
                        <c:v>2.6799999999999997</c:v>
                      </c:pt>
                      <c:pt idx="12676">
                        <c:v>2.6799999999999997</c:v>
                      </c:pt>
                      <c:pt idx="12677">
                        <c:v>2.61</c:v>
                      </c:pt>
                      <c:pt idx="12678">
                        <c:v>2.5500000000000003</c:v>
                      </c:pt>
                      <c:pt idx="12679">
                        <c:v>2.56</c:v>
                      </c:pt>
                      <c:pt idx="12680">
                        <c:v>2.4900000000000002</c:v>
                      </c:pt>
                      <c:pt idx="12681">
                        <c:v>2.38</c:v>
                      </c:pt>
                      <c:pt idx="12682">
                        <c:v>2.44</c:v>
                      </c:pt>
                      <c:pt idx="12683">
                        <c:v>2.4500000000000002</c:v>
                      </c:pt>
                      <c:pt idx="12684">
                        <c:v>2.39</c:v>
                      </c:pt>
                      <c:pt idx="12685">
                        <c:v>2.42</c:v>
                      </c:pt>
                      <c:pt idx="12686">
                        <c:v>2.41</c:v>
                      </c:pt>
                      <c:pt idx="12687">
                        <c:v>2.31</c:v>
                      </c:pt>
                      <c:pt idx="12688">
                        <c:v>2.35</c:v>
                      </c:pt>
                      <c:pt idx="12689">
                        <c:v>2.31</c:v>
                      </c:pt>
                      <c:pt idx="12690">
                        <c:v>2.4700000000000002</c:v>
                      </c:pt>
                      <c:pt idx="12691">
                        <c:v>2.35</c:v>
                      </c:pt>
                      <c:pt idx="12692">
                        <c:v>2.2600000000000002</c:v>
                      </c:pt>
                      <c:pt idx="12693">
                        <c:v>2.39</c:v>
                      </c:pt>
                      <c:pt idx="12694">
                        <c:v>2.44</c:v>
                      </c:pt>
                      <c:pt idx="12695">
                        <c:v>2.5300000000000002</c:v>
                      </c:pt>
                      <c:pt idx="12696">
                        <c:v>#N/A</c:v>
                      </c:pt>
                      <c:pt idx="12697">
                        <c:v>2.4099999999999997</c:v>
                      </c:pt>
                      <c:pt idx="12698">
                        <c:v>2.4700000000000002</c:v>
                      </c:pt>
                      <c:pt idx="12699">
                        <c:v>2.59</c:v>
                      </c:pt>
                      <c:pt idx="12700">
                        <c:v>2.63</c:v>
                      </c:pt>
                      <c:pt idx="12701">
                        <c:v>2.56</c:v>
                      </c:pt>
                      <c:pt idx="12702">
                        <c:v>2.4900000000000002</c:v>
                      </c:pt>
                      <c:pt idx="12703">
                        <c:v>2.5300000000000002</c:v>
                      </c:pt>
                      <c:pt idx="12704">
                        <c:v>2.56</c:v>
                      </c:pt>
                      <c:pt idx="12705">
                        <c:v>2.54</c:v>
                      </c:pt>
                      <c:pt idx="12706">
                        <c:v>2.5100000000000002</c:v>
                      </c:pt>
                      <c:pt idx="12707">
                        <c:v>2.4099999999999997</c:v>
                      </c:pt>
                      <c:pt idx="12708">
                        <c:v>2.35</c:v>
                      </c:pt>
                      <c:pt idx="12709">
                        <c:v>2.36</c:v>
                      </c:pt>
                      <c:pt idx="12710">
                        <c:v>2.41</c:v>
                      </c:pt>
                      <c:pt idx="12711">
                        <c:v>2.35</c:v>
                      </c:pt>
                      <c:pt idx="12712">
                        <c:v>2.29</c:v>
                      </c:pt>
                      <c:pt idx="12713">
                        <c:v>2.33</c:v>
                      </c:pt>
                      <c:pt idx="12714">
                        <c:v>2.38</c:v>
                      </c:pt>
                      <c:pt idx="12715">
                        <c:v>2.34</c:v>
                      </c:pt>
                      <c:pt idx="12716">
                        <c:v>2.2999999999999998</c:v>
                      </c:pt>
                      <c:pt idx="12717">
                        <c:v>2.2999999999999998</c:v>
                      </c:pt>
                      <c:pt idx="12718">
                        <c:v>2.2200000000000002</c:v>
                      </c:pt>
                      <c:pt idx="12719">
                        <c:v>2.23</c:v>
                      </c:pt>
                      <c:pt idx="12720">
                        <c:v>2.23</c:v>
                      </c:pt>
                      <c:pt idx="12721">
                        <c:v>#N/A</c:v>
                      </c:pt>
                      <c:pt idx="12722">
                        <c:v>2.2599999999999998</c:v>
                      </c:pt>
                      <c:pt idx="12723">
                        <c:v>2.2799999999999998</c:v>
                      </c:pt>
                      <c:pt idx="12724">
                        <c:v>2.33</c:v>
                      </c:pt>
                      <c:pt idx="12725">
                        <c:v>2.3899999999999997</c:v>
                      </c:pt>
                      <c:pt idx="12726">
                        <c:v>2.33</c:v>
                      </c:pt>
                      <c:pt idx="12727">
                        <c:v>2.31</c:v>
                      </c:pt>
                      <c:pt idx="12728">
                        <c:v>2.3199999999999998</c:v>
                      </c:pt>
                      <c:pt idx="12729">
                        <c:v>2.38</c:v>
                      </c:pt>
                      <c:pt idx="12730">
                        <c:v>2.4</c:v>
                      </c:pt>
                      <c:pt idx="12731">
                        <c:v>2.4</c:v>
                      </c:pt>
                      <c:pt idx="12732">
                        <c:v>2.48</c:v>
                      </c:pt>
                      <c:pt idx="12733">
                        <c:v>2.56</c:v>
                      </c:pt>
                      <c:pt idx="12734">
                        <c:v>2.5</c:v>
                      </c:pt>
                      <c:pt idx="12735">
                        <c:v>2.4299999999999997</c:v>
                      </c:pt>
                      <c:pt idx="12736">
                        <c:v>2.46</c:v>
                      </c:pt>
                      <c:pt idx="12737">
                        <c:v>2.4299999999999997</c:v>
                      </c:pt>
                      <c:pt idx="12738">
                        <c:v>2.4699999999999998</c:v>
                      </c:pt>
                      <c:pt idx="12739">
                        <c:v>2.34</c:v>
                      </c:pt>
                      <c:pt idx="12740">
                        <c:v>2.4</c:v>
                      </c:pt>
                      <c:pt idx="12741">
                        <c:v>2.42</c:v>
                      </c:pt>
                      <c:pt idx="12742">
                        <c:v>2.5500000000000003</c:v>
                      </c:pt>
                      <c:pt idx="12743">
                        <c:v>2.48</c:v>
                      </c:pt>
                      <c:pt idx="12744">
                        <c:v>#N/A</c:v>
                      </c:pt>
                      <c:pt idx="12745">
                        <c:v>2.57</c:v>
                      </c:pt>
                      <c:pt idx="12746">
                        <c:v>2.71</c:v>
                      </c:pt>
                      <c:pt idx="12747">
                        <c:v>2.64</c:v>
                      </c:pt>
                      <c:pt idx="12748">
                        <c:v>2.69</c:v>
                      </c:pt>
                      <c:pt idx="12749">
                        <c:v>2.6999999999999997</c:v>
                      </c:pt>
                      <c:pt idx="12750">
                        <c:v>2.67</c:v>
                      </c:pt>
                      <c:pt idx="12751">
                        <c:v>2.61</c:v>
                      </c:pt>
                      <c:pt idx="12752">
                        <c:v>2.57</c:v>
                      </c:pt>
                      <c:pt idx="12753">
                        <c:v>2.73</c:v>
                      </c:pt>
                      <c:pt idx="12754">
                        <c:v>#N/A</c:v>
                      </c:pt>
                      <c:pt idx="12755">
                        <c:v>2.67</c:v>
                      </c:pt>
                      <c:pt idx="12756">
                        <c:v>2.6399999999999997</c:v>
                      </c:pt>
                      <c:pt idx="12757">
                        <c:v>2.61</c:v>
                      </c:pt>
                      <c:pt idx="12758">
                        <c:v>2.77</c:v>
                      </c:pt>
                      <c:pt idx="12759">
                        <c:v>2.82</c:v>
                      </c:pt>
                      <c:pt idx="12760">
                        <c:v>2.8499999999999996</c:v>
                      </c:pt>
                      <c:pt idx="12761">
                        <c:v>2.77</c:v>
                      </c:pt>
                      <c:pt idx="12762">
                        <c:v>2.98</c:v>
                      </c:pt>
                      <c:pt idx="12763">
                        <c:v>3.09</c:v>
                      </c:pt>
                      <c:pt idx="12764">
                        <c:v>3.07</c:v>
                      </c:pt>
                      <c:pt idx="12765">
                        <c:v>3.1599999999999997</c:v>
                      </c:pt>
                      <c:pt idx="12766">
                        <c:v>3.12</c:v>
                      </c:pt>
                      <c:pt idx="12767">
                        <c:v>3.3000000000000003</c:v>
                      </c:pt>
                      <c:pt idx="12768">
                        <c:v>3.3299999999999996</c:v>
                      </c:pt>
                      <c:pt idx="12769">
                        <c:v>3.27</c:v>
                      </c:pt>
                      <c:pt idx="12770">
                        <c:v>3.13</c:v>
                      </c:pt>
                      <c:pt idx="12771">
                        <c:v>3.15</c:v>
                      </c:pt>
                      <c:pt idx="12772">
                        <c:v>3.15</c:v>
                      </c:pt>
                      <c:pt idx="12773">
                        <c:v>3.17</c:v>
                      </c:pt>
                      <c:pt idx="12774">
                        <c:v>3.22</c:v>
                      </c:pt>
                      <c:pt idx="12775">
                        <c:v>#N/A</c:v>
                      </c:pt>
                      <c:pt idx="12776">
                        <c:v>3.17</c:v>
                      </c:pt>
                      <c:pt idx="12777">
                        <c:v>3.32</c:v>
                      </c:pt>
                      <c:pt idx="12778">
                        <c:v>3.17</c:v>
                      </c:pt>
                      <c:pt idx="12779">
                        <c:v>3.19</c:v>
                      </c:pt>
                      <c:pt idx="12780">
                        <c:v>3.17</c:v>
                      </c:pt>
                      <c:pt idx="12781">
                        <c:v>3.17</c:v>
                      </c:pt>
                      <c:pt idx="12782">
                        <c:v>3.1799999999999997</c:v>
                      </c:pt>
                      <c:pt idx="12783">
                        <c:v>3.32</c:v>
                      </c:pt>
                      <c:pt idx="12784">
                        <c:v>3.27</c:v>
                      </c:pt>
                      <c:pt idx="12785">
                        <c:v>3.17</c:v>
                      </c:pt>
                      <c:pt idx="12786">
                        <c:v>3.15</c:v>
                      </c:pt>
                      <c:pt idx="12787">
                        <c:v>3.2</c:v>
                      </c:pt>
                      <c:pt idx="12788">
                        <c:v>3.2399999999999998</c:v>
                      </c:pt>
                      <c:pt idx="12789">
                        <c:v>3.1799999999999997</c:v>
                      </c:pt>
                      <c:pt idx="12790">
                        <c:v>3.19</c:v>
                      </c:pt>
                      <c:pt idx="12791">
                        <c:v>#N/A</c:v>
                      </c:pt>
                      <c:pt idx="12792">
                        <c:v>3.2</c:v>
                      </c:pt>
                      <c:pt idx="12793">
                        <c:v>3.19</c:v>
                      </c:pt>
                      <c:pt idx="12794">
                        <c:v>3.29</c:v>
                      </c:pt>
                      <c:pt idx="12795">
                        <c:v>3.27</c:v>
                      </c:pt>
                      <c:pt idx="12796">
                        <c:v>3.25</c:v>
                      </c:pt>
                      <c:pt idx="12797">
                        <c:v>3.18</c:v>
                      </c:pt>
                      <c:pt idx="12798">
                        <c:v>3.2800000000000002</c:v>
                      </c:pt>
                      <c:pt idx="12799">
                        <c:v>3.25</c:v>
                      </c:pt>
                      <c:pt idx="12800">
                        <c:v>3.19</c:v>
                      </c:pt>
                      <c:pt idx="12801">
                        <c:v>3.25</c:v>
                      </c:pt>
                      <c:pt idx="12802">
                        <c:v>3.3</c:v>
                      </c:pt>
                      <c:pt idx="12803">
                        <c:v>3.34</c:v>
                      </c:pt>
                      <c:pt idx="12804">
                        <c:v>3.41</c:v>
                      </c:pt>
                      <c:pt idx="12805">
                        <c:v>3.5100000000000002</c:v>
                      </c:pt>
                      <c:pt idx="12806">
                        <c:v>3.5100000000000002</c:v>
                      </c:pt>
                      <c:pt idx="12807">
                        <c:v>3.59</c:v>
                      </c:pt>
                      <c:pt idx="12808">
                        <c:v>3.5</c:v>
                      </c:pt>
                      <c:pt idx="12809">
                        <c:v>3.5500000000000003</c:v>
                      </c:pt>
                      <c:pt idx="12810">
                        <c:v>3.49</c:v>
                      </c:pt>
                      <c:pt idx="12811">
                        <c:v>3.47</c:v>
                      </c:pt>
                      <c:pt idx="12812">
                        <c:v>3.4499999999999997</c:v>
                      </c:pt>
                      <c:pt idx="12813">
                        <c:v>3.47</c:v>
                      </c:pt>
                      <c:pt idx="12814">
                        <c:v>3.43</c:v>
                      </c:pt>
                      <c:pt idx="12815">
                        <c:v>3.44</c:v>
                      </c:pt>
                      <c:pt idx="12816">
                        <c:v>#N/A</c:v>
                      </c:pt>
                      <c:pt idx="12817">
                        <c:v>3.31</c:v>
                      </c:pt>
                      <c:pt idx="12818">
                        <c:v>3.3400000000000003</c:v>
                      </c:pt>
                      <c:pt idx="12819">
                        <c:v>3.31</c:v>
                      </c:pt>
                      <c:pt idx="12820">
                        <c:v>3.27</c:v>
                      </c:pt>
                      <c:pt idx="12821">
                        <c:v>3.26</c:v>
                      </c:pt>
                      <c:pt idx="12822">
                        <c:v>3.2600000000000002</c:v>
                      </c:pt>
                      <c:pt idx="12823">
                        <c:v>3.3</c:v>
                      </c:pt>
                      <c:pt idx="12824">
                        <c:v>3.43</c:v>
                      </c:pt>
                      <c:pt idx="12825">
                        <c:v>3.3400000000000003</c:v>
                      </c:pt>
                      <c:pt idx="12826">
                        <c:v>3.3699999999999997</c:v>
                      </c:pt>
                      <c:pt idx="12827">
                        <c:v>3.42</c:v>
                      </c:pt>
                      <c:pt idx="12828">
                        <c:v>3.34</c:v>
                      </c:pt>
                      <c:pt idx="12829">
                        <c:v>3.23</c:v>
                      </c:pt>
                      <c:pt idx="12830">
                        <c:v>3.27</c:v>
                      </c:pt>
                      <c:pt idx="12831">
                        <c:v>3.2199999999999998</c:v>
                      </c:pt>
                      <c:pt idx="12832">
                        <c:v>3.19</c:v>
                      </c:pt>
                      <c:pt idx="12833">
                        <c:v>3.08</c:v>
                      </c:pt>
                      <c:pt idx="12834">
                        <c:v>3.11</c:v>
                      </c:pt>
                      <c:pt idx="12835">
                        <c:v>3.13</c:v>
                      </c:pt>
                      <c:pt idx="12836">
                        <c:v>3.1999999999999997</c:v>
                      </c:pt>
                      <c:pt idx="12837">
                        <c:v>3.1999999999999997</c:v>
                      </c:pt>
                      <c:pt idx="12838">
                        <c:v>3.2199999999999998</c:v>
                      </c:pt>
                      <c:pt idx="12839">
                        <c:v>3.29</c:v>
                      </c:pt>
                      <c:pt idx="12840">
                        <c:v>3.33</c:v>
                      </c:pt>
                      <c:pt idx="12841">
                        <c:v>3.3400000000000003</c:v>
                      </c:pt>
                      <c:pt idx="12842">
                        <c:v>3.37</c:v>
                      </c:pt>
                      <c:pt idx="12843">
                        <c:v>3.3400000000000003</c:v>
                      </c:pt>
                      <c:pt idx="12844">
                        <c:v>3.37</c:v>
                      </c:pt>
                      <c:pt idx="12845">
                        <c:v>3.35</c:v>
                      </c:pt>
                      <c:pt idx="12846">
                        <c:v>3.3600000000000003</c:v>
                      </c:pt>
                      <c:pt idx="12847">
                        <c:v>3.41</c:v>
                      </c:pt>
                      <c:pt idx="12848">
                        <c:v>3.46</c:v>
                      </c:pt>
                      <c:pt idx="12849">
                        <c:v>3.48</c:v>
                      </c:pt>
                      <c:pt idx="12850">
                        <c:v>3.5</c:v>
                      </c:pt>
                      <c:pt idx="12851">
                        <c:v>3.5</c:v>
                      </c:pt>
                      <c:pt idx="12852">
                        <c:v>3.44</c:v>
                      </c:pt>
                      <c:pt idx="12853">
                        <c:v>3.41</c:v>
                      </c:pt>
                      <c:pt idx="12854">
                        <c:v>3.42</c:v>
                      </c:pt>
                      <c:pt idx="12855">
                        <c:v>3.31</c:v>
                      </c:pt>
                      <c:pt idx="12856">
                        <c:v>3.3</c:v>
                      </c:pt>
                      <c:pt idx="12857">
                        <c:v>3.2800000000000002</c:v>
                      </c:pt>
                      <c:pt idx="12858">
                        <c:v>3.33</c:v>
                      </c:pt>
                      <c:pt idx="12859">
                        <c:v>3.32</c:v>
                      </c:pt>
                      <c:pt idx="12860">
                        <c:v>#N/A</c:v>
                      </c:pt>
                      <c:pt idx="12861">
                        <c:v>3.29</c:v>
                      </c:pt>
                      <c:pt idx="12862">
                        <c:v>3.25</c:v>
                      </c:pt>
                      <c:pt idx="12863">
                        <c:v>3.3000000000000003</c:v>
                      </c:pt>
                      <c:pt idx="12864">
                        <c:v>3.25</c:v>
                      </c:pt>
                      <c:pt idx="12865">
                        <c:v>3.23</c:v>
                      </c:pt>
                      <c:pt idx="12866">
                        <c:v>3.22</c:v>
                      </c:pt>
                      <c:pt idx="12867">
                        <c:v>3.19</c:v>
                      </c:pt>
                      <c:pt idx="12868">
                        <c:v>3.16</c:v>
                      </c:pt>
                      <c:pt idx="12869">
                        <c:v>3.0900000000000003</c:v>
                      </c:pt>
                      <c:pt idx="12870">
                        <c:v>3.1</c:v>
                      </c:pt>
                      <c:pt idx="12871">
                        <c:v>3.08</c:v>
                      </c:pt>
                      <c:pt idx="12872">
                        <c:v>3.14</c:v>
                      </c:pt>
                      <c:pt idx="12873">
                        <c:v>3.1</c:v>
                      </c:pt>
                      <c:pt idx="12874">
                        <c:v>3.1300000000000003</c:v>
                      </c:pt>
                      <c:pt idx="12875">
                        <c:v>3.0900000000000003</c:v>
                      </c:pt>
                      <c:pt idx="12876">
                        <c:v>3.05</c:v>
                      </c:pt>
                      <c:pt idx="12877">
                        <c:v>3.0300000000000002</c:v>
                      </c:pt>
                      <c:pt idx="12878">
                        <c:v>3.08</c:v>
                      </c:pt>
                      <c:pt idx="12879">
                        <c:v>3.08</c:v>
                      </c:pt>
                      <c:pt idx="12880">
                        <c:v>3.05</c:v>
                      </c:pt>
                      <c:pt idx="12881">
                        <c:v>3.03</c:v>
                      </c:pt>
                      <c:pt idx="12882">
                        <c:v>3.02</c:v>
                      </c:pt>
                      <c:pt idx="12883">
                        <c:v>3.04</c:v>
                      </c:pt>
                      <c:pt idx="12884">
                        <c:v>2.98</c:v>
                      </c:pt>
                      <c:pt idx="12885">
                        <c:v>2.9699999999999998</c:v>
                      </c:pt>
                      <c:pt idx="12886">
                        <c:v>#N/A</c:v>
                      </c:pt>
                      <c:pt idx="12887">
                        <c:v>2.9499999999999997</c:v>
                      </c:pt>
                      <c:pt idx="12888">
                        <c:v>2.86</c:v>
                      </c:pt>
                      <c:pt idx="12889">
                        <c:v>2.94</c:v>
                      </c:pt>
                      <c:pt idx="12890">
                        <c:v>2.8800000000000003</c:v>
                      </c:pt>
                      <c:pt idx="12891">
                        <c:v>2.9099999999999997</c:v>
                      </c:pt>
                      <c:pt idx="12892">
                        <c:v>2.92</c:v>
                      </c:pt>
                      <c:pt idx="12893">
                        <c:v>2.89</c:v>
                      </c:pt>
                      <c:pt idx="12894">
                        <c:v>2.92</c:v>
                      </c:pt>
                      <c:pt idx="12895">
                        <c:v>2.9000000000000004</c:v>
                      </c:pt>
                      <c:pt idx="12896">
                        <c:v>2.9</c:v>
                      </c:pt>
                      <c:pt idx="12897">
                        <c:v>3.01</c:v>
                      </c:pt>
                      <c:pt idx="12898">
                        <c:v>2.88</c:v>
                      </c:pt>
                      <c:pt idx="12899">
                        <c:v>2.83</c:v>
                      </c:pt>
                      <c:pt idx="12900">
                        <c:v>2.84</c:v>
                      </c:pt>
                      <c:pt idx="12901">
                        <c:v>2.8800000000000003</c:v>
                      </c:pt>
                      <c:pt idx="12902">
                        <c:v>2.9000000000000004</c:v>
                      </c:pt>
                      <c:pt idx="12903">
                        <c:v>2.92</c:v>
                      </c:pt>
                      <c:pt idx="12904">
                        <c:v>2.85</c:v>
                      </c:pt>
                      <c:pt idx="12905">
                        <c:v>2.8</c:v>
                      </c:pt>
                      <c:pt idx="12906">
                        <c:v>2.87</c:v>
                      </c:pt>
                      <c:pt idx="12907">
                        <c:v>2.9699999999999998</c:v>
                      </c:pt>
                      <c:pt idx="12908">
                        <c:v>3.0700000000000003</c:v>
                      </c:pt>
                      <c:pt idx="12909">
                        <c:v>3.1100000000000003</c:v>
                      </c:pt>
                      <c:pt idx="12910">
                        <c:v>3.14</c:v>
                      </c:pt>
                      <c:pt idx="12911">
                        <c:v>#N/A</c:v>
                      </c:pt>
                      <c:pt idx="12912">
                        <c:v>3.08</c:v>
                      </c:pt>
                      <c:pt idx="12913">
                        <c:v>3.0500000000000003</c:v>
                      </c:pt>
                      <c:pt idx="12914">
                        <c:v>3.1</c:v>
                      </c:pt>
                      <c:pt idx="12915">
                        <c:v>2.96</c:v>
                      </c:pt>
                      <c:pt idx="12916">
                        <c:v>2.87</c:v>
                      </c:pt>
                      <c:pt idx="12917">
                        <c:v>2.86</c:v>
                      </c:pt>
                      <c:pt idx="12918">
                        <c:v>2.86</c:v>
                      </c:pt>
                      <c:pt idx="12919">
                        <c:v>2.92</c:v>
                      </c:pt>
                      <c:pt idx="12920">
                        <c:v>2.88</c:v>
                      </c:pt>
                      <c:pt idx="12921">
                        <c:v>2.88</c:v>
                      </c:pt>
                      <c:pt idx="12922">
                        <c:v>2.85</c:v>
                      </c:pt>
                      <c:pt idx="12923">
                        <c:v>2.9</c:v>
                      </c:pt>
                      <c:pt idx="12924">
                        <c:v>2.9699999999999998</c:v>
                      </c:pt>
                      <c:pt idx="12925">
                        <c:v>2.93</c:v>
                      </c:pt>
                      <c:pt idx="12926">
                        <c:v>2.9699999999999998</c:v>
                      </c:pt>
                      <c:pt idx="12927">
                        <c:v>2.93</c:v>
                      </c:pt>
                      <c:pt idx="12928">
                        <c:v>2.94</c:v>
                      </c:pt>
                      <c:pt idx="12929">
                        <c:v>2.9</c:v>
                      </c:pt>
                      <c:pt idx="12930">
                        <c:v>2.71</c:v>
                      </c:pt>
                      <c:pt idx="12931">
                        <c:v>2.6</c:v>
                      </c:pt>
                      <c:pt idx="12932">
                        <c:v>2.5</c:v>
                      </c:pt>
                      <c:pt idx="12933">
                        <c:v>2.52</c:v>
                      </c:pt>
                      <c:pt idx="12934">
                        <c:v>2.3800000000000003</c:v>
                      </c:pt>
                      <c:pt idx="12935">
                        <c:v>2.5</c:v>
                      </c:pt>
                      <c:pt idx="12936">
                        <c:v>2.29</c:v>
                      </c:pt>
                      <c:pt idx="12937">
                        <c:v>2.1</c:v>
                      </c:pt>
                      <c:pt idx="12938">
                        <c:v>2.0699999999999998</c:v>
                      </c:pt>
                      <c:pt idx="12939">
                        <c:v>2.25</c:v>
                      </c:pt>
                      <c:pt idx="12940">
                        <c:v>2.14</c:v>
                      </c:pt>
                      <c:pt idx="12941">
                        <c:v>2.19</c:v>
                      </c:pt>
                      <c:pt idx="12942">
                        <c:v>2.14</c:v>
                      </c:pt>
                      <c:pt idx="12943">
                        <c:v>2.08</c:v>
                      </c:pt>
                      <c:pt idx="12944">
                        <c:v>1.99</c:v>
                      </c:pt>
                      <c:pt idx="12945">
                        <c:v>1.9799999999999998</c:v>
                      </c:pt>
                      <c:pt idx="12946">
                        <c:v>2.0100000000000002</c:v>
                      </c:pt>
                      <c:pt idx="12947">
                        <c:v>2.0699999999999998</c:v>
                      </c:pt>
                      <c:pt idx="12948">
                        <c:v>2.21</c:v>
                      </c:pt>
                      <c:pt idx="12949">
                        <c:v>2.15</c:v>
                      </c:pt>
                      <c:pt idx="12950">
                        <c:v>2.1</c:v>
                      </c:pt>
                      <c:pt idx="12951">
                        <c:v>2.19</c:v>
                      </c:pt>
                      <c:pt idx="12952">
                        <c:v>2.11</c:v>
                      </c:pt>
                      <c:pt idx="12953">
                        <c:v>2.15</c:v>
                      </c:pt>
                      <c:pt idx="12954">
                        <c:v>2.0699999999999998</c:v>
                      </c:pt>
                      <c:pt idx="12955">
                        <c:v>1.94</c:v>
                      </c:pt>
                      <c:pt idx="12956">
                        <c:v>#N/A</c:v>
                      </c:pt>
                      <c:pt idx="12957">
                        <c:v>1.89</c:v>
                      </c:pt>
                      <c:pt idx="12958">
                        <c:v>1.9599999999999997</c:v>
                      </c:pt>
                      <c:pt idx="12959">
                        <c:v>1.91</c:v>
                      </c:pt>
                      <c:pt idx="12960">
                        <c:v>1.8399999999999999</c:v>
                      </c:pt>
                      <c:pt idx="12961">
                        <c:v>1.8499999999999999</c:v>
                      </c:pt>
                      <c:pt idx="12962">
                        <c:v>1.91</c:v>
                      </c:pt>
                      <c:pt idx="12963">
                        <c:v>1.9499999999999997</c:v>
                      </c:pt>
                      <c:pt idx="12964">
                        <c:v>1.9999999999999998</c:v>
                      </c:pt>
                      <c:pt idx="12965">
                        <c:v>1.99</c:v>
                      </c:pt>
                      <c:pt idx="12966">
                        <c:v>1.88</c:v>
                      </c:pt>
                      <c:pt idx="12967">
                        <c:v>1.8599999999999999</c:v>
                      </c:pt>
                      <c:pt idx="12968">
                        <c:v>1.7999999999999998</c:v>
                      </c:pt>
                      <c:pt idx="12969">
                        <c:v>1.64</c:v>
                      </c:pt>
                      <c:pt idx="12970">
                        <c:v>1.76</c:v>
                      </c:pt>
                      <c:pt idx="12971">
                        <c:v>1.8299999999999998</c:v>
                      </c:pt>
                      <c:pt idx="12972">
                        <c:v>1.92</c:v>
                      </c:pt>
                      <c:pt idx="12973">
                        <c:v>1.9499999999999997</c:v>
                      </c:pt>
                      <c:pt idx="12974">
                        <c:v>1.91</c:v>
                      </c:pt>
                      <c:pt idx="12975">
                        <c:v>1.8599999999999999</c:v>
                      </c:pt>
                      <c:pt idx="12976">
                        <c:v>1.72</c:v>
                      </c:pt>
                      <c:pt idx="12977">
                        <c:v>1.74</c:v>
                      </c:pt>
                      <c:pt idx="12978">
                        <c:v>1.8499999999999999</c:v>
                      </c:pt>
                      <c:pt idx="12979">
                        <c:v>1.9399999999999997</c:v>
                      </c:pt>
                      <c:pt idx="12980">
                        <c:v>2.0300000000000002</c:v>
                      </c:pt>
                      <c:pt idx="12981">
                        <c:v>#N/A</c:v>
                      </c:pt>
                      <c:pt idx="12982">
                        <c:v>2.1100000000000003</c:v>
                      </c:pt>
                      <c:pt idx="12983">
                        <c:v>2.1700000000000004</c:v>
                      </c:pt>
                      <c:pt idx="12984">
                        <c:v>2.12</c:v>
                      </c:pt>
                      <c:pt idx="12985">
                        <c:v>2.19</c:v>
                      </c:pt>
                      <c:pt idx="12986">
                        <c:v>2.1100000000000003</c:v>
                      </c:pt>
                      <c:pt idx="12987">
                        <c:v>2.12</c:v>
                      </c:pt>
                      <c:pt idx="12988">
                        <c:v>2.1100000000000003</c:v>
                      </c:pt>
                      <c:pt idx="12989">
                        <c:v>2.1300000000000003</c:v>
                      </c:pt>
                      <c:pt idx="12990">
                        <c:v>2.16</c:v>
                      </c:pt>
                      <c:pt idx="12991">
                        <c:v>2.1800000000000002</c:v>
                      </c:pt>
                      <c:pt idx="12992">
                        <c:v>2.0700000000000003</c:v>
                      </c:pt>
                      <c:pt idx="12993">
                        <c:v>2.15</c:v>
                      </c:pt>
                      <c:pt idx="12994">
                        <c:v>2.35</c:v>
                      </c:pt>
                      <c:pt idx="12995">
                        <c:v>2.27</c:v>
                      </c:pt>
                      <c:pt idx="12996">
                        <c:v>2.08</c:v>
                      </c:pt>
                      <c:pt idx="12997">
                        <c:v>1.9299999999999997</c:v>
                      </c:pt>
                      <c:pt idx="12998">
                        <c:v>1.9499999999999997</c:v>
                      </c:pt>
                      <c:pt idx="12999">
                        <c:v>1.9999999999999998</c:v>
                      </c:pt>
                      <c:pt idx="13000">
                        <c:v>1.98</c:v>
                      </c:pt>
                      <c:pt idx="13001">
                        <c:v>1.96</c:v>
                      </c:pt>
                      <c:pt idx="13002">
                        <c:v>2.02</c:v>
                      </c:pt>
                      <c:pt idx="13003">
                        <c:v>1.92</c:v>
                      </c:pt>
                      <c:pt idx="13004">
                        <c:v>1.96</c:v>
                      </c:pt>
                      <c:pt idx="13005">
                        <c:v>#N/A</c:v>
                      </c:pt>
                      <c:pt idx="13006">
                        <c:v>1.96</c:v>
                      </c:pt>
                      <c:pt idx="13007">
                        <c:v>1.97</c:v>
                      </c:pt>
                      <c:pt idx="13008">
                        <c:v>1.9299999999999997</c:v>
                      </c:pt>
                      <c:pt idx="13009">
                        <c:v>1.88</c:v>
                      </c:pt>
                      <c:pt idx="13010">
                        <c:v>1.9299999999999997</c:v>
                      </c:pt>
                      <c:pt idx="13011">
                        <c:v>1.89</c:v>
                      </c:pt>
                      <c:pt idx="13012">
                        <c:v>1.8599999999999999</c:v>
                      </c:pt>
                      <c:pt idx="13013">
                        <c:v>1.7999999999999998</c:v>
                      </c:pt>
                      <c:pt idx="13014">
                        <c:v>#N/A</c:v>
                      </c:pt>
                      <c:pt idx="13015">
                        <c:v>1.9</c:v>
                      </c:pt>
                      <c:pt idx="13016">
                        <c:v>1.89</c:v>
                      </c:pt>
                      <c:pt idx="13017">
                        <c:v>1.92</c:v>
                      </c:pt>
                      <c:pt idx="13018">
                        <c:v>1.98</c:v>
                      </c:pt>
                      <c:pt idx="13019">
                        <c:v>2.0299999999999998</c:v>
                      </c:pt>
                      <c:pt idx="13020">
                        <c:v>1.9699999999999998</c:v>
                      </c:pt>
                      <c:pt idx="13021">
                        <c:v>1.96</c:v>
                      </c:pt>
                      <c:pt idx="13022">
                        <c:v>2</c:v>
                      </c:pt>
                      <c:pt idx="13023">
                        <c:v>1.94</c:v>
                      </c:pt>
                      <c:pt idx="13024">
                        <c:v>1.92</c:v>
                      </c:pt>
                      <c:pt idx="13025">
                        <c:v>1.9999999999999998</c:v>
                      </c:pt>
                      <c:pt idx="13026">
                        <c:v>1.9599999999999997</c:v>
                      </c:pt>
                      <c:pt idx="13027">
                        <c:v>1.89</c:v>
                      </c:pt>
                      <c:pt idx="13028">
                        <c:v>1.8499999999999999</c:v>
                      </c:pt>
                      <c:pt idx="13029">
                        <c:v>1.8499999999999999</c:v>
                      </c:pt>
                      <c:pt idx="13030">
                        <c:v>1.79</c:v>
                      </c:pt>
                      <c:pt idx="13031">
                        <c:v>1.75</c:v>
                      </c:pt>
                      <c:pt idx="13032">
                        <c:v>1.8699999999999999</c:v>
                      </c:pt>
                      <c:pt idx="13033">
                        <c:v>1.91</c:v>
                      </c:pt>
                      <c:pt idx="13034">
                        <c:v>1.9</c:v>
                      </c:pt>
                      <c:pt idx="13035">
                        <c:v>1.9499999999999997</c:v>
                      </c:pt>
                      <c:pt idx="13036">
                        <c:v>#N/A</c:v>
                      </c:pt>
                      <c:pt idx="13037">
                        <c:v>1.95</c:v>
                      </c:pt>
                      <c:pt idx="13038">
                        <c:v>1.8599999999999999</c:v>
                      </c:pt>
                      <c:pt idx="13039">
                        <c:v>1.8399999999999999</c:v>
                      </c:pt>
                      <c:pt idx="13040">
                        <c:v>1.8499999999999999</c:v>
                      </c:pt>
                      <c:pt idx="13041">
                        <c:v>#N/A</c:v>
                      </c:pt>
                      <c:pt idx="13042">
                        <c:v>1.9</c:v>
                      </c:pt>
                      <c:pt idx="13043">
                        <c:v>1.93</c:v>
                      </c:pt>
                      <c:pt idx="13044">
                        <c:v>1.95</c:v>
                      </c:pt>
                      <c:pt idx="13045">
                        <c:v>1.91</c:v>
                      </c:pt>
                      <c:pt idx="13046">
                        <c:v>1.9</c:v>
                      </c:pt>
                      <c:pt idx="13047">
                        <c:v>1.92</c:v>
                      </c:pt>
                      <c:pt idx="13048">
                        <c:v>1.8499999999999999</c:v>
                      </c:pt>
                      <c:pt idx="13049">
                        <c:v>1.8599999999999999</c:v>
                      </c:pt>
                      <c:pt idx="13050">
                        <c:v>1.7999999999999998</c:v>
                      </c:pt>
                      <c:pt idx="13051">
                        <c:v>#N/A</c:v>
                      </c:pt>
                      <c:pt idx="13052">
                        <c:v>1.78</c:v>
                      </c:pt>
                      <c:pt idx="13053">
                        <c:v>1.8299999999999998</c:v>
                      </c:pt>
                      <c:pt idx="13054">
                        <c:v>1.9099999999999997</c:v>
                      </c:pt>
                      <c:pt idx="13055">
                        <c:v>1.9599999999999997</c:v>
                      </c:pt>
                      <c:pt idx="13056">
                        <c:v>1.9999999999999998</c:v>
                      </c:pt>
                      <c:pt idx="13057">
                        <c:v>1.99</c:v>
                      </c:pt>
                      <c:pt idx="13058">
                        <c:v>1.9299999999999997</c:v>
                      </c:pt>
                      <c:pt idx="13059">
                        <c:v>1.88</c:v>
                      </c:pt>
                      <c:pt idx="13060">
                        <c:v>1.8399999999999999</c:v>
                      </c:pt>
                      <c:pt idx="13061">
                        <c:v>1.78</c:v>
                      </c:pt>
                      <c:pt idx="13062">
                        <c:v>1.72</c:v>
                      </c:pt>
                      <c:pt idx="13063">
                        <c:v>1.76</c:v>
                      </c:pt>
                      <c:pt idx="13064">
                        <c:v>1.75</c:v>
                      </c:pt>
                      <c:pt idx="13065">
                        <c:v>1.8599999999999999</c:v>
                      </c:pt>
                      <c:pt idx="13066">
                        <c:v>1.8199999999999998</c:v>
                      </c:pt>
                      <c:pt idx="13067">
                        <c:v>1.89</c:v>
                      </c:pt>
                      <c:pt idx="13068">
                        <c:v>1.8999999999999997</c:v>
                      </c:pt>
                      <c:pt idx="13069">
                        <c:v>1.93</c:v>
                      </c:pt>
                      <c:pt idx="13070">
                        <c:v>1.8399999999999999</c:v>
                      </c:pt>
                      <c:pt idx="13071">
                        <c:v>1.87</c:v>
                      </c:pt>
                      <c:pt idx="13072">
                        <c:v>1.7999999999999998</c:v>
                      </c:pt>
                      <c:pt idx="13073">
                        <c:v>1.81</c:v>
                      </c:pt>
                      <c:pt idx="13074">
                        <c:v>1.88</c:v>
                      </c:pt>
                      <c:pt idx="13075">
                        <c:v>1.9199999999999997</c:v>
                      </c:pt>
                      <c:pt idx="13076">
                        <c:v>#N/A</c:v>
                      </c:pt>
                      <c:pt idx="13077">
                        <c:v>1.9499999999999997</c:v>
                      </c:pt>
                      <c:pt idx="13078">
                        <c:v>1.9299999999999997</c:v>
                      </c:pt>
                      <c:pt idx="13079">
                        <c:v>1.91</c:v>
                      </c:pt>
                      <c:pt idx="13080">
                        <c:v>1.89</c:v>
                      </c:pt>
                      <c:pt idx="13081">
                        <c:v>1.8199999999999998</c:v>
                      </c:pt>
                      <c:pt idx="13082">
                        <c:v>1.8399999999999999</c:v>
                      </c:pt>
                      <c:pt idx="13083">
                        <c:v>1.88</c:v>
                      </c:pt>
                      <c:pt idx="13084">
                        <c:v>1.9199999999999997</c:v>
                      </c:pt>
                      <c:pt idx="13085">
                        <c:v>1.88</c:v>
                      </c:pt>
                      <c:pt idx="13086">
                        <c:v>1.89</c:v>
                      </c:pt>
                      <c:pt idx="13087">
                        <c:v>1.8499999999999999</c:v>
                      </c:pt>
                      <c:pt idx="13088">
                        <c:v>1.8699999999999999</c:v>
                      </c:pt>
                      <c:pt idx="13089">
                        <c:v>1.9199999999999997</c:v>
                      </c:pt>
                      <c:pt idx="13090">
                        <c:v>1.92</c:v>
                      </c:pt>
                      <c:pt idx="13091">
                        <c:v>1.92</c:v>
                      </c:pt>
                      <c:pt idx="13092">
                        <c:v>2.02</c:v>
                      </c:pt>
                      <c:pt idx="13093">
                        <c:v>2.16</c:v>
                      </c:pt>
                      <c:pt idx="13094">
                        <c:v>2.15</c:v>
                      </c:pt>
                      <c:pt idx="13095">
                        <c:v>2.16</c:v>
                      </c:pt>
                      <c:pt idx="13096">
                        <c:v>2.2400000000000002</c:v>
                      </c:pt>
                      <c:pt idx="13097">
                        <c:v>2.23</c:v>
                      </c:pt>
                      <c:pt idx="13098">
                        <c:v>2.16</c:v>
                      </c:pt>
                      <c:pt idx="13099">
                        <c:v>2.15</c:v>
                      </c:pt>
                      <c:pt idx="13100">
                        <c:v>2.11</c:v>
                      </c:pt>
                      <c:pt idx="13101">
                        <c:v>2.1199999999999997</c:v>
                      </c:pt>
                      <c:pt idx="13102">
                        <c:v>2.06</c:v>
                      </c:pt>
                      <c:pt idx="13103">
                        <c:v>2.08</c:v>
                      </c:pt>
                      <c:pt idx="13104">
                        <c:v>2.0500000000000003</c:v>
                      </c:pt>
                      <c:pt idx="13105">
                        <c:v>2.14</c:v>
                      </c:pt>
                      <c:pt idx="13106">
                        <c:v>2.0700000000000003</c:v>
                      </c:pt>
                      <c:pt idx="13107">
                        <c:v>2.15</c:v>
                      </c:pt>
                      <c:pt idx="13108">
                        <c:v>2.1</c:v>
                      </c:pt>
                      <c:pt idx="13109">
                        <c:v>2.04</c:v>
                      </c:pt>
                      <c:pt idx="13110">
                        <c:v>1.9499999999999997</c:v>
                      </c:pt>
                      <c:pt idx="13111">
                        <c:v>1.9000000000000001</c:v>
                      </c:pt>
                      <c:pt idx="13112">
                        <c:v>1.8599999999999999</c:v>
                      </c:pt>
                      <c:pt idx="13113">
                        <c:v>1.89</c:v>
                      </c:pt>
                      <c:pt idx="13114">
                        <c:v>1.9300000000000002</c:v>
                      </c:pt>
                      <c:pt idx="13115">
                        <c:v>1.87</c:v>
                      </c:pt>
                      <c:pt idx="13116">
                        <c:v>1.85</c:v>
                      </c:pt>
                      <c:pt idx="13117">
                        <c:v>1.8699999999999999</c:v>
                      </c:pt>
                      <c:pt idx="13118">
                        <c:v>1.85</c:v>
                      </c:pt>
                      <c:pt idx="13119">
                        <c:v>1.85</c:v>
                      </c:pt>
                      <c:pt idx="13120">
                        <c:v>1.87</c:v>
                      </c:pt>
                      <c:pt idx="13121">
                        <c:v>1.83</c:v>
                      </c:pt>
                      <c:pt idx="13122">
                        <c:v>1.8599999999999999</c:v>
                      </c:pt>
                      <c:pt idx="13123">
                        <c:v>1.8599999999999999</c:v>
                      </c:pt>
                      <c:pt idx="13124">
                        <c:v>1.8399999999999999</c:v>
                      </c:pt>
                      <c:pt idx="13125">
                        <c:v>1.83</c:v>
                      </c:pt>
                      <c:pt idx="13126">
                        <c:v>1.79</c:v>
                      </c:pt>
                      <c:pt idx="13127">
                        <c:v>1.82</c:v>
                      </c:pt>
                      <c:pt idx="13128">
                        <c:v>1.81</c:v>
                      </c:pt>
                      <c:pt idx="13129">
                        <c:v>1.81</c:v>
                      </c:pt>
                      <c:pt idx="13130">
                        <c:v>1.75</c:v>
                      </c:pt>
                      <c:pt idx="13131">
                        <c:v>1.76</c:v>
                      </c:pt>
                      <c:pt idx="13132">
                        <c:v>1.72</c:v>
                      </c:pt>
                      <c:pt idx="13133">
                        <c:v>1.7200000000000002</c:v>
                      </c:pt>
                      <c:pt idx="13134">
                        <c:v>1.74</c:v>
                      </c:pt>
                      <c:pt idx="13135">
                        <c:v>1.6900000000000002</c:v>
                      </c:pt>
                      <c:pt idx="13136">
                        <c:v>1.62</c:v>
                      </c:pt>
                      <c:pt idx="13137">
                        <c:v>1.6</c:v>
                      </c:pt>
                      <c:pt idx="13138">
                        <c:v>1.6</c:v>
                      </c:pt>
                      <c:pt idx="13139">
                        <c:v>1.54</c:v>
                      </c:pt>
                      <c:pt idx="13140">
                        <c:v>1.55</c:v>
                      </c:pt>
                      <c:pt idx="13141">
                        <c:v>1.59</c:v>
                      </c:pt>
                      <c:pt idx="13142">
                        <c:v>1.6300000000000001</c:v>
                      </c:pt>
                      <c:pt idx="13143">
                        <c:v>1.58</c:v>
                      </c:pt>
                      <c:pt idx="13144">
                        <c:v>1.62</c:v>
                      </c:pt>
                      <c:pt idx="13145">
                        <c:v>1.6</c:v>
                      </c:pt>
                      <c:pt idx="13146">
                        <c:v>#N/A</c:v>
                      </c:pt>
                      <c:pt idx="13147">
                        <c:v>1.58</c:v>
                      </c:pt>
                      <c:pt idx="13148">
                        <c:v>1.47</c:v>
                      </c:pt>
                      <c:pt idx="13149">
                        <c:v>1.4300000000000002</c:v>
                      </c:pt>
                      <c:pt idx="13150">
                        <c:v>1.31</c:v>
                      </c:pt>
                      <c:pt idx="13151">
                        <c:v>1.36</c:v>
                      </c:pt>
                      <c:pt idx="13152">
                        <c:v>1.4000000000000001</c:v>
                      </c:pt>
                      <c:pt idx="13153">
                        <c:v>1.5</c:v>
                      </c:pt>
                      <c:pt idx="13154">
                        <c:v>1.5</c:v>
                      </c:pt>
                      <c:pt idx="13155">
                        <c:v>1.48</c:v>
                      </c:pt>
                      <c:pt idx="13156">
                        <c:v>1.4300000000000002</c:v>
                      </c:pt>
                      <c:pt idx="13157">
                        <c:v>1.51</c:v>
                      </c:pt>
                      <c:pt idx="13158">
                        <c:v>1.4400000000000002</c:v>
                      </c:pt>
                      <c:pt idx="13159">
                        <c:v>1.47</c:v>
                      </c:pt>
                      <c:pt idx="13160">
                        <c:v>1.4200000000000002</c:v>
                      </c:pt>
                      <c:pt idx="13161">
                        <c:v>1.4200000000000002</c:v>
                      </c:pt>
                      <c:pt idx="13162">
                        <c:v>1.47</c:v>
                      </c:pt>
                      <c:pt idx="13163">
                        <c:v>1.49</c:v>
                      </c:pt>
                      <c:pt idx="13164">
                        <c:v>1.46</c:v>
                      </c:pt>
                      <c:pt idx="13165">
                        <c:v>1.52</c:v>
                      </c:pt>
                      <c:pt idx="13166">
                        <c:v>1.46</c:v>
                      </c:pt>
                      <c:pt idx="13167">
                        <c:v>1.5</c:v>
                      </c:pt>
                      <c:pt idx="13168">
                        <c:v>1.5</c:v>
                      </c:pt>
                      <c:pt idx="13169">
                        <c:v>1.4500000000000002</c:v>
                      </c:pt>
                      <c:pt idx="13170">
                        <c:v>1.5799999999999998</c:v>
                      </c:pt>
                      <c:pt idx="13171">
                        <c:v>1.4300000000000002</c:v>
                      </c:pt>
                      <c:pt idx="13172">
                        <c:v>1.48</c:v>
                      </c:pt>
                      <c:pt idx="13173">
                        <c:v>#N/A</c:v>
                      </c:pt>
                      <c:pt idx="13174">
                        <c:v>1.4500000000000002</c:v>
                      </c:pt>
                      <c:pt idx="13175">
                        <c:v>1.4000000000000001</c:v>
                      </c:pt>
                      <c:pt idx="13176">
                        <c:v>1.36</c:v>
                      </c:pt>
                      <c:pt idx="13177">
                        <c:v>1.36</c:v>
                      </c:pt>
                      <c:pt idx="13178">
                        <c:v>1.37</c:v>
                      </c:pt>
                      <c:pt idx="13179">
                        <c:v>1.32</c:v>
                      </c:pt>
                      <c:pt idx="13180">
                        <c:v>1.33</c:v>
                      </c:pt>
                      <c:pt idx="13181">
                        <c:v>1.32</c:v>
                      </c:pt>
                      <c:pt idx="13182">
                        <c:v>1.36</c:v>
                      </c:pt>
                      <c:pt idx="13183">
                        <c:v>1.36</c:v>
                      </c:pt>
                      <c:pt idx="13184">
                        <c:v>1.4100000000000001</c:v>
                      </c:pt>
                      <c:pt idx="13185">
                        <c:v>1.3599999999999999</c:v>
                      </c:pt>
                      <c:pt idx="13186">
                        <c:v>1.33</c:v>
                      </c:pt>
                      <c:pt idx="13187">
                        <c:v>1.29</c:v>
                      </c:pt>
                      <c:pt idx="13188">
                        <c:v>1.28</c:v>
                      </c:pt>
                      <c:pt idx="13189">
                        <c:v>1.31</c:v>
                      </c:pt>
                      <c:pt idx="13190">
                        <c:v>1.44</c:v>
                      </c:pt>
                      <c:pt idx="13191">
                        <c:v>1.3900000000000001</c:v>
                      </c:pt>
                      <c:pt idx="13192">
                        <c:v>1.38</c:v>
                      </c:pt>
                      <c:pt idx="13193">
                        <c:v>1.42</c:v>
                      </c:pt>
                      <c:pt idx="13194">
                        <c:v>1.37</c:v>
                      </c:pt>
                      <c:pt idx="13195">
                        <c:v>1.46</c:v>
                      </c:pt>
                      <c:pt idx="13196">
                        <c:v>1.4500000000000002</c:v>
                      </c:pt>
                      <c:pt idx="13197">
                        <c:v>1.5299999999999998</c:v>
                      </c:pt>
                      <c:pt idx="13198">
                        <c:v>1.5499999999999998</c:v>
                      </c:pt>
                      <c:pt idx="13199">
                        <c:v>1.56</c:v>
                      </c:pt>
                      <c:pt idx="13200">
                        <c:v>1.52</c:v>
                      </c:pt>
                      <c:pt idx="13201">
                        <c:v>1.52</c:v>
                      </c:pt>
                      <c:pt idx="13202">
                        <c:v>1.6</c:v>
                      </c:pt>
                      <c:pt idx="13203">
                        <c:v>1.67</c:v>
                      </c:pt>
                      <c:pt idx="13204">
                        <c:v>1.7000000000000002</c:v>
                      </c:pt>
                      <c:pt idx="13205">
                        <c:v>1.6800000000000002</c:v>
                      </c:pt>
                      <c:pt idx="13206">
                        <c:v>1.69</c:v>
                      </c:pt>
                      <c:pt idx="13207">
                        <c:v>1.67</c:v>
                      </c:pt>
                      <c:pt idx="13208">
                        <c:v>1.58</c:v>
                      </c:pt>
                      <c:pt idx="13209">
                        <c:v>1.5499999999999998</c:v>
                      </c:pt>
                      <c:pt idx="13210">
                        <c:v>1.5499999999999998</c:v>
                      </c:pt>
                      <c:pt idx="13211">
                        <c:v>1.52</c:v>
                      </c:pt>
                      <c:pt idx="13212">
                        <c:v>1.5099999999999998</c:v>
                      </c:pt>
                      <c:pt idx="13213">
                        <c:v>1.5299999999999998</c:v>
                      </c:pt>
                      <c:pt idx="13214">
                        <c:v>1.4899999999999998</c:v>
                      </c:pt>
                      <c:pt idx="13215">
                        <c:v>1.44</c:v>
                      </c:pt>
                      <c:pt idx="13216">
                        <c:v>#N/A</c:v>
                      </c:pt>
                      <c:pt idx="13217">
                        <c:v>1.4500000000000002</c:v>
                      </c:pt>
                      <c:pt idx="13218">
                        <c:v>1.4400000000000002</c:v>
                      </c:pt>
                      <c:pt idx="13219">
                        <c:v>1.52</c:v>
                      </c:pt>
                      <c:pt idx="13220">
                        <c:v>1.52</c:v>
                      </c:pt>
                      <c:pt idx="13221">
                        <c:v>1.53</c:v>
                      </c:pt>
                      <c:pt idx="13222">
                        <c:v>1.55</c:v>
                      </c:pt>
                      <c:pt idx="13223">
                        <c:v>1.62</c:v>
                      </c:pt>
                      <c:pt idx="13224">
                        <c:v>1.6</c:v>
                      </c:pt>
                      <c:pt idx="13225">
                        <c:v>1.72</c:v>
                      </c:pt>
                      <c:pt idx="13226">
                        <c:v>1.6900000000000002</c:v>
                      </c:pt>
                      <c:pt idx="13227">
                        <c:v>1.6600000000000001</c:v>
                      </c:pt>
                      <c:pt idx="13228">
                        <c:v>1.6400000000000001</c:v>
                      </c:pt>
                      <c:pt idx="13229">
                        <c:v>1.6400000000000001</c:v>
                      </c:pt>
                      <c:pt idx="13230">
                        <c:v>1.62</c:v>
                      </c:pt>
                      <c:pt idx="13231">
                        <c:v>1.58</c:v>
                      </c:pt>
                      <c:pt idx="13232">
                        <c:v>1.55</c:v>
                      </c:pt>
                      <c:pt idx="13233">
                        <c:v>1.49</c:v>
                      </c:pt>
                      <c:pt idx="13234">
                        <c:v>1.52</c:v>
                      </c:pt>
                      <c:pt idx="13235">
                        <c:v>1.5599999999999998</c:v>
                      </c:pt>
                      <c:pt idx="13236">
                        <c:v>1.49</c:v>
                      </c:pt>
                      <c:pt idx="13237">
                        <c:v>1.48</c:v>
                      </c:pt>
                      <c:pt idx="13238">
                        <c:v>1.48</c:v>
                      </c:pt>
                      <c:pt idx="13239">
                        <c:v>1.55</c:v>
                      </c:pt>
                      <c:pt idx="13240">
                        <c:v>1.6</c:v>
                      </c:pt>
                      <c:pt idx="13241">
                        <c:v>#N/A</c:v>
                      </c:pt>
                      <c:pt idx="13242">
                        <c:v>1.58</c:v>
                      </c:pt>
                      <c:pt idx="13243">
                        <c:v>1.56</c:v>
                      </c:pt>
                      <c:pt idx="13244">
                        <c:v>1.54</c:v>
                      </c:pt>
                      <c:pt idx="13245">
                        <c:v>1.53</c:v>
                      </c:pt>
                      <c:pt idx="13246">
                        <c:v>1.54</c:v>
                      </c:pt>
                      <c:pt idx="13247">
                        <c:v>1.59</c:v>
                      </c:pt>
                      <c:pt idx="13248">
                        <c:v>1.6800000000000002</c:v>
                      </c:pt>
                      <c:pt idx="13249">
                        <c:v>1.7100000000000002</c:v>
                      </c:pt>
                      <c:pt idx="13250">
                        <c:v>1.6300000000000001</c:v>
                      </c:pt>
                      <c:pt idx="13251">
                        <c:v>1.6800000000000002</c:v>
                      </c:pt>
                      <c:pt idx="13252">
                        <c:v>1.6400000000000001</c:v>
                      </c:pt>
                      <c:pt idx="13253">
                        <c:v>1.6300000000000001</c:v>
                      </c:pt>
                      <c:pt idx="13254">
                        <c:v>1.7000000000000002</c:v>
                      </c:pt>
                      <c:pt idx="13255">
                        <c:v>1.62</c:v>
                      </c:pt>
                      <c:pt idx="13256">
                        <c:v>1.57</c:v>
                      </c:pt>
                      <c:pt idx="13257">
                        <c:v>#N/A</c:v>
                      </c:pt>
                      <c:pt idx="13258">
                        <c:v>1.54</c:v>
                      </c:pt>
                      <c:pt idx="13259">
                        <c:v>1.58</c:v>
                      </c:pt>
                      <c:pt idx="13260">
                        <c:v>1.59</c:v>
                      </c:pt>
                      <c:pt idx="13261">
                        <c:v>1.55</c:v>
                      </c:pt>
                      <c:pt idx="13262">
                        <c:v>1.62</c:v>
                      </c:pt>
                      <c:pt idx="13263">
                        <c:v>1.52</c:v>
                      </c:pt>
                      <c:pt idx="13264">
                        <c:v>1.4600000000000002</c:v>
                      </c:pt>
                      <c:pt idx="13265">
                        <c:v>1.4500000000000002</c:v>
                      </c:pt>
                      <c:pt idx="13266">
                        <c:v>#N/A</c:v>
                      </c:pt>
                      <c:pt idx="13267">
                        <c:v>1.4300000000000002</c:v>
                      </c:pt>
                      <c:pt idx="13268">
                        <c:v>1.4300000000000002</c:v>
                      </c:pt>
                      <c:pt idx="13269">
                        <c:v>1.4200000000000002</c:v>
                      </c:pt>
                      <c:pt idx="13270">
                        <c:v>1.4200000000000002</c:v>
                      </c:pt>
                      <c:pt idx="13271">
                        <c:v>1.4500000000000002</c:v>
                      </c:pt>
                      <c:pt idx="13272">
                        <c:v>1.5</c:v>
                      </c:pt>
                      <c:pt idx="13273">
                        <c:v>1.53</c:v>
                      </c:pt>
                      <c:pt idx="13274">
                        <c:v>#N/A</c:v>
                      </c:pt>
                      <c:pt idx="13275">
                        <c:v>1.54</c:v>
                      </c:pt>
                      <c:pt idx="13276">
                        <c:v>1.5</c:v>
                      </c:pt>
                      <c:pt idx="13277">
                        <c:v>1.48</c:v>
                      </c:pt>
                      <c:pt idx="13278">
                        <c:v>1.47</c:v>
                      </c:pt>
                      <c:pt idx="13279">
                        <c:v>1.4600000000000002</c:v>
                      </c:pt>
                      <c:pt idx="13280">
                        <c:v>1.4600000000000002</c:v>
                      </c:pt>
                      <c:pt idx="13281">
                        <c:v>1.47</c:v>
                      </c:pt>
                      <c:pt idx="13282">
                        <c:v>1.4500000000000002</c:v>
                      </c:pt>
                      <c:pt idx="13283">
                        <c:v>1.4400000000000002</c:v>
                      </c:pt>
                      <c:pt idx="13284">
                        <c:v>1.4300000000000002</c:v>
                      </c:pt>
                      <c:pt idx="13285">
                        <c:v>1.48</c:v>
                      </c:pt>
                      <c:pt idx="13286">
                        <c:v>1.47</c:v>
                      </c:pt>
                      <c:pt idx="13287">
                        <c:v>1.49</c:v>
                      </c:pt>
                      <c:pt idx="13288">
                        <c:v>1.55</c:v>
                      </c:pt>
                      <c:pt idx="13289">
                        <c:v>1.58</c:v>
                      </c:pt>
                      <c:pt idx="13290">
                        <c:v>1.55</c:v>
                      </c:pt>
                      <c:pt idx="13291">
                        <c:v>1.62</c:v>
                      </c:pt>
                      <c:pt idx="13292">
                        <c:v>1.6700000000000002</c:v>
                      </c:pt>
                      <c:pt idx="13293">
                        <c:v>1.6500000000000001</c:v>
                      </c:pt>
                      <c:pt idx="13294">
                        <c:v>1.6400000000000001</c:v>
                      </c:pt>
                      <c:pt idx="13295">
                        <c:v>1.6</c:v>
                      </c:pt>
                      <c:pt idx="13296">
                        <c:v>1.61</c:v>
                      </c:pt>
                      <c:pt idx="13297">
                        <c:v>#N/A</c:v>
                      </c:pt>
                      <c:pt idx="13298">
                        <c:v>1.6</c:v>
                      </c:pt>
                      <c:pt idx="13299">
                        <c:v>1.57</c:v>
                      </c:pt>
                      <c:pt idx="13300">
                        <c:v>1.56</c:v>
                      </c:pt>
                      <c:pt idx="13301">
                        <c:v>1.69</c:v>
                      </c:pt>
                      <c:pt idx="13302">
                        <c:v>#N/A</c:v>
                      </c:pt>
                      <c:pt idx="13303">
                        <c:v>1.6900000000000002</c:v>
                      </c:pt>
                      <c:pt idx="13304">
                        <c:v>1.75</c:v>
                      </c:pt>
                      <c:pt idx="13305">
                        <c:v>1.77</c:v>
                      </c:pt>
                      <c:pt idx="13306">
                        <c:v>1.76</c:v>
                      </c:pt>
                      <c:pt idx="13307">
                        <c:v>1.74</c:v>
                      </c:pt>
                      <c:pt idx="13308">
                        <c:v>1.7399999999999998</c:v>
                      </c:pt>
                      <c:pt idx="13309">
                        <c:v>1.77</c:v>
                      </c:pt>
                      <c:pt idx="13310">
                        <c:v>1.75</c:v>
                      </c:pt>
                      <c:pt idx="13311">
                        <c:v>1.75</c:v>
                      </c:pt>
                      <c:pt idx="13312">
                        <c:v>1.7100000000000002</c:v>
                      </c:pt>
                      <c:pt idx="13313">
                        <c:v>1.7000000000000002</c:v>
                      </c:pt>
                      <c:pt idx="13314">
                        <c:v>1.75</c:v>
                      </c:pt>
                      <c:pt idx="13315">
                        <c:v>1.73</c:v>
                      </c:pt>
                      <c:pt idx="13316">
                        <c:v>#N/A</c:v>
                      </c:pt>
                      <c:pt idx="13317">
                        <c:v>1.7200000000000002</c:v>
                      </c:pt>
                      <c:pt idx="13318">
                        <c:v>1.73</c:v>
                      </c:pt>
                      <c:pt idx="13319">
                        <c:v>1.73</c:v>
                      </c:pt>
                      <c:pt idx="13320">
                        <c:v>1.8399999999999999</c:v>
                      </c:pt>
                      <c:pt idx="13321">
                        <c:v>1.8599999999999999</c:v>
                      </c:pt>
                      <c:pt idx="13322">
                        <c:v>1.9099999999999997</c:v>
                      </c:pt>
                      <c:pt idx="13323">
                        <c:v>1.9099999999999997</c:v>
                      </c:pt>
                      <c:pt idx="13324">
                        <c:v>1.87</c:v>
                      </c:pt>
                      <c:pt idx="13325">
                        <c:v>1.9</c:v>
                      </c:pt>
                      <c:pt idx="13326">
                        <c:v>1.87</c:v>
                      </c:pt>
                      <c:pt idx="13327">
                        <c:v>1.9100000000000001</c:v>
                      </c:pt>
                      <c:pt idx="13328">
                        <c:v>1.87</c:v>
                      </c:pt>
                      <c:pt idx="13329">
                        <c:v>1.8599999999999999</c:v>
                      </c:pt>
                      <c:pt idx="13330">
                        <c:v>1.85</c:v>
                      </c:pt>
                      <c:pt idx="13331">
                        <c:v>1.85</c:v>
                      </c:pt>
                      <c:pt idx="13332">
                        <c:v>1.8900000000000001</c:v>
                      </c:pt>
                      <c:pt idx="13333">
                        <c:v>1.9099999999999997</c:v>
                      </c:pt>
                      <c:pt idx="13334">
                        <c:v>1.8599999999999999</c:v>
                      </c:pt>
                      <c:pt idx="13335">
                        <c:v>1.8499999999999999</c:v>
                      </c:pt>
                      <c:pt idx="13336">
                        <c:v>#N/A</c:v>
                      </c:pt>
                      <c:pt idx="13337">
                        <c:v>1.88</c:v>
                      </c:pt>
                      <c:pt idx="13338">
                        <c:v>1.87</c:v>
                      </c:pt>
                      <c:pt idx="13339">
                        <c:v>1.83</c:v>
                      </c:pt>
                      <c:pt idx="13340">
                        <c:v>1.81</c:v>
                      </c:pt>
                      <c:pt idx="13341">
                        <c:v>1.73</c:v>
                      </c:pt>
                      <c:pt idx="13342">
                        <c:v>1.7399999999999998</c:v>
                      </c:pt>
                      <c:pt idx="13343">
                        <c:v>1.77</c:v>
                      </c:pt>
                      <c:pt idx="13344">
                        <c:v>1.75</c:v>
                      </c:pt>
                      <c:pt idx="13345">
                        <c:v>1.7200000000000002</c:v>
                      </c:pt>
                      <c:pt idx="13346">
                        <c:v>1.72</c:v>
                      </c:pt>
                      <c:pt idx="13347">
                        <c:v>1.75</c:v>
                      </c:pt>
                      <c:pt idx="13348">
                        <c:v>1.8</c:v>
                      </c:pt>
                      <c:pt idx="13349">
                        <c:v>1.84</c:v>
                      </c:pt>
                      <c:pt idx="13350">
                        <c:v>1.9100000000000001</c:v>
                      </c:pt>
                      <c:pt idx="13351">
                        <c:v>1.91</c:v>
                      </c:pt>
                      <c:pt idx="13352">
                        <c:v>1.88</c:v>
                      </c:pt>
                      <c:pt idx="13353">
                        <c:v>1.9</c:v>
                      </c:pt>
                      <c:pt idx="13354">
                        <c:v>1.8900000000000001</c:v>
                      </c:pt>
                      <c:pt idx="13355">
                        <c:v>1.8499999999999999</c:v>
                      </c:pt>
                      <c:pt idx="13356">
                        <c:v>1.8</c:v>
                      </c:pt>
                      <c:pt idx="13357">
                        <c:v>1.77</c:v>
                      </c:pt>
                      <c:pt idx="13358">
                        <c:v>1.81</c:v>
                      </c:pt>
                      <c:pt idx="13359">
                        <c:v>1.79</c:v>
                      </c:pt>
                      <c:pt idx="13360">
                        <c:v>1.78</c:v>
                      </c:pt>
                      <c:pt idx="13361">
                        <c:v>1.78</c:v>
                      </c:pt>
                      <c:pt idx="13362">
                        <c:v>1.7799999999999998</c:v>
                      </c:pt>
                      <c:pt idx="13363">
                        <c:v>1.75</c:v>
                      </c:pt>
                      <c:pt idx="13364">
                        <c:v>1.7400000000000002</c:v>
                      </c:pt>
                      <c:pt idx="13365">
                        <c:v>#N/A</c:v>
                      </c:pt>
                      <c:pt idx="13366">
                        <c:v>1.7000000000000002</c:v>
                      </c:pt>
                      <c:pt idx="13367">
                        <c:v>1.73</c:v>
                      </c:pt>
                      <c:pt idx="13368">
                        <c:v>1.69</c:v>
                      </c:pt>
                      <c:pt idx="13369">
                        <c:v>1.6400000000000001</c:v>
                      </c:pt>
                      <c:pt idx="13370">
                        <c:v>1.57</c:v>
                      </c:pt>
                      <c:pt idx="13371">
                        <c:v>1.61</c:v>
                      </c:pt>
                      <c:pt idx="13372">
                        <c:v>1.6300000000000001</c:v>
                      </c:pt>
                      <c:pt idx="13373">
                        <c:v>1.6900000000000002</c:v>
                      </c:pt>
                      <c:pt idx="13374">
                        <c:v>1.6700000000000002</c:v>
                      </c:pt>
                      <c:pt idx="13375">
                        <c:v>1.6</c:v>
                      </c:pt>
                      <c:pt idx="13376">
                        <c:v>1.57</c:v>
                      </c:pt>
                      <c:pt idx="13377">
                        <c:v>1.6</c:v>
                      </c:pt>
                      <c:pt idx="13378">
                        <c:v>1.58</c:v>
                      </c:pt>
                      <c:pt idx="13379">
                        <c:v>1.57</c:v>
                      </c:pt>
                      <c:pt idx="13380">
                        <c:v>1.58</c:v>
                      </c:pt>
                      <c:pt idx="13381">
                        <c:v>1.57</c:v>
                      </c:pt>
                      <c:pt idx="13382">
                        <c:v>1.6</c:v>
                      </c:pt>
                      <c:pt idx="13383">
                        <c:v>1.6</c:v>
                      </c:pt>
                      <c:pt idx="13384">
                        <c:v>1.6099999999999999</c:v>
                      </c:pt>
                      <c:pt idx="13385">
                        <c:v>1.5699999999999998</c:v>
                      </c:pt>
                      <c:pt idx="13386">
                        <c:v>1.5699999999999998</c:v>
                      </c:pt>
                      <c:pt idx="13387">
                        <c:v>1.56</c:v>
                      </c:pt>
                      <c:pt idx="13388">
                        <c:v>1.52</c:v>
                      </c:pt>
                      <c:pt idx="13389">
                        <c:v>1.51</c:v>
                      </c:pt>
                      <c:pt idx="13390">
                        <c:v>1.6400000000000001</c:v>
                      </c:pt>
                      <c:pt idx="13391">
                        <c:v>1.6600000000000001</c:v>
                      </c:pt>
                      <c:pt idx="13392">
                        <c:v>1.7000000000000002</c:v>
                      </c:pt>
                      <c:pt idx="13393">
                        <c:v>1.69</c:v>
                      </c:pt>
                      <c:pt idx="13394">
                        <c:v>1.69</c:v>
                      </c:pt>
                      <c:pt idx="13395">
                        <c:v>1.7799999999999998</c:v>
                      </c:pt>
                      <c:pt idx="13396">
                        <c:v>1.7999999999999998</c:v>
                      </c:pt>
                      <c:pt idx="13397">
                        <c:v>1.8499999999999999</c:v>
                      </c:pt>
                      <c:pt idx="13398">
                        <c:v>1.8199999999999998</c:v>
                      </c:pt>
                      <c:pt idx="13399">
                        <c:v>1.76</c:v>
                      </c:pt>
                      <c:pt idx="13400">
                        <c:v>1.8499999999999999</c:v>
                      </c:pt>
                      <c:pt idx="13401">
                        <c:v>1.8699999999999999</c:v>
                      </c:pt>
                      <c:pt idx="13402">
                        <c:v>1.8499999999999999</c:v>
                      </c:pt>
                      <c:pt idx="13403">
                        <c:v>1.9499999999999997</c:v>
                      </c:pt>
                      <c:pt idx="13404">
                        <c:v>1.94</c:v>
                      </c:pt>
                      <c:pt idx="13405">
                        <c:v>1.9199999999999997</c:v>
                      </c:pt>
                      <c:pt idx="13406">
                        <c:v>#N/A</c:v>
                      </c:pt>
                      <c:pt idx="13407">
                        <c:v>2.06</c:v>
                      </c:pt>
                      <c:pt idx="13408">
                        <c:v>2.0499999999999998</c:v>
                      </c:pt>
                      <c:pt idx="13409">
                        <c:v>2.0499999999999998</c:v>
                      </c:pt>
                      <c:pt idx="13410">
                        <c:v>2.0700000000000003</c:v>
                      </c:pt>
                      <c:pt idx="13411">
                        <c:v>2.0299999999999998</c:v>
                      </c:pt>
                      <c:pt idx="13412">
                        <c:v>2.0300000000000002</c:v>
                      </c:pt>
                      <c:pt idx="13413">
                        <c:v>2.0100000000000002</c:v>
                      </c:pt>
                      <c:pt idx="13414">
                        <c:v>1.98</c:v>
                      </c:pt>
                      <c:pt idx="13415">
                        <c:v>2.08</c:v>
                      </c:pt>
                      <c:pt idx="13416">
                        <c:v>2.1300000000000003</c:v>
                      </c:pt>
                      <c:pt idx="13417">
                        <c:v>2.1100000000000003</c:v>
                      </c:pt>
                      <c:pt idx="13418">
                        <c:v>2.17</c:v>
                      </c:pt>
                      <c:pt idx="13419">
                        <c:v>2.1</c:v>
                      </c:pt>
                      <c:pt idx="13420">
                        <c:v>2.04</c:v>
                      </c:pt>
                      <c:pt idx="13421">
                        <c:v>2.08</c:v>
                      </c:pt>
                      <c:pt idx="13422">
                        <c:v>2.08</c:v>
                      </c:pt>
                      <c:pt idx="13423">
                        <c:v>2.23</c:v>
                      </c:pt>
                      <c:pt idx="13424">
                        <c:v>2.31</c:v>
                      </c:pt>
                      <c:pt idx="13425">
                        <c:v>2.42</c:v>
                      </c:pt>
                      <c:pt idx="13426">
                        <c:v>2.4699999999999998</c:v>
                      </c:pt>
                      <c:pt idx="13427">
                        <c:v>2.5100000000000002</c:v>
                      </c:pt>
                      <c:pt idx="13428">
                        <c:v>2.46</c:v>
                      </c:pt>
                      <c:pt idx="13429">
                        <c:v>2.4000000000000004</c:v>
                      </c:pt>
                      <c:pt idx="13430">
                        <c:v>2.4500000000000002</c:v>
                      </c:pt>
                      <c:pt idx="13431">
                        <c:v>2.4</c:v>
                      </c:pt>
                      <c:pt idx="13432">
                        <c:v>2.38</c:v>
                      </c:pt>
                      <c:pt idx="13433">
                        <c:v>2.42</c:v>
                      </c:pt>
                      <c:pt idx="13434">
                        <c:v>#N/A</c:v>
                      </c:pt>
                      <c:pt idx="13435">
                        <c:v>2.63</c:v>
                      </c:pt>
                      <c:pt idx="13436">
                        <c:v>2.5499999999999998</c:v>
                      </c:pt>
                      <c:pt idx="13437">
                        <c:v>2.5499999999999998</c:v>
                      </c:pt>
                      <c:pt idx="13438">
                        <c:v>2.6100000000000003</c:v>
                      </c:pt>
                      <c:pt idx="13439">
                        <c:v>2.5100000000000002</c:v>
                      </c:pt>
                      <c:pt idx="13440">
                        <c:v>2.52</c:v>
                      </c:pt>
                      <c:pt idx="13441">
                        <c:v>2.48</c:v>
                      </c:pt>
                      <c:pt idx="13442">
                        <c:v>2.46</c:v>
                      </c:pt>
                      <c:pt idx="13443">
                        <c:v>2.4300000000000002</c:v>
                      </c:pt>
                      <c:pt idx="13444">
                        <c:v>2.4700000000000002</c:v>
                      </c:pt>
                      <c:pt idx="13445">
                        <c:v>2.41</c:v>
                      </c:pt>
                      <c:pt idx="13446">
                        <c:v>2.41</c:v>
                      </c:pt>
                      <c:pt idx="13447">
                        <c:v>2.44</c:v>
                      </c:pt>
                      <c:pt idx="13448">
                        <c:v>2.52</c:v>
                      </c:pt>
                      <c:pt idx="13449">
                        <c:v>2.52</c:v>
                      </c:pt>
                      <c:pt idx="13450">
                        <c:v>2.4900000000000002</c:v>
                      </c:pt>
                      <c:pt idx="13451">
                        <c:v>2.5299999999999998</c:v>
                      </c:pt>
                      <c:pt idx="13452">
                        <c:v>2.54</c:v>
                      </c:pt>
                      <c:pt idx="13453">
                        <c:v>2.5100000000000002</c:v>
                      </c:pt>
                      <c:pt idx="13454">
                        <c:v>2.66</c:v>
                      </c:pt>
                      <c:pt idx="13455">
                        <c:v>2.54</c:v>
                      </c:pt>
                      <c:pt idx="13456">
                        <c:v>2.59</c:v>
                      </c:pt>
                      <c:pt idx="13457">
                        <c:v>2.58</c:v>
                      </c:pt>
                      <c:pt idx="13458">
                        <c:v>2.52</c:v>
                      </c:pt>
                      <c:pt idx="13459">
                        <c:v>2.4900000000000002</c:v>
                      </c:pt>
                      <c:pt idx="13460">
                        <c:v>2.4899999999999998</c:v>
                      </c:pt>
                      <c:pt idx="13461">
                        <c:v>2.5299999999999998</c:v>
                      </c:pt>
                      <c:pt idx="13462">
                        <c:v>2.63</c:v>
                      </c:pt>
                      <c:pt idx="13463">
                        <c:v>2.62</c:v>
                      </c:pt>
                      <c:pt idx="13464">
                        <c:v>2.69</c:v>
                      </c:pt>
                      <c:pt idx="13465">
                        <c:v>2.75</c:v>
                      </c:pt>
                      <c:pt idx="13466">
                        <c:v>2.79</c:v>
                      </c:pt>
                      <c:pt idx="13467">
                        <c:v>2.73</c:v>
                      </c:pt>
                      <c:pt idx="13468">
                        <c:v>2.79</c:v>
                      </c:pt>
                      <c:pt idx="13469">
                        <c:v>2.81</c:v>
                      </c:pt>
                      <c:pt idx="13470">
                        <c:v>2.7399999999999998</c:v>
                      </c:pt>
                      <c:pt idx="13471">
                        <c:v>2.71</c:v>
                      </c:pt>
                      <c:pt idx="13472">
                        <c:v>2.6500000000000004</c:v>
                      </c:pt>
                      <c:pt idx="13473">
                        <c:v>2.71</c:v>
                      </c:pt>
                      <c:pt idx="13474">
                        <c:v>2.67</c:v>
                      </c:pt>
                      <c:pt idx="13475">
                        <c:v>2.71</c:v>
                      </c:pt>
                      <c:pt idx="13476">
                        <c:v>#N/A</c:v>
                      </c:pt>
                      <c:pt idx="13477">
                        <c:v>2.77</c:v>
                      </c:pt>
                      <c:pt idx="13478">
                        <c:v>2.82</c:v>
                      </c:pt>
                      <c:pt idx="13479">
                        <c:v>2.9</c:v>
                      </c:pt>
                      <c:pt idx="13480">
                        <c:v>2.86</c:v>
                      </c:pt>
                      <c:pt idx="13481">
                        <c:v>2.82</c:v>
                      </c:pt>
                      <c:pt idx="13482">
                        <c:v>2.88</c:v>
                      </c:pt>
                      <c:pt idx="13483">
                        <c:v>2.85</c:v>
                      </c:pt>
                      <c:pt idx="13484">
                        <c:v>2.84</c:v>
                      </c:pt>
                      <c:pt idx="13485">
                        <c:v>2.82</c:v>
                      </c:pt>
                      <c:pt idx="13486">
                        <c:v>2.8</c:v>
                      </c:pt>
                      <c:pt idx="13487">
                        <c:v>2.78</c:v>
                      </c:pt>
                      <c:pt idx="13488">
                        <c:v>2.61</c:v>
                      </c:pt>
                      <c:pt idx="13489">
                        <c:v>2.67</c:v>
                      </c:pt>
                      <c:pt idx="13490">
                        <c:v>2.67</c:v>
                      </c:pt>
                      <c:pt idx="13491">
                        <c:v>2.6300000000000003</c:v>
                      </c:pt>
                      <c:pt idx="13492">
                        <c:v>2.58</c:v>
                      </c:pt>
                      <c:pt idx="13493">
                        <c:v>2.5499999999999998</c:v>
                      </c:pt>
                      <c:pt idx="13494">
                        <c:v>2.58</c:v>
                      </c:pt>
                      <c:pt idx="13495">
                        <c:v>2.56</c:v>
                      </c:pt>
                      <c:pt idx="13496">
                        <c:v>2.58</c:v>
                      </c:pt>
                      <c:pt idx="13497">
                        <c:v>2.58</c:v>
                      </c:pt>
                      <c:pt idx="13498">
                        <c:v>2.56</c:v>
                      </c:pt>
                      <c:pt idx="13499">
                        <c:v>2.54</c:v>
                      </c:pt>
                      <c:pt idx="13500">
                        <c:v>2.58</c:v>
                      </c:pt>
                      <c:pt idx="13501">
                        <c:v>2.57</c:v>
                      </c:pt>
                      <c:pt idx="13502">
                        <c:v>2.58</c:v>
                      </c:pt>
                      <c:pt idx="13503">
                        <c:v>2.5900000000000003</c:v>
                      </c:pt>
                      <c:pt idx="13504">
                        <c:v>2.62</c:v>
                      </c:pt>
                      <c:pt idx="13505">
                        <c:v>2.6</c:v>
                      </c:pt>
                      <c:pt idx="13506">
                        <c:v>#N/A</c:v>
                      </c:pt>
                      <c:pt idx="13507">
                        <c:v>2.65</c:v>
                      </c:pt>
                      <c:pt idx="13508">
                        <c:v>2.58</c:v>
                      </c:pt>
                      <c:pt idx="13509">
                        <c:v>2.5099999999999998</c:v>
                      </c:pt>
                      <c:pt idx="13510">
                        <c:v>2.5</c:v>
                      </c:pt>
                      <c:pt idx="13511">
                        <c:v>2.54</c:v>
                      </c:pt>
                      <c:pt idx="13512">
                        <c:v>2.46</c:v>
                      </c:pt>
                      <c:pt idx="13513">
                        <c:v>2.4299999999999997</c:v>
                      </c:pt>
                      <c:pt idx="13514">
                        <c:v>2.4499999999999997</c:v>
                      </c:pt>
                      <c:pt idx="13515">
                        <c:v>2.4499999999999997</c:v>
                      </c:pt>
                      <c:pt idx="13516">
                        <c:v>2.46</c:v>
                      </c:pt>
                      <c:pt idx="13517">
                        <c:v>2.4499999999999997</c:v>
                      </c:pt>
                      <c:pt idx="13518">
                        <c:v>2.4699999999999998</c:v>
                      </c:pt>
                      <c:pt idx="13519">
                        <c:v>2.5</c:v>
                      </c:pt>
                      <c:pt idx="13520">
                        <c:v>2.57</c:v>
                      </c:pt>
                      <c:pt idx="13521">
                        <c:v>2.5499999999999998</c:v>
                      </c:pt>
                      <c:pt idx="13522">
                        <c:v>2.61</c:v>
                      </c:pt>
                      <c:pt idx="13523">
                        <c:v>2.59</c:v>
                      </c:pt>
                      <c:pt idx="13524">
                        <c:v>2.5499999999999998</c:v>
                      </c:pt>
                      <c:pt idx="13525">
                        <c:v>2.69</c:v>
                      </c:pt>
                      <c:pt idx="13526">
                        <c:v>#N/A</c:v>
                      </c:pt>
                      <c:pt idx="13527">
                        <c:v>2.7199999999999998</c:v>
                      </c:pt>
                      <c:pt idx="13528">
                        <c:v>2.67</c:v>
                      </c:pt>
                      <c:pt idx="13529">
                        <c:v>2.6</c:v>
                      </c:pt>
                      <c:pt idx="13530">
                        <c:v>2.62</c:v>
                      </c:pt>
                      <c:pt idx="13531">
                        <c:v>2.58</c:v>
                      </c:pt>
                      <c:pt idx="13532">
                        <c:v>2.62</c:v>
                      </c:pt>
                      <c:pt idx="13533">
                        <c:v>2.71</c:v>
                      </c:pt>
                      <c:pt idx="13534">
                        <c:v>2.7</c:v>
                      </c:pt>
                      <c:pt idx="13535">
                        <c:v>2.66</c:v>
                      </c:pt>
                      <c:pt idx="13536">
                        <c:v>2.6500000000000004</c:v>
                      </c:pt>
                      <c:pt idx="13537">
                        <c:v>2.62</c:v>
                      </c:pt>
                      <c:pt idx="13538">
                        <c:v>2.6500000000000004</c:v>
                      </c:pt>
                      <c:pt idx="13539">
                        <c:v>#N/A</c:v>
                      </c:pt>
                      <c:pt idx="13540">
                        <c:v>2.68</c:v>
                      </c:pt>
                      <c:pt idx="13541">
                        <c:v>2.72</c:v>
                      </c:pt>
                      <c:pt idx="13542">
                        <c:v>2.7</c:v>
                      </c:pt>
                      <c:pt idx="13543">
                        <c:v>2.75</c:v>
                      </c:pt>
                      <c:pt idx="13544">
                        <c:v>2.79</c:v>
                      </c:pt>
                      <c:pt idx="13545">
                        <c:v>2.79</c:v>
                      </c:pt>
                      <c:pt idx="13546">
                        <c:v>2.77</c:v>
                      </c:pt>
                      <c:pt idx="13547">
                        <c:v>2.72</c:v>
                      </c:pt>
                      <c:pt idx="13548">
                        <c:v>2.78</c:v>
                      </c:pt>
                      <c:pt idx="13549">
                        <c:v>2.8000000000000003</c:v>
                      </c:pt>
                      <c:pt idx="13550">
                        <c:v>2.8</c:v>
                      </c:pt>
                      <c:pt idx="13551">
                        <c:v>2.8000000000000003</c:v>
                      </c:pt>
                      <c:pt idx="13552">
                        <c:v>2.7600000000000002</c:v>
                      </c:pt>
                      <c:pt idx="13553">
                        <c:v>2.8000000000000003</c:v>
                      </c:pt>
                      <c:pt idx="13554">
                        <c:v>2.85</c:v>
                      </c:pt>
                      <c:pt idx="13555">
                        <c:v>2.8000000000000003</c:v>
                      </c:pt>
                      <c:pt idx="13556">
                        <c:v>2.85</c:v>
                      </c:pt>
                      <c:pt idx="13557">
                        <c:v>2.91</c:v>
                      </c:pt>
                      <c:pt idx="13558">
                        <c:v>#N/A</c:v>
                      </c:pt>
                      <c:pt idx="13559">
                        <c:v>2.92</c:v>
                      </c:pt>
                      <c:pt idx="13560">
                        <c:v>2.94</c:v>
                      </c:pt>
                      <c:pt idx="13561">
                        <c:v>2.91</c:v>
                      </c:pt>
                      <c:pt idx="13562">
                        <c:v>2.97</c:v>
                      </c:pt>
                      <c:pt idx="13563">
                        <c:v>#N/A</c:v>
                      </c:pt>
                      <c:pt idx="13564">
                        <c:v>2.92</c:v>
                      </c:pt>
                      <c:pt idx="13565">
                        <c:v>2.9299999999999997</c:v>
                      </c:pt>
                      <c:pt idx="13566">
                        <c:v>2.9</c:v>
                      </c:pt>
                      <c:pt idx="13567">
                        <c:v>2.89</c:v>
                      </c:pt>
                      <c:pt idx="13568">
                        <c:v>2.94</c:v>
                      </c:pt>
                      <c:pt idx="13569">
                        <c:v>2.9000000000000004</c:v>
                      </c:pt>
                      <c:pt idx="13570">
                        <c:v>2.81</c:v>
                      </c:pt>
                      <c:pt idx="13571">
                        <c:v>2.77</c:v>
                      </c:pt>
                      <c:pt idx="13572">
                        <c:v>2.81</c:v>
                      </c:pt>
                      <c:pt idx="13573">
                        <c:v>2.83</c:v>
                      </c:pt>
                      <c:pt idx="13574">
                        <c:v>2.79</c:v>
                      </c:pt>
                      <c:pt idx="13575">
                        <c:v>2.77</c:v>
                      </c:pt>
                      <c:pt idx="13576">
                        <c:v>#N/A</c:v>
                      </c:pt>
                      <c:pt idx="13577">
                        <c:v>2.7800000000000002</c:v>
                      </c:pt>
                      <c:pt idx="13578">
                        <c:v>2.8000000000000003</c:v>
                      </c:pt>
                      <c:pt idx="13579">
                        <c:v>2.72</c:v>
                      </c:pt>
                      <c:pt idx="13580">
                        <c:v>2.68</c:v>
                      </c:pt>
                      <c:pt idx="13581">
                        <c:v>2.71</c:v>
                      </c:pt>
                      <c:pt idx="13582">
                        <c:v>2.7</c:v>
                      </c:pt>
                      <c:pt idx="13583">
                        <c:v>2.62</c:v>
                      </c:pt>
                      <c:pt idx="13584">
                        <c:v>2.6500000000000004</c:v>
                      </c:pt>
                      <c:pt idx="13585">
                        <c:v>2.6</c:v>
                      </c:pt>
                      <c:pt idx="13586">
                        <c:v>2.54</c:v>
                      </c:pt>
                      <c:pt idx="13587">
                        <c:v>2.5700000000000003</c:v>
                      </c:pt>
                      <c:pt idx="13588">
                        <c:v>2.6300000000000003</c:v>
                      </c:pt>
                      <c:pt idx="13589">
                        <c:v>2.66</c:v>
                      </c:pt>
                      <c:pt idx="13590">
                        <c:v>2.65</c:v>
                      </c:pt>
                      <c:pt idx="13591">
                        <c:v>2.6300000000000003</c:v>
                      </c:pt>
                      <c:pt idx="13592">
                        <c:v>2.69</c:v>
                      </c:pt>
                      <c:pt idx="13593">
                        <c:v>2.73</c:v>
                      </c:pt>
                      <c:pt idx="13594">
                        <c:v>2.67</c:v>
                      </c:pt>
                      <c:pt idx="13595">
                        <c:v>2.69</c:v>
                      </c:pt>
                      <c:pt idx="13596">
                        <c:v>#N/A</c:v>
                      </c:pt>
                      <c:pt idx="13597">
                        <c:v>2.64</c:v>
                      </c:pt>
                      <c:pt idx="13598">
                        <c:v>2.66</c:v>
                      </c:pt>
                      <c:pt idx="13599">
                        <c:v>2.69</c:v>
                      </c:pt>
                      <c:pt idx="13600">
                        <c:v>2.66</c:v>
                      </c:pt>
                      <c:pt idx="13601">
                        <c:v>2.68</c:v>
                      </c:pt>
                      <c:pt idx="13602">
                        <c:v>2.6300000000000003</c:v>
                      </c:pt>
                      <c:pt idx="13603">
                        <c:v>2.6</c:v>
                      </c:pt>
                      <c:pt idx="13604">
                        <c:v>2.58</c:v>
                      </c:pt>
                      <c:pt idx="13605">
                        <c:v>2.6</c:v>
                      </c:pt>
                      <c:pt idx="13606">
                        <c:v>2.5300000000000002</c:v>
                      </c:pt>
                      <c:pt idx="13607">
                        <c:v>2.6300000000000003</c:v>
                      </c:pt>
                      <c:pt idx="13608">
                        <c:v>2.62</c:v>
                      </c:pt>
                      <c:pt idx="13609">
                        <c:v>2.66</c:v>
                      </c:pt>
                      <c:pt idx="13610">
                        <c:v>2.7199999999999998</c:v>
                      </c:pt>
                      <c:pt idx="13611">
                        <c:v>2.71</c:v>
                      </c:pt>
                      <c:pt idx="13612">
                        <c:v>2.69</c:v>
                      </c:pt>
                      <c:pt idx="13613">
                        <c:v>2.65</c:v>
                      </c:pt>
                      <c:pt idx="13614">
                        <c:v>2.58</c:v>
                      </c:pt>
                      <c:pt idx="13615">
                        <c:v>2.57</c:v>
                      </c:pt>
                      <c:pt idx="13616">
                        <c:v>2.62</c:v>
                      </c:pt>
                      <c:pt idx="13617">
                        <c:v>2.6</c:v>
                      </c:pt>
                      <c:pt idx="13618">
                        <c:v>2.6999999999999997</c:v>
                      </c:pt>
                      <c:pt idx="13619">
                        <c:v>2.71</c:v>
                      </c:pt>
                      <c:pt idx="13620">
                        <c:v>2.67</c:v>
                      </c:pt>
                      <c:pt idx="13621">
                        <c:v>2.6500000000000004</c:v>
                      </c:pt>
                      <c:pt idx="13622">
                        <c:v>2.66</c:v>
                      </c:pt>
                      <c:pt idx="13623">
                        <c:v>2.63</c:v>
                      </c:pt>
                      <c:pt idx="13624">
                        <c:v>2.61</c:v>
                      </c:pt>
                      <c:pt idx="13625">
                        <c:v>2.65</c:v>
                      </c:pt>
                      <c:pt idx="13626">
                        <c:v>2.67</c:v>
                      </c:pt>
                      <c:pt idx="13627">
                        <c:v>2.69</c:v>
                      </c:pt>
                      <c:pt idx="13628">
                        <c:v>2.73</c:v>
                      </c:pt>
                      <c:pt idx="13629">
                        <c:v>2.7199999999999998</c:v>
                      </c:pt>
                      <c:pt idx="13630">
                        <c:v>2.66</c:v>
                      </c:pt>
                      <c:pt idx="13631">
                        <c:v>2.62</c:v>
                      </c:pt>
                      <c:pt idx="13632">
                        <c:v>2.61</c:v>
                      </c:pt>
                      <c:pt idx="13633">
                        <c:v>2.63</c:v>
                      </c:pt>
                      <c:pt idx="13634">
                        <c:v>2.57</c:v>
                      </c:pt>
                      <c:pt idx="13635">
                        <c:v>2.54</c:v>
                      </c:pt>
                      <c:pt idx="13636">
                        <c:v>2.56</c:v>
                      </c:pt>
                      <c:pt idx="13637">
                        <c:v>2.54</c:v>
                      </c:pt>
                      <c:pt idx="13638">
                        <c:v>2.56</c:v>
                      </c:pt>
                      <c:pt idx="13639">
                        <c:v>2.64</c:v>
                      </c:pt>
                      <c:pt idx="13640">
                        <c:v>#N/A</c:v>
                      </c:pt>
                      <c:pt idx="13641">
                        <c:v>2.63</c:v>
                      </c:pt>
                      <c:pt idx="13642">
                        <c:v>2.63</c:v>
                      </c:pt>
                      <c:pt idx="13643">
                        <c:v>2.6</c:v>
                      </c:pt>
                      <c:pt idx="13644">
                        <c:v>2.6</c:v>
                      </c:pt>
                      <c:pt idx="13645">
                        <c:v>2.5900000000000003</c:v>
                      </c:pt>
                      <c:pt idx="13646">
                        <c:v>2.6100000000000003</c:v>
                      </c:pt>
                      <c:pt idx="13647">
                        <c:v>2.61</c:v>
                      </c:pt>
                      <c:pt idx="13648">
                        <c:v>2.58</c:v>
                      </c:pt>
                      <c:pt idx="13649">
                        <c:v>2.54</c:v>
                      </c:pt>
                      <c:pt idx="13650">
                        <c:v>2.5100000000000002</c:v>
                      </c:pt>
                      <c:pt idx="13651">
                        <c:v>2.54</c:v>
                      </c:pt>
                      <c:pt idx="13652">
                        <c:v>2.52</c:v>
                      </c:pt>
                      <c:pt idx="13653">
                        <c:v>2.54</c:v>
                      </c:pt>
                      <c:pt idx="13654">
                        <c:v>2.5299999999999998</c:v>
                      </c:pt>
                      <c:pt idx="13655">
                        <c:v>2.54</c:v>
                      </c:pt>
                      <c:pt idx="13656">
                        <c:v>2.58</c:v>
                      </c:pt>
                      <c:pt idx="13657">
                        <c:v>2.52</c:v>
                      </c:pt>
                      <c:pt idx="13658">
                        <c:v>2.46</c:v>
                      </c:pt>
                      <c:pt idx="13659">
                        <c:v>2.41</c:v>
                      </c:pt>
                      <c:pt idx="13660">
                        <c:v>2.4300000000000002</c:v>
                      </c:pt>
                      <c:pt idx="13661">
                        <c:v>2.4500000000000002</c:v>
                      </c:pt>
                      <c:pt idx="13662">
                        <c:v>2.4300000000000002</c:v>
                      </c:pt>
                      <c:pt idx="13663">
                        <c:v>2.4500000000000002</c:v>
                      </c:pt>
                      <c:pt idx="13664">
                        <c:v>2.4700000000000002</c:v>
                      </c:pt>
                      <c:pt idx="13665">
                        <c:v>2.4500000000000002</c:v>
                      </c:pt>
                      <c:pt idx="13666">
                        <c:v>#N/A</c:v>
                      </c:pt>
                      <c:pt idx="13667">
                        <c:v>2.4300000000000002</c:v>
                      </c:pt>
                      <c:pt idx="13668">
                        <c:v>2.35</c:v>
                      </c:pt>
                      <c:pt idx="13669">
                        <c:v>2.3600000000000003</c:v>
                      </c:pt>
                      <c:pt idx="13670">
                        <c:v>2.4</c:v>
                      </c:pt>
                      <c:pt idx="13671">
                        <c:v>2.4500000000000002</c:v>
                      </c:pt>
                      <c:pt idx="13672">
                        <c:v>2.5</c:v>
                      </c:pt>
                      <c:pt idx="13673">
                        <c:v>2.52</c:v>
                      </c:pt>
                      <c:pt idx="13674">
                        <c:v>2.5</c:v>
                      </c:pt>
                      <c:pt idx="13675">
                        <c:v>2.5100000000000002</c:v>
                      </c:pt>
                      <c:pt idx="13676">
                        <c:v>2.5300000000000002</c:v>
                      </c:pt>
                      <c:pt idx="13677">
                        <c:v>2.5500000000000003</c:v>
                      </c:pt>
                      <c:pt idx="13678">
                        <c:v>2.56</c:v>
                      </c:pt>
                      <c:pt idx="13679">
                        <c:v>2.4900000000000002</c:v>
                      </c:pt>
                      <c:pt idx="13680">
                        <c:v>2.5</c:v>
                      </c:pt>
                      <c:pt idx="13681">
                        <c:v>2.5099999999999998</c:v>
                      </c:pt>
                      <c:pt idx="13682">
                        <c:v>2.56</c:v>
                      </c:pt>
                      <c:pt idx="13683">
                        <c:v>2.5099999999999998</c:v>
                      </c:pt>
                      <c:pt idx="13684">
                        <c:v>2.54</c:v>
                      </c:pt>
                      <c:pt idx="13685">
                        <c:v>2.5299999999999998</c:v>
                      </c:pt>
                      <c:pt idx="13686">
                        <c:v>2.5299999999999998</c:v>
                      </c:pt>
                      <c:pt idx="13687">
                        <c:v>2.4899999999999998</c:v>
                      </c:pt>
                      <c:pt idx="13688">
                        <c:v>2.4699999999999998</c:v>
                      </c:pt>
                      <c:pt idx="13689">
                        <c:v>2.4299999999999997</c:v>
                      </c:pt>
                      <c:pt idx="13690">
                        <c:v>2.44</c:v>
                      </c:pt>
                      <c:pt idx="13691">
                        <c:v>2.44</c:v>
                      </c:pt>
                      <c:pt idx="13692">
                        <c:v>2.48</c:v>
                      </c:pt>
                      <c:pt idx="13693">
                        <c:v>2.54</c:v>
                      </c:pt>
                      <c:pt idx="13694">
                        <c:v>2.56</c:v>
                      </c:pt>
                      <c:pt idx="13695">
                        <c:v>#N/A</c:v>
                      </c:pt>
                      <c:pt idx="13696">
                        <c:v>2.5299999999999998</c:v>
                      </c:pt>
                      <c:pt idx="13697">
                        <c:v>2.4900000000000002</c:v>
                      </c:pt>
                      <c:pt idx="13698">
                        <c:v>2.48</c:v>
                      </c:pt>
                      <c:pt idx="13699">
                        <c:v>2.46</c:v>
                      </c:pt>
                      <c:pt idx="13700">
                        <c:v>2.44</c:v>
                      </c:pt>
                      <c:pt idx="13701">
                        <c:v>2.46</c:v>
                      </c:pt>
                      <c:pt idx="13702">
                        <c:v>2.4700000000000002</c:v>
                      </c:pt>
                      <c:pt idx="13703">
                        <c:v>2.46</c:v>
                      </c:pt>
                      <c:pt idx="13704">
                        <c:v>2.3800000000000003</c:v>
                      </c:pt>
                      <c:pt idx="13705">
                        <c:v>2.41</c:v>
                      </c:pt>
                      <c:pt idx="13706">
                        <c:v>2.39</c:v>
                      </c:pt>
                      <c:pt idx="13707">
                        <c:v>2.39</c:v>
                      </c:pt>
                      <c:pt idx="13708">
                        <c:v>2.39</c:v>
                      </c:pt>
                      <c:pt idx="13709">
                        <c:v>2.4300000000000002</c:v>
                      </c:pt>
                      <c:pt idx="13710">
                        <c:v>2.39</c:v>
                      </c:pt>
                      <c:pt idx="13711">
                        <c:v>2.41</c:v>
                      </c:pt>
                      <c:pt idx="13712">
                        <c:v>2.3800000000000003</c:v>
                      </c:pt>
                      <c:pt idx="13713">
                        <c:v>2.48</c:v>
                      </c:pt>
                      <c:pt idx="13714">
                        <c:v>2.5</c:v>
                      </c:pt>
                      <c:pt idx="13715">
                        <c:v>2.4300000000000002</c:v>
                      </c:pt>
                      <c:pt idx="13716">
                        <c:v>2.42</c:v>
                      </c:pt>
                      <c:pt idx="13717">
                        <c:v>2.4000000000000004</c:v>
                      </c:pt>
                      <c:pt idx="13718">
                        <c:v>2.4000000000000004</c:v>
                      </c:pt>
                      <c:pt idx="13719">
                        <c:v>2.3400000000000003</c:v>
                      </c:pt>
                      <c:pt idx="13720">
                        <c:v>2.35</c:v>
                      </c:pt>
                      <c:pt idx="13721">
                        <c:v>2.35</c:v>
                      </c:pt>
                      <c:pt idx="13722">
                        <c:v>2.37</c:v>
                      </c:pt>
                      <c:pt idx="13723">
                        <c:v>2.3400000000000003</c:v>
                      </c:pt>
                      <c:pt idx="13724">
                        <c:v>2.31</c:v>
                      </c:pt>
                      <c:pt idx="13725">
                        <c:v>2.25</c:v>
                      </c:pt>
                      <c:pt idx="13726">
                        <c:v>2.3000000000000003</c:v>
                      </c:pt>
                      <c:pt idx="13727">
                        <c:v>2.31</c:v>
                      </c:pt>
                      <c:pt idx="13728">
                        <c:v>2.3400000000000003</c:v>
                      </c:pt>
                      <c:pt idx="13729">
                        <c:v>2.3200000000000003</c:v>
                      </c:pt>
                      <c:pt idx="13730">
                        <c:v>2.31</c:v>
                      </c:pt>
                      <c:pt idx="13731">
                        <c:v>2.3000000000000003</c:v>
                      </c:pt>
                      <c:pt idx="13732">
                        <c:v>2.3000000000000003</c:v>
                      </c:pt>
                      <c:pt idx="13733">
                        <c:v>2.2800000000000002</c:v>
                      </c:pt>
                      <c:pt idx="13734">
                        <c:v>2.25</c:v>
                      </c:pt>
                      <c:pt idx="13735">
                        <c:v>2.2800000000000002</c:v>
                      </c:pt>
                      <c:pt idx="13736">
                        <c:v>#N/A</c:v>
                      </c:pt>
                      <c:pt idx="13737">
                        <c:v>2.33</c:v>
                      </c:pt>
                      <c:pt idx="13738">
                        <c:v>2.3200000000000003</c:v>
                      </c:pt>
                      <c:pt idx="13739">
                        <c:v>2.3600000000000003</c:v>
                      </c:pt>
                      <c:pt idx="13740">
                        <c:v>2.37</c:v>
                      </c:pt>
                      <c:pt idx="13741">
                        <c:v>2.39</c:v>
                      </c:pt>
                      <c:pt idx="13742">
                        <c:v>2.41</c:v>
                      </c:pt>
                      <c:pt idx="13743">
                        <c:v>2.4500000000000002</c:v>
                      </c:pt>
                      <c:pt idx="13744">
                        <c:v>2.4500000000000002</c:v>
                      </c:pt>
                      <c:pt idx="13745">
                        <c:v>2.5300000000000002</c:v>
                      </c:pt>
                      <c:pt idx="13746">
                        <c:v>2.5100000000000002</c:v>
                      </c:pt>
                      <c:pt idx="13747">
                        <c:v>2.5100000000000002</c:v>
                      </c:pt>
                      <c:pt idx="13748">
                        <c:v>2.5300000000000002</c:v>
                      </c:pt>
                      <c:pt idx="13749">
                        <c:v>2.54</c:v>
                      </c:pt>
                      <c:pt idx="13750">
                        <c:v>2.5</c:v>
                      </c:pt>
                      <c:pt idx="13751">
                        <c:v>2.48</c:v>
                      </c:pt>
                      <c:pt idx="13752">
                        <c:v>2.4500000000000002</c:v>
                      </c:pt>
                      <c:pt idx="13753">
                        <c:v>2.48</c:v>
                      </c:pt>
                      <c:pt idx="13754">
                        <c:v>2.4300000000000002</c:v>
                      </c:pt>
                      <c:pt idx="13755">
                        <c:v>2.4500000000000002</c:v>
                      </c:pt>
                      <c:pt idx="13756">
                        <c:v>2.42</c:v>
                      </c:pt>
                      <c:pt idx="13757">
                        <c:v>2.4500000000000002</c:v>
                      </c:pt>
                      <c:pt idx="13758">
                        <c:v>2.33</c:v>
                      </c:pt>
                      <c:pt idx="13759">
                        <c:v>2.35</c:v>
                      </c:pt>
                      <c:pt idx="13760">
                        <c:v>2.3600000000000003</c:v>
                      </c:pt>
                      <c:pt idx="13761">
                        <c:v>2.3400000000000003</c:v>
                      </c:pt>
                      <c:pt idx="13762">
                        <c:v>2.27</c:v>
                      </c:pt>
                      <c:pt idx="13763">
                        <c:v>2.2600000000000002</c:v>
                      </c:pt>
                      <c:pt idx="13764">
                        <c:v>2.2599999999999998</c:v>
                      </c:pt>
                      <c:pt idx="13765">
                        <c:v>2.2200000000000002</c:v>
                      </c:pt>
                      <c:pt idx="13766">
                        <c:v>#N/A</c:v>
                      </c:pt>
                      <c:pt idx="13767">
                        <c:v>2.12</c:v>
                      </c:pt>
                      <c:pt idx="13768">
                        <c:v>2.06</c:v>
                      </c:pt>
                      <c:pt idx="13769">
                        <c:v>2.08</c:v>
                      </c:pt>
                      <c:pt idx="13770">
                        <c:v>2.1300000000000003</c:v>
                      </c:pt>
                      <c:pt idx="13771">
                        <c:v>2.1100000000000003</c:v>
                      </c:pt>
                      <c:pt idx="13772">
                        <c:v>2.14</c:v>
                      </c:pt>
                      <c:pt idx="13773">
                        <c:v>2.16</c:v>
                      </c:pt>
                      <c:pt idx="13774">
                        <c:v>2.2000000000000002</c:v>
                      </c:pt>
                      <c:pt idx="13775">
                        <c:v>2.2000000000000002</c:v>
                      </c:pt>
                      <c:pt idx="13776">
                        <c:v>2.1800000000000002</c:v>
                      </c:pt>
                      <c:pt idx="13777">
                        <c:v>2.21</c:v>
                      </c:pt>
                      <c:pt idx="13778">
                        <c:v>2.25</c:v>
                      </c:pt>
                      <c:pt idx="13779">
                        <c:v>2.23</c:v>
                      </c:pt>
                      <c:pt idx="13780">
                        <c:v>2.2800000000000002</c:v>
                      </c:pt>
                      <c:pt idx="13781">
                        <c:v>2.27</c:v>
                      </c:pt>
                      <c:pt idx="13782">
                        <c:v>2.25</c:v>
                      </c:pt>
                      <c:pt idx="13783">
                        <c:v>2.27</c:v>
                      </c:pt>
                      <c:pt idx="13784">
                        <c:v>2.3000000000000003</c:v>
                      </c:pt>
                      <c:pt idx="13785">
                        <c:v>2.23</c:v>
                      </c:pt>
                      <c:pt idx="13786">
                        <c:v>2.29</c:v>
                      </c:pt>
                      <c:pt idx="13787">
                        <c:v>#N/A</c:v>
                      </c:pt>
                      <c:pt idx="13788">
                        <c:v>2.2800000000000002</c:v>
                      </c:pt>
                      <c:pt idx="13789">
                        <c:v>2.2600000000000002</c:v>
                      </c:pt>
                      <c:pt idx="13790">
                        <c:v>2.23</c:v>
                      </c:pt>
                      <c:pt idx="13791">
                        <c:v>2.2399999999999998</c:v>
                      </c:pt>
                      <c:pt idx="13792">
                        <c:v>2.21</c:v>
                      </c:pt>
                      <c:pt idx="13793">
                        <c:v>2.2599999999999998</c:v>
                      </c:pt>
                      <c:pt idx="13794">
                        <c:v>2.2399999999999998</c:v>
                      </c:pt>
                      <c:pt idx="13795">
                        <c:v>2.21</c:v>
                      </c:pt>
                      <c:pt idx="13796">
                        <c:v>2.1999999999999997</c:v>
                      </c:pt>
                      <c:pt idx="13797">
                        <c:v>2.17</c:v>
                      </c:pt>
                      <c:pt idx="13798">
                        <c:v>2.14</c:v>
                      </c:pt>
                      <c:pt idx="13799">
                        <c:v>#N/A</c:v>
                      </c:pt>
                      <c:pt idx="13800">
                        <c:v>2.1</c:v>
                      </c:pt>
                      <c:pt idx="13801">
                        <c:v>2.0900000000000003</c:v>
                      </c:pt>
                      <c:pt idx="13802">
                        <c:v>2.1599999999999997</c:v>
                      </c:pt>
                      <c:pt idx="13803">
                        <c:v>2.17</c:v>
                      </c:pt>
                      <c:pt idx="13804">
                        <c:v>2.13</c:v>
                      </c:pt>
                      <c:pt idx="13805">
                        <c:v>2.19</c:v>
                      </c:pt>
                      <c:pt idx="13806">
                        <c:v>2.1399999999999997</c:v>
                      </c:pt>
                      <c:pt idx="13807">
                        <c:v>2.1</c:v>
                      </c:pt>
                      <c:pt idx="13808">
                        <c:v>2.06</c:v>
                      </c:pt>
                      <c:pt idx="13809">
                        <c:v>2.0699999999999998</c:v>
                      </c:pt>
                      <c:pt idx="13810">
                        <c:v>1.98</c:v>
                      </c:pt>
                      <c:pt idx="13811">
                        <c:v>2.0100000000000002</c:v>
                      </c:pt>
                      <c:pt idx="13812">
                        <c:v>1.9499999999999997</c:v>
                      </c:pt>
                      <c:pt idx="13813">
                        <c:v>2.0100000000000002</c:v>
                      </c:pt>
                      <c:pt idx="13814">
                        <c:v>2.0900000000000003</c:v>
                      </c:pt>
                      <c:pt idx="13815">
                        <c:v>2.04</c:v>
                      </c:pt>
                      <c:pt idx="13816">
                        <c:v>2.04</c:v>
                      </c:pt>
                      <c:pt idx="13817">
                        <c:v>2.13</c:v>
                      </c:pt>
                      <c:pt idx="13818">
                        <c:v>2.14</c:v>
                      </c:pt>
                      <c:pt idx="13819">
                        <c:v>#N/A</c:v>
                      </c:pt>
                      <c:pt idx="13820">
                        <c:v>2.12</c:v>
                      </c:pt>
                      <c:pt idx="13821">
                        <c:v>2.0900000000000003</c:v>
                      </c:pt>
                      <c:pt idx="13822">
                        <c:v>2.0700000000000003</c:v>
                      </c:pt>
                      <c:pt idx="13823">
                        <c:v>2.11</c:v>
                      </c:pt>
                      <c:pt idx="13824">
                        <c:v>#N/A</c:v>
                      </c:pt>
                      <c:pt idx="13825">
                        <c:v>2</c:v>
                      </c:pt>
                      <c:pt idx="13826">
                        <c:v>1.92</c:v>
                      </c:pt>
                      <c:pt idx="13827">
                        <c:v>1.85</c:v>
                      </c:pt>
                      <c:pt idx="13828">
                        <c:v>1.8399999999999999</c:v>
                      </c:pt>
                      <c:pt idx="13829">
                        <c:v>1.9099999999999997</c:v>
                      </c:pt>
                      <c:pt idx="13830">
                        <c:v>1.8599999999999999</c:v>
                      </c:pt>
                      <c:pt idx="13831">
                        <c:v>1.7999999999999998</c:v>
                      </c:pt>
                      <c:pt idx="13832">
                        <c:v>1.79</c:v>
                      </c:pt>
                      <c:pt idx="13833">
                        <c:v>1.7400000000000002</c:v>
                      </c:pt>
                      <c:pt idx="13834">
                        <c:v>1.65</c:v>
                      </c:pt>
                      <c:pt idx="13835">
                        <c:v>1.7000000000000002</c:v>
                      </c:pt>
                      <c:pt idx="13836">
                        <c:v>#N/A</c:v>
                      </c:pt>
                      <c:pt idx="13837">
                        <c:v>1.7000000000000002</c:v>
                      </c:pt>
                      <c:pt idx="13838">
                        <c:v>1.75</c:v>
                      </c:pt>
                      <c:pt idx="13839">
                        <c:v>1.7799999999999998</c:v>
                      </c:pt>
                      <c:pt idx="13840">
                        <c:v>1.69</c:v>
                      </c:pt>
                      <c:pt idx="13841">
                        <c:v>1.71</c:v>
                      </c:pt>
                      <c:pt idx="13842">
                        <c:v>1.72</c:v>
                      </c:pt>
                      <c:pt idx="13843">
                        <c:v>1.6099999999999999</c:v>
                      </c:pt>
                      <c:pt idx="13844">
                        <c:v>1.66</c:v>
                      </c:pt>
                      <c:pt idx="13845">
                        <c:v>1.6199999999999999</c:v>
                      </c:pt>
                      <c:pt idx="13846">
                        <c:v>1.56</c:v>
                      </c:pt>
                      <c:pt idx="13847">
                        <c:v>1.67</c:v>
                      </c:pt>
                      <c:pt idx="13848">
                        <c:v>1.7</c:v>
                      </c:pt>
                      <c:pt idx="13849">
                        <c:v>1.71</c:v>
                      </c:pt>
                      <c:pt idx="13850">
                        <c:v>1.8399999999999999</c:v>
                      </c:pt>
                      <c:pt idx="13851">
                        <c:v>1.8399999999999999</c:v>
                      </c:pt>
                      <c:pt idx="13852">
                        <c:v>1.8899999999999997</c:v>
                      </c:pt>
                      <c:pt idx="13853">
                        <c:v>1.88</c:v>
                      </c:pt>
                      <c:pt idx="13854">
                        <c:v>1.87</c:v>
                      </c:pt>
                      <c:pt idx="13855">
                        <c:v>1.9</c:v>
                      </c:pt>
                      <c:pt idx="13856">
                        <c:v>#N/A</c:v>
                      </c:pt>
                      <c:pt idx="13857">
                        <c:v>2.02</c:v>
                      </c:pt>
                      <c:pt idx="13858">
                        <c:v>1.9499999999999997</c:v>
                      </c:pt>
                      <c:pt idx="13859">
                        <c:v>1.9899999999999998</c:v>
                      </c:pt>
                      <c:pt idx="13860">
                        <c:v>2.0099999999999998</c:v>
                      </c:pt>
                      <c:pt idx="13861">
                        <c:v>1.95</c:v>
                      </c:pt>
                      <c:pt idx="13862">
                        <c:v>1.88</c:v>
                      </c:pt>
                      <c:pt idx="13863">
                        <c:v>1.8499999999999999</c:v>
                      </c:pt>
                      <c:pt idx="13864">
                        <c:v>1.9199999999999997</c:v>
                      </c:pt>
                      <c:pt idx="13865">
                        <c:v>1.94</c:v>
                      </c:pt>
                      <c:pt idx="13866">
                        <c:v>1.96</c:v>
                      </c:pt>
                      <c:pt idx="13867">
                        <c:v>2</c:v>
                      </c:pt>
                      <c:pt idx="13868">
                        <c:v>2.0100000000000002</c:v>
                      </c:pt>
                      <c:pt idx="13869">
                        <c:v>1.9999999999999998</c:v>
                      </c:pt>
                      <c:pt idx="13870">
                        <c:v>2.12</c:v>
                      </c:pt>
                      <c:pt idx="13871">
                        <c:v>2.08</c:v>
                      </c:pt>
                      <c:pt idx="13872">
                        <c:v>2.02</c:v>
                      </c:pt>
                      <c:pt idx="13873">
                        <c:v>1.9999999999999998</c:v>
                      </c:pt>
                      <c:pt idx="13874">
                        <c:v>1.99</c:v>
                      </c:pt>
                      <c:pt idx="13875">
                        <c:v>2.02</c:v>
                      </c:pt>
                      <c:pt idx="13876">
                        <c:v>1.98</c:v>
                      </c:pt>
                      <c:pt idx="13877">
                        <c:v>1.94</c:v>
                      </c:pt>
                      <c:pt idx="13878">
                        <c:v>1.8199999999999998</c:v>
                      </c:pt>
                      <c:pt idx="13879">
                        <c:v>1.8599999999999999</c:v>
                      </c:pt>
                      <c:pt idx="13880">
                        <c:v>1.81</c:v>
                      </c:pt>
                      <c:pt idx="13881">
                        <c:v>1.7999999999999998</c:v>
                      </c:pt>
                      <c:pt idx="13882">
                        <c:v>1.7699999999999998</c:v>
                      </c:pt>
                      <c:pt idx="13883">
                        <c:v>1.81</c:v>
                      </c:pt>
                      <c:pt idx="13884">
                        <c:v>1.8999999999999997</c:v>
                      </c:pt>
                      <c:pt idx="13885">
                        <c:v>1.83</c:v>
                      </c:pt>
                      <c:pt idx="13886">
                        <c:v>1.8399999999999999</c:v>
                      </c:pt>
                      <c:pt idx="13887">
                        <c:v>1.88</c:v>
                      </c:pt>
                      <c:pt idx="13888">
                        <c:v>1.75</c:v>
                      </c:pt>
                      <c:pt idx="13889">
                        <c:v>1.7999999999999998</c:v>
                      </c:pt>
                      <c:pt idx="13890">
                        <c:v>1.73</c:v>
                      </c:pt>
                      <c:pt idx="13891">
                        <c:v>1.79</c:v>
                      </c:pt>
                      <c:pt idx="13892">
                        <c:v>1.77</c:v>
                      </c:pt>
                      <c:pt idx="13893">
                        <c:v>1.7999999999999998</c:v>
                      </c:pt>
                      <c:pt idx="13894">
                        <c:v>1.85</c:v>
                      </c:pt>
                      <c:pt idx="13895">
                        <c:v>1.8399999999999999</c:v>
                      </c:pt>
                      <c:pt idx="13896">
                        <c:v>1.81</c:v>
                      </c:pt>
                      <c:pt idx="13897">
                        <c:v>1.77</c:v>
                      </c:pt>
                      <c:pt idx="13898">
                        <c:v>1.7799999999999998</c:v>
                      </c:pt>
                      <c:pt idx="13899">
                        <c:v>1.77</c:v>
                      </c:pt>
                      <c:pt idx="13900">
                        <c:v>1.7400000000000002</c:v>
                      </c:pt>
                      <c:pt idx="13901">
                        <c:v>1.77</c:v>
                      </c:pt>
                      <c:pt idx="13902">
                        <c:v>1.79</c:v>
                      </c:pt>
                      <c:pt idx="13903">
                        <c:v>1.8599999999999999</c:v>
                      </c:pt>
                      <c:pt idx="13904">
                        <c:v>1.83</c:v>
                      </c:pt>
                      <c:pt idx="13905">
                        <c:v>1.7999999999999998</c:v>
                      </c:pt>
                      <c:pt idx="13906">
                        <c:v>1.81</c:v>
                      </c:pt>
                      <c:pt idx="13907">
                        <c:v>1.87</c:v>
                      </c:pt>
                      <c:pt idx="13908">
                        <c:v>1.9300000000000002</c:v>
                      </c:pt>
                      <c:pt idx="13909">
                        <c:v>1.9699999999999998</c:v>
                      </c:pt>
                      <c:pt idx="13910">
                        <c:v>1.9900000000000002</c:v>
                      </c:pt>
                      <c:pt idx="13911">
                        <c:v>2.0300000000000002</c:v>
                      </c:pt>
                      <c:pt idx="13912">
                        <c:v>2.06</c:v>
                      </c:pt>
                      <c:pt idx="13913">
                        <c:v>2.12</c:v>
                      </c:pt>
                      <c:pt idx="13914">
                        <c:v>2.0500000000000003</c:v>
                      </c:pt>
                      <c:pt idx="13915">
                        <c:v>2.0300000000000002</c:v>
                      </c:pt>
                      <c:pt idx="13916">
                        <c:v>2.15</c:v>
                      </c:pt>
                      <c:pt idx="13917">
                        <c:v>2.15</c:v>
                      </c:pt>
                      <c:pt idx="13918">
                        <c:v>2.14</c:v>
                      </c:pt>
                      <c:pt idx="13919">
                        <c:v>2.1</c:v>
                      </c:pt>
                      <c:pt idx="13920">
                        <c:v>2.0100000000000002</c:v>
                      </c:pt>
                      <c:pt idx="13921">
                        <c:v>2.1</c:v>
                      </c:pt>
                      <c:pt idx="13922">
                        <c:v>2.15</c:v>
                      </c:pt>
                      <c:pt idx="13923">
                        <c:v>2.1399999999999997</c:v>
                      </c:pt>
                      <c:pt idx="13924">
                        <c:v>2.0699999999999998</c:v>
                      </c:pt>
                      <c:pt idx="13925">
                        <c:v>2.08</c:v>
                      </c:pt>
                      <c:pt idx="13926">
                        <c:v>#N/A</c:v>
                      </c:pt>
                      <c:pt idx="13927">
                        <c:v>2.02</c:v>
                      </c:pt>
                      <c:pt idx="13928">
                        <c:v>2.02</c:v>
                      </c:pt>
                      <c:pt idx="13929">
                        <c:v>2.0099999999999998</c:v>
                      </c:pt>
                      <c:pt idx="13930">
                        <c:v>2.04</c:v>
                      </c:pt>
                      <c:pt idx="13931">
                        <c:v>2.0699999999999998</c:v>
                      </c:pt>
                      <c:pt idx="13932">
                        <c:v>2.15</c:v>
                      </c:pt>
                      <c:pt idx="13933">
                        <c:v>2.25</c:v>
                      </c:pt>
                      <c:pt idx="13934">
                        <c:v>2.1800000000000002</c:v>
                      </c:pt>
                      <c:pt idx="13935">
                        <c:v>2.2800000000000002</c:v>
                      </c:pt>
                      <c:pt idx="13936">
                        <c:v>2.2600000000000002</c:v>
                      </c:pt>
                      <c:pt idx="13937">
                        <c:v>2.29</c:v>
                      </c:pt>
                      <c:pt idx="13938">
                        <c:v>2.37</c:v>
                      </c:pt>
                      <c:pt idx="13939">
                        <c:v>2.2600000000000002</c:v>
                      </c:pt>
                      <c:pt idx="13940">
                        <c:v>2.2600000000000002</c:v>
                      </c:pt>
                      <c:pt idx="13941">
                        <c:v>2.23</c:v>
                      </c:pt>
                      <c:pt idx="13942">
                        <c:v>2.1799999999999997</c:v>
                      </c:pt>
                      <c:pt idx="13943">
                        <c:v>2.1799999999999997</c:v>
                      </c:pt>
                      <c:pt idx="13944">
                        <c:v>2.21</c:v>
                      </c:pt>
                      <c:pt idx="13945">
                        <c:v>2.13</c:v>
                      </c:pt>
                      <c:pt idx="13946">
                        <c:v>2.2400000000000002</c:v>
                      </c:pt>
                      <c:pt idx="13947">
                        <c:v>2.29</c:v>
                      </c:pt>
                      <c:pt idx="13948">
                        <c:v>2.25</c:v>
                      </c:pt>
                      <c:pt idx="13949">
                        <c:v>2.27</c:v>
                      </c:pt>
                      <c:pt idx="13950">
                        <c:v>2.3600000000000003</c:v>
                      </c:pt>
                      <c:pt idx="13951">
                        <c:v>2.19</c:v>
                      </c:pt>
                      <c:pt idx="13952">
                        <c:v>2.27</c:v>
                      </c:pt>
                      <c:pt idx="13953">
                        <c:v>2.3000000000000003</c:v>
                      </c:pt>
                      <c:pt idx="13954">
                        <c:v>2.27</c:v>
                      </c:pt>
                      <c:pt idx="13955">
                        <c:v>#N/A</c:v>
                      </c:pt>
                      <c:pt idx="13956">
                        <c:v>2.17</c:v>
                      </c:pt>
                      <c:pt idx="13957">
                        <c:v>2.14</c:v>
                      </c:pt>
                      <c:pt idx="13958">
                        <c:v>2.0900000000000003</c:v>
                      </c:pt>
                      <c:pt idx="13959">
                        <c:v>2.19</c:v>
                      </c:pt>
                      <c:pt idx="13960">
                        <c:v>2.29</c:v>
                      </c:pt>
                      <c:pt idx="13961">
                        <c:v>2.31</c:v>
                      </c:pt>
                      <c:pt idx="13962">
                        <c:v>2.2800000000000002</c:v>
                      </c:pt>
                      <c:pt idx="13963">
                        <c:v>2.23</c:v>
                      </c:pt>
                      <c:pt idx="13964">
                        <c:v>2.2199999999999998</c:v>
                      </c:pt>
                      <c:pt idx="13965">
                        <c:v>2.21</c:v>
                      </c:pt>
                      <c:pt idx="13966">
                        <c:v>2.2399999999999998</c:v>
                      </c:pt>
                      <c:pt idx="13967">
                        <c:v>2.2200000000000002</c:v>
                      </c:pt>
                      <c:pt idx="13968">
                        <c:v>2.2000000000000002</c:v>
                      </c:pt>
                      <c:pt idx="13969">
                        <c:v>2.15</c:v>
                      </c:pt>
                      <c:pt idx="13970">
                        <c:v>2.14</c:v>
                      </c:pt>
                      <c:pt idx="13971">
                        <c:v>2.09</c:v>
                      </c:pt>
                      <c:pt idx="13972">
                        <c:v>2.1199999999999997</c:v>
                      </c:pt>
                      <c:pt idx="13973">
                        <c:v>2.15</c:v>
                      </c:pt>
                      <c:pt idx="13974">
                        <c:v>2.1399999999999997</c:v>
                      </c:pt>
                      <c:pt idx="13975">
                        <c:v>2.12</c:v>
                      </c:pt>
                      <c:pt idx="13976">
                        <c:v>2.02</c:v>
                      </c:pt>
                      <c:pt idx="13977">
                        <c:v>2.09</c:v>
                      </c:pt>
                      <c:pt idx="13978">
                        <c:v>2.1399999999999997</c:v>
                      </c:pt>
                      <c:pt idx="13979">
                        <c:v>2.09</c:v>
                      </c:pt>
                      <c:pt idx="13980">
                        <c:v>2.04</c:v>
                      </c:pt>
                      <c:pt idx="13981">
                        <c:v>2.1</c:v>
                      </c:pt>
                      <c:pt idx="13982">
                        <c:v>2</c:v>
                      </c:pt>
                      <c:pt idx="13983">
                        <c:v>1.9900000000000002</c:v>
                      </c:pt>
                      <c:pt idx="13984">
                        <c:v>2.04</c:v>
                      </c:pt>
                      <c:pt idx="13985">
                        <c:v>2.06</c:v>
                      </c:pt>
                      <c:pt idx="13986">
                        <c:v>2.0100000000000002</c:v>
                      </c:pt>
                      <c:pt idx="13987">
                        <c:v>2.0500000000000003</c:v>
                      </c:pt>
                      <c:pt idx="13988">
                        <c:v>1.9700000000000002</c:v>
                      </c:pt>
                      <c:pt idx="13989">
                        <c:v>1.94</c:v>
                      </c:pt>
                      <c:pt idx="13990">
                        <c:v>1.9</c:v>
                      </c:pt>
                      <c:pt idx="13991">
                        <c:v>1.8599999999999999</c:v>
                      </c:pt>
                      <c:pt idx="13992">
                        <c:v>1.9700000000000002</c:v>
                      </c:pt>
                      <c:pt idx="13993">
                        <c:v>2.04</c:v>
                      </c:pt>
                      <c:pt idx="13994">
                        <c:v>2.04</c:v>
                      </c:pt>
                      <c:pt idx="13995">
                        <c:v>2.0499999999999998</c:v>
                      </c:pt>
                      <c:pt idx="13996">
                        <c:v>2.13</c:v>
                      </c:pt>
                      <c:pt idx="13997">
                        <c:v>2.0299999999999998</c:v>
                      </c:pt>
                      <c:pt idx="13998">
                        <c:v>2.06</c:v>
                      </c:pt>
                      <c:pt idx="13999">
                        <c:v>2.04</c:v>
                      </c:pt>
                      <c:pt idx="14000">
                        <c:v>1.9899999999999998</c:v>
                      </c:pt>
                      <c:pt idx="14001">
                        <c:v>#N/A</c:v>
                      </c:pt>
                      <c:pt idx="14002">
                        <c:v>2.06</c:v>
                      </c:pt>
                      <c:pt idx="14003">
                        <c:v>2.0699999999999998</c:v>
                      </c:pt>
                      <c:pt idx="14004">
                        <c:v>2.09</c:v>
                      </c:pt>
                      <c:pt idx="14005">
                        <c:v>2.06</c:v>
                      </c:pt>
                      <c:pt idx="14006">
                        <c:v>2.04</c:v>
                      </c:pt>
                      <c:pt idx="14007">
                        <c:v>2.1399999999999997</c:v>
                      </c:pt>
                      <c:pt idx="14008">
                        <c:v>2.1599999999999997</c:v>
                      </c:pt>
                      <c:pt idx="14009">
                        <c:v>2.0699999999999998</c:v>
                      </c:pt>
                      <c:pt idx="14010">
                        <c:v>1.9899999999999998</c:v>
                      </c:pt>
                      <c:pt idx="14011">
                        <c:v>2.06</c:v>
                      </c:pt>
                      <c:pt idx="14012">
                        <c:v>2</c:v>
                      </c:pt>
                      <c:pt idx="14013">
                        <c:v>2.02</c:v>
                      </c:pt>
                      <c:pt idx="14014">
                        <c:v>1.9899999999999998</c:v>
                      </c:pt>
                      <c:pt idx="14015">
                        <c:v>2.04</c:v>
                      </c:pt>
                      <c:pt idx="14016">
                        <c:v>1.9700000000000002</c:v>
                      </c:pt>
                      <c:pt idx="14017">
                        <c:v>1.92</c:v>
                      </c:pt>
                      <c:pt idx="14018">
                        <c:v>1.99</c:v>
                      </c:pt>
                      <c:pt idx="14019">
                        <c:v>1.92</c:v>
                      </c:pt>
                      <c:pt idx="14020">
                        <c:v>1.8599999999999999</c:v>
                      </c:pt>
                      <c:pt idx="14021">
                        <c:v>1.94</c:v>
                      </c:pt>
                      <c:pt idx="14022">
                        <c:v>1.92</c:v>
                      </c:pt>
                      <c:pt idx="14023">
                        <c:v>1.9500000000000002</c:v>
                      </c:pt>
                      <c:pt idx="14024">
                        <c:v>1.9900000000000002</c:v>
                      </c:pt>
                      <c:pt idx="14025">
                        <c:v>1.9900000000000002</c:v>
                      </c:pt>
                      <c:pt idx="14026">
                        <c:v>#N/A</c:v>
                      </c:pt>
                      <c:pt idx="14027">
                        <c:v>1.9300000000000002</c:v>
                      </c:pt>
                      <c:pt idx="14028">
                        <c:v>1.8599999999999999</c:v>
                      </c:pt>
                      <c:pt idx="14029">
                        <c:v>1.9100000000000001</c:v>
                      </c:pt>
                      <c:pt idx="14030">
                        <c:v>1.9100000000000001</c:v>
                      </c:pt>
                      <c:pt idx="14031">
                        <c:v>1.9100000000000001</c:v>
                      </c:pt>
                      <c:pt idx="14032">
                        <c:v>1.9500000000000002</c:v>
                      </c:pt>
                      <c:pt idx="14033">
                        <c:v>1.9100000000000001</c:v>
                      </c:pt>
                      <c:pt idx="14034">
                        <c:v>1.92</c:v>
                      </c:pt>
                      <c:pt idx="14035">
                        <c:v>1.9699999999999998</c:v>
                      </c:pt>
                      <c:pt idx="14036">
                        <c:v>1.9499999999999997</c:v>
                      </c:pt>
                      <c:pt idx="14037">
                        <c:v>1.9299999999999997</c:v>
                      </c:pt>
                      <c:pt idx="14038">
                        <c:v>1.98</c:v>
                      </c:pt>
                      <c:pt idx="14039">
                        <c:v>2.0699999999999998</c:v>
                      </c:pt>
                      <c:pt idx="14040">
                        <c:v>2.0900000000000003</c:v>
                      </c:pt>
                      <c:pt idx="14041">
                        <c:v>2.08</c:v>
                      </c:pt>
                      <c:pt idx="14042">
                        <c:v>2.11</c:v>
                      </c:pt>
                      <c:pt idx="14043">
                        <c:v>2.13</c:v>
                      </c:pt>
                      <c:pt idx="14044">
                        <c:v>2.1399999999999997</c:v>
                      </c:pt>
                      <c:pt idx="14045">
                        <c:v>2.2199999999999998</c:v>
                      </c:pt>
                      <c:pt idx="14046">
                        <c:v>2.2399999999999998</c:v>
                      </c:pt>
                      <c:pt idx="14047">
                        <c:v>2.1999999999999997</c:v>
                      </c:pt>
                      <c:pt idx="14048">
                        <c:v>#N/A</c:v>
                      </c:pt>
                      <c:pt idx="14049">
                        <c:v>2.1999999999999997</c:v>
                      </c:pt>
                      <c:pt idx="14050">
                        <c:v>2.1599999999999997</c:v>
                      </c:pt>
                      <c:pt idx="14051">
                        <c:v>2.14</c:v>
                      </c:pt>
                      <c:pt idx="14052">
                        <c:v>2.12</c:v>
                      </c:pt>
                      <c:pt idx="14053">
                        <c:v>2.15</c:v>
                      </c:pt>
                      <c:pt idx="14054">
                        <c:v>2.12</c:v>
                      </c:pt>
                      <c:pt idx="14055">
                        <c:v>2.1399999999999997</c:v>
                      </c:pt>
                      <c:pt idx="14056">
                        <c:v>2.13</c:v>
                      </c:pt>
                      <c:pt idx="14057">
                        <c:v>2.12</c:v>
                      </c:pt>
                      <c:pt idx="14058">
                        <c:v>2.11</c:v>
                      </c:pt>
                      <c:pt idx="14059">
                        <c:v>#N/A</c:v>
                      </c:pt>
                      <c:pt idx="14060">
                        <c:v>2.1</c:v>
                      </c:pt>
                      <c:pt idx="14061">
                        <c:v>2.13</c:v>
                      </c:pt>
                      <c:pt idx="14062">
                        <c:v>2.02</c:v>
                      </c:pt>
                      <c:pt idx="14063">
                        <c:v>2.0500000000000003</c:v>
                      </c:pt>
                      <c:pt idx="14064">
                        <c:v>2.2000000000000002</c:v>
                      </c:pt>
                      <c:pt idx="14065">
                        <c:v>2.15</c:v>
                      </c:pt>
                      <c:pt idx="14066">
                        <c:v>2.1</c:v>
                      </c:pt>
                      <c:pt idx="14067">
                        <c:v>2.1100000000000003</c:v>
                      </c:pt>
                      <c:pt idx="14068">
                        <c:v>2.08</c:v>
                      </c:pt>
                      <c:pt idx="14069">
                        <c:v>2.1</c:v>
                      </c:pt>
                      <c:pt idx="14070">
                        <c:v>1.9899999999999998</c:v>
                      </c:pt>
                      <c:pt idx="14071">
                        <c:v>2.08</c:v>
                      </c:pt>
                      <c:pt idx="14072">
                        <c:v>2.13</c:v>
                      </c:pt>
                      <c:pt idx="14073">
                        <c:v>2.15</c:v>
                      </c:pt>
                      <c:pt idx="14074">
                        <c:v>1.87</c:v>
                      </c:pt>
                      <c:pt idx="14075">
                        <c:v>1.8199999999999998</c:v>
                      </c:pt>
                      <c:pt idx="14076">
                        <c:v>1.8400000000000003</c:v>
                      </c:pt>
                      <c:pt idx="14077">
                        <c:v>1.8800000000000003</c:v>
                      </c:pt>
                      <c:pt idx="14078">
                        <c:v>1.9100000000000001</c:v>
                      </c:pt>
                      <c:pt idx="14079">
                        <c:v>1.8900000000000001</c:v>
                      </c:pt>
                      <c:pt idx="14080">
                        <c:v>#N/A</c:v>
                      </c:pt>
                      <c:pt idx="14081">
                        <c:v>1.8800000000000003</c:v>
                      </c:pt>
                      <c:pt idx="14082">
                        <c:v>1.96</c:v>
                      </c:pt>
                      <c:pt idx="14083">
                        <c:v>1.96</c:v>
                      </c:pt>
                      <c:pt idx="14084">
                        <c:v>2.0699999999999998</c:v>
                      </c:pt>
                      <c:pt idx="14085">
                        <c:v>#N/A</c:v>
                      </c:pt>
                      <c:pt idx="14086">
                        <c:v>1.8800000000000003</c:v>
                      </c:pt>
                      <c:pt idx="14087">
                        <c:v>1.8900000000000001</c:v>
                      </c:pt>
                      <c:pt idx="14088">
                        <c:v>1.8200000000000003</c:v>
                      </c:pt>
                      <c:pt idx="14089">
                        <c:v>1.8000000000000003</c:v>
                      </c:pt>
                      <c:pt idx="14090">
                        <c:v>1.77</c:v>
                      </c:pt>
                      <c:pt idx="14091">
                        <c:v>1.81</c:v>
                      </c:pt>
                      <c:pt idx="14092">
                        <c:v>1.7600000000000002</c:v>
                      </c:pt>
                      <c:pt idx="14093">
                        <c:v>1.7200000000000002</c:v>
                      </c:pt>
                      <c:pt idx="14094">
                        <c:v>1.7400000000000002</c:v>
                      </c:pt>
                      <c:pt idx="14095">
                        <c:v>1.67</c:v>
                      </c:pt>
                      <c:pt idx="14096">
                        <c:v>#N/A</c:v>
                      </c:pt>
                      <c:pt idx="14097">
                        <c:v>1.7000000000000002</c:v>
                      </c:pt>
                      <c:pt idx="14098">
                        <c:v>1.6399999999999997</c:v>
                      </c:pt>
                      <c:pt idx="14099">
                        <c:v>1.65</c:v>
                      </c:pt>
                      <c:pt idx="14100">
                        <c:v>1.69</c:v>
                      </c:pt>
                      <c:pt idx="14101">
                        <c:v>1.65</c:v>
                      </c:pt>
                      <c:pt idx="14102">
                        <c:v>1.63</c:v>
                      </c:pt>
                      <c:pt idx="14103">
                        <c:v>1.6400000000000001</c:v>
                      </c:pt>
                      <c:pt idx="14104">
                        <c:v>1.62</c:v>
                      </c:pt>
                      <c:pt idx="14105">
                        <c:v>1.65</c:v>
                      </c:pt>
                      <c:pt idx="14106">
                        <c:v>1.5899999999999999</c:v>
                      </c:pt>
                      <c:pt idx="14107">
                        <c:v>1.4900000000000002</c:v>
                      </c:pt>
                      <c:pt idx="14108">
                        <c:v>1.5</c:v>
                      </c:pt>
                      <c:pt idx="14109">
                        <c:v>1.4900000000000002</c:v>
                      </c:pt>
                      <c:pt idx="14110">
                        <c:v>1.48</c:v>
                      </c:pt>
                      <c:pt idx="14111">
                        <c:v>1.37</c:v>
                      </c:pt>
                      <c:pt idx="14112">
                        <c:v>1.3599999999999999</c:v>
                      </c:pt>
                      <c:pt idx="14113">
                        <c:v>1.33</c:v>
                      </c:pt>
                      <c:pt idx="14114">
                        <c:v>1.25</c:v>
                      </c:pt>
                      <c:pt idx="14115">
                        <c:v>1.3599999999999999</c:v>
                      </c:pt>
                      <c:pt idx="14116">
                        <c:v>#N/A</c:v>
                      </c:pt>
                      <c:pt idx="14117">
                        <c:v>1.4</c:v>
                      </c:pt>
                      <c:pt idx="14118">
                        <c:v>1.44</c:v>
                      </c:pt>
                      <c:pt idx="14119">
                        <c:v>1.37</c:v>
                      </c:pt>
                      <c:pt idx="14120">
                        <c:v>1.38</c:v>
                      </c:pt>
                      <c:pt idx="14121">
                        <c:v>1.3900000000000001</c:v>
                      </c:pt>
                      <c:pt idx="14122">
                        <c:v>1.3599999999999999</c:v>
                      </c:pt>
                      <c:pt idx="14123">
                        <c:v>1.37</c:v>
                      </c:pt>
                      <c:pt idx="14124">
                        <c:v>1.3399999999999999</c:v>
                      </c:pt>
                      <c:pt idx="14125">
                        <c:v>1.3900000000000001</c:v>
                      </c:pt>
                      <c:pt idx="14126">
                        <c:v>1.45</c:v>
                      </c:pt>
                      <c:pt idx="14127">
                        <c:v>1.4700000000000002</c:v>
                      </c:pt>
                      <c:pt idx="14128">
                        <c:v>1.4700000000000002</c:v>
                      </c:pt>
                      <c:pt idx="14129">
                        <c:v>1.46</c:v>
                      </c:pt>
                      <c:pt idx="14130">
                        <c:v>1.52</c:v>
                      </c:pt>
                      <c:pt idx="14131">
                        <c:v>1.5499999999999998</c:v>
                      </c:pt>
                      <c:pt idx="14132">
                        <c:v>1.4700000000000002</c:v>
                      </c:pt>
                      <c:pt idx="14133">
                        <c:v>1.54</c:v>
                      </c:pt>
                      <c:pt idx="14134">
                        <c:v>1.5699999999999998</c:v>
                      </c:pt>
                      <c:pt idx="14135">
                        <c:v>1.62</c:v>
                      </c:pt>
                      <c:pt idx="14136">
                        <c:v>1.6099999999999999</c:v>
                      </c:pt>
                      <c:pt idx="14137">
                        <c:v>1.6</c:v>
                      </c:pt>
                      <c:pt idx="14138">
                        <c:v>1.5699999999999998</c:v>
                      </c:pt>
                      <c:pt idx="14139">
                        <c:v>1.54</c:v>
                      </c:pt>
                      <c:pt idx="14140">
                        <c:v>1.5099999999999998</c:v>
                      </c:pt>
                      <c:pt idx="14141">
                        <c:v>1.5499999999999998</c:v>
                      </c:pt>
                      <c:pt idx="14142">
                        <c:v>1.5699999999999998</c:v>
                      </c:pt>
                      <c:pt idx="14143">
                        <c:v>1.5099999999999998</c:v>
                      </c:pt>
                      <c:pt idx="14144">
                        <c:v>1.54</c:v>
                      </c:pt>
                      <c:pt idx="14145">
                        <c:v>#N/A</c:v>
                      </c:pt>
                      <c:pt idx="14146">
                        <c:v>1.52</c:v>
                      </c:pt>
                      <c:pt idx="14147">
                        <c:v>1.44</c:v>
                      </c:pt>
                      <c:pt idx="14148">
                        <c:v>1.46</c:v>
                      </c:pt>
                      <c:pt idx="14149">
                        <c:v>1.53</c:v>
                      </c:pt>
                      <c:pt idx="14150">
                        <c:v>1.42</c:v>
                      </c:pt>
                      <c:pt idx="14151">
                        <c:v>1.4100000000000001</c:v>
                      </c:pt>
                      <c:pt idx="14152">
                        <c:v>1.3599999999999999</c:v>
                      </c:pt>
                      <c:pt idx="14153">
                        <c:v>1.3900000000000001</c:v>
                      </c:pt>
                      <c:pt idx="14154">
                        <c:v>1.33</c:v>
                      </c:pt>
                      <c:pt idx="14155">
                        <c:v>1.35</c:v>
                      </c:pt>
                      <c:pt idx="14156">
                        <c:v>1.3599999999999999</c:v>
                      </c:pt>
                      <c:pt idx="14157">
                        <c:v>1.42</c:v>
                      </c:pt>
                      <c:pt idx="14158">
                        <c:v>1.4</c:v>
                      </c:pt>
                      <c:pt idx="14159">
                        <c:v>1.4300000000000002</c:v>
                      </c:pt>
                      <c:pt idx="14160">
                        <c:v>1.3900000000000001</c:v>
                      </c:pt>
                      <c:pt idx="14161">
                        <c:v>1.4100000000000001</c:v>
                      </c:pt>
                      <c:pt idx="14162">
                        <c:v>1.42</c:v>
                      </c:pt>
                      <c:pt idx="14163">
                        <c:v>1.48</c:v>
                      </c:pt>
                      <c:pt idx="14164">
                        <c:v>1.5099999999999998</c:v>
                      </c:pt>
                      <c:pt idx="14165">
                        <c:v>1.52</c:v>
                      </c:pt>
                      <c:pt idx="14166">
                        <c:v>1.54</c:v>
                      </c:pt>
                      <c:pt idx="14167">
                        <c:v>1.5699999999999998</c:v>
                      </c:pt>
                      <c:pt idx="14168">
                        <c:v>1.5</c:v>
                      </c:pt>
                      <c:pt idx="14169">
                        <c:v>1.4700000000000002</c:v>
                      </c:pt>
                      <c:pt idx="14170">
                        <c:v>1.53</c:v>
                      </c:pt>
                      <c:pt idx="14171">
                        <c:v>1.5099999999999998</c:v>
                      </c:pt>
                      <c:pt idx="14172">
                        <c:v>1.44</c:v>
                      </c:pt>
                      <c:pt idx="14173">
                        <c:v>1.42</c:v>
                      </c:pt>
                      <c:pt idx="14174">
                        <c:v>1.3900000000000001</c:v>
                      </c:pt>
                      <c:pt idx="14175">
                        <c:v>1.42</c:v>
                      </c:pt>
                      <c:pt idx="14176">
                        <c:v>1.4</c:v>
                      </c:pt>
                      <c:pt idx="14177">
                        <c:v>1.4</c:v>
                      </c:pt>
                      <c:pt idx="14178">
                        <c:v>1.3599999999999999</c:v>
                      </c:pt>
                      <c:pt idx="14179">
                        <c:v>1.38</c:v>
                      </c:pt>
                      <c:pt idx="14180">
                        <c:v>1.3399999999999999</c:v>
                      </c:pt>
                      <c:pt idx="14181">
                        <c:v>1.38</c:v>
                      </c:pt>
                      <c:pt idx="14182">
                        <c:v>1.3900000000000001</c:v>
                      </c:pt>
                      <c:pt idx="14183">
                        <c:v>1.5</c:v>
                      </c:pt>
                      <c:pt idx="14184">
                        <c:v>1.48</c:v>
                      </c:pt>
                      <c:pt idx="14185">
                        <c:v>1.48</c:v>
                      </c:pt>
                      <c:pt idx="14186">
                        <c:v>1.4700000000000002</c:v>
                      </c:pt>
                      <c:pt idx="14187">
                        <c:v>1.4900000000000002</c:v>
                      </c:pt>
                      <c:pt idx="14188">
                        <c:v>1.5</c:v>
                      </c:pt>
                      <c:pt idx="14189">
                        <c:v>1.46</c:v>
                      </c:pt>
                      <c:pt idx="14190">
                        <c:v>1.48</c:v>
                      </c:pt>
                      <c:pt idx="14191">
                        <c:v>#N/A</c:v>
                      </c:pt>
                      <c:pt idx="14192">
                        <c:v>1.55</c:v>
                      </c:pt>
                      <c:pt idx="14193">
                        <c:v>1.48</c:v>
                      </c:pt>
                      <c:pt idx="14194">
                        <c:v>1.44</c:v>
                      </c:pt>
                      <c:pt idx="14195">
                        <c:v>1.3399999999999999</c:v>
                      </c:pt>
                      <c:pt idx="14196">
                        <c:v>1.3599999999999999</c:v>
                      </c:pt>
                      <c:pt idx="14197">
                        <c:v>1.35</c:v>
                      </c:pt>
                      <c:pt idx="14198">
                        <c:v>1.3399999999999999</c:v>
                      </c:pt>
                      <c:pt idx="14199">
                        <c:v>1.31</c:v>
                      </c:pt>
                      <c:pt idx="14200">
                        <c:v>1.27</c:v>
                      </c:pt>
                      <c:pt idx="14201">
                        <c:v>1.25</c:v>
                      </c:pt>
                      <c:pt idx="14202">
                        <c:v>1.25</c:v>
                      </c:pt>
                      <c:pt idx="14203">
                        <c:v>1.23</c:v>
                      </c:pt>
                      <c:pt idx="14204">
                        <c:v>1.19</c:v>
                      </c:pt>
                      <c:pt idx="14205">
                        <c:v>1.2400000000000002</c:v>
                      </c:pt>
                      <c:pt idx="14206">
                        <c:v>1.29</c:v>
                      </c:pt>
                      <c:pt idx="14207">
                        <c:v>1.33</c:v>
                      </c:pt>
                      <c:pt idx="14208">
                        <c:v>1.31</c:v>
                      </c:pt>
                      <c:pt idx="14209">
                        <c:v>1.35</c:v>
                      </c:pt>
                      <c:pt idx="14210">
                        <c:v>1.17</c:v>
                      </c:pt>
                      <c:pt idx="14211">
                        <c:v>1.05</c:v>
                      </c:pt>
                      <c:pt idx="14212">
                        <c:v>1.05</c:v>
                      </c:pt>
                      <c:pt idx="14213">
                        <c:v>1.0900000000000001</c:v>
                      </c:pt>
                      <c:pt idx="14214">
                        <c:v>1.19</c:v>
                      </c:pt>
                      <c:pt idx="14215">
                        <c:v>1.05</c:v>
                      </c:pt>
                      <c:pt idx="14216">
                        <c:v>#N/A</c:v>
                      </c:pt>
                      <c:pt idx="14217">
                        <c:v>0.97000000000000008</c:v>
                      </c:pt>
                      <c:pt idx="14218">
                        <c:v>0.97999999999999987</c:v>
                      </c:pt>
                      <c:pt idx="14219">
                        <c:v>0.99999999999999989</c:v>
                      </c:pt>
                      <c:pt idx="14220">
                        <c:v>0.97000000000000008</c:v>
                      </c:pt>
                      <c:pt idx="14221">
                        <c:v>1.0299999999999998</c:v>
                      </c:pt>
                      <c:pt idx="14222">
                        <c:v>1.1299999999999999</c:v>
                      </c:pt>
                      <c:pt idx="14223">
                        <c:v>1.08</c:v>
                      </c:pt>
                      <c:pt idx="14224">
                        <c:v>1.1299999999999999</c:v>
                      </c:pt>
                      <c:pt idx="14225">
                        <c:v>1.2000000000000002</c:v>
                      </c:pt>
                      <c:pt idx="14226">
                        <c:v>1.19</c:v>
                      </c:pt>
                      <c:pt idx="14227">
                        <c:v>1.1600000000000001</c:v>
                      </c:pt>
                      <c:pt idx="14228">
                        <c:v>1.19</c:v>
                      </c:pt>
                      <c:pt idx="14229">
                        <c:v>1.17</c:v>
                      </c:pt>
                      <c:pt idx="14230">
                        <c:v>1.17</c:v>
                      </c:pt>
                      <c:pt idx="14231">
                        <c:v>1.1800000000000002</c:v>
                      </c:pt>
                      <c:pt idx="14232">
                        <c:v>1.17</c:v>
                      </c:pt>
                      <c:pt idx="14233">
                        <c:v>1.1200000000000001</c:v>
                      </c:pt>
                      <c:pt idx="14234">
                        <c:v>1.1200000000000001</c:v>
                      </c:pt>
                      <c:pt idx="14235">
                        <c:v>1.1599999999999999</c:v>
                      </c:pt>
                      <c:pt idx="14236">
                        <c:v>1.1099999999999999</c:v>
                      </c:pt>
                      <c:pt idx="14237">
                        <c:v>1.1499999999999999</c:v>
                      </c:pt>
                      <c:pt idx="14238">
                        <c:v>1.1499999999999999</c:v>
                      </c:pt>
                      <c:pt idx="14239">
                        <c:v>1.1099999999999999</c:v>
                      </c:pt>
                      <c:pt idx="14240">
                        <c:v>1.19</c:v>
                      </c:pt>
                      <c:pt idx="14241">
                        <c:v>1.19</c:v>
                      </c:pt>
                      <c:pt idx="14242">
                        <c:v>1.1499999999999999</c:v>
                      </c:pt>
                      <c:pt idx="14243">
                        <c:v>1.1000000000000001</c:v>
                      </c:pt>
                      <c:pt idx="14244">
                        <c:v>1.17</c:v>
                      </c:pt>
                      <c:pt idx="14245">
                        <c:v>1.1099999999999999</c:v>
                      </c:pt>
                      <c:pt idx="14246">
                        <c:v>1.1499999999999999</c:v>
                      </c:pt>
                      <c:pt idx="14247">
                        <c:v>1.17</c:v>
                      </c:pt>
                      <c:pt idx="14248">
                        <c:v>1.1600000000000001</c:v>
                      </c:pt>
                      <c:pt idx="14249">
                        <c:v>1.1299999999999999</c:v>
                      </c:pt>
                      <c:pt idx="14250">
                        <c:v>1.1800000000000002</c:v>
                      </c:pt>
                      <c:pt idx="14251">
                        <c:v>1.1499999999999999</c:v>
                      </c:pt>
                      <c:pt idx="14252">
                        <c:v>1.1499999999999999</c:v>
                      </c:pt>
                      <c:pt idx="14253">
                        <c:v>1.1600000000000001</c:v>
                      </c:pt>
                      <c:pt idx="14254">
                        <c:v>1.1800000000000002</c:v>
                      </c:pt>
                      <c:pt idx="14255">
                        <c:v>1.2200000000000002</c:v>
                      </c:pt>
                      <c:pt idx="14256">
                        <c:v>1.17</c:v>
                      </c:pt>
                      <c:pt idx="14257">
                        <c:v>1.17</c:v>
                      </c:pt>
                      <c:pt idx="14258">
                        <c:v>1.28</c:v>
                      </c:pt>
                      <c:pt idx="14259">
                        <c:v>1.17</c:v>
                      </c:pt>
                      <c:pt idx="14260">
                        <c:v>1.2000000000000002</c:v>
                      </c:pt>
                      <c:pt idx="14261">
                        <c:v>#N/A</c:v>
                      </c:pt>
                      <c:pt idx="14262">
                        <c:v>1.1499999999999999</c:v>
                      </c:pt>
                      <c:pt idx="14263">
                        <c:v>1.1400000000000001</c:v>
                      </c:pt>
                      <c:pt idx="14264">
                        <c:v>1.21</c:v>
                      </c:pt>
                      <c:pt idx="14265">
                        <c:v>1.27</c:v>
                      </c:pt>
                      <c:pt idx="14266">
                        <c:v>1.2799999999999998</c:v>
                      </c:pt>
                      <c:pt idx="14267">
                        <c:v>1.33</c:v>
                      </c:pt>
                      <c:pt idx="14268">
                        <c:v>1.2999999999999998</c:v>
                      </c:pt>
                      <c:pt idx="14269">
                        <c:v>1.31</c:v>
                      </c:pt>
                      <c:pt idx="14270">
                        <c:v>1.2999999999999998</c:v>
                      </c:pt>
                      <c:pt idx="14271">
                        <c:v>1.2999999999999998</c:v>
                      </c:pt>
                      <c:pt idx="14272">
                        <c:v>1.29</c:v>
                      </c:pt>
                      <c:pt idx="14273">
                        <c:v>1.2599999999999998</c:v>
                      </c:pt>
                      <c:pt idx="14274">
                        <c:v>1.23</c:v>
                      </c:pt>
                      <c:pt idx="14275">
                        <c:v>1.2200000000000002</c:v>
                      </c:pt>
                      <c:pt idx="14276">
                        <c:v>1.19</c:v>
                      </c:pt>
                      <c:pt idx="14277">
                        <c:v>1.1600000000000001</c:v>
                      </c:pt>
                      <c:pt idx="14278">
                        <c:v>1.17</c:v>
                      </c:pt>
                      <c:pt idx="14279">
                        <c:v>1.1600000000000001</c:v>
                      </c:pt>
                      <c:pt idx="14280">
                        <c:v>1.31</c:v>
                      </c:pt>
                      <c:pt idx="14281">
                        <c:v>1.23</c:v>
                      </c:pt>
                      <c:pt idx="14282">
                        <c:v>1.29</c:v>
                      </c:pt>
                      <c:pt idx="14283">
                        <c:v>1.3199999999999998</c:v>
                      </c:pt>
                      <c:pt idx="14284">
                        <c:v>1.35</c:v>
                      </c:pt>
                      <c:pt idx="14285">
                        <c:v>1.33</c:v>
                      </c:pt>
                      <c:pt idx="14286">
                        <c:v>#N/A</c:v>
                      </c:pt>
                      <c:pt idx="14287">
                        <c:v>1.36</c:v>
                      </c:pt>
                      <c:pt idx="14288">
                        <c:v>1.3800000000000001</c:v>
                      </c:pt>
                      <c:pt idx="14289">
                        <c:v>1.34</c:v>
                      </c:pt>
                      <c:pt idx="14290">
                        <c:v>1.3900000000000001</c:v>
                      </c:pt>
                      <c:pt idx="14291">
                        <c:v>1.36</c:v>
                      </c:pt>
                      <c:pt idx="14292">
                        <c:v>1.34</c:v>
                      </c:pt>
                      <c:pt idx="14293">
                        <c:v>1.35</c:v>
                      </c:pt>
                      <c:pt idx="14294">
                        <c:v>1.35</c:v>
                      </c:pt>
                      <c:pt idx="14295">
                        <c:v>1.33</c:v>
                      </c:pt>
                      <c:pt idx="14296">
                        <c:v>1.36</c:v>
                      </c:pt>
                      <c:pt idx="14297">
                        <c:v>1.36</c:v>
                      </c:pt>
                      <c:pt idx="14298">
                        <c:v>1.3800000000000001</c:v>
                      </c:pt>
                      <c:pt idx="14299">
                        <c:v>1.4400000000000002</c:v>
                      </c:pt>
                      <c:pt idx="14300">
                        <c:v>1.4500000000000002</c:v>
                      </c:pt>
                      <c:pt idx="14301">
                        <c:v>1.53</c:v>
                      </c:pt>
                      <c:pt idx="14302">
                        <c:v>1.4200000000000002</c:v>
                      </c:pt>
                      <c:pt idx="14303">
                        <c:v>1.4000000000000001</c:v>
                      </c:pt>
                      <c:pt idx="14304">
                        <c:v>1.4100000000000001</c:v>
                      </c:pt>
                      <c:pt idx="14305">
                        <c:v>1.3800000000000001</c:v>
                      </c:pt>
                      <c:pt idx="14306">
                        <c:v>1.4200000000000002</c:v>
                      </c:pt>
                      <c:pt idx="14307">
                        <c:v>1.47</c:v>
                      </c:pt>
                      <c:pt idx="14308">
                        <c:v>1.66</c:v>
                      </c:pt>
                      <c:pt idx="14309">
                        <c:v>1.74</c:v>
                      </c:pt>
                      <c:pt idx="14310">
                        <c:v>#N/A</c:v>
                      </c:pt>
                      <c:pt idx="14311">
                        <c:v>1.82</c:v>
                      </c:pt>
                      <c:pt idx="14312">
                        <c:v>1.82</c:v>
                      </c:pt>
                      <c:pt idx="14313">
                        <c:v>1.8100000000000003</c:v>
                      </c:pt>
                      <c:pt idx="14314">
                        <c:v>1.8800000000000001</c:v>
                      </c:pt>
                      <c:pt idx="14315">
                        <c:v>1.93</c:v>
                      </c:pt>
                      <c:pt idx="14316">
                        <c:v>1.9200000000000002</c:v>
                      </c:pt>
                      <c:pt idx="14317">
                        <c:v>1.9000000000000001</c:v>
                      </c:pt>
                      <c:pt idx="14318">
                        <c:v>1.95</c:v>
                      </c:pt>
                      <c:pt idx="14319">
                        <c:v>#N/A</c:v>
                      </c:pt>
                      <c:pt idx="14320">
                        <c:v>1.95</c:v>
                      </c:pt>
                      <c:pt idx="14321">
                        <c:v>1.91</c:v>
                      </c:pt>
                      <c:pt idx="14322">
                        <c:v>1.89</c:v>
                      </c:pt>
                      <c:pt idx="14323">
                        <c:v>2.06</c:v>
                      </c:pt>
                      <c:pt idx="14324">
                        <c:v>2.04</c:v>
                      </c:pt>
                      <c:pt idx="14325">
                        <c:v>1.99</c:v>
                      </c:pt>
                      <c:pt idx="14326">
                        <c:v>1.9800000000000002</c:v>
                      </c:pt>
                      <c:pt idx="14327">
                        <c:v>1.9800000000000002</c:v>
                      </c:pt>
                      <c:pt idx="14328">
                        <c:v>1.93</c:v>
                      </c:pt>
                      <c:pt idx="14329">
                        <c:v>1.99</c:v>
                      </c:pt>
                      <c:pt idx="14330">
                        <c:v>2.06</c:v>
                      </c:pt>
                      <c:pt idx="14331">
                        <c:v>2.08</c:v>
                      </c:pt>
                      <c:pt idx="14332">
                        <c:v>2.0699999999999998</c:v>
                      </c:pt>
                      <c:pt idx="14333">
                        <c:v>2.13</c:v>
                      </c:pt>
                      <c:pt idx="14334">
                        <c:v>1.94</c:v>
                      </c:pt>
                      <c:pt idx="14335">
                        <c:v>1.94</c:v>
                      </c:pt>
                      <c:pt idx="14336">
                        <c:v>1.88</c:v>
                      </c:pt>
                      <c:pt idx="14337">
                        <c:v>1.9099999999999997</c:v>
                      </c:pt>
                      <c:pt idx="14338">
                        <c:v>1.8899999999999997</c:v>
                      </c:pt>
                      <c:pt idx="14339">
                        <c:v>1.8899999999999997</c:v>
                      </c:pt>
                      <c:pt idx="14340">
                        <c:v>1.8899999999999997</c:v>
                      </c:pt>
                      <c:pt idx="14341">
                        <c:v>#N/A</c:v>
                      </c:pt>
                      <c:pt idx="14342">
                        <c:v>1.9099999999999997</c:v>
                      </c:pt>
                      <c:pt idx="14343">
                        <c:v>1.8499999999999996</c:v>
                      </c:pt>
                      <c:pt idx="14344">
                        <c:v>1.83</c:v>
                      </c:pt>
                      <c:pt idx="14345">
                        <c:v>1.9000000000000001</c:v>
                      </c:pt>
                      <c:pt idx="14346">
                        <c:v>#N/A</c:v>
                      </c:pt>
                      <c:pt idx="14347">
                        <c:v>1.79</c:v>
                      </c:pt>
                      <c:pt idx="14348">
                        <c:v>1.7999999999999998</c:v>
                      </c:pt>
                      <c:pt idx="14349">
                        <c:v>1.71</c:v>
                      </c:pt>
                      <c:pt idx="14350">
                        <c:v>1.7599999999999998</c:v>
                      </c:pt>
                      <c:pt idx="14351">
                        <c:v>1.7199999999999998</c:v>
                      </c:pt>
                      <c:pt idx="14352">
                        <c:v>1.7199999999999998</c:v>
                      </c:pt>
                      <c:pt idx="14353">
                        <c:v>1.7199999999999998</c:v>
                      </c:pt>
                      <c:pt idx="14354">
                        <c:v>1.6999999999999997</c:v>
                      </c:pt>
                      <c:pt idx="14355">
                        <c:v>1.7399999999999998</c:v>
                      </c:pt>
                      <c:pt idx="14356">
                        <c:v>#N/A</c:v>
                      </c:pt>
                      <c:pt idx="14357">
                        <c:v>1.67</c:v>
                      </c:pt>
                      <c:pt idx="14358">
                        <c:v>1.7599999999999998</c:v>
                      </c:pt>
                      <c:pt idx="14359">
                        <c:v>1.81</c:v>
                      </c:pt>
                      <c:pt idx="14360">
                        <c:v>1.8199999999999998</c:v>
                      </c:pt>
                      <c:pt idx="14361">
                        <c:v>1.75</c:v>
                      </c:pt>
                      <c:pt idx="14362">
                        <c:v>1.81</c:v>
                      </c:pt>
                      <c:pt idx="14363">
                        <c:v>1.8699999999999997</c:v>
                      </c:pt>
                      <c:pt idx="14364">
                        <c:v>1.8499999999999996</c:v>
                      </c:pt>
                      <c:pt idx="14365">
                        <c:v>1.83</c:v>
                      </c:pt>
                      <c:pt idx="14366">
                        <c:v>1.83</c:v>
                      </c:pt>
                      <c:pt idx="14367">
                        <c:v>1.8900000000000001</c:v>
                      </c:pt>
                      <c:pt idx="14368">
                        <c:v>1.8199999999999998</c:v>
                      </c:pt>
                      <c:pt idx="14369">
                        <c:v>1.8199999999999998</c:v>
                      </c:pt>
                      <c:pt idx="14370">
                        <c:v>1.83</c:v>
                      </c:pt>
                      <c:pt idx="14371">
                        <c:v>1.7599999999999998</c:v>
                      </c:pt>
                      <c:pt idx="14372">
                        <c:v>1.7399999999999998</c:v>
                      </c:pt>
                      <c:pt idx="14373">
                        <c:v>1.6799999999999997</c:v>
                      </c:pt>
                      <c:pt idx="14374">
                        <c:v>1.7399999999999998</c:v>
                      </c:pt>
                      <c:pt idx="14375">
                        <c:v>1.75</c:v>
                      </c:pt>
                      <c:pt idx="14376">
                        <c:v>1.77</c:v>
                      </c:pt>
                      <c:pt idx="14377">
                        <c:v>1.81</c:v>
                      </c:pt>
                      <c:pt idx="14378">
                        <c:v>1.8499999999999996</c:v>
                      </c:pt>
                      <c:pt idx="14379">
                        <c:v>1.79</c:v>
                      </c:pt>
                      <c:pt idx="14380">
                        <c:v>1.7599999999999998</c:v>
                      </c:pt>
                      <c:pt idx="14381">
                        <c:v>#N/A</c:v>
                      </c:pt>
                      <c:pt idx="14382">
                        <c:v>1.77</c:v>
                      </c:pt>
                      <c:pt idx="14383">
                        <c:v>1.7599999999999998</c:v>
                      </c:pt>
                      <c:pt idx="14384">
                        <c:v>1.7199999999999998</c:v>
                      </c:pt>
                      <c:pt idx="14385">
                        <c:v>1.65</c:v>
                      </c:pt>
                      <c:pt idx="14386">
                        <c:v>1.6999999999999997</c:v>
                      </c:pt>
                      <c:pt idx="14387">
                        <c:v>1.79</c:v>
                      </c:pt>
                      <c:pt idx="14388">
                        <c:v>1.7999999999999998</c:v>
                      </c:pt>
                      <c:pt idx="14389">
                        <c:v>1.83</c:v>
                      </c:pt>
                      <c:pt idx="14390">
                        <c:v>1.83</c:v>
                      </c:pt>
                      <c:pt idx="14391">
                        <c:v>1.83</c:v>
                      </c:pt>
                      <c:pt idx="14392">
                        <c:v>1.8599999999999999</c:v>
                      </c:pt>
                      <c:pt idx="14393">
                        <c:v>1.9099999999999997</c:v>
                      </c:pt>
                      <c:pt idx="14394">
                        <c:v>1.94</c:v>
                      </c:pt>
                      <c:pt idx="14395">
                        <c:v>1.92</c:v>
                      </c:pt>
                      <c:pt idx="14396">
                        <c:v>1.96</c:v>
                      </c:pt>
                      <c:pt idx="14397">
                        <c:v>1.94</c:v>
                      </c:pt>
                      <c:pt idx="14398">
                        <c:v>1.8499999999999996</c:v>
                      </c:pt>
                      <c:pt idx="14399">
                        <c:v>1.6199999999999997</c:v>
                      </c:pt>
                      <c:pt idx="14400">
                        <c:v>1.5899999999999999</c:v>
                      </c:pt>
                      <c:pt idx="14401">
                        <c:v>1.56</c:v>
                      </c:pt>
                      <c:pt idx="14402">
                        <c:v>1.52</c:v>
                      </c:pt>
                      <c:pt idx="14403">
                        <c:v>1.4899999999999998</c:v>
                      </c:pt>
                      <c:pt idx="14404">
                        <c:v>1.5</c:v>
                      </c:pt>
                      <c:pt idx="14405">
                        <c:v>1.4899999999999998</c:v>
                      </c:pt>
                      <c:pt idx="14406">
                        <c:v>1.4699999999999998</c:v>
                      </c:pt>
                      <c:pt idx="14407">
                        <c:v>1.5099999999999998</c:v>
                      </c:pt>
                      <c:pt idx="14408">
                        <c:v>1.48</c:v>
                      </c:pt>
                      <c:pt idx="14409">
                        <c:v>1.5099999999999998</c:v>
                      </c:pt>
                      <c:pt idx="14410">
                        <c:v>1.58</c:v>
                      </c:pt>
                      <c:pt idx="14411">
                        <c:v>1.44</c:v>
                      </c:pt>
                      <c:pt idx="14412">
                        <c:v>1.4499999999999997</c:v>
                      </c:pt>
                      <c:pt idx="14413">
                        <c:v>1.4299999999999997</c:v>
                      </c:pt>
                      <c:pt idx="14414">
                        <c:v>1.4299999999999997</c:v>
                      </c:pt>
                      <c:pt idx="14415">
                        <c:v>1.4699999999999998</c:v>
                      </c:pt>
                      <c:pt idx="14416">
                        <c:v>1.46</c:v>
                      </c:pt>
                      <c:pt idx="14417">
                        <c:v>1.4099999999999997</c:v>
                      </c:pt>
                      <c:pt idx="14418">
                        <c:v>1.3699999999999997</c:v>
                      </c:pt>
                      <c:pt idx="14419">
                        <c:v>1.33</c:v>
                      </c:pt>
                      <c:pt idx="14420">
                        <c:v>#N/A</c:v>
                      </c:pt>
                      <c:pt idx="14421">
                        <c:v>1.3499999999999996</c:v>
                      </c:pt>
                      <c:pt idx="14422">
                        <c:v>1.27</c:v>
                      </c:pt>
                      <c:pt idx="14423">
                        <c:v>1.2999999999999998</c:v>
                      </c:pt>
                      <c:pt idx="14424">
                        <c:v>1.33</c:v>
                      </c:pt>
                      <c:pt idx="14425">
                        <c:v>1.33</c:v>
                      </c:pt>
                      <c:pt idx="14426">
                        <c:v>1.3699999999999997</c:v>
                      </c:pt>
                      <c:pt idx="14427">
                        <c:v>1.44</c:v>
                      </c:pt>
                      <c:pt idx="14428">
                        <c:v>1.4099999999999997</c:v>
                      </c:pt>
                      <c:pt idx="14429">
                        <c:v>1.3899999999999997</c:v>
                      </c:pt>
                      <c:pt idx="14430">
                        <c:v>1.46</c:v>
                      </c:pt>
                      <c:pt idx="14431">
                        <c:v>1.42</c:v>
                      </c:pt>
                      <c:pt idx="14432">
                        <c:v>1.38</c:v>
                      </c:pt>
                      <c:pt idx="14433">
                        <c:v>1.42</c:v>
                      </c:pt>
                      <c:pt idx="14434">
                        <c:v>1.4499999999999997</c:v>
                      </c:pt>
                      <c:pt idx="14435">
                        <c:v>1.4499999999999997</c:v>
                      </c:pt>
                      <c:pt idx="14436">
                        <c:v>1.48</c:v>
                      </c:pt>
                      <c:pt idx="14437">
                        <c:v>1.5099999999999998</c:v>
                      </c:pt>
                      <c:pt idx="14438">
                        <c:v>1.5</c:v>
                      </c:pt>
                      <c:pt idx="14439">
                        <c:v>1.48</c:v>
                      </c:pt>
                      <c:pt idx="14440">
                        <c:v>1.42</c:v>
                      </c:pt>
                      <c:pt idx="14441">
                        <c:v>1.4299999999999997</c:v>
                      </c:pt>
                      <c:pt idx="14442">
                        <c:v>1.42</c:v>
                      </c:pt>
                      <c:pt idx="14443">
                        <c:v>1.31</c:v>
                      </c:pt>
                      <c:pt idx="14444">
                        <c:v>1.3199999999999998</c:v>
                      </c:pt>
                      <c:pt idx="14445">
                        <c:v>1.3199999999999998</c:v>
                      </c:pt>
                      <c:pt idx="14446">
                        <c:v>1.3399999999999999</c:v>
                      </c:pt>
                      <c:pt idx="14447">
                        <c:v>1.38</c:v>
                      </c:pt>
                      <c:pt idx="14448">
                        <c:v>1.3499999999999996</c:v>
                      </c:pt>
                      <c:pt idx="14449">
                        <c:v>1.3399999999999999</c:v>
                      </c:pt>
                      <c:pt idx="14450">
                        <c:v>1.3399999999999999</c:v>
                      </c:pt>
                      <c:pt idx="14451">
                        <c:v>#N/A</c:v>
                      </c:pt>
                      <c:pt idx="14452">
                        <c:v>1.2999999999999998</c:v>
                      </c:pt>
                      <c:pt idx="14453">
                        <c:v>1.38</c:v>
                      </c:pt>
                      <c:pt idx="14454">
                        <c:v>1.2999999999999998</c:v>
                      </c:pt>
                      <c:pt idx="14455">
                        <c:v>1.2399999999999998</c:v>
                      </c:pt>
                      <c:pt idx="14456">
                        <c:v>1.27</c:v>
                      </c:pt>
                      <c:pt idx="14457">
                        <c:v>1.23</c:v>
                      </c:pt>
                      <c:pt idx="14458">
                        <c:v>1.27</c:v>
                      </c:pt>
                      <c:pt idx="14459">
                        <c:v>1.2799999999999998</c:v>
                      </c:pt>
                      <c:pt idx="14460">
                        <c:v>1.2999999999999998</c:v>
                      </c:pt>
                      <c:pt idx="14461">
                        <c:v>1.2999999999999998</c:v>
                      </c:pt>
                      <c:pt idx="14462">
                        <c:v>1.2999999999999998</c:v>
                      </c:pt>
                      <c:pt idx="14463">
                        <c:v>1.2399999999999998</c:v>
                      </c:pt>
                      <c:pt idx="14464">
                        <c:v>1.0000000000000002</c:v>
                      </c:pt>
                      <c:pt idx="14465">
                        <c:v>1.0000000000000002</c:v>
                      </c:pt>
                      <c:pt idx="14466">
                        <c:v>1.03</c:v>
                      </c:pt>
                      <c:pt idx="14467">
                        <c:v>1.0000000000000002</c:v>
                      </c:pt>
                      <c:pt idx="14468">
                        <c:v>1.0000000000000002</c:v>
                      </c:pt>
                      <c:pt idx="14469">
                        <c:v>0.99</c:v>
                      </c:pt>
                      <c:pt idx="14470">
                        <c:v>0.99</c:v>
                      </c:pt>
                      <c:pt idx="14471">
                        <c:v>0.9800000000000002</c:v>
                      </c:pt>
                      <c:pt idx="14472">
                        <c:v>1.05</c:v>
                      </c:pt>
                      <c:pt idx="14473">
                        <c:v>1.0600000000000003</c:v>
                      </c:pt>
                      <c:pt idx="14474">
                        <c:v>1.1100000000000001</c:v>
                      </c:pt>
                      <c:pt idx="14475">
                        <c:v>1.25</c:v>
                      </c:pt>
                      <c:pt idx="14476">
                        <c:v>1.1900000000000002</c:v>
                      </c:pt>
                      <c:pt idx="14477">
                        <c:v>#N/A</c:v>
                      </c:pt>
                      <c:pt idx="14478">
                        <c:v>1.1700000000000002</c:v>
                      </c:pt>
                      <c:pt idx="14479">
                        <c:v>1.2100000000000002</c:v>
                      </c:pt>
                      <c:pt idx="14480">
                        <c:v>1.2300000000000002</c:v>
                      </c:pt>
                      <c:pt idx="14481">
                        <c:v>1.22</c:v>
                      </c:pt>
                      <c:pt idx="14482">
                        <c:v>1.2100000000000002</c:v>
                      </c:pt>
                      <c:pt idx="14483">
                        <c:v>1.1700000000000002</c:v>
                      </c:pt>
                      <c:pt idx="14484">
                        <c:v>1.1900000000000002</c:v>
                      </c:pt>
                      <c:pt idx="14485">
                        <c:v>1.1700000000000002</c:v>
                      </c:pt>
                      <c:pt idx="14486">
                        <c:v>1.1500000000000001</c:v>
                      </c:pt>
                      <c:pt idx="14487">
                        <c:v>1.1100000000000001</c:v>
                      </c:pt>
                      <c:pt idx="14488">
                        <c:v>1.1100000000000001</c:v>
                      </c:pt>
                      <c:pt idx="14489">
                        <c:v>1.1100000000000001</c:v>
                      </c:pt>
                      <c:pt idx="14490">
                        <c:v>1.0800000000000003</c:v>
                      </c:pt>
                      <c:pt idx="14491">
                        <c:v>1.0999999999999999</c:v>
                      </c:pt>
                      <c:pt idx="14492">
                        <c:v>1.1700000000000002</c:v>
                      </c:pt>
                      <c:pt idx="14493">
                        <c:v>1.1300000000000001</c:v>
                      </c:pt>
                      <c:pt idx="14494">
                        <c:v>1.1599999999999999</c:v>
                      </c:pt>
                      <c:pt idx="14495">
                        <c:v>1.1399999999999999</c:v>
                      </c:pt>
                      <c:pt idx="14496">
                        <c:v>1.2299999999999998</c:v>
                      </c:pt>
                      <c:pt idx="14497">
                        <c:v>1.0999999999999999</c:v>
                      </c:pt>
                      <c:pt idx="14498">
                        <c:v>1.1100000000000001</c:v>
                      </c:pt>
                      <c:pt idx="14499">
                        <c:v>1.0800000000000003</c:v>
                      </c:pt>
                      <c:pt idx="14500">
                        <c:v>1.1100000000000001</c:v>
                      </c:pt>
                      <c:pt idx="14501">
                        <c:v>1.0999999999999999</c:v>
                      </c:pt>
                      <c:pt idx="14502">
                        <c:v>1.1300000000000001</c:v>
                      </c:pt>
                      <c:pt idx="14503">
                        <c:v>1.0800000000000003</c:v>
                      </c:pt>
                      <c:pt idx="14504">
                        <c:v>1.0400000000000003</c:v>
                      </c:pt>
                      <c:pt idx="14505">
                        <c:v>1.03</c:v>
                      </c:pt>
                      <c:pt idx="14506">
                        <c:v>1.0600000000000003</c:v>
                      </c:pt>
                      <c:pt idx="14507">
                        <c:v>1.1100000000000001</c:v>
                      </c:pt>
                      <c:pt idx="14508">
                        <c:v>1.07</c:v>
                      </c:pt>
                      <c:pt idx="14509">
                        <c:v>1.03</c:v>
                      </c:pt>
                      <c:pt idx="14510">
                        <c:v>1.03</c:v>
                      </c:pt>
                      <c:pt idx="14511">
                        <c:v>1.0200000000000002</c:v>
                      </c:pt>
                      <c:pt idx="14512">
                        <c:v>1.0600000000000003</c:v>
                      </c:pt>
                      <c:pt idx="14513">
                        <c:v>1.01</c:v>
                      </c:pt>
                      <c:pt idx="14514">
                        <c:v>1.03</c:v>
                      </c:pt>
                      <c:pt idx="14515">
                        <c:v>1.01</c:v>
                      </c:pt>
                      <c:pt idx="14516">
                        <c:v>1.0000000000000002</c:v>
                      </c:pt>
                      <c:pt idx="14517">
                        <c:v>0.97</c:v>
                      </c:pt>
                      <c:pt idx="14518">
                        <c:v>0.99</c:v>
                      </c:pt>
                      <c:pt idx="14519">
                        <c:v>1.05</c:v>
                      </c:pt>
                      <c:pt idx="14520">
                        <c:v>1.0000000000000002</c:v>
                      </c:pt>
                      <c:pt idx="14521">
                        <c:v>#N/A</c:v>
                      </c:pt>
                      <c:pt idx="14522">
                        <c:v>0.90999999999999992</c:v>
                      </c:pt>
                      <c:pt idx="14523">
                        <c:v>0.94000000000000017</c:v>
                      </c:pt>
                      <c:pt idx="14524">
                        <c:v>0.8899999999999999</c:v>
                      </c:pt>
                      <c:pt idx="14525">
                        <c:v>0.90000000000000013</c:v>
                      </c:pt>
                      <c:pt idx="14526">
                        <c:v>0.9800000000000002</c:v>
                      </c:pt>
                      <c:pt idx="14527">
                        <c:v>1.01</c:v>
                      </c:pt>
                      <c:pt idx="14528">
                        <c:v>1.0400000000000003</c:v>
                      </c:pt>
                      <c:pt idx="14529">
                        <c:v>1.0400000000000003</c:v>
                      </c:pt>
                      <c:pt idx="14530">
                        <c:v>1.0400000000000003</c:v>
                      </c:pt>
                      <c:pt idx="14531">
                        <c:v>1.07</c:v>
                      </c:pt>
                      <c:pt idx="14532">
                        <c:v>1.0800000000000003</c:v>
                      </c:pt>
                      <c:pt idx="14533">
                        <c:v>1.1199999999999999</c:v>
                      </c:pt>
                      <c:pt idx="14534">
                        <c:v>1.1100000000000001</c:v>
                      </c:pt>
                      <c:pt idx="14535">
                        <c:v>1.0999999999999999</c:v>
                      </c:pt>
                      <c:pt idx="14536">
                        <c:v>1.0600000000000003</c:v>
                      </c:pt>
                      <c:pt idx="14537">
                        <c:v>1.0800000000000003</c:v>
                      </c:pt>
                      <c:pt idx="14538">
                        <c:v>1.1500000000000001</c:v>
                      </c:pt>
                      <c:pt idx="14539">
                        <c:v>1.1500000000000001</c:v>
                      </c:pt>
                      <c:pt idx="14540">
                        <c:v>1.27</c:v>
                      </c:pt>
                      <c:pt idx="14541">
                        <c:v>1.18</c:v>
                      </c:pt>
                      <c:pt idx="14542">
                        <c:v>1.1700000000000002</c:v>
                      </c:pt>
                      <c:pt idx="14543">
                        <c:v>1.1700000000000002</c:v>
                      </c:pt>
                      <c:pt idx="14544">
                        <c:v>1.1900000000000002</c:v>
                      </c:pt>
                      <c:pt idx="14545">
                        <c:v>1.2100000000000002</c:v>
                      </c:pt>
                      <c:pt idx="14546">
                        <c:v>#N/A</c:v>
                      </c:pt>
                      <c:pt idx="14547">
                        <c:v>1.1900000000000002</c:v>
                      </c:pt>
                      <c:pt idx="14548">
                        <c:v>1.1900000000000002</c:v>
                      </c:pt>
                      <c:pt idx="14549">
                        <c:v>1.1700000000000002</c:v>
                      </c:pt>
                      <c:pt idx="14550">
                        <c:v>1.1199999999999999</c:v>
                      </c:pt>
                      <c:pt idx="14551">
                        <c:v>1.1399999999999999</c:v>
                      </c:pt>
                      <c:pt idx="14552">
                        <c:v>1.1399999999999999</c:v>
                      </c:pt>
                      <c:pt idx="14553">
                        <c:v>1.18</c:v>
                      </c:pt>
                      <c:pt idx="14554">
                        <c:v>1.1700000000000002</c:v>
                      </c:pt>
                      <c:pt idx="14555">
                        <c:v>1.2300000000000002</c:v>
                      </c:pt>
                      <c:pt idx="14556">
                        <c:v>1.22</c:v>
                      </c:pt>
                      <c:pt idx="14557">
                        <c:v>1.26</c:v>
                      </c:pt>
                      <c:pt idx="14558">
                        <c:v>1.28</c:v>
                      </c:pt>
                      <c:pt idx="14559">
                        <c:v>1.3</c:v>
                      </c:pt>
                      <c:pt idx="14560">
                        <c:v>1.26</c:v>
                      </c:pt>
                      <c:pt idx="14561">
                        <c:v>1.2100000000000002</c:v>
                      </c:pt>
                      <c:pt idx="14562">
                        <c:v>1.3099999999999998</c:v>
                      </c:pt>
                      <c:pt idx="14563">
                        <c:v>1.2100000000000002</c:v>
                      </c:pt>
                      <c:pt idx="14564">
                        <c:v>1.1900000000000002</c:v>
                      </c:pt>
                      <c:pt idx="14565">
                        <c:v>1.18</c:v>
                      </c:pt>
                      <c:pt idx="14566">
                        <c:v>1.1599999999999999</c:v>
                      </c:pt>
                      <c:pt idx="14567">
                        <c:v>1.1599999999999999</c:v>
                      </c:pt>
                      <c:pt idx="14568">
                        <c:v>1.1599999999999999</c:v>
                      </c:pt>
                      <c:pt idx="14569">
                        <c:v>1.1700000000000002</c:v>
                      </c:pt>
                      <c:pt idx="14570">
                        <c:v>1.24</c:v>
                      </c:pt>
                      <c:pt idx="14571">
                        <c:v>1.24</c:v>
                      </c:pt>
                      <c:pt idx="14572">
                        <c:v>1.22</c:v>
                      </c:pt>
                      <c:pt idx="14573">
                        <c:v>1.1700000000000002</c:v>
                      </c:pt>
                      <c:pt idx="14574">
                        <c:v>1.2100000000000002</c:v>
                      </c:pt>
                      <c:pt idx="14575">
                        <c:v>1.1900000000000002</c:v>
                      </c:pt>
                      <c:pt idx="14576">
                        <c:v>1.2100000000000002</c:v>
                      </c:pt>
                      <c:pt idx="14577">
                        <c:v>1.2</c:v>
                      </c:pt>
                      <c:pt idx="14578">
                        <c:v>1.1599999999999999</c:v>
                      </c:pt>
                      <c:pt idx="14579">
                        <c:v>#N/A</c:v>
                      </c:pt>
                      <c:pt idx="14580">
                        <c:v>1.18</c:v>
                      </c:pt>
                      <c:pt idx="14581">
                        <c:v>1.1599999999999999</c:v>
                      </c:pt>
                      <c:pt idx="14582">
                        <c:v>1.18</c:v>
                      </c:pt>
                      <c:pt idx="14583">
                        <c:v>1.2100000000000002</c:v>
                      </c:pt>
                      <c:pt idx="14584">
                        <c:v>1.3499999999999999</c:v>
                      </c:pt>
                      <c:pt idx="14585">
                        <c:v>1.2100000000000002</c:v>
                      </c:pt>
                      <c:pt idx="14586">
                        <c:v>1.2100000000000002</c:v>
                      </c:pt>
                      <c:pt idx="14587">
                        <c:v>1.2</c:v>
                      </c:pt>
                      <c:pt idx="14588">
                        <c:v>1.1700000000000002</c:v>
                      </c:pt>
                      <c:pt idx="14589">
                        <c:v>1.2100000000000002</c:v>
                      </c:pt>
                      <c:pt idx="14590">
                        <c:v>1.22</c:v>
                      </c:pt>
                      <c:pt idx="14591">
                        <c:v>1.2300000000000002</c:v>
                      </c:pt>
                      <c:pt idx="14592">
                        <c:v>1.23</c:v>
                      </c:pt>
                      <c:pt idx="14593">
                        <c:v>1.19</c:v>
                      </c:pt>
                      <c:pt idx="14594">
                        <c:v>0.94000000000000017</c:v>
                      </c:pt>
                      <c:pt idx="14595">
                        <c:v>0.94000000000000017</c:v>
                      </c:pt>
                      <c:pt idx="14596">
                        <c:v>0.9700000000000002</c:v>
                      </c:pt>
                      <c:pt idx="14597">
                        <c:v>1.04</c:v>
                      </c:pt>
                      <c:pt idx="14598">
                        <c:v>1.0700000000000003</c:v>
                      </c:pt>
                      <c:pt idx="14599">
                        <c:v>1.06</c:v>
                      </c:pt>
                      <c:pt idx="14600">
                        <c:v>1.06</c:v>
                      </c:pt>
                      <c:pt idx="14601">
                        <c:v>#N/A</c:v>
                      </c:pt>
                      <c:pt idx="14602">
                        <c:v>1.0500000000000003</c:v>
                      </c:pt>
                      <c:pt idx="14603">
                        <c:v>1</c:v>
                      </c:pt>
                      <c:pt idx="14604">
                        <c:v>1.0100000000000002</c:v>
                      </c:pt>
                      <c:pt idx="14605">
                        <c:v>1.0699999999999998</c:v>
                      </c:pt>
                      <c:pt idx="14606">
                        <c:v>#N/A</c:v>
                      </c:pt>
                      <c:pt idx="14607">
                        <c:v>1.04</c:v>
                      </c:pt>
                      <c:pt idx="14608">
                        <c:v>1.02</c:v>
                      </c:pt>
                    </c:numCache>
                  </c:numRef>
                </c:val>
                <c:extLst xmlns:c15="http://schemas.microsoft.com/office/drawing/2012/chart">
                  <c:ext xmlns:c16="http://schemas.microsoft.com/office/drawing/2014/chart" uri="{C3380CC4-5D6E-409C-BE32-E72D297353CC}">
                    <c16:uniqueId val="{00000004-4F09-FD4E-8E98-A71B181358B5}"/>
                  </c:ext>
                </c:extLst>
              </c15:ser>
            </c15:filteredAreaSeries>
            <c15:filteredAreaSeries>
              <c15:ser>
                <c:idx val="3"/>
                <c:order val="3"/>
                <c:spPr>
                  <a:solidFill>
                    <a:schemeClr val="accent4"/>
                  </a:solidFill>
                  <a:ln>
                    <a:noFill/>
                  </a:ln>
                  <a:effectLst/>
                </c:spPr>
                <c:cat>
                  <c:numRef>
                    <c:extLst xmlns:c15="http://schemas.microsoft.com/office/drawing/2012/chart">
                      <c:ext xmlns:c15="http://schemas.microsoft.com/office/drawing/2012/chart" uri="{02D57815-91ED-43cb-92C2-25804820EDAC}">
                        <c15:formulaRef>
                          <c15:sqref>Sheet1!$B$12:$B$14620</c15:sqref>
                        </c15:formulaRef>
                      </c:ext>
                    </c:extLst>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extLst xmlns:c15="http://schemas.microsoft.com/office/drawing/2012/chart">
                      <c:ext xmlns:c15="http://schemas.microsoft.com/office/drawing/2012/chart" uri="{02D57815-91ED-43cb-92C2-25804820EDAC}">
                        <c15:formulaRef>
                          <c15:sqref>Sheet1!$F$12:$F$15000</c15:sqref>
                        </c15:formulaRef>
                      </c:ext>
                    </c:extLst>
                    <c:numCache>
                      <c:formatCode>0</c:formatCode>
                      <c:ptCount val="1498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-1</c:v>
                      </c:pt>
                      <c:pt idx="1118">
                        <c:v>-1</c:v>
                      </c:pt>
                      <c:pt idx="1119">
                        <c:v>-1</c:v>
                      </c:pt>
                      <c:pt idx="1120">
                        <c:v>-1</c:v>
                      </c:pt>
                      <c:pt idx="1121">
                        <c:v>-1</c:v>
                      </c:pt>
                      <c:pt idx="1122">
                        <c:v>-1</c:v>
                      </c:pt>
                      <c:pt idx="1123">
                        <c:v>-1</c:v>
                      </c:pt>
                      <c:pt idx="1124">
                        <c:v>-1</c:v>
                      </c:pt>
                      <c:pt idx="1125">
                        <c:v>-1</c:v>
                      </c:pt>
                      <c:pt idx="1126">
                        <c:v>-1</c:v>
                      </c:pt>
                      <c:pt idx="1127">
                        <c:v>-1</c:v>
                      </c:pt>
                      <c:pt idx="1128">
                        <c:v>-1</c:v>
                      </c:pt>
                      <c:pt idx="1129">
                        <c:v>-1</c:v>
                      </c:pt>
                      <c:pt idx="1130">
                        <c:v>-1</c:v>
                      </c:pt>
                      <c:pt idx="1131">
                        <c:v>-1</c:v>
                      </c:pt>
                      <c:pt idx="1132">
                        <c:v>-1</c:v>
                      </c:pt>
                      <c:pt idx="1133">
                        <c:v>-1</c:v>
                      </c:pt>
                      <c:pt idx="1134">
                        <c:v>-1</c:v>
                      </c:pt>
                      <c:pt idx="1135">
                        <c:v>-1</c:v>
                      </c:pt>
                      <c:pt idx="1136">
                        <c:v>-1</c:v>
                      </c:pt>
                      <c:pt idx="1137">
                        <c:v>-1</c:v>
                      </c:pt>
                      <c:pt idx="1138">
                        <c:v>-1</c:v>
                      </c:pt>
                      <c:pt idx="1139">
                        <c:v>-1</c:v>
                      </c:pt>
                      <c:pt idx="1140">
                        <c:v>-1</c:v>
                      </c:pt>
                      <c:pt idx="1141">
                        <c:v>-1</c:v>
                      </c:pt>
                      <c:pt idx="1142">
                        <c:v>-1</c:v>
                      </c:pt>
                      <c:pt idx="1143">
                        <c:v>-1</c:v>
                      </c:pt>
                      <c:pt idx="1144">
                        <c:v>-1</c:v>
                      </c:pt>
                      <c:pt idx="1145">
                        <c:v>-1</c:v>
                      </c:pt>
                      <c:pt idx="1146">
                        <c:v>-1</c:v>
                      </c:pt>
                      <c:pt idx="1147">
                        <c:v>-1</c:v>
                      </c:pt>
                      <c:pt idx="1148">
                        <c:v>-1</c:v>
                      </c:pt>
                      <c:pt idx="1149">
                        <c:v>-1</c:v>
                      </c:pt>
                      <c:pt idx="1150">
                        <c:v>-1</c:v>
                      </c:pt>
                      <c:pt idx="1151">
                        <c:v>-1</c:v>
                      </c:pt>
                      <c:pt idx="1152">
                        <c:v>-1</c:v>
                      </c:pt>
                      <c:pt idx="1153">
                        <c:v>-1</c:v>
                      </c:pt>
                      <c:pt idx="1154">
                        <c:v>-1</c:v>
                      </c:pt>
                      <c:pt idx="1155">
                        <c:v>-1</c:v>
                      </c:pt>
                      <c:pt idx="1156">
                        <c:v>-1</c:v>
                      </c:pt>
                      <c:pt idx="1157">
                        <c:v>-1</c:v>
                      </c:pt>
                      <c:pt idx="1158">
                        <c:v>-1</c:v>
                      </c:pt>
                      <c:pt idx="1159">
                        <c:v>-1</c:v>
                      </c:pt>
                      <c:pt idx="1160">
                        <c:v>-1</c:v>
                      </c:pt>
                      <c:pt idx="1161">
                        <c:v>-1</c:v>
                      </c:pt>
                      <c:pt idx="1162">
                        <c:v>-1</c:v>
                      </c:pt>
                      <c:pt idx="1163">
                        <c:v>-1</c:v>
                      </c:pt>
                      <c:pt idx="1164">
                        <c:v>-1</c:v>
                      </c:pt>
                      <c:pt idx="1165">
                        <c:v>-1</c:v>
                      </c:pt>
                      <c:pt idx="1166">
                        <c:v>-1</c:v>
                      </c:pt>
                      <c:pt idx="1167">
                        <c:v>-1</c:v>
                      </c:pt>
                      <c:pt idx="1168">
                        <c:v>-1</c:v>
                      </c:pt>
                      <c:pt idx="1169">
                        <c:v>-1</c:v>
                      </c:pt>
                      <c:pt idx="1170">
                        <c:v>-1</c:v>
                      </c:pt>
                      <c:pt idx="1171">
                        <c:v>-1</c:v>
                      </c:pt>
                      <c:pt idx="1172">
                        <c:v>-1</c:v>
                      </c:pt>
                      <c:pt idx="1173">
                        <c:v>-1</c:v>
                      </c:pt>
                      <c:pt idx="1174">
                        <c:v>-1</c:v>
                      </c:pt>
                      <c:pt idx="1175">
                        <c:v>-1</c:v>
                      </c:pt>
                      <c:pt idx="1176">
                        <c:v>-1</c:v>
                      </c:pt>
                      <c:pt idx="1177">
                        <c:v>-1</c:v>
                      </c:pt>
                      <c:pt idx="1178">
                        <c:v>-1</c:v>
                      </c:pt>
                      <c:pt idx="1179">
                        <c:v>-1</c:v>
                      </c:pt>
                      <c:pt idx="1180">
                        <c:v>-1</c:v>
                      </c:pt>
                      <c:pt idx="1181">
                        <c:v>-1</c:v>
                      </c:pt>
                      <c:pt idx="1182">
                        <c:v>-1</c:v>
                      </c:pt>
                      <c:pt idx="1183">
                        <c:v>-1</c:v>
                      </c:pt>
                      <c:pt idx="1184">
                        <c:v>-1</c:v>
                      </c:pt>
                      <c:pt idx="1185">
                        <c:v>-1</c:v>
                      </c:pt>
                      <c:pt idx="1186">
                        <c:v>-1</c:v>
                      </c:pt>
                      <c:pt idx="1187">
                        <c:v>-1</c:v>
                      </c:pt>
                      <c:pt idx="1188">
                        <c:v>-1</c:v>
                      </c:pt>
                      <c:pt idx="1189">
                        <c:v>-1</c:v>
                      </c:pt>
                      <c:pt idx="1190">
                        <c:v>-1</c:v>
                      </c:pt>
                      <c:pt idx="1191">
                        <c:v>-1</c:v>
                      </c:pt>
                      <c:pt idx="1192">
                        <c:v>-1</c:v>
                      </c:pt>
                      <c:pt idx="1193">
                        <c:v>-1</c:v>
                      </c:pt>
                      <c:pt idx="1194">
                        <c:v>-1</c:v>
                      </c:pt>
                      <c:pt idx="1195">
                        <c:v>-1</c:v>
                      </c:pt>
                      <c:pt idx="1196">
                        <c:v>-1</c:v>
                      </c:pt>
                      <c:pt idx="1197">
                        <c:v>-1</c:v>
                      </c:pt>
                      <c:pt idx="1198">
                        <c:v>-1</c:v>
                      </c:pt>
                      <c:pt idx="1199">
                        <c:v>-1</c:v>
                      </c:pt>
                      <c:pt idx="1200">
                        <c:v>-1</c:v>
                      </c:pt>
                      <c:pt idx="1201">
                        <c:v>-1</c:v>
                      </c:pt>
                      <c:pt idx="1202">
                        <c:v>-1</c:v>
                      </c:pt>
                      <c:pt idx="1203">
                        <c:v>-1</c:v>
                      </c:pt>
                      <c:pt idx="1204">
                        <c:v>-1</c:v>
                      </c:pt>
                      <c:pt idx="1205">
                        <c:v>-1</c:v>
                      </c:pt>
                      <c:pt idx="1206">
                        <c:v>-1</c:v>
                      </c:pt>
                      <c:pt idx="1207">
                        <c:v>-1</c:v>
                      </c:pt>
                      <c:pt idx="1208">
                        <c:v>-1</c:v>
                      </c:pt>
                      <c:pt idx="1209">
                        <c:v>-1</c:v>
                      </c:pt>
                      <c:pt idx="1210">
                        <c:v>-1</c:v>
                      </c:pt>
                      <c:pt idx="1211">
                        <c:v>-1</c:v>
                      </c:pt>
                      <c:pt idx="1212">
                        <c:v>-1</c:v>
                      </c:pt>
                      <c:pt idx="1213">
                        <c:v>-1</c:v>
                      </c:pt>
                      <c:pt idx="1214">
                        <c:v>-1</c:v>
                      </c:pt>
                      <c:pt idx="1215">
                        <c:v>-1</c:v>
                      </c:pt>
                      <c:pt idx="1216">
                        <c:v>-1</c:v>
                      </c:pt>
                      <c:pt idx="1217">
                        <c:v>-1</c:v>
                      </c:pt>
                      <c:pt idx="1218">
                        <c:v>-1</c:v>
                      </c:pt>
                      <c:pt idx="1219">
                        <c:v>-1</c:v>
                      </c:pt>
                      <c:pt idx="1220">
                        <c:v>-1</c:v>
                      </c:pt>
                      <c:pt idx="1221">
                        <c:v>-1</c:v>
                      </c:pt>
                      <c:pt idx="1222">
                        <c:v>-1</c:v>
                      </c:pt>
                      <c:pt idx="1223">
                        <c:v>-1</c:v>
                      </c:pt>
                      <c:pt idx="1224">
                        <c:v>-1</c:v>
                      </c:pt>
                      <c:pt idx="1225">
                        <c:v>-1</c:v>
                      </c:pt>
                      <c:pt idx="1226">
                        <c:v>-1</c:v>
                      </c:pt>
                      <c:pt idx="1227">
                        <c:v>-1</c:v>
                      </c:pt>
                      <c:pt idx="1228">
                        <c:v>-1</c:v>
                      </c:pt>
                      <c:pt idx="1229">
                        <c:v>-1</c:v>
                      </c:pt>
                      <c:pt idx="1230">
                        <c:v>-1</c:v>
                      </c:pt>
                      <c:pt idx="1231">
                        <c:v>-1</c:v>
                      </c:pt>
                      <c:pt idx="1232">
                        <c:v>-1</c:v>
                      </c:pt>
                      <c:pt idx="1233">
                        <c:v>-1</c:v>
                      </c:pt>
                      <c:pt idx="1234">
                        <c:v>-1</c:v>
                      </c:pt>
                      <c:pt idx="1235">
                        <c:v>-1</c:v>
                      </c:pt>
                      <c:pt idx="1236">
                        <c:v>-1</c:v>
                      </c:pt>
                      <c:pt idx="1237">
                        <c:v>-1</c:v>
                      </c:pt>
                      <c:pt idx="1238">
                        <c:v>-1</c:v>
                      </c:pt>
                      <c:pt idx="1239">
                        <c:v>-1</c:v>
                      </c:pt>
                      <c:pt idx="1240">
                        <c:v>-1</c:v>
                      </c:pt>
                      <c:pt idx="1241">
                        <c:v>-1</c:v>
                      </c:pt>
                      <c:pt idx="1242">
                        <c:v>-1</c:v>
                      </c:pt>
                      <c:pt idx="1243">
                        <c:v>-1</c:v>
                      </c:pt>
                      <c:pt idx="1244">
                        <c:v>-1</c:v>
                      </c:pt>
                      <c:pt idx="1245">
                        <c:v>-1</c:v>
                      </c:pt>
                      <c:pt idx="1246">
                        <c:v>-1</c:v>
                      </c:pt>
                      <c:pt idx="1247">
                        <c:v>-1</c:v>
                      </c:pt>
                      <c:pt idx="1248">
                        <c:v>-1</c:v>
                      </c:pt>
                      <c:pt idx="1249">
                        <c:v>-1</c:v>
                      </c:pt>
                      <c:pt idx="1250">
                        <c:v>-1</c:v>
                      </c:pt>
                      <c:pt idx="1251">
                        <c:v>-1</c:v>
                      </c:pt>
                      <c:pt idx="1252">
                        <c:v>-1</c:v>
                      </c:pt>
                      <c:pt idx="1253">
                        <c:v>-1</c:v>
                      </c:pt>
                      <c:pt idx="1254">
                        <c:v>-1</c:v>
                      </c:pt>
                      <c:pt idx="1255">
                        <c:v>-1</c:v>
                      </c:pt>
                      <c:pt idx="1256">
                        <c:v>-1</c:v>
                      </c:pt>
                      <c:pt idx="1257">
                        <c:v>-1</c:v>
                      </c:pt>
                      <c:pt idx="1258">
                        <c:v>-1</c:v>
                      </c:pt>
                      <c:pt idx="1259">
                        <c:v>-1</c:v>
                      </c:pt>
                      <c:pt idx="1260">
                        <c:v>-1</c:v>
                      </c:pt>
                      <c:pt idx="1261">
                        <c:v>-1</c:v>
                      </c:pt>
                      <c:pt idx="1262">
                        <c:v>-1</c:v>
                      </c:pt>
                      <c:pt idx="1263">
                        <c:v>-1</c:v>
                      </c:pt>
                      <c:pt idx="1264">
                        <c:v>-1</c:v>
                      </c:pt>
                      <c:pt idx="1265">
                        <c:v>-1</c:v>
                      </c:pt>
                      <c:pt idx="1266">
                        <c:v>-1</c:v>
                      </c:pt>
                      <c:pt idx="1267">
                        <c:v>-1</c:v>
                      </c:pt>
                      <c:pt idx="1268">
                        <c:v>-1</c:v>
                      </c:pt>
                      <c:pt idx="1269">
                        <c:v>-1</c:v>
                      </c:pt>
                      <c:pt idx="1270">
                        <c:v>-1</c:v>
                      </c:pt>
                      <c:pt idx="1271">
                        <c:v>-1</c:v>
                      </c:pt>
                      <c:pt idx="1272">
                        <c:v>-1</c:v>
                      </c:pt>
                      <c:pt idx="1273">
                        <c:v>-1</c:v>
                      </c:pt>
                      <c:pt idx="1274">
                        <c:v>-1</c:v>
                      </c:pt>
                      <c:pt idx="1275">
                        <c:v>-1</c:v>
                      </c:pt>
                      <c:pt idx="1276">
                        <c:v>-1</c:v>
                      </c:pt>
                      <c:pt idx="1277">
                        <c:v>-1</c:v>
                      </c:pt>
                      <c:pt idx="1278">
                        <c:v>-1</c:v>
                      </c:pt>
                      <c:pt idx="1279">
                        <c:v>-1</c:v>
                      </c:pt>
                      <c:pt idx="1280">
                        <c:v>-1</c:v>
                      </c:pt>
                      <c:pt idx="1281">
                        <c:v>-1</c:v>
                      </c:pt>
                      <c:pt idx="1282">
                        <c:v>-1</c:v>
                      </c:pt>
                      <c:pt idx="1283">
                        <c:v>-1</c:v>
                      </c:pt>
                      <c:pt idx="1284">
                        <c:v>-1</c:v>
                      </c:pt>
                      <c:pt idx="1285">
                        <c:v>-1</c:v>
                      </c:pt>
                      <c:pt idx="1286">
                        <c:v>-1</c:v>
                      </c:pt>
                      <c:pt idx="1287">
                        <c:v>-1</c:v>
                      </c:pt>
                      <c:pt idx="1288">
                        <c:v>-1</c:v>
                      </c:pt>
                      <c:pt idx="1289">
                        <c:v>-1</c:v>
                      </c:pt>
                      <c:pt idx="1290">
                        <c:v>-1</c:v>
                      </c:pt>
                      <c:pt idx="1291">
                        <c:v>-1</c:v>
                      </c:pt>
                      <c:pt idx="1292">
                        <c:v>-1</c:v>
                      </c:pt>
                      <c:pt idx="1293">
                        <c:v>-1</c:v>
                      </c:pt>
                      <c:pt idx="1294">
                        <c:v>-1</c:v>
                      </c:pt>
                      <c:pt idx="1295">
                        <c:v>-1</c:v>
                      </c:pt>
                      <c:pt idx="1296">
                        <c:v>-1</c:v>
                      </c:pt>
                      <c:pt idx="1297">
                        <c:v>-1</c:v>
                      </c:pt>
                      <c:pt idx="1298">
                        <c:v>-1</c:v>
                      </c:pt>
                      <c:pt idx="1299">
                        <c:v>-1</c:v>
                      </c:pt>
                      <c:pt idx="1300">
                        <c:v>-1</c:v>
                      </c:pt>
                      <c:pt idx="1301">
                        <c:v>-1</c:v>
                      </c:pt>
                      <c:pt idx="1302">
                        <c:v>-1</c:v>
                      </c:pt>
                      <c:pt idx="1303">
                        <c:v>-1</c:v>
                      </c:pt>
                      <c:pt idx="1304">
                        <c:v>-1</c:v>
                      </c:pt>
                      <c:pt idx="1305">
                        <c:v>-1</c:v>
                      </c:pt>
                      <c:pt idx="1306">
                        <c:v>-1</c:v>
                      </c:pt>
                      <c:pt idx="1307">
                        <c:v>-1</c:v>
                      </c:pt>
                      <c:pt idx="1308">
                        <c:v>-1</c:v>
                      </c:pt>
                      <c:pt idx="1309">
                        <c:v>-1</c:v>
                      </c:pt>
                      <c:pt idx="1310">
                        <c:v>-1</c:v>
                      </c:pt>
                      <c:pt idx="1311">
                        <c:v>-1</c:v>
                      </c:pt>
                      <c:pt idx="1312">
                        <c:v>-1</c:v>
                      </c:pt>
                      <c:pt idx="1313">
                        <c:v>-1</c:v>
                      </c:pt>
                      <c:pt idx="1314">
                        <c:v>-1</c:v>
                      </c:pt>
                      <c:pt idx="1315">
                        <c:v>-1</c:v>
                      </c:pt>
                      <c:pt idx="1316">
                        <c:v>-1</c:v>
                      </c:pt>
                      <c:pt idx="1317">
                        <c:v>-1</c:v>
                      </c:pt>
                      <c:pt idx="1318">
                        <c:v>-1</c:v>
                      </c:pt>
                      <c:pt idx="1319">
                        <c:v>-1</c:v>
                      </c:pt>
                      <c:pt idx="1320">
                        <c:v>-1</c:v>
                      </c:pt>
                      <c:pt idx="1321">
                        <c:v>-1</c:v>
                      </c:pt>
                      <c:pt idx="1322">
                        <c:v>-1</c:v>
                      </c:pt>
                      <c:pt idx="1323">
                        <c:v>-1</c:v>
                      </c:pt>
                      <c:pt idx="1324">
                        <c:v>-1</c:v>
                      </c:pt>
                      <c:pt idx="1325">
                        <c:v>-1</c:v>
                      </c:pt>
                      <c:pt idx="1326">
                        <c:v>-1</c:v>
                      </c:pt>
                      <c:pt idx="1327">
                        <c:v>-1</c:v>
                      </c:pt>
                      <c:pt idx="1328">
                        <c:v>-1</c:v>
                      </c:pt>
                      <c:pt idx="1329">
                        <c:v>-1</c:v>
                      </c:pt>
                      <c:pt idx="1330">
                        <c:v>-1</c:v>
                      </c:pt>
                      <c:pt idx="1331">
                        <c:v>-1</c:v>
                      </c:pt>
                      <c:pt idx="1332">
                        <c:v>-1</c:v>
                      </c:pt>
                      <c:pt idx="1333">
                        <c:v>-1</c:v>
                      </c:pt>
                      <c:pt idx="1334">
                        <c:v>-1</c:v>
                      </c:pt>
                      <c:pt idx="1335">
                        <c:v>-1</c:v>
                      </c:pt>
                      <c:pt idx="1336">
                        <c:v>-1</c:v>
                      </c:pt>
                      <c:pt idx="1337">
                        <c:v>-1</c:v>
                      </c:pt>
                      <c:pt idx="1338">
                        <c:v>-1</c:v>
                      </c:pt>
                      <c:pt idx="1339">
                        <c:v>-1</c:v>
                      </c:pt>
                      <c:pt idx="1340">
                        <c:v>-1</c:v>
                      </c:pt>
                      <c:pt idx="1341">
                        <c:v>-1</c:v>
                      </c:pt>
                      <c:pt idx="1342">
                        <c:v>-1</c:v>
                      </c:pt>
                      <c:pt idx="1343">
                        <c:v>-1</c:v>
                      </c:pt>
                      <c:pt idx="1344">
                        <c:v>-1</c:v>
                      </c:pt>
                      <c:pt idx="1345">
                        <c:v>-1</c:v>
                      </c:pt>
                      <c:pt idx="1346">
                        <c:v>-1</c:v>
                      </c:pt>
                      <c:pt idx="1347">
                        <c:v>-1</c:v>
                      </c:pt>
                      <c:pt idx="1348">
                        <c:v>-1</c:v>
                      </c:pt>
                      <c:pt idx="1349">
                        <c:v>-1</c:v>
                      </c:pt>
                      <c:pt idx="1350">
                        <c:v>-1</c:v>
                      </c:pt>
                      <c:pt idx="1351">
                        <c:v>-1</c:v>
                      </c:pt>
                      <c:pt idx="1352">
                        <c:v>-1</c:v>
                      </c:pt>
                      <c:pt idx="1353">
                        <c:v>-1</c:v>
                      </c:pt>
                      <c:pt idx="1354">
                        <c:v>-1</c:v>
                      </c:pt>
                      <c:pt idx="1355">
                        <c:v>-1</c:v>
                      </c:pt>
                      <c:pt idx="1356">
                        <c:v>-1</c:v>
                      </c:pt>
                      <c:pt idx="1357">
                        <c:v>-1</c:v>
                      </c:pt>
                      <c:pt idx="1358">
                        <c:v>-1</c:v>
                      </c:pt>
                      <c:pt idx="1359">
                        <c:v>-1</c:v>
                      </c:pt>
                      <c:pt idx="1360">
                        <c:v>-1</c:v>
                      </c:pt>
                      <c:pt idx="1361">
                        <c:v>-1</c:v>
                      </c:pt>
                      <c:pt idx="1362">
                        <c:v>-1</c:v>
                      </c:pt>
                      <c:pt idx="1363">
                        <c:v>-1</c:v>
                      </c:pt>
                      <c:pt idx="1364">
                        <c:v>-1</c:v>
                      </c:pt>
                      <c:pt idx="1365">
                        <c:v>-1</c:v>
                      </c:pt>
                      <c:pt idx="1366">
                        <c:v>-1</c:v>
                      </c:pt>
                      <c:pt idx="1367">
                        <c:v>-1</c:v>
                      </c:pt>
                      <c:pt idx="1368">
                        <c:v>-1</c:v>
                      </c:pt>
                      <c:pt idx="1369">
                        <c:v>-1</c:v>
                      </c:pt>
                      <c:pt idx="1370">
                        <c:v>-1</c:v>
                      </c:pt>
                      <c:pt idx="1371">
                        <c:v>-1</c:v>
                      </c:pt>
                      <c:pt idx="1372">
                        <c:v>-1</c:v>
                      </c:pt>
                      <c:pt idx="1373">
                        <c:v>-1</c:v>
                      </c:pt>
                      <c:pt idx="1374">
                        <c:v>-1</c:v>
                      </c:pt>
                      <c:pt idx="1375">
                        <c:v>-1</c:v>
                      </c:pt>
                      <c:pt idx="1376">
                        <c:v>-1</c:v>
                      </c:pt>
                      <c:pt idx="1377">
                        <c:v>-1</c:v>
                      </c:pt>
                      <c:pt idx="1378">
                        <c:v>-1</c:v>
                      </c:pt>
                      <c:pt idx="1379">
                        <c:v>-1</c:v>
                      </c:pt>
                      <c:pt idx="1380">
                        <c:v>-1</c:v>
                      </c:pt>
                      <c:pt idx="1381">
                        <c:v>-1</c:v>
                      </c:pt>
                      <c:pt idx="1382">
                        <c:v>-1</c:v>
                      </c:pt>
                      <c:pt idx="1383">
                        <c:v>-1</c:v>
                      </c:pt>
                      <c:pt idx="1384">
                        <c:v>-1</c:v>
                      </c:pt>
                      <c:pt idx="1385">
                        <c:v>-1</c:v>
                      </c:pt>
                      <c:pt idx="1386">
                        <c:v>-1</c:v>
                      </c:pt>
                      <c:pt idx="1387">
                        <c:v>-1</c:v>
                      </c:pt>
                      <c:pt idx="1388">
                        <c:v>-1</c:v>
                      </c:pt>
                      <c:pt idx="1389">
                        <c:v>-1</c:v>
                      </c:pt>
                      <c:pt idx="1390">
                        <c:v>-1</c:v>
                      </c:pt>
                      <c:pt idx="1391">
                        <c:v>-1</c:v>
                      </c:pt>
                      <c:pt idx="1392">
                        <c:v>-1</c:v>
                      </c:pt>
                      <c:pt idx="1393">
                        <c:v>-1</c:v>
                      </c:pt>
                      <c:pt idx="1394">
                        <c:v>-1</c:v>
                      </c:pt>
                      <c:pt idx="1395">
                        <c:v>-1</c:v>
                      </c:pt>
                      <c:pt idx="1396">
                        <c:v>-1</c:v>
                      </c:pt>
                      <c:pt idx="1397">
                        <c:v>-1</c:v>
                      </c:pt>
                      <c:pt idx="1398">
                        <c:v>-1</c:v>
                      </c:pt>
                      <c:pt idx="1399">
                        <c:v>-1</c:v>
                      </c:pt>
                      <c:pt idx="1400">
                        <c:v>-1</c:v>
                      </c:pt>
                      <c:pt idx="1401">
                        <c:v>-1</c:v>
                      </c:pt>
                      <c:pt idx="1402">
                        <c:v>-1</c:v>
                      </c:pt>
                      <c:pt idx="1403">
                        <c:v>-1</c:v>
                      </c:pt>
                      <c:pt idx="1404">
                        <c:v>-1</c:v>
                      </c:pt>
                      <c:pt idx="1405">
                        <c:v>-1</c:v>
                      </c:pt>
                      <c:pt idx="1406">
                        <c:v>-1</c:v>
                      </c:pt>
                      <c:pt idx="1407">
                        <c:v>-1</c:v>
                      </c:pt>
                      <c:pt idx="1408">
                        <c:v>-1</c:v>
                      </c:pt>
                      <c:pt idx="1409">
                        <c:v>-1</c:v>
                      </c:pt>
                      <c:pt idx="1410">
                        <c:v>-1</c:v>
                      </c:pt>
                      <c:pt idx="1411">
                        <c:v>-1</c:v>
                      </c:pt>
                      <c:pt idx="1412">
                        <c:v>-1</c:v>
                      </c:pt>
                      <c:pt idx="1413">
                        <c:v>-1</c:v>
                      </c:pt>
                      <c:pt idx="1414">
                        <c:v>-1</c:v>
                      </c:pt>
                      <c:pt idx="1415">
                        <c:v>-1</c:v>
                      </c:pt>
                      <c:pt idx="1416">
                        <c:v>-1</c:v>
                      </c:pt>
                      <c:pt idx="1417">
                        <c:v>-1</c:v>
                      </c:pt>
                      <c:pt idx="1418">
                        <c:v>-1</c:v>
                      </c:pt>
                      <c:pt idx="1419">
                        <c:v>-1</c:v>
                      </c:pt>
                      <c:pt idx="1420">
                        <c:v>-1</c:v>
                      </c:pt>
                      <c:pt idx="1421">
                        <c:v>-1</c:v>
                      </c:pt>
                      <c:pt idx="1422">
                        <c:v>-1</c:v>
                      </c:pt>
                      <c:pt idx="1423">
                        <c:v>-1</c:v>
                      </c:pt>
                      <c:pt idx="1424">
                        <c:v>-1</c:v>
                      </c:pt>
                      <c:pt idx="1425">
                        <c:v>-1</c:v>
                      </c:pt>
                      <c:pt idx="1426">
                        <c:v>-1</c:v>
                      </c:pt>
                      <c:pt idx="1427">
                        <c:v>-1</c:v>
                      </c:pt>
                      <c:pt idx="1428">
                        <c:v>-1</c:v>
                      </c:pt>
                      <c:pt idx="1429">
                        <c:v>-1</c:v>
                      </c:pt>
                      <c:pt idx="1430">
                        <c:v>-1</c:v>
                      </c:pt>
                      <c:pt idx="1431">
                        <c:v>-1</c:v>
                      </c:pt>
                      <c:pt idx="1432">
                        <c:v>-1</c:v>
                      </c:pt>
                      <c:pt idx="1433">
                        <c:v>-1</c:v>
                      </c:pt>
                      <c:pt idx="1434">
                        <c:v>-1</c:v>
                      </c:pt>
                      <c:pt idx="1435">
                        <c:v>-1</c:v>
                      </c:pt>
                      <c:pt idx="1436">
                        <c:v>-1</c:v>
                      </c:pt>
                      <c:pt idx="1437">
                        <c:v>-1</c:v>
                      </c:pt>
                      <c:pt idx="1438">
                        <c:v>-1</c:v>
                      </c:pt>
                      <c:pt idx="1439">
                        <c:v>-1</c:v>
                      </c:pt>
                      <c:pt idx="1440">
                        <c:v>-1</c:v>
                      </c:pt>
                      <c:pt idx="1441">
                        <c:v>-1</c:v>
                      </c:pt>
                      <c:pt idx="1442">
                        <c:v>-1</c:v>
                      </c:pt>
                      <c:pt idx="1443">
                        <c:v>-1</c:v>
                      </c:pt>
                      <c:pt idx="1444">
                        <c:v>-1</c:v>
                      </c:pt>
                      <c:pt idx="1445">
                        <c:v>-1</c:v>
                      </c:pt>
                      <c:pt idx="1446">
                        <c:v>-1</c:v>
                      </c:pt>
                      <c:pt idx="1447">
                        <c:v>-1</c:v>
                      </c:pt>
                      <c:pt idx="1448">
                        <c:v>-1</c:v>
                      </c:pt>
                      <c:pt idx="1449">
                        <c:v>-1</c:v>
                      </c:pt>
                      <c:pt idx="1450">
                        <c:v>-1</c:v>
                      </c:pt>
                      <c:pt idx="1451">
                        <c:v>-1</c:v>
                      </c:pt>
                      <c:pt idx="1452">
                        <c:v>-1</c:v>
                      </c:pt>
                      <c:pt idx="1453">
                        <c:v>-1</c:v>
                      </c:pt>
                      <c:pt idx="1454">
                        <c:v>-1</c:v>
                      </c:pt>
                      <c:pt idx="1455">
                        <c:v>-1</c:v>
                      </c:pt>
                      <c:pt idx="1456">
                        <c:v>-1</c:v>
                      </c:pt>
                      <c:pt idx="1457">
                        <c:v>-1</c:v>
                      </c:pt>
                      <c:pt idx="1458">
                        <c:v>-1</c:v>
                      </c:pt>
                      <c:pt idx="1459">
                        <c:v>-1</c:v>
                      </c:pt>
                      <c:pt idx="1460">
                        <c:v>-1</c:v>
                      </c:pt>
                      <c:pt idx="1461">
                        <c:v>-1</c:v>
                      </c:pt>
                      <c:pt idx="1462">
                        <c:v>-1</c:v>
                      </c:pt>
                      <c:pt idx="1463">
                        <c:v>-1</c:v>
                      </c:pt>
                      <c:pt idx="1464">
                        <c:v>-1</c:v>
                      </c:pt>
                      <c:pt idx="1465">
                        <c:v>-1</c:v>
                      </c:pt>
                      <c:pt idx="1466">
                        <c:v>-1</c:v>
                      </c:pt>
                      <c:pt idx="1467">
                        <c:v>-1</c:v>
                      </c:pt>
                      <c:pt idx="1468">
                        <c:v>-1</c:v>
                      </c:pt>
                      <c:pt idx="1469">
                        <c:v>-1</c:v>
                      </c:pt>
                      <c:pt idx="1470">
                        <c:v>-1</c:v>
                      </c:pt>
                      <c:pt idx="1471">
                        <c:v>-1</c:v>
                      </c:pt>
                      <c:pt idx="1472">
                        <c:v>-1</c:v>
                      </c:pt>
                      <c:pt idx="1473">
                        <c:v>-1</c:v>
                      </c:pt>
                      <c:pt idx="1474">
                        <c:v>-1</c:v>
                      </c:pt>
                      <c:pt idx="1475">
                        <c:v>-1</c:v>
                      </c:pt>
                      <c:pt idx="1476">
                        <c:v>-1</c:v>
                      </c:pt>
                      <c:pt idx="1477">
                        <c:v>-1</c:v>
                      </c:pt>
                      <c:pt idx="1478">
                        <c:v>-1</c:v>
                      </c:pt>
                      <c:pt idx="1479">
                        <c:v>-1</c:v>
                      </c:pt>
                      <c:pt idx="1480">
                        <c:v>-1</c:v>
                      </c:pt>
                      <c:pt idx="1481">
                        <c:v>-1</c:v>
                      </c:pt>
                      <c:pt idx="1482">
                        <c:v>-1</c:v>
                      </c:pt>
                      <c:pt idx="1483">
                        <c:v>-1</c:v>
                      </c:pt>
                      <c:pt idx="1484">
                        <c:v>-1</c:v>
                      </c:pt>
                      <c:pt idx="1485">
                        <c:v>-1</c:v>
                      </c:pt>
                      <c:pt idx="1486">
                        <c:v>-1</c:v>
                      </c:pt>
                      <c:pt idx="1487">
                        <c:v>-1</c:v>
                      </c:pt>
                      <c:pt idx="1488">
                        <c:v>-1</c:v>
                      </c:pt>
                      <c:pt idx="1489">
                        <c:v>-1</c:v>
                      </c:pt>
                      <c:pt idx="1490">
                        <c:v>-1</c:v>
                      </c:pt>
                      <c:pt idx="1491">
                        <c:v>-1</c:v>
                      </c:pt>
                      <c:pt idx="1492">
                        <c:v>-1</c:v>
                      </c:pt>
                      <c:pt idx="1493">
                        <c:v>-1</c:v>
                      </c:pt>
                      <c:pt idx="1494">
                        <c:v>-1</c:v>
                      </c:pt>
                      <c:pt idx="1495">
                        <c:v>-1</c:v>
                      </c:pt>
                      <c:pt idx="1496">
                        <c:v>-1</c:v>
                      </c:pt>
                      <c:pt idx="1497">
                        <c:v>-1</c:v>
                      </c:pt>
                      <c:pt idx="1498">
                        <c:v>-1</c:v>
                      </c:pt>
                      <c:pt idx="1499">
                        <c:v>-1</c:v>
                      </c:pt>
                      <c:pt idx="1500">
                        <c:v>-1</c:v>
                      </c:pt>
                      <c:pt idx="1501">
                        <c:v>-1</c:v>
                      </c:pt>
                      <c:pt idx="1502">
                        <c:v>-1</c:v>
                      </c:pt>
                      <c:pt idx="1503">
                        <c:v>-1</c:v>
                      </c:pt>
                      <c:pt idx="1504">
                        <c:v>-1</c:v>
                      </c:pt>
                      <c:pt idx="1505">
                        <c:v>-1</c:v>
                      </c:pt>
                      <c:pt idx="1506">
                        <c:v>-1</c:v>
                      </c:pt>
                      <c:pt idx="1507">
                        <c:v>-1</c:v>
                      </c:pt>
                      <c:pt idx="1508">
                        <c:v>-1</c:v>
                      </c:pt>
                      <c:pt idx="1509">
                        <c:v>-1</c:v>
                      </c:pt>
                      <c:pt idx="1510">
                        <c:v>-1</c:v>
                      </c:pt>
                      <c:pt idx="1511">
                        <c:v>-1</c:v>
                      </c:pt>
                      <c:pt idx="1512">
                        <c:v>-1</c:v>
                      </c:pt>
                      <c:pt idx="1513">
                        <c:v>-1</c:v>
                      </c:pt>
                      <c:pt idx="1514">
                        <c:v>-1</c:v>
                      </c:pt>
                      <c:pt idx="1515">
                        <c:v>-1</c:v>
                      </c:pt>
                      <c:pt idx="1516">
                        <c:v>-1</c:v>
                      </c:pt>
                      <c:pt idx="1517">
                        <c:v>-1</c:v>
                      </c:pt>
                      <c:pt idx="1518">
                        <c:v>-1</c:v>
                      </c:pt>
                      <c:pt idx="1519">
                        <c:v>-1</c:v>
                      </c:pt>
                      <c:pt idx="1520">
                        <c:v>-1</c:v>
                      </c:pt>
                      <c:pt idx="1521">
                        <c:v>-1</c:v>
                      </c:pt>
                      <c:pt idx="1522">
                        <c:v>-1</c:v>
                      </c:pt>
                      <c:pt idx="1523">
                        <c:v>-1</c:v>
                      </c:pt>
                      <c:pt idx="1524">
                        <c:v>-1</c:v>
                      </c:pt>
                      <c:pt idx="1525">
                        <c:v>-1</c:v>
                      </c:pt>
                      <c:pt idx="1526">
                        <c:v>-1</c:v>
                      </c:pt>
                      <c:pt idx="1527">
                        <c:v>-1</c:v>
                      </c:pt>
                      <c:pt idx="1528">
                        <c:v>-1</c:v>
                      </c:pt>
                      <c:pt idx="1529">
                        <c:v>-1</c:v>
                      </c:pt>
                      <c:pt idx="1530">
                        <c:v>-1</c:v>
                      </c:pt>
                      <c:pt idx="1531">
                        <c:v>-1</c:v>
                      </c:pt>
                      <c:pt idx="1532">
                        <c:v>-1</c:v>
                      </c:pt>
                      <c:pt idx="1533">
                        <c:v>-1</c:v>
                      </c:pt>
                      <c:pt idx="1534">
                        <c:v>-1</c:v>
                      </c:pt>
                      <c:pt idx="1535">
                        <c:v>-1</c:v>
                      </c:pt>
                      <c:pt idx="1536">
                        <c:v>-1</c:v>
                      </c:pt>
                      <c:pt idx="1537">
                        <c:v>-1</c:v>
                      </c:pt>
                      <c:pt idx="1538">
                        <c:v>-1</c:v>
                      </c:pt>
                      <c:pt idx="1539">
                        <c:v>-1</c:v>
                      </c:pt>
                      <c:pt idx="1540">
                        <c:v>-1</c:v>
                      </c:pt>
                      <c:pt idx="1541">
                        <c:v>-1</c:v>
                      </c:pt>
                      <c:pt idx="1542">
                        <c:v>-1</c:v>
                      </c:pt>
                      <c:pt idx="1543">
                        <c:v>-1</c:v>
                      </c:pt>
                      <c:pt idx="1544">
                        <c:v>-1</c:v>
                      </c:pt>
                      <c:pt idx="1545">
                        <c:v>-1</c:v>
                      </c:pt>
                      <c:pt idx="1546">
                        <c:v>-1</c:v>
                      </c:pt>
                      <c:pt idx="1547">
                        <c:v>-1</c:v>
                      </c:pt>
                      <c:pt idx="1548">
                        <c:v>-1</c:v>
                      </c:pt>
                      <c:pt idx="1549">
                        <c:v>-1</c:v>
                      </c:pt>
                      <c:pt idx="1550">
                        <c:v>-1</c:v>
                      </c:pt>
                      <c:pt idx="1551">
                        <c:v>-1</c:v>
                      </c:pt>
                      <c:pt idx="1552">
                        <c:v>-1</c:v>
                      </c:pt>
                      <c:pt idx="1553">
                        <c:v>-1</c:v>
                      </c:pt>
                      <c:pt idx="1554">
                        <c:v>-1</c:v>
                      </c:pt>
                      <c:pt idx="1555">
                        <c:v>-1</c:v>
                      </c:pt>
                      <c:pt idx="1556">
                        <c:v>-1</c:v>
                      </c:pt>
                      <c:pt idx="1557">
                        <c:v>-1</c:v>
                      </c:pt>
                      <c:pt idx="1558">
                        <c:v>-1</c:v>
                      </c:pt>
                      <c:pt idx="1559">
                        <c:v>-1</c:v>
                      </c:pt>
                      <c:pt idx="1560">
                        <c:v>-1</c:v>
                      </c:pt>
                      <c:pt idx="1561">
                        <c:v>-1</c:v>
                      </c:pt>
                      <c:pt idx="1562">
                        <c:v>-1</c:v>
                      </c:pt>
                      <c:pt idx="1563">
                        <c:v>-1</c:v>
                      </c:pt>
                      <c:pt idx="1564">
                        <c:v>-1</c:v>
                      </c:pt>
                      <c:pt idx="1565">
                        <c:v>-1</c:v>
                      </c:pt>
                      <c:pt idx="1566">
                        <c:v>-1</c:v>
                      </c:pt>
                      <c:pt idx="1567">
                        <c:v>-1</c:v>
                      </c:pt>
                      <c:pt idx="1568">
                        <c:v>-1</c:v>
                      </c:pt>
                      <c:pt idx="1569">
                        <c:v>-1</c:v>
                      </c:pt>
                      <c:pt idx="1570">
                        <c:v>-1</c:v>
                      </c:pt>
                      <c:pt idx="1571">
                        <c:v>-1</c:v>
                      </c:pt>
                      <c:pt idx="1572">
                        <c:v>-1</c:v>
                      </c:pt>
                      <c:pt idx="1573">
                        <c:v>-1</c:v>
                      </c:pt>
                      <c:pt idx="1574">
                        <c:v>-1</c:v>
                      </c:pt>
                      <c:pt idx="1575">
                        <c:v>-1</c:v>
                      </c:pt>
                      <c:pt idx="1576">
                        <c:v>-1</c:v>
                      </c:pt>
                      <c:pt idx="1577">
                        <c:v>-1</c:v>
                      </c:pt>
                      <c:pt idx="1578">
                        <c:v>-1</c:v>
                      </c:pt>
                      <c:pt idx="1579">
                        <c:v>-1</c:v>
                      </c:pt>
                      <c:pt idx="1580">
                        <c:v>-1</c:v>
                      </c:pt>
                      <c:pt idx="1581">
                        <c:v>-1</c:v>
                      </c:pt>
                      <c:pt idx="1582">
                        <c:v>-1</c:v>
                      </c:pt>
                      <c:pt idx="1583">
                        <c:v>-1</c:v>
                      </c:pt>
                      <c:pt idx="1584">
                        <c:v>-1</c:v>
                      </c:pt>
                      <c:pt idx="1585">
                        <c:v>-1</c:v>
                      </c:pt>
                      <c:pt idx="1586">
                        <c:v>-1</c:v>
                      </c:pt>
                      <c:pt idx="1587">
                        <c:v>-1</c:v>
                      </c:pt>
                      <c:pt idx="1588">
                        <c:v>-1</c:v>
                      </c:pt>
                      <c:pt idx="1589">
                        <c:v>-1</c:v>
                      </c:pt>
                      <c:pt idx="1590">
                        <c:v>-1</c:v>
                      </c:pt>
                      <c:pt idx="1591">
                        <c:v>-1</c:v>
                      </c:pt>
                      <c:pt idx="1592">
                        <c:v>-1</c:v>
                      </c:pt>
                      <c:pt idx="1593">
                        <c:v>-1</c:v>
                      </c:pt>
                      <c:pt idx="1594">
                        <c:v>-1</c:v>
                      </c:pt>
                      <c:pt idx="1595">
                        <c:v>-1</c:v>
                      </c:pt>
                      <c:pt idx="1596">
                        <c:v>-1</c:v>
                      </c:pt>
                      <c:pt idx="1597">
                        <c:v>-1</c:v>
                      </c:pt>
                      <c:pt idx="1598">
                        <c:v>-1</c:v>
                      </c:pt>
                      <c:pt idx="1599">
                        <c:v>-1</c:v>
                      </c:pt>
                      <c:pt idx="1600">
                        <c:v>-1</c:v>
                      </c:pt>
                      <c:pt idx="1601">
                        <c:v>-1</c:v>
                      </c:pt>
                      <c:pt idx="1602">
                        <c:v>-1</c:v>
                      </c:pt>
                      <c:pt idx="1603">
                        <c:v>-1</c:v>
                      </c:pt>
                      <c:pt idx="1604">
                        <c:v>-1</c:v>
                      </c:pt>
                      <c:pt idx="1605">
                        <c:v>-1</c:v>
                      </c:pt>
                      <c:pt idx="1606">
                        <c:v>-1</c:v>
                      </c:pt>
                      <c:pt idx="1607">
                        <c:v>-1</c:v>
                      </c:pt>
                      <c:pt idx="1608">
                        <c:v>-1</c:v>
                      </c:pt>
                      <c:pt idx="1609">
                        <c:v>-1</c:v>
                      </c:pt>
                      <c:pt idx="1610">
                        <c:v>-1</c:v>
                      </c:pt>
                      <c:pt idx="1611">
                        <c:v>-1</c:v>
                      </c:pt>
                      <c:pt idx="1612">
                        <c:v>-1</c:v>
                      </c:pt>
                      <c:pt idx="1613">
                        <c:v>-1</c:v>
                      </c:pt>
                      <c:pt idx="1614">
                        <c:v>-1</c:v>
                      </c:pt>
                      <c:pt idx="1615">
                        <c:v>-1</c:v>
                      </c:pt>
                      <c:pt idx="1616">
                        <c:v>-1</c:v>
                      </c:pt>
                      <c:pt idx="1617">
                        <c:v>-1</c:v>
                      </c:pt>
                      <c:pt idx="1618">
                        <c:v>-1</c:v>
                      </c:pt>
                      <c:pt idx="1619">
                        <c:v>-1</c:v>
                      </c:pt>
                      <c:pt idx="1620">
                        <c:v>-1</c:v>
                      </c:pt>
                      <c:pt idx="1621">
                        <c:v>-1</c:v>
                      </c:pt>
                      <c:pt idx="1622">
                        <c:v>-1</c:v>
                      </c:pt>
                      <c:pt idx="1623">
                        <c:v>-1</c:v>
                      </c:pt>
                      <c:pt idx="1624">
                        <c:v>-1</c:v>
                      </c:pt>
                      <c:pt idx="1625">
                        <c:v>-1</c:v>
                      </c:pt>
                      <c:pt idx="1626">
                        <c:v>-1</c:v>
                      </c:pt>
                      <c:pt idx="1627">
                        <c:v>-1</c:v>
                      </c:pt>
                      <c:pt idx="1628">
                        <c:v>-1</c:v>
                      </c:pt>
                      <c:pt idx="1629">
                        <c:v>-1</c:v>
                      </c:pt>
                      <c:pt idx="1630">
                        <c:v>-1</c:v>
                      </c:pt>
                      <c:pt idx="1631">
                        <c:v>-1</c:v>
                      </c:pt>
                      <c:pt idx="1632">
                        <c:v>-1</c:v>
                      </c:pt>
                      <c:pt idx="1633">
                        <c:v>-1</c:v>
                      </c:pt>
                      <c:pt idx="1634">
                        <c:v>-1</c:v>
                      </c:pt>
                      <c:pt idx="1635">
                        <c:v>-1</c:v>
                      </c:pt>
                      <c:pt idx="1636">
                        <c:v>-1</c:v>
                      </c:pt>
                      <c:pt idx="1637">
                        <c:v>-1</c:v>
                      </c:pt>
                      <c:pt idx="1638">
                        <c:v>-1</c:v>
                      </c:pt>
                      <c:pt idx="1639">
                        <c:v>-1</c:v>
                      </c:pt>
                      <c:pt idx="1640">
                        <c:v>-1</c:v>
                      </c:pt>
                      <c:pt idx="1641">
                        <c:v>-1</c:v>
                      </c:pt>
                      <c:pt idx="1642">
                        <c:v>-1</c:v>
                      </c:pt>
                      <c:pt idx="1643">
                        <c:v>-1</c:v>
                      </c:pt>
                      <c:pt idx="1644">
                        <c:v>-1</c:v>
                      </c:pt>
                      <c:pt idx="1645">
                        <c:v>-1</c:v>
                      </c:pt>
                      <c:pt idx="1646">
                        <c:v>-1</c:v>
                      </c:pt>
                      <c:pt idx="1647">
                        <c:v>-1</c:v>
                      </c:pt>
                      <c:pt idx="1648">
                        <c:v>-1</c:v>
                      </c:pt>
                      <c:pt idx="1649">
                        <c:v>-1</c:v>
                      </c:pt>
                      <c:pt idx="1650">
                        <c:v>-1</c:v>
                      </c:pt>
                      <c:pt idx="1651">
                        <c:v>-1</c:v>
                      </c:pt>
                      <c:pt idx="1652">
                        <c:v>-1</c:v>
                      </c:pt>
                      <c:pt idx="1653">
                        <c:v>-1</c:v>
                      </c:pt>
                      <c:pt idx="1654">
                        <c:v>-1</c:v>
                      </c:pt>
                      <c:pt idx="1655">
                        <c:v>-1</c:v>
                      </c:pt>
                      <c:pt idx="1656">
                        <c:v>-1</c:v>
                      </c:pt>
                      <c:pt idx="1657">
                        <c:v>-1</c:v>
                      </c:pt>
                      <c:pt idx="1658">
                        <c:v>-1</c:v>
                      </c:pt>
                      <c:pt idx="1659">
                        <c:v>-1</c:v>
                      </c:pt>
                      <c:pt idx="1660">
                        <c:v>-1</c:v>
                      </c:pt>
                      <c:pt idx="1661">
                        <c:v>-1</c:v>
                      </c:pt>
                      <c:pt idx="1662">
                        <c:v>-1</c:v>
                      </c:pt>
                      <c:pt idx="1663">
                        <c:v>-1</c:v>
                      </c:pt>
                      <c:pt idx="1664">
                        <c:v>-1</c:v>
                      </c:pt>
                      <c:pt idx="1665">
                        <c:v>-1</c:v>
                      </c:pt>
                      <c:pt idx="1666">
                        <c:v>-1</c:v>
                      </c:pt>
                      <c:pt idx="1667">
                        <c:v>-1</c:v>
                      </c:pt>
                      <c:pt idx="1668">
                        <c:v>-1</c:v>
                      </c:pt>
                      <c:pt idx="1669">
                        <c:v>-1</c:v>
                      </c:pt>
                      <c:pt idx="1670">
                        <c:v>-1</c:v>
                      </c:pt>
                      <c:pt idx="1671">
                        <c:v>-1</c:v>
                      </c:pt>
                      <c:pt idx="1672">
                        <c:v>-1</c:v>
                      </c:pt>
                      <c:pt idx="1673">
                        <c:v>-1</c:v>
                      </c:pt>
                      <c:pt idx="1674">
                        <c:v>-1</c:v>
                      </c:pt>
                      <c:pt idx="1675">
                        <c:v>-1</c:v>
                      </c:pt>
                      <c:pt idx="1676">
                        <c:v>-1</c:v>
                      </c:pt>
                      <c:pt idx="1677">
                        <c:v>-1</c:v>
                      </c:pt>
                      <c:pt idx="1678">
                        <c:v>-1</c:v>
                      </c:pt>
                      <c:pt idx="1679">
                        <c:v>-1</c:v>
                      </c:pt>
                      <c:pt idx="1680">
                        <c:v>-1</c:v>
                      </c:pt>
                      <c:pt idx="1681">
                        <c:v>-1</c:v>
                      </c:pt>
                      <c:pt idx="1682">
                        <c:v>-1</c:v>
                      </c:pt>
                      <c:pt idx="1683">
                        <c:v>-1</c:v>
                      </c:pt>
                      <c:pt idx="1684">
                        <c:v>-1</c:v>
                      </c:pt>
                      <c:pt idx="1685">
                        <c:v>-1</c:v>
                      </c:pt>
                      <c:pt idx="1686">
                        <c:v>-1</c:v>
                      </c:pt>
                      <c:pt idx="1687">
                        <c:v>-1</c:v>
                      </c:pt>
                      <c:pt idx="1688">
                        <c:v>-1</c:v>
                      </c:pt>
                      <c:pt idx="1689">
                        <c:v>-1</c:v>
                      </c:pt>
                      <c:pt idx="1690">
                        <c:v>-1</c:v>
                      </c:pt>
                      <c:pt idx="1691">
                        <c:v>-1</c:v>
                      </c:pt>
                      <c:pt idx="1692">
                        <c:v>-1</c:v>
                      </c:pt>
                      <c:pt idx="1693">
                        <c:v>-1</c:v>
                      </c:pt>
                      <c:pt idx="1694">
                        <c:v>-1</c:v>
                      </c:pt>
                      <c:pt idx="1695">
                        <c:v>-1</c:v>
                      </c:pt>
                      <c:pt idx="1696">
                        <c:v>-1</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-1</c:v>
                      </c:pt>
                      <c:pt idx="1710">
                        <c:v>-1</c:v>
                      </c:pt>
                      <c:pt idx="1711">
                        <c:v>-1</c:v>
                      </c:pt>
                      <c:pt idx="1712">
                        <c:v>-1</c:v>
                      </c:pt>
                      <c:pt idx="1713">
                        <c:v>-1</c:v>
                      </c:pt>
                      <c:pt idx="1714">
                        <c:v>-1</c:v>
                      </c:pt>
                      <c:pt idx="1715">
                        <c:v>-1</c:v>
                      </c:pt>
                      <c:pt idx="1716">
                        <c:v>-1</c:v>
                      </c:pt>
                      <c:pt idx="1717">
                        <c:v>-1</c:v>
                      </c:pt>
                      <c:pt idx="1718">
                        <c:v>-1</c:v>
                      </c:pt>
                      <c:pt idx="1719">
                        <c:v>-1</c:v>
                      </c:pt>
                      <c:pt idx="1720">
                        <c:v>-1</c:v>
                      </c:pt>
                      <c:pt idx="1721">
                        <c:v>-1</c:v>
                      </c:pt>
                      <c:pt idx="1722">
                        <c:v>-1</c:v>
                      </c:pt>
                      <c:pt idx="1723">
                        <c:v>-1</c:v>
                      </c:pt>
                      <c:pt idx="1724">
                        <c:v>-1</c:v>
                      </c:pt>
                      <c:pt idx="1725">
                        <c:v>-1</c:v>
                      </c:pt>
                      <c:pt idx="1726">
                        <c:v>-1</c:v>
                      </c:pt>
                      <c:pt idx="1727">
                        <c:v>-1</c:v>
                      </c:pt>
                      <c:pt idx="1728">
                        <c:v>-1</c:v>
                      </c:pt>
                      <c:pt idx="1729">
                        <c:v>-1</c:v>
                      </c:pt>
                      <c:pt idx="1730">
                        <c:v>-1</c:v>
                      </c:pt>
                      <c:pt idx="1731">
                        <c:v>-1</c:v>
                      </c:pt>
                      <c:pt idx="1732">
                        <c:v>-1</c:v>
                      </c:pt>
                      <c:pt idx="1733">
                        <c:v>-1</c:v>
                      </c:pt>
                      <c:pt idx="1734">
                        <c:v>-1</c:v>
                      </c:pt>
                      <c:pt idx="1735">
                        <c:v>-1</c:v>
                      </c:pt>
                      <c:pt idx="1736">
                        <c:v>-1</c:v>
                      </c:pt>
                      <c:pt idx="1737">
                        <c:v>-1</c:v>
                      </c:pt>
                      <c:pt idx="1738">
                        <c:v>-1</c:v>
                      </c:pt>
                      <c:pt idx="1739">
                        <c:v>-1</c:v>
                      </c:pt>
                      <c:pt idx="1740">
                        <c:v>-1</c:v>
                      </c:pt>
                      <c:pt idx="1741">
                        <c:v>-1</c:v>
                      </c:pt>
                      <c:pt idx="1742">
                        <c:v>-1</c:v>
                      </c:pt>
                      <c:pt idx="1743">
                        <c:v>-1</c:v>
                      </c:pt>
                      <c:pt idx="1744">
                        <c:v>-1</c:v>
                      </c:pt>
                      <c:pt idx="1745">
                        <c:v>-1</c:v>
                      </c:pt>
                      <c:pt idx="1746">
                        <c:v>-1</c:v>
                      </c:pt>
                      <c:pt idx="1747">
                        <c:v>-1</c:v>
                      </c:pt>
                      <c:pt idx="1748">
                        <c:v>-1</c:v>
                      </c:pt>
                      <c:pt idx="1749">
                        <c:v>-1</c:v>
                      </c:pt>
                      <c:pt idx="1750">
                        <c:v>-1</c:v>
                      </c:pt>
                      <c:pt idx="1751">
                        <c:v>-1</c:v>
                      </c:pt>
                      <c:pt idx="1752">
                        <c:v>-1</c:v>
                      </c:pt>
                      <c:pt idx="1753">
                        <c:v>-1</c:v>
                      </c:pt>
                      <c:pt idx="1754">
                        <c:v>-1</c:v>
                      </c:pt>
                      <c:pt idx="1755">
                        <c:v>-1</c:v>
                      </c:pt>
                      <c:pt idx="1756">
                        <c:v>-1</c:v>
                      </c:pt>
                      <c:pt idx="1757">
                        <c:v>-1</c:v>
                      </c:pt>
                      <c:pt idx="1758">
                        <c:v>-1</c:v>
                      </c:pt>
                      <c:pt idx="1759">
                        <c:v>-1</c:v>
                      </c:pt>
                      <c:pt idx="1760">
                        <c:v>-1</c:v>
                      </c:pt>
                      <c:pt idx="1761">
                        <c:v>-1</c:v>
                      </c:pt>
                      <c:pt idx="1762">
                        <c:v>-1</c:v>
                      </c:pt>
                      <c:pt idx="1763">
                        <c:v>-1</c:v>
                      </c:pt>
                      <c:pt idx="1764">
                        <c:v>-1</c:v>
                      </c:pt>
                      <c:pt idx="1765">
                        <c:v>-1</c:v>
                      </c:pt>
                      <c:pt idx="1766">
                        <c:v>-1</c:v>
                      </c:pt>
                      <c:pt idx="1767">
                        <c:v>-1</c:v>
                      </c:pt>
                      <c:pt idx="1768">
                        <c:v>-1</c:v>
                      </c:pt>
                      <c:pt idx="1769">
                        <c:v>-1</c:v>
                      </c:pt>
                      <c:pt idx="1770">
                        <c:v>-1</c:v>
                      </c:pt>
                      <c:pt idx="1771">
                        <c:v>-1</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-1</c:v>
                      </c:pt>
                      <c:pt idx="1793">
                        <c:v>-1</c:v>
                      </c:pt>
                      <c:pt idx="1794">
                        <c:v>-1</c:v>
                      </c:pt>
                      <c:pt idx="1795">
                        <c:v>-1</c:v>
                      </c:pt>
                      <c:pt idx="1796">
                        <c:v>-1</c:v>
                      </c:pt>
                      <c:pt idx="1797">
                        <c:v>-1</c:v>
                      </c:pt>
                      <c:pt idx="1798">
                        <c:v>-1</c:v>
                      </c:pt>
                      <c:pt idx="1799">
                        <c:v>-1</c:v>
                      </c:pt>
                      <c:pt idx="1800">
                        <c:v>-1</c:v>
                      </c:pt>
                      <c:pt idx="1801">
                        <c:v>-1</c:v>
                      </c:pt>
                      <c:pt idx="1802">
                        <c:v>-1</c:v>
                      </c:pt>
                      <c:pt idx="1803">
                        <c:v>-1</c:v>
                      </c:pt>
                      <c:pt idx="1804">
                        <c:v>-1</c:v>
                      </c:pt>
                      <c:pt idx="1805">
                        <c:v>-1</c:v>
                      </c:pt>
                      <c:pt idx="1806">
                        <c:v>-1</c:v>
                      </c:pt>
                      <c:pt idx="1807">
                        <c:v>-1</c:v>
                      </c:pt>
                      <c:pt idx="1808">
                        <c:v>-1</c:v>
                      </c:pt>
                      <c:pt idx="1809">
                        <c:v>-1</c:v>
                      </c:pt>
                      <c:pt idx="1810">
                        <c:v>-1</c:v>
                      </c:pt>
                      <c:pt idx="1811">
                        <c:v>-1</c:v>
                      </c:pt>
                      <c:pt idx="1812">
                        <c:v>-1</c:v>
                      </c:pt>
                      <c:pt idx="1813">
                        <c:v>-1</c:v>
                      </c:pt>
                      <c:pt idx="1814">
                        <c:v>-1</c:v>
                      </c:pt>
                      <c:pt idx="1815">
                        <c:v>-1</c:v>
                      </c:pt>
                      <c:pt idx="1816">
                        <c:v>-1</c:v>
                      </c:pt>
                      <c:pt idx="1817">
                        <c:v>-1</c:v>
                      </c:pt>
                      <c:pt idx="1818">
                        <c:v>-1</c:v>
                      </c:pt>
                      <c:pt idx="1819">
                        <c:v>-1</c:v>
                      </c:pt>
                      <c:pt idx="1820">
                        <c:v>-1</c:v>
                      </c:pt>
                      <c:pt idx="1821">
                        <c:v>-1</c:v>
                      </c:pt>
                      <c:pt idx="1822">
                        <c:v>-1</c:v>
                      </c:pt>
                      <c:pt idx="1823">
                        <c:v>-1</c:v>
                      </c:pt>
                      <c:pt idx="1824">
                        <c:v>-1</c:v>
                      </c:pt>
                      <c:pt idx="1825">
                        <c:v>-1</c:v>
                      </c:pt>
                      <c:pt idx="1826">
                        <c:v>-1</c:v>
                      </c:pt>
                      <c:pt idx="1827">
                        <c:v>-1</c:v>
                      </c:pt>
                      <c:pt idx="1828">
                        <c:v>-1</c:v>
                      </c:pt>
                      <c:pt idx="1829">
                        <c:v>-1</c:v>
                      </c:pt>
                      <c:pt idx="1830">
                        <c:v>-1</c:v>
                      </c:pt>
                      <c:pt idx="1831">
                        <c:v>-1</c:v>
                      </c:pt>
                      <c:pt idx="1832">
                        <c:v>-1</c:v>
                      </c:pt>
                      <c:pt idx="1833">
                        <c:v>-1</c:v>
                      </c:pt>
                      <c:pt idx="1834">
                        <c:v>-1</c:v>
                      </c:pt>
                      <c:pt idx="1835">
                        <c:v>-1</c:v>
                      </c:pt>
                      <c:pt idx="1836">
                        <c:v>-1</c:v>
                      </c:pt>
                      <c:pt idx="1837">
                        <c:v>-1</c:v>
                      </c:pt>
                      <c:pt idx="1838">
                        <c:v>-1</c:v>
                      </c:pt>
                      <c:pt idx="1839">
                        <c:v>-1</c:v>
                      </c:pt>
                      <c:pt idx="1840">
                        <c:v>-1</c:v>
                      </c:pt>
                      <c:pt idx="1841">
                        <c:v>-1</c:v>
                      </c:pt>
                      <c:pt idx="1842">
                        <c:v>-1</c:v>
                      </c:pt>
                      <c:pt idx="1843">
                        <c:v>-1</c:v>
                      </c:pt>
                      <c:pt idx="1844">
                        <c:v>-1</c:v>
                      </c:pt>
                      <c:pt idx="1845">
                        <c:v>-1</c:v>
                      </c:pt>
                      <c:pt idx="1846">
                        <c:v>-1</c:v>
                      </c:pt>
                      <c:pt idx="1847">
                        <c:v>-1</c:v>
                      </c:pt>
                      <c:pt idx="1848">
                        <c:v>-1</c:v>
                      </c:pt>
                      <c:pt idx="1849">
                        <c:v>-1</c:v>
                      </c:pt>
                      <c:pt idx="1850">
                        <c:v>-1</c:v>
                      </c:pt>
                      <c:pt idx="1851">
                        <c:v>-1</c:v>
                      </c:pt>
                      <c:pt idx="1852">
                        <c:v>-1</c:v>
                      </c:pt>
                      <c:pt idx="1853">
                        <c:v>-1</c:v>
                      </c:pt>
                      <c:pt idx="1854">
                        <c:v>-1</c:v>
                      </c:pt>
                      <c:pt idx="1855">
                        <c:v>-1</c:v>
                      </c:pt>
                      <c:pt idx="1856">
                        <c:v>-1</c:v>
                      </c:pt>
                      <c:pt idx="1857">
                        <c:v>-1</c:v>
                      </c:pt>
                      <c:pt idx="1858">
                        <c:v>-1</c:v>
                      </c:pt>
                      <c:pt idx="1859">
                        <c:v>-1</c:v>
                      </c:pt>
                      <c:pt idx="1860">
                        <c:v>-1</c:v>
                      </c:pt>
                      <c:pt idx="1861">
                        <c:v>-1</c:v>
                      </c:pt>
                      <c:pt idx="1862">
                        <c:v>-1</c:v>
                      </c:pt>
                      <c:pt idx="1863">
                        <c:v>-1</c:v>
                      </c:pt>
                      <c:pt idx="1864">
                        <c:v>-1</c:v>
                      </c:pt>
                      <c:pt idx="1865">
                        <c:v>-1</c:v>
                      </c:pt>
                      <c:pt idx="1866">
                        <c:v>-1</c:v>
                      </c:pt>
                      <c:pt idx="1867">
                        <c:v>-1</c:v>
                      </c:pt>
                      <c:pt idx="1868">
                        <c:v>-1</c:v>
                      </c:pt>
                      <c:pt idx="1869">
                        <c:v>-1</c:v>
                      </c:pt>
                      <c:pt idx="1870">
                        <c:v>-1</c:v>
                      </c:pt>
                      <c:pt idx="1871">
                        <c:v>-1</c:v>
                      </c:pt>
                      <c:pt idx="1872">
                        <c:v>-1</c:v>
                      </c:pt>
                      <c:pt idx="1873">
                        <c:v>-1</c:v>
                      </c:pt>
                      <c:pt idx="1874">
                        <c:v>-1</c:v>
                      </c:pt>
                      <c:pt idx="1875">
                        <c:v>-1</c:v>
                      </c:pt>
                      <c:pt idx="1876">
                        <c:v>-1</c:v>
                      </c:pt>
                      <c:pt idx="1877">
                        <c:v>-1</c:v>
                      </c:pt>
                      <c:pt idx="1878">
                        <c:v>-1</c:v>
                      </c:pt>
                      <c:pt idx="1879">
                        <c:v>-1</c:v>
                      </c:pt>
                      <c:pt idx="1880">
                        <c:v>-1</c:v>
                      </c:pt>
                      <c:pt idx="1881">
                        <c:v>-1</c:v>
                      </c:pt>
                      <c:pt idx="1882">
                        <c:v>-1</c:v>
                      </c:pt>
                      <c:pt idx="1883">
                        <c:v>-1</c:v>
                      </c:pt>
                      <c:pt idx="1884">
                        <c:v>-1</c:v>
                      </c:pt>
                      <c:pt idx="1885">
                        <c:v>-1</c:v>
                      </c:pt>
                      <c:pt idx="1886">
                        <c:v>-1</c:v>
                      </c:pt>
                      <c:pt idx="1887">
                        <c:v>-1</c:v>
                      </c:pt>
                      <c:pt idx="1888">
                        <c:v>-1</c:v>
                      </c:pt>
                      <c:pt idx="1889">
                        <c:v>-1</c:v>
                      </c:pt>
                      <c:pt idx="1890">
                        <c:v>-1</c:v>
                      </c:pt>
                      <c:pt idx="1891">
                        <c:v>-1</c:v>
                      </c:pt>
                      <c:pt idx="1892">
                        <c:v>-1</c:v>
                      </c:pt>
                      <c:pt idx="1893">
                        <c:v>-1</c:v>
                      </c:pt>
                      <c:pt idx="1894">
                        <c:v>-1</c:v>
                      </c:pt>
                      <c:pt idx="1895">
                        <c:v>-1</c:v>
                      </c:pt>
                      <c:pt idx="1896">
                        <c:v>-1</c:v>
                      </c:pt>
                      <c:pt idx="1897">
                        <c:v>-1</c:v>
                      </c:pt>
                      <c:pt idx="1898">
                        <c:v>-1</c:v>
                      </c:pt>
                      <c:pt idx="1899">
                        <c:v>-1</c:v>
                      </c:pt>
                      <c:pt idx="1900">
                        <c:v>-1</c:v>
                      </c:pt>
                      <c:pt idx="1901">
                        <c:v>-1</c:v>
                      </c:pt>
                      <c:pt idx="1902">
                        <c:v>-1</c:v>
                      </c:pt>
                      <c:pt idx="1903">
                        <c:v>-1</c:v>
                      </c:pt>
                      <c:pt idx="1904">
                        <c:v>-1</c:v>
                      </c:pt>
                      <c:pt idx="1905">
                        <c:v>-1</c:v>
                      </c:pt>
                      <c:pt idx="1906">
                        <c:v>-1</c:v>
                      </c:pt>
                      <c:pt idx="1907">
                        <c:v>-1</c:v>
                      </c:pt>
                      <c:pt idx="1908">
                        <c:v>-1</c:v>
                      </c:pt>
                      <c:pt idx="1909">
                        <c:v>-1</c:v>
                      </c:pt>
                      <c:pt idx="1910">
                        <c:v>-1</c:v>
                      </c:pt>
                      <c:pt idx="1911">
                        <c:v>-1</c:v>
                      </c:pt>
                      <c:pt idx="1912">
                        <c:v>-1</c:v>
                      </c:pt>
                      <c:pt idx="1913">
                        <c:v>-1</c:v>
                      </c:pt>
                      <c:pt idx="1914">
                        <c:v>-1</c:v>
                      </c:pt>
                      <c:pt idx="1915">
                        <c:v>-1</c:v>
                      </c:pt>
                      <c:pt idx="1916">
                        <c:v>-1</c:v>
                      </c:pt>
                      <c:pt idx="1917">
                        <c:v>-1</c:v>
                      </c:pt>
                      <c:pt idx="1918">
                        <c:v>-1</c:v>
                      </c:pt>
                      <c:pt idx="1919">
                        <c:v>-1</c:v>
                      </c:pt>
                      <c:pt idx="1920">
                        <c:v>-1</c:v>
                      </c:pt>
                      <c:pt idx="1921">
                        <c:v>-1</c:v>
                      </c:pt>
                      <c:pt idx="1922">
                        <c:v>-1</c:v>
                      </c:pt>
                      <c:pt idx="1923">
                        <c:v>-1</c:v>
                      </c:pt>
                      <c:pt idx="1924">
                        <c:v>-1</c:v>
                      </c:pt>
                      <c:pt idx="1925">
                        <c:v>-1</c:v>
                      </c:pt>
                      <c:pt idx="1926">
                        <c:v>-1</c:v>
                      </c:pt>
                      <c:pt idx="1927">
                        <c:v>-1</c:v>
                      </c:pt>
                      <c:pt idx="1928">
                        <c:v>-1</c:v>
                      </c:pt>
                      <c:pt idx="1929">
                        <c:v>-1</c:v>
                      </c:pt>
                      <c:pt idx="1930">
                        <c:v>-1</c:v>
                      </c:pt>
                      <c:pt idx="1931">
                        <c:v>-1</c:v>
                      </c:pt>
                      <c:pt idx="1932">
                        <c:v>-1</c:v>
                      </c:pt>
                      <c:pt idx="1933">
                        <c:v>-1</c:v>
                      </c:pt>
                      <c:pt idx="1934">
                        <c:v>-1</c:v>
                      </c:pt>
                      <c:pt idx="1935">
                        <c:v>-1</c:v>
                      </c:pt>
                      <c:pt idx="1936">
                        <c:v>-1</c:v>
                      </c:pt>
                      <c:pt idx="1937">
                        <c:v>-1</c:v>
                      </c:pt>
                      <c:pt idx="1938">
                        <c:v>-1</c:v>
                      </c:pt>
                      <c:pt idx="1939">
                        <c:v>-1</c:v>
                      </c:pt>
                      <c:pt idx="1940">
                        <c:v>-1</c:v>
                      </c:pt>
                      <c:pt idx="1941">
                        <c:v>-1</c:v>
                      </c:pt>
                      <c:pt idx="1942">
                        <c:v>-1</c:v>
                      </c:pt>
                      <c:pt idx="1943">
                        <c:v>-1</c:v>
                      </c:pt>
                      <c:pt idx="1944">
                        <c:v>-1</c:v>
                      </c:pt>
                      <c:pt idx="1945">
                        <c:v>-1</c:v>
                      </c:pt>
                      <c:pt idx="1946">
                        <c:v>-1</c:v>
                      </c:pt>
                      <c:pt idx="1947">
                        <c:v>-1</c:v>
                      </c:pt>
                      <c:pt idx="1948">
                        <c:v>-1</c:v>
                      </c:pt>
                      <c:pt idx="1949">
                        <c:v>-1</c:v>
                      </c:pt>
                      <c:pt idx="1950">
                        <c:v>-1</c:v>
                      </c:pt>
                      <c:pt idx="1951">
                        <c:v>-1</c:v>
                      </c:pt>
                      <c:pt idx="1952">
                        <c:v>-1</c:v>
                      </c:pt>
                      <c:pt idx="1953">
                        <c:v>-1</c:v>
                      </c:pt>
                      <c:pt idx="1954">
                        <c:v>-1</c:v>
                      </c:pt>
                      <c:pt idx="1955">
                        <c:v>-1</c:v>
                      </c:pt>
                      <c:pt idx="1956">
                        <c:v>-1</c:v>
                      </c:pt>
                      <c:pt idx="1957">
                        <c:v>-1</c:v>
                      </c:pt>
                      <c:pt idx="1958">
                        <c:v>-1</c:v>
                      </c:pt>
                      <c:pt idx="1959">
                        <c:v>-1</c:v>
                      </c:pt>
                      <c:pt idx="1960">
                        <c:v>-1</c:v>
                      </c:pt>
                      <c:pt idx="1961">
                        <c:v>-1</c:v>
                      </c:pt>
                      <c:pt idx="1962">
                        <c:v>-1</c:v>
                      </c:pt>
                      <c:pt idx="1963">
                        <c:v>-1</c:v>
                      </c:pt>
                      <c:pt idx="1964">
                        <c:v>-1</c:v>
                      </c:pt>
                      <c:pt idx="1965">
                        <c:v>-1</c:v>
                      </c:pt>
                      <c:pt idx="1966">
                        <c:v>-1</c:v>
                      </c:pt>
                      <c:pt idx="1967">
                        <c:v>-1</c:v>
                      </c:pt>
                      <c:pt idx="1968">
                        <c:v>-1</c:v>
                      </c:pt>
                      <c:pt idx="1969">
                        <c:v>-1</c:v>
                      </c:pt>
                      <c:pt idx="1970">
                        <c:v>-1</c:v>
                      </c:pt>
                      <c:pt idx="1971">
                        <c:v>-1</c:v>
                      </c:pt>
                      <c:pt idx="1972">
                        <c:v>-1</c:v>
                      </c:pt>
                      <c:pt idx="1973">
                        <c:v>-1</c:v>
                      </c:pt>
                      <c:pt idx="1974">
                        <c:v>-1</c:v>
                      </c:pt>
                      <c:pt idx="1975">
                        <c:v>-1</c:v>
                      </c:pt>
                      <c:pt idx="1976">
                        <c:v>-1</c:v>
                      </c:pt>
                      <c:pt idx="1977">
                        <c:v>-1</c:v>
                      </c:pt>
                      <c:pt idx="1978">
                        <c:v>-1</c:v>
                      </c:pt>
                      <c:pt idx="1979">
                        <c:v>-1</c:v>
                      </c:pt>
                      <c:pt idx="1980">
                        <c:v>-1</c:v>
                      </c:pt>
                      <c:pt idx="1981">
                        <c:v>-1</c:v>
                      </c:pt>
                      <c:pt idx="1982">
                        <c:v>-1</c:v>
                      </c:pt>
                      <c:pt idx="1983">
                        <c:v>-1</c:v>
                      </c:pt>
                      <c:pt idx="1984">
                        <c:v>-1</c:v>
                      </c:pt>
                      <c:pt idx="1985">
                        <c:v>-1</c:v>
                      </c:pt>
                      <c:pt idx="1986">
                        <c:v>-1</c:v>
                      </c:pt>
                      <c:pt idx="1987">
                        <c:v>-1</c:v>
                      </c:pt>
                      <c:pt idx="1988">
                        <c:v>-1</c:v>
                      </c:pt>
                      <c:pt idx="1989">
                        <c:v>-1</c:v>
                      </c:pt>
                      <c:pt idx="1990">
                        <c:v>-1</c:v>
                      </c:pt>
                      <c:pt idx="1991">
                        <c:v>-1</c:v>
                      </c:pt>
                      <c:pt idx="1992">
                        <c:v>-1</c:v>
                      </c:pt>
                      <c:pt idx="1993">
                        <c:v>-1</c:v>
                      </c:pt>
                      <c:pt idx="1994">
                        <c:v>-1</c:v>
                      </c:pt>
                      <c:pt idx="1995">
                        <c:v>-1</c:v>
                      </c:pt>
                      <c:pt idx="1996">
                        <c:v>-1</c:v>
                      </c:pt>
                      <c:pt idx="1997">
                        <c:v>-1</c:v>
                      </c:pt>
                      <c:pt idx="1998">
                        <c:v>-1</c:v>
                      </c:pt>
                      <c:pt idx="1999">
                        <c:v>-1</c:v>
                      </c:pt>
                      <c:pt idx="2000">
                        <c:v>-1</c:v>
                      </c:pt>
                      <c:pt idx="2001">
                        <c:v>-1</c:v>
                      </c:pt>
                      <c:pt idx="2002">
                        <c:v>-1</c:v>
                      </c:pt>
                      <c:pt idx="2003">
                        <c:v>-1</c:v>
                      </c:pt>
                      <c:pt idx="2004">
                        <c:v>-1</c:v>
                      </c:pt>
                      <c:pt idx="2005">
                        <c:v>-1</c:v>
                      </c:pt>
                      <c:pt idx="2006">
                        <c:v>-1</c:v>
                      </c:pt>
                      <c:pt idx="2007">
                        <c:v>-1</c:v>
                      </c:pt>
                      <c:pt idx="2008">
                        <c:v>-1</c:v>
                      </c:pt>
                      <c:pt idx="2009">
                        <c:v>-1</c:v>
                      </c:pt>
                      <c:pt idx="2010">
                        <c:v>-1</c:v>
                      </c:pt>
                      <c:pt idx="2011">
                        <c:v>-1</c:v>
                      </c:pt>
                      <c:pt idx="2012">
                        <c:v>-1</c:v>
                      </c:pt>
                      <c:pt idx="2013">
                        <c:v>-1</c:v>
                      </c:pt>
                      <c:pt idx="2014">
                        <c:v>-1</c:v>
                      </c:pt>
                      <c:pt idx="2015">
                        <c:v>-1</c:v>
                      </c:pt>
                      <c:pt idx="2016">
                        <c:v>-1</c:v>
                      </c:pt>
                      <c:pt idx="2017">
                        <c:v>-1</c:v>
                      </c:pt>
                      <c:pt idx="2018">
                        <c:v>-1</c:v>
                      </c:pt>
                      <c:pt idx="2019">
                        <c:v>-1</c:v>
                      </c:pt>
                      <c:pt idx="2020">
                        <c:v>-1</c:v>
                      </c:pt>
                      <c:pt idx="2021">
                        <c:v>-1</c:v>
                      </c:pt>
                      <c:pt idx="2022">
                        <c:v>-1</c:v>
                      </c:pt>
                      <c:pt idx="2023">
                        <c:v>-1</c:v>
                      </c:pt>
                      <c:pt idx="2024">
                        <c:v>-1</c:v>
                      </c:pt>
                      <c:pt idx="2025">
                        <c:v>-1</c:v>
                      </c:pt>
                      <c:pt idx="2026">
                        <c:v>-1</c:v>
                      </c:pt>
                      <c:pt idx="2027">
                        <c:v>-1</c:v>
                      </c:pt>
                      <c:pt idx="2028">
                        <c:v>-1</c:v>
                      </c:pt>
                      <c:pt idx="2029">
                        <c:v>-1</c:v>
                      </c:pt>
                      <c:pt idx="2030">
                        <c:v>-1</c:v>
                      </c:pt>
                      <c:pt idx="2031">
                        <c:v>-1</c:v>
                      </c:pt>
                      <c:pt idx="2032">
                        <c:v>-1</c:v>
                      </c:pt>
                      <c:pt idx="2033">
                        <c:v>-1</c:v>
                      </c:pt>
                      <c:pt idx="2034">
                        <c:v>-1</c:v>
                      </c:pt>
                      <c:pt idx="2035">
                        <c:v>-1</c:v>
                      </c:pt>
                      <c:pt idx="2036">
                        <c:v>-1</c:v>
                      </c:pt>
                      <c:pt idx="2037">
                        <c:v>-1</c:v>
                      </c:pt>
                      <c:pt idx="2038">
                        <c:v>-1</c:v>
                      </c:pt>
                      <c:pt idx="2039">
                        <c:v>-1</c:v>
                      </c:pt>
                      <c:pt idx="2040">
                        <c:v>-1</c:v>
                      </c:pt>
                      <c:pt idx="2041">
                        <c:v>-1</c:v>
                      </c:pt>
                      <c:pt idx="2042">
                        <c:v>-1</c:v>
                      </c:pt>
                      <c:pt idx="2043">
                        <c:v>-1</c:v>
                      </c:pt>
                      <c:pt idx="2044">
                        <c:v>-1</c:v>
                      </c:pt>
                      <c:pt idx="2045">
                        <c:v>-1</c:v>
                      </c:pt>
                      <c:pt idx="2046">
                        <c:v>-1</c:v>
                      </c:pt>
                      <c:pt idx="2047">
                        <c:v>-1</c:v>
                      </c:pt>
                      <c:pt idx="2048">
                        <c:v>-1</c:v>
                      </c:pt>
                      <c:pt idx="2049">
                        <c:v>-1</c:v>
                      </c:pt>
                      <c:pt idx="2050">
                        <c:v>-1</c:v>
                      </c:pt>
                      <c:pt idx="2051">
                        <c:v>-1</c:v>
                      </c:pt>
                      <c:pt idx="2052">
                        <c:v>-1</c:v>
                      </c:pt>
                      <c:pt idx="2053">
                        <c:v>-1</c:v>
                      </c:pt>
                      <c:pt idx="2054">
                        <c:v>-1</c:v>
                      </c:pt>
                      <c:pt idx="2055">
                        <c:v>-1</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c:v>
                      </c:pt>
                      <c:pt idx="2092">
                        <c:v>1</c:v>
                      </c:pt>
                      <c:pt idx="2093">
                        <c:v>1</c:v>
                      </c:pt>
                      <c:pt idx="2094">
                        <c:v>1</c:v>
                      </c:pt>
                      <c:pt idx="2095">
                        <c:v>1</c:v>
                      </c:pt>
                      <c:pt idx="2096">
                        <c:v>1</c:v>
                      </c:pt>
                      <c:pt idx="2097">
                        <c:v>1</c:v>
                      </c:pt>
                      <c:pt idx="2098">
                        <c:v>1</c:v>
                      </c:pt>
                      <c:pt idx="2099">
                        <c:v>1</c:v>
                      </c:pt>
                      <c:pt idx="2100">
                        <c:v>1</c:v>
                      </c:pt>
                      <c:pt idx="2101">
                        <c:v>1</c:v>
                      </c:pt>
                      <c:pt idx="2102">
                        <c:v>1</c:v>
                      </c:pt>
                      <c:pt idx="2103">
                        <c:v>1</c:v>
                      </c:pt>
                      <c:pt idx="2104">
                        <c:v>1</c:v>
                      </c:pt>
                      <c:pt idx="2105">
                        <c:v>1</c:v>
                      </c:pt>
                      <c:pt idx="2106">
                        <c:v>1</c:v>
                      </c:pt>
                      <c:pt idx="2107">
                        <c:v>1</c:v>
                      </c:pt>
                      <c:pt idx="2108">
                        <c:v>1</c:v>
                      </c:pt>
                      <c:pt idx="2109">
                        <c:v>1</c:v>
                      </c:pt>
                      <c:pt idx="2110">
                        <c:v>1</c:v>
                      </c:pt>
                      <c:pt idx="2111">
                        <c:v>1</c:v>
                      </c:pt>
                      <c:pt idx="2112">
                        <c:v>1</c:v>
                      </c:pt>
                      <c:pt idx="2113">
                        <c:v>1</c:v>
                      </c:pt>
                      <c:pt idx="2114">
                        <c:v>1</c:v>
                      </c:pt>
                      <c:pt idx="2115">
                        <c:v>1</c:v>
                      </c:pt>
                      <c:pt idx="2116">
                        <c:v>1</c:v>
                      </c:pt>
                      <c:pt idx="2117">
                        <c:v>1</c:v>
                      </c:pt>
                      <c:pt idx="2118">
                        <c:v>1</c:v>
                      </c:pt>
                      <c:pt idx="2119">
                        <c:v>1</c:v>
                      </c:pt>
                      <c:pt idx="2120">
                        <c:v>1</c:v>
                      </c:pt>
                      <c:pt idx="2121">
                        <c:v>1</c:v>
                      </c:pt>
                      <c:pt idx="2122">
                        <c:v>1</c:v>
                      </c:pt>
                      <c:pt idx="2123">
                        <c:v>1</c:v>
                      </c:pt>
                      <c:pt idx="2124">
                        <c:v>1</c:v>
                      </c:pt>
                      <c:pt idx="2125">
                        <c:v>1</c:v>
                      </c:pt>
                      <c:pt idx="2126">
                        <c:v>1</c:v>
                      </c:pt>
                      <c:pt idx="2127">
                        <c:v>1</c:v>
                      </c:pt>
                      <c:pt idx="2128">
                        <c:v>1</c:v>
                      </c:pt>
                      <c:pt idx="2129">
                        <c:v>1</c:v>
                      </c:pt>
                      <c:pt idx="2130">
                        <c:v>1</c:v>
                      </c:pt>
                      <c:pt idx="2131">
                        <c:v>1</c:v>
                      </c:pt>
                      <c:pt idx="2132">
                        <c:v>1</c:v>
                      </c:pt>
                      <c:pt idx="2133">
                        <c:v>1</c:v>
                      </c:pt>
                      <c:pt idx="2134">
                        <c:v>1</c:v>
                      </c:pt>
                      <c:pt idx="2135">
                        <c:v>1</c:v>
                      </c:pt>
                      <c:pt idx="2136">
                        <c:v>1</c:v>
                      </c:pt>
                      <c:pt idx="2137">
                        <c:v>1</c:v>
                      </c:pt>
                      <c:pt idx="2138">
                        <c:v>1</c:v>
                      </c:pt>
                      <c:pt idx="2139">
                        <c:v>1</c:v>
                      </c:pt>
                      <c:pt idx="2140">
                        <c:v>1</c:v>
                      </c:pt>
                      <c:pt idx="2141">
                        <c:v>1</c:v>
                      </c:pt>
                      <c:pt idx="2142">
                        <c:v>1</c:v>
                      </c:pt>
                      <c:pt idx="2143">
                        <c:v>1</c:v>
                      </c:pt>
                      <c:pt idx="2144">
                        <c:v>1</c:v>
                      </c:pt>
                      <c:pt idx="2145">
                        <c:v>1</c:v>
                      </c:pt>
                      <c:pt idx="2146">
                        <c:v>1</c:v>
                      </c:pt>
                      <c:pt idx="2147">
                        <c:v>1</c:v>
                      </c:pt>
                      <c:pt idx="2148">
                        <c:v>1</c:v>
                      </c:pt>
                      <c:pt idx="2149">
                        <c:v>1</c:v>
                      </c:pt>
                      <c:pt idx="2150">
                        <c:v>1</c:v>
                      </c:pt>
                      <c:pt idx="2151">
                        <c:v>1</c:v>
                      </c:pt>
                      <c:pt idx="2152">
                        <c:v>1</c:v>
                      </c:pt>
                      <c:pt idx="2153">
                        <c:v>1</c:v>
                      </c:pt>
                      <c:pt idx="2154">
                        <c:v>1</c:v>
                      </c:pt>
                      <c:pt idx="2155">
                        <c:v>1</c:v>
                      </c:pt>
                      <c:pt idx="2156">
                        <c:v>1</c:v>
                      </c:pt>
                      <c:pt idx="2157">
                        <c:v>1</c:v>
                      </c:pt>
                      <c:pt idx="2158">
                        <c:v>1</c:v>
                      </c:pt>
                      <c:pt idx="2159">
                        <c:v>1</c:v>
                      </c:pt>
                      <c:pt idx="2160">
                        <c:v>1</c:v>
                      </c:pt>
                      <c:pt idx="2161">
                        <c:v>1</c:v>
                      </c:pt>
                      <c:pt idx="2162">
                        <c:v>1</c:v>
                      </c:pt>
                      <c:pt idx="2163">
                        <c:v>1</c:v>
                      </c:pt>
                      <c:pt idx="2164">
                        <c:v>1</c:v>
                      </c:pt>
                      <c:pt idx="2165">
                        <c:v>1</c:v>
                      </c:pt>
                      <c:pt idx="2166">
                        <c:v>1</c:v>
                      </c:pt>
                      <c:pt idx="2167">
                        <c:v>1</c:v>
                      </c:pt>
                      <c:pt idx="2168">
                        <c:v>1</c:v>
                      </c:pt>
                      <c:pt idx="2169">
                        <c:v>1</c:v>
                      </c:pt>
                      <c:pt idx="2170">
                        <c:v>1</c:v>
                      </c:pt>
                      <c:pt idx="2171">
                        <c:v>1</c:v>
                      </c:pt>
                      <c:pt idx="2172">
                        <c:v>1</c:v>
                      </c:pt>
                      <c:pt idx="2173">
                        <c:v>1</c:v>
                      </c:pt>
                      <c:pt idx="2174">
                        <c:v>1</c:v>
                      </c:pt>
                      <c:pt idx="2175">
                        <c:v>1</c:v>
                      </c:pt>
                      <c:pt idx="2176">
                        <c:v>1</c:v>
                      </c:pt>
                      <c:pt idx="2177">
                        <c:v>1</c:v>
                      </c:pt>
                      <c:pt idx="2178">
                        <c:v>1</c:v>
                      </c:pt>
                      <c:pt idx="2179">
                        <c:v>1</c:v>
                      </c:pt>
                      <c:pt idx="2180">
                        <c:v>1</c:v>
                      </c:pt>
                      <c:pt idx="2181">
                        <c:v>1</c:v>
                      </c:pt>
                      <c:pt idx="2182">
                        <c:v>1</c:v>
                      </c:pt>
                      <c:pt idx="2183">
                        <c:v>1</c:v>
                      </c:pt>
                      <c:pt idx="2184">
                        <c:v>1</c:v>
                      </c:pt>
                      <c:pt idx="2185">
                        <c:v>1</c:v>
                      </c:pt>
                      <c:pt idx="2186">
                        <c:v>1</c:v>
                      </c:pt>
                      <c:pt idx="2187">
                        <c:v>1</c:v>
                      </c:pt>
                      <c:pt idx="2188">
                        <c:v>1</c:v>
                      </c:pt>
                      <c:pt idx="2189">
                        <c:v>1</c:v>
                      </c:pt>
                      <c:pt idx="2190">
                        <c:v>1</c:v>
                      </c:pt>
                      <c:pt idx="2191">
                        <c:v>1</c:v>
                      </c:pt>
                      <c:pt idx="2192">
                        <c:v>1</c:v>
                      </c:pt>
                      <c:pt idx="2193">
                        <c:v>1</c:v>
                      </c:pt>
                      <c:pt idx="2194">
                        <c:v>1</c:v>
                      </c:pt>
                      <c:pt idx="2195">
                        <c:v>1</c:v>
                      </c:pt>
                      <c:pt idx="2196">
                        <c:v>1</c:v>
                      </c:pt>
                      <c:pt idx="2197">
                        <c:v>1</c:v>
                      </c:pt>
                      <c:pt idx="2198">
                        <c:v>1</c:v>
                      </c:pt>
                      <c:pt idx="2199">
                        <c:v>1</c:v>
                      </c:pt>
                      <c:pt idx="2200">
                        <c:v>1</c:v>
                      </c:pt>
                      <c:pt idx="2201">
                        <c:v>1</c:v>
                      </c:pt>
                      <c:pt idx="2202">
                        <c:v>1</c:v>
                      </c:pt>
                      <c:pt idx="2203">
                        <c:v>1</c:v>
                      </c:pt>
                      <c:pt idx="2204">
                        <c:v>1</c:v>
                      </c:pt>
                      <c:pt idx="2205">
                        <c:v>1</c:v>
                      </c:pt>
                      <c:pt idx="2206">
                        <c:v>1</c:v>
                      </c:pt>
                      <c:pt idx="2207">
                        <c:v>1</c:v>
                      </c:pt>
                      <c:pt idx="2208">
                        <c:v>1</c:v>
                      </c:pt>
                      <c:pt idx="2209">
                        <c:v>1</c:v>
                      </c:pt>
                      <c:pt idx="2210">
                        <c:v>1</c:v>
                      </c:pt>
                      <c:pt idx="2211">
                        <c:v>1</c:v>
                      </c:pt>
                      <c:pt idx="2212">
                        <c:v>1</c:v>
                      </c:pt>
                      <c:pt idx="2213">
                        <c:v>1</c:v>
                      </c:pt>
                      <c:pt idx="2214">
                        <c:v>1</c:v>
                      </c:pt>
                      <c:pt idx="2215">
                        <c:v>1</c:v>
                      </c:pt>
                      <c:pt idx="2216">
                        <c:v>1</c:v>
                      </c:pt>
                      <c:pt idx="2217">
                        <c:v>1</c:v>
                      </c:pt>
                      <c:pt idx="2218">
                        <c:v>1</c:v>
                      </c:pt>
                      <c:pt idx="2219">
                        <c:v>1</c:v>
                      </c:pt>
                      <c:pt idx="2220">
                        <c:v>1</c:v>
                      </c:pt>
                      <c:pt idx="2221">
                        <c:v>1</c:v>
                      </c:pt>
                      <c:pt idx="2222">
                        <c:v>1</c:v>
                      </c:pt>
                      <c:pt idx="2223">
                        <c:v>1</c:v>
                      </c:pt>
                      <c:pt idx="2224">
                        <c:v>1</c:v>
                      </c:pt>
                      <c:pt idx="2225">
                        <c:v>1</c:v>
                      </c:pt>
                      <c:pt idx="2226">
                        <c:v>1</c:v>
                      </c:pt>
                      <c:pt idx="2227">
                        <c:v>1</c:v>
                      </c:pt>
                      <c:pt idx="2228">
                        <c:v>1</c:v>
                      </c:pt>
                      <c:pt idx="2229">
                        <c:v>1</c:v>
                      </c:pt>
                      <c:pt idx="2230">
                        <c:v>1</c:v>
                      </c:pt>
                      <c:pt idx="2231">
                        <c:v>1</c:v>
                      </c:pt>
                      <c:pt idx="2232">
                        <c:v>1</c:v>
                      </c:pt>
                      <c:pt idx="2233">
                        <c:v>1</c:v>
                      </c:pt>
                      <c:pt idx="2234">
                        <c:v>1</c:v>
                      </c:pt>
                      <c:pt idx="2235">
                        <c:v>1</c:v>
                      </c:pt>
                      <c:pt idx="2236">
                        <c:v>1</c:v>
                      </c:pt>
                      <c:pt idx="2237">
                        <c:v>1</c:v>
                      </c:pt>
                      <c:pt idx="2238">
                        <c:v>1</c:v>
                      </c:pt>
                      <c:pt idx="2239">
                        <c:v>1</c:v>
                      </c:pt>
                      <c:pt idx="2240">
                        <c:v>1</c:v>
                      </c:pt>
                      <c:pt idx="2241">
                        <c:v>1</c:v>
                      </c:pt>
                      <c:pt idx="2242">
                        <c:v>1</c:v>
                      </c:pt>
                      <c:pt idx="2243">
                        <c:v>1</c:v>
                      </c:pt>
                      <c:pt idx="2244">
                        <c:v>1</c:v>
                      </c:pt>
                      <c:pt idx="2245">
                        <c:v>1</c:v>
                      </c:pt>
                      <c:pt idx="2246">
                        <c:v>1</c:v>
                      </c:pt>
                      <c:pt idx="2247">
                        <c:v>1</c:v>
                      </c:pt>
                      <c:pt idx="2248">
                        <c:v>1</c:v>
                      </c:pt>
                      <c:pt idx="2249">
                        <c:v>1</c:v>
                      </c:pt>
                      <c:pt idx="2250">
                        <c:v>1</c:v>
                      </c:pt>
                      <c:pt idx="2251">
                        <c:v>1</c:v>
                      </c:pt>
                      <c:pt idx="2252">
                        <c:v>1</c:v>
                      </c:pt>
                      <c:pt idx="2253">
                        <c:v>1</c:v>
                      </c:pt>
                      <c:pt idx="2254">
                        <c:v>1</c:v>
                      </c:pt>
                      <c:pt idx="2255">
                        <c:v>1</c:v>
                      </c:pt>
                      <c:pt idx="2256">
                        <c:v>1</c:v>
                      </c:pt>
                      <c:pt idx="2257">
                        <c:v>1</c:v>
                      </c:pt>
                      <c:pt idx="2258">
                        <c:v>1</c:v>
                      </c:pt>
                      <c:pt idx="2259">
                        <c:v>1</c:v>
                      </c:pt>
                      <c:pt idx="2260">
                        <c:v>1</c:v>
                      </c:pt>
                      <c:pt idx="2261">
                        <c:v>1</c:v>
                      </c:pt>
                      <c:pt idx="2262">
                        <c:v>1</c:v>
                      </c:pt>
                      <c:pt idx="2263">
                        <c:v>1</c:v>
                      </c:pt>
                      <c:pt idx="2264">
                        <c:v>1</c:v>
                      </c:pt>
                      <c:pt idx="2265">
                        <c:v>1</c:v>
                      </c:pt>
                      <c:pt idx="2266">
                        <c:v>1</c:v>
                      </c:pt>
                      <c:pt idx="2267">
                        <c:v>1</c:v>
                      </c:pt>
                      <c:pt idx="2268">
                        <c:v>1</c:v>
                      </c:pt>
                      <c:pt idx="2269">
                        <c:v>1</c:v>
                      </c:pt>
                      <c:pt idx="2270">
                        <c:v>1</c:v>
                      </c:pt>
                      <c:pt idx="2271">
                        <c:v>1</c:v>
                      </c:pt>
                      <c:pt idx="2272">
                        <c:v>1</c:v>
                      </c:pt>
                      <c:pt idx="2273">
                        <c:v>1</c:v>
                      </c:pt>
                      <c:pt idx="2274">
                        <c:v>1</c:v>
                      </c:pt>
                      <c:pt idx="2275">
                        <c:v>1</c:v>
                      </c:pt>
                      <c:pt idx="2276">
                        <c:v>1</c:v>
                      </c:pt>
                      <c:pt idx="2277">
                        <c:v>1</c:v>
                      </c:pt>
                      <c:pt idx="2278">
                        <c:v>1</c:v>
                      </c:pt>
                      <c:pt idx="2279">
                        <c:v>1</c:v>
                      </c:pt>
                      <c:pt idx="2280">
                        <c:v>1</c:v>
                      </c:pt>
                      <c:pt idx="2281">
                        <c:v>1</c:v>
                      </c:pt>
                      <c:pt idx="2282">
                        <c:v>1</c:v>
                      </c:pt>
                      <c:pt idx="2283">
                        <c:v>1</c:v>
                      </c:pt>
                      <c:pt idx="2284">
                        <c:v>1</c:v>
                      </c:pt>
                      <c:pt idx="2285">
                        <c:v>1</c:v>
                      </c:pt>
                      <c:pt idx="2286">
                        <c:v>1</c:v>
                      </c:pt>
                      <c:pt idx="2287">
                        <c:v>1</c:v>
                      </c:pt>
                      <c:pt idx="2288">
                        <c:v>1</c:v>
                      </c:pt>
                      <c:pt idx="2289">
                        <c:v>1</c:v>
                      </c:pt>
                      <c:pt idx="2290">
                        <c:v>1</c:v>
                      </c:pt>
                      <c:pt idx="2291">
                        <c:v>1</c:v>
                      </c:pt>
                      <c:pt idx="2292">
                        <c:v>1</c:v>
                      </c:pt>
                      <c:pt idx="2293">
                        <c:v>1</c:v>
                      </c:pt>
                      <c:pt idx="2294">
                        <c:v>1</c:v>
                      </c:pt>
                      <c:pt idx="2295">
                        <c:v>1</c:v>
                      </c:pt>
                      <c:pt idx="2296">
                        <c:v>1</c:v>
                      </c:pt>
                      <c:pt idx="2297">
                        <c:v>1</c:v>
                      </c:pt>
                      <c:pt idx="2298">
                        <c:v>1</c:v>
                      </c:pt>
                      <c:pt idx="2299">
                        <c:v>1</c:v>
                      </c:pt>
                      <c:pt idx="2300">
                        <c:v>1</c:v>
                      </c:pt>
                      <c:pt idx="2301">
                        <c:v>1</c:v>
                      </c:pt>
                      <c:pt idx="2302">
                        <c:v>1</c:v>
                      </c:pt>
                      <c:pt idx="2303">
                        <c:v>1</c:v>
                      </c:pt>
                      <c:pt idx="2304">
                        <c:v>1</c:v>
                      </c:pt>
                      <c:pt idx="2305">
                        <c:v>1</c:v>
                      </c:pt>
                      <c:pt idx="2306">
                        <c:v>1</c:v>
                      </c:pt>
                      <c:pt idx="2307">
                        <c:v>1</c:v>
                      </c:pt>
                      <c:pt idx="2308">
                        <c:v>1</c:v>
                      </c:pt>
                      <c:pt idx="2309">
                        <c:v>1</c:v>
                      </c:pt>
                      <c:pt idx="2310">
                        <c:v>1</c:v>
                      </c:pt>
                      <c:pt idx="2311">
                        <c:v>1</c:v>
                      </c:pt>
                      <c:pt idx="2312">
                        <c:v>1</c:v>
                      </c:pt>
                      <c:pt idx="2313">
                        <c:v>1</c:v>
                      </c:pt>
                      <c:pt idx="2314">
                        <c:v>1</c:v>
                      </c:pt>
                      <c:pt idx="2315">
                        <c:v>1</c:v>
                      </c:pt>
                      <c:pt idx="2316">
                        <c:v>1</c:v>
                      </c:pt>
                      <c:pt idx="2317">
                        <c:v>1</c:v>
                      </c:pt>
                      <c:pt idx="2318">
                        <c:v>1</c:v>
                      </c:pt>
                      <c:pt idx="2319">
                        <c:v>1</c:v>
                      </c:pt>
                      <c:pt idx="2320">
                        <c:v>1</c:v>
                      </c:pt>
                      <c:pt idx="2321">
                        <c:v>1</c:v>
                      </c:pt>
                      <c:pt idx="2322">
                        <c:v>-1</c:v>
                      </c:pt>
                      <c:pt idx="2323">
                        <c:v>-1</c:v>
                      </c:pt>
                      <c:pt idx="2324">
                        <c:v>-1</c:v>
                      </c:pt>
                      <c:pt idx="2325">
                        <c:v>-1</c:v>
                      </c:pt>
                      <c:pt idx="2326">
                        <c:v>-1</c:v>
                      </c:pt>
                      <c:pt idx="2327">
                        <c:v>-1</c:v>
                      </c:pt>
                      <c:pt idx="2328">
                        <c:v>-1</c:v>
                      </c:pt>
                      <c:pt idx="2329">
                        <c:v>-1</c:v>
                      </c:pt>
                      <c:pt idx="2330">
                        <c:v>-1</c:v>
                      </c:pt>
                      <c:pt idx="2331">
                        <c:v>-1</c:v>
                      </c:pt>
                      <c:pt idx="2332">
                        <c:v>-1</c:v>
                      </c:pt>
                      <c:pt idx="2333">
                        <c:v>-1</c:v>
                      </c:pt>
                      <c:pt idx="2334">
                        <c:v>-1</c:v>
                      </c:pt>
                      <c:pt idx="2335">
                        <c:v>-1</c:v>
                      </c:pt>
                      <c:pt idx="2336">
                        <c:v>-1</c:v>
                      </c:pt>
                      <c:pt idx="2337">
                        <c:v>-1</c:v>
                      </c:pt>
                      <c:pt idx="2338">
                        <c:v>-1</c:v>
                      </c:pt>
                      <c:pt idx="2339">
                        <c:v>-1</c:v>
                      </c:pt>
                      <c:pt idx="2340">
                        <c:v>-1</c:v>
                      </c:pt>
                      <c:pt idx="2341">
                        <c:v>-1</c:v>
                      </c:pt>
                      <c:pt idx="2342">
                        <c:v>-1</c:v>
                      </c:pt>
                      <c:pt idx="2343">
                        <c:v>-1</c:v>
                      </c:pt>
                      <c:pt idx="2344">
                        <c:v>-1</c:v>
                      </c:pt>
                      <c:pt idx="2345">
                        <c:v>-1</c:v>
                      </c:pt>
                      <c:pt idx="2346">
                        <c:v>-1</c:v>
                      </c:pt>
                      <c:pt idx="2347">
                        <c:v>-1</c:v>
                      </c:pt>
                      <c:pt idx="2348">
                        <c:v>-1</c:v>
                      </c:pt>
                      <c:pt idx="2349">
                        <c:v>-1</c:v>
                      </c:pt>
                      <c:pt idx="2350">
                        <c:v>-1</c:v>
                      </c:pt>
                      <c:pt idx="2351">
                        <c:v>-1</c:v>
                      </c:pt>
                      <c:pt idx="2352">
                        <c:v>-1</c:v>
                      </c:pt>
                      <c:pt idx="2353">
                        <c:v>-1</c:v>
                      </c:pt>
                      <c:pt idx="2354">
                        <c:v>-1</c:v>
                      </c:pt>
                      <c:pt idx="2355">
                        <c:v>-1</c:v>
                      </c:pt>
                      <c:pt idx="2356">
                        <c:v>-1</c:v>
                      </c:pt>
                      <c:pt idx="2357">
                        <c:v>-1</c:v>
                      </c:pt>
                      <c:pt idx="2358">
                        <c:v>-1</c:v>
                      </c:pt>
                      <c:pt idx="2359">
                        <c:v>-1</c:v>
                      </c:pt>
                      <c:pt idx="2360">
                        <c:v>-1</c:v>
                      </c:pt>
                      <c:pt idx="2361">
                        <c:v>-1</c:v>
                      </c:pt>
                      <c:pt idx="2362">
                        <c:v>-1</c:v>
                      </c:pt>
                      <c:pt idx="2363">
                        <c:v>-1</c:v>
                      </c:pt>
                      <c:pt idx="2364">
                        <c:v>-1</c:v>
                      </c:pt>
                      <c:pt idx="2365">
                        <c:v>-1</c:v>
                      </c:pt>
                      <c:pt idx="2366">
                        <c:v>-1</c:v>
                      </c:pt>
                      <c:pt idx="2367">
                        <c:v>-1</c:v>
                      </c:pt>
                      <c:pt idx="2368">
                        <c:v>-1</c:v>
                      </c:pt>
                      <c:pt idx="2369">
                        <c:v>-1</c:v>
                      </c:pt>
                      <c:pt idx="2370">
                        <c:v>-1</c:v>
                      </c:pt>
                      <c:pt idx="2371">
                        <c:v>-1</c:v>
                      </c:pt>
                      <c:pt idx="2372">
                        <c:v>-1</c:v>
                      </c:pt>
                      <c:pt idx="2373">
                        <c:v>-1</c:v>
                      </c:pt>
                      <c:pt idx="2374">
                        <c:v>-1</c:v>
                      </c:pt>
                      <c:pt idx="2375">
                        <c:v>-1</c:v>
                      </c:pt>
                      <c:pt idx="2376">
                        <c:v>-1</c:v>
                      </c:pt>
                      <c:pt idx="2377">
                        <c:v>-1</c:v>
                      </c:pt>
                      <c:pt idx="2378">
                        <c:v>-1</c:v>
                      </c:pt>
                      <c:pt idx="2379">
                        <c:v>-1</c:v>
                      </c:pt>
                      <c:pt idx="2380">
                        <c:v>-1</c:v>
                      </c:pt>
                      <c:pt idx="2381">
                        <c:v>-1</c:v>
                      </c:pt>
                      <c:pt idx="2382">
                        <c:v>-1</c:v>
                      </c:pt>
                      <c:pt idx="2383">
                        <c:v>-1</c:v>
                      </c:pt>
                      <c:pt idx="2384">
                        <c:v>-1</c:v>
                      </c:pt>
                      <c:pt idx="2385">
                        <c:v>-1</c:v>
                      </c:pt>
                      <c:pt idx="2386">
                        <c:v>-1</c:v>
                      </c:pt>
                      <c:pt idx="2387">
                        <c:v>-1</c:v>
                      </c:pt>
                      <c:pt idx="2388">
                        <c:v>-1</c:v>
                      </c:pt>
                      <c:pt idx="2389">
                        <c:v>-1</c:v>
                      </c:pt>
                      <c:pt idx="2390">
                        <c:v>-1</c:v>
                      </c:pt>
                      <c:pt idx="2391">
                        <c:v>-1</c:v>
                      </c:pt>
                      <c:pt idx="2392">
                        <c:v>-1</c:v>
                      </c:pt>
                      <c:pt idx="2393">
                        <c:v>-1</c:v>
                      </c:pt>
                      <c:pt idx="2394">
                        <c:v>-1</c:v>
                      </c:pt>
                      <c:pt idx="2395">
                        <c:v>-1</c:v>
                      </c:pt>
                      <c:pt idx="2396">
                        <c:v>-1</c:v>
                      </c:pt>
                      <c:pt idx="2397">
                        <c:v>-1</c:v>
                      </c:pt>
                      <c:pt idx="2398">
                        <c:v>-1</c:v>
                      </c:pt>
                      <c:pt idx="2399">
                        <c:v>-1</c:v>
                      </c:pt>
                      <c:pt idx="2400">
                        <c:v>-1</c:v>
                      </c:pt>
                      <c:pt idx="2401">
                        <c:v>-1</c:v>
                      </c:pt>
                      <c:pt idx="2402">
                        <c:v>-1</c:v>
                      </c:pt>
                      <c:pt idx="2403">
                        <c:v>-1</c:v>
                      </c:pt>
                      <c:pt idx="2404">
                        <c:v>-1</c:v>
                      </c:pt>
                      <c:pt idx="2405">
                        <c:v>-1</c:v>
                      </c:pt>
                      <c:pt idx="2406">
                        <c:v>-1</c:v>
                      </c:pt>
                      <c:pt idx="2407">
                        <c:v>-1</c:v>
                      </c:pt>
                      <c:pt idx="2408">
                        <c:v>-1</c:v>
                      </c:pt>
                      <c:pt idx="2409">
                        <c:v>-1</c:v>
                      </c:pt>
                      <c:pt idx="2410">
                        <c:v>-1</c:v>
                      </c:pt>
                      <c:pt idx="2411">
                        <c:v>-1</c:v>
                      </c:pt>
                      <c:pt idx="2412">
                        <c:v>-1</c:v>
                      </c:pt>
                      <c:pt idx="2413">
                        <c:v>-1</c:v>
                      </c:pt>
                      <c:pt idx="2414">
                        <c:v>-1</c:v>
                      </c:pt>
                      <c:pt idx="2415">
                        <c:v>-1</c:v>
                      </c:pt>
                      <c:pt idx="2416">
                        <c:v>-1</c:v>
                      </c:pt>
                      <c:pt idx="2417">
                        <c:v>-1</c:v>
                      </c:pt>
                      <c:pt idx="2418">
                        <c:v>-1</c:v>
                      </c:pt>
                      <c:pt idx="2419">
                        <c:v>-1</c:v>
                      </c:pt>
                      <c:pt idx="2420">
                        <c:v>-1</c:v>
                      </c:pt>
                      <c:pt idx="2421">
                        <c:v>-1</c:v>
                      </c:pt>
                      <c:pt idx="2422">
                        <c:v>-1</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c:v>
                      </c:pt>
                      <c:pt idx="2437">
                        <c:v>-1</c:v>
                      </c:pt>
                      <c:pt idx="2438">
                        <c:v>-1</c:v>
                      </c:pt>
                      <c:pt idx="2439">
                        <c:v>-1</c:v>
                      </c:pt>
                      <c:pt idx="2440">
                        <c:v>-1</c:v>
                      </c:pt>
                      <c:pt idx="2441">
                        <c:v>-1</c:v>
                      </c:pt>
                      <c:pt idx="2442">
                        <c:v>-1</c:v>
                      </c:pt>
                      <c:pt idx="2443">
                        <c:v>-1</c:v>
                      </c:pt>
                      <c:pt idx="2444">
                        <c:v>-1</c:v>
                      </c:pt>
                      <c:pt idx="2445">
                        <c:v>-1</c:v>
                      </c:pt>
                      <c:pt idx="2446">
                        <c:v>-1</c:v>
                      </c:pt>
                      <c:pt idx="2447">
                        <c:v>-1</c:v>
                      </c:pt>
                      <c:pt idx="2448">
                        <c:v>-1</c:v>
                      </c:pt>
                      <c:pt idx="2449">
                        <c:v>-1</c:v>
                      </c:pt>
                      <c:pt idx="2450">
                        <c:v>-1</c:v>
                      </c:pt>
                      <c:pt idx="2451">
                        <c:v>-1</c:v>
                      </c:pt>
                      <c:pt idx="2452">
                        <c:v>-1</c:v>
                      </c:pt>
                      <c:pt idx="2453">
                        <c:v>-1</c:v>
                      </c:pt>
                      <c:pt idx="2454">
                        <c:v>-1</c:v>
                      </c:pt>
                      <c:pt idx="2455">
                        <c:v>-1</c:v>
                      </c:pt>
                      <c:pt idx="2456">
                        <c:v>-1</c:v>
                      </c:pt>
                      <c:pt idx="2457">
                        <c:v>-1</c:v>
                      </c:pt>
                      <c:pt idx="2458">
                        <c:v>-1</c:v>
                      </c:pt>
                      <c:pt idx="2459">
                        <c:v>-1</c:v>
                      </c:pt>
                      <c:pt idx="2460">
                        <c:v>-1</c:v>
                      </c:pt>
                      <c:pt idx="2461">
                        <c:v>-1</c:v>
                      </c:pt>
                      <c:pt idx="2462">
                        <c:v>-1</c:v>
                      </c:pt>
                      <c:pt idx="2463">
                        <c:v>-1</c:v>
                      </c:pt>
                      <c:pt idx="2464">
                        <c:v>-1</c:v>
                      </c:pt>
                      <c:pt idx="2465">
                        <c:v>-1</c:v>
                      </c:pt>
                      <c:pt idx="2466">
                        <c:v>-1</c:v>
                      </c:pt>
                      <c:pt idx="2467">
                        <c:v>-1</c:v>
                      </c:pt>
                      <c:pt idx="2468">
                        <c:v>-1</c:v>
                      </c:pt>
                      <c:pt idx="2469">
                        <c:v>-1</c:v>
                      </c:pt>
                      <c:pt idx="2470">
                        <c:v>-1</c:v>
                      </c:pt>
                      <c:pt idx="2471">
                        <c:v>-1</c:v>
                      </c:pt>
                      <c:pt idx="2472">
                        <c:v>-1</c:v>
                      </c:pt>
                      <c:pt idx="2473">
                        <c:v>-1</c:v>
                      </c:pt>
                      <c:pt idx="2474">
                        <c:v>-1</c:v>
                      </c:pt>
                      <c:pt idx="2475">
                        <c:v>-1</c:v>
                      </c:pt>
                      <c:pt idx="2476">
                        <c:v>-1</c:v>
                      </c:pt>
                      <c:pt idx="2477">
                        <c:v>-1</c:v>
                      </c:pt>
                      <c:pt idx="2478">
                        <c:v>-1</c:v>
                      </c:pt>
                      <c:pt idx="2479">
                        <c:v>-1</c:v>
                      </c:pt>
                      <c:pt idx="2480">
                        <c:v>-1</c:v>
                      </c:pt>
                      <c:pt idx="2481">
                        <c:v>-1</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-1</c:v>
                      </c:pt>
                      <c:pt idx="2498">
                        <c:v>-1</c:v>
                      </c:pt>
                      <c:pt idx="2499">
                        <c:v>-1</c:v>
                      </c:pt>
                      <c:pt idx="2500">
                        <c:v>-1</c:v>
                      </c:pt>
                      <c:pt idx="2501">
                        <c:v>-1</c:v>
                      </c:pt>
                      <c:pt idx="2502">
                        <c:v>-1</c:v>
                      </c:pt>
                      <c:pt idx="2503">
                        <c:v>-1</c:v>
                      </c:pt>
                      <c:pt idx="2504">
                        <c:v>-1</c:v>
                      </c:pt>
                      <c:pt idx="2505">
                        <c:v>-1</c:v>
                      </c:pt>
                      <c:pt idx="2506">
                        <c:v>-1</c:v>
                      </c:pt>
                      <c:pt idx="2507">
                        <c:v>-1</c:v>
                      </c:pt>
                      <c:pt idx="2508">
                        <c:v>-1</c:v>
                      </c:pt>
                      <c:pt idx="2509">
                        <c:v>-1</c:v>
                      </c:pt>
                      <c:pt idx="2510">
                        <c:v>-1</c:v>
                      </c:pt>
                      <c:pt idx="2511">
                        <c:v>-1</c:v>
                      </c:pt>
                      <c:pt idx="2512">
                        <c:v>-1</c:v>
                      </c:pt>
                      <c:pt idx="2513">
                        <c:v>-1</c:v>
                      </c:pt>
                      <c:pt idx="2514">
                        <c:v>-1</c:v>
                      </c:pt>
                      <c:pt idx="2515">
                        <c:v>-1</c:v>
                      </c:pt>
                      <c:pt idx="2516">
                        <c:v>-1</c:v>
                      </c:pt>
                      <c:pt idx="2517">
                        <c:v>-1</c:v>
                      </c:pt>
                      <c:pt idx="2518">
                        <c:v>-1</c:v>
                      </c:pt>
                      <c:pt idx="2519">
                        <c:v>-1</c:v>
                      </c:pt>
                      <c:pt idx="2520">
                        <c:v>-1</c:v>
                      </c:pt>
                      <c:pt idx="2521">
                        <c:v>-1</c:v>
                      </c:pt>
                      <c:pt idx="2522">
                        <c:v>-1</c:v>
                      </c:pt>
                      <c:pt idx="2523">
                        <c:v>-1</c:v>
                      </c:pt>
                      <c:pt idx="2524">
                        <c:v>-1</c:v>
                      </c:pt>
                      <c:pt idx="2525">
                        <c:v>-1</c:v>
                      </c:pt>
                      <c:pt idx="2526">
                        <c:v>-1</c:v>
                      </c:pt>
                      <c:pt idx="2527">
                        <c:v>-1</c:v>
                      </c:pt>
                      <c:pt idx="2528">
                        <c:v>-1</c:v>
                      </c:pt>
                      <c:pt idx="2529">
                        <c:v>-1</c:v>
                      </c:pt>
                      <c:pt idx="2530">
                        <c:v>-1</c:v>
                      </c:pt>
                      <c:pt idx="2531">
                        <c:v>-1</c:v>
                      </c:pt>
                      <c:pt idx="2532">
                        <c:v>-1</c:v>
                      </c:pt>
                      <c:pt idx="2533">
                        <c:v>-1</c:v>
                      </c:pt>
                      <c:pt idx="2534">
                        <c:v>-1</c:v>
                      </c:pt>
                      <c:pt idx="2535">
                        <c:v>-1</c:v>
                      </c:pt>
                      <c:pt idx="2536">
                        <c:v>-1</c:v>
                      </c:pt>
                      <c:pt idx="2537">
                        <c:v>-1</c:v>
                      </c:pt>
                      <c:pt idx="2538">
                        <c:v>-1</c:v>
                      </c:pt>
                      <c:pt idx="2539">
                        <c:v>-1</c:v>
                      </c:pt>
                      <c:pt idx="2540">
                        <c:v>-1</c:v>
                      </c:pt>
                      <c:pt idx="2541">
                        <c:v>-1</c:v>
                      </c:pt>
                      <c:pt idx="2542">
                        <c:v>-1</c:v>
                      </c:pt>
                      <c:pt idx="2543">
                        <c:v>-1</c:v>
                      </c:pt>
                      <c:pt idx="2544">
                        <c:v>-1</c:v>
                      </c:pt>
                      <c:pt idx="2545">
                        <c:v>-1</c:v>
                      </c:pt>
                      <c:pt idx="2546">
                        <c:v>-1</c:v>
                      </c:pt>
                      <c:pt idx="2547">
                        <c:v>-1</c:v>
                      </c:pt>
                      <c:pt idx="2548">
                        <c:v>-1</c:v>
                      </c:pt>
                      <c:pt idx="2549">
                        <c:v>-1</c:v>
                      </c:pt>
                      <c:pt idx="2550">
                        <c:v>-1</c:v>
                      </c:pt>
                      <c:pt idx="2551">
                        <c:v>-1</c:v>
                      </c:pt>
                      <c:pt idx="2552">
                        <c:v>-1</c:v>
                      </c:pt>
                      <c:pt idx="2553">
                        <c:v>-1</c:v>
                      </c:pt>
                      <c:pt idx="2554">
                        <c:v>-1</c:v>
                      </c:pt>
                      <c:pt idx="2555">
                        <c:v>-1</c:v>
                      </c:pt>
                      <c:pt idx="2556">
                        <c:v>-1</c:v>
                      </c:pt>
                      <c:pt idx="2557">
                        <c:v>-1</c:v>
                      </c:pt>
                      <c:pt idx="2558">
                        <c:v>-1</c:v>
                      </c:pt>
                      <c:pt idx="2559">
                        <c:v>-1</c:v>
                      </c:pt>
                      <c:pt idx="2560">
                        <c:v>-1</c:v>
                      </c:pt>
                      <c:pt idx="2561">
                        <c:v>-1</c:v>
                      </c:pt>
                      <c:pt idx="2562">
                        <c:v>-1</c:v>
                      </c:pt>
                      <c:pt idx="2563">
                        <c:v>-1</c:v>
                      </c:pt>
                      <c:pt idx="2564">
                        <c:v>-1</c:v>
                      </c:pt>
                      <c:pt idx="2565">
                        <c:v>-1</c:v>
                      </c:pt>
                      <c:pt idx="2566">
                        <c:v>-1</c:v>
                      </c:pt>
                      <c:pt idx="2567">
                        <c:v>-1</c:v>
                      </c:pt>
                      <c:pt idx="2568">
                        <c:v>-1</c:v>
                      </c:pt>
                      <c:pt idx="2569">
                        <c:v>-1</c:v>
                      </c:pt>
                      <c:pt idx="2570">
                        <c:v>-1</c:v>
                      </c:pt>
                      <c:pt idx="2571">
                        <c:v>-1</c:v>
                      </c:pt>
                      <c:pt idx="2572">
                        <c:v>-1</c:v>
                      </c:pt>
                      <c:pt idx="2573">
                        <c:v>-1</c:v>
                      </c:pt>
                      <c:pt idx="2574">
                        <c:v>-1</c:v>
                      </c:pt>
                      <c:pt idx="2575">
                        <c:v>-1</c:v>
                      </c:pt>
                      <c:pt idx="2576">
                        <c:v>-1</c:v>
                      </c:pt>
                      <c:pt idx="2577">
                        <c:v>-1</c:v>
                      </c:pt>
                      <c:pt idx="2578">
                        <c:v>-1</c:v>
                      </c:pt>
                      <c:pt idx="2579">
                        <c:v>-1</c:v>
                      </c:pt>
                      <c:pt idx="2580">
                        <c:v>-1</c:v>
                      </c:pt>
                      <c:pt idx="2581">
                        <c:v>-1</c:v>
                      </c:pt>
                      <c:pt idx="2582">
                        <c:v>-1</c:v>
                      </c:pt>
                      <c:pt idx="2583">
                        <c:v>-1</c:v>
                      </c:pt>
                      <c:pt idx="2584">
                        <c:v>-1</c:v>
                      </c:pt>
                      <c:pt idx="2585">
                        <c:v>-1</c:v>
                      </c:pt>
                      <c:pt idx="2586">
                        <c:v>-1</c:v>
                      </c:pt>
                      <c:pt idx="2587">
                        <c:v>-1</c:v>
                      </c:pt>
                      <c:pt idx="2588">
                        <c:v>-1</c:v>
                      </c:pt>
                      <c:pt idx="2589">
                        <c:v>-1</c:v>
                      </c:pt>
                      <c:pt idx="2590">
                        <c:v>-1</c:v>
                      </c:pt>
                      <c:pt idx="2591">
                        <c:v>-1</c:v>
                      </c:pt>
                      <c:pt idx="2592">
                        <c:v>-1</c:v>
                      </c:pt>
                      <c:pt idx="2593">
                        <c:v>-1</c:v>
                      </c:pt>
                      <c:pt idx="2594">
                        <c:v>-1</c:v>
                      </c:pt>
                      <c:pt idx="2595">
                        <c:v>-1</c:v>
                      </c:pt>
                      <c:pt idx="2596">
                        <c:v>-1</c:v>
                      </c:pt>
                      <c:pt idx="2597">
                        <c:v>-1</c:v>
                      </c:pt>
                      <c:pt idx="2598">
                        <c:v>-1</c:v>
                      </c:pt>
                      <c:pt idx="2599">
                        <c:v>-1</c:v>
                      </c:pt>
                      <c:pt idx="2600">
                        <c:v>-1</c:v>
                      </c:pt>
                      <c:pt idx="2601">
                        <c:v>-1</c:v>
                      </c:pt>
                      <c:pt idx="2602">
                        <c:v>-1</c:v>
                      </c:pt>
                      <c:pt idx="2603">
                        <c:v>-1</c:v>
                      </c:pt>
                      <c:pt idx="2604">
                        <c:v>-1</c:v>
                      </c:pt>
                      <c:pt idx="2605">
                        <c:v>-1</c:v>
                      </c:pt>
                      <c:pt idx="2606">
                        <c:v>-1</c:v>
                      </c:pt>
                      <c:pt idx="2607">
                        <c:v>-1</c:v>
                      </c:pt>
                      <c:pt idx="2608">
                        <c:v>-1</c:v>
                      </c:pt>
                      <c:pt idx="2609">
                        <c:v>-1</c:v>
                      </c:pt>
                      <c:pt idx="2610">
                        <c:v>-1</c:v>
                      </c:pt>
                      <c:pt idx="2611">
                        <c:v>-1</c:v>
                      </c:pt>
                      <c:pt idx="2612">
                        <c:v>-1</c:v>
                      </c:pt>
                      <c:pt idx="2613">
                        <c:v>-1</c:v>
                      </c:pt>
                      <c:pt idx="2614">
                        <c:v>-1</c:v>
                      </c:pt>
                      <c:pt idx="2615">
                        <c:v>-1</c:v>
                      </c:pt>
                      <c:pt idx="2616">
                        <c:v>-1</c:v>
                      </c:pt>
                      <c:pt idx="2617">
                        <c:v>-1</c:v>
                      </c:pt>
                      <c:pt idx="2618">
                        <c:v>-1</c:v>
                      </c:pt>
                      <c:pt idx="2619">
                        <c:v>-1</c:v>
                      </c:pt>
                      <c:pt idx="2620">
                        <c:v>-1</c:v>
                      </c:pt>
                      <c:pt idx="2621">
                        <c:v>-1</c:v>
                      </c:pt>
                      <c:pt idx="2622">
                        <c:v>-1</c:v>
                      </c:pt>
                      <c:pt idx="2623">
                        <c:v>-1</c:v>
                      </c:pt>
                      <c:pt idx="2624">
                        <c:v>-1</c:v>
                      </c:pt>
                      <c:pt idx="2625">
                        <c:v>-1</c:v>
                      </c:pt>
                      <c:pt idx="2626">
                        <c:v>-1</c:v>
                      </c:pt>
                      <c:pt idx="2627">
                        <c:v>-1</c:v>
                      </c:pt>
                      <c:pt idx="2628">
                        <c:v>-1</c:v>
                      </c:pt>
                      <c:pt idx="2629">
                        <c:v>-1</c:v>
                      </c:pt>
                      <c:pt idx="2630">
                        <c:v>-1</c:v>
                      </c:pt>
                      <c:pt idx="2631">
                        <c:v>-1</c:v>
                      </c:pt>
                      <c:pt idx="2632">
                        <c:v>-1</c:v>
                      </c:pt>
                      <c:pt idx="2633">
                        <c:v>-1</c:v>
                      </c:pt>
                      <c:pt idx="2634">
                        <c:v>-1</c:v>
                      </c:pt>
                      <c:pt idx="2635">
                        <c:v>-1</c:v>
                      </c:pt>
                      <c:pt idx="2636">
                        <c:v>-1</c:v>
                      </c:pt>
                      <c:pt idx="2637">
                        <c:v>-1</c:v>
                      </c:pt>
                      <c:pt idx="2638">
                        <c:v>-1</c:v>
                      </c:pt>
                      <c:pt idx="2639">
                        <c:v>-1</c:v>
                      </c:pt>
                      <c:pt idx="2640">
                        <c:v>-1</c:v>
                      </c:pt>
                      <c:pt idx="2641">
                        <c:v>-1</c:v>
                      </c:pt>
                      <c:pt idx="2642">
                        <c:v>-1</c:v>
                      </c:pt>
                      <c:pt idx="2643">
                        <c:v>-1</c:v>
                      </c:pt>
                      <c:pt idx="2644">
                        <c:v>-1</c:v>
                      </c:pt>
                      <c:pt idx="2645">
                        <c:v>-1</c:v>
                      </c:pt>
                      <c:pt idx="2646">
                        <c:v>-1</c:v>
                      </c:pt>
                      <c:pt idx="2647">
                        <c:v>-1</c:v>
                      </c:pt>
                      <c:pt idx="2648">
                        <c:v>-1</c:v>
                      </c:pt>
                      <c:pt idx="2649">
                        <c:v>-1</c:v>
                      </c:pt>
                      <c:pt idx="2650">
                        <c:v>-1</c:v>
                      </c:pt>
                      <c:pt idx="2651">
                        <c:v>-1</c:v>
                      </c:pt>
                      <c:pt idx="2652">
                        <c:v>-1</c:v>
                      </c:pt>
                      <c:pt idx="2653">
                        <c:v>-1</c:v>
                      </c:pt>
                      <c:pt idx="2654">
                        <c:v>-1</c:v>
                      </c:pt>
                      <c:pt idx="2655">
                        <c:v>-1</c:v>
                      </c:pt>
                      <c:pt idx="2656">
                        <c:v>-1</c:v>
                      </c:pt>
                      <c:pt idx="2657">
                        <c:v>-1</c:v>
                      </c:pt>
                      <c:pt idx="2658">
                        <c:v>-1</c:v>
                      </c:pt>
                      <c:pt idx="2659">
                        <c:v>-1</c:v>
                      </c:pt>
                      <c:pt idx="2660">
                        <c:v>-1</c:v>
                      </c:pt>
                      <c:pt idx="2661">
                        <c:v>-1</c:v>
                      </c:pt>
                      <c:pt idx="2662">
                        <c:v>-1</c:v>
                      </c:pt>
                      <c:pt idx="2663">
                        <c:v>-1</c:v>
                      </c:pt>
                      <c:pt idx="2664">
                        <c:v>-1</c:v>
                      </c:pt>
                      <c:pt idx="2665">
                        <c:v>-1</c:v>
                      </c:pt>
                      <c:pt idx="2666">
                        <c:v>-1</c:v>
                      </c:pt>
                      <c:pt idx="2667">
                        <c:v>-1</c:v>
                      </c:pt>
                      <c:pt idx="2668">
                        <c:v>-1</c:v>
                      </c:pt>
                      <c:pt idx="2669">
                        <c:v>-1</c:v>
                      </c:pt>
                      <c:pt idx="2670">
                        <c:v>-1</c:v>
                      </c:pt>
                      <c:pt idx="2671">
                        <c:v>-1</c:v>
                      </c:pt>
                      <c:pt idx="2672">
                        <c:v>-1</c:v>
                      </c:pt>
                      <c:pt idx="2673">
                        <c:v>-1</c:v>
                      </c:pt>
                      <c:pt idx="2674">
                        <c:v>-1</c:v>
                      </c:pt>
                      <c:pt idx="2675">
                        <c:v>-1</c:v>
                      </c:pt>
                      <c:pt idx="2676">
                        <c:v>-1</c:v>
                      </c:pt>
                      <c:pt idx="2677">
                        <c:v>-1</c:v>
                      </c:pt>
                      <c:pt idx="2678">
                        <c:v>-1</c:v>
                      </c:pt>
                      <c:pt idx="2679">
                        <c:v>-1</c:v>
                      </c:pt>
                      <c:pt idx="2680">
                        <c:v>-1</c:v>
                      </c:pt>
                      <c:pt idx="2681">
                        <c:v>-1</c:v>
                      </c:pt>
                      <c:pt idx="2682">
                        <c:v>-1</c:v>
                      </c:pt>
                      <c:pt idx="2683">
                        <c:v>-1</c:v>
                      </c:pt>
                      <c:pt idx="2684">
                        <c:v>-1</c:v>
                      </c:pt>
                      <c:pt idx="2685">
                        <c:v>-1</c:v>
                      </c:pt>
                      <c:pt idx="2686">
                        <c:v>-1</c:v>
                      </c:pt>
                      <c:pt idx="2687">
                        <c:v>-1</c:v>
                      </c:pt>
                      <c:pt idx="2688">
                        <c:v>-1</c:v>
                      </c:pt>
                      <c:pt idx="2689">
                        <c:v>-1</c:v>
                      </c:pt>
                      <c:pt idx="2690">
                        <c:v>-1</c:v>
                      </c:pt>
                      <c:pt idx="2691">
                        <c:v>-1</c:v>
                      </c:pt>
                      <c:pt idx="2692">
                        <c:v>-1</c:v>
                      </c:pt>
                      <c:pt idx="2693">
                        <c:v>-1</c:v>
                      </c:pt>
                      <c:pt idx="2694">
                        <c:v>-1</c:v>
                      </c:pt>
                      <c:pt idx="2695">
                        <c:v>-1</c:v>
                      </c:pt>
                      <c:pt idx="2696">
                        <c:v>-1</c:v>
                      </c:pt>
                      <c:pt idx="2697">
                        <c:v>-1</c:v>
                      </c:pt>
                      <c:pt idx="2698">
                        <c:v>-1</c:v>
                      </c:pt>
                      <c:pt idx="2699">
                        <c:v>-1</c:v>
                      </c:pt>
                      <c:pt idx="2700">
                        <c:v>-1</c:v>
                      </c:pt>
                      <c:pt idx="2701">
                        <c:v>-1</c:v>
                      </c:pt>
                      <c:pt idx="2702">
                        <c:v>-1</c:v>
                      </c:pt>
                      <c:pt idx="2703">
                        <c:v>-1</c:v>
                      </c:pt>
                      <c:pt idx="2704">
                        <c:v>-1</c:v>
                      </c:pt>
                      <c:pt idx="2705">
                        <c:v>-1</c:v>
                      </c:pt>
                      <c:pt idx="2706">
                        <c:v>-1</c:v>
                      </c:pt>
                      <c:pt idx="2707">
                        <c:v>-1</c:v>
                      </c:pt>
                      <c:pt idx="2708">
                        <c:v>-1</c:v>
                      </c:pt>
                      <c:pt idx="2709">
                        <c:v>-1</c:v>
                      </c:pt>
                      <c:pt idx="2710">
                        <c:v>-1</c:v>
                      </c:pt>
                      <c:pt idx="2711">
                        <c:v>-1</c:v>
                      </c:pt>
                      <c:pt idx="2712">
                        <c:v>-1</c:v>
                      </c:pt>
                      <c:pt idx="2713">
                        <c:v>-1</c:v>
                      </c:pt>
                      <c:pt idx="2714">
                        <c:v>-1</c:v>
                      </c:pt>
                      <c:pt idx="2715">
                        <c:v>-1</c:v>
                      </c:pt>
                      <c:pt idx="2716">
                        <c:v>-1</c:v>
                      </c:pt>
                      <c:pt idx="2717">
                        <c:v>-1</c:v>
                      </c:pt>
                      <c:pt idx="2718">
                        <c:v>-1</c:v>
                      </c:pt>
                      <c:pt idx="2719">
                        <c:v>-1</c:v>
                      </c:pt>
                      <c:pt idx="2720">
                        <c:v>-1</c:v>
                      </c:pt>
                      <c:pt idx="2721">
                        <c:v>-1</c:v>
                      </c:pt>
                      <c:pt idx="2722">
                        <c:v>-1</c:v>
                      </c:pt>
                      <c:pt idx="2723">
                        <c:v>-1</c:v>
                      </c:pt>
                      <c:pt idx="2724">
                        <c:v>-1</c:v>
                      </c:pt>
                      <c:pt idx="2725">
                        <c:v>-1</c:v>
                      </c:pt>
                      <c:pt idx="2726">
                        <c:v>-1</c:v>
                      </c:pt>
                      <c:pt idx="2727">
                        <c:v>-1</c:v>
                      </c:pt>
                      <c:pt idx="2728">
                        <c:v>-1</c:v>
                      </c:pt>
                      <c:pt idx="2729">
                        <c:v>-1</c:v>
                      </c:pt>
                      <c:pt idx="2730">
                        <c:v>-1</c:v>
                      </c:pt>
                      <c:pt idx="2731">
                        <c:v>-1</c:v>
                      </c:pt>
                      <c:pt idx="2732">
                        <c:v>-1</c:v>
                      </c:pt>
                      <c:pt idx="2733">
                        <c:v>-1</c:v>
                      </c:pt>
                      <c:pt idx="2734">
                        <c:v>-1</c:v>
                      </c:pt>
                      <c:pt idx="2735">
                        <c:v>-1</c:v>
                      </c:pt>
                      <c:pt idx="2736">
                        <c:v>-1</c:v>
                      </c:pt>
                      <c:pt idx="2737">
                        <c:v>-1</c:v>
                      </c:pt>
                      <c:pt idx="2738">
                        <c:v>-1</c:v>
                      </c:pt>
                      <c:pt idx="2739">
                        <c:v>-1</c:v>
                      </c:pt>
                      <c:pt idx="2740">
                        <c:v>-1</c:v>
                      </c:pt>
                      <c:pt idx="2741">
                        <c:v>-1</c:v>
                      </c:pt>
                      <c:pt idx="2742">
                        <c:v>-1</c:v>
                      </c:pt>
                      <c:pt idx="2743">
                        <c:v>-1</c:v>
                      </c:pt>
                      <c:pt idx="2744">
                        <c:v>-1</c:v>
                      </c:pt>
                      <c:pt idx="2745">
                        <c:v>-1</c:v>
                      </c:pt>
                      <c:pt idx="2746">
                        <c:v>-1</c:v>
                      </c:pt>
                      <c:pt idx="2747">
                        <c:v>-1</c:v>
                      </c:pt>
                      <c:pt idx="2748">
                        <c:v>-1</c:v>
                      </c:pt>
                      <c:pt idx="2749">
                        <c:v>-1</c:v>
                      </c:pt>
                      <c:pt idx="2750">
                        <c:v>-1</c:v>
                      </c:pt>
                      <c:pt idx="2751">
                        <c:v>-1</c:v>
                      </c:pt>
                      <c:pt idx="2752">
                        <c:v>-1</c:v>
                      </c:pt>
                      <c:pt idx="2753">
                        <c:v>-1</c:v>
                      </c:pt>
                      <c:pt idx="2754">
                        <c:v>-1</c:v>
                      </c:pt>
                      <c:pt idx="2755">
                        <c:v>-1</c:v>
                      </c:pt>
                      <c:pt idx="2756">
                        <c:v>-1</c:v>
                      </c:pt>
                      <c:pt idx="2757">
                        <c:v>-1</c:v>
                      </c:pt>
                      <c:pt idx="2758">
                        <c:v>-1</c:v>
                      </c:pt>
                      <c:pt idx="2759">
                        <c:v>-1</c:v>
                      </c:pt>
                      <c:pt idx="2760">
                        <c:v>-1</c:v>
                      </c:pt>
                      <c:pt idx="2761">
                        <c:v>-1</c:v>
                      </c:pt>
                      <c:pt idx="2762">
                        <c:v>-1</c:v>
                      </c:pt>
                      <c:pt idx="2763">
                        <c:v>-1</c:v>
                      </c:pt>
                      <c:pt idx="2764">
                        <c:v>-1</c:v>
                      </c:pt>
                      <c:pt idx="2765">
                        <c:v>-1</c:v>
                      </c:pt>
                      <c:pt idx="2766">
                        <c:v>-1</c:v>
                      </c:pt>
                      <c:pt idx="2767">
                        <c:v>-1</c:v>
                      </c:pt>
                      <c:pt idx="2768">
                        <c:v>-1</c:v>
                      </c:pt>
                      <c:pt idx="2769">
                        <c:v>-1</c:v>
                      </c:pt>
                      <c:pt idx="2770">
                        <c:v>-1</c:v>
                      </c:pt>
                      <c:pt idx="2771">
                        <c:v>-1</c:v>
                      </c:pt>
                      <c:pt idx="2772">
                        <c:v>-1</c:v>
                      </c:pt>
                      <c:pt idx="2773">
                        <c:v>-1</c:v>
                      </c:pt>
                      <c:pt idx="2774">
                        <c:v>-1</c:v>
                      </c:pt>
                      <c:pt idx="2775">
                        <c:v>-1</c:v>
                      </c:pt>
                      <c:pt idx="2776">
                        <c:v>-1</c:v>
                      </c:pt>
                      <c:pt idx="2777">
                        <c:v>-1</c:v>
                      </c:pt>
                      <c:pt idx="2778">
                        <c:v>-1</c:v>
                      </c:pt>
                      <c:pt idx="2779">
                        <c:v>-1</c:v>
                      </c:pt>
                      <c:pt idx="2780">
                        <c:v>-1</c:v>
                      </c:pt>
                      <c:pt idx="2781">
                        <c:v>-1</c:v>
                      </c:pt>
                      <c:pt idx="2782">
                        <c:v>-1</c:v>
                      </c:pt>
                      <c:pt idx="2783">
                        <c:v>-1</c:v>
                      </c:pt>
                      <c:pt idx="2784">
                        <c:v>-1</c:v>
                      </c:pt>
                      <c:pt idx="2785">
                        <c:v>-1</c:v>
                      </c:pt>
                      <c:pt idx="2786">
                        <c:v>-1</c:v>
                      </c:pt>
                      <c:pt idx="2787">
                        <c:v>-1</c:v>
                      </c:pt>
                      <c:pt idx="2788">
                        <c:v>-1</c:v>
                      </c:pt>
                      <c:pt idx="2789">
                        <c:v>-1</c:v>
                      </c:pt>
                      <c:pt idx="2790">
                        <c:v>-1</c:v>
                      </c:pt>
                      <c:pt idx="2791">
                        <c:v>-1</c:v>
                      </c:pt>
                      <c:pt idx="2792">
                        <c:v>-1</c:v>
                      </c:pt>
                      <c:pt idx="2793">
                        <c:v>-1</c:v>
                      </c:pt>
                      <c:pt idx="2794">
                        <c:v>-1</c:v>
                      </c:pt>
                      <c:pt idx="2795">
                        <c:v>-1</c:v>
                      </c:pt>
                      <c:pt idx="2796">
                        <c:v>-1</c:v>
                      </c:pt>
                      <c:pt idx="2797">
                        <c:v>-1</c:v>
                      </c:pt>
                      <c:pt idx="2798">
                        <c:v>-1</c:v>
                      </c:pt>
                      <c:pt idx="2799">
                        <c:v>-1</c:v>
                      </c:pt>
                      <c:pt idx="2800">
                        <c:v>-1</c:v>
                      </c:pt>
                      <c:pt idx="2801">
                        <c:v>-1</c:v>
                      </c:pt>
                      <c:pt idx="2802">
                        <c:v>-1</c:v>
                      </c:pt>
                      <c:pt idx="2803">
                        <c:v>-1</c:v>
                      </c:pt>
                      <c:pt idx="2804">
                        <c:v>-1</c:v>
                      </c:pt>
                      <c:pt idx="2805">
                        <c:v>-1</c:v>
                      </c:pt>
                      <c:pt idx="2806">
                        <c:v>-1</c:v>
                      </c:pt>
                      <c:pt idx="2807">
                        <c:v>-1</c:v>
                      </c:pt>
                      <c:pt idx="2808">
                        <c:v>-1</c:v>
                      </c:pt>
                      <c:pt idx="2809">
                        <c:v>-1</c:v>
                      </c:pt>
                      <c:pt idx="2810">
                        <c:v>-1</c:v>
                      </c:pt>
                      <c:pt idx="2811">
                        <c:v>-1</c:v>
                      </c:pt>
                      <c:pt idx="2812">
                        <c:v>-1</c:v>
                      </c:pt>
                      <c:pt idx="2813">
                        <c:v>-1</c:v>
                      </c:pt>
                      <c:pt idx="2814">
                        <c:v>-1</c:v>
                      </c:pt>
                      <c:pt idx="2815">
                        <c:v>-1</c:v>
                      </c:pt>
                      <c:pt idx="2816">
                        <c:v>-1</c:v>
                      </c:pt>
                      <c:pt idx="2817">
                        <c:v>-1</c:v>
                      </c:pt>
                      <c:pt idx="2818">
                        <c:v>-1</c:v>
                      </c:pt>
                      <c:pt idx="2819">
                        <c:v>-1</c:v>
                      </c:pt>
                      <c:pt idx="2820">
                        <c:v>-1</c:v>
                      </c:pt>
                      <c:pt idx="2821">
                        <c:v>-1</c:v>
                      </c:pt>
                      <c:pt idx="2822">
                        <c:v>-1</c:v>
                      </c:pt>
                      <c:pt idx="2823">
                        <c:v>-1</c:v>
                      </c:pt>
                      <c:pt idx="2824">
                        <c:v>-1</c:v>
                      </c:pt>
                      <c:pt idx="2825">
                        <c:v>-1</c:v>
                      </c:pt>
                      <c:pt idx="2826">
                        <c:v>-1</c:v>
                      </c:pt>
                      <c:pt idx="2827">
                        <c:v>-1</c:v>
                      </c:pt>
                      <c:pt idx="2828">
                        <c:v>-1</c:v>
                      </c:pt>
                      <c:pt idx="2829">
                        <c:v>-1</c:v>
                      </c:pt>
                      <c:pt idx="2830">
                        <c:v>-1</c:v>
                      </c:pt>
                      <c:pt idx="2831">
                        <c:v>-1</c:v>
                      </c:pt>
                      <c:pt idx="2832">
                        <c:v>-1</c:v>
                      </c:pt>
                      <c:pt idx="2833">
                        <c:v>-1</c:v>
                      </c:pt>
                      <c:pt idx="2834">
                        <c:v>-1</c:v>
                      </c:pt>
                      <c:pt idx="2835">
                        <c:v>-1</c:v>
                      </c:pt>
                      <c:pt idx="2836">
                        <c:v>-1</c:v>
                      </c:pt>
                      <c:pt idx="2837">
                        <c:v>-1</c:v>
                      </c:pt>
                      <c:pt idx="2838">
                        <c:v>-1</c:v>
                      </c:pt>
                      <c:pt idx="2839">
                        <c:v>-1</c:v>
                      </c:pt>
                      <c:pt idx="2840">
                        <c:v>-1</c:v>
                      </c:pt>
                      <c:pt idx="2841">
                        <c:v>-1</c:v>
                      </c:pt>
                      <c:pt idx="2842">
                        <c:v>-1</c:v>
                      </c:pt>
                      <c:pt idx="2843">
                        <c:v>-1</c:v>
                      </c:pt>
                      <c:pt idx="2844">
                        <c:v>-1</c:v>
                      </c:pt>
                      <c:pt idx="2845">
                        <c:v>-1</c:v>
                      </c:pt>
                      <c:pt idx="2846">
                        <c:v>-1</c:v>
                      </c:pt>
                      <c:pt idx="2847">
                        <c:v>-1</c:v>
                      </c:pt>
                      <c:pt idx="2848">
                        <c:v>-1</c:v>
                      </c:pt>
                      <c:pt idx="2849">
                        <c:v>-1</c:v>
                      </c:pt>
                      <c:pt idx="2850">
                        <c:v>-1</c:v>
                      </c:pt>
                      <c:pt idx="2851">
                        <c:v>-1</c:v>
                      </c:pt>
                      <c:pt idx="2852">
                        <c:v>-1</c:v>
                      </c:pt>
                      <c:pt idx="2853">
                        <c:v>-1</c:v>
                      </c:pt>
                      <c:pt idx="2854">
                        <c:v>-1</c:v>
                      </c:pt>
                      <c:pt idx="2855">
                        <c:v>-1</c:v>
                      </c:pt>
                      <c:pt idx="2856">
                        <c:v>-1</c:v>
                      </c:pt>
                      <c:pt idx="2857">
                        <c:v>-1</c:v>
                      </c:pt>
                      <c:pt idx="2858">
                        <c:v>-1</c:v>
                      </c:pt>
                      <c:pt idx="2859">
                        <c:v>-1</c:v>
                      </c:pt>
                      <c:pt idx="2860">
                        <c:v>-1</c:v>
                      </c:pt>
                      <c:pt idx="2861">
                        <c:v>-1</c:v>
                      </c:pt>
                      <c:pt idx="2862">
                        <c:v>-1</c:v>
                      </c:pt>
                      <c:pt idx="2863">
                        <c:v>-1</c:v>
                      </c:pt>
                      <c:pt idx="2864">
                        <c:v>-1</c:v>
                      </c:pt>
                      <c:pt idx="2865">
                        <c:v>-1</c:v>
                      </c:pt>
                      <c:pt idx="2866">
                        <c:v>-1</c:v>
                      </c:pt>
                      <c:pt idx="2867">
                        <c:v>-1</c:v>
                      </c:pt>
                      <c:pt idx="2868">
                        <c:v>-1</c:v>
                      </c:pt>
                      <c:pt idx="2869">
                        <c:v>-1</c:v>
                      </c:pt>
                      <c:pt idx="2870">
                        <c:v>-1</c:v>
                      </c:pt>
                      <c:pt idx="2871">
                        <c:v>-1</c:v>
                      </c:pt>
                      <c:pt idx="2872">
                        <c:v>-1</c:v>
                      </c:pt>
                      <c:pt idx="2873">
                        <c:v>-1</c:v>
                      </c:pt>
                      <c:pt idx="2874">
                        <c:v>-1</c:v>
                      </c:pt>
                      <c:pt idx="2875">
                        <c:v>-1</c:v>
                      </c:pt>
                      <c:pt idx="2876">
                        <c:v>-1</c:v>
                      </c:pt>
                      <c:pt idx="2877">
                        <c:v>-1</c:v>
                      </c:pt>
                      <c:pt idx="2878">
                        <c:v>-1</c:v>
                      </c:pt>
                      <c:pt idx="2879">
                        <c:v>-1</c:v>
                      </c:pt>
                      <c:pt idx="2880">
                        <c:v>-1</c:v>
                      </c:pt>
                      <c:pt idx="2881">
                        <c:v>-1</c:v>
                      </c:pt>
                      <c:pt idx="2882">
                        <c:v>-1</c:v>
                      </c:pt>
                      <c:pt idx="2883">
                        <c:v>-1</c:v>
                      </c:pt>
                      <c:pt idx="2884">
                        <c:v>-1</c:v>
                      </c:pt>
                      <c:pt idx="2885">
                        <c:v>-1</c:v>
                      </c:pt>
                      <c:pt idx="2886">
                        <c:v>-1</c:v>
                      </c:pt>
                      <c:pt idx="2887">
                        <c:v>-1</c:v>
                      </c:pt>
                      <c:pt idx="2888">
                        <c:v>-1</c:v>
                      </c:pt>
                      <c:pt idx="2889">
                        <c:v>-1</c:v>
                      </c:pt>
                      <c:pt idx="2890">
                        <c:v>-1</c:v>
                      </c:pt>
                      <c:pt idx="2891">
                        <c:v>-1</c:v>
                      </c:pt>
                      <c:pt idx="2892">
                        <c:v>-1</c:v>
                      </c:pt>
                      <c:pt idx="2893">
                        <c:v>-1</c:v>
                      </c:pt>
                      <c:pt idx="2894">
                        <c:v>-1</c:v>
                      </c:pt>
                      <c:pt idx="2895">
                        <c:v>-1</c:v>
                      </c:pt>
                      <c:pt idx="2896">
                        <c:v>-1</c:v>
                      </c:pt>
                      <c:pt idx="2897">
                        <c:v>-1</c:v>
                      </c:pt>
                      <c:pt idx="2898">
                        <c:v>-1</c:v>
                      </c:pt>
                      <c:pt idx="2899">
                        <c:v>-1</c:v>
                      </c:pt>
                      <c:pt idx="2900">
                        <c:v>-1</c:v>
                      </c:pt>
                      <c:pt idx="2901">
                        <c:v>-1</c:v>
                      </c:pt>
                      <c:pt idx="2902">
                        <c:v>-1</c:v>
                      </c:pt>
                      <c:pt idx="2903">
                        <c:v>-1</c:v>
                      </c:pt>
                      <c:pt idx="2904">
                        <c:v>-1</c:v>
                      </c:pt>
                      <c:pt idx="2905">
                        <c:v>-1</c:v>
                      </c:pt>
                      <c:pt idx="2906">
                        <c:v>-1</c:v>
                      </c:pt>
                      <c:pt idx="2907">
                        <c:v>-1</c:v>
                      </c:pt>
                      <c:pt idx="2908">
                        <c:v>-1</c:v>
                      </c:pt>
                      <c:pt idx="2909">
                        <c:v>-1</c:v>
                      </c:pt>
                      <c:pt idx="2910">
                        <c:v>-1</c:v>
                      </c:pt>
                      <c:pt idx="2911">
                        <c:v>-1</c:v>
                      </c:pt>
                      <c:pt idx="2912">
                        <c:v>-1</c:v>
                      </c:pt>
                      <c:pt idx="2913">
                        <c:v>-1</c:v>
                      </c:pt>
                      <c:pt idx="2914">
                        <c:v>-1</c:v>
                      </c:pt>
                      <c:pt idx="2915">
                        <c:v>-1</c:v>
                      </c:pt>
                      <c:pt idx="2916">
                        <c:v>-1</c:v>
                      </c:pt>
                      <c:pt idx="2917">
                        <c:v>-1</c:v>
                      </c:pt>
                      <c:pt idx="2918">
                        <c:v>-1</c:v>
                      </c:pt>
                      <c:pt idx="2919">
                        <c:v>-1</c:v>
                      </c:pt>
                      <c:pt idx="2920">
                        <c:v>-1</c:v>
                      </c:pt>
                      <c:pt idx="2921">
                        <c:v>-1</c:v>
                      </c:pt>
                      <c:pt idx="2922">
                        <c:v>-1</c:v>
                      </c:pt>
                      <c:pt idx="2923">
                        <c:v>-1</c:v>
                      </c:pt>
                      <c:pt idx="2924">
                        <c:v>-1</c:v>
                      </c:pt>
                      <c:pt idx="2925">
                        <c:v>-1</c:v>
                      </c:pt>
                      <c:pt idx="2926">
                        <c:v>-1</c:v>
                      </c:pt>
                      <c:pt idx="2927">
                        <c:v>-1</c:v>
                      </c:pt>
                      <c:pt idx="2928">
                        <c:v>-1</c:v>
                      </c:pt>
                      <c:pt idx="2929">
                        <c:v>-1</c:v>
                      </c:pt>
                      <c:pt idx="2930">
                        <c:v>-1</c:v>
                      </c:pt>
                      <c:pt idx="2931">
                        <c:v>-1</c:v>
                      </c:pt>
                      <c:pt idx="2932">
                        <c:v>-1</c:v>
                      </c:pt>
                      <c:pt idx="2933">
                        <c:v>-1</c:v>
                      </c:pt>
                      <c:pt idx="2934">
                        <c:v>-1</c:v>
                      </c:pt>
                      <c:pt idx="2935">
                        <c:v>-1</c:v>
                      </c:pt>
                      <c:pt idx="2936">
                        <c:v>-1</c:v>
                      </c:pt>
                      <c:pt idx="2937">
                        <c:v>-1</c:v>
                      </c:pt>
                      <c:pt idx="2938">
                        <c:v>-1</c:v>
                      </c:pt>
                      <c:pt idx="2939">
                        <c:v>-1</c:v>
                      </c:pt>
                      <c:pt idx="2940">
                        <c:v>-1</c:v>
                      </c:pt>
                      <c:pt idx="2941">
                        <c:v>-1</c:v>
                      </c:pt>
                      <c:pt idx="2942">
                        <c:v>-1</c:v>
                      </c:pt>
                      <c:pt idx="2943">
                        <c:v>-1</c:v>
                      </c:pt>
                      <c:pt idx="2944">
                        <c:v>-1</c:v>
                      </c:pt>
                      <c:pt idx="2945">
                        <c:v>-1</c:v>
                      </c:pt>
                      <c:pt idx="2946">
                        <c:v>-1</c:v>
                      </c:pt>
                      <c:pt idx="2947">
                        <c:v>-1</c:v>
                      </c:pt>
                      <c:pt idx="2948">
                        <c:v>-1</c:v>
                      </c:pt>
                      <c:pt idx="2949">
                        <c:v>-1</c:v>
                      </c:pt>
                      <c:pt idx="2950">
                        <c:v>-1</c:v>
                      </c:pt>
                      <c:pt idx="2951">
                        <c:v>-1</c:v>
                      </c:pt>
                      <c:pt idx="2952">
                        <c:v>-1</c:v>
                      </c:pt>
                      <c:pt idx="2953">
                        <c:v>-1</c:v>
                      </c:pt>
                      <c:pt idx="2954">
                        <c:v>-1</c:v>
                      </c:pt>
                      <c:pt idx="2955">
                        <c:v>-1</c:v>
                      </c:pt>
                      <c:pt idx="2956">
                        <c:v>-1</c:v>
                      </c:pt>
                      <c:pt idx="2957">
                        <c:v>-1</c:v>
                      </c:pt>
                      <c:pt idx="2958">
                        <c:v>-1</c:v>
                      </c:pt>
                      <c:pt idx="2959">
                        <c:v>-1</c:v>
                      </c:pt>
                      <c:pt idx="2960">
                        <c:v>-1</c:v>
                      </c:pt>
                      <c:pt idx="2961">
                        <c:v>-1</c:v>
                      </c:pt>
                      <c:pt idx="2962">
                        <c:v>-1</c:v>
                      </c:pt>
                      <c:pt idx="2963">
                        <c:v>-1</c:v>
                      </c:pt>
                      <c:pt idx="2964">
                        <c:v>-1</c:v>
                      </c:pt>
                      <c:pt idx="2965">
                        <c:v>-1</c:v>
                      </c:pt>
                      <c:pt idx="2966">
                        <c:v>-1</c:v>
                      </c:pt>
                      <c:pt idx="2967">
                        <c:v>-1</c:v>
                      </c:pt>
                      <c:pt idx="2968">
                        <c:v>-1</c:v>
                      </c:pt>
                      <c:pt idx="2969">
                        <c:v>-1</c:v>
                      </c:pt>
                      <c:pt idx="2970">
                        <c:v>-1</c:v>
                      </c:pt>
                      <c:pt idx="2971">
                        <c:v>-1</c:v>
                      </c:pt>
                      <c:pt idx="2972">
                        <c:v>-1</c:v>
                      </c:pt>
                      <c:pt idx="2973">
                        <c:v>-1</c:v>
                      </c:pt>
                      <c:pt idx="2974">
                        <c:v>-1</c:v>
                      </c:pt>
                      <c:pt idx="2975">
                        <c:v>-1</c:v>
                      </c:pt>
                      <c:pt idx="2976">
                        <c:v>-1</c:v>
                      </c:pt>
                      <c:pt idx="2977">
                        <c:v>-1</c:v>
                      </c:pt>
                      <c:pt idx="2978">
                        <c:v>-1</c:v>
                      </c:pt>
                      <c:pt idx="2979">
                        <c:v>-1</c:v>
                      </c:pt>
                      <c:pt idx="2980">
                        <c:v>-1</c:v>
                      </c:pt>
                      <c:pt idx="2981">
                        <c:v>-1</c:v>
                      </c:pt>
                      <c:pt idx="2982">
                        <c:v>-1</c:v>
                      </c:pt>
                      <c:pt idx="2983">
                        <c:v>-1</c:v>
                      </c:pt>
                      <c:pt idx="2984">
                        <c:v>-1</c:v>
                      </c:pt>
                      <c:pt idx="2985">
                        <c:v>-1</c:v>
                      </c:pt>
                      <c:pt idx="2986">
                        <c:v>-1</c:v>
                      </c:pt>
                      <c:pt idx="2987">
                        <c:v>-1</c:v>
                      </c:pt>
                      <c:pt idx="2988">
                        <c:v>-1</c:v>
                      </c:pt>
                      <c:pt idx="2989">
                        <c:v>-1</c:v>
                      </c:pt>
                      <c:pt idx="2990">
                        <c:v>-1</c:v>
                      </c:pt>
                      <c:pt idx="2991">
                        <c:v>-1</c:v>
                      </c:pt>
                      <c:pt idx="2992">
                        <c:v>-1</c:v>
                      </c:pt>
                      <c:pt idx="2993">
                        <c:v>-1</c:v>
                      </c:pt>
                      <c:pt idx="2994">
                        <c:v>-1</c:v>
                      </c:pt>
                      <c:pt idx="2995">
                        <c:v>-1</c:v>
                      </c:pt>
                      <c:pt idx="2996">
                        <c:v>-1</c:v>
                      </c:pt>
                      <c:pt idx="2997">
                        <c:v>-1</c:v>
                      </c:pt>
                      <c:pt idx="2998">
                        <c:v>-1</c:v>
                      </c:pt>
                      <c:pt idx="2999">
                        <c:v>-1</c:v>
                      </c:pt>
                      <c:pt idx="3000">
                        <c:v>-1</c:v>
                      </c:pt>
                      <c:pt idx="3001">
                        <c:v>-1</c:v>
                      </c:pt>
                      <c:pt idx="3002">
                        <c:v>-1</c:v>
                      </c:pt>
                      <c:pt idx="3003">
                        <c:v>-1</c:v>
                      </c:pt>
                      <c:pt idx="3004">
                        <c:v>-1</c:v>
                      </c:pt>
                      <c:pt idx="3005">
                        <c:v>-1</c:v>
                      </c:pt>
                      <c:pt idx="3006">
                        <c:v>-1</c:v>
                      </c:pt>
                      <c:pt idx="3007">
                        <c:v>-1</c:v>
                      </c:pt>
                      <c:pt idx="3008">
                        <c:v>-1</c:v>
                      </c:pt>
                      <c:pt idx="3009">
                        <c:v>-1</c:v>
                      </c:pt>
                      <c:pt idx="3010">
                        <c:v>-1</c:v>
                      </c:pt>
                      <c:pt idx="3011">
                        <c:v>-1</c:v>
                      </c:pt>
                      <c:pt idx="3012">
                        <c:v>-1</c:v>
                      </c:pt>
                      <c:pt idx="3013">
                        <c:v>-1</c:v>
                      </c:pt>
                      <c:pt idx="3014">
                        <c:v>-1</c:v>
                      </c:pt>
                      <c:pt idx="3015">
                        <c:v>-1</c:v>
                      </c:pt>
                      <c:pt idx="3016">
                        <c:v>-1</c:v>
                      </c:pt>
                      <c:pt idx="3017">
                        <c:v>-1</c:v>
                      </c:pt>
                      <c:pt idx="3018">
                        <c:v>-1</c:v>
                      </c:pt>
                      <c:pt idx="3019">
                        <c:v>-1</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c:v>
                      </c:pt>
                      <c:pt idx="3043">
                        <c:v>-1</c:v>
                      </c:pt>
                      <c:pt idx="3044">
                        <c:v>-1</c:v>
                      </c:pt>
                      <c:pt idx="3045">
                        <c:v>-1</c:v>
                      </c:pt>
                      <c:pt idx="3046">
                        <c:v>-1</c:v>
                      </c:pt>
                      <c:pt idx="3047">
                        <c:v>-1</c:v>
                      </c:pt>
                      <c:pt idx="3048">
                        <c:v>-1</c:v>
                      </c:pt>
                      <c:pt idx="3049">
                        <c:v>-1</c:v>
                      </c:pt>
                      <c:pt idx="3050">
                        <c:v>-1</c:v>
                      </c:pt>
                      <c:pt idx="3051">
                        <c:v>-1</c:v>
                      </c:pt>
                      <c:pt idx="3052">
                        <c:v>-1</c:v>
                      </c:pt>
                      <c:pt idx="3053">
                        <c:v>-1</c:v>
                      </c:pt>
                      <c:pt idx="3054">
                        <c:v>-1</c:v>
                      </c:pt>
                      <c:pt idx="3055">
                        <c:v>-1</c:v>
                      </c:pt>
                      <c:pt idx="3056">
                        <c:v>-1</c:v>
                      </c:pt>
                      <c:pt idx="3057">
                        <c:v>-1</c:v>
                      </c:pt>
                      <c:pt idx="3058">
                        <c:v>-1</c:v>
                      </c:pt>
                      <c:pt idx="3059">
                        <c:v>-1</c:v>
                      </c:pt>
                      <c:pt idx="3060">
                        <c:v>-1</c:v>
                      </c:pt>
                      <c:pt idx="3061">
                        <c:v>-1</c:v>
                      </c:pt>
                      <c:pt idx="3062">
                        <c:v>-1</c:v>
                      </c:pt>
                      <c:pt idx="3063">
                        <c:v>-1</c:v>
                      </c:pt>
                      <c:pt idx="3064">
                        <c:v>-1</c:v>
                      </c:pt>
                      <c:pt idx="3065">
                        <c:v>-1</c:v>
                      </c:pt>
                      <c:pt idx="3066">
                        <c:v>-1</c:v>
                      </c:pt>
                      <c:pt idx="3067">
                        <c:v>-1</c:v>
                      </c:pt>
                      <c:pt idx="3068">
                        <c:v>-1</c:v>
                      </c:pt>
                      <c:pt idx="3069">
                        <c:v>-1</c:v>
                      </c:pt>
                      <c:pt idx="3070">
                        <c:v>-1</c:v>
                      </c:pt>
                      <c:pt idx="3071">
                        <c:v>-1</c:v>
                      </c:pt>
                      <c:pt idx="3072">
                        <c:v>-1</c:v>
                      </c:pt>
                      <c:pt idx="3073">
                        <c:v>-1</c:v>
                      </c:pt>
                      <c:pt idx="3074">
                        <c:v>-1</c:v>
                      </c:pt>
                      <c:pt idx="3075">
                        <c:v>-1</c:v>
                      </c:pt>
                      <c:pt idx="3076">
                        <c:v>-1</c:v>
                      </c:pt>
                      <c:pt idx="3077">
                        <c:v>-1</c:v>
                      </c:pt>
                      <c:pt idx="3078">
                        <c:v>-1</c:v>
                      </c:pt>
                      <c:pt idx="3079">
                        <c:v>-1</c:v>
                      </c:pt>
                      <c:pt idx="3080">
                        <c:v>-1</c:v>
                      </c:pt>
                      <c:pt idx="3081">
                        <c:v>-1</c:v>
                      </c:pt>
                      <c:pt idx="3082">
                        <c:v>-1</c:v>
                      </c:pt>
                      <c:pt idx="3083">
                        <c:v>-1</c:v>
                      </c:pt>
                      <c:pt idx="3084">
                        <c:v>1</c:v>
                      </c:pt>
                      <c:pt idx="3085">
                        <c:v>1</c:v>
                      </c:pt>
                      <c:pt idx="3086">
                        <c:v>1</c:v>
                      </c:pt>
                      <c:pt idx="3087">
                        <c:v>1</c:v>
                      </c:pt>
                      <c:pt idx="3088">
                        <c:v>1</c:v>
                      </c:pt>
                      <c:pt idx="3089">
                        <c:v>1</c:v>
                      </c:pt>
                      <c:pt idx="3090">
                        <c:v>1</c:v>
                      </c:pt>
                      <c:pt idx="3091">
                        <c:v>1</c:v>
                      </c:pt>
                      <c:pt idx="3092">
                        <c:v>1</c:v>
                      </c:pt>
                      <c:pt idx="3093">
                        <c:v>1</c:v>
                      </c:pt>
                      <c:pt idx="3094">
                        <c:v>1</c:v>
                      </c:pt>
                      <c:pt idx="3095">
                        <c:v>1</c:v>
                      </c:pt>
                      <c:pt idx="3096">
                        <c:v>1</c:v>
                      </c:pt>
                      <c:pt idx="3097">
                        <c:v>1</c:v>
                      </c:pt>
                      <c:pt idx="3098">
                        <c:v>1</c:v>
                      </c:pt>
                      <c:pt idx="3099">
                        <c:v>1</c:v>
                      </c:pt>
                      <c:pt idx="3100">
                        <c:v>1</c:v>
                      </c:pt>
                      <c:pt idx="3101">
                        <c:v>1</c:v>
                      </c:pt>
                      <c:pt idx="3102">
                        <c:v>1</c:v>
                      </c:pt>
                      <c:pt idx="3103">
                        <c:v>1</c:v>
                      </c:pt>
                      <c:pt idx="3104">
                        <c:v>1</c:v>
                      </c:pt>
                      <c:pt idx="3105">
                        <c:v>1</c:v>
                      </c:pt>
                      <c:pt idx="3106">
                        <c:v>1</c:v>
                      </c:pt>
                      <c:pt idx="3107">
                        <c:v>1</c:v>
                      </c:pt>
                      <c:pt idx="3108">
                        <c:v>1</c:v>
                      </c:pt>
                      <c:pt idx="3109">
                        <c:v>1</c:v>
                      </c:pt>
                      <c:pt idx="3110">
                        <c:v>1</c:v>
                      </c:pt>
                      <c:pt idx="3111">
                        <c:v>1</c:v>
                      </c:pt>
                      <c:pt idx="3112">
                        <c:v>1</c:v>
                      </c:pt>
                      <c:pt idx="3113">
                        <c:v>1</c:v>
                      </c:pt>
                      <c:pt idx="3114">
                        <c:v>1</c:v>
                      </c:pt>
                      <c:pt idx="3115">
                        <c:v>1</c:v>
                      </c:pt>
                      <c:pt idx="3116">
                        <c:v>1</c:v>
                      </c:pt>
                      <c:pt idx="3117">
                        <c:v>1</c:v>
                      </c:pt>
                      <c:pt idx="3118">
                        <c:v>1</c:v>
                      </c:pt>
                      <c:pt idx="3119">
                        <c:v>1</c:v>
                      </c:pt>
                      <c:pt idx="3120">
                        <c:v>1</c:v>
                      </c:pt>
                      <c:pt idx="3121">
                        <c:v>1</c:v>
                      </c:pt>
                      <c:pt idx="3122">
                        <c:v>1</c:v>
                      </c:pt>
                      <c:pt idx="3123">
                        <c:v>1</c:v>
                      </c:pt>
                      <c:pt idx="3124">
                        <c:v>1</c:v>
                      </c:pt>
                      <c:pt idx="3125">
                        <c:v>1</c:v>
                      </c:pt>
                      <c:pt idx="3126">
                        <c:v>1</c:v>
                      </c:pt>
                      <c:pt idx="3127">
                        <c:v>1</c:v>
                      </c:pt>
                      <c:pt idx="3128">
                        <c:v>1</c:v>
                      </c:pt>
                      <c:pt idx="3129">
                        <c:v>1</c:v>
                      </c:pt>
                      <c:pt idx="3130">
                        <c:v>1</c:v>
                      </c:pt>
                      <c:pt idx="3131">
                        <c:v>1</c:v>
                      </c:pt>
                      <c:pt idx="3132">
                        <c:v>1</c:v>
                      </c:pt>
                      <c:pt idx="3133">
                        <c:v>1</c:v>
                      </c:pt>
                      <c:pt idx="3134">
                        <c:v>1</c:v>
                      </c:pt>
                      <c:pt idx="3135">
                        <c:v>1</c:v>
                      </c:pt>
                      <c:pt idx="3136">
                        <c:v>1</c:v>
                      </c:pt>
                      <c:pt idx="3137">
                        <c:v>1</c:v>
                      </c:pt>
                      <c:pt idx="3138">
                        <c:v>1</c:v>
                      </c:pt>
                      <c:pt idx="3139">
                        <c:v>1</c:v>
                      </c:pt>
                      <c:pt idx="3140">
                        <c:v>1</c:v>
                      </c:pt>
                      <c:pt idx="3141">
                        <c:v>1</c:v>
                      </c:pt>
                      <c:pt idx="3142">
                        <c:v>1</c:v>
                      </c:pt>
                      <c:pt idx="3143">
                        <c:v>1</c:v>
                      </c:pt>
                      <c:pt idx="3144">
                        <c:v>1</c:v>
                      </c:pt>
                      <c:pt idx="3145">
                        <c:v>1</c:v>
                      </c:pt>
                      <c:pt idx="3146">
                        <c:v>1</c:v>
                      </c:pt>
                      <c:pt idx="3147">
                        <c:v>1</c:v>
                      </c:pt>
                      <c:pt idx="3148">
                        <c:v>1</c:v>
                      </c:pt>
                      <c:pt idx="3149">
                        <c:v>1</c:v>
                      </c:pt>
                      <c:pt idx="3150">
                        <c:v>1</c:v>
                      </c:pt>
                      <c:pt idx="3151">
                        <c:v>1</c:v>
                      </c:pt>
                      <c:pt idx="3152">
                        <c:v>1</c:v>
                      </c:pt>
                      <c:pt idx="3153">
                        <c:v>1</c:v>
                      </c:pt>
                      <c:pt idx="3154">
                        <c:v>1</c:v>
                      </c:pt>
                      <c:pt idx="3155">
                        <c:v>1</c:v>
                      </c:pt>
                      <c:pt idx="3156">
                        <c:v>1</c:v>
                      </c:pt>
                      <c:pt idx="3157">
                        <c:v>1</c:v>
                      </c:pt>
                      <c:pt idx="3158">
                        <c:v>1</c:v>
                      </c:pt>
                      <c:pt idx="3159">
                        <c:v>1</c:v>
                      </c:pt>
                      <c:pt idx="3160">
                        <c:v>1</c:v>
                      </c:pt>
                      <c:pt idx="3161">
                        <c:v>1</c:v>
                      </c:pt>
                      <c:pt idx="3162">
                        <c:v>1</c:v>
                      </c:pt>
                      <c:pt idx="3163">
                        <c:v>1</c:v>
                      </c:pt>
                      <c:pt idx="3164">
                        <c:v>1</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1</c:v>
                      </c:pt>
                      <c:pt idx="3191">
                        <c:v>1</c:v>
                      </c:pt>
                      <c:pt idx="3192">
                        <c:v>1</c:v>
                      </c:pt>
                      <c:pt idx="3193">
                        <c:v>1</c:v>
                      </c:pt>
                      <c:pt idx="3194">
                        <c:v>1</c:v>
                      </c:pt>
                      <c:pt idx="3195">
                        <c:v>1</c:v>
                      </c:pt>
                      <c:pt idx="3196">
                        <c:v>1</c:v>
                      </c:pt>
                      <c:pt idx="3197">
                        <c:v>1</c:v>
                      </c:pt>
                      <c:pt idx="3198">
                        <c:v>1</c:v>
                      </c:pt>
                      <c:pt idx="3199">
                        <c:v>1</c:v>
                      </c:pt>
                      <c:pt idx="3200">
                        <c:v>1</c:v>
                      </c:pt>
                      <c:pt idx="3201">
                        <c:v>1</c:v>
                      </c:pt>
                      <c:pt idx="3202">
                        <c:v>1</c:v>
                      </c:pt>
                      <c:pt idx="3203">
                        <c:v>1</c:v>
                      </c:pt>
                      <c:pt idx="3204">
                        <c:v>1</c:v>
                      </c:pt>
                      <c:pt idx="3205">
                        <c:v>1</c:v>
                      </c:pt>
                      <c:pt idx="3206">
                        <c:v>1</c:v>
                      </c:pt>
                      <c:pt idx="3207">
                        <c:v>1</c:v>
                      </c:pt>
                      <c:pt idx="3208">
                        <c:v>1</c:v>
                      </c:pt>
                      <c:pt idx="3209">
                        <c:v>1</c:v>
                      </c:pt>
                      <c:pt idx="3210">
                        <c:v>1</c:v>
                      </c:pt>
                      <c:pt idx="3211">
                        <c:v>1</c:v>
                      </c:pt>
                      <c:pt idx="3212">
                        <c:v>1</c:v>
                      </c:pt>
                      <c:pt idx="3213">
                        <c:v>1</c:v>
                      </c:pt>
                      <c:pt idx="3214">
                        <c:v>1</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1</c:v>
                      </c:pt>
                      <c:pt idx="3246">
                        <c:v>1</c:v>
                      </c:pt>
                      <c:pt idx="3247">
                        <c:v>1</c:v>
                      </c:pt>
                      <c:pt idx="3248">
                        <c:v>1</c:v>
                      </c:pt>
                      <c:pt idx="3249">
                        <c:v>1</c:v>
                      </c:pt>
                      <c:pt idx="3250">
                        <c:v>1</c:v>
                      </c:pt>
                      <c:pt idx="3251">
                        <c:v>1</c:v>
                      </c:pt>
                      <c:pt idx="3252">
                        <c:v>1</c:v>
                      </c:pt>
                      <c:pt idx="3253">
                        <c:v>1</c:v>
                      </c:pt>
                      <c:pt idx="3254">
                        <c:v>1</c:v>
                      </c:pt>
                      <c:pt idx="3255">
                        <c:v>1</c:v>
                      </c:pt>
                      <c:pt idx="3256">
                        <c:v>1</c:v>
                      </c:pt>
                      <c:pt idx="3257">
                        <c:v>1</c:v>
                      </c:pt>
                      <c:pt idx="3258">
                        <c:v>1</c:v>
                      </c:pt>
                      <c:pt idx="3259">
                        <c:v>1</c:v>
                      </c:pt>
                      <c:pt idx="3260">
                        <c:v>1</c:v>
                      </c:pt>
                      <c:pt idx="3261">
                        <c:v>1</c:v>
                      </c:pt>
                      <c:pt idx="3262">
                        <c:v>1</c:v>
                      </c:pt>
                      <c:pt idx="3263">
                        <c:v>1</c:v>
                      </c:pt>
                      <c:pt idx="3264">
                        <c:v>1</c:v>
                      </c:pt>
                      <c:pt idx="3265">
                        <c:v>1</c:v>
                      </c:pt>
                      <c:pt idx="3266">
                        <c:v>1</c:v>
                      </c:pt>
                      <c:pt idx="3267">
                        <c:v>1</c:v>
                      </c:pt>
                      <c:pt idx="3268">
                        <c:v>1</c:v>
                      </c:pt>
                      <c:pt idx="3269">
                        <c:v>1</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c:v>
                      </c:pt>
                      <c:pt idx="3286">
                        <c:v>1</c:v>
                      </c:pt>
                      <c:pt idx="3287">
                        <c:v>1</c:v>
                      </c:pt>
                      <c:pt idx="3288">
                        <c:v>1</c:v>
                      </c:pt>
                      <c:pt idx="3289">
                        <c:v>1</c:v>
                      </c:pt>
                      <c:pt idx="3290">
                        <c:v>1</c:v>
                      </c:pt>
                      <c:pt idx="3291">
                        <c:v>1</c:v>
                      </c:pt>
                      <c:pt idx="3292">
                        <c:v>1</c:v>
                      </c:pt>
                      <c:pt idx="3293">
                        <c:v>1</c:v>
                      </c:pt>
                      <c:pt idx="3294">
                        <c:v>1</c:v>
                      </c:pt>
                      <c:pt idx="3295">
                        <c:v>1</c:v>
                      </c:pt>
                      <c:pt idx="3296">
                        <c:v>1</c:v>
                      </c:pt>
                      <c:pt idx="3297">
                        <c:v>1</c:v>
                      </c:pt>
                      <c:pt idx="3298">
                        <c:v>1</c:v>
                      </c:pt>
                      <c:pt idx="3299">
                        <c:v>1</c:v>
                      </c:pt>
                      <c:pt idx="3300">
                        <c:v>1</c:v>
                      </c:pt>
                      <c:pt idx="3301">
                        <c:v>1</c:v>
                      </c:pt>
                      <c:pt idx="3302">
                        <c:v>1</c:v>
                      </c:pt>
                      <c:pt idx="3303">
                        <c:v>1</c:v>
                      </c:pt>
                      <c:pt idx="3304">
                        <c:v>1</c:v>
                      </c:pt>
                      <c:pt idx="3305">
                        <c:v>1</c:v>
                      </c:pt>
                      <c:pt idx="3306">
                        <c:v>1</c:v>
                      </c:pt>
                      <c:pt idx="3307">
                        <c:v>1</c:v>
                      </c:pt>
                      <c:pt idx="3308">
                        <c:v>1</c:v>
                      </c:pt>
                      <c:pt idx="3309">
                        <c:v>1</c:v>
                      </c:pt>
                      <c:pt idx="3310">
                        <c:v>1</c:v>
                      </c:pt>
                      <c:pt idx="3311">
                        <c:v>1</c:v>
                      </c:pt>
                      <c:pt idx="3312">
                        <c:v>1</c:v>
                      </c:pt>
                      <c:pt idx="3313">
                        <c:v>1</c:v>
                      </c:pt>
                      <c:pt idx="3314">
                        <c:v>1</c:v>
                      </c:pt>
                      <c:pt idx="3315">
                        <c:v>1</c:v>
                      </c:pt>
                      <c:pt idx="3316">
                        <c:v>1</c:v>
                      </c:pt>
                      <c:pt idx="3317">
                        <c:v>1</c:v>
                      </c:pt>
                      <c:pt idx="3318">
                        <c:v>1</c:v>
                      </c:pt>
                      <c:pt idx="3319">
                        <c:v>1</c:v>
                      </c:pt>
                      <c:pt idx="3320">
                        <c:v>1</c:v>
                      </c:pt>
                      <c:pt idx="3321">
                        <c:v>1</c:v>
                      </c:pt>
                      <c:pt idx="3322">
                        <c:v>1</c:v>
                      </c:pt>
                      <c:pt idx="3323">
                        <c:v>1</c:v>
                      </c:pt>
                      <c:pt idx="3324">
                        <c:v>1</c:v>
                      </c:pt>
                      <c:pt idx="3325">
                        <c:v>1</c:v>
                      </c:pt>
                      <c:pt idx="3326">
                        <c:v>1</c:v>
                      </c:pt>
                      <c:pt idx="3327">
                        <c:v>1</c:v>
                      </c:pt>
                      <c:pt idx="3328">
                        <c:v>1</c:v>
                      </c:pt>
                      <c:pt idx="3329">
                        <c:v>1</c:v>
                      </c:pt>
                      <c:pt idx="3330">
                        <c:v>1</c:v>
                      </c:pt>
                      <c:pt idx="3331">
                        <c:v>1</c:v>
                      </c:pt>
                      <c:pt idx="3332">
                        <c:v>1</c:v>
                      </c:pt>
                      <c:pt idx="3333">
                        <c:v>1</c:v>
                      </c:pt>
                      <c:pt idx="3334">
                        <c:v>1</c:v>
                      </c:pt>
                      <c:pt idx="3335">
                        <c:v>1</c:v>
                      </c:pt>
                      <c:pt idx="3336">
                        <c:v>1</c:v>
                      </c:pt>
                      <c:pt idx="3337">
                        <c:v>1</c:v>
                      </c:pt>
                      <c:pt idx="3338">
                        <c:v>1</c:v>
                      </c:pt>
                      <c:pt idx="3339">
                        <c:v>1</c:v>
                      </c:pt>
                      <c:pt idx="3340">
                        <c:v>1</c:v>
                      </c:pt>
                      <c:pt idx="3341">
                        <c:v>1</c:v>
                      </c:pt>
                      <c:pt idx="3342">
                        <c:v>1</c:v>
                      </c:pt>
                      <c:pt idx="3343">
                        <c:v>1</c:v>
                      </c:pt>
                      <c:pt idx="3344">
                        <c:v>1</c:v>
                      </c:pt>
                      <c:pt idx="3345">
                        <c:v>1</c:v>
                      </c:pt>
                      <c:pt idx="3346">
                        <c:v>1</c:v>
                      </c:pt>
                      <c:pt idx="3347">
                        <c:v>1</c:v>
                      </c:pt>
                      <c:pt idx="3348">
                        <c:v>1</c:v>
                      </c:pt>
                      <c:pt idx="3349">
                        <c:v>1</c:v>
                      </c:pt>
                      <c:pt idx="3350">
                        <c:v>1</c:v>
                      </c:pt>
                      <c:pt idx="3351">
                        <c:v>1</c:v>
                      </c:pt>
                      <c:pt idx="3352">
                        <c:v>1</c:v>
                      </c:pt>
                      <c:pt idx="3353">
                        <c:v>1</c:v>
                      </c:pt>
                      <c:pt idx="3354">
                        <c:v>1</c:v>
                      </c:pt>
                      <c:pt idx="3355">
                        <c:v>1</c:v>
                      </c:pt>
                      <c:pt idx="3356">
                        <c:v>1</c:v>
                      </c:pt>
                      <c:pt idx="3357">
                        <c:v>1</c:v>
                      </c:pt>
                      <c:pt idx="3358">
                        <c:v>1</c:v>
                      </c:pt>
                      <c:pt idx="3359">
                        <c:v>1</c:v>
                      </c:pt>
                      <c:pt idx="3360">
                        <c:v>1</c:v>
                      </c:pt>
                      <c:pt idx="3361">
                        <c:v>1</c:v>
                      </c:pt>
                      <c:pt idx="3362">
                        <c:v>1</c:v>
                      </c:pt>
                      <c:pt idx="3363">
                        <c:v>1</c:v>
                      </c:pt>
                      <c:pt idx="3364">
                        <c:v>1</c:v>
                      </c:pt>
                      <c:pt idx="3365">
                        <c:v>1</c:v>
                      </c:pt>
                      <c:pt idx="3366">
                        <c:v>1</c:v>
                      </c:pt>
                      <c:pt idx="3367">
                        <c:v>1</c:v>
                      </c:pt>
                      <c:pt idx="3368">
                        <c:v>1</c:v>
                      </c:pt>
                      <c:pt idx="3369">
                        <c:v>1</c:v>
                      </c:pt>
                      <c:pt idx="3370">
                        <c:v>1</c:v>
                      </c:pt>
                      <c:pt idx="3371">
                        <c:v>1</c:v>
                      </c:pt>
                      <c:pt idx="3372">
                        <c:v>1</c:v>
                      </c:pt>
                      <c:pt idx="3373">
                        <c:v>1</c:v>
                      </c:pt>
                      <c:pt idx="3374">
                        <c:v>1</c:v>
                      </c:pt>
                      <c:pt idx="3375">
                        <c:v>1</c:v>
                      </c:pt>
                      <c:pt idx="3376">
                        <c:v>1</c:v>
                      </c:pt>
                      <c:pt idx="3377">
                        <c:v>1</c:v>
                      </c:pt>
                      <c:pt idx="3378">
                        <c:v>1</c:v>
                      </c:pt>
                      <c:pt idx="3379">
                        <c:v>1</c:v>
                      </c:pt>
                      <c:pt idx="3380">
                        <c:v>1</c:v>
                      </c:pt>
                      <c:pt idx="3381">
                        <c:v>1</c:v>
                      </c:pt>
                      <c:pt idx="3382">
                        <c:v>1</c:v>
                      </c:pt>
                      <c:pt idx="3383">
                        <c:v>1</c:v>
                      </c:pt>
                      <c:pt idx="3384">
                        <c:v>1</c:v>
                      </c:pt>
                      <c:pt idx="3385">
                        <c:v>1</c:v>
                      </c:pt>
                      <c:pt idx="3386">
                        <c:v>1</c:v>
                      </c:pt>
                      <c:pt idx="3387">
                        <c:v>1</c:v>
                      </c:pt>
                      <c:pt idx="3388">
                        <c:v>1</c:v>
                      </c:pt>
                      <c:pt idx="3389">
                        <c:v>1</c:v>
                      </c:pt>
                      <c:pt idx="3390">
                        <c:v>1</c:v>
                      </c:pt>
                      <c:pt idx="3391">
                        <c:v>1</c:v>
                      </c:pt>
                      <c:pt idx="3392">
                        <c:v>1</c:v>
                      </c:pt>
                      <c:pt idx="3393">
                        <c:v>1</c:v>
                      </c:pt>
                      <c:pt idx="3394">
                        <c:v>1</c:v>
                      </c:pt>
                      <c:pt idx="3395">
                        <c:v>1</c:v>
                      </c:pt>
                      <c:pt idx="3396">
                        <c:v>1</c:v>
                      </c:pt>
                      <c:pt idx="3397">
                        <c:v>1</c:v>
                      </c:pt>
                      <c:pt idx="3398">
                        <c:v>1</c:v>
                      </c:pt>
                      <c:pt idx="3399">
                        <c:v>1</c:v>
                      </c:pt>
                      <c:pt idx="3400">
                        <c:v>1</c:v>
                      </c:pt>
                      <c:pt idx="3401">
                        <c:v>1</c:v>
                      </c:pt>
                      <c:pt idx="3402">
                        <c:v>1</c:v>
                      </c:pt>
                      <c:pt idx="3403">
                        <c:v>1</c:v>
                      </c:pt>
                      <c:pt idx="3404">
                        <c:v>1</c:v>
                      </c:pt>
                      <c:pt idx="3405">
                        <c:v>1</c:v>
                      </c:pt>
                      <c:pt idx="3406">
                        <c:v>1</c:v>
                      </c:pt>
                      <c:pt idx="3407">
                        <c:v>1</c:v>
                      </c:pt>
                      <c:pt idx="3408">
                        <c:v>1</c:v>
                      </c:pt>
                      <c:pt idx="3409">
                        <c:v>1</c:v>
                      </c:pt>
                      <c:pt idx="3410">
                        <c:v>1</c:v>
                      </c:pt>
                      <c:pt idx="3411">
                        <c:v>1</c:v>
                      </c:pt>
                      <c:pt idx="3412">
                        <c:v>1</c:v>
                      </c:pt>
                      <c:pt idx="3413">
                        <c:v>1</c:v>
                      </c:pt>
                      <c:pt idx="3414">
                        <c:v>1</c:v>
                      </c:pt>
                      <c:pt idx="3415">
                        <c:v>1</c:v>
                      </c:pt>
                      <c:pt idx="3416">
                        <c:v>1</c:v>
                      </c:pt>
                      <c:pt idx="3417">
                        <c:v>1</c:v>
                      </c:pt>
                      <c:pt idx="3418">
                        <c:v>1</c:v>
                      </c:pt>
                      <c:pt idx="3419">
                        <c:v>1</c:v>
                      </c:pt>
                      <c:pt idx="3420">
                        <c:v>1</c:v>
                      </c:pt>
                      <c:pt idx="3421">
                        <c:v>1</c:v>
                      </c:pt>
                      <c:pt idx="3422">
                        <c:v>1</c:v>
                      </c:pt>
                      <c:pt idx="3423">
                        <c:v>1</c:v>
                      </c:pt>
                      <c:pt idx="3424">
                        <c:v>1</c:v>
                      </c:pt>
                      <c:pt idx="3425">
                        <c:v>1</c:v>
                      </c:pt>
                      <c:pt idx="3426">
                        <c:v>1</c:v>
                      </c:pt>
                      <c:pt idx="3427">
                        <c:v>1</c:v>
                      </c:pt>
                      <c:pt idx="3428">
                        <c:v>1</c:v>
                      </c:pt>
                      <c:pt idx="3429">
                        <c:v>1</c:v>
                      </c:pt>
                      <c:pt idx="3430">
                        <c:v>1</c:v>
                      </c:pt>
                      <c:pt idx="3431">
                        <c:v>1</c:v>
                      </c:pt>
                      <c:pt idx="3432">
                        <c:v>1</c:v>
                      </c:pt>
                      <c:pt idx="3433">
                        <c:v>1</c:v>
                      </c:pt>
                      <c:pt idx="3434">
                        <c:v>1</c:v>
                      </c:pt>
                      <c:pt idx="3435">
                        <c:v>1</c:v>
                      </c:pt>
                      <c:pt idx="3436">
                        <c:v>1</c:v>
                      </c:pt>
                      <c:pt idx="3437">
                        <c:v>1</c:v>
                      </c:pt>
                      <c:pt idx="3438">
                        <c:v>1</c:v>
                      </c:pt>
                      <c:pt idx="3439">
                        <c:v>1</c:v>
                      </c:pt>
                      <c:pt idx="3440">
                        <c:v>1</c:v>
                      </c:pt>
                      <c:pt idx="3441">
                        <c:v>1</c:v>
                      </c:pt>
                      <c:pt idx="3442">
                        <c:v>1</c:v>
                      </c:pt>
                      <c:pt idx="3443">
                        <c:v>1</c:v>
                      </c:pt>
                      <c:pt idx="3444">
                        <c:v>1</c:v>
                      </c:pt>
                      <c:pt idx="3445">
                        <c:v>1</c:v>
                      </c:pt>
                      <c:pt idx="3446">
                        <c:v>1</c:v>
                      </c:pt>
                      <c:pt idx="3447">
                        <c:v>1</c:v>
                      </c:pt>
                      <c:pt idx="3448">
                        <c:v>1</c:v>
                      </c:pt>
                      <c:pt idx="3449">
                        <c:v>1</c:v>
                      </c:pt>
                      <c:pt idx="3450">
                        <c:v>1</c:v>
                      </c:pt>
                      <c:pt idx="3451">
                        <c:v>1</c:v>
                      </c:pt>
                      <c:pt idx="3452">
                        <c:v>-1</c:v>
                      </c:pt>
                      <c:pt idx="3453">
                        <c:v>-1</c:v>
                      </c:pt>
                      <c:pt idx="3454">
                        <c:v>-1</c:v>
                      </c:pt>
                      <c:pt idx="3455">
                        <c:v>-1</c:v>
                      </c:pt>
                      <c:pt idx="3456">
                        <c:v>-1</c:v>
                      </c:pt>
                      <c:pt idx="3457">
                        <c:v>-1</c:v>
                      </c:pt>
                      <c:pt idx="3458">
                        <c:v>-1</c:v>
                      </c:pt>
                      <c:pt idx="3459">
                        <c:v>-1</c:v>
                      </c:pt>
                      <c:pt idx="3460">
                        <c:v>-1</c:v>
                      </c:pt>
                      <c:pt idx="3461">
                        <c:v>-1</c:v>
                      </c:pt>
                      <c:pt idx="3462">
                        <c:v>-1</c:v>
                      </c:pt>
                      <c:pt idx="3463">
                        <c:v>-1</c:v>
                      </c:pt>
                      <c:pt idx="3464">
                        <c:v>-1</c:v>
                      </c:pt>
                      <c:pt idx="3465">
                        <c:v>-1</c:v>
                      </c:pt>
                      <c:pt idx="3466">
                        <c:v>-1</c:v>
                      </c:pt>
                      <c:pt idx="3467">
                        <c:v>-1</c:v>
                      </c:pt>
                      <c:pt idx="3468">
                        <c:v>-1</c:v>
                      </c:pt>
                      <c:pt idx="3469">
                        <c:v>-1</c:v>
                      </c:pt>
                      <c:pt idx="3470">
                        <c:v>-1</c:v>
                      </c:pt>
                      <c:pt idx="3471">
                        <c:v>-1</c:v>
                      </c:pt>
                      <c:pt idx="3472">
                        <c:v>-1</c:v>
                      </c:pt>
                      <c:pt idx="3473">
                        <c:v>-1</c:v>
                      </c:pt>
                      <c:pt idx="3474">
                        <c:v>-1</c:v>
                      </c:pt>
                      <c:pt idx="3475">
                        <c:v>-1</c:v>
                      </c:pt>
                      <c:pt idx="3476">
                        <c:v>-1</c:v>
                      </c:pt>
                      <c:pt idx="3477">
                        <c:v>-1</c:v>
                      </c:pt>
                      <c:pt idx="3478">
                        <c:v>-1</c:v>
                      </c:pt>
                      <c:pt idx="3479">
                        <c:v>-1</c:v>
                      </c:pt>
                      <c:pt idx="3480">
                        <c:v>-1</c:v>
                      </c:pt>
                      <c:pt idx="3481">
                        <c:v>-1</c:v>
                      </c:pt>
                      <c:pt idx="3482">
                        <c:v>-1</c:v>
                      </c:pt>
                      <c:pt idx="3483">
                        <c:v>-1</c:v>
                      </c:pt>
                      <c:pt idx="3484">
                        <c:v>-1</c:v>
                      </c:pt>
                      <c:pt idx="3485">
                        <c:v>-1</c:v>
                      </c:pt>
                      <c:pt idx="3486">
                        <c:v>-1</c:v>
                      </c:pt>
                      <c:pt idx="3487">
                        <c:v>-1</c:v>
                      </c:pt>
                      <c:pt idx="3488">
                        <c:v>-1</c:v>
                      </c:pt>
                      <c:pt idx="3489">
                        <c:v>-1</c:v>
                      </c:pt>
                      <c:pt idx="3490">
                        <c:v>-1</c:v>
                      </c:pt>
                      <c:pt idx="3491">
                        <c:v>-1</c:v>
                      </c:pt>
                      <c:pt idx="3492">
                        <c:v>-1</c:v>
                      </c:pt>
                      <c:pt idx="3493">
                        <c:v>-1</c:v>
                      </c:pt>
                      <c:pt idx="3494">
                        <c:v>-1</c:v>
                      </c:pt>
                      <c:pt idx="3495">
                        <c:v>-1</c:v>
                      </c:pt>
                      <c:pt idx="3496">
                        <c:v>-1</c:v>
                      </c:pt>
                      <c:pt idx="3497">
                        <c:v>-1</c:v>
                      </c:pt>
                      <c:pt idx="3498">
                        <c:v>-1</c:v>
                      </c:pt>
                      <c:pt idx="3499">
                        <c:v>-1</c:v>
                      </c:pt>
                      <c:pt idx="3500">
                        <c:v>-1</c:v>
                      </c:pt>
                      <c:pt idx="3501">
                        <c:v>-1</c:v>
                      </c:pt>
                      <c:pt idx="3502">
                        <c:v>-1</c:v>
                      </c:pt>
                      <c:pt idx="3503">
                        <c:v>-1</c:v>
                      </c:pt>
                      <c:pt idx="3504">
                        <c:v>-1</c:v>
                      </c:pt>
                      <c:pt idx="3505">
                        <c:v>-1</c:v>
                      </c:pt>
                      <c:pt idx="3506">
                        <c:v>-1</c:v>
                      </c:pt>
                      <c:pt idx="3507">
                        <c:v>-1</c:v>
                      </c:pt>
                      <c:pt idx="3508">
                        <c:v>-1</c:v>
                      </c:pt>
                      <c:pt idx="3509">
                        <c:v>-1</c:v>
                      </c:pt>
                      <c:pt idx="3510">
                        <c:v>-1</c:v>
                      </c:pt>
                      <c:pt idx="3511">
                        <c:v>-1</c:v>
                      </c:pt>
                      <c:pt idx="3512">
                        <c:v>-1</c:v>
                      </c:pt>
                      <c:pt idx="3513">
                        <c:v>-1</c:v>
                      </c:pt>
                      <c:pt idx="3514">
                        <c:v>-1</c:v>
                      </c:pt>
                      <c:pt idx="3515">
                        <c:v>-1</c:v>
                      </c:pt>
                      <c:pt idx="3516">
                        <c:v>-1</c:v>
                      </c:pt>
                      <c:pt idx="3517">
                        <c:v>-1</c:v>
                      </c:pt>
                      <c:pt idx="3518">
                        <c:v>-1</c:v>
                      </c:pt>
                      <c:pt idx="3519">
                        <c:v>-1</c:v>
                      </c:pt>
                      <c:pt idx="3520">
                        <c:v>-1</c:v>
                      </c:pt>
                      <c:pt idx="3521">
                        <c:v>-1</c:v>
                      </c:pt>
                      <c:pt idx="3522">
                        <c:v>-1</c:v>
                      </c:pt>
                      <c:pt idx="3523">
                        <c:v>-1</c:v>
                      </c:pt>
                      <c:pt idx="3524">
                        <c:v>-1</c:v>
                      </c:pt>
                      <c:pt idx="3525">
                        <c:v>-1</c:v>
                      </c:pt>
                      <c:pt idx="3526">
                        <c:v>-1</c:v>
                      </c:pt>
                      <c:pt idx="3527">
                        <c:v>-1</c:v>
                      </c:pt>
                      <c:pt idx="3528">
                        <c:v>-1</c:v>
                      </c:pt>
                      <c:pt idx="3529">
                        <c:v>-1</c:v>
                      </c:pt>
                      <c:pt idx="3530">
                        <c:v>-1</c:v>
                      </c:pt>
                      <c:pt idx="3531">
                        <c:v>-1</c:v>
                      </c:pt>
                      <c:pt idx="3532">
                        <c:v>-1</c:v>
                      </c:pt>
                      <c:pt idx="3533">
                        <c:v>-1</c:v>
                      </c:pt>
                      <c:pt idx="3534">
                        <c:v>-1</c:v>
                      </c:pt>
                      <c:pt idx="3535">
                        <c:v>-1</c:v>
                      </c:pt>
                      <c:pt idx="3536">
                        <c:v>-1</c:v>
                      </c:pt>
                      <c:pt idx="3537">
                        <c:v>-1</c:v>
                      </c:pt>
                      <c:pt idx="3538">
                        <c:v>-1</c:v>
                      </c:pt>
                      <c:pt idx="3539">
                        <c:v>-1</c:v>
                      </c:pt>
                      <c:pt idx="3540">
                        <c:v>-1</c:v>
                      </c:pt>
                      <c:pt idx="3541">
                        <c:v>-1</c:v>
                      </c:pt>
                      <c:pt idx="3542">
                        <c:v>-1</c:v>
                      </c:pt>
                      <c:pt idx="3543">
                        <c:v>-1</c:v>
                      </c:pt>
                      <c:pt idx="3544">
                        <c:v>-1</c:v>
                      </c:pt>
                      <c:pt idx="3545">
                        <c:v>-1</c:v>
                      </c:pt>
                      <c:pt idx="3546">
                        <c:v>-1</c:v>
                      </c:pt>
                      <c:pt idx="3547">
                        <c:v>-1</c:v>
                      </c:pt>
                      <c:pt idx="3548">
                        <c:v>-1</c:v>
                      </c:pt>
                      <c:pt idx="3549">
                        <c:v>-1</c:v>
                      </c:pt>
                      <c:pt idx="3550">
                        <c:v>-1</c:v>
                      </c:pt>
                      <c:pt idx="3551">
                        <c:v>-1</c:v>
                      </c:pt>
                      <c:pt idx="3552">
                        <c:v>-1</c:v>
                      </c:pt>
                      <c:pt idx="3553">
                        <c:v>-1</c:v>
                      </c:pt>
                      <c:pt idx="3554">
                        <c:v>-1</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-1</c:v>
                      </c:pt>
                      <c:pt idx="3571">
                        <c:v>-1</c:v>
                      </c:pt>
                      <c:pt idx="3572">
                        <c:v>-1</c:v>
                      </c:pt>
                      <c:pt idx="3573">
                        <c:v>-1</c:v>
                      </c:pt>
                      <c:pt idx="3574">
                        <c:v>-1</c:v>
                      </c:pt>
                      <c:pt idx="3575">
                        <c:v>-1</c:v>
                      </c:pt>
                      <c:pt idx="3576">
                        <c:v>-1</c:v>
                      </c:pt>
                      <c:pt idx="3577">
                        <c:v>-1</c:v>
                      </c:pt>
                      <c:pt idx="3578">
                        <c:v>-1</c:v>
                      </c:pt>
                      <c:pt idx="3579">
                        <c:v>-1</c:v>
                      </c:pt>
                      <c:pt idx="3580">
                        <c:v>-1</c:v>
                      </c:pt>
                      <c:pt idx="3581">
                        <c:v>-1</c:v>
                      </c:pt>
                      <c:pt idx="3582">
                        <c:v>-1</c:v>
                      </c:pt>
                      <c:pt idx="3583">
                        <c:v>-1</c:v>
                      </c:pt>
                      <c:pt idx="3584">
                        <c:v>-1</c:v>
                      </c:pt>
                      <c:pt idx="3585">
                        <c:v>-1</c:v>
                      </c:pt>
                      <c:pt idx="3586">
                        <c:v>-1</c:v>
                      </c:pt>
                      <c:pt idx="3587">
                        <c:v>-1</c:v>
                      </c:pt>
                      <c:pt idx="3588">
                        <c:v>-1</c:v>
                      </c:pt>
                      <c:pt idx="3589">
                        <c:v>-1</c:v>
                      </c:pt>
                      <c:pt idx="3590">
                        <c:v>-1</c:v>
                      </c:pt>
                      <c:pt idx="3591">
                        <c:v>-1</c:v>
                      </c:pt>
                      <c:pt idx="3592">
                        <c:v>-1</c:v>
                      </c:pt>
                      <c:pt idx="3593">
                        <c:v>-1</c:v>
                      </c:pt>
                      <c:pt idx="3594">
                        <c:v>-1</c:v>
                      </c:pt>
                      <c:pt idx="3595">
                        <c:v>-1</c:v>
                      </c:pt>
                      <c:pt idx="3596">
                        <c:v>-1</c:v>
                      </c:pt>
                      <c:pt idx="3597">
                        <c:v>-1</c:v>
                      </c:pt>
                      <c:pt idx="3598">
                        <c:v>-1</c:v>
                      </c:pt>
                      <c:pt idx="3599">
                        <c:v>-1</c:v>
                      </c:pt>
                      <c:pt idx="3600">
                        <c:v>-1</c:v>
                      </c:pt>
                      <c:pt idx="3601">
                        <c:v>-1</c:v>
                      </c:pt>
                      <c:pt idx="3602">
                        <c:v>-1</c:v>
                      </c:pt>
                      <c:pt idx="3603">
                        <c:v>-1</c:v>
                      </c:pt>
                      <c:pt idx="3604">
                        <c:v>-1</c:v>
                      </c:pt>
                      <c:pt idx="3605">
                        <c:v>-1</c:v>
                      </c:pt>
                      <c:pt idx="3606">
                        <c:v>-1</c:v>
                      </c:pt>
                      <c:pt idx="3607">
                        <c:v>-1</c:v>
                      </c:pt>
                      <c:pt idx="3608">
                        <c:v>-1</c:v>
                      </c:pt>
                      <c:pt idx="3609">
                        <c:v>-1</c:v>
                      </c:pt>
                      <c:pt idx="3610">
                        <c:v>-1</c:v>
                      </c:pt>
                      <c:pt idx="3611">
                        <c:v>-1</c:v>
                      </c:pt>
                      <c:pt idx="3612">
                        <c:v>-1</c:v>
                      </c:pt>
                      <c:pt idx="3613">
                        <c:v>-1</c:v>
                      </c:pt>
                      <c:pt idx="3614">
                        <c:v>-1</c:v>
                      </c:pt>
                      <c:pt idx="3615">
                        <c:v>-1</c:v>
                      </c:pt>
                      <c:pt idx="3616">
                        <c:v>-1</c:v>
                      </c:pt>
                      <c:pt idx="3617">
                        <c:v>-1</c:v>
                      </c:pt>
                      <c:pt idx="3618">
                        <c:v>-1</c:v>
                      </c:pt>
                      <c:pt idx="3619">
                        <c:v>-1</c:v>
                      </c:pt>
                      <c:pt idx="3620">
                        <c:v>-1</c:v>
                      </c:pt>
                      <c:pt idx="3621">
                        <c:v>-1</c:v>
                      </c:pt>
                      <c:pt idx="3622">
                        <c:v>-1</c:v>
                      </c:pt>
                      <c:pt idx="3623">
                        <c:v>-1</c:v>
                      </c:pt>
                      <c:pt idx="3624">
                        <c:v>-1</c:v>
                      </c:pt>
                      <c:pt idx="3625">
                        <c:v>-1</c:v>
                      </c:pt>
                      <c:pt idx="3626">
                        <c:v>-1</c:v>
                      </c:pt>
                      <c:pt idx="3627">
                        <c:v>-1</c:v>
                      </c:pt>
                      <c:pt idx="3628">
                        <c:v>-1</c:v>
                      </c:pt>
                      <c:pt idx="3629">
                        <c:v>-1</c:v>
                      </c:pt>
                      <c:pt idx="3630">
                        <c:v>-1</c:v>
                      </c:pt>
                      <c:pt idx="3631">
                        <c:v>-1</c:v>
                      </c:pt>
                      <c:pt idx="3632">
                        <c:v>-1</c:v>
                      </c:pt>
                      <c:pt idx="3633">
                        <c:v>-1</c:v>
                      </c:pt>
                      <c:pt idx="3634">
                        <c:v>-1</c:v>
                      </c:pt>
                      <c:pt idx="3635">
                        <c:v>-1</c:v>
                      </c:pt>
                      <c:pt idx="3636">
                        <c:v>-1</c:v>
                      </c:pt>
                      <c:pt idx="3637">
                        <c:v>-1</c:v>
                      </c:pt>
                      <c:pt idx="3638">
                        <c:v>-1</c:v>
                      </c:pt>
                      <c:pt idx="3639">
                        <c:v>-1</c:v>
                      </c:pt>
                      <c:pt idx="3640">
                        <c:v>-1</c:v>
                      </c:pt>
                      <c:pt idx="3641">
                        <c:v>-1</c:v>
                      </c:pt>
                      <c:pt idx="3642">
                        <c:v>-1</c:v>
                      </c:pt>
                      <c:pt idx="3643">
                        <c:v>-1</c:v>
                      </c:pt>
                      <c:pt idx="3644">
                        <c:v>-1</c:v>
                      </c:pt>
                      <c:pt idx="3645">
                        <c:v>-1</c:v>
                      </c:pt>
                      <c:pt idx="3646">
                        <c:v>-1</c:v>
                      </c:pt>
                      <c:pt idx="3647">
                        <c:v>-1</c:v>
                      </c:pt>
                      <c:pt idx="3648">
                        <c:v>-1</c:v>
                      </c:pt>
                      <c:pt idx="3649">
                        <c:v>-1</c:v>
                      </c:pt>
                      <c:pt idx="3650">
                        <c:v>-1</c:v>
                      </c:pt>
                      <c:pt idx="3651">
                        <c:v>-1</c:v>
                      </c:pt>
                      <c:pt idx="3652">
                        <c:v>-1</c:v>
                      </c:pt>
                      <c:pt idx="3653">
                        <c:v>-1</c:v>
                      </c:pt>
                      <c:pt idx="3654">
                        <c:v>-1</c:v>
                      </c:pt>
                      <c:pt idx="3655">
                        <c:v>-1</c:v>
                      </c:pt>
                      <c:pt idx="3656">
                        <c:v>-1</c:v>
                      </c:pt>
                      <c:pt idx="3657">
                        <c:v>-1</c:v>
                      </c:pt>
                      <c:pt idx="3658">
                        <c:v>-1</c:v>
                      </c:pt>
                      <c:pt idx="3659">
                        <c:v>-1</c:v>
                      </c:pt>
                      <c:pt idx="3660">
                        <c:v>-1</c:v>
                      </c:pt>
                      <c:pt idx="3661">
                        <c:v>-1</c:v>
                      </c:pt>
                      <c:pt idx="3662">
                        <c:v>-1</c:v>
                      </c:pt>
                      <c:pt idx="3663">
                        <c:v>-1</c:v>
                      </c:pt>
                      <c:pt idx="3664">
                        <c:v>-1</c:v>
                      </c:pt>
                      <c:pt idx="3665">
                        <c:v>-1</c:v>
                      </c:pt>
                      <c:pt idx="3666">
                        <c:v>-1</c:v>
                      </c:pt>
                      <c:pt idx="3667">
                        <c:v>-1</c:v>
                      </c:pt>
                      <c:pt idx="3668">
                        <c:v>-1</c:v>
                      </c:pt>
                      <c:pt idx="3669">
                        <c:v>-1</c:v>
                      </c:pt>
                      <c:pt idx="3670">
                        <c:v>-1</c:v>
                      </c:pt>
                      <c:pt idx="3671">
                        <c:v>-1</c:v>
                      </c:pt>
                      <c:pt idx="3672">
                        <c:v>-1</c:v>
                      </c:pt>
                      <c:pt idx="3673">
                        <c:v>-1</c:v>
                      </c:pt>
                      <c:pt idx="3674">
                        <c:v>-1</c:v>
                      </c:pt>
                      <c:pt idx="3675">
                        <c:v>-1</c:v>
                      </c:pt>
                      <c:pt idx="3676">
                        <c:v>-1</c:v>
                      </c:pt>
                      <c:pt idx="3677">
                        <c:v>-1</c:v>
                      </c:pt>
                      <c:pt idx="3678">
                        <c:v>-1</c:v>
                      </c:pt>
                      <c:pt idx="3679">
                        <c:v>-1</c:v>
                      </c:pt>
                      <c:pt idx="3680">
                        <c:v>-1</c:v>
                      </c:pt>
                      <c:pt idx="3681">
                        <c:v>-1</c:v>
                      </c:pt>
                      <c:pt idx="3682">
                        <c:v>-1</c:v>
                      </c:pt>
                      <c:pt idx="3683">
                        <c:v>-1</c:v>
                      </c:pt>
                      <c:pt idx="3684">
                        <c:v>-1</c:v>
                      </c:pt>
                      <c:pt idx="3685">
                        <c:v>-1</c:v>
                      </c:pt>
                      <c:pt idx="3686">
                        <c:v>-1</c:v>
                      </c:pt>
                      <c:pt idx="3687">
                        <c:v>-1</c:v>
                      </c:pt>
                      <c:pt idx="3688">
                        <c:v>-1</c:v>
                      </c:pt>
                      <c:pt idx="3689">
                        <c:v>-1</c:v>
                      </c:pt>
                      <c:pt idx="3690">
                        <c:v>-1</c:v>
                      </c:pt>
                      <c:pt idx="3691">
                        <c:v>-1</c:v>
                      </c:pt>
                      <c:pt idx="3692">
                        <c:v>-1</c:v>
                      </c:pt>
                      <c:pt idx="3693">
                        <c:v>-1</c:v>
                      </c:pt>
                      <c:pt idx="3694">
                        <c:v>-1</c:v>
                      </c:pt>
                      <c:pt idx="3695">
                        <c:v>-1</c:v>
                      </c:pt>
                      <c:pt idx="3696">
                        <c:v>-1</c:v>
                      </c:pt>
                      <c:pt idx="3697">
                        <c:v>-1</c:v>
                      </c:pt>
                      <c:pt idx="3698">
                        <c:v>-1</c:v>
                      </c:pt>
                      <c:pt idx="3699">
                        <c:v>-1</c:v>
                      </c:pt>
                      <c:pt idx="3700">
                        <c:v>-1</c:v>
                      </c:pt>
                      <c:pt idx="3701">
                        <c:v>-1</c:v>
                      </c:pt>
                      <c:pt idx="3702">
                        <c:v>-1</c:v>
                      </c:pt>
                      <c:pt idx="3703">
                        <c:v>-1</c:v>
                      </c:pt>
                      <c:pt idx="3704">
                        <c:v>-1</c:v>
                      </c:pt>
                      <c:pt idx="3705">
                        <c:v>-1</c:v>
                      </c:pt>
                      <c:pt idx="3706">
                        <c:v>-1</c:v>
                      </c:pt>
                      <c:pt idx="3707">
                        <c:v>-1</c:v>
                      </c:pt>
                      <c:pt idx="3708">
                        <c:v>-1</c:v>
                      </c:pt>
                      <c:pt idx="3709">
                        <c:v>-1</c:v>
                      </c:pt>
                      <c:pt idx="3710">
                        <c:v>-1</c:v>
                      </c:pt>
                      <c:pt idx="3711">
                        <c:v>-1</c:v>
                      </c:pt>
                      <c:pt idx="3712">
                        <c:v>-1</c:v>
                      </c:pt>
                      <c:pt idx="3713">
                        <c:v>-1</c:v>
                      </c:pt>
                      <c:pt idx="3714">
                        <c:v>-1</c:v>
                      </c:pt>
                      <c:pt idx="3715">
                        <c:v>-1</c:v>
                      </c:pt>
                      <c:pt idx="3716">
                        <c:v>-1</c:v>
                      </c:pt>
                      <c:pt idx="3717">
                        <c:v>-1</c:v>
                      </c:pt>
                      <c:pt idx="3718">
                        <c:v>-1</c:v>
                      </c:pt>
                      <c:pt idx="3719">
                        <c:v>-1</c:v>
                      </c:pt>
                      <c:pt idx="3720">
                        <c:v>-1</c:v>
                      </c:pt>
                      <c:pt idx="3721">
                        <c:v>-1</c:v>
                      </c:pt>
                      <c:pt idx="3722">
                        <c:v>-1</c:v>
                      </c:pt>
                      <c:pt idx="3723">
                        <c:v>-1</c:v>
                      </c:pt>
                      <c:pt idx="3724">
                        <c:v>-1</c:v>
                      </c:pt>
                      <c:pt idx="3725">
                        <c:v>-1</c:v>
                      </c:pt>
                      <c:pt idx="3726">
                        <c:v>-1</c:v>
                      </c:pt>
                      <c:pt idx="3727">
                        <c:v>-1</c:v>
                      </c:pt>
                      <c:pt idx="3728">
                        <c:v>-1</c:v>
                      </c:pt>
                      <c:pt idx="3729">
                        <c:v>-1</c:v>
                      </c:pt>
                      <c:pt idx="3730">
                        <c:v>-1</c:v>
                      </c:pt>
                      <c:pt idx="3731">
                        <c:v>-1</c:v>
                      </c:pt>
                      <c:pt idx="3732">
                        <c:v>-1</c:v>
                      </c:pt>
                      <c:pt idx="3733">
                        <c:v>-1</c:v>
                      </c:pt>
                      <c:pt idx="3734">
                        <c:v>-1</c:v>
                      </c:pt>
                      <c:pt idx="3735">
                        <c:v>-1</c:v>
                      </c:pt>
                      <c:pt idx="3736">
                        <c:v>-1</c:v>
                      </c:pt>
                      <c:pt idx="3737">
                        <c:v>-1</c:v>
                      </c:pt>
                      <c:pt idx="3738">
                        <c:v>-1</c:v>
                      </c:pt>
                      <c:pt idx="3739">
                        <c:v>-1</c:v>
                      </c:pt>
                      <c:pt idx="3740">
                        <c:v>-1</c:v>
                      </c:pt>
                      <c:pt idx="3741">
                        <c:v>-1</c:v>
                      </c:pt>
                      <c:pt idx="3742">
                        <c:v>-1</c:v>
                      </c:pt>
                      <c:pt idx="3743">
                        <c:v>-1</c:v>
                      </c:pt>
                      <c:pt idx="3744">
                        <c:v>-1</c:v>
                      </c:pt>
                      <c:pt idx="3745">
                        <c:v>-1</c:v>
                      </c:pt>
                      <c:pt idx="3746">
                        <c:v>-1</c:v>
                      </c:pt>
                      <c:pt idx="3747">
                        <c:v>-1</c:v>
                      </c:pt>
                      <c:pt idx="3748">
                        <c:v>-1</c:v>
                      </c:pt>
                      <c:pt idx="3749">
                        <c:v>-1</c:v>
                      </c:pt>
                      <c:pt idx="3750">
                        <c:v>-1</c:v>
                      </c:pt>
                      <c:pt idx="3751">
                        <c:v>-1</c:v>
                      </c:pt>
                      <c:pt idx="3752">
                        <c:v>-1</c:v>
                      </c:pt>
                      <c:pt idx="3753">
                        <c:v>-1</c:v>
                      </c:pt>
                      <c:pt idx="3754">
                        <c:v>-1</c:v>
                      </c:pt>
                      <c:pt idx="3755">
                        <c:v>-1</c:v>
                      </c:pt>
                      <c:pt idx="3756">
                        <c:v>-1</c:v>
                      </c:pt>
                      <c:pt idx="3757">
                        <c:v>-1</c:v>
                      </c:pt>
                      <c:pt idx="3758">
                        <c:v>-1</c:v>
                      </c:pt>
                      <c:pt idx="3759">
                        <c:v>-1</c:v>
                      </c:pt>
                      <c:pt idx="3760">
                        <c:v>-1</c:v>
                      </c:pt>
                      <c:pt idx="3761">
                        <c:v>-1</c:v>
                      </c:pt>
                      <c:pt idx="3762">
                        <c:v>-1</c:v>
                      </c:pt>
                      <c:pt idx="3763">
                        <c:v>-1</c:v>
                      </c:pt>
                      <c:pt idx="3764">
                        <c:v>-1</c:v>
                      </c:pt>
                      <c:pt idx="3765">
                        <c:v>-1</c:v>
                      </c:pt>
                      <c:pt idx="3766">
                        <c:v>-1</c:v>
                      </c:pt>
                      <c:pt idx="3767">
                        <c:v>-1</c:v>
                      </c:pt>
                      <c:pt idx="3768">
                        <c:v>-1</c:v>
                      </c:pt>
                      <c:pt idx="3769">
                        <c:v>-1</c:v>
                      </c:pt>
                      <c:pt idx="3770">
                        <c:v>-1</c:v>
                      </c:pt>
                      <c:pt idx="3771">
                        <c:v>-1</c:v>
                      </c:pt>
                      <c:pt idx="3772">
                        <c:v>-1</c:v>
                      </c:pt>
                      <c:pt idx="3773">
                        <c:v>-1</c:v>
                      </c:pt>
                      <c:pt idx="3774">
                        <c:v>-1</c:v>
                      </c:pt>
                      <c:pt idx="3775">
                        <c:v>-1</c:v>
                      </c:pt>
                      <c:pt idx="3776">
                        <c:v>-1</c:v>
                      </c:pt>
                      <c:pt idx="3777">
                        <c:v>-1</c:v>
                      </c:pt>
                      <c:pt idx="3778">
                        <c:v>-1</c:v>
                      </c:pt>
                      <c:pt idx="3779">
                        <c:v>-1</c:v>
                      </c:pt>
                      <c:pt idx="3780">
                        <c:v>-1</c:v>
                      </c:pt>
                      <c:pt idx="3781">
                        <c:v>-1</c:v>
                      </c:pt>
                      <c:pt idx="3782">
                        <c:v>-1</c:v>
                      </c:pt>
                      <c:pt idx="3783">
                        <c:v>-1</c:v>
                      </c:pt>
                      <c:pt idx="3784">
                        <c:v>-1</c:v>
                      </c:pt>
                      <c:pt idx="3785">
                        <c:v>-1</c:v>
                      </c:pt>
                      <c:pt idx="3786">
                        <c:v>-1</c:v>
                      </c:pt>
                      <c:pt idx="3787">
                        <c:v>-1</c:v>
                      </c:pt>
                      <c:pt idx="3788">
                        <c:v>-1</c:v>
                      </c:pt>
                      <c:pt idx="3789">
                        <c:v>-1</c:v>
                      </c:pt>
                      <c:pt idx="3790">
                        <c:v>-1</c:v>
                      </c:pt>
                      <c:pt idx="3791">
                        <c:v>-1</c:v>
                      </c:pt>
                      <c:pt idx="3792">
                        <c:v>-1</c:v>
                      </c:pt>
                      <c:pt idx="3793">
                        <c:v>-1</c:v>
                      </c:pt>
                      <c:pt idx="3794">
                        <c:v>-1</c:v>
                      </c:pt>
                      <c:pt idx="3795">
                        <c:v>-1</c:v>
                      </c:pt>
                      <c:pt idx="3796">
                        <c:v>-1</c:v>
                      </c:pt>
                      <c:pt idx="3797">
                        <c:v>-1</c:v>
                      </c:pt>
                      <c:pt idx="3798">
                        <c:v>-1</c:v>
                      </c:pt>
                      <c:pt idx="3799">
                        <c:v>-1</c:v>
                      </c:pt>
                      <c:pt idx="3800">
                        <c:v>-1</c:v>
                      </c:pt>
                      <c:pt idx="3801">
                        <c:v>-1</c:v>
                      </c:pt>
                      <c:pt idx="3802">
                        <c:v>-1</c:v>
                      </c:pt>
                      <c:pt idx="3803">
                        <c:v>-1</c:v>
                      </c:pt>
                      <c:pt idx="3804">
                        <c:v>-1</c:v>
                      </c:pt>
                      <c:pt idx="3805">
                        <c:v>-1</c:v>
                      </c:pt>
                      <c:pt idx="3806">
                        <c:v>-1</c:v>
                      </c:pt>
                      <c:pt idx="3807">
                        <c:v>-1</c:v>
                      </c:pt>
                      <c:pt idx="3808">
                        <c:v>-1</c:v>
                      </c:pt>
                      <c:pt idx="3809">
                        <c:v>-1</c:v>
                      </c:pt>
                      <c:pt idx="3810">
                        <c:v>-1</c:v>
                      </c:pt>
                      <c:pt idx="3811">
                        <c:v>-1</c:v>
                      </c:pt>
                      <c:pt idx="3812">
                        <c:v>-1</c:v>
                      </c:pt>
                      <c:pt idx="3813">
                        <c:v>-1</c:v>
                      </c:pt>
                      <c:pt idx="3814">
                        <c:v>-1</c:v>
                      </c:pt>
                      <c:pt idx="3815">
                        <c:v>-1</c:v>
                      </c:pt>
                      <c:pt idx="3816">
                        <c:v>-1</c:v>
                      </c:pt>
                      <c:pt idx="3817">
                        <c:v>-1</c:v>
                      </c:pt>
                      <c:pt idx="3818">
                        <c:v>-1</c:v>
                      </c:pt>
                      <c:pt idx="3819">
                        <c:v>-1</c:v>
                      </c:pt>
                      <c:pt idx="3820">
                        <c:v>-1</c:v>
                      </c:pt>
                      <c:pt idx="3821">
                        <c:v>-1</c:v>
                      </c:pt>
                      <c:pt idx="3822">
                        <c:v>-1</c:v>
                      </c:pt>
                      <c:pt idx="3823">
                        <c:v>-1</c:v>
                      </c:pt>
                      <c:pt idx="3824">
                        <c:v>-1</c:v>
                      </c:pt>
                      <c:pt idx="3825">
                        <c:v>-1</c:v>
                      </c:pt>
                      <c:pt idx="3826">
                        <c:v>-1</c:v>
                      </c:pt>
                      <c:pt idx="3827">
                        <c:v>-1</c:v>
                      </c:pt>
                      <c:pt idx="3828">
                        <c:v>-1</c:v>
                      </c:pt>
                      <c:pt idx="3829">
                        <c:v>-1</c:v>
                      </c:pt>
                      <c:pt idx="3830">
                        <c:v>-1</c:v>
                      </c:pt>
                      <c:pt idx="3831">
                        <c:v>-1</c:v>
                      </c:pt>
                      <c:pt idx="3832">
                        <c:v>-1</c:v>
                      </c:pt>
                      <c:pt idx="3833">
                        <c:v>-1</c:v>
                      </c:pt>
                      <c:pt idx="3834">
                        <c:v>-1</c:v>
                      </c:pt>
                      <c:pt idx="3835">
                        <c:v>-1</c:v>
                      </c:pt>
                      <c:pt idx="3836">
                        <c:v>-1</c:v>
                      </c:pt>
                      <c:pt idx="3837">
                        <c:v>-1</c:v>
                      </c:pt>
                      <c:pt idx="3838">
                        <c:v>-1</c:v>
                      </c:pt>
                      <c:pt idx="3839">
                        <c:v>-1</c:v>
                      </c:pt>
                      <c:pt idx="3840">
                        <c:v>-1</c:v>
                      </c:pt>
                      <c:pt idx="3841">
                        <c:v>-1</c:v>
                      </c:pt>
                      <c:pt idx="3842">
                        <c:v>-1</c:v>
                      </c:pt>
                      <c:pt idx="3843">
                        <c:v>-1</c:v>
                      </c:pt>
                      <c:pt idx="3844">
                        <c:v>-1</c:v>
                      </c:pt>
                      <c:pt idx="3845">
                        <c:v>-1</c:v>
                      </c:pt>
                      <c:pt idx="3846">
                        <c:v>-1</c:v>
                      </c:pt>
                      <c:pt idx="3847">
                        <c:v>-1</c:v>
                      </c:pt>
                      <c:pt idx="3848">
                        <c:v>-1</c:v>
                      </c:pt>
                      <c:pt idx="3849">
                        <c:v>-1</c:v>
                      </c:pt>
                      <c:pt idx="3850">
                        <c:v>-1</c:v>
                      </c:pt>
                      <c:pt idx="3851">
                        <c:v>-1</c:v>
                      </c:pt>
                      <c:pt idx="3852">
                        <c:v>-1</c:v>
                      </c:pt>
                      <c:pt idx="3853">
                        <c:v>-1</c:v>
                      </c:pt>
                      <c:pt idx="3854">
                        <c:v>-1</c:v>
                      </c:pt>
                      <c:pt idx="3855">
                        <c:v>-1</c:v>
                      </c:pt>
                      <c:pt idx="3856">
                        <c:v>-1</c:v>
                      </c:pt>
                      <c:pt idx="3857">
                        <c:v>-1</c:v>
                      </c:pt>
                      <c:pt idx="3858">
                        <c:v>-1</c:v>
                      </c:pt>
                      <c:pt idx="3859">
                        <c:v>-1</c:v>
                      </c:pt>
                      <c:pt idx="3860">
                        <c:v>-1</c:v>
                      </c:pt>
                      <c:pt idx="3861">
                        <c:v>-1</c:v>
                      </c:pt>
                      <c:pt idx="3862">
                        <c:v>-1</c:v>
                      </c:pt>
                      <c:pt idx="3863">
                        <c:v>-1</c:v>
                      </c:pt>
                      <c:pt idx="3864">
                        <c:v>-1</c:v>
                      </c:pt>
                      <c:pt idx="3865">
                        <c:v>-1</c:v>
                      </c:pt>
                      <c:pt idx="3866">
                        <c:v>-1</c:v>
                      </c:pt>
                      <c:pt idx="3867">
                        <c:v>-1</c:v>
                      </c:pt>
                      <c:pt idx="3868">
                        <c:v>-1</c:v>
                      </c:pt>
                      <c:pt idx="3869">
                        <c:v>-1</c:v>
                      </c:pt>
                      <c:pt idx="3870">
                        <c:v>-1</c:v>
                      </c:pt>
                      <c:pt idx="3871">
                        <c:v>-1</c:v>
                      </c:pt>
                      <c:pt idx="3872">
                        <c:v>-1</c:v>
                      </c:pt>
                      <c:pt idx="3873">
                        <c:v>-1</c:v>
                      </c:pt>
                      <c:pt idx="3874">
                        <c:v>-1</c:v>
                      </c:pt>
                      <c:pt idx="3875">
                        <c:v>-1</c:v>
                      </c:pt>
                      <c:pt idx="3876">
                        <c:v>-1</c:v>
                      </c:pt>
                      <c:pt idx="3877">
                        <c:v>-1</c:v>
                      </c:pt>
                      <c:pt idx="3878">
                        <c:v>-1</c:v>
                      </c:pt>
                      <c:pt idx="3879">
                        <c:v>-1</c:v>
                      </c:pt>
                      <c:pt idx="3880">
                        <c:v>-1</c:v>
                      </c:pt>
                      <c:pt idx="3881">
                        <c:v>-1</c:v>
                      </c:pt>
                      <c:pt idx="3882">
                        <c:v>-1</c:v>
                      </c:pt>
                      <c:pt idx="3883">
                        <c:v>-1</c:v>
                      </c:pt>
                      <c:pt idx="3884">
                        <c:v>-1</c:v>
                      </c:pt>
                      <c:pt idx="3885">
                        <c:v>-1</c:v>
                      </c:pt>
                      <c:pt idx="3886">
                        <c:v>-1</c:v>
                      </c:pt>
                      <c:pt idx="3887">
                        <c:v>-1</c:v>
                      </c:pt>
                      <c:pt idx="3888">
                        <c:v>-1</c:v>
                      </c:pt>
                      <c:pt idx="3889">
                        <c:v>-1</c:v>
                      </c:pt>
                      <c:pt idx="3890">
                        <c:v>-1</c:v>
                      </c:pt>
                      <c:pt idx="3891">
                        <c:v>-1</c:v>
                      </c:pt>
                      <c:pt idx="3892">
                        <c:v>-1</c:v>
                      </c:pt>
                      <c:pt idx="3893">
                        <c:v>-1</c:v>
                      </c:pt>
                      <c:pt idx="3894">
                        <c:v>-1</c:v>
                      </c:pt>
                      <c:pt idx="3895">
                        <c:v>-1</c:v>
                      </c:pt>
                      <c:pt idx="3896">
                        <c:v>-1</c:v>
                      </c:pt>
                      <c:pt idx="3897">
                        <c:v>-1</c:v>
                      </c:pt>
                      <c:pt idx="3898">
                        <c:v>-1</c:v>
                      </c:pt>
                      <c:pt idx="3899">
                        <c:v>-1</c:v>
                      </c:pt>
                      <c:pt idx="3900">
                        <c:v>-1</c:v>
                      </c:pt>
                      <c:pt idx="3901">
                        <c:v>-1</c:v>
                      </c:pt>
                      <c:pt idx="3902">
                        <c:v>-1</c:v>
                      </c:pt>
                      <c:pt idx="3903">
                        <c:v>-1</c:v>
                      </c:pt>
                      <c:pt idx="3904">
                        <c:v>-1</c:v>
                      </c:pt>
                      <c:pt idx="3905">
                        <c:v>-1</c:v>
                      </c:pt>
                      <c:pt idx="3906">
                        <c:v>-1</c:v>
                      </c:pt>
                      <c:pt idx="3907">
                        <c:v>-1</c:v>
                      </c:pt>
                      <c:pt idx="3908">
                        <c:v>-1</c:v>
                      </c:pt>
                      <c:pt idx="3909">
                        <c:v>-1</c:v>
                      </c:pt>
                      <c:pt idx="3910">
                        <c:v>-1</c:v>
                      </c:pt>
                      <c:pt idx="3911">
                        <c:v>-1</c:v>
                      </c:pt>
                      <c:pt idx="3912">
                        <c:v>-1</c:v>
                      </c:pt>
                      <c:pt idx="3913">
                        <c:v>-1</c:v>
                      </c:pt>
                      <c:pt idx="3914">
                        <c:v>-1</c:v>
                      </c:pt>
                      <c:pt idx="3915">
                        <c:v>-1</c:v>
                      </c:pt>
                      <c:pt idx="3916">
                        <c:v>-1</c:v>
                      </c:pt>
                      <c:pt idx="3917">
                        <c:v>-1</c:v>
                      </c:pt>
                      <c:pt idx="3918">
                        <c:v>-1</c:v>
                      </c:pt>
                      <c:pt idx="3919">
                        <c:v>-1</c:v>
                      </c:pt>
                      <c:pt idx="3920">
                        <c:v>-1</c:v>
                      </c:pt>
                      <c:pt idx="3921">
                        <c:v>-1</c:v>
                      </c:pt>
                      <c:pt idx="3922">
                        <c:v>-1</c:v>
                      </c:pt>
                      <c:pt idx="3923">
                        <c:v>-1</c:v>
                      </c:pt>
                      <c:pt idx="3924">
                        <c:v>-1</c:v>
                      </c:pt>
                      <c:pt idx="3925">
                        <c:v>-1</c:v>
                      </c:pt>
                      <c:pt idx="3926">
                        <c:v>-1</c:v>
                      </c:pt>
                      <c:pt idx="3927">
                        <c:v>-1</c:v>
                      </c:pt>
                      <c:pt idx="3928">
                        <c:v>-1</c:v>
                      </c:pt>
                      <c:pt idx="3929">
                        <c:v>-1</c:v>
                      </c:pt>
                      <c:pt idx="3930">
                        <c:v>-1</c:v>
                      </c:pt>
                      <c:pt idx="3931">
                        <c:v>-1</c:v>
                      </c:pt>
                      <c:pt idx="3932">
                        <c:v>-1</c:v>
                      </c:pt>
                      <c:pt idx="3933">
                        <c:v>-1</c:v>
                      </c:pt>
                      <c:pt idx="3934">
                        <c:v>-1</c:v>
                      </c:pt>
                      <c:pt idx="3935">
                        <c:v>-1</c:v>
                      </c:pt>
                      <c:pt idx="3936">
                        <c:v>-1</c:v>
                      </c:pt>
                      <c:pt idx="3937">
                        <c:v>-1</c:v>
                      </c:pt>
                      <c:pt idx="3938">
                        <c:v>-1</c:v>
                      </c:pt>
                      <c:pt idx="3939">
                        <c:v>-1</c:v>
                      </c:pt>
                      <c:pt idx="3940">
                        <c:v>-1</c:v>
                      </c:pt>
                      <c:pt idx="3941">
                        <c:v>-1</c:v>
                      </c:pt>
                      <c:pt idx="3942">
                        <c:v>-1</c:v>
                      </c:pt>
                      <c:pt idx="3943">
                        <c:v>-1</c:v>
                      </c:pt>
                      <c:pt idx="3944">
                        <c:v>-1</c:v>
                      </c:pt>
                      <c:pt idx="3945">
                        <c:v>-1</c:v>
                      </c:pt>
                      <c:pt idx="3946">
                        <c:v>-1</c:v>
                      </c:pt>
                      <c:pt idx="3947">
                        <c:v>-1</c:v>
                      </c:pt>
                      <c:pt idx="3948">
                        <c:v>-1</c:v>
                      </c:pt>
                      <c:pt idx="3949">
                        <c:v>-1</c:v>
                      </c:pt>
                      <c:pt idx="3950">
                        <c:v>-1</c:v>
                      </c:pt>
                      <c:pt idx="3951">
                        <c:v>-1</c:v>
                      </c:pt>
                      <c:pt idx="3952">
                        <c:v>-1</c:v>
                      </c:pt>
                      <c:pt idx="3953">
                        <c:v>-1</c:v>
                      </c:pt>
                      <c:pt idx="3954">
                        <c:v>-1</c:v>
                      </c:pt>
                      <c:pt idx="3955">
                        <c:v>-1</c:v>
                      </c:pt>
                      <c:pt idx="3956">
                        <c:v>-1</c:v>
                      </c:pt>
                      <c:pt idx="3957">
                        <c:v>-1</c:v>
                      </c:pt>
                      <c:pt idx="3958">
                        <c:v>-1</c:v>
                      </c:pt>
                      <c:pt idx="3959">
                        <c:v>-1</c:v>
                      </c:pt>
                      <c:pt idx="3960">
                        <c:v>-1</c:v>
                      </c:pt>
                      <c:pt idx="3961">
                        <c:v>-1</c:v>
                      </c:pt>
                      <c:pt idx="3962">
                        <c:v>-1</c:v>
                      </c:pt>
                      <c:pt idx="3963">
                        <c:v>-1</c:v>
                      </c:pt>
                      <c:pt idx="3964">
                        <c:v>-1</c:v>
                      </c:pt>
                      <c:pt idx="3965">
                        <c:v>-1</c:v>
                      </c:pt>
                      <c:pt idx="3966">
                        <c:v>-1</c:v>
                      </c:pt>
                      <c:pt idx="3967">
                        <c:v>-1</c:v>
                      </c:pt>
                      <c:pt idx="3968">
                        <c:v>-1</c:v>
                      </c:pt>
                      <c:pt idx="3969">
                        <c:v>-1</c:v>
                      </c:pt>
                      <c:pt idx="3970">
                        <c:v>-1</c:v>
                      </c:pt>
                      <c:pt idx="3971">
                        <c:v>-1</c:v>
                      </c:pt>
                      <c:pt idx="3972">
                        <c:v>-1</c:v>
                      </c:pt>
                      <c:pt idx="3973">
                        <c:v>-1</c:v>
                      </c:pt>
                      <c:pt idx="3974">
                        <c:v>-1</c:v>
                      </c:pt>
                      <c:pt idx="3975">
                        <c:v>-1</c:v>
                      </c:pt>
                      <c:pt idx="3976">
                        <c:v>-1</c:v>
                      </c:pt>
                      <c:pt idx="3977">
                        <c:v>-1</c:v>
                      </c:pt>
                      <c:pt idx="3978">
                        <c:v>-1</c:v>
                      </c:pt>
                      <c:pt idx="3979">
                        <c:v>-1</c:v>
                      </c:pt>
                      <c:pt idx="3980">
                        <c:v>-1</c:v>
                      </c:pt>
                      <c:pt idx="3981">
                        <c:v>-1</c:v>
                      </c:pt>
                      <c:pt idx="3982">
                        <c:v>-1</c:v>
                      </c:pt>
                      <c:pt idx="3983">
                        <c:v>-1</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c:v>
                      </c:pt>
                      <c:pt idx="4003">
                        <c:v>-1</c:v>
                      </c:pt>
                      <c:pt idx="4004">
                        <c:v>-1</c:v>
                      </c:pt>
                      <c:pt idx="4005">
                        <c:v>-1</c:v>
                      </c:pt>
                      <c:pt idx="4006">
                        <c:v>-1</c:v>
                      </c:pt>
                      <c:pt idx="4007">
                        <c:v>-1</c:v>
                      </c:pt>
                      <c:pt idx="4008">
                        <c:v>-1</c:v>
                      </c:pt>
                      <c:pt idx="4009">
                        <c:v>-1</c:v>
                      </c:pt>
                      <c:pt idx="4010">
                        <c:v>-1</c:v>
                      </c:pt>
                      <c:pt idx="4011">
                        <c:v>-1</c:v>
                      </c:pt>
                      <c:pt idx="4012">
                        <c:v>-1</c:v>
                      </c:pt>
                      <c:pt idx="4013">
                        <c:v>-1</c:v>
                      </c:pt>
                      <c:pt idx="4014">
                        <c:v>-1</c:v>
                      </c:pt>
                      <c:pt idx="4015">
                        <c:v>-1</c:v>
                      </c:pt>
                      <c:pt idx="4016">
                        <c:v>-1</c:v>
                      </c:pt>
                      <c:pt idx="4017">
                        <c:v>-1</c:v>
                      </c:pt>
                      <c:pt idx="4018">
                        <c:v>-1</c:v>
                      </c:pt>
                      <c:pt idx="4019">
                        <c:v>-1</c:v>
                      </c:pt>
                      <c:pt idx="4020">
                        <c:v>-1</c:v>
                      </c:pt>
                      <c:pt idx="4021">
                        <c:v>-1</c:v>
                      </c:pt>
                      <c:pt idx="4022">
                        <c:v>-1</c:v>
                      </c:pt>
                      <c:pt idx="4023">
                        <c:v>-1</c:v>
                      </c:pt>
                      <c:pt idx="4024">
                        <c:v>-1</c:v>
                      </c:pt>
                      <c:pt idx="4025">
                        <c:v>-1</c:v>
                      </c:pt>
                      <c:pt idx="4026">
                        <c:v>-1</c:v>
                      </c:pt>
                      <c:pt idx="4027">
                        <c:v>-1</c:v>
                      </c:pt>
                      <c:pt idx="4028">
                        <c:v>-1</c:v>
                      </c:pt>
                      <c:pt idx="4029">
                        <c:v>-1</c:v>
                      </c:pt>
                      <c:pt idx="4030">
                        <c:v>-1</c:v>
                      </c:pt>
                      <c:pt idx="4031">
                        <c:v>-1</c:v>
                      </c:pt>
                      <c:pt idx="4032">
                        <c:v>-1</c:v>
                      </c:pt>
                      <c:pt idx="4033">
                        <c:v>-1</c:v>
                      </c:pt>
                      <c:pt idx="4034">
                        <c:v>-1</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-1</c:v>
                      </c:pt>
                      <c:pt idx="4062">
                        <c:v>-1</c:v>
                      </c:pt>
                      <c:pt idx="4063">
                        <c:v>-1</c:v>
                      </c:pt>
                      <c:pt idx="4064">
                        <c:v>-1</c:v>
                      </c:pt>
                      <c:pt idx="4065">
                        <c:v>-1</c:v>
                      </c:pt>
                      <c:pt idx="4066">
                        <c:v>-1</c:v>
                      </c:pt>
                      <c:pt idx="4067">
                        <c:v>-1</c:v>
                      </c:pt>
                      <c:pt idx="4068">
                        <c:v>-1</c:v>
                      </c:pt>
                      <c:pt idx="4069">
                        <c:v>-1</c:v>
                      </c:pt>
                      <c:pt idx="4070">
                        <c:v>-1</c:v>
                      </c:pt>
                      <c:pt idx="4071">
                        <c:v>-1</c:v>
                      </c:pt>
                      <c:pt idx="4072">
                        <c:v>-1</c:v>
                      </c:pt>
                      <c:pt idx="4073">
                        <c:v>-1</c:v>
                      </c:pt>
                      <c:pt idx="4074">
                        <c:v>-1</c:v>
                      </c:pt>
                      <c:pt idx="4075">
                        <c:v>-1</c:v>
                      </c:pt>
                      <c:pt idx="4076">
                        <c:v>-1</c:v>
                      </c:pt>
                      <c:pt idx="4077">
                        <c:v>-1</c:v>
                      </c:pt>
                      <c:pt idx="4078">
                        <c:v>-1</c:v>
                      </c:pt>
                      <c:pt idx="4079">
                        <c:v>-1</c:v>
                      </c:pt>
                      <c:pt idx="4080">
                        <c:v>-1</c:v>
                      </c:pt>
                      <c:pt idx="4081">
                        <c:v>-1</c:v>
                      </c:pt>
                      <c:pt idx="4082">
                        <c:v>-1</c:v>
                      </c:pt>
                      <c:pt idx="4083">
                        <c:v>-1</c:v>
                      </c:pt>
                      <c:pt idx="4084">
                        <c:v>-1</c:v>
                      </c:pt>
                      <c:pt idx="4085">
                        <c:v>-1</c:v>
                      </c:pt>
                      <c:pt idx="4086">
                        <c:v>-1</c:v>
                      </c:pt>
                      <c:pt idx="4087">
                        <c:v>-1</c:v>
                      </c:pt>
                      <c:pt idx="4088">
                        <c:v>-1</c:v>
                      </c:pt>
                      <c:pt idx="4089">
                        <c:v>-1</c:v>
                      </c:pt>
                      <c:pt idx="4090">
                        <c:v>-1</c:v>
                      </c:pt>
                      <c:pt idx="4091">
                        <c:v>-1</c:v>
                      </c:pt>
                      <c:pt idx="4092">
                        <c:v>-1</c:v>
                      </c:pt>
                      <c:pt idx="4093">
                        <c:v>-1</c:v>
                      </c:pt>
                      <c:pt idx="4094">
                        <c:v>-1</c:v>
                      </c:pt>
                      <c:pt idx="4095">
                        <c:v>-1</c:v>
                      </c:pt>
                      <c:pt idx="4096">
                        <c:v>-1</c:v>
                      </c:pt>
                      <c:pt idx="4097">
                        <c:v>-1</c:v>
                      </c:pt>
                      <c:pt idx="4098">
                        <c:v>-1</c:v>
                      </c:pt>
                      <c:pt idx="4099">
                        <c:v>-1</c:v>
                      </c:pt>
                      <c:pt idx="4100">
                        <c:v>-1</c:v>
                      </c:pt>
                      <c:pt idx="4101">
                        <c:v>-1</c:v>
                      </c:pt>
                      <c:pt idx="4102">
                        <c:v>-1</c:v>
                      </c:pt>
                      <c:pt idx="4103">
                        <c:v>-1</c:v>
                      </c:pt>
                      <c:pt idx="4104">
                        <c:v>-1</c:v>
                      </c:pt>
                      <c:pt idx="4105">
                        <c:v>-1</c:v>
                      </c:pt>
                      <c:pt idx="4106">
                        <c:v>-1</c:v>
                      </c:pt>
                      <c:pt idx="4107">
                        <c:v>-1</c:v>
                      </c:pt>
                      <c:pt idx="4108">
                        <c:v>-1</c:v>
                      </c:pt>
                      <c:pt idx="4109">
                        <c:v>-1</c:v>
                      </c:pt>
                      <c:pt idx="4110">
                        <c:v>-1</c:v>
                      </c:pt>
                      <c:pt idx="4111">
                        <c:v>-1</c:v>
                      </c:pt>
                      <c:pt idx="4112">
                        <c:v>-1</c:v>
                      </c:pt>
                      <c:pt idx="4113">
                        <c:v>-1</c:v>
                      </c:pt>
                      <c:pt idx="4114">
                        <c:v>-1</c:v>
                      </c:pt>
                      <c:pt idx="4115">
                        <c:v>-1</c:v>
                      </c:pt>
                      <c:pt idx="4116">
                        <c:v>-1</c:v>
                      </c:pt>
                      <c:pt idx="4117">
                        <c:v>-1</c:v>
                      </c:pt>
                      <c:pt idx="4118">
                        <c:v>-1</c:v>
                      </c:pt>
                      <c:pt idx="4119">
                        <c:v>-1</c:v>
                      </c:pt>
                      <c:pt idx="4120">
                        <c:v>-1</c:v>
                      </c:pt>
                      <c:pt idx="4121">
                        <c:v>-1</c:v>
                      </c:pt>
                      <c:pt idx="4122">
                        <c:v>-1</c:v>
                      </c:pt>
                      <c:pt idx="4123">
                        <c:v>-1</c:v>
                      </c:pt>
                      <c:pt idx="4124">
                        <c:v>-1</c:v>
                      </c:pt>
                      <c:pt idx="4125">
                        <c:v>-1</c:v>
                      </c:pt>
                      <c:pt idx="4126">
                        <c:v>-1</c:v>
                      </c:pt>
                      <c:pt idx="4127">
                        <c:v>-1</c:v>
                      </c:pt>
                      <c:pt idx="4128">
                        <c:v>-1</c:v>
                      </c:pt>
                      <c:pt idx="4129">
                        <c:v>-1</c:v>
                      </c:pt>
                      <c:pt idx="4130">
                        <c:v>-1</c:v>
                      </c:pt>
                      <c:pt idx="4131">
                        <c:v>-1</c:v>
                      </c:pt>
                      <c:pt idx="4132">
                        <c:v>-1</c:v>
                      </c:pt>
                      <c:pt idx="4133">
                        <c:v>-1</c:v>
                      </c:pt>
                      <c:pt idx="4134">
                        <c:v>-1</c:v>
                      </c:pt>
                      <c:pt idx="4135">
                        <c:v>-1</c:v>
                      </c:pt>
                      <c:pt idx="4136">
                        <c:v>-1</c:v>
                      </c:pt>
                      <c:pt idx="4137">
                        <c:v>-1</c:v>
                      </c:pt>
                      <c:pt idx="4138">
                        <c:v>-1</c:v>
                      </c:pt>
                      <c:pt idx="4139">
                        <c:v>-1</c:v>
                      </c:pt>
                      <c:pt idx="4140">
                        <c:v>-1</c:v>
                      </c:pt>
                      <c:pt idx="4141">
                        <c:v>-1</c:v>
                      </c:pt>
                      <c:pt idx="4142">
                        <c:v>-1</c:v>
                      </c:pt>
                      <c:pt idx="4143">
                        <c:v>-1</c:v>
                      </c:pt>
                      <c:pt idx="4144">
                        <c:v>-1</c:v>
                      </c:pt>
                      <c:pt idx="4145">
                        <c:v>-1</c:v>
                      </c:pt>
                      <c:pt idx="4146">
                        <c:v>-1</c:v>
                      </c:pt>
                      <c:pt idx="4147">
                        <c:v>-1</c:v>
                      </c:pt>
                      <c:pt idx="4148">
                        <c:v>-1</c:v>
                      </c:pt>
                      <c:pt idx="4149">
                        <c:v>-1</c:v>
                      </c:pt>
                      <c:pt idx="4150">
                        <c:v>-1</c:v>
                      </c:pt>
                      <c:pt idx="4151">
                        <c:v>-1</c:v>
                      </c:pt>
                      <c:pt idx="4152">
                        <c:v>-1</c:v>
                      </c:pt>
                      <c:pt idx="4153">
                        <c:v>-1</c:v>
                      </c:pt>
                      <c:pt idx="4154">
                        <c:v>-1</c:v>
                      </c:pt>
                      <c:pt idx="4155">
                        <c:v>-1</c:v>
                      </c:pt>
                      <c:pt idx="4156">
                        <c:v>-1</c:v>
                      </c:pt>
                      <c:pt idx="4157">
                        <c:v>-1</c:v>
                      </c:pt>
                      <c:pt idx="4158">
                        <c:v>-1</c:v>
                      </c:pt>
                      <c:pt idx="4159">
                        <c:v>-1</c:v>
                      </c:pt>
                      <c:pt idx="4160">
                        <c:v>-1</c:v>
                      </c:pt>
                      <c:pt idx="4161">
                        <c:v>-1</c:v>
                      </c:pt>
                      <c:pt idx="4162">
                        <c:v>-1</c:v>
                      </c:pt>
                      <c:pt idx="4163">
                        <c:v>-1</c:v>
                      </c:pt>
                      <c:pt idx="4164">
                        <c:v>-1</c:v>
                      </c:pt>
                      <c:pt idx="4165">
                        <c:v>-1</c:v>
                      </c:pt>
                      <c:pt idx="4166">
                        <c:v>-1</c:v>
                      </c:pt>
                      <c:pt idx="4167">
                        <c:v>-1</c:v>
                      </c:pt>
                      <c:pt idx="4168">
                        <c:v>-1</c:v>
                      </c:pt>
                      <c:pt idx="4169">
                        <c:v>-1</c:v>
                      </c:pt>
                      <c:pt idx="4170">
                        <c:v>-1</c:v>
                      </c:pt>
                      <c:pt idx="4171">
                        <c:v>-1</c:v>
                      </c:pt>
                      <c:pt idx="4172">
                        <c:v>-1</c:v>
                      </c:pt>
                      <c:pt idx="4173">
                        <c:v>-1</c:v>
                      </c:pt>
                      <c:pt idx="4174">
                        <c:v>-1</c:v>
                      </c:pt>
                      <c:pt idx="4175">
                        <c:v>-1</c:v>
                      </c:pt>
                      <c:pt idx="4176">
                        <c:v>-1</c:v>
                      </c:pt>
                      <c:pt idx="4177">
                        <c:v>-1</c:v>
                      </c:pt>
                      <c:pt idx="4178">
                        <c:v>-1</c:v>
                      </c:pt>
                      <c:pt idx="4179">
                        <c:v>-1</c:v>
                      </c:pt>
                      <c:pt idx="4180">
                        <c:v>-1</c:v>
                      </c:pt>
                      <c:pt idx="4181">
                        <c:v>-1</c:v>
                      </c:pt>
                      <c:pt idx="4182">
                        <c:v>-1</c:v>
                      </c:pt>
                      <c:pt idx="4183">
                        <c:v>-1</c:v>
                      </c:pt>
                      <c:pt idx="4184">
                        <c:v>-1</c:v>
                      </c:pt>
                      <c:pt idx="4185">
                        <c:v>-1</c:v>
                      </c:pt>
                      <c:pt idx="4186">
                        <c:v>-1</c:v>
                      </c:pt>
                      <c:pt idx="4187">
                        <c:v>-1</c:v>
                      </c:pt>
                      <c:pt idx="4188">
                        <c:v>-1</c:v>
                      </c:pt>
                      <c:pt idx="4189">
                        <c:v>-1</c:v>
                      </c:pt>
                      <c:pt idx="4190">
                        <c:v>-1</c:v>
                      </c:pt>
                      <c:pt idx="4191">
                        <c:v>-1</c:v>
                      </c:pt>
                      <c:pt idx="4192">
                        <c:v>-1</c:v>
                      </c:pt>
                      <c:pt idx="4193">
                        <c:v>-1</c:v>
                      </c:pt>
                      <c:pt idx="4194">
                        <c:v>-1</c:v>
                      </c:pt>
                      <c:pt idx="4195">
                        <c:v>-1</c:v>
                      </c:pt>
                      <c:pt idx="4196">
                        <c:v>-1</c:v>
                      </c:pt>
                      <c:pt idx="4197">
                        <c:v>-1</c:v>
                      </c:pt>
                      <c:pt idx="4198">
                        <c:v>-1</c:v>
                      </c:pt>
                      <c:pt idx="4199">
                        <c:v>-1</c:v>
                      </c:pt>
                      <c:pt idx="4200">
                        <c:v>-1</c:v>
                      </c:pt>
                      <c:pt idx="4201">
                        <c:v>-1</c:v>
                      </c:pt>
                      <c:pt idx="4202">
                        <c:v>-1</c:v>
                      </c:pt>
                      <c:pt idx="4203">
                        <c:v>-1</c:v>
                      </c:pt>
                      <c:pt idx="4204">
                        <c:v>-1</c:v>
                      </c:pt>
                      <c:pt idx="4205">
                        <c:v>-1</c:v>
                      </c:pt>
                      <c:pt idx="4206">
                        <c:v>-1</c:v>
                      </c:pt>
                      <c:pt idx="4207">
                        <c:v>-1</c:v>
                      </c:pt>
                      <c:pt idx="4208">
                        <c:v>-1</c:v>
                      </c:pt>
                      <c:pt idx="4209">
                        <c:v>-1</c:v>
                      </c:pt>
                      <c:pt idx="4210">
                        <c:v>-1</c:v>
                      </c:pt>
                      <c:pt idx="4211">
                        <c:v>-1</c:v>
                      </c:pt>
                      <c:pt idx="4212">
                        <c:v>-1</c:v>
                      </c:pt>
                      <c:pt idx="4213">
                        <c:v>-1</c:v>
                      </c:pt>
                      <c:pt idx="4214">
                        <c:v>-1</c:v>
                      </c:pt>
                      <c:pt idx="4215">
                        <c:v>-1</c:v>
                      </c:pt>
                      <c:pt idx="4216">
                        <c:v>-1</c:v>
                      </c:pt>
                      <c:pt idx="4217">
                        <c:v>-1</c:v>
                      </c:pt>
                      <c:pt idx="4218">
                        <c:v>-1</c:v>
                      </c:pt>
                      <c:pt idx="4219">
                        <c:v>-1</c:v>
                      </c:pt>
                      <c:pt idx="4220">
                        <c:v>-1</c:v>
                      </c:pt>
                      <c:pt idx="4221">
                        <c:v>-1</c:v>
                      </c:pt>
                      <c:pt idx="4222">
                        <c:v>-1</c:v>
                      </c:pt>
                      <c:pt idx="4223">
                        <c:v>-1</c:v>
                      </c:pt>
                      <c:pt idx="4224">
                        <c:v>-1</c:v>
                      </c:pt>
                      <c:pt idx="4225">
                        <c:v>-1</c:v>
                      </c:pt>
                      <c:pt idx="4226">
                        <c:v>-1</c:v>
                      </c:pt>
                      <c:pt idx="4227">
                        <c:v>-1</c:v>
                      </c:pt>
                      <c:pt idx="4228">
                        <c:v>-1</c:v>
                      </c:pt>
                      <c:pt idx="4229">
                        <c:v>-1</c:v>
                      </c:pt>
                      <c:pt idx="4230">
                        <c:v>-1</c:v>
                      </c:pt>
                      <c:pt idx="4231">
                        <c:v>-1</c:v>
                      </c:pt>
                      <c:pt idx="4232">
                        <c:v>-1</c:v>
                      </c:pt>
                      <c:pt idx="4233">
                        <c:v>-1</c:v>
                      </c:pt>
                      <c:pt idx="4234">
                        <c:v>-1</c:v>
                      </c:pt>
                      <c:pt idx="4235">
                        <c:v>-1</c:v>
                      </c:pt>
                      <c:pt idx="4236">
                        <c:v>-1</c:v>
                      </c:pt>
                      <c:pt idx="4237">
                        <c:v>-1</c:v>
                      </c:pt>
                      <c:pt idx="4238">
                        <c:v>-1</c:v>
                      </c:pt>
                      <c:pt idx="4239">
                        <c:v>-1</c:v>
                      </c:pt>
                      <c:pt idx="4240">
                        <c:v>-1</c:v>
                      </c:pt>
                      <c:pt idx="4241">
                        <c:v>-1</c:v>
                      </c:pt>
                      <c:pt idx="4242">
                        <c:v>-1</c:v>
                      </c:pt>
                      <c:pt idx="4243">
                        <c:v>-1</c:v>
                      </c:pt>
                      <c:pt idx="4244">
                        <c:v>-1</c:v>
                      </c:pt>
                      <c:pt idx="4245">
                        <c:v>-1</c:v>
                      </c:pt>
                      <c:pt idx="4246">
                        <c:v>-1</c:v>
                      </c:pt>
                      <c:pt idx="4247">
                        <c:v>-1</c:v>
                      </c:pt>
                      <c:pt idx="4248">
                        <c:v>-1</c:v>
                      </c:pt>
                      <c:pt idx="4249">
                        <c:v>-1</c:v>
                      </c:pt>
                      <c:pt idx="4250">
                        <c:v>-1</c:v>
                      </c:pt>
                      <c:pt idx="4251">
                        <c:v>-1</c:v>
                      </c:pt>
                      <c:pt idx="4252">
                        <c:v>-1</c:v>
                      </c:pt>
                      <c:pt idx="4253">
                        <c:v>-1</c:v>
                      </c:pt>
                      <c:pt idx="4254">
                        <c:v>-1</c:v>
                      </c:pt>
                      <c:pt idx="4255">
                        <c:v>-1</c:v>
                      </c:pt>
                      <c:pt idx="4256">
                        <c:v>-1</c:v>
                      </c:pt>
                      <c:pt idx="4257">
                        <c:v>-1</c:v>
                      </c:pt>
                      <c:pt idx="4258">
                        <c:v>-1</c:v>
                      </c:pt>
                      <c:pt idx="4259">
                        <c:v>-1</c:v>
                      </c:pt>
                      <c:pt idx="4260">
                        <c:v>-1</c:v>
                      </c:pt>
                      <c:pt idx="4261">
                        <c:v>-1</c:v>
                      </c:pt>
                      <c:pt idx="4262">
                        <c:v>-1</c:v>
                      </c:pt>
                      <c:pt idx="4263">
                        <c:v>-1</c:v>
                      </c:pt>
                      <c:pt idx="4264">
                        <c:v>-1</c:v>
                      </c:pt>
                      <c:pt idx="4265">
                        <c:v>-1</c:v>
                      </c:pt>
                      <c:pt idx="4266">
                        <c:v>-1</c:v>
                      </c:pt>
                      <c:pt idx="4267">
                        <c:v>-1</c:v>
                      </c:pt>
                      <c:pt idx="4268">
                        <c:v>-1</c:v>
                      </c:pt>
                      <c:pt idx="4269">
                        <c:v>-1</c:v>
                      </c:pt>
                      <c:pt idx="4270">
                        <c:v>-1</c:v>
                      </c:pt>
                      <c:pt idx="4271">
                        <c:v>-1</c:v>
                      </c:pt>
                      <c:pt idx="4272">
                        <c:v>-1</c:v>
                      </c:pt>
                      <c:pt idx="4273">
                        <c:v>-1</c:v>
                      </c:pt>
                      <c:pt idx="4274">
                        <c:v>-1</c:v>
                      </c:pt>
                      <c:pt idx="4275">
                        <c:v>-1</c:v>
                      </c:pt>
                      <c:pt idx="4276">
                        <c:v>-1</c:v>
                      </c:pt>
                      <c:pt idx="4277">
                        <c:v>-1</c:v>
                      </c:pt>
                      <c:pt idx="4278">
                        <c:v>-1</c:v>
                      </c:pt>
                      <c:pt idx="4279">
                        <c:v>-1</c:v>
                      </c:pt>
                      <c:pt idx="4280">
                        <c:v>-1</c:v>
                      </c:pt>
                      <c:pt idx="4281">
                        <c:v>-1</c:v>
                      </c:pt>
                      <c:pt idx="4282">
                        <c:v>-1</c:v>
                      </c:pt>
                      <c:pt idx="4283">
                        <c:v>-1</c:v>
                      </c:pt>
                      <c:pt idx="4284">
                        <c:v>-1</c:v>
                      </c:pt>
                      <c:pt idx="4285">
                        <c:v>-1</c:v>
                      </c:pt>
                      <c:pt idx="4286">
                        <c:v>-1</c:v>
                      </c:pt>
                      <c:pt idx="4287">
                        <c:v>-1</c:v>
                      </c:pt>
                      <c:pt idx="4288">
                        <c:v>-1</c:v>
                      </c:pt>
                      <c:pt idx="4289">
                        <c:v>-1</c:v>
                      </c:pt>
                      <c:pt idx="4290">
                        <c:v>-1</c:v>
                      </c:pt>
                      <c:pt idx="4291">
                        <c:v>-1</c:v>
                      </c:pt>
                      <c:pt idx="4292">
                        <c:v>-1</c:v>
                      </c:pt>
                      <c:pt idx="4293">
                        <c:v>-1</c:v>
                      </c:pt>
                      <c:pt idx="4294">
                        <c:v>-1</c:v>
                      </c:pt>
                      <c:pt idx="4295">
                        <c:v>-1</c:v>
                      </c:pt>
                      <c:pt idx="4296">
                        <c:v>-1</c:v>
                      </c:pt>
                      <c:pt idx="4297">
                        <c:v>-1</c:v>
                      </c:pt>
                      <c:pt idx="4298">
                        <c:v>-1</c:v>
                      </c:pt>
                      <c:pt idx="4299">
                        <c:v>-1</c:v>
                      </c:pt>
                      <c:pt idx="4300">
                        <c:v>-1</c:v>
                      </c:pt>
                      <c:pt idx="4301">
                        <c:v>-1</c:v>
                      </c:pt>
                      <c:pt idx="4302">
                        <c:v>-1</c:v>
                      </c:pt>
                      <c:pt idx="4303">
                        <c:v>-1</c:v>
                      </c:pt>
                      <c:pt idx="4304">
                        <c:v>-1</c:v>
                      </c:pt>
                      <c:pt idx="4305">
                        <c:v>-1</c:v>
                      </c:pt>
                      <c:pt idx="4306">
                        <c:v>-1</c:v>
                      </c:pt>
                      <c:pt idx="4307">
                        <c:v>-1</c:v>
                      </c:pt>
                      <c:pt idx="4308">
                        <c:v>-1</c:v>
                      </c:pt>
                      <c:pt idx="4309">
                        <c:v>-1</c:v>
                      </c:pt>
                      <c:pt idx="4310">
                        <c:v>-1</c:v>
                      </c:pt>
                      <c:pt idx="4311">
                        <c:v>-1</c:v>
                      </c:pt>
                      <c:pt idx="4312">
                        <c:v>-1</c:v>
                      </c:pt>
                      <c:pt idx="4313">
                        <c:v>-1</c:v>
                      </c:pt>
                      <c:pt idx="4314">
                        <c:v>-1</c:v>
                      </c:pt>
                      <c:pt idx="4315">
                        <c:v>-1</c:v>
                      </c:pt>
                      <c:pt idx="4316">
                        <c:v>-1</c:v>
                      </c:pt>
                      <c:pt idx="4317">
                        <c:v>-1</c:v>
                      </c:pt>
                      <c:pt idx="4318">
                        <c:v>-1</c:v>
                      </c:pt>
                      <c:pt idx="4319">
                        <c:v>-1</c:v>
                      </c:pt>
                      <c:pt idx="4320">
                        <c:v>-1</c:v>
                      </c:pt>
                      <c:pt idx="4321">
                        <c:v>-1</c:v>
                      </c:pt>
                      <c:pt idx="4322">
                        <c:v>-1</c:v>
                      </c:pt>
                      <c:pt idx="4323">
                        <c:v>-1</c:v>
                      </c:pt>
                      <c:pt idx="4324">
                        <c:v>-1</c:v>
                      </c:pt>
                      <c:pt idx="4325">
                        <c:v>-1</c:v>
                      </c:pt>
                      <c:pt idx="4326">
                        <c:v>-1</c:v>
                      </c:pt>
                      <c:pt idx="4327">
                        <c:v>-1</c:v>
                      </c:pt>
                      <c:pt idx="4328">
                        <c:v>-1</c:v>
                      </c:pt>
                      <c:pt idx="4329">
                        <c:v>-1</c:v>
                      </c:pt>
                      <c:pt idx="4330">
                        <c:v>-1</c:v>
                      </c:pt>
                      <c:pt idx="4331">
                        <c:v>-1</c:v>
                      </c:pt>
                      <c:pt idx="4332">
                        <c:v>-1</c:v>
                      </c:pt>
                      <c:pt idx="4333">
                        <c:v>-1</c:v>
                      </c:pt>
                      <c:pt idx="4334">
                        <c:v>-1</c:v>
                      </c:pt>
                      <c:pt idx="4335">
                        <c:v>-1</c:v>
                      </c:pt>
                      <c:pt idx="4336">
                        <c:v>-1</c:v>
                      </c:pt>
                      <c:pt idx="4337">
                        <c:v>-1</c:v>
                      </c:pt>
                      <c:pt idx="4338">
                        <c:v>-1</c:v>
                      </c:pt>
                      <c:pt idx="4339">
                        <c:v>-1</c:v>
                      </c:pt>
                      <c:pt idx="4340">
                        <c:v>-1</c:v>
                      </c:pt>
                      <c:pt idx="4341">
                        <c:v>-1</c:v>
                      </c:pt>
                      <c:pt idx="4342">
                        <c:v>-1</c:v>
                      </c:pt>
                      <c:pt idx="4343">
                        <c:v>-1</c:v>
                      </c:pt>
                      <c:pt idx="4344">
                        <c:v>-1</c:v>
                      </c:pt>
                      <c:pt idx="4345">
                        <c:v>-1</c:v>
                      </c:pt>
                      <c:pt idx="4346">
                        <c:v>-1</c:v>
                      </c:pt>
                      <c:pt idx="4347">
                        <c:v>-1</c:v>
                      </c:pt>
                      <c:pt idx="4348">
                        <c:v>-1</c:v>
                      </c:pt>
                      <c:pt idx="4349">
                        <c:v>-1</c:v>
                      </c:pt>
                      <c:pt idx="4350">
                        <c:v>-1</c:v>
                      </c:pt>
                      <c:pt idx="4351">
                        <c:v>-1</c:v>
                      </c:pt>
                      <c:pt idx="4352">
                        <c:v>-1</c:v>
                      </c:pt>
                      <c:pt idx="4353">
                        <c:v>-1</c:v>
                      </c:pt>
                      <c:pt idx="4354">
                        <c:v>-1</c:v>
                      </c:pt>
                      <c:pt idx="4355">
                        <c:v>-1</c:v>
                      </c:pt>
                      <c:pt idx="4356">
                        <c:v>-1</c:v>
                      </c:pt>
                      <c:pt idx="4357">
                        <c:v>-1</c:v>
                      </c:pt>
                      <c:pt idx="4358">
                        <c:v>-1</c:v>
                      </c:pt>
                      <c:pt idx="4359">
                        <c:v>-1</c:v>
                      </c:pt>
                      <c:pt idx="4360">
                        <c:v>-1</c:v>
                      </c:pt>
                      <c:pt idx="4361">
                        <c:v>-1</c:v>
                      </c:pt>
                      <c:pt idx="4362">
                        <c:v>-1</c:v>
                      </c:pt>
                      <c:pt idx="4363">
                        <c:v>-1</c:v>
                      </c:pt>
                      <c:pt idx="4364">
                        <c:v>-1</c:v>
                      </c:pt>
                      <c:pt idx="4365">
                        <c:v>-1</c:v>
                      </c:pt>
                      <c:pt idx="4366">
                        <c:v>-1</c:v>
                      </c:pt>
                      <c:pt idx="4367">
                        <c:v>-1</c:v>
                      </c:pt>
                      <c:pt idx="4368">
                        <c:v>-1</c:v>
                      </c:pt>
                      <c:pt idx="4369">
                        <c:v>-1</c:v>
                      </c:pt>
                      <c:pt idx="4370">
                        <c:v>-1</c:v>
                      </c:pt>
                      <c:pt idx="4371">
                        <c:v>-1</c:v>
                      </c:pt>
                      <c:pt idx="4372">
                        <c:v>-1</c:v>
                      </c:pt>
                      <c:pt idx="4373">
                        <c:v>-1</c:v>
                      </c:pt>
                      <c:pt idx="4374">
                        <c:v>-1</c:v>
                      </c:pt>
                      <c:pt idx="4375">
                        <c:v>-1</c:v>
                      </c:pt>
                      <c:pt idx="4376">
                        <c:v>-1</c:v>
                      </c:pt>
                      <c:pt idx="4377">
                        <c:v>-1</c:v>
                      </c:pt>
                      <c:pt idx="4378">
                        <c:v>-1</c:v>
                      </c:pt>
                      <c:pt idx="4379">
                        <c:v>-1</c:v>
                      </c:pt>
                      <c:pt idx="4380">
                        <c:v>-1</c:v>
                      </c:pt>
                      <c:pt idx="4381">
                        <c:v>-1</c:v>
                      </c:pt>
                      <c:pt idx="4382">
                        <c:v>-1</c:v>
                      </c:pt>
                      <c:pt idx="4383">
                        <c:v>-1</c:v>
                      </c:pt>
                      <c:pt idx="4384">
                        <c:v>-1</c:v>
                      </c:pt>
                      <c:pt idx="4385">
                        <c:v>-1</c:v>
                      </c:pt>
                      <c:pt idx="4386">
                        <c:v>-1</c:v>
                      </c:pt>
                      <c:pt idx="4387">
                        <c:v>-1</c:v>
                      </c:pt>
                      <c:pt idx="4388">
                        <c:v>-1</c:v>
                      </c:pt>
                      <c:pt idx="4389">
                        <c:v>-1</c:v>
                      </c:pt>
                      <c:pt idx="4390">
                        <c:v>-1</c:v>
                      </c:pt>
                      <c:pt idx="4391">
                        <c:v>-1</c:v>
                      </c:pt>
                      <c:pt idx="4392">
                        <c:v>-1</c:v>
                      </c:pt>
                      <c:pt idx="4393">
                        <c:v>-1</c:v>
                      </c:pt>
                      <c:pt idx="4394">
                        <c:v>-1</c:v>
                      </c:pt>
                      <c:pt idx="4395">
                        <c:v>-1</c:v>
                      </c:pt>
                      <c:pt idx="4396">
                        <c:v>-1</c:v>
                      </c:pt>
                      <c:pt idx="4397">
                        <c:v>-1</c:v>
                      </c:pt>
                      <c:pt idx="4398">
                        <c:v>-1</c:v>
                      </c:pt>
                      <c:pt idx="4399">
                        <c:v>-1</c:v>
                      </c:pt>
                      <c:pt idx="4400">
                        <c:v>-1</c:v>
                      </c:pt>
                      <c:pt idx="4401">
                        <c:v>-1</c:v>
                      </c:pt>
                      <c:pt idx="4402">
                        <c:v>-1</c:v>
                      </c:pt>
                      <c:pt idx="4403">
                        <c:v>-1</c:v>
                      </c:pt>
                      <c:pt idx="4404">
                        <c:v>-1</c:v>
                      </c:pt>
                      <c:pt idx="4405">
                        <c:v>-1</c:v>
                      </c:pt>
                      <c:pt idx="4406">
                        <c:v>-1</c:v>
                      </c:pt>
                      <c:pt idx="4407">
                        <c:v>-1</c:v>
                      </c:pt>
                      <c:pt idx="4408">
                        <c:v>-1</c:v>
                      </c:pt>
                      <c:pt idx="4409">
                        <c:v>-1</c:v>
                      </c:pt>
                      <c:pt idx="4410">
                        <c:v>-1</c:v>
                      </c:pt>
                      <c:pt idx="4411">
                        <c:v>-1</c:v>
                      </c:pt>
                      <c:pt idx="4412">
                        <c:v>-1</c:v>
                      </c:pt>
                      <c:pt idx="4413">
                        <c:v>-1</c:v>
                      </c:pt>
                      <c:pt idx="4414">
                        <c:v>-1</c:v>
                      </c:pt>
                      <c:pt idx="4415">
                        <c:v>-1</c:v>
                      </c:pt>
                      <c:pt idx="4416">
                        <c:v>-1</c:v>
                      </c:pt>
                      <c:pt idx="4417">
                        <c:v>-1</c:v>
                      </c:pt>
                      <c:pt idx="4418">
                        <c:v>-1</c:v>
                      </c:pt>
                      <c:pt idx="4419">
                        <c:v>-1</c:v>
                      </c:pt>
                      <c:pt idx="4420">
                        <c:v>-1</c:v>
                      </c:pt>
                      <c:pt idx="4421">
                        <c:v>-1</c:v>
                      </c:pt>
                      <c:pt idx="4422">
                        <c:v>-1</c:v>
                      </c:pt>
                      <c:pt idx="4423">
                        <c:v>-1</c:v>
                      </c:pt>
                      <c:pt idx="4424">
                        <c:v>-1</c:v>
                      </c:pt>
                      <c:pt idx="4425">
                        <c:v>-1</c:v>
                      </c:pt>
                      <c:pt idx="4426">
                        <c:v>-1</c:v>
                      </c:pt>
                      <c:pt idx="4427">
                        <c:v>-1</c:v>
                      </c:pt>
                      <c:pt idx="4428">
                        <c:v>-1</c:v>
                      </c:pt>
                      <c:pt idx="4429">
                        <c:v>-1</c:v>
                      </c:pt>
                      <c:pt idx="4430">
                        <c:v>-1</c:v>
                      </c:pt>
                      <c:pt idx="4431">
                        <c:v>-1</c:v>
                      </c:pt>
                      <c:pt idx="4432">
                        <c:v>-1</c:v>
                      </c:pt>
                      <c:pt idx="4433">
                        <c:v>-1</c:v>
                      </c:pt>
                      <c:pt idx="4434">
                        <c:v>-1</c:v>
                      </c:pt>
                      <c:pt idx="4435">
                        <c:v>-1</c:v>
                      </c:pt>
                      <c:pt idx="4436">
                        <c:v>-1</c:v>
                      </c:pt>
                      <c:pt idx="4437">
                        <c:v>-1</c:v>
                      </c:pt>
                      <c:pt idx="4438">
                        <c:v>-1</c:v>
                      </c:pt>
                      <c:pt idx="4439">
                        <c:v>-1</c:v>
                      </c:pt>
                      <c:pt idx="4440">
                        <c:v>-1</c:v>
                      </c:pt>
                      <c:pt idx="4441">
                        <c:v>-1</c:v>
                      </c:pt>
                      <c:pt idx="4442">
                        <c:v>-1</c:v>
                      </c:pt>
                      <c:pt idx="4443">
                        <c:v>-1</c:v>
                      </c:pt>
                      <c:pt idx="4444">
                        <c:v>-1</c:v>
                      </c:pt>
                      <c:pt idx="4445">
                        <c:v>-1</c:v>
                      </c:pt>
                      <c:pt idx="4446">
                        <c:v>-1</c:v>
                      </c:pt>
                      <c:pt idx="4447">
                        <c:v>-1</c:v>
                      </c:pt>
                      <c:pt idx="4448">
                        <c:v>-1</c:v>
                      </c:pt>
                      <c:pt idx="4449">
                        <c:v>-1</c:v>
                      </c:pt>
                      <c:pt idx="4450">
                        <c:v>-1</c:v>
                      </c:pt>
                      <c:pt idx="4451">
                        <c:v>-1</c:v>
                      </c:pt>
                      <c:pt idx="4452">
                        <c:v>-1</c:v>
                      </c:pt>
                      <c:pt idx="4453">
                        <c:v>-1</c:v>
                      </c:pt>
                      <c:pt idx="4454">
                        <c:v>-1</c:v>
                      </c:pt>
                      <c:pt idx="4455">
                        <c:v>-1</c:v>
                      </c:pt>
                      <c:pt idx="4456">
                        <c:v>-1</c:v>
                      </c:pt>
                      <c:pt idx="4457">
                        <c:v>-1</c:v>
                      </c:pt>
                      <c:pt idx="4458">
                        <c:v>-1</c:v>
                      </c:pt>
                      <c:pt idx="4459">
                        <c:v>-1</c:v>
                      </c:pt>
                      <c:pt idx="4460">
                        <c:v>-1</c:v>
                      </c:pt>
                      <c:pt idx="4461">
                        <c:v>-1</c:v>
                      </c:pt>
                      <c:pt idx="4462">
                        <c:v>-1</c:v>
                      </c:pt>
                      <c:pt idx="4463">
                        <c:v>-1</c:v>
                      </c:pt>
                      <c:pt idx="4464">
                        <c:v>-1</c:v>
                      </c:pt>
                      <c:pt idx="4465">
                        <c:v>-1</c:v>
                      </c:pt>
                      <c:pt idx="4466">
                        <c:v>-1</c:v>
                      </c:pt>
                      <c:pt idx="4467">
                        <c:v>-1</c:v>
                      </c:pt>
                      <c:pt idx="4468">
                        <c:v>-1</c:v>
                      </c:pt>
                      <c:pt idx="4469">
                        <c:v>-1</c:v>
                      </c:pt>
                      <c:pt idx="4470">
                        <c:v>-1</c:v>
                      </c:pt>
                      <c:pt idx="4471">
                        <c:v>-1</c:v>
                      </c:pt>
                      <c:pt idx="4472">
                        <c:v>-1</c:v>
                      </c:pt>
                      <c:pt idx="4473">
                        <c:v>-1</c:v>
                      </c:pt>
                      <c:pt idx="4474">
                        <c:v>-1</c:v>
                      </c:pt>
                      <c:pt idx="4475">
                        <c:v>-1</c:v>
                      </c:pt>
                      <c:pt idx="4476">
                        <c:v>-1</c:v>
                      </c:pt>
                      <c:pt idx="4477">
                        <c:v>-1</c:v>
                      </c:pt>
                      <c:pt idx="4478">
                        <c:v>-1</c:v>
                      </c:pt>
                      <c:pt idx="4479">
                        <c:v>-1</c:v>
                      </c:pt>
                      <c:pt idx="4480">
                        <c:v>-1</c:v>
                      </c:pt>
                      <c:pt idx="4481">
                        <c:v>-1</c:v>
                      </c:pt>
                      <c:pt idx="4482">
                        <c:v>-1</c:v>
                      </c:pt>
                      <c:pt idx="4483">
                        <c:v>-1</c:v>
                      </c:pt>
                      <c:pt idx="4484">
                        <c:v>-1</c:v>
                      </c:pt>
                      <c:pt idx="4485">
                        <c:v>-1</c:v>
                      </c:pt>
                      <c:pt idx="4486">
                        <c:v>-1</c:v>
                      </c:pt>
                      <c:pt idx="4487">
                        <c:v>-1</c:v>
                      </c:pt>
                      <c:pt idx="4488">
                        <c:v>-1</c:v>
                      </c:pt>
                      <c:pt idx="4489">
                        <c:v>-1</c:v>
                      </c:pt>
                      <c:pt idx="4490">
                        <c:v>-1</c:v>
                      </c:pt>
                      <c:pt idx="4491">
                        <c:v>-1</c:v>
                      </c:pt>
                      <c:pt idx="4492">
                        <c:v>-1</c:v>
                      </c:pt>
                      <c:pt idx="4493">
                        <c:v>-1</c:v>
                      </c:pt>
                      <c:pt idx="4494">
                        <c:v>-1</c:v>
                      </c:pt>
                      <c:pt idx="4495">
                        <c:v>-1</c:v>
                      </c:pt>
                      <c:pt idx="4496">
                        <c:v>-1</c:v>
                      </c:pt>
                      <c:pt idx="4497">
                        <c:v>-1</c:v>
                      </c:pt>
                      <c:pt idx="4498">
                        <c:v>-1</c:v>
                      </c:pt>
                      <c:pt idx="4499">
                        <c:v>-1</c:v>
                      </c:pt>
                      <c:pt idx="4500">
                        <c:v>-1</c:v>
                      </c:pt>
                      <c:pt idx="4501">
                        <c:v>-1</c:v>
                      </c:pt>
                      <c:pt idx="4502">
                        <c:v>-1</c:v>
                      </c:pt>
                      <c:pt idx="4503">
                        <c:v>-1</c:v>
                      </c:pt>
                      <c:pt idx="4504">
                        <c:v>-1</c:v>
                      </c:pt>
                      <c:pt idx="4505">
                        <c:v>-1</c:v>
                      </c:pt>
                      <c:pt idx="4506">
                        <c:v>-1</c:v>
                      </c:pt>
                      <c:pt idx="4507">
                        <c:v>-1</c:v>
                      </c:pt>
                      <c:pt idx="4508">
                        <c:v>-1</c:v>
                      </c:pt>
                      <c:pt idx="4509">
                        <c:v>-1</c:v>
                      </c:pt>
                      <c:pt idx="4510">
                        <c:v>-1</c:v>
                      </c:pt>
                      <c:pt idx="4511">
                        <c:v>-1</c:v>
                      </c:pt>
                      <c:pt idx="4512">
                        <c:v>-1</c:v>
                      </c:pt>
                      <c:pt idx="4513">
                        <c:v>-1</c:v>
                      </c:pt>
                      <c:pt idx="4514">
                        <c:v>-1</c:v>
                      </c:pt>
                      <c:pt idx="4515">
                        <c:v>-1</c:v>
                      </c:pt>
                      <c:pt idx="4516">
                        <c:v>-1</c:v>
                      </c:pt>
                      <c:pt idx="4517">
                        <c:v>-1</c:v>
                      </c:pt>
                      <c:pt idx="4518">
                        <c:v>-1</c:v>
                      </c:pt>
                      <c:pt idx="4519">
                        <c:v>-1</c:v>
                      </c:pt>
                      <c:pt idx="4520">
                        <c:v>-1</c:v>
                      </c:pt>
                      <c:pt idx="4521">
                        <c:v>-1</c:v>
                      </c:pt>
                      <c:pt idx="4522">
                        <c:v>-1</c:v>
                      </c:pt>
                      <c:pt idx="4523">
                        <c:v>-1</c:v>
                      </c:pt>
                      <c:pt idx="4524">
                        <c:v>-1</c:v>
                      </c:pt>
                      <c:pt idx="4525">
                        <c:v>-1</c:v>
                      </c:pt>
                      <c:pt idx="4526">
                        <c:v>-1</c:v>
                      </c:pt>
                      <c:pt idx="4527">
                        <c:v>-1</c:v>
                      </c:pt>
                      <c:pt idx="4528">
                        <c:v>-1</c:v>
                      </c:pt>
                      <c:pt idx="4529">
                        <c:v>-1</c:v>
                      </c:pt>
                      <c:pt idx="4530">
                        <c:v>-1</c:v>
                      </c:pt>
                      <c:pt idx="4531">
                        <c:v>-1</c:v>
                      </c:pt>
                      <c:pt idx="4532">
                        <c:v>-1</c:v>
                      </c:pt>
                      <c:pt idx="4533">
                        <c:v>-1</c:v>
                      </c:pt>
                      <c:pt idx="4534">
                        <c:v>-1</c:v>
                      </c:pt>
                      <c:pt idx="4535">
                        <c:v>-1</c:v>
                      </c:pt>
                      <c:pt idx="4536">
                        <c:v>-1</c:v>
                      </c:pt>
                      <c:pt idx="4537">
                        <c:v>-1</c:v>
                      </c:pt>
                      <c:pt idx="4538">
                        <c:v>-1</c:v>
                      </c:pt>
                      <c:pt idx="4539">
                        <c:v>-1</c:v>
                      </c:pt>
                      <c:pt idx="4540">
                        <c:v>-1</c:v>
                      </c:pt>
                      <c:pt idx="4541">
                        <c:v>-1</c:v>
                      </c:pt>
                      <c:pt idx="4542">
                        <c:v>-1</c:v>
                      </c:pt>
                      <c:pt idx="4543">
                        <c:v>-1</c:v>
                      </c:pt>
                      <c:pt idx="4544">
                        <c:v>-1</c:v>
                      </c:pt>
                      <c:pt idx="4545">
                        <c:v>-1</c:v>
                      </c:pt>
                      <c:pt idx="4546">
                        <c:v>-1</c:v>
                      </c:pt>
                      <c:pt idx="4547">
                        <c:v>-1</c:v>
                      </c:pt>
                      <c:pt idx="4548">
                        <c:v>-1</c:v>
                      </c:pt>
                      <c:pt idx="4549">
                        <c:v>-1</c:v>
                      </c:pt>
                      <c:pt idx="4550">
                        <c:v>-1</c:v>
                      </c:pt>
                      <c:pt idx="4551">
                        <c:v>-1</c:v>
                      </c:pt>
                      <c:pt idx="4552">
                        <c:v>-1</c:v>
                      </c:pt>
                      <c:pt idx="4553">
                        <c:v>-1</c:v>
                      </c:pt>
                      <c:pt idx="4554">
                        <c:v>-1</c:v>
                      </c:pt>
                      <c:pt idx="4555">
                        <c:v>-1</c:v>
                      </c:pt>
                      <c:pt idx="4556">
                        <c:v>-1</c:v>
                      </c:pt>
                      <c:pt idx="4557">
                        <c:v>-1</c:v>
                      </c:pt>
                      <c:pt idx="4558">
                        <c:v>-1</c:v>
                      </c:pt>
                      <c:pt idx="4559">
                        <c:v>-1</c:v>
                      </c:pt>
                      <c:pt idx="4560">
                        <c:v>-1</c:v>
                      </c:pt>
                      <c:pt idx="4561">
                        <c:v>-1</c:v>
                      </c:pt>
                      <c:pt idx="4562">
                        <c:v>-1</c:v>
                      </c:pt>
                      <c:pt idx="4563">
                        <c:v>-1</c:v>
                      </c:pt>
                      <c:pt idx="4564">
                        <c:v>-1</c:v>
                      </c:pt>
                      <c:pt idx="4565">
                        <c:v>-1</c:v>
                      </c:pt>
                      <c:pt idx="4566">
                        <c:v>-1</c:v>
                      </c:pt>
                      <c:pt idx="4567">
                        <c:v>-1</c:v>
                      </c:pt>
                      <c:pt idx="4568">
                        <c:v>-1</c:v>
                      </c:pt>
                      <c:pt idx="4569">
                        <c:v>-1</c:v>
                      </c:pt>
                      <c:pt idx="4570">
                        <c:v>-1</c:v>
                      </c:pt>
                      <c:pt idx="4571">
                        <c:v>-1</c:v>
                      </c:pt>
                      <c:pt idx="4572">
                        <c:v>-1</c:v>
                      </c:pt>
                      <c:pt idx="4573">
                        <c:v>-1</c:v>
                      </c:pt>
                      <c:pt idx="4574">
                        <c:v>-1</c:v>
                      </c:pt>
                      <c:pt idx="4575">
                        <c:v>-1</c:v>
                      </c:pt>
                      <c:pt idx="4576">
                        <c:v>-1</c:v>
                      </c:pt>
                      <c:pt idx="4577">
                        <c:v>-1</c:v>
                      </c:pt>
                      <c:pt idx="4578">
                        <c:v>-1</c:v>
                      </c:pt>
                      <c:pt idx="4579">
                        <c:v>-1</c:v>
                      </c:pt>
                      <c:pt idx="4580">
                        <c:v>-1</c:v>
                      </c:pt>
                      <c:pt idx="4581">
                        <c:v>-1</c:v>
                      </c:pt>
                      <c:pt idx="4582">
                        <c:v>-1</c:v>
                      </c:pt>
                      <c:pt idx="4583">
                        <c:v>-1</c:v>
                      </c:pt>
                      <c:pt idx="4584">
                        <c:v>-1</c:v>
                      </c:pt>
                      <c:pt idx="4585">
                        <c:v>-1</c:v>
                      </c:pt>
                      <c:pt idx="4586">
                        <c:v>-1</c:v>
                      </c:pt>
                      <c:pt idx="4587">
                        <c:v>-1</c:v>
                      </c:pt>
                      <c:pt idx="4588">
                        <c:v>-1</c:v>
                      </c:pt>
                      <c:pt idx="4589">
                        <c:v>-1</c:v>
                      </c:pt>
                      <c:pt idx="4590">
                        <c:v>-1</c:v>
                      </c:pt>
                      <c:pt idx="4591">
                        <c:v>-1</c:v>
                      </c:pt>
                      <c:pt idx="4592">
                        <c:v>-1</c:v>
                      </c:pt>
                      <c:pt idx="4593">
                        <c:v>-1</c:v>
                      </c:pt>
                      <c:pt idx="4594">
                        <c:v>-1</c:v>
                      </c:pt>
                      <c:pt idx="4595">
                        <c:v>-1</c:v>
                      </c:pt>
                      <c:pt idx="4596">
                        <c:v>-1</c:v>
                      </c:pt>
                      <c:pt idx="4597">
                        <c:v>-1</c:v>
                      </c:pt>
                      <c:pt idx="4598">
                        <c:v>-1</c:v>
                      </c:pt>
                      <c:pt idx="4599">
                        <c:v>-1</c:v>
                      </c:pt>
                      <c:pt idx="4600">
                        <c:v>-1</c:v>
                      </c:pt>
                      <c:pt idx="4601">
                        <c:v>-1</c:v>
                      </c:pt>
                      <c:pt idx="4602">
                        <c:v>-1</c:v>
                      </c:pt>
                      <c:pt idx="4603">
                        <c:v>-1</c:v>
                      </c:pt>
                      <c:pt idx="4604">
                        <c:v>-1</c:v>
                      </c:pt>
                      <c:pt idx="4605">
                        <c:v>-1</c:v>
                      </c:pt>
                      <c:pt idx="4606">
                        <c:v>-1</c:v>
                      </c:pt>
                      <c:pt idx="4607">
                        <c:v>-1</c:v>
                      </c:pt>
                      <c:pt idx="4608">
                        <c:v>-1</c:v>
                      </c:pt>
                      <c:pt idx="4609">
                        <c:v>-1</c:v>
                      </c:pt>
                      <c:pt idx="4610">
                        <c:v>-1</c:v>
                      </c:pt>
                      <c:pt idx="4611">
                        <c:v>-1</c:v>
                      </c:pt>
                      <c:pt idx="4612">
                        <c:v>-1</c:v>
                      </c:pt>
                      <c:pt idx="4613">
                        <c:v>-1</c:v>
                      </c:pt>
                      <c:pt idx="4614">
                        <c:v>-1</c:v>
                      </c:pt>
                      <c:pt idx="4615">
                        <c:v>-1</c:v>
                      </c:pt>
                      <c:pt idx="4616">
                        <c:v>-1</c:v>
                      </c:pt>
                      <c:pt idx="4617">
                        <c:v>-1</c:v>
                      </c:pt>
                      <c:pt idx="4618">
                        <c:v>-1</c:v>
                      </c:pt>
                      <c:pt idx="4619">
                        <c:v>-1</c:v>
                      </c:pt>
                      <c:pt idx="4620">
                        <c:v>-1</c:v>
                      </c:pt>
                      <c:pt idx="4621">
                        <c:v>-1</c:v>
                      </c:pt>
                      <c:pt idx="4622">
                        <c:v>-1</c:v>
                      </c:pt>
                      <c:pt idx="4623">
                        <c:v>-1</c:v>
                      </c:pt>
                      <c:pt idx="4624">
                        <c:v>-1</c:v>
                      </c:pt>
                      <c:pt idx="4625">
                        <c:v>-1</c:v>
                      </c:pt>
                      <c:pt idx="4626">
                        <c:v>-1</c:v>
                      </c:pt>
                      <c:pt idx="4627">
                        <c:v>-1</c:v>
                      </c:pt>
                      <c:pt idx="4628">
                        <c:v>-1</c:v>
                      </c:pt>
                      <c:pt idx="4629">
                        <c:v>-1</c:v>
                      </c:pt>
                      <c:pt idx="4630">
                        <c:v>-1</c:v>
                      </c:pt>
                      <c:pt idx="4631">
                        <c:v>-1</c:v>
                      </c:pt>
                      <c:pt idx="4632">
                        <c:v>-1</c:v>
                      </c:pt>
                      <c:pt idx="4633">
                        <c:v>-1</c:v>
                      </c:pt>
                      <c:pt idx="4634">
                        <c:v>-1</c:v>
                      </c:pt>
                      <c:pt idx="4635">
                        <c:v>-1</c:v>
                      </c:pt>
                      <c:pt idx="4636">
                        <c:v>-1</c:v>
                      </c:pt>
                      <c:pt idx="4637">
                        <c:v>-1</c:v>
                      </c:pt>
                      <c:pt idx="4638">
                        <c:v>-1</c:v>
                      </c:pt>
                      <c:pt idx="4639">
                        <c:v>-1</c:v>
                      </c:pt>
                      <c:pt idx="4640">
                        <c:v>-1</c:v>
                      </c:pt>
                      <c:pt idx="4641">
                        <c:v>-1</c:v>
                      </c:pt>
                      <c:pt idx="4642">
                        <c:v>-1</c:v>
                      </c:pt>
                      <c:pt idx="4643">
                        <c:v>-1</c:v>
                      </c:pt>
                      <c:pt idx="4644">
                        <c:v>-1</c:v>
                      </c:pt>
                      <c:pt idx="4645">
                        <c:v>-1</c:v>
                      </c:pt>
                      <c:pt idx="4646">
                        <c:v>-1</c:v>
                      </c:pt>
                      <c:pt idx="4647">
                        <c:v>-1</c:v>
                      </c:pt>
                      <c:pt idx="4648">
                        <c:v>-1</c:v>
                      </c:pt>
                      <c:pt idx="4649">
                        <c:v>-1</c:v>
                      </c:pt>
                      <c:pt idx="4650">
                        <c:v>-1</c:v>
                      </c:pt>
                      <c:pt idx="4651">
                        <c:v>-1</c:v>
                      </c:pt>
                      <c:pt idx="4652">
                        <c:v>-1</c:v>
                      </c:pt>
                      <c:pt idx="4653">
                        <c:v>-1</c:v>
                      </c:pt>
                      <c:pt idx="4654">
                        <c:v>-1</c:v>
                      </c:pt>
                      <c:pt idx="4655">
                        <c:v>-1</c:v>
                      </c:pt>
                      <c:pt idx="4656">
                        <c:v>-1</c:v>
                      </c:pt>
                      <c:pt idx="4657">
                        <c:v>-1</c:v>
                      </c:pt>
                      <c:pt idx="4658">
                        <c:v>-1</c:v>
                      </c:pt>
                      <c:pt idx="4659">
                        <c:v>-1</c:v>
                      </c:pt>
                      <c:pt idx="4660">
                        <c:v>-1</c:v>
                      </c:pt>
                      <c:pt idx="4661">
                        <c:v>-1</c:v>
                      </c:pt>
                      <c:pt idx="4662">
                        <c:v>-1</c:v>
                      </c:pt>
                      <c:pt idx="4663">
                        <c:v>-1</c:v>
                      </c:pt>
                      <c:pt idx="4664">
                        <c:v>-1</c:v>
                      </c:pt>
                      <c:pt idx="4665">
                        <c:v>-1</c:v>
                      </c:pt>
                      <c:pt idx="4666">
                        <c:v>-1</c:v>
                      </c:pt>
                      <c:pt idx="4667">
                        <c:v>-1</c:v>
                      </c:pt>
                      <c:pt idx="4668">
                        <c:v>-1</c:v>
                      </c:pt>
                      <c:pt idx="4669">
                        <c:v>-1</c:v>
                      </c:pt>
                      <c:pt idx="4670">
                        <c:v>-1</c:v>
                      </c:pt>
                      <c:pt idx="4671">
                        <c:v>-1</c:v>
                      </c:pt>
                      <c:pt idx="4672">
                        <c:v>-1</c:v>
                      </c:pt>
                      <c:pt idx="4673">
                        <c:v>-1</c:v>
                      </c:pt>
                      <c:pt idx="4674">
                        <c:v>-1</c:v>
                      </c:pt>
                      <c:pt idx="4675">
                        <c:v>-1</c:v>
                      </c:pt>
                      <c:pt idx="4676">
                        <c:v>-1</c:v>
                      </c:pt>
                      <c:pt idx="4677">
                        <c:v>-1</c:v>
                      </c:pt>
                      <c:pt idx="4678">
                        <c:v>-1</c:v>
                      </c:pt>
                      <c:pt idx="4679">
                        <c:v>-1</c:v>
                      </c:pt>
                      <c:pt idx="4680">
                        <c:v>-1</c:v>
                      </c:pt>
                      <c:pt idx="4681">
                        <c:v>-1</c:v>
                      </c:pt>
                      <c:pt idx="4682">
                        <c:v>-1</c:v>
                      </c:pt>
                      <c:pt idx="4683">
                        <c:v>-1</c:v>
                      </c:pt>
                      <c:pt idx="4684">
                        <c:v>-1</c:v>
                      </c:pt>
                      <c:pt idx="4685">
                        <c:v>-1</c:v>
                      </c:pt>
                      <c:pt idx="4686">
                        <c:v>-1</c:v>
                      </c:pt>
                      <c:pt idx="4687">
                        <c:v>-1</c:v>
                      </c:pt>
                      <c:pt idx="4688">
                        <c:v>-1</c:v>
                      </c:pt>
                      <c:pt idx="4689">
                        <c:v>-1</c:v>
                      </c:pt>
                      <c:pt idx="4690">
                        <c:v>-1</c:v>
                      </c:pt>
                      <c:pt idx="4691">
                        <c:v>-1</c:v>
                      </c:pt>
                      <c:pt idx="4692">
                        <c:v>1</c:v>
                      </c:pt>
                      <c:pt idx="4693">
                        <c:v>1</c:v>
                      </c:pt>
                      <c:pt idx="4694">
                        <c:v>1</c:v>
                      </c:pt>
                      <c:pt idx="4695">
                        <c:v>1</c:v>
                      </c:pt>
                      <c:pt idx="4696">
                        <c:v>1</c:v>
                      </c:pt>
                      <c:pt idx="4697">
                        <c:v>1</c:v>
                      </c:pt>
                      <c:pt idx="4698">
                        <c:v>1</c:v>
                      </c:pt>
                      <c:pt idx="4699">
                        <c:v>1</c:v>
                      </c:pt>
                      <c:pt idx="4700">
                        <c:v>1</c:v>
                      </c:pt>
                      <c:pt idx="4701">
                        <c:v>1</c:v>
                      </c:pt>
                      <c:pt idx="4702">
                        <c:v>1</c:v>
                      </c:pt>
                      <c:pt idx="4703">
                        <c:v>1</c:v>
                      </c:pt>
                      <c:pt idx="4704">
                        <c:v>1</c:v>
                      </c:pt>
                      <c:pt idx="4705">
                        <c:v>1</c:v>
                      </c:pt>
                      <c:pt idx="4706">
                        <c:v>1</c:v>
                      </c:pt>
                      <c:pt idx="4707">
                        <c:v>1</c:v>
                      </c:pt>
                      <c:pt idx="4708">
                        <c:v>1</c:v>
                      </c:pt>
                      <c:pt idx="4709">
                        <c:v>1</c:v>
                      </c:pt>
                      <c:pt idx="4710">
                        <c:v>1</c:v>
                      </c:pt>
                      <c:pt idx="4711">
                        <c:v>1</c:v>
                      </c:pt>
                      <c:pt idx="4712">
                        <c:v>1</c:v>
                      </c:pt>
                      <c:pt idx="4713">
                        <c:v>1</c:v>
                      </c:pt>
                      <c:pt idx="4714">
                        <c:v>1</c:v>
                      </c:pt>
                      <c:pt idx="4715">
                        <c:v>1</c:v>
                      </c:pt>
                      <c:pt idx="4716">
                        <c:v>1</c:v>
                      </c:pt>
                      <c:pt idx="4717">
                        <c:v>1</c:v>
                      </c:pt>
                      <c:pt idx="4718">
                        <c:v>1</c:v>
                      </c:pt>
                      <c:pt idx="4719">
                        <c:v>1</c:v>
                      </c:pt>
                      <c:pt idx="4720">
                        <c:v>1</c:v>
                      </c:pt>
                      <c:pt idx="4721">
                        <c:v>1</c:v>
                      </c:pt>
                      <c:pt idx="4722">
                        <c:v>1</c:v>
                      </c:pt>
                      <c:pt idx="4723">
                        <c:v>1</c:v>
                      </c:pt>
                      <c:pt idx="4724">
                        <c:v>1</c:v>
                      </c:pt>
                      <c:pt idx="4725">
                        <c:v>1</c:v>
                      </c:pt>
                      <c:pt idx="4726">
                        <c:v>1</c:v>
                      </c:pt>
                      <c:pt idx="4727">
                        <c:v>1</c:v>
                      </c:pt>
                      <c:pt idx="4728">
                        <c:v>1</c:v>
                      </c:pt>
                      <c:pt idx="4729">
                        <c:v>1</c:v>
                      </c:pt>
                      <c:pt idx="4730">
                        <c:v>1</c:v>
                      </c:pt>
                      <c:pt idx="4731">
                        <c:v>1</c:v>
                      </c:pt>
                      <c:pt idx="4732">
                        <c:v>1</c:v>
                      </c:pt>
                      <c:pt idx="4733">
                        <c:v>1</c:v>
                      </c:pt>
                      <c:pt idx="4734">
                        <c:v>1</c:v>
                      </c:pt>
                      <c:pt idx="4735">
                        <c:v>1</c:v>
                      </c:pt>
                      <c:pt idx="4736">
                        <c:v>1</c:v>
                      </c:pt>
                      <c:pt idx="4737">
                        <c:v>1</c:v>
                      </c:pt>
                      <c:pt idx="4738">
                        <c:v>1</c:v>
                      </c:pt>
                      <c:pt idx="4739">
                        <c:v>1</c:v>
                      </c:pt>
                      <c:pt idx="4740">
                        <c:v>1</c:v>
                      </c:pt>
                      <c:pt idx="4741">
                        <c:v>1</c:v>
                      </c:pt>
                      <c:pt idx="4742">
                        <c:v>1</c:v>
                      </c:pt>
                      <c:pt idx="4743">
                        <c:v>1</c:v>
                      </c:pt>
                      <c:pt idx="4744">
                        <c:v>1</c:v>
                      </c:pt>
                      <c:pt idx="4745">
                        <c:v>1</c:v>
                      </c:pt>
                      <c:pt idx="4746">
                        <c:v>1</c:v>
                      </c:pt>
                      <c:pt idx="4747">
                        <c:v>1</c:v>
                      </c:pt>
                      <c:pt idx="4748">
                        <c:v>1</c:v>
                      </c:pt>
                      <c:pt idx="4749">
                        <c:v>1</c:v>
                      </c:pt>
                      <c:pt idx="4750">
                        <c:v>1</c:v>
                      </c:pt>
                      <c:pt idx="4751">
                        <c:v>1</c:v>
                      </c:pt>
                      <c:pt idx="4752">
                        <c:v>1</c:v>
                      </c:pt>
                      <c:pt idx="4753">
                        <c:v>1</c:v>
                      </c:pt>
                      <c:pt idx="4754">
                        <c:v>1</c:v>
                      </c:pt>
                      <c:pt idx="4755">
                        <c:v>1</c:v>
                      </c:pt>
                      <c:pt idx="4756">
                        <c:v>1</c:v>
                      </c:pt>
                      <c:pt idx="4757">
                        <c:v>1</c:v>
                      </c:pt>
                      <c:pt idx="4758">
                        <c:v>1</c:v>
                      </c:pt>
                      <c:pt idx="4759">
                        <c:v>1</c:v>
                      </c:pt>
                      <c:pt idx="4760">
                        <c:v>1</c:v>
                      </c:pt>
                      <c:pt idx="4761">
                        <c:v>1</c:v>
                      </c:pt>
                      <c:pt idx="4762">
                        <c:v>1</c:v>
                      </c:pt>
                      <c:pt idx="4763">
                        <c:v>1</c:v>
                      </c:pt>
                      <c:pt idx="4764">
                        <c:v>1</c:v>
                      </c:pt>
                      <c:pt idx="4765">
                        <c:v>1</c:v>
                      </c:pt>
                      <c:pt idx="4766">
                        <c:v>1</c:v>
                      </c:pt>
                      <c:pt idx="4767">
                        <c:v>1</c:v>
                      </c:pt>
                      <c:pt idx="4768">
                        <c:v>1</c:v>
                      </c:pt>
                      <c:pt idx="4769">
                        <c:v>1</c:v>
                      </c:pt>
                      <c:pt idx="4770">
                        <c:v>1</c:v>
                      </c:pt>
                      <c:pt idx="4771">
                        <c:v>1</c:v>
                      </c:pt>
                      <c:pt idx="4772">
                        <c:v>1</c:v>
                      </c:pt>
                      <c:pt idx="4773">
                        <c:v>1</c:v>
                      </c:pt>
                      <c:pt idx="4774">
                        <c:v>1</c:v>
                      </c:pt>
                      <c:pt idx="4775">
                        <c:v>1</c:v>
                      </c:pt>
                      <c:pt idx="4776">
                        <c:v>1</c:v>
                      </c:pt>
                      <c:pt idx="4777">
                        <c:v>1</c:v>
                      </c:pt>
                      <c:pt idx="4778">
                        <c:v>1</c:v>
                      </c:pt>
                      <c:pt idx="4779">
                        <c:v>1</c:v>
                      </c:pt>
                      <c:pt idx="4780">
                        <c:v>1</c:v>
                      </c:pt>
                      <c:pt idx="4781">
                        <c:v>1</c:v>
                      </c:pt>
                      <c:pt idx="4782">
                        <c:v>1</c:v>
                      </c:pt>
                      <c:pt idx="4783">
                        <c:v>1</c:v>
                      </c:pt>
                      <c:pt idx="4784">
                        <c:v>1</c:v>
                      </c:pt>
                      <c:pt idx="4785">
                        <c:v>1</c:v>
                      </c:pt>
                      <c:pt idx="4786">
                        <c:v>1</c:v>
                      </c:pt>
                      <c:pt idx="4787">
                        <c:v>1</c:v>
                      </c:pt>
                      <c:pt idx="4788">
                        <c:v>1</c:v>
                      </c:pt>
                      <c:pt idx="4789">
                        <c:v>1</c:v>
                      </c:pt>
                      <c:pt idx="4790">
                        <c:v>1</c:v>
                      </c:pt>
                      <c:pt idx="4791">
                        <c:v>1</c:v>
                      </c:pt>
                      <c:pt idx="4792">
                        <c:v>1</c:v>
                      </c:pt>
                      <c:pt idx="4793">
                        <c:v>1</c:v>
                      </c:pt>
                      <c:pt idx="4794">
                        <c:v>1</c:v>
                      </c:pt>
                      <c:pt idx="4795">
                        <c:v>1</c:v>
                      </c:pt>
                      <c:pt idx="4796">
                        <c:v>1</c:v>
                      </c:pt>
                      <c:pt idx="4797">
                        <c:v>1</c:v>
                      </c:pt>
                      <c:pt idx="4798">
                        <c:v>1</c:v>
                      </c:pt>
                      <c:pt idx="4799">
                        <c:v>1</c:v>
                      </c:pt>
                      <c:pt idx="4800">
                        <c:v>1</c:v>
                      </c:pt>
                      <c:pt idx="4801">
                        <c:v>1</c:v>
                      </c:pt>
                      <c:pt idx="4802">
                        <c:v>1</c:v>
                      </c:pt>
                      <c:pt idx="4803">
                        <c:v>1</c:v>
                      </c:pt>
                      <c:pt idx="4804">
                        <c:v>1</c:v>
                      </c:pt>
                      <c:pt idx="4805">
                        <c:v>1</c:v>
                      </c:pt>
                      <c:pt idx="4806">
                        <c:v>1</c:v>
                      </c:pt>
                      <c:pt idx="4807">
                        <c:v>1</c:v>
                      </c:pt>
                      <c:pt idx="4808">
                        <c:v>1</c:v>
                      </c:pt>
                      <c:pt idx="4809">
                        <c:v>1</c:v>
                      </c:pt>
                      <c:pt idx="4810">
                        <c:v>1</c:v>
                      </c:pt>
                      <c:pt idx="4811">
                        <c:v>1</c:v>
                      </c:pt>
                      <c:pt idx="4812">
                        <c:v>1</c:v>
                      </c:pt>
                      <c:pt idx="4813">
                        <c:v>1</c:v>
                      </c:pt>
                      <c:pt idx="4814">
                        <c:v>1</c:v>
                      </c:pt>
                      <c:pt idx="4815">
                        <c:v>1</c:v>
                      </c:pt>
                      <c:pt idx="4816">
                        <c:v>1</c:v>
                      </c:pt>
                      <c:pt idx="4817">
                        <c:v>1</c:v>
                      </c:pt>
                      <c:pt idx="4818">
                        <c:v>1</c:v>
                      </c:pt>
                      <c:pt idx="4819">
                        <c:v>1</c:v>
                      </c:pt>
                      <c:pt idx="4820">
                        <c:v>1</c:v>
                      </c:pt>
                      <c:pt idx="4821">
                        <c:v>1</c:v>
                      </c:pt>
                      <c:pt idx="4822">
                        <c:v>1</c:v>
                      </c:pt>
                      <c:pt idx="4823">
                        <c:v>1</c:v>
                      </c:pt>
                      <c:pt idx="4824">
                        <c:v>1</c:v>
                      </c:pt>
                      <c:pt idx="4825">
                        <c:v>1</c:v>
                      </c:pt>
                      <c:pt idx="4826">
                        <c:v>1</c:v>
                      </c:pt>
                      <c:pt idx="4827">
                        <c:v>1</c:v>
                      </c:pt>
                      <c:pt idx="4828">
                        <c:v>1</c:v>
                      </c:pt>
                      <c:pt idx="4829">
                        <c:v>1</c:v>
                      </c:pt>
                      <c:pt idx="4830">
                        <c:v>1</c:v>
                      </c:pt>
                      <c:pt idx="4831">
                        <c:v>1</c:v>
                      </c:pt>
                      <c:pt idx="4832">
                        <c:v>1</c:v>
                      </c:pt>
                      <c:pt idx="4833">
                        <c:v>1</c:v>
                      </c:pt>
                      <c:pt idx="4834">
                        <c:v>1</c:v>
                      </c:pt>
                      <c:pt idx="4835">
                        <c:v>1</c:v>
                      </c:pt>
                      <c:pt idx="4836">
                        <c:v>1</c:v>
                      </c:pt>
                      <c:pt idx="4837">
                        <c:v>1</c:v>
                      </c:pt>
                      <c:pt idx="4838">
                        <c:v>1</c:v>
                      </c:pt>
                      <c:pt idx="4839">
                        <c:v>1</c:v>
                      </c:pt>
                      <c:pt idx="4840">
                        <c:v>1</c:v>
                      </c:pt>
                      <c:pt idx="4841">
                        <c:v>1</c:v>
                      </c:pt>
                      <c:pt idx="4842">
                        <c:v>1</c:v>
                      </c:pt>
                      <c:pt idx="4843">
                        <c:v>1</c:v>
                      </c:pt>
                      <c:pt idx="4844">
                        <c:v>1</c:v>
                      </c:pt>
                      <c:pt idx="4845">
                        <c:v>-1</c:v>
                      </c:pt>
                      <c:pt idx="4846">
                        <c:v>-1</c:v>
                      </c:pt>
                      <c:pt idx="4847">
                        <c:v>-1</c:v>
                      </c:pt>
                      <c:pt idx="4848">
                        <c:v>-1</c:v>
                      </c:pt>
                      <c:pt idx="4849">
                        <c:v>-1</c:v>
                      </c:pt>
                      <c:pt idx="4850">
                        <c:v>-1</c:v>
                      </c:pt>
                      <c:pt idx="4851">
                        <c:v>-1</c:v>
                      </c:pt>
                      <c:pt idx="4852">
                        <c:v>-1</c:v>
                      </c:pt>
                      <c:pt idx="4853">
                        <c:v>-1</c:v>
                      </c:pt>
                      <c:pt idx="4854">
                        <c:v>-1</c:v>
                      </c:pt>
                      <c:pt idx="4855">
                        <c:v>-1</c:v>
                      </c:pt>
                      <c:pt idx="4856">
                        <c:v>-1</c:v>
                      </c:pt>
                      <c:pt idx="4857">
                        <c:v>-1</c:v>
                      </c:pt>
                      <c:pt idx="4858">
                        <c:v>-1</c:v>
                      </c:pt>
                      <c:pt idx="4859">
                        <c:v>-1</c:v>
                      </c:pt>
                      <c:pt idx="4860">
                        <c:v>-1</c:v>
                      </c:pt>
                      <c:pt idx="4861">
                        <c:v>-1</c:v>
                      </c:pt>
                      <c:pt idx="4862">
                        <c:v>-1</c:v>
                      </c:pt>
                      <c:pt idx="4863">
                        <c:v>-1</c:v>
                      </c:pt>
                      <c:pt idx="4864">
                        <c:v>-1</c:v>
                      </c:pt>
                      <c:pt idx="4865">
                        <c:v>-1</c:v>
                      </c:pt>
                      <c:pt idx="4866">
                        <c:v>-1</c:v>
                      </c:pt>
                      <c:pt idx="4867">
                        <c:v>-1</c:v>
                      </c:pt>
                      <c:pt idx="4868">
                        <c:v>-1</c:v>
                      </c:pt>
                      <c:pt idx="4869">
                        <c:v>-1</c:v>
                      </c:pt>
                      <c:pt idx="4870">
                        <c:v>-1</c:v>
                      </c:pt>
                      <c:pt idx="4871">
                        <c:v>-1</c:v>
                      </c:pt>
                      <c:pt idx="4872">
                        <c:v>-1</c:v>
                      </c:pt>
                      <c:pt idx="4873">
                        <c:v>-1</c:v>
                      </c:pt>
                      <c:pt idx="4874">
                        <c:v>-1</c:v>
                      </c:pt>
                      <c:pt idx="4875">
                        <c:v>-1</c:v>
                      </c:pt>
                      <c:pt idx="4876">
                        <c:v>-1</c:v>
                      </c:pt>
                      <c:pt idx="4877">
                        <c:v>-1</c:v>
                      </c:pt>
                      <c:pt idx="4878">
                        <c:v>-1</c:v>
                      </c:pt>
                      <c:pt idx="4879">
                        <c:v>-1</c:v>
                      </c:pt>
                      <c:pt idx="4880">
                        <c:v>-1</c:v>
                      </c:pt>
                      <c:pt idx="4881">
                        <c:v>-1</c:v>
                      </c:pt>
                      <c:pt idx="4882">
                        <c:v>-1</c:v>
                      </c:pt>
                      <c:pt idx="4883">
                        <c:v>-1</c:v>
                      </c:pt>
                      <c:pt idx="4884">
                        <c:v>-1</c:v>
                      </c:pt>
                      <c:pt idx="4885">
                        <c:v>-1</c:v>
                      </c:pt>
                      <c:pt idx="4886">
                        <c:v>-1</c:v>
                      </c:pt>
                      <c:pt idx="4887">
                        <c:v>-1</c:v>
                      </c:pt>
                      <c:pt idx="4888">
                        <c:v>-1</c:v>
                      </c:pt>
                      <c:pt idx="4889">
                        <c:v>-1</c:v>
                      </c:pt>
                      <c:pt idx="4890">
                        <c:v>-1</c:v>
                      </c:pt>
                      <c:pt idx="4891">
                        <c:v>-1</c:v>
                      </c:pt>
                      <c:pt idx="4892">
                        <c:v>-1</c:v>
                      </c:pt>
                      <c:pt idx="4893">
                        <c:v>-1</c:v>
                      </c:pt>
                      <c:pt idx="4894">
                        <c:v>-1</c:v>
                      </c:pt>
                      <c:pt idx="4895">
                        <c:v>-1</c:v>
                      </c:pt>
                      <c:pt idx="4896">
                        <c:v>-1</c:v>
                      </c:pt>
                      <c:pt idx="4897">
                        <c:v>-1</c:v>
                      </c:pt>
                      <c:pt idx="4898">
                        <c:v>-1</c:v>
                      </c:pt>
                      <c:pt idx="4899">
                        <c:v>-1</c:v>
                      </c:pt>
                      <c:pt idx="4900">
                        <c:v>-1</c:v>
                      </c:pt>
                      <c:pt idx="4901">
                        <c:v>-1</c:v>
                      </c:pt>
                      <c:pt idx="4902">
                        <c:v>-1</c:v>
                      </c:pt>
                      <c:pt idx="4903">
                        <c:v>-1</c:v>
                      </c:pt>
                      <c:pt idx="4904">
                        <c:v>-1</c:v>
                      </c:pt>
                      <c:pt idx="4905">
                        <c:v>-1</c:v>
                      </c:pt>
                      <c:pt idx="4906">
                        <c:v>-1</c:v>
                      </c:pt>
                      <c:pt idx="4907">
                        <c:v>-1</c:v>
                      </c:pt>
                      <c:pt idx="4908">
                        <c:v>-1</c:v>
                      </c:pt>
                      <c:pt idx="4909">
                        <c:v>-1</c:v>
                      </c:pt>
                      <c:pt idx="4910">
                        <c:v>-1</c:v>
                      </c:pt>
                      <c:pt idx="4911">
                        <c:v>-1</c:v>
                      </c:pt>
                      <c:pt idx="4912">
                        <c:v>-1</c:v>
                      </c:pt>
                      <c:pt idx="4913">
                        <c:v>-1</c:v>
                      </c:pt>
                      <c:pt idx="4914">
                        <c:v>-1</c:v>
                      </c:pt>
                      <c:pt idx="4915">
                        <c:v>-1</c:v>
                      </c:pt>
                      <c:pt idx="4916">
                        <c:v>-1</c:v>
                      </c:pt>
                      <c:pt idx="4917">
                        <c:v>-1</c:v>
                      </c:pt>
                      <c:pt idx="4918">
                        <c:v>-1</c:v>
                      </c:pt>
                      <c:pt idx="4919">
                        <c:v>-1</c:v>
                      </c:pt>
                      <c:pt idx="4920">
                        <c:v>-1</c:v>
                      </c:pt>
                      <c:pt idx="4921">
                        <c:v>-1</c:v>
                      </c:pt>
                      <c:pt idx="4922">
                        <c:v>-1</c:v>
                      </c:pt>
                      <c:pt idx="4923">
                        <c:v>-1</c:v>
                      </c:pt>
                      <c:pt idx="4924">
                        <c:v>-1</c:v>
                      </c:pt>
                      <c:pt idx="4925">
                        <c:v>-1</c:v>
                      </c:pt>
                      <c:pt idx="4926">
                        <c:v>-1</c:v>
                      </c:pt>
                      <c:pt idx="4927">
                        <c:v>-1</c:v>
                      </c:pt>
                      <c:pt idx="4928">
                        <c:v>-1</c:v>
                      </c:pt>
                      <c:pt idx="4929">
                        <c:v>-1</c:v>
                      </c:pt>
                      <c:pt idx="4930">
                        <c:v>-1</c:v>
                      </c:pt>
                      <c:pt idx="4931">
                        <c:v>-1</c:v>
                      </c:pt>
                      <c:pt idx="4932">
                        <c:v>-1</c:v>
                      </c:pt>
                      <c:pt idx="4933">
                        <c:v>-1</c:v>
                      </c:pt>
                      <c:pt idx="4934">
                        <c:v>-1</c:v>
                      </c:pt>
                      <c:pt idx="4935">
                        <c:v>-1</c:v>
                      </c:pt>
                      <c:pt idx="4936">
                        <c:v>-1</c:v>
                      </c:pt>
                      <c:pt idx="4937">
                        <c:v>-1</c:v>
                      </c:pt>
                      <c:pt idx="4938">
                        <c:v>-1</c:v>
                      </c:pt>
                      <c:pt idx="4939">
                        <c:v>-1</c:v>
                      </c:pt>
                      <c:pt idx="4940">
                        <c:v>-1</c:v>
                      </c:pt>
                      <c:pt idx="4941">
                        <c:v>-1</c:v>
                      </c:pt>
                      <c:pt idx="4942">
                        <c:v>-1</c:v>
                      </c:pt>
                      <c:pt idx="4943">
                        <c:v>-1</c:v>
                      </c:pt>
                      <c:pt idx="4944">
                        <c:v>-1</c:v>
                      </c:pt>
                      <c:pt idx="4945">
                        <c:v>-1</c:v>
                      </c:pt>
                      <c:pt idx="4946">
                        <c:v>-1</c:v>
                      </c:pt>
                      <c:pt idx="4947">
                        <c:v>-1</c:v>
                      </c:pt>
                      <c:pt idx="4948">
                        <c:v>-1</c:v>
                      </c:pt>
                      <c:pt idx="4949">
                        <c:v>-1</c:v>
                      </c:pt>
                      <c:pt idx="4950">
                        <c:v>-1</c:v>
                      </c:pt>
                      <c:pt idx="4951">
                        <c:v>-1</c:v>
                      </c:pt>
                      <c:pt idx="4952">
                        <c:v>-1</c:v>
                      </c:pt>
                      <c:pt idx="4953">
                        <c:v>-1</c:v>
                      </c:pt>
                      <c:pt idx="4954">
                        <c:v>-1</c:v>
                      </c:pt>
                      <c:pt idx="4955">
                        <c:v>-1</c:v>
                      </c:pt>
                      <c:pt idx="4956">
                        <c:v>-1</c:v>
                      </c:pt>
                      <c:pt idx="4957">
                        <c:v>-1</c:v>
                      </c:pt>
                      <c:pt idx="4958">
                        <c:v>-1</c:v>
                      </c:pt>
                      <c:pt idx="4959">
                        <c:v>-1</c:v>
                      </c:pt>
                      <c:pt idx="4960">
                        <c:v>-1</c:v>
                      </c:pt>
                      <c:pt idx="4961">
                        <c:v>-1</c:v>
                      </c:pt>
                      <c:pt idx="4962">
                        <c:v>-1</c:v>
                      </c:pt>
                      <c:pt idx="4963">
                        <c:v>-1</c:v>
                      </c:pt>
                      <c:pt idx="4964">
                        <c:v>-1</c:v>
                      </c:pt>
                      <c:pt idx="4965">
                        <c:v>-1</c:v>
                      </c:pt>
                      <c:pt idx="4966">
                        <c:v>-1</c:v>
                      </c:pt>
                      <c:pt idx="4967">
                        <c:v>-1</c:v>
                      </c:pt>
                      <c:pt idx="4968">
                        <c:v>-1</c:v>
                      </c:pt>
                      <c:pt idx="4969">
                        <c:v>-1</c:v>
                      </c:pt>
                      <c:pt idx="4970">
                        <c:v>-1</c:v>
                      </c:pt>
                      <c:pt idx="4971">
                        <c:v>-1</c:v>
                      </c:pt>
                      <c:pt idx="4972">
                        <c:v>-1</c:v>
                      </c:pt>
                      <c:pt idx="4973">
                        <c:v>-1</c:v>
                      </c:pt>
                      <c:pt idx="4974">
                        <c:v>-1</c:v>
                      </c:pt>
                      <c:pt idx="4975">
                        <c:v>-1</c:v>
                      </c:pt>
                      <c:pt idx="4976">
                        <c:v>-1</c:v>
                      </c:pt>
                      <c:pt idx="4977">
                        <c:v>-1</c:v>
                      </c:pt>
                      <c:pt idx="4978">
                        <c:v>-1</c:v>
                      </c:pt>
                      <c:pt idx="4979">
                        <c:v>-1</c:v>
                      </c:pt>
                      <c:pt idx="4980">
                        <c:v>-1</c:v>
                      </c:pt>
                      <c:pt idx="4981">
                        <c:v>-1</c:v>
                      </c:pt>
                      <c:pt idx="4982">
                        <c:v>-1</c:v>
                      </c:pt>
                      <c:pt idx="4983">
                        <c:v>-1</c:v>
                      </c:pt>
                      <c:pt idx="4984">
                        <c:v>-1</c:v>
                      </c:pt>
                      <c:pt idx="4985">
                        <c:v>-1</c:v>
                      </c:pt>
                      <c:pt idx="4986">
                        <c:v>-1</c:v>
                      </c:pt>
                      <c:pt idx="4987">
                        <c:v>-1</c:v>
                      </c:pt>
                      <c:pt idx="4988">
                        <c:v>-1</c:v>
                      </c:pt>
                      <c:pt idx="4989">
                        <c:v>-1</c:v>
                      </c:pt>
                      <c:pt idx="4990">
                        <c:v>-1</c:v>
                      </c:pt>
                      <c:pt idx="4991">
                        <c:v>-1</c:v>
                      </c:pt>
                      <c:pt idx="4992">
                        <c:v>-1</c:v>
                      </c:pt>
                      <c:pt idx="4993">
                        <c:v>-1</c:v>
                      </c:pt>
                      <c:pt idx="4994">
                        <c:v>-1</c:v>
                      </c:pt>
                      <c:pt idx="4995">
                        <c:v>-1</c:v>
                      </c:pt>
                      <c:pt idx="4996">
                        <c:v>-1</c:v>
                      </c:pt>
                      <c:pt idx="4997">
                        <c:v>-1</c:v>
                      </c:pt>
                      <c:pt idx="4998">
                        <c:v>-1</c:v>
                      </c:pt>
                      <c:pt idx="4999">
                        <c:v>-1</c:v>
                      </c:pt>
                      <c:pt idx="5000">
                        <c:v>-1</c:v>
                      </c:pt>
                      <c:pt idx="5001">
                        <c:v>-1</c:v>
                      </c:pt>
                      <c:pt idx="5002">
                        <c:v>-1</c:v>
                      </c:pt>
                      <c:pt idx="5003">
                        <c:v>-1</c:v>
                      </c:pt>
                      <c:pt idx="5004">
                        <c:v>-1</c:v>
                      </c:pt>
                      <c:pt idx="5005">
                        <c:v>-1</c:v>
                      </c:pt>
                      <c:pt idx="5006">
                        <c:v>-1</c:v>
                      </c:pt>
                      <c:pt idx="5007">
                        <c:v>-1</c:v>
                      </c:pt>
                      <c:pt idx="5008">
                        <c:v>-1</c:v>
                      </c:pt>
                      <c:pt idx="5009">
                        <c:v>-1</c:v>
                      </c:pt>
                      <c:pt idx="5010">
                        <c:v>-1</c:v>
                      </c:pt>
                      <c:pt idx="5011">
                        <c:v>-1</c:v>
                      </c:pt>
                      <c:pt idx="5012">
                        <c:v>-1</c:v>
                      </c:pt>
                      <c:pt idx="5013">
                        <c:v>-1</c:v>
                      </c:pt>
                      <c:pt idx="5014">
                        <c:v>-1</c:v>
                      </c:pt>
                      <c:pt idx="5015">
                        <c:v>-1</c:v>
                      </c:pt>
                      <c:pt idx="5016">
                        <c:v>-1</c:v>
                      </c:pt>
                      <c:pt idx="5017">
                        <c:v>-1</c:v>
                      </c:pt>
                      <c:pt idx="5018">
                        <c:v>-1</c:v>
                      </c:pt>
                      <c:pt idx="5019">
                        <c:v>-1</c:v>
                      </c:pt>
                      <c:pt idx="5020">
                        <c:v>-1</c:v>
                      </c:pt>
                      <c:pt idx="5021">
                        <c:v>-1</c:v>
                      </c:pt>
                      <c:pt idx="5022">
                        <c:v>-1</c:v>
                      </c:pt>
                      <c:pt idx="5023">
                        <c:v>-1</c:v>
                      </c:pt>
                      <c:pt idx="5024">
                        <c:v>-1</c:v>
                      </c:pt>
                      <c:pt idx="5025">
                        <c:v>-1</c:v>
                      </c:pt>
                      <c:pt idx="5026">
                        <c:v>-1</c:v>
                      </c:pt>
                      <c:pt idx="5027">
                        <c:v>-1</c:v>
                      </c:pt>
                      <c:pt idx="5028">
                        <c:v>-1</c:v>
                      </c:pt>
                      <c:pt idx="5029">
                        <c:v>-1</c:v>
                      </c:pt>
                      <c:pt idx="5030">
                        <c:v>-1</c:v>
                      </c:pt>
                      <c:pt idx="5031">
                        <c:v>-1</c:v>
                      </c:pt>
                      <c:pt idx="5032">
                        <c:v>-1</c:v>
                      </c:pt>
                      <c:pt idx="5033">
                        <c:v>-1</c:v>
                      </c:pt>
                      <c:pt idx="5034">
                        <c:v>-1</c:v>
                      </c:pt>
                      <c:pt idx="5035">
                        <c:v>-1</c:v>
                      </c:pt>
                      <c:pt idx="5036">
                        <c:v>-1</c:v>
                      </c:pt>
                      <c:pt idx="5037">
                        <c:v>-1</c:v>
                      </c:pt>
                      <c:pt idx="5038">
                        <c:v>-1</c:v>
                      </c:pt>
                      <c:pt idx="5039">
                        <c:v>-1</c:v>
                      </c:pt>
                      <c:pt idx="5040">
                        <c:v>-1</c:v>
                      </c:pt>
                      <c:pt idx="5041">
                        <c:v>-1</c:v>
                      </c:pt>
                      <c:pt idx="5042">
                        <c:v>-1</c:v>
                      </c:pt>
                      <c:pt idx="5043">
                        <c:v>-1</c:v>
                      </c:pt>
                      <c:pt idx="5044">
                        <c:v>-1</c:v>
                      </c:pt>
                      <c:pt idx="5045">
                        <c:v>-1</c:v>
                      </c:pt>
                      <c:pt idx="5046">
                        <c:v>-1</c:v>
                      </c:pt>
                      <c:pt idx="5047">
                        <c:v>-1</c:v>
                      </c:pt>
                      <c:pt idx="5048">
                        <c:v>-1</c:v>
                      </c:pt>
                      <c:pt idx="5049">
                        <c:v>-1</c:v>
                      </c:pt>
                      <c:pt idx="5050">
                        <c:v>-1</c:v>
                      </c:pt>
                      <c:pt idx="5051">
                        <c:v>-1</c:v>
                      </c:pt>
                      <c:pt idx="5052">
                        <c:v>-1</c:v>
                      </c:pt>
                      <c:pt idx="5053">
                        <c:v>-1</c:v>
                      </c:pt>
                      <c:pt idx="5054">
                        <c:v>-1</c:v>
                      </c:pt>
                      <c:pt idx="5055">
                        <c:v>-1</c:v>
                      </c:pt>
                      <c:pt idx="5056">
                        <c:v>-1</c:v>
                      </c:pt>
                      <c:pt idx="5057">
                        <c:v>-1</c:v>
                      </c:pt>
                      <c:pt idx="5058">
                        <c:v>-1</c:v>
                      </c:pt>
                      <c:pt idx="5059">
                        <c:v>-1</c:v>
                      </c:pt>
                      <c:pt idx="5060">
                        <c:v>-1</c:v>
                      </c:pt>
                      <c:pt idx="5061">
                        <c:v>-1</c:v>
                      </c:pt>
                      <c:pt idx="5062">
                        <c:v>-1</c:v>
                      </c:pt>
                      <c:pt idx="5063">
                        <c:v>-1</c:v>
                      </c:pt>
                      <c:pt idx="5064">
                        <c:v>-1</c:v>
                      </c:pt>
                      <c:pt idx="5065">
                        <c:v>-1</c:v>
                      </c:pt>
                      <c:pt idx="5066">
                        <c:v>-1</c:v>
                      </c:pt>
                      <c:pt idx="5067">
                        <c:v>-1</c:v>
                      </c:pt>
                      <c:pt idx="5068">
                        <c:v>-1</c:v>
                      </c:pt>
                      <c:pt idx="5069">
                        <c:v>-1</c:v>
                      </c:pt>
                      <c:pt idx="5070">
                        <c:v>-1</c:v>
                      </c:pt>
                      <c:pt idx="5071">
                        <c:v>-1</c:v>
                      </c:pt>
                      <c:pt idx="5072">
                        <c:v>-1</c:v>
                      </c:pt>
                      <c:pt idx="5073">
                        <c:v>-1</c:v>
                      </c:pt>
                      <c:pt idx="5074">
                        <c:v>-1</c:v>
                      </c:pt>
                      <c:pt idx="5075">
                        <c:v>-1</c:v>
                      </c:pt>
                      <c:pt idx="5076">
                        <c:v>-1</c:v>
                      </c:pt>
                      <c:pt idx="5077">
                        <c:v>-1</c:v>
                      </c:pt>
                      <c:pt idx="5078">
                        <c:v>-1</c:v>
                      </c:pt>
                      <c:pt idx="5079">
                        <c:v>-1</c:v>
                      </c:pt>
                      <c:pt idx="5080">
                        <c:v>-1</c:v>
                      </c:pt>
                      <c:pt idx="5081">
                        <c:v>-1</c:v>
                      </c:pt>
                      <c:pt idx="5082">
                        <c:v>-1</c:v>
                      </c:pt>
                      <c:pt idx="5083">
                        <c:v>1</c:v>
                      </c:pt>
                      <c:pt idx="5084">
                        <c:v>1</c:v>
                      </c:pt>
                      <c:pt idx="5085">
                        <c:v>1</c:v>
                      </c:pt>
                      <c:pt idx="5086">
                        <c:v>1</c:v>
                      </c:pt>
                      <c:pt idx="5087">
                        <c:v>1</c:v>
                      </c:pt>
                      <c:pt idx="5088">
                        <c:v>1</c:v>
                      </c:pt>
                      <c:pt idx="5089">
                        <c:v>1</c:v>
                      </c:pt>
                      <c:pt idx="5090">
                        <c:v>1</c:v>
                      </c:pt>
                      <c:pt idx="5091">
                        <c:v>1</c:v>
                      </c:pt>
                      <c:pt idx="5092">
                        <c:v>1</c:v>
                      </c:pt>
                      <c:pt idx="5093">
                        <c:v>1</c:v>
                      </c:pt>
                      <c:pt idx="5094">
                        <c:v>1</c:v>
                      </c:pt>
                      <c:pt idx="5095">
                        <c:v>1</c:v>
                      </c:pt>
                      <c:pt idx="5096">
                        <c:v>1</c:v>
                      </c:pt>
                      <c:pt idx="5097">
                        <c:v>1</c:v>
                      </c:pt>
                      <c:pt idx="5098">
                        <c:v>1</c:v>
                      </c:pt>
                      <c:pt idx="5099">
                        <c:v>1</c:v>
                      </c:pt>
                      <c:pt idx="5100">
                        <c:v>1</c:v>
                      </c:pt>
                      <c:pt idx="5101">
                        <c:v>1</c:v>
                      </c:pt>
                      <c:pt idx="5102">
                        <c:v>1</c:v>
                      </c:pt>
                      <c:pt idx="5103">
                        <c:v>1</c:v>
                      </c:pt>
                      <c:pt idx="5104">
                        <c:v>1</c:v>
                      </c:pt>
                      <c:pt idx="5105">
                        <c:v>1</c:v>
                      </c:pt>
                      <c:pt idx="5106">
                        <c:v>1</c:v>
                      </c:pt>
                      <c:pt idx="5107">
                        <c:v>1</c:v>
                      </c:pt>
                      <c:pt idx="5108">
                        <c:v>1</c:v>
                      </c:pt>
                      <c:pt idx="5109">
                        <c:v>1</c:v>
                      </c:pt>
                      <c:pt idx="5110">
                        <c:v>1</c:v>
                      </c:pt>
                      <c:pt idx="5111">
                        <c:v>1</c:v>
                      </c:pt>
                      <c:pt idx="5112">
                        <c:v>1</c:v>
                      </c:pt>
                      <c:pt idx="5113">
                        <c:v>1</c:v>
                      </c:pt>
                      <c:pt idx="5114">
                        <c:v>1</c:v>
                      </c:pt>
                      <c:pt idx="5115">
                        <c:v>1</c:v>
                      </c:pt>
                      <c:pt idx="5116">
                        <c:v>1</c:v>
                      </c:pt>
                      <c:pt idx="5117">
                        <c:v>1</c:v>
                      </c:pt>
                      <c:pt idx="5118">
                        <c:v>1</c:v>
                      </c:pt>
                      <c:pt idx="5119">
                        <c:v>1</c:v>
                      </c:pt>
                      <c:pt idx="5120">
                        <c:v>1</c:v>
                      </c:pt>
                      <c:pt idx="5121">
                        <c:v>1</c:v>
                      </c:pt>
                      <c:pt idx="5122">
                        <c:v>1</c:v>
                      </c:pt>
                      <c:pt idx="5123">
                        <c:v>1</c:v>
                      </c:pt>
                      <c:pt idx="5124">
                        <c:v>1</c:v>
                      </c:pt>
                      <c:pt idx="5125">
                        <c:v>1</c:v>
                      </c:pt>
                      <c:pt idx="5126">
                        <c:v>1</c:v>
                      </c:pt>
                      <c:pt idx="5127">
                        <c:v>1</c:v>
                      </c:pt>
                      <c:pt idx="5128">
                        <c:v>1</c:v>
                      </c:pt>
                      <c:pt idx="5129">
                        <c:v>1</c:v>
                      </c:pt>
                      <c:pt idx="5130">
                        <c:v>1</c:v>
                      </c:pt>
                      <c:pt idx="5131">
                        <c:v>1</c:v>
                      </c:pt>
                      <c:pt idx="5132">
                        <c:v>1</c:v>
                      </c:pt>
                      <c:pt idx="5133">
                        <c:v>1</c:v>
                      </c:pt>
                      <c:pt idx="5134">
                        <c:v>1</c:v>
                      </c:pt>
                      <c:pt idx="5135">
                        <c:v>1</c:v>
                      </c:pt>
                      <c:pt idx="5136">
                        <c:v>1</c:v>
                      </c:pt>
                      <c:pt idx="5137">
                        <c:v>1</c:v>
                      </c:pt>
                      <c:pt idx="5138">
                        <c:v>1</c:v>
                      </c:pt>
                      <c:pt idx="5139">
                        <c:v>1</c:v>
                      </c:pt>
                      <c:pt idx="5140">
                        <c:v>1</c:v>
                      </c:pt>
                      <c:pt idx="5141">
                        <c:v>1</c:v>
                      </c:pt>
                      <c:pt idx="5142">
                        <c:v>1</c:v>
                      </c:pt>
                      <c:pt idx="5143">
                        <c:v>1</c:v>
                      </c:pt>
                      <c:pt idx="5144">
                        <c:v>1</c:v>
                      </c:pt>
                      <c:pt idx="5145">
                        <c:v>1</c:v>
                      </c:pt>
                      <c:pt idx="5146">
                        <c:v>1</c:v>
                      </c:pt>
                      <c:pt idx="5147">
                        <c:v>1</c:v>
                      </c:pt>
                      <c:pt idx="5148">
                        <c:v>1</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1</c:v>
                      </c:pt>
                      <c:pt idx="5166">
                        <c:v>1</c:v>
                      </c:pt>
                      <c:pt idx="5167">
                        <c:v>1</c:v>
                      </c:pt>
                      <c:pt idx="5168">
                        <c:v>1</c:v>
                      </c:pt>
                      <c:pt idx="5169">
                        <c:v>1</c:v>
                      </c:pt>
                      <c:pt idx="5170">
                        <c:v>1</c:v>
                      </c:pt>
                      <c:pt idx="5171">
                        <c:v>1</c:v>
                      </c:pt>
                      <c:pt idx="5172">
                        <c:v>1</c:v>
                      </c:pt>
                      <c:pt idx="5173">
                        <c:v>1</c:v>
                      </c:pt>
                      <c:pt idx="5174">
                        <c:v>1</c:v>
                      </c:pt>
                      <c:pt idx="5175">
                        <c:v>1</c:v>
                      </c:pt>
                      <c:pt idx="5176">
                        <c:v>1</c:v>
                      </c:pt>
                      <c:pt idx="5177">
                        <c:v>1</c:v>
                      </c:pt>
                      <c:pt idx="5178">
                        <c:v>1</c:v>
                      </c:pt>
                      <c:pt idx="5179">
                        <c:v>1</c:v>
                      </c:pt>
                      <c:pt idx="5180">
                        <c:v>1</c:v>
                      </c:pt>
                      <c:pt idx="5181">
                        <c:v>1</c:v>
                      </c:pt>
                      <c:pt idx="5182">
                        <c:v>1</c:v>
                      </c:pt>
                      <c:pt idx="5183">
                        <c:v>1</c:v>
                      </c:pt>
                      <c:pt idx="5184">
                        <c:v>1</c:v>
                      </c:pt>
                      <c:pt idx="5185">
                        <c:v>1</c:v>
                      </c:pt>
                      <c:pt idx="5186">
                        <c:v>1</c:v>
                      </c:pt>
                      <c:pt idx="5187">
                        <c:v>1</c:v>
                      </c:pt>
                      <c:pt idx="5188">
                        <c:v>1</c:v>
                      </c:pt>
                      <c:pt idx="5189">
                        <c:v>1</c:v>
                      </c:pt>
                      <c:pt idx="5190">
                        <c:v>1</c:v>
                      </c:pt>
                      <c:pt idx="5191">
                        <c:v>1</c:v>
                      </c:pt>
                      <c:pt idx="5192">
                        <c:v>1</c:v>
                      </c:pt>
                      <c:pt idx="5193">
                        <c:v>1</c:v>
                      </c:pt>
                      <c:pt idx="5194">
                        <c:v>1</c:v>
                      </c:pt>
                      <c:pt idx="5195">
                        <c:v>1</c:v>
                      </c:pt>
                      <c:pt idx="5196">
                        <c:v>1</c:v>
                      </c:pt>
                      <c:pt idx="5197">
                        <c:v>1</c:v>
                      </c:pt>
                      <c:pt idx="5198">
                        <c:v>1</c:v>
                      </c:pt>
                      <c:pt idx="5199">
                        <c:v>1</c:v>
                      </c:pt>
                      <c:pt idx="5200">
                        <c:v>1</c:v>
                      </c:pt>
                      <c:pt idx="5201">
                        <c:v>1</c:v>
                      </c:pt>
                      <c:pt idx="5202">
                        <c:v>1</c:v>
                      </c:pt>
                      <c:pt idx="5203">
                        <c:v>1</c:v>
                      </c:pt>
                      <c:pt idx="5204">
                        <c:v>1</c:v>
                      </c:pt>
                      <c:pt idx="5205">
                        <c:v>1</c:v>
                      </c:pt>
                      <c:pt idx="5206">
                        <c:v>1</c:v>
                      </c:pt>
                      <c:pt idx="5207">
                        <c:v>1</c:v>
                      </c:pt>
                      <c:pt idx="5208">
                        <c:v>1</c:v>
                      </c:pt>
                      <c:pt idx="5209">
                        <c:v>1</c:v>
                      </c:pt>
                      <c:pt idx="5210">
                        <c:v>1</c:v>
                      </c:pt>
                      <c:pt idx="5211">
                        <c:v>1</c:v>
                      </c:pt>
                      <c:pt idx="5212">
                        <c:v>1</c:v>
                      </c:pt>
                      <c:pt idx="5213">
                        <c:v>1</c:v>
                      </c:pt>
                      <c:pt idx="5214">
                        <c:v>1</c:v>
                      </c:pt>
                      <c:pt idx="5215">
                        <c:v>1</c:v>
                      </c:pt>
                      <c:pt idx="5216">
                        <c:v>1</c:v>
                      </c:pt>
                      <c:pt idx="5217">
                        <c:v>1</c:v>
                      </c:pt>
                      <c:pt idx="5218">
                        <c:v>1</c:v>
                      </c:pt>
                      <c:pt idx="5219">
                        <c:v>1</c:v>
                      </c:pt>
                      <c:pt idx="5220">
                        <c:v>1</c:v>
                      </c:pt>
                      <c:pt idx="5221">
                        <c:v>1</c:v>
                      </c:pt>
                      <c:pt idx="5222">
                        <c:v>1</c:v>
                      </c:pt>
                      <c:pt idx="5223">
                        <c:v>1</c:v>
                      </c:pt>
                      <c:pt idx="5224">
                        <c:v>1</c:v>
                      </c:pt>
                      <c:pt idx="5225">
                        <c:v>1</c:v>
                      </c:pt>
                      <c:pt idx="5226">
                        <c:v>1</c:v>
                      </c:pt>
                      <c:pt idx="5227">
                        <c:v>1</c:v>
                      </c:pt>
                      <c:pt idx="5228">
                        <c:v>1</c:v>
                      </c:pt>
                      <c:pt idx="5229">
                        <c:v>1</c:v>
                      </c:pt>
                      <c:pt idx="5230">
                        <c:v>1</c:v>
                      </c:pt>
                      <c:pt idx="5231">
                        <c:v>1</c:v>
                      </c:pt>
                      <c:pt idx="5232">
                        <c:v>1</c:v>
                      </c:pt>
                      <c:pt idx="5233">
                        <c:v>1</c:v>
                      </c:pt>
                      <c:pt idx="5234">
                        <c:v>1</c:v>
                      </c:pt>
                      <c:pt idx="5235">
                        <c:v>1</c:v>
                      </c:pt>
                      <c:pt idx="5236">
                        <c:v>1</c:v>
                      </c:pt>
                      <c:pt idx="5237">
                        <c:v>1</c:v>
                      </c:pt>
                      <c:pt idx="5238">
                        <c:v>1</c:v>
                      </c:pt>
                      <c:pt idx="5239">
                        <c:v>1</c:v>
                      </c:pt>
                      <c:pt idx="5240">
                        <c:v>1</c:v>
                      </c:pt>
                      <c:pt idx="5241">
                        <c:v>1</c:v>
                      </c:pt>
                      <c:pt idx="5242">
                        <c:v>1</c:v>
                      </c:pt>
                      <c:pt idx="5243">
                        <c:v>1</c:v>
                      </c:pt>
                      <c:pt idx="5244">
                        <c:v>1</c:v>
                      </c:pt>
                      <c:pt idx="5245">
                        <c:v>1</c:v>
                      </c:pt>
                      <c:pt idx="5246">
                        <c:v>1</c:v>
                      </c:pt>
                      <c:pt idx="5247">
                        <c:v>1</c:v>
                      </c:pt>
                      <c:pt idx="5248">
                        <c:v>1</c:v>
                      </c:pt>
                      <c:pt idx="5249">
                        <c:v>1</c:v>
                      </c:pt>
                      <c:pt idx="5250">
                        <c:v>1</c:v>
                      </c:pt>
                      <c:pt idx="5251">
                        <c:v>1</c:v>
                      </c:pt>
                      <c:pt idx="5252">
                        <c:v>1</c:v>
                      </c:pt>
                      <c:pt idx="5253">
                        <c:v>1</c:v>
                      </c:pt>
                      <c:pt idx="5254">
                        <c:v>1</c:v>
                      </c:pt>
                      <c:pt idx="5255">
                        <c:v>1</c:v>
                      </c:pt>
                      <c:pt idx="5256">
                        <c:v>1</c:v>
                      </c:pt>
                      <c:pt idx="5257">
                        <c:v>1</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c:v>
                      </c:pt>
                      <c:pt idx="5293">
                        <c:v>1</c:v>
                      </c:pt>
                      <c:pt idx="5294">
                        <c:v>1</c:v>
                      </c:pt>
                      <c:pt idx="5295">
                        <c:v>1</c:v>
                      </c:pt>
                      <c:pt idx="5296">
                        <c:v>1</c:v>
                      </c:pt>
                      <c:pt idx="5297">
                        <c:v>1</c:v>
                      </c:pt>
                      <c:pt idx="5298">
                        <c:v>1</c:v>
                      </c:pt>
                      <c:pt idx="5299">
                        <c:v>1</c:v>
                      </c:pt>
                      <c:pt idx="5300">
                        <c:v>1</c:v>
                      </c:pt>
                      <c:pt idx="5301">
                        <c:v>1</c:v>
                      </c:pt>
                      <c:pt idx="5302">
                        <c:v>1</c:v>
                      </c:pt>
                      <c:pt idx="5303">
                        <c:v>1</c:v>
                      </c:pt>
                      <c:pt idx="5304">
                        <c:v>1</c:v>
                      </c:pt>
                      <c:pt idx="5305">
                        <c:v>1</c:v>
                      </c:pt>
                      <c:pt idx="5306">
                        <c:v>1</c:v>
                      </c:pt>
                      <c:pt idx="5307">
                        <c:v>1</c:v>
                      </c:pt>
                      <c:pt idx="5308">
                        <c:v>1</c:v>
                      </c:pt>
                      <c:pt idx="5309">
                        <c:v>1</c:v>
                      </c:pt>
                      <c:pt idx="5310">
                        <c:v>1</c:v>
                      </c:pt>
                      <c:pt idx="5311">
                        <c:v>1</c:v>
                      </c:pt>
                      <c:pt idx="5312">
                        <c:v>1</c:v>
                      </c:pt>
                      <c:pt idx="5313">
                        <c:v>1</c:v>
                      </c:pt>
                      <c:pt idx="5314">
                        <c:v>1</c:v>
                      </c:pt>
                      <c:pt idx="5315">
                        <c:v>1</c:v>
                      </c:pt>
                      <c:pt idx="5316">
                        <c:v>1</c:v>
                      </c:pt>
                      <c:pt idx="5317">
                        <c:v>1</c:v>
                      </c:pt>
                      <c:pt idx="5318">
                        <c:v>1</c:v>
                      </c:pt>
                      <c:pt idx="5319">
                        <c:v>1</c:v>
                      </c:pt>
                      <c:pt idx="5320">
                        <c:v>1</c:v>
                      </c:pt>
                      <c:pt idx="5321">
                        <c:v>1</c:v>
                      </c:pt>
                      <c:pt idx="5322">
                        <c:v>1</c:v>
                      </c:pt>
                      <c:pt idx="5323">
                        <c:v>1</c:v>
                      </c:pt>
                      <c:pt idx="5324">
                        <c:v>1</c:v>
                      </c:pt>
                      <c:pt idx="5325">
                        <c:v>1</c:v>
                      </c:pt>
                      <c:pt idx="5326">
                        <c:v>1</c:v>
                      </c:pt>
                      <c:pt idx="5327">
                        <c:v>1</c:v>
                      </c:pt>
                      <c:pt idx="5328">
                        <c:v>1</c:v>
                      </c:pt>
                      <c:pt idx="5329">
                        <c:v>1</c:v>
                      </c:pt>
                      <c:pt idx="5330">
                        <c:v>1</c:v>
                      </c:pt>
                      <c:pt idx="5331">
                        <c:v>1</c:v>
                      </c:pt>
                      <c:pt idx="5332">
                        <c:v>1</c:v>
                      </c:pt>
                      <c:pt idx="5333">
                        <c:v>1</c:v>
                      </c:pt>
                      <c:pt idx="5334">
                        <c:v>1</c:v>
                      </c:pt>
                      <c:pt idx="5335">
                        <c:v>1</c:v>
                      </c:pt>
                      <c:pt idx="5336">
                        <c:v>1</c:v>
                      </c:pt>
                      <c:pt idx="5337">
                        <c:v>1</c:v>
                      </c:pt>
                      <c:pt idx="5338">
                        <c:v>1</c:v>
                      </c:pt>
                      <c:pt idx="5339">
                        <c:v>1</c:v>
                      </c:pt>
                      <c:pt idx="5340">
                        <c:v>1</c:v>
                      </c:pt>
                      <c:pt idx="5341">
                        <c:v>1</c:v>
                      </c:pt>
                      <c:pt idx="5342">
                        <c:v>1</c:v>
                      </c:pt>
                      <c:pt idx="5343">
                        <c:v>1</c:v>
                      </c:pt>
                      <c:pt idx="5344">
                        <c:v>1</c:v>
                      </c:pt>
                      <c:pt idx="5345">
                        <c:v>1</c:v>
                      </c:pt>
                      <c:pt idx="5346">
                        <c:v>1</c:v>
                      </c:pt>
                      <c:pt idx="5347">
                        <c:v>1</c:v>
                      </c:pt>
                      <c:pt idx="5348">
                        <c:v>1</c:v>
                      </c:pt>
                      <c:pt idx="5349">
                        <c:v>1</c:v>
                      </c:pt>
                      <c:pt idx="5350">
                        <c:v>1</c:v>
                      </c:pt>
                      <c:pt idx="5351">
                        <c:v>1</c:v>
                      </c:pt>
                      <c:pt idx="5352">
                        <c:v>1</c:v>
                      </c:pt>
                      <c:pt idx="5353">
                        <c:v>1</c:v>
                      </c:pt>
                      <c:pt idx="5354">
                        <c:v>1</c:v>
                      </c:pt>
                      <c:pt idx="5355">
                        <c:v>1</c:v>
                      </c:pt>
                      <c:pt idx="5356">
                        <c:v>1</c:v>
                      </c:pt>
                      <c:pt idx="5357">
                        <c:v>1</c:v>
                      </c:pt>
                      <c:pt idx="5358">
                        <c:v>1</c:v>
                      </c:pt>
                      <c:pt idx="5359">
                        <c:v>1</c:v>
                      </c:pt>
                      <c:pt idx="5360">
                        <c:v>1</c:v>
                      </c:pt>
                      <c:pt idx="5361">
                        <c:v>1</c:v>
                      </c:pt>
                      <c:pt idx="5362">
                        <c:v>1</c:v>
                      </c:pt>
                      <c:pt idx="5363">
                        <c:v>1</c:v>
                      </c:pt>
                      <c:pt idx="5364">
                        <c:v>1</c:v>
                      </c:pt>
                      <c:pt idx="5365">
                        <c:v>1</c:v>
                      </c:pt>
                      <c:pt idx="5366">
                        <c:v>1</c:v>
                      </c:pt>
                      <c:pt idx="5367">
                        <c:v>1</c:v>
                      </c:pt>
                      <c:pt idx="5368">
                        <c:v>1</c:v>
                      </c:pt>
                      <c:pt idx="5369">
                        <c:v>1</c:v>
                      </c:pt>
                      <c:pt idx="5370">
                        <c:v>1</c:v>
                      </c:pt>
                      <c:pt idx="5371">
                        <c:v>1</c:v>
                      </c:pt>
                      <c:pt idx="5372">
                        <c:v>1</c:v>
                      </c:pt>
                      <c:pt idx="5373">
                        <c:v>1</c:v>
                      </c:pt>
                      <c:pt idx="5374">
                        <c:v>1</c:v>
                      </c:pt>
                      <c:pt idx="5375">
                        <c:v>1</c:v>
                      </c:pt>
                      <c:pt idx="5376">
                        <c:v>1</c:v>
                      </c:pt>
                      <c:pt idx="5377">
                        <c:v>1</c:v>
                      </c:pt>
                      <c:pt idx="5378">
                        <c:v>1</c:v>
                      </c:pt>
                      <c:pt idx="5379">
                        <c:v>1</c:v>
                      </c:pt>
                      <c:pt idx="5380">
                        <c:v>1</c:v>
                      </c:pt>
                      <c:pt idx="5381">
                        <c:v>1</c:v>
                      </c:pt>
                      <c:pt idx="5382">
                        <c:v>1</c:v>
                      </c:pt>
                      <c:pt idx="5383">
                        <c:v>1</c:v>
                      </c:pt>
                      <c:pt idx="5384">
                        <c:v>1</c:v>
                      </c:pt>
                      <c:pt idx="5385">
                        <c:v>1</c:v>
                      </c:pt>
                      <c:pt idx="5386">
                        <c:v>1</c:v>
                      </c:pt>
                      <c:pt idx="5387">
                        <c:v>1</c:v>
                      </c:pt>
                      <c:pt idx="5388">
                        <c:v>1</c:v>
                      </c:pt>
                      <c:pt idx="5389">
                        <c:v>1</c:v>
                      </c:pt>
                      <c:pt idx="5390">
                        <c:v>1</c:v>
                      </c:pt>
                      <c:pt idx="5391">
                        <c:v>1</c:v>
                      </c:pt>
                      <c:pt idx="5392">
                        <c:v>1</c:v>
                      </c:pt>
                      <c:pt idx="5393">
                        <c:v>1</c:v>
                      </c:pt>
                      <c:pt idx="5394">
                        <c:v>1</c:v>
                      </c:pt>
                      <c:pt idx="5395">
                        <c:v>1</c:v>
                      </c:pt>
                      <c:pt idx="5396">
                        <c:v>1</c:v>
                      </c:pt>
                      <c:pt idx="5397">
                        <c:v>1</c:v>
                      </c:pt>
                      <c:pt idx="5398">
                        <c:v>1</c:v>
                      </c:pt>
                      <c:pt idx="5399">
                        <c:v>1</c:v>
                      </c:pt>
                      <c:pt idx="5400">
                        <c:v>1</c:v>
                      </c:pt>
                      <c:pt idx="5401">
                        <c:v>1</c:v>
                      </c:pt>
                      <c:pt idx="5402">
                        <c:v>1</c:v>
                      </c:pt>
                      <c:pt idx="5403">
                        <c:v>1</c:v>
                      </c:pt>
                      <c:pt idx="5404">
                        <c:v>1</c:v>
                      </c:pt>
                      <c:pt idx="5405">
                        <c:v>1</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1</c:v>
                      </c:pt>
                      <c:pt idx="5424">
                        <c:v>1</c:v>
                      </c:pt>
                      <c:pt idx="5425">
                        <c:v>1</c:v>
                      </c:pt>
                      <c:pt idx="5426">
                        <c:v>1</c:v>
                      </c:pt>
                      <c:pt idx="5427">
                        <c:v>1</c:v>
                      </c:pt>
                      <c:pt idx="5428">
                        <c:v>1</c:v>
                      </c:pt>
                      <c:pt idx="5429">
                        <c:v>1</c:v>
                      </c:pt>
                      <c:pt idx="5430">
                        <c:v>1</c:v>
                      </c:pt>
                      <c:pt idx="5431">
                        <c:v>1</c:v>
                      </c:pt>
                      <c:pt idx="5432">
                        <c:v>1</c:v>
                      </c:pt>
                      <c:pt idx="5433">
                        <c:v>1</c:v>
                      </c:pt>
                      <c:pt idx="5434">
                        <c:v>1</c:v>
                      </c:pt>
                      <c:pt idx="5435">
                        <c:v>1</c:v>
                      </c:pt>
                      <c:pt idx="5436">
                        <c:v>1</c:v>
                      </c:pt>
                      <c:pt idx="5437">
                        <c:v>1</c:v>
                      </c:pt>
                      <c:pt idx="5438">
                        <c:v>1</c:v>
                      </c:pt>
                      <c:pt idx="5439">
                        <c:v>1</c:v>
                      </c:pt>
                      <c:pt idx="5440">
                        <c:v>1</c:v>
                      </c:pt>
                      <c:pt idx="5441">
                        <c:v>1</c:v>
                      </c:pt>
                      <c:pt idx="5442">
                        <c:v>1</c:v>
                      </c:pt>
                      <c:pt idx="5443">
                        <c:v>1</c:v>
                      </c:pt>
                      <c:pt idx="5444">
                        <c:v>1</c:v>
                      </c:pt>
                      <c:pt idx="5445">
                        <c:v>1</c:v>
                      </c:pt>
                      <c:pt idx="5446">
                        <c:v>1</c:v>
                      </c:pt>
                      <c:pt idx="5447">
                        <c:v>1</c:v>
                      </c:pt>
                      <c:pt idx="5448">
                        <c:v>1</c:v>
                      </c:pt>
                      <c:pt idx="5449">
                        <c:v>1</c:v>
                      </c:pt>
                      <c:pt idx="5450">
                        <c:v>1</c:v>
                      </c:pt>
                      <c:pt idx="5451">
                        <c:v>1</c:v>
                      </c:pt>
                      <c:pt idx="5452">
                        <c:v>1</c:v>
                      </c:pt>
                      <c:pt idx="5453">
                        <c:v>-1</c:v>
                      </c:pt>
                      <c:pt idx="5454">
                        <c:v>-1</c:v>
                      </c:pt>
                      <c:pt idx="5455">
                        <c:v>-1</c:v>
                      </c:pt>
                      <c:pt idx="5456">
                        <c:v>-1</c:v>
                      </c:pt>
                      <c:pt idx="5457">
                        <c:v>-1</c:v>
                      </c:pt>
                      <c:pt idx="5458">
                        <c:v>-1</c:v>
                      </c:pt>
                      <c:pt idx="5459">
                        <c:v>-1</c:v>
                      </c:pt>
                      <c:pt idx="5460">
                        <c:v>-1</c:v>
                      </c:pt>
                      <c:pt idx="5461">
                        <c:v>-1</c:v>
                      </c:pt>
                      <c:pt idx="5462">
                        <c:v>-1</c:v>
                      </c:pt>
                      <c:pt idx="5463">
                        <c:v>-1</c:v>
                      </c:pt>
                      <c:pt idx="5464">
                        <c:v>-1</c:v>
                      </c:pt>
                      <c:pt idx="5465">
                        <c:v>-1</c:v>
                      </c:pt>
                      <c:pt idx="5466">
                        <c:v>-1</c:v>
                      </c:pt>
                      <c:pt idx="5467">
                        <c:v>-1</c:v>
                      </c:pt>
                      <c:pt idx="5468">
                        <c:v>-1</c:v>
                      </c:pt>
                      <c:pt idx="5469">
                        <c:v>-1</c:v>
                      </c:pt>
                      <c:pt idx="5470">
                        <c:v>-1</c:v>
                      </c:pt>
                      <c:pt idx="5471">
                        <c:v>-1</c:v>
                      </c:pt>
                      <c:pt idx="5472">
                        <c:v>-1</c:v>
                      </c:pt>
                      <c:pt idx="5473">
                        <c:v>-1</c:v>
                      </c:pt>
                      <c:pt idx="5474">
                        <c:v>-1</c:v>
                      </c:pt>
                      <c:pt idx="5475">
                        <c:v>-1</c:v>
                      </c:pt>
                      <c:pt idx="5476">
                        <c:v>-1</c:v>
                      </c:pt>
                      <c:pt idx="5477">
                        <c:v>-1</c:v>
                      </c:pt>
                      <c:pt idx="5478">
                        <c:v>-1</c:v>
                      </c:pt>
                      <c:pt idx="5479">
                        <c:v>-1</c:v>
                      </c:pt>
                      <c:pt idx="5480">
                        <c:v>-1</c:v>
                      </c:pt>
                      <c:pt idx="5481">
                        <c:v>-1</c:v>
                      </c:pt>
                      <c:pt idx="5482">
                        <c:v>-1</c:v>
                      </c:pt>
                      <c:pt idx="5483">
                        <c:v>-1</c:v>
                      </c:pt>
                      <c:pt idx="5484">
                        <c:v>-1</c:v>
                      </c:pt>
                      <c:pt idx="5485">
                        <c:v>-1</c:v>
                      </c:pt>
                      <c:pt idx="5486">
                        <c:v>-1</c:v>
                      </c:pt>
                      <c:pt idx="5487">
                        <c:v>-1</c:v>
                      </c:pt>
                      <c:pt idx="5488">
                        <c:v>-1</c:v>
                      </c:pt>
                      <c:pt idx="5489">
                        <c:v>-1</c:v>
                      </c:pt>
                      <c:pt idx="5490">
                        <c:v>-1</c:v>
                      </c:pt>
                      <c:pt idx="5491">
                        <c:v>-1</c:v>
                      </c:pt>
                      <c:pt idx="5492">
                        <c:v>-1</c:v>
                      </c:pt>
                      <c:pt idx="5493">
                        <c:v>-1</c:v>
                      </c:pt>
                      <c:pt idx="5494">
                        <c:v>-1</c:v>
                      </c:pt>
                      <c:pt idx="5495">
                        <c:v>-1</c:v>
                      </c:pt>
                      <c:pt idx="5496">
                        <c:v>-1</c:v>
                      </c:pt>
                      <c:pt idx="5497">
                        <c:v>-1</c:v>
                      </c:pt>
                      <c:pt idx="5498">
                        <c:v>-1</c:v>
                      </c:pt>
                      <c:pt idx="5499">
                        <c:v>-1</c:v>
                      </c:pt>
                      <c:pt idx="5500">
                        <c:v>-1</c:v>
                      </c:pt>
                      <c:pt idx="5501">
                        <c:v>-1</c:v>
                      </c:pt>
                      <c:pt idx="5502">
                        <c:v>-1</c:v>
                      </c:pt>
                      <c:pt idx="5503">
                        <c:v>-1</c:v>
                      </c:pt>
                      <c:pt idx="5504">
                        <c:v>-1</c:v>
                      </c:pt>
                      <c:pt idx="5505">
                        <c:v>-1</c:v>
                      </c:pt>
                      <c:pt idx="5506">
                        <c:v>-1</c:v>
                      </c:pt>
                      <c:pt idx="5507">
                        <c:v>-1</c:v>
                      </c:pt>
                      <c:pt idx="5508">
                        <c:v>-1</c:v>
                      </c:pt>
                      <c:pt idx="5509">
                        <c:v>-1</c:v>
                      </c:pt>
                      <c:pt idx="5510">
                        <c:v>-1</c:v>
                      </c:pt>
                      <c:pt idx="5511">
                        <c:v>-1</c:v>
                      </c:pt>
                      <c:pt idx="5512">
                        <c:v>-1</c:v>
                      </c:pt>
                      <c:pt idx="5513">
                        <c:v>-1</c:v>
                      </c:pt>
                      <c:pt idx="5514">
                        <c:v>-1</c:v>
                      </c:pt>
                      <c:pt idx="5515">
                        <c:v>-1</c:v>
                      </c:pt>
                      <c:pt idx="5516">
                        <c:v>-1</c:v>
                      </c:pt>
                      <c:pt idx="5517">
                        <c:v>-1</c:v>
                      </c:pt>
                      <c:pt idx="5518">
                        <c:v>-1</c:v>
                      </c:pt>
                      <c:pt idx="5519">
                        <c:v>-1</c:v>
                      </c:pt>
                      <c:pt idx="5520">
                        <c:v>-1</c:v>
                      </c:pt>
                      <c:pt idx="5521">
                        <c:v>-1</c:v>
                      </c:pt>
                      <c:pt idx="5522">
                        <c:v>-1</c:v>
                      </c:pt>
                      <c:pt idx="5523">
                        <c:v>-1</c:v>
                      </c:pt>
                      <c:pt idx="5524">
                        <c:v>-1</c:v>
                      </c:pt>
                      <c:pt idx="5525">
                        <c:v>-1</c:v>
                      </c:pt>
                      <c:pt idx="5526">
                        <c:v>-1</c:v>
                      </c:pt>
                      <c:pt idx="5527">
                        <c:v>-1</c:v>
                      </c:pt>
                      <c:pt idx="5528">
                        <c:v>-1</c:v>
                      </c:pt>
                      <c:pt idx="5529">
                        <c:v>-1</c:v>
                      </c:pt>
                      <c:pt idx="5530">
                        <c:v>-1</c:v>
                      </c:pt>
                      <c:pt idx="5531">
                        <c:v>-1</c:v>
                      </c:pt>
                      <c:pt idx="5532">
                        <c:v>-1</c:v>
                      </c:pt>
                      <c:pt idx="5533">
                        <c:v>-1</c:v>
                      </c:pt>
                      <c:pt idx="5534">
                        <c:v>-1</c:v>
                      </c:pt>
                      <c:pt idx="5535">
                        <c:v>-1</c:v>
                      </c:pt>
                      <c:pt idx="5536">
                        <c:v>-1</c:v>
                      </c:pt>
                      <c:pt idx="5537">
                        <c:v>-1</c:v>
                      </c:pt>
                      <c:pt idx="5538">
                        <c:v>-1</c:v>
                      </c:pt>
                      <c:pt idx="5539">
                        <c:v>-1</c:v>
                      </c:pt>
                      <c:pt idx="5540">
                        <c:v>-1</c:v>
                      </c:pt>
                      <c:pt idx="5541">
                        <c:v>-1</c:v>
                      </c:pt>
                      <c:pt idx="5542">
                        <c:v>-1</c:v>
                      </c:pt>
                      <c:pt idx="5543">
                        <c:v>-1</c:v>
                      </c:pt>
                      <c:pt idx="5544">
                        <c:v>-1</c:v>
                      </c:pt>
                      <c:pt idx="5545">
                        <c:v>-1</c:v>
                      </c:pt>
                      <c:pt idx="5546">
                        <c:v>-1</c:v>
                      </c:pt>
                      <c:pt idx="5547">
                        <c:v>-1</c:v>
                      </c:pt>
                      <c:pt idx="5548">
                        <c:v>-1</c:v>
                      </c:pt>
                      <c:pt idx="5549">
                        <c:v>-1</c:v>
                      </c:pt>
                      <c:pt idx="5550">
                        <c:v>-1</c:v>
                      </c:pt>
                      <c:pt idx="5551">
                        <c:v>-1</c:v>
                      </c:pt>
                      <c:pt idx="5552">
                        <c:v>-1</c:v>
                      </c:pt>
                      <c:pt idx="5553">
                        <c:v>-1</c:v>
                      </c:pt>
                      <c:pt idx="5554">
                        <c:v>-1</c:v>
                      </c:pt>
                      <c:pt idx="5555">
                        <c:v>-1</c:v>
                      </c:pt>
                      <c:pt idx="5556">
                        <c:v>-1</c:v>
                      </c:pt>
                      <c:pt idx="5557">
                        <c:v>-1</c:v>
                      </c:pt>
                      <c:pt idx="5558">
                        <c:v>-1</c:v>
                      </c:pt>
                      <c:pt idx="5559">
                        <c:v>-1</c:v>
                      </c:pt>
                      <c:pt idx="5560">
                        <c:v>-1</c:v>
                      </c:pt>
                      <c:pt idx="5561">
                        <c:v>-1</c:v>
                      </c:pt>
                      <c:pt idx="5562">
                        <c:v>-1</c:v>
                      </c:pt>
                      <c:pt idx="5563">
                        <c:v>-1</c:v>
                      </c:pt>
                      <c:pt idx="5564">
                        <c:v>-1</c:v>
                      </c:pt>
                      <c:pt idx="5565">
                        <c:v>-1</c:v>
                      </c:pt>
                      <c:pt idx="5566">
                        <c:v>-1</c:v>
                      </c:pt>
                      <c:pt idx="5567">
                        <c:v>-1</c:v>
                      </c:pt>
                      <c:pt idx="5568">
                        <c:v>-1</c:v>
                      </c:pt>
                      <c:pt idx="5569">
                        <c:v>-1</c:v>
                      </c:pt>
                      <c:pt idx="5570">
                        <c:v>-1</c:v>
                      </c:pt>
                      <c:pt idx="5571">
                        <c:v>-1</c:v>
                      </c:pt>
                      <c:pt idx="5572">
                        <c:v>-1</c:v>
                      </c:pt>
                      <c:pt idx="5573">
                        <c:v>-1</c:v>
                      </c:pt>
                      <c:pt idx="5574">
                        <c:v>-1</c:v>
                      </c:pt>
                      <c:pt idx="5575">
                        <c:v>-1</c:v>
                      </c:pt>
                      <c:pt idx="5576">
                        <c:v>-1</c:v>
                      </c:pt>
                      <c:pt idx="5577">
                        <c:v>-1</c:v>
                      </c:pt>
                      <c:pt idx="5578">
                        <c:v>-1</c:v>
                      </c:pt>
                      <c:pt idx="5579">
                        <c:v>-1</c:v>
                      </c:pt>
                      <c:pt idx="5580">
                        <c:v>-1</c:v>
                      </c:pt>
                      <c:pt idx="5581">
                        <c:v>-1</c:v>
                      </c:pt>
                      <c:pt idx="5582">
                        <c:v>-1</c:v>
                      </c:pt>
                      <c:pt idx="5583">
                        <c:v>-1</c:v>
                      </c:pt>
                      <c:pt idx="5584">
                        <c:v>-1</c:v>
                      </c:pt>
                      <c:pt idx="5585">
                        <c:v>-1</c:v>
                      </c:pt>
                      <c:pt idx="5586">
                        <c:v>-1</c:v>
                      </c:pt>
                      <c:pt idx="5587">
                        <c:v>-1</c:v>
                      </c:pt>
                      <c:pt idx="5588">
                        <c:v>-1</c:v>
                      </c:pt>
                      <c:pt idx="5589">
                        <c:v>-1</c:v>
                      </c:pt>
                      <c:pt idx="5590">
                        <c:v>-1</c:v>
                      </c:pt>
                      <c:pt idx="5591">
                        <c:v>-1</c:v>
                      </c:pt>
                      <c:pt idx="5592">
                        <c:v>-1</c:v>
                      </c:pt>
                      <c:pt idx="5593">
                        <c:v>-1</c:v>
                      </c:pt>
                      <c:pt idx="5594">
                        <c:v>-1</c:v>
                      </c:pt>
                      <c:pt idx="5595">
                        <c:v>-1</c:v>
                      </c:pt>
                      <c:pt idx="5596">
                        <c:v>-1</c:v>
                      </c:pt>
                      <c:pt idx="5597">
                        <c:v>-1</c:v>
                      </c:pt>
                      <c:pt idx="5598">
                        <c:v>-1</c:v>
                      </c:pt>
                      <c:pt idx="5599">
                        <c:v>-1</c:v>
                      </c:pt>
                      <c:pt idx="5600">
                        <c:v>-1</c:v>
                      </c:pt>
                      <c:pt idx="5601">
                        <c:v>-1</c:v>
                      </c:pt>
                      <c:pt idx="5602">
                        <c:v>-1</c:v>
                      </c:pt>
                      <c:pt idx="5603">
                        <c:v>-1</c:v>
                      </c:pt>
                      <c:pt idx="5604">
                        <c:v>-1</c:v>
                      </c:pt>
                      <c:pt idx="5605">
                        <c:v>-1</c:v>
                      </c:pt>
                      <c:pt idx="5606">
                        <c:v>-1</c:v>
                      </c:pt>
                      <c:pt idx="5607">
                        <c:v>-1</c:v>
                      </c:pt>
                      <c:pt idx="5608">
                        <c:v>-1</c:v>
                      </c:pt>
                      <c:pt idx="5609">
                        <c:v>-1</c:v>
                      </c:pt>
                      <c:pt idx="5610">
                        <c:v>-1</c:v>
                      </c:pt>
                      <c:pt idx="5611">
                        <c:v>-1</c:v>
                      </c:pt>
                      <c:pt idx="5612">
                        <c:v>-1</c:v>
                      </c:pt>
                      <c:pt idx="5613">
                        <c:v>-1</c:v>
                      </c:pt>
                      <c:pt idx="5614">
                        <c:v>-1</c:v>
                      </c:pt>
                      <c:pt idx="5615">
                        <c:v>-1</c:v>
                      </c:pt>
                      <c:pt idx="5616">
                        <c:v>-1</c:v>
                      </c:pt>
                      <c:pt idx="5617">
                        <c:v>-1</c:v>
                      </c:pt>
                      <c:pt idx="5618">
                        <c:v>-1</c:v>
                      </c:pt>
                      <c:pt idx="5619">
                        <c:v>-1</c:v>
                      </c:pt>
                      <c:pt idx="5620">
                        <c:v>-1</c:v>
                      </c:pt>
                      <c:pt idx="5621">
                        <c:v>-1</c:v>
                      </c:pt>
                      <c:pt idx="5622">
                        <c:v>-1</c:v>
                      </c:pt>
                      <c:pt idx="5623">
                        <c:v>-1</c:v>
                      </c:pt>
                      <c:pt idx="5624">
                        <c:v>-1</c:v>
                      </c:pt>
                      <c:pt idx="5625">
                        <c:v>-1</c:v>
                      </c:pt>
                      <c:pt idx="5626">
                        <c:v>-1</c:v>
                      </c:pt>
                      <c:pt idx="5627">
                        <c:v>-1</c:v>
                      </c:pt>
                      <c:pt idx="5628">
                        <c:v>-1</c:v>
                      </c:pt>
                      <c:pt idx="5629">
                        <c:v>-1</c:v>
                      </c:pt>
                      <c:pt idx="5630">
                        <c:v>-1</c:v>
                      </c:pt>
                      <c:pt idx="5631">
                        <c:v>-1</c:v>
                      </c:pt>
                      <c:pt idx="5632">
                        <c:v>-1</c:v>
                      </c:pt>
                      <c:pt idx="5633">
                        <c:v>-1</c:v>
                      </c:pt>
                      <c:pt idx="5634">
                        <c:v>-1</c:v>
                      </c:pt>
                      <c:pt idx="5635">
                        <c:v>-1</c:v>
                      </c:pt>
                      <c:pt idx="5636">
                        <c:v>-1</c:v>
                      </c:pt>
                      <c:pt idx="5637">
                        <c:v>-1</c:v>
                      </c:pt>
                      <c:pt idx="5638">
                        <c:v>-1</c:v>
                      </c:pt>
                      <c:pt idx="5639">
                        <c:v>-1</c:v>
                      </c:pt>
                      <c:pt idx="5640">
                        <c:v>-1</c:v>
                      </c:pt>
                      <c:pt idx="5641">
                        <c:v>-1</c:v>
                      </c:pt>
                      <c:pt idx="5642">
                        <c:v>-1</c:v>
                      </c:pt>
                      <c:pt idx="5643">
                        <c:v>-1</c:v>
                      </c:pt>
                      <c:pt idx="5644">
                        <c:v>-1</c:v>
                      </c:pt>
                      <c:pt idx="5645">
                        <c:v>-1</c:v>
                      </c:pt>
                      <c:pt idx="5646">
                        <c:v>-1</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c:v>
                      </c:pt>
                      <c:pt idx="5670">
                        <c:v>-1</c:v>
                      </c:pt>
                      <c:pt idx="5671">
                        <c:v>-1</c:v>
                      </c:pt>
                      <c:pt idx="5672">
                        <c:v>-1</c:v>
                      </c:pt>
                      <c:pt idx="5673">
                        <c:v>-1</c:v>
                      </c:pt>
                      <c:pt idx="5674">
                        <c:v>-1</c:v>
                      </c:pt>
                      <c:pt idx="5675">
                        <c:v>-1</c:v>
                      </c:pt>
                      <c:pt idx="5676">
                        <c:v>-1</c:v>
                      </c:pt>
                      <c:pt idx="5677">
                        <c:v>-1</c:v>
                      </c:pt>
                      <c:pt idx="5678">
                        <c:v>-1</c:v>
                      </c:pt>
                      <c:pt idx="5679">
                        <c:v>-1</c:v>
                      </c:pt>
                      <c:pt idx="5680">
                        <c:v>-1</c:v>
                      </c:pt>
                      <c:pt idx="5681">
                        <c:v>-1</c:v>
                      </c:pt>
                      <c:pt idx="5682">
                        <c:v>-1</c:v>
                      </c:pt>
                      <c:pt idx="5683">
                        <c:v>-1</c:v>
                      </c:pt>
                      <c:pt idx="5684">
                        <c:v>-1</c:v>
                      </c:pt>
                      <c:pt idx="5685">
                        <c:v>-1</c:v>
                      </c:pt>
                      <c:pt idx="5686">
                        <c:v>-1</c:v>
                      </c:pt>
                      <c:pt idx="5687">
                        <c:v>-1</c:v>
                      </c:pt>
                      <c:pt idx="5688">
                        <c:v>-1</c:v>
                      </c:pt>
                      <c:pt idx="5689">
                        <c:v>-1</c:v>
                      </c:pt>
                      <c:pt idx="5690">
                        <c:v>-1</c:v>
                      </c:pt>
                      <c:pt idx="5691">
                        <c:v>-1</c:v>
                      </c:pt>
                      <c:pt idx="5692">
                        <c:v>-1</c:v>
                      </c:pt>
                      <c:pt idx="5693">
                        <c:v>-1</c:v>
                      </c:pt>
                      <c:pt idx="5694">
                        <c:v>-1</c:v>
                      </c:pt>
                      <c:pt idx="5695">
                        <c:v>-1</c:v>
                      </c:pt>
                      <c:pt idx="5696">
                        <c:v>-1</c:v>
                      </c:pt>
                      <c:pt idx="5697">
                        <c:v>-1</c:v>
                      </c:pt>
                      <c:pt idx="5698">
                        <c:v>-1</c:v>
                      </c:pt>
                      <c:pt idx="5699">
                        <c:v>-1</c:v>
                      </c:pt>
                      <c:pt idx="5700">
                        <c:v>-1</c:v>
                      </c:pt>
                      <c:pt idx="5701">
                        <c:v>-1</c:v>
                      </c:pt>
                      <c:pt idx="5702">
                        <c:v>-1</c:v>
                      </c:pt>
                      <c:pt idx="5703">
                        <c:v>-1</c:v>
                      </c:pt>
                      <c:pt idx="5704">
                        <c:v>-1</c:v>
                      </c:pt>
                      <c:pt idx="5705">
                        <c:v>-1</c:v>
                      </c:pt>
                      <c:pt idx="5706">
                        <c:v>-1</c:v>
                      </c:pt>
                      <c:pt idx="5707">
                        <c:v>-1</c:v>
                      </c:pt>
                      <c:pt idx="5708">
                        <c:v>-1</c:v>
                      </c:pt>
                      <c:pt idx="5709">
                        <c:v>-1</c:v>
                      </c:pt>
                      <c:pt idx="5710">
                        <c:v>-1</c:v>
                      </c:pt>
                      <c:pt idx="5711">
                        <c:v>-1</c:v>
                      </c:pt>
                      <c:pt idx="5712">
                        <c:v>-1</c:v>
                      </c:pt>
                      <c:pt idx="5713">
                        <c:v>-1</c:v>
                      </c:pt>
                      <c:pt idx="5714">
                        <c:v>-1</c:v>
                      </c:pt>
                      <c:pt idx="5715">
                        <c:v>-1</c:v>
                      </c:pt>
                      <c:pt idx="5716">
                        <c:v>-1</c:v>
                      </c:pt>
                      <c:pt idx="5717">
                        <c:v>-1</c:v>
                      </c:pt>
                      <c:pt idx="5718">
                        <c:v>-1</c:v>
                      </c:pt>
                      <c:pt idx="5719">
                        <c:v>-1</c:v>
                      </c:pt>
                      <c:pt idx="5720">
                        <c:v>-1</c:v>
                      </c:pt>
                      <c:pt idx="5721">
                        <c:v>-1</c:v>
                      </c:pt>
                      <c:pt idx="5722">
                        <c:v>-1</c:v>
                      </c:pt>
                      <c:pt idx="5723">
                        <c:v>-1</c:v>
                      </c:pt>
                      <c:pt idx="5724">
                        <c:v>-1</c:v>
                      </c:pt>
                      <c:pt idx="5725">
                        <c:v>-1</c:v>
                      </c:pt>
                      <c:pt idx="5726">
                        <c:v>-1</c:v>
                      </c:pt>
                      <c:pt idx="5727">
                        <c:v>-1</c:v>
                      </c:pt>
                      <c:pt idx="5728">
                        <c:v>-1</c:v>
                      </c:pt>
                      <c:pt idx="5729">
                        <c:v>-1</c:v>
                      </c:pt>
                      <c:pt idx="5730">
                        <c:v>-1</c:v>
                      </c:pt>
                      <c:pt idx="5731">
                        <c:v>-1</c:v>
                      </c:pt>
                      <c:pt idx="5732">
                        <c:v>-1</c:v>
                      </c:pt>
                      <c:pt idx="5733">
                        <c:v>-1</c:v>
                      </c:pt>
                      <c:pt idx="5734">
                        <c:v>-1</c:v>
                      </c:pt>
                      <c:pt idx="5735">
                        <c:v>-1</c:v>
                      </c:pt>
                      <c:pt idx="5736">
                        <c:v>-1</c:v>
                      </c:pt>
                      <c:pt idx="5737">
                        <c:v>-1</c:v>
                      </c:pt>
                      <c:pt idx="5738">
                        <c:v>-1</c:v>
                      </c:pt>
                      <c:pt idx="5739">
                        <c:v>-1</c:v>
                      </c:pt>
                      <c:pt idx="5740">
                        <c:v>-1</c:v>
                      </c:pt>
                      <c:pt idx="5741">
                        <c:v>-1</c:v>
                      </c:pt>
                      <c:pt idx="5742">
                        <c:v>-1</c:v>
                      </c:pt>
                      <c:pt idx="5743">
                        <c:v>-1</c:v>
                      </c:pt>
                      <c:pt idx="5744">
                        <c:v>-1</c:v>
                      </c:pt>
                      <c:pt idx="5745">
                        <c:v>-1</c:v>
                      </c:pt>
                      <c:pt idx="5746">
                        <c:v>-1</c:v>
                      </c:pt>
                      <c:pt idx="5747">
                        <c:v>-1</c:v>
                      </c:pt>
                      <c:pt idx="5748">
                        <c:v>-1</c:v>
                      </c:pt>
                      <c:pt idx="5749">
                        <c:v>-1</c:v>
                      </c:pt>
                      <c:pt idx="5750">
                        <c:v>-1</c:v>
                      </c:pt>
                      <c:pt idx="5751">
                        <c:v>-1</c:v>
                      </c:pt>
                      <c:pt idx="5752">
                        <c:v>-1</c:v>
                      </c:pt>
                      <c:pt idx="5753">
                        <c:v>-1</c:v>
                      </c:pt>
                      <c:pt idx="5754">
                        <c:v>-1</c:v>
                      </c:pt>
                      <c:pt idx="5755">
                        <c:v>-1</c:v>
                      </c:pt>
                      <c:pt idx="5756">
                        <c:v>-1</c:v>
                      </c:pt>
                      <c:pt idx="5757">
                        <c:v>-1</c:v>
                      </c:pt>
                      <c:pt idx="5758">
                        <c:v>-1</c:v>
                      </c:pt>
                      <c:pt idx="5759">
                        <c:v>-1</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c:v>
                      </c:pt>
                      <c:pt idx="5781">
                        <c:v>-1</c:v>
                      </c:pt>
                      <c:pt idx="5782">
                        <c:v>-1</c:v>
                      </c:pt>
                      <c:pt idx="5783">
                        <c:v>-1</c:v>
                      </c:pt>
                      <c:pt idx="5784">
                        <c:v>-1</c:v>
                      </c:pt>
                      <c:pt idx="5785">
                        <c:v>-1</c:v>
                      </c:pt>
                      <c:pt idx="5786">
                        <c:v>-1</c:v>
                      </c:pt>
                      <c:pt idx="5787">
                        <c:v>-1</c:v>
                      </c:pt>
                      <c:pt idx="5788">
                        <c:v>-1</c:v>
                      </c:pt>
                      <c:pt idx="5789">
                        <c:v>-1</c:v>
                      </c:pt>
                      <c:pt idx="5790">
                        <c:v>-1</c:v>
                      </c:pt>
                      <c:pt idx="5791">
                        <c:v>-1</c:v>
                      </c:pt>
                      <c:pt idx="5792">
                        <c:v>-1</c:v>
                      </c:pt>
                      <c:pt idx="5793">
                        <c:v>-1</c:v>
                      </c:pt>
                      <c:pt idx="5794">
                        <c:v>-1</c:v>
                      </c:pt>
                      <c:pt idx="5795">
                        <c:v>-1</c:v>
                      </c:pt>
                      <c:pt idx="5796">
                        <c:v>-1</c:v>
                      </c:pt>
                      <c:pt idx="5797">
                        <c:v>-1</c:v>
                      </c:pt>
                      <c:pt idx="5798">
                        <c:v>-1</c:v>
                      </c:pt>
                      <c:pt idx="5799">
                        <c:v>-1</c:v>
                      </c:pt>
                      <c:pt idx="5800">
                        <c:v>-1</c:v>
                      </c:pt>
                      <c:pt idx="5801">
                        <c:v>-1</c:v>
                      </c:pt>
                      <c:pt idx="5802">
                        <c:v>-1</c:v>
                      </c:pt>
                      <c:pt idx="5803">
                        <c:v>-1</c:v>
                      </c:pt>
                      <c:pt idx="5804">
                        <c:v>-1</c:v>
                      </c:pt>
                      <c:pt idx="5805">
                        <c:v>-1</c:v>
                      </c:pt>
                      <c:pt idx="5806">
                        <c:v>-1</c:v>
                      </c:pt>
                      <c:pt idx="5807">
                        <c:v>-1</c:v>
                      </c:pt>
                      <c:pt idx="5808">
                        <c:v>-1</c:v>
                      </c:pt>
                      <c:pt idx="5809">
                        <c:v>-1</c:v>
                      </c:pt>
                      <c:pt idx="5810">
                        <c:v>-1</c:v>
                      </c:pt>
                      <c:pt idx="5811">
                        <c:v>-1</c:v>
                      </c:pt>
                      <c:pt idx="5812">
                        <c:v>-1</c:v>
                      </c:pt>
                      <c:pt idx="5813">
                        <c:v>-1</c:v>
                      </c:pt>
                      <c:pt idx="5814">
                        <c:v>-1</c:v>
                      </c:pt>
                      <c:pt idx="5815">
                        <c:v>-1</c:v>
                      </c:pt>
                      <c:pt idx="5816">
                        <c:v>-1</c:v>
                      </c:pt>
                      <c:pt idx="5817">
                        <c:v>-1</c:v>
                      </c:pt>
                      <c:pt idx="5818">
                        <c:v>-1</c:v>
                      </c:pt>
                      <c:pt idx="5819">
                        <c:v>-1</c:v>
                      </c:pt>
                      <c:pt idx="5820">
                        <c:v>-1</c:v>
                      </c:pt>
                      <c:pt idx="5821">
                        <c:v>-1</c:v>
                      </c:pt>
                      <c:pt idx="5822">
                        <c:v>-1</c:v>
                      </c:pt>
                      <c:pt idx="5823">
                        <c:v>-1</c:v>
                      </c:pt>
                      <c:pt idx="5824">
                        <c:v>-1</c:v>
                      </c:pt>
                      <c:pt idx="5825">
                        <c:v>-1</c:v>
                      </c:pt>
                      <c:pt idx="5826">
                        <c:v>-1</c:v>
                      </c:pt>
                      <c:pt idx="5827">
                        <c:v>-1</c:v>
                      </c:pt>
                      <c:pt idx="5828">
                        <c:v>-1</c:v>
                      </c:pt>
                      <c:pt idx="5829">
                        <c:v>-1</c:v>
                      </c:pt>
                      <c:pt idx="5830">
                        <c:v>-1</c:v>
                      </c:pt>
                      <c:pt idx="5831">
                        <c:v>-1</c:v>
                      </c:pt>
                      <c:pt idx="5832">
                        <c:v>-1</c:v>
                      </c:pt>
                      <c:pt idx="5833">
                        <c:v>-1</c:v>
                      </c:pt>
                      <c:pt idx="5834">
                        <c:v>-1</c:v>
                      </c:pt>
                      <c:pt idx="5835">
                        <c:v>-1</c:v>
                      </c:pt>
                      <c:pt idx="5836">
                        <c:v>-1</c:v>
                      </c:pt>
                      <c:pt idx="5837">
                        <c:v>-1</c:v>
                      </c:pt>
                      <c:pt idx="5838">
                        <c:v>-1</c:v>
                      </c:pt>
                      <c:pt idx="5839">
                        <c:v>-1</c:v>
                      </c:pt>
                      <c:pt idx="5840">
                        <c:v>-1</c:v>
                      </c:pt>
                      <c:pt idx="5841">
                        <c:v>-1</c:v>
                      </c:pt>
                      <c:pt idx="5842">
                        <c:v>-1</c:v>
                      </c:pt>
                      <c:pt idx="5843">
                        <c:v>-1</c:v>
                      </c:pt>
                      <c:pt idx="5844">
                        <c:v>-1</c:v>
                      </c:pt>
                      <c:pt idx="5845">
                        <c:v>-1</c:v>
                      </c:pt>
                      <c:pt idx="5846">
                        <c:v>-1</c:v>
                      </c:pt>
                      <c:pt idx="5847">
                        <c:v>-1</c:v>
                      </c:pt>
                      <c:pt idx="5848">
                        <c:v>-1</c:v>
                      </c:pt>
                      <c:pt idx="5849">
                        <c:v>-1</c:v>
                      </c:pt>
                      <c:pt idx="5850">
                        <c:v>-1</c:v>
                      </c:pt>
                      <c:pt idx="5851">
                        <c:v>-1</c:v>
                      </c:pt>
                      <c:pt idx="5852">
                        <c:v>-1</c:v>
                      </c:pt>
                      <c:pt idx="5853">
                        <c:v>-1</c:v>
                      </c:pt>
                      <c:pt idx="5854">
                        <c:v>-1</c:v>
                      </c:pt>
                      <c:pt idx="5855">
                        <c:v>-1</c:v>
                      </c:pt>
                      <c:pt idx="5856">
                        <c:v>-1</c:v>
                      </c:pt>
                      <c:pt idx="5857">
                        <c:v>-1</c:v>
                      </c:pt>
                      <c:pt idx="5858">
                        <c:v>-1</c:v>
                      </c:pt>
                      <c:pt idx="5859">
                        <c:v>-1</c:v>
                      </c:pt>
                      <c:pt idx="5860">
                        <c:v>-1</c:v>
                      </c:pt>
                      <c:pt idx="5861">
                        <c:v>-1</c:v>
                      </c:pt>
                      <c:pt idx="5862">
                        <c:v>-1</c:v>
                      </c:pt>
                      <c:pt idx="5863">
                        <c:v>-1</c:v>
                      </c:pt>
                      <c:pt idx="5864">
                        <c:v>-1</c:v>
                      </c:pt>
                      <c:pt idx="5865">
                        <c:v>-1</c:v>
                      </c:pt>
                      <c:pt idx="5866">
                        <c:v>-1</c:v>
                      </c:pt>
                      <c:pt idx="5867">
                        <c:v>-1</c:v>
                      </c:pt>
                      <c:pt idx="5868">
                        <c:v>-1</c:v>
                      </c:pt>
                      <c:pt idx="5869">
                        <c:v>-1</c:v>
                      </c:pt>
                      <c:pt idx="5870">
                        <c:v>-1</c:v>
                      </c:pt>
                      <c:pt idx="5871">
                        <c:v>-1</c:v>
                      </c:pt>
                      <c:pt idx="5872">
                        <c:v>-1</c:v>
                      </c:pt>
                      <c:pt idx="5873">
                        <c:v>-1</c:v>
                      </c:pt>
                      <c:pt idx="5874">
                        <c:v>-1</c:v>
                      </c:pt>
                      <c:pt idx="5875">
                        <c:v>-1</c:v>
                      </c:pt>
                      <c:pt idx="5876">
                        <c:v>-1</c:v>
                      </c:pt>
                      <c:pt idx="5877">
                        <c:v>-1</c:v>
                      </c:pt>
                      <c:pt idx="5878">
                        <c:v>-1</c:v>
                      </c:pt>
                      <c:pt idx="5879">
                        <c:v>-1</c:v>
                      </c:pt>
                      <c:pt idx="5880">
                        <c:v>-1</c:v>
                      </c:pt>
                      <c:pt idx="5881">
                        <c:v>-1</c:v>
                      </c:pt>
                      <c:pt idx="5882">
                        <c:v>-1</c:v>
                      </c:pt>
                      <c:pt idx="5883">
                        <c:v>-1</c:v>
                      </c:pt>
                      <c:pt idx="5884">
                        <c:v>-1</c:v>
                      </c:pt>
                      <c:pt idx="5885">
                        <c:v>-1</c:v>
                      </c:pt>
                      <c:pt idx="5886">
                        <c:v>-1</c:v>
                      </c:pt>
                      <c:pt idx="5887">
                        <c:v>-1</c:v>
                      </c:pt>
                      <c:pt idx="5888">
                        <c:v>-1</c:v>
                      </c:pt>
                      <c:pt idx="5889">
                        <c:v>-1</c:v>
                      </c:pt>
                      <c:pt idx="5890">
                        <c:v>-1</c:v>
                      </c:pt>
                      <c:pt idx="5891">
                        <c:v>-1</c:v>
                      </c:pt>
                      <c:pt idx="5892">
                        <c:v>-1</c:v>
                      </c:pt>
                      <c:pt idx="5893">
                        <c:v>-1</c:v>
                      </c:pt>
                      <c:pt idx="5894">
                        <c:v>-1</c:v>
                      </c:pt>
                      <c:pt idx="5895">
                        <c:v>-1</c:v>
                      </c:pt>
                      <c:pt idx="5896">
                        <c:v>-1</c:v>
                      </c:pt>
                      <c:pt idx="5897">
                        <c:v>-1</c:v>
                      </c:pt>
                      <c:pt idx="5898">
                        <c:v>-1</c:v>
                      </c:pt>
                      <c:pt idx="5899">
                        <c:v>-1</c:v>
                      </c:pt>
                      <c:pt idx="5900">
                        <c:v>-1</c:v>
                      </c:pt>
                      <c:pt idx="5901">
                        <c:v>-1</c:v>
                      </c:pt>
                      <c:pt idx="5902">
                        <c:v>-1</c:v>
                      </c:pt>
                      <c:pt idx="5903">
                        <c:v>-1</c:v>
                      </c:pt>
                      <c:pt idx="5904">
                        <c:v>-1</c:v>
                      </c:pt>
                      <c:pt idx="5905">
                        <c:v>-1</c:v>
                      </c:pt>
                      <c:pt idx="5906">
                        <c:v>-1</c:v>
                      </c:pt>
                      <c:pt idx="5907">
                        <c:v>-1</c:v>
                      </c:pt>
                      <c:pt idx="5908">
                        <c:v>-1</c:v>
                      </c:pt>
                      <c:pt idx="5909">
                        <c:v>-1</c:v>
                      </c:pt>
                      <c:pt idx="5910">
                        <c:v>-1</c:v>
                      </c:pt>
                      <c:pt idx="5911">
                        <c:v>-1</c:v>
                      </c:pt>
                      <c:pt idx="5912">
                        <c:v>-1</c:v>
                      </c:pt>
                      <c:pt idx="5913">
                        <c:v>-1</c:v>
                      </c:pt>
                      <c:pt idx="5914">
                        <c:v>-1</c:v>
                      </c:pt>
                      <c:pt idx="5915">
                        <c:v>-1</c:v>
                      </c:pt>
                      <c:pt idx="5916">
                        <c:v>-1</c:v>
                      </c:pt>
                      <c:pt idx="5917">
                        <c:v>-1</c:v>
                      </c:pt>
                      <c:pt idx="5918">
                        <c:v>-1</c:v>
                      </c:pt>
                      <c:pt idx="5919">
                        <c:v>-1</c:v>
                      </c:pt>
                      <c:pt idx="5920">
                        <c:v>-1</c:v>
                      </c:pt>
                      <c:pt idx="5921">
                        <c:v>-1</c:v>
                      </c:pt>
                      <c:pt idx="5922">
                        <c:v>-1</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-1</c:v>
                      </c:pt>
                      <c:pt idx="5938">
                        <c:v>-1</c:v>
                      </c:pt>
                      <c:pt idx="5939">
                        <c:v>-1</c:v>
                      </c:pt>
                      <c:pt idx="5940">
                        <c:v>-1</c:v>
                      </c:pt>
                      <c:pt idx="5941">
                        <c:v>-1</c:v>
                      </c:pt>
                      <c:pt idx="5942">
                        <c:v>-1</c:v>
                      </c:pt>
                      <c:pt idx="5943">
                        <c:v>-1</c:v>
                      </c:pt>
                      <c:pt idx="5944">
                        <c:v>-1</c:v>
                      </c:pt>
                      <c:pt idx="5945">
                        <c:v>-1</c:v>
                      </c:pt>
                      <c:pt idx="5946">
                        <c:v>-1</c:v>
                      </c:pt>
                      <c:pt idx="5947">
                        <c:v>-1</c:v>
                      </c:pt>
                      <c:pt idx="5948">
                        <c:v>-1</c:v>
                      </c:pt>
                      <c:pt idx="5949">
                        <c:v>-1</c:v>
                      </c:pt>
                      <c:pt idx="5950">
                        <c:v>-1</c:v>
                      </c:pt>
                      <c:pt idx="5951">
                        <c:v>-1</c:v>
                      </c:pt>
                      <c:pt idx="5952">
                        <c:v>-1</c:v>
                      </c:pt>
                      <c:pt idx="5953">
                        <c:v>-1</c:v>
                      </c:pt>
                      <c:pt idx="5954">
                        <c:v>-1</c:v>
                      </c:pt>
                      <c:pt idx="5955">
                        <c:v>-1</c:v>
                      </c:pt>
                      <c:pt idx="5956">
                        <c:v>-1</c:v>
                      </c:pt>
                      <c:pt idx="5957">
                        <c:v>-1</c:v>
                      </c:pt>
                      <c:pt idx="5958">
                        <c:v>-1</c:v>
                      </c:pt>
                      <c:pt idx="5959">
                        <c:v>-1</c:v>
                      </c:pt>
                      <c:pt idx="5960">
                        <c:v>-1</c:v>
                      </c:pt>
                      <c:pt idx="5961">
                        <c:v>-1</c:v>
                      </c:pt>
                      <c:pt idx="5962">
                        <c:v>-1</c:v>
                      </c:pt>
                      <c:pt idx="5963">
                        <c:v>-1</c:v>
                      </c:pt>
                      <c:pt idx="5964">
                        <c:v>-1</c:v>
                      </c:pt>
                      <c:pt idx="5965">
                        <c:v>-1</c:v>
                      </c:pt>
                      <c:pt idx="5966">
                        <c:v>-1</c:v>
                      </c:pt>
                      <c:pt idx="5967">
                        <c:v>-1</c:v>
                      </c:pt>
                      <c:pt idx="5968">
                        <c:v>-1</c:v>
                      </c:pt>
                      <c:pt idx="5969">
                        <c:v>-1</c:v>
                      </c:pt>
                      <c:pt idx="5970">
                        <c:v>-1</c:v>
                      </c:pt>
                      <c:pt idx="5971">
                        <c:v>-1</c:v>
                      </c:pt>
                      <c:pt idx="5972">
                        <c:v>-1</c:v>
                      </c:pt>
                      <c:pt idx="5973">
                        <c:v>-1</c:v>
                      </c:pt>
                      <c:pt idx="5974">
                        <c:v>-1</c:v>
                      </c:pt>
                      <c:pt idx="5975">
                        <c:v>-1</c:v>
                      </c:pt>
                      <c:pt idx="5976">
                        <c:v>-1</c:v>
                      </c:pt>
                      <c:pt idx="5977">
                        <c:v>-1</c:v>
                      </c:pt>
                      <c:pt idx="5978">
                        <c:v>-1</c:v>
                      </c:pt>
                      <c:pt idx="5979">
                        <c:v>-1</c:v>
                      </c:pt>
                      <c:pt idx="5980">
                        <c:v>-1</c:v>
                      </c:pt>
                      <c:pt idx="5981">
                        <c:v>-1</c:v>
                      </c:pt>
                      <c:pt idx="5982">
                        <c:v>-1</c:v>
                      </c:pt>
                      <c:pt idx="5983">
                        <c:v>-1</c:v>
                      </c:pt>
                      <c:pt idx="5984">
                        <c:v>-1</c:v>
                      </c:pt>
                      <c:pt idx="5985">
                        <c:v>-1</c:v>
                      </c:pt>
                      <c:pt idx="5986">
                        <c:v>-1</c:v>
                      </c:pt>
                      <c:pt idx="5987">
                        <c:v>-1</c:v>
                      </c:pt>
                      <c:pt idx="5988">
                        <c:v>-1</c:v>
                      </c:pt>
                      <c:pt idx="5989">
                        <c:v>-1</c:v>
                      </c:pt>
                      <c:pt idx="5990">
                        <c:v>-1</c:v>
                      </c:pt>
                      <c:pt idx="5991">
                        <c:v>-1</c:v>
                      </c:pt>
                      <c:pt idx="5992">
                        <c:v>-1</c:v>
                      </c:pt>
                      <c:pt idx="5993">
                        <c:v>-1</c:v>
                      </c:pt>
                      <c:pt idx="5994">
                        <c:v>-1</c:v>
                      </c:pt>
                      <c:pt idx="5995">
                        <c:v>-1</c:v>
                      </c:pt>
                      <c:pt idx="5996">
                        <c:v>-1</c:v>
                      </c:pt>
                      <c:pt idx="5997">
                        <c:v>-1</c:v>
                      </c:pt>
                      <c:pt idx="5998">
                        <c:v>-1</c:v>
                      </c:pt>
                      <c:pt idx="5999">
                        <c:v>-1</c:v>
                      </c:pt>
                      <c:pt idx="6000">
                        <c:v>-1</c:v>
                      </c:pt>
                      <c:pt idx="6001">
                        <c:v>-1</c:v>
                      </c:pt>
                      <c:pt idx="6002">
                        <c:v>-1</c:v>
                      </c:pt>
                      <c:pt idx="6003">
                        <c:v>-1</c:v>
                      </c:pt>
                      <c:pt idx="6004">
                        <c:v>-1</c:v>
                      </c:pt>
                      <c:pt idx="6005">
                        <c:v>-1</c:v>
                      </c:pt>
                      <c:pt idx="6006">
                        <c:v>-1</c:v>
                      </c:pt>
                      <c:pt idx="6007">
                        <c:v>-1</c:v>
                      </c:pt>
                      <c:pt idx="6008">
                        <c:v>-1</c:v>
                      </c:pt>
                      <c:pt idx="6009">
                        <c:v>-1</c:v>
                      </c:pt>
                      <c:pt idx="6010">
                        <c:v>-1</c:v>
                      </c:pt>
                      <c:pt idx="6011">
                        <c:v>-1</c:v>
                      </c:pt>
                      <c:pt idx="6012">
                        <c:v>-1</c:v>
                      </c:pt>
                      <c:pt idx="6013">
                        <c:v>-1</c:v>
                      </c:pt>
                      <c:pt idx="6014">
                        <c:v>-1</c:v>
                      </c:pt>
                      <c:pt idx="6015">
                        <c:v>-1</c:v>
                      </c:pt>
                      <c:pt idx="6016">
                        <c:v>-1</c:v>
                      </c:pt>
                      <c:pt idx="6017">
                        <c:v>-1</c:v>
                      </c:pt>
                      <c:pt idx="6018">
                        <c:v>-1</c:v>
                      </c:pt>
                      <c:pt idx="6019">
                        <c:v>-1</c:v>
                      </c:pt>
                      <c:pt idx="6020">
                        <c:v>-1</c:v>
                      </c:pt>
                      <c:pt idx="6021">
                        <c:v>-1</c:v>
                      </c:pt>
                      <c:pt idx="6022">
                        <c:v>-1</c:v>
                      </c:pt>
                      <c:pt idx="6023">
                        <c:v>-1</c:v>
                      </c:pt>
                      <c:pt idx="6024">
                        <c:v>-1</c:v>
                      </c:pt>
                      <c:pt idx="6025">
                        <c:v>-1</c:v>
                      </c:pt>
                      <c:pt idx="6026">
                        <c:v>-1</c:v>
                      </c:pt>
                      <c:pt idx="6027">
                        <c:v>-1</c:v>
                      </c:pt>
                      <c:pt idx="6028">
                        <c:v>-1</c:v>
                      </c:pt>
                      <c:pt idx="6029">
                        <c:v>-1</c:v>
                      </c:pt>
                      <c:pt idx="6030">
                        <c:v>-1</c:v>
                      </c:pt>
                      <c:pt idx="6031">
                        <c:v>-1</c:v>
                      </c:pt>
                      <c:pt idx="6032">
                        <c:v>-1</c:v>
                      </c:pt>
                      <c:pt idx="6033">
                        <c:v>-1</c:v>
                      </c:pt>
                      <c:pt idx="6034">
                        <c:v>-1</c:v>
                      </c:pt>
                      <c:pt idx="6035">
                        <c:v>-1</c:v>
                      </c:pt>
                      <c:pt idx="6036">
                        <c:v>-1</c:v>
                      </c:pt>
                      <c:pt idx="6037">
                        <c:v>-1</c:v>
                      </c:pt>
                      <c:pt idx="6038">
                        <c:v>-1</c:v>
                      </c:pt>
                      <c:pt idx="6039">
                        <c:v>-1</c:v>
                      </c:pt>
                      <c:pt idx="6040">
                        <c:v>-1</c:v>
                      </c:pt>
                      <c:pt idx="6041">
                        <c:v>-1</c:v>
                      </c:pt>
                      <c:pt idx="6042">
                        <c:v>-1</c:v>
                      </c:pt>
                      <c:pt idx="6043">
                        <c:v>-1</c:v>
                      </c:pt>
                      <c:pt idx="6044">
                        <c:v>-1</c:v>
                      </c:pt>
                      <c:pt idx="6045">
                        <c:v>-1</c:v>
                      </c:pt>
                      <c:pt idx="6046">
                        <c:v>-1</c:v>
                      </c:pt>
                      <c:pt idx="6047">
                        <c:v>-1</c:v>
                      </c:pt>
                      <c:pt idx="6048">
                        <c:v>-1</c:v>
                      </c:pt>
                      <c:pt idx="6049">
                        <c:v>-1</c:v>
                      </c:pt>
                      <c:pt idx="6050">
                        <c:v>-1</c:v>
                      </c:pt>
                      <c:pt idx="6051">
                        <c:v>-1</c:v>
                      </c:pt>
                      <c:pt idx="6052">
                        <c:v>-1</c:v>
                      </c:pt>
                      <c:pt idx="6053">
                        <c:v>-1</c:v>
                      </c:pt>
                      <c:pt idx="6054">
                        <c:v>-1</c:v>
                      </c:pt>
                      <c:pt idx="6055">
                        <c:v>-1</c:v>
                      </c:pt>
                      <c:pt idx="6056">
                        <c:v>-1</c:v>
                      </c:pt>
                      <c:pt idx="6057">
                        <c:v>-1</c:v>
                      </c:pt>
                      <c:pt idx="6058">
                        <c:v>-1</c:v>
                      </c:pt>
                      <c:pt idx="6059">
                        <c:v>-1</c:v>
                      </c:pt>
                      <c:pt idx="6060">
                        <c:v>-1</c:v>
                      </c:pt>
                      <c:pt idx="6061">
                        <c:v>-1</c:v>
                      </c:pt>
                      <c:pt idx="6062">
                        <c:v>-1</c:v>
                      </c:pt>
                      <c:pt idx="6063">
                        <c:v>-1</c:v>
                      </c:pt>
                      <c:pt idx="6064">
                        <c:v>-1</c:v>
                      </c:pt>
                      <c:pt idx="6065">
                        <c:v>-1</c:v>
                      </c:pt>
                      <c:pt idx="6066">
                        <c:v>-1</c:v>
                      </c:pt>
                      <c:pt idx="6067">
                        <c:v>-1</c:v>
                      </c:pt>
                      <c:pt idx="6068">
                        <c:v>-1</c:v>
                      </c:pt>
                      <c:pt idx="6069">
                        <c:v>-1</c:v>
                      </c:pt>
                      <c:pt idx="6070">
                        <c:v>-1</c:v>
                      </c:pt>
                      <c:pt idx="6071">
                        <c:v>-1</c:v>
                      </c:pt>
                      <c:pt idx="6072">
                        <c:v>-1</c:v>
                      </c:pt>
                      <c:pt idx="6073">
                        <c:v>-1</c:v>
                      </c:pt>
                      <c:pt idx="6074">
                        <c:v>-1</c:v>
                      </c:pt>
                      <c:pt idx="6075">
                        <c:v>-1</c:v>
                      </c:pt>
                      <c:pt idx="6076">
                        <c:v>-1</c:v>
                      </c:pt>
                      <c:pt idx="6077">
                        <c:v>-1</c:v>
                      </c:pt>
                      <c:pt idx="6078">
                        <c:v>-1</c:v>
                      </c:pt>
                      <c:pt idx="6079">
                        <c:v>-1</c:v>
                      </c:pt>
                      <c:pt idx="6080">
                        <c:v>-1</c:v>
                      </c:pt>
                      <c:pt idx="6081">
                        <c:v>-1</c:v>
                      </c:pt>
                      <c:pt idx="6082">
                        <c:v>-1</c:v>
                      </c:pt>
                      <c:pt idx="6083">
                        <c:v>-1</c:v>
                      </c:pt>
                      <c:pt idx="6084">
                        <c:v>-1</c:v>
                      </c:pt>
                      <c:pt idx="6085">
                        <c:v>-1</c:v>
                      </c:pt>
                      <c:pt idx="6086">
                        <c:v>-1</c:v>
                      </c:pt>
                      <c:pt idx="6087">
                        <c:v>-1</c:v>
                      </c:pt>
                      <c:pt idx="6088">
                        <c:v>-1</c:v>
                      </c:pt>
                      <c:pt idx="6089">
                        <c:v>-1</c:v>
                      </c:pt>
                      <c:pt idx="6090">
                        <c:v>-1</c:v>
                      </c:pt>
                      <c:pt idx="6091">
                        <c:v>-1</c:v>
                      </c:pt>
                      <c:pt idx="6092">
                        <c:v>-1</c:v>
                      </c:pt>
                      <c:pt idx="6093">
                        <c:v>-1</c:v>
                      </c:pt>
                      <c:pt idx="6094">
                        <c:v>-1</c:v>
                      </c:pt>
                      <c:pt idx="6095">
                        <c:v>-1</c:v>
                      </c:pt>
                      <c:pt idx="6096">
                        <c:v>-1</c:v>
                      </c:pt>
                      <c:pt idx="6097">
                        <c:v>-1</c:v>
                      </c:pt>
                      <c:pt idx="6098">
                        <c:v>-1</c:v>
                      </c:pt>
                      <c:pt idx="6099">
                        <c:v>-1</c:v>
                      </c:pt>
                      <c:pt idx="6100">
                        <c:v>-1</c:v>
                      </c:pt>
                      <c:pt idx="6101">
                        <c:v>-1</c:v>
                      </c:pt>
                      <c:pt idx="6102">
                        <c:v>-1</c:v>
                      </c:pt>
                      <c:pt idx="6103">
                        <c:v>-1</c:v>
                      </c:pt>
                      <c:pt idx="6104">
                        <c:v>-1</c:v>
                      </c:pt>
                      <c:pt idx="6105">
                        <c:v>-1</c:v>
                      </c:pt>
                      <c:pt idx="6106">
                        <c:v>-1</c:v>
                      </c:pt>
                      <c:pt idx="6107">
                        <c:v>-1</c:v>
                      </c:pt>
                      <c:pt idx="6108">
                        <c:v>-1</c:v>
                      </c:pt>
                      <c:pt idx="6109">
                        <c:v>-1</c:v>
                      </c:pt>
                      <c:pt idx="6110">
                        <c:v>-1</c:v>
                      </c:pt>
                      <c:pt idx="6111">
                        <c:v>-1</c:v>
                      </c:pt>
                      <c:pt idx="6112">
                        <c:v>-1</c:v>
                      </c:pt>
                      <c:pt idx="6113">
                        <c:v>-1</c:v>
                      </c:pt>
                      <c:pt idx="6114">
                        <c:v>-1</c:v>
                      </c:pt>
                      <c:pt idx="6115">
                        <c:v>-1</c:v>
                      </c:pt>
                      <c:pt idx="6116">
                        <c:v>-1</c:v>
                      </c:pt>
                      <c:pt idx="6117">
                        <c:v>-1</c:v>
                      </c:pt>
                      <c:pt idx="6118">
                        <c:v>-1</c:v>
                      </c:pt>
                      <c:pt idx="6119">
                        <c:v>-1</c:v>
                      </c:pt>
                      <c:pt idx="6120">
                        <c:v>-1</c:v>
                      </c:pt>
                      <c:pt idx="6121">
                        <c:v>-1</c:v>
                      </c:pt>
                      <c:pt idx="6122">
                        <c:v>-1</c:v>
                      </c:pt>
                      <c:pt idx="6123">
                        <c:v>-1</c:v>
                      </c:pt>
                      <c:pt idx="6124">
                        <c:v>-1</c:v>
                      </c:pt>
                      <c:pt idx="6125">
                        <c:v>-1</c:v>
                      </c:pt>
                      <c:pt idx="6126">
                        <c:v>-1</c:v>
                      </c:pt>
                      <c:pt idx="6127">
                        <c:v>-1</c:v>
                      </c:pt>
                      <c:pt idx="6128">
                        <c:v>-1</c:v>
                      </c:pt>
                      <c:pt idx="6129">
                        <c:v>-1</c:v>
                      </c:pt>
                      <c:pt idx="6130">
                        <c:v>-1</c:v>
                      </c:pt>
                      <c:pt idx="6131">
                        <c:v>-1</c:v>
                      </c:pt>
                      <c:pt idx="6132">
                        <c:v>-1</c:v>
                      </c:pt>
                      <c:pt idx="6133">
                        <c:v>-1</c:v>
                      </c:pt>
                      <c:pt idx="6134">
                        <c:v>-1</c:v>
                      </c:pt>
                      <c:pt idx="6135">
                        <c:v>-1</c:v>
                      </c:pt>
                      <c:pt idx="6136">
                        <c:v>-1</c:v>
                      </c:pt>
                      <c:pt idx="6137">
                        <c:v>-1</c:v>
                      </c:pt>
                      <c:pt idx="6138">
                        <c:v>-1</c:v>
                      </c:pt>
                      <c:pt idx="6139">
                        <c:v>-1</c:v>
                      </c:pt>
                      <c:pt idx="6140">
                        <c:v>-1</c:v>
                      </c:pt>
                      <c:pt idx="6141">
                        <c:v>-1</c:v>
                      </c:pt>
                      <c:pt idx="6142">
                        <c:v>-1</c:v>
                      </c:pt>
                      <c:pt idx="6143">
                        <c:v>-1</c:v>
                      </c:pt>
                      <c:pt idx="6144">
                        <c:v>-1</c:v>
                      </c:pt>
                      <c:pt idx="6145">
                        <c:v>-1</c:v>
                      </c:pt>
                      <c:pt idx="6146">
                        <c:v>-1</c:v>
                      </c:pt>
                      <c:pt idx="6147">
                        <c:v>-1</c:v>
                      </c:pt>
                      <c:pt idx="6148">
                        <c:v>-1</c:v>
                      </c:pt>
                      <c:pt idx="6149">
                        <c:v>-1</c:v>
                      </c:pt>
                      <c:pt idx="6150">
                        <c:v>-1</c:v>
                      </c:pt>
                      <c:pt idx="6151">
                        <c:v>-1</c:v>
                      </c:pt>
                      <c:pt idx="6152">
                        <c:v>-1</c:v>
                      </c:pt>
                      <c:pt idx="6153">
                        <c:v>-1</c:v>
                      </c:pt>
                      <c:pt idx="6154">
                        <c:v>-1</c:v>
                      </c:pt>
                      <c:pt idx="6155">
                        <c:v>-1</c:v>
                      </c:pt>
                      <c:pt idx="6156">
                        <c:v>-1</c:v>
                      </c:pt>
                      <c:pt idx="6157">
                        <c:v>-1</c:v>
                      </c:pt>
                      <c:pt idx="6158">
                        <c:v>-1</c:v>
                      </c:pt>
                      <c:pt idx="6159">
                        <c:v>-1</c:v>
                      </c:pt>
                      <c:pt idx="6160">
                        <c:v>-1</c:v>
                      </c:pt>
                      <c:pt idx="6161">
                        <c:v>-1</c:v>
                      </c:pt>
                      <c:pt idx="6162">
                        <c:v>-1</c:v>
                      </c:pt>
                      <c:pt idx="6163">
                        <c:v>-1</c:v>
                      </c:pt>
                      <c:pt idx="6164">
                        <c:v>-1</c:v>
                      </c:pt>
                      <c:pt idx="6165">
                        <c:v>-1</c:v>
                      </c:pt>
                      <c:pt idx="6166">
                        <c:v>-1</c:v>
                      </c:pt>
                      <c:pt idx="6167">
                        <c:v>-1</c:v>
                      </c:pt>
                      <c:pt idx="6168">
                        <c:v>-1</c:v>
                      </c:pt>
                      <c:pt idx="6169">
                        <c:v>-1</c:v>
                      </c:pt>
                      <c:pt idx="6170">
                        <c:v>-1</c:v>
                      </c:pt>
                      <c:pt idx="6171">
                        <c:v>-1</c:v>
                      </c:pt>
                      <c:pt idx="6172">
                        <c:v>-1</c:v>
                      </c:pt>
                      <c:pt idx="6173">
                        <c:v>-1</c:v>
                      </c:pt>
                      <c:pt idx="6174">
                        <c:v>-1</c:v>
                      </c:pt>
                      <c:pt idx="6175">
                        <c:v>-1</c:v>
                      </c:pt>
                      <c:pt idx="6176">
                        <c:v>-1</c:v>
                      </c:pt>
                      <c:pt idx="6177">
                        <c:v>-1</c:v>
                      </c:pt>
                      <c:pt idx="6178">
                        <c:v>-1</c:v>
                      </c:pt>
                      <c:pt idx="6179">
                        <c:v>-1</c:v>
                      </c:pt>
                      <c:pt idx="6180">
                        <c:v>-1</c:v>
                      </c:pt>
                      <c:pt idx="6181">
                        <c:v>-1</c:v>
                      </c:pt>
                      <c:pt idx="6182">
                        <c:v>-1</c:v>
                      </c:pt>
                      <c:pt idx="6183">
                        <c:v>-1</c:v>
                      </c:pt>
                      <c:pt idx="6184">
                        <c:v>-1</c:v>
                      </c:pt>
                      <c:pt idx="6185">
                        <c:v>-1</c:v>
                      </c:pt>
                      <c:pt idx="6186">
                        <c:v>-1</c:v>
                      </c:pt>
                      <c:pt idx="6187">
                        <c:v>-1</c:v>
                      </c:pt>
                      <c:pt idx="6188">
                        <c:v>-1</c:v>
                      </c:pt>
                      <c:pt idx="6189">
                        <c:v>-1</c:v>
                      </c:pt>
                      <c:pt idx="6190">
                        <c:v>-1</c:v>
                      </c:pt>
                      <c:pt idx="6191">
                        <c:v>-1</c:v>
                      </c:pt>
                      <c:pt idx="6192">
                        <c:v>-1</c:v>
                      </c:pt>
                      <c:pt idx="6193">
                        <c:v>-1</c:v>
                      </c:pt>
                      <c:pt idx="6194">
                        <c:v>-1</c:v>
                      </c:pt>
                      <c:pt idx="6195">
                        <c:v>-1</c:v>
                      </c:pt>
                      <c:pt idx="6196">
                        <c:v>-1</c:v>
                      </c:pt>
                      <c:pt idx="6197">
                        <c:v>-1</c:v>
                      </c:pt>
                      <c:pt idx="6198">
                        <c:v>-1</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c:v>
                      </c:pt>
                      <c:pt idx="6212">
                        <c:v>-1</c:v>
                      </c:pt>
                      <c:pt idx="6213">
                        <c:v>-1</c:v>
                      </c:pt>
                      <c:pt idx="6214">
                        <c:v>-1</c:v>
                      </c:pt>
                      <c:pt idx="6215">
                        <c:v>-1</c:v>
                      </c:pt>
                      <c:pt idx="6216">
                        <c:v>-1</c:v>
                      </c:pt>
                      <c:pt idx="6217">
                        <c:v>-1</c:v>
                      </c:pt>
                      <c:pt idx="6218">
                        <c:v>-1</c:v>
                      </c:pt>
                      <c:pt idx="6219">
                        <c:v>-1</c:v>
                      </c:pt>
                      <c:pt idx="6220">
                        <c:v>-1</c:v>
                      </c:pt>
                      <c:pt idx="6221">
                        <c:v>-1</c:v>
                      </c:pt>
                      <c:pt idx="6222">
                        <c:v>-1</c:v>
                      </c:pt>
                      <c:pt idx="6223">
                        <c:v>-1</c:v>
                      </c:pt>
                      <c:pt idx="6224">
                        <c:v>-1</c:v>
                      </c:pt>
                      <c:pt idx="6225">
                        <c:v>-1</c:v>
                      </c:pt>
                      <c:pt idx="6226">
                        <c:v>-1</c:v>
                      </c:pt>
                      <c:pt idx="6227">
                        <c:v>-1</c:v>
                      </c:pt>
                      <c:pt idx="6228">
                        <c:v>-1</c:v>
                      </c:pt>
                      <c:pt idx="6229">
                        <c:v>-1</c:v>
                      </c:pt>
                      <c:pt idx="6230">
                        <c:v>-1</c:v>
                      </c:pt>
                      <c:pt idx="6231">
                        <c:v>-1</c:v>
                      </c:pt>
                      <c:pt idx="6232">
                        <c:v>-1</c:v>
                      </c:pt>
                      <c:pt idx="6233">
                        <c:v>-1</c:v>
                      </c:pt>
                      <c:pt idx="6234">
                        <c:v>-1</c:v>
                      </c:pt>
                      <c:pt idx="6235">
                        <c:v>-1</c:v>
                      </c:pt>
                      <c:pt idx="6236">
                        <c:v>-1</c:v>
                      </c:pt>
                      <c:pt idx="6237">
                        <c:v>-1</c:v>
                      </c:pt>
                      <c:pt idx="6238">
                        <c:v>-1</c:v>
                      </c:pt>
                      <c:pt idx="6239">
                        <c:v>-1</c:v>
                      </c:pt>
                      <c:pt idx="6240">
                        <c:v>-1</c:v>
                      </c:pt>
                      <c:pt idx="6241">
                        <c:v>-1</c:v>
                      </c:pt>
                      <c:pt idx="6242">
                        <c:v>-1</c:v>
                      </c:pt>
                      <c:pt idx="6243">
                        <c:v>-1</c:v>
                      </c:pt>
                      <c:pt idx="6244">
                        <c:v>-1</c:v>
                      </c:pt>
                      <c:pt idx="6245">
                        <c:v>-1</c:v>
                      </c:pt>
                      <c:pt idx="6246">
                        <c:v>-1</c:v>
                      </c:pt>
                      <c:pt idx="6247">
                        <c:v>-1</c:v>
                      </c:pt>
                      <c:pt idx="6248">
                        <c:v>-1</c:v>
                      </c:pt>
                      <c:pt idx="6249">
                        <c:v>-1</c:v>
                      </c:pt>
                      <c:pt idx="6250">
                        <c:v>-1</c:v>
                      </c:pt>
                      <c:pt idx="6251">
                        <c:v>-1</c:v>
                      </c:pt>
                      <c:pt idx="6252">
                        <c:v>-1</c:v>
                      </c:pt>
                      <c:pt idx="6253">
                        <c:v>-1</c:v>
                      </c:pt>
                      <c:pt idx="6254">
                        <c:v>-1</c:v>
                      </c:pt>
                      <c:pt idx="6255">
                        <c:v>-1</c:v>
                      </c:pt>
                      <c:pt idx="6256">
                        <c:v>-1</c:v>
                      </c:pt>
                      <c:pt idx="6257">
                        <c:v>-1</c:v>
                      </c:pt>
                      <c:pt idx="6258">
                        <c:v>-1</c:v>
                      </c:pt>
                      <c:pt idx="6259">
                        <c:v>-1</c:v>
                      </c:pt>
                      <c:pt idx="6260">
                        <c:v>-1</c:v>
                      </c:pt>
                      <c:pt idx="6261">
                        <c:v>-1</c:v>
                      </c:pt>
                      <c:pt idx="6262">
                        <c:v>-1</c:v>
                      </c:pt>
                      <c:pt idx="6263">
                        <c:v>-1</c:v>
                      </c:pt>
                      <c:pt idx="6264">
                        <c:v>-1</c:v>
                      </c:pt>
                      <c:pt idx="6265">
                        <c:v>-1</c:v>
                      </c:pt>
                      <c:pt idx="6266">
                        <c:v>-1</c:v>
                      </c:pt>
                      <c:pt idx="6267">
                        <c:v>-1</c:v>
                      </c:pt>
                      <c:pt idx="6268">
                        <c:v>-1</c:v>
                      </c:pt>
                      <c:pt idx="6269">
                        <c:v>-1</c:v>
                      </c:pt>
                      <c:pt idx="6270">
                        <c:v>-1</c:v>
                      </c:pt>
                      <c:pt idx="6271">
                        <c:v>-1</c:v>
                      </c:pt>
                      <c:pt idx="6272">
                        <c:v>-1</c:v>
                      </c:pt>
                      <c:pt idx="6273">
                        <c:v>-1</c:v>
                      </c:pt>
                      <c:pt idx="6274">
                        <c:v>-1</c:v>
                      </c:pt>
                      <c:pt idx="6275">
                        <c:v>-1</c:v>
                      </c:pt>
                      <c:pt idx="6276">
                        <c:v>-1</c:v>
                      </c:pt>
                      <c:pt idx="6277">
                        <c:v>-1</c:v>
                      </c:pt>
                      <c:pt idx="6278">
                        <c:v>-1</c:v>
                      </c:pt>
                      <c:pt idx="6279">
                        <c:v>-1</c:v>
                      </c:pt>
                      <c:pt idx="6280">
                        <c:v>-1</c:v>
                      </c:pt>
                      <c:pt idx="6281">
                        <c:v>-1</c:v>
                      </c:pt>
                      <c:pt idx="6282">
                        <c:v>-1</c:v>
                      </c:pt>
                      <c:pt idx="6283">
                        <c:v>-1</c:v>
                      </c:pt>
                      <c:pt idx="6284">
                        <c:v>-1</c:v>
                      </c:pt>
                      <c:pt idx="6285">
                        <c:v>-1</c:v>
                      </c:pt>
                      <c:pt idx="6286">
                        <c:v>-1</c:v>
                      </c:pt>
                      <c:pt idx="6287">
                        <c:v>-1</c:v>
                      </c:pt>
                      <c:pt idx="6288">
                        <c:v>-1</c:v>
                      </c:pt>
                      <c:pt idx="6289">
                        <c:v>-1</c:v>
                      </c:pt>
                      <c:pt idx="6290">
                        <c:v>-1</c:v>
                      </c:pt>
                      <c:pt idx="6291">
                        <c:v>-1</c:v>
                      </c:pt>
                      <c:pt idx="6292">
                        <c:v>-1</c:v>
                      </c:pt>
                      <c:pt idx="6293">
                        <c:v>-1</c:v>
                      </c:pt>
                      <c:pt idx="6294">
                        <c:v>-1</c:v>
                      </c:pt>
                      <c:pt idx="6295">
                        <c:v>-1</c:v>
                      </c:pt>
                      <c:pt idx="6296">
                        <c:v>-1</c:v>
                      </c:pt>
                      <c:pt idx="6297">
                        <c:v>-1</c:v>
                      </c:pt>
                      <c:pt idx="6298">
                        <c:v>-1</c:v>
                      </c:pt>
                      <c:pt idx="6299">
                        <c:v>-1</c:v>
                      </c:pt>
                      <c:pt idx="6300">
                        <c:v>-1</c:v>
                      </c:pt>
                      <c:pt idx="6301">
                        <c:v>-1</c:v>
                      </c:pt>
                      <c:pt idx="6302">
                        <c:v>-1</c:v>
                      </c:pt>
                      <c:pt idx="6303">
                        <c:v>-1</c:v>
                      </c:pt>
                      <c:pt idx="6304">
                        <c:v>-1</c:v>
                      </c:pt>
                      <c:pt idx="6305">
                        <c:v>-1</c:v>
                      </c:pt>
                      <c:pt idx="6306">
                        <c:v>-1</c:v>
                      </c:pt>
                      <c:pt idx="6307">
                        <c:v>-1</c:v>
                      </c:pt>
                      <c:pt idx="6308">
                        <c:v>-1</c:v>
                      </c:pt>
                      <c:pt idx="6309">
                        <c:v>-1</c:v>
                      </c:pt>
                      <c:pt idx="6310">
                        <c:v>-1</c:v>
                      </c:pt>
                      <c:pt idx="6311">
                        <c:v>-1</c:v>
                      </c:pt>
                      <c:pt idx="6312">
                        <c:v>-1</c:v>
                      </c:pt>
                      <c:pt idx="6313">
                        <c:v>-1</c:v>
                      </c:pt>
                      <c:pt idx="6314">
                        <c:v>-1</c:v>
                      </c:pt>
                      <c:pt idx="6315">
                        <c:v>-1</c:v>
                      </c:pt>
                      <c:pt idx="6316">
                        <c:v>-1</c:v>
                      </c:pt>
                      <c:pt idx="6317">
                        <c:v>-1</c:v>
                      </c:pt>
                      <c:pt idx="6318">
                        <c:v>-1</c:v>
                      </c:pt>
                      <c:pt idx="6319">
                        <c:v>-1</c:v>
                      </c:pt>
                      <c:pt idx="6320">
                        <c:v>-1</c:v>
                      </c:pt>
                      <c:pt idx="6321">
                        <c:v>-1</c:v>
                      </c:pt>
                      <c:pt idx="6322">
                        <c:v>-1</c:v>
                      </c:pt>
                      <c:pt idx="6323">
                        <c:v>-1</c:v>
                      </c:pt>
                      <c:pt idx="6324">
                        <c:v>-1</c:v>
                      </c:pt>
                      <c:pt idx="6325">
                        <c:v>-1</c:v>
                      </c:pt>
                      <c:pt idx="6326">
                        <c:v>-1</c:v>
                      </c:pt>
                      <c:pt idx="6327">
                        <c:v>-1</c:v>
                      </c:pt>
                      <c:pt idx="6328">
                        <c:v>-1</c:v>
                      </c:pt>
                      <c:pt idx="6329">
                        <c:v>-1</c:v>
                      </c:pt>
                      <c:pt idx="6330">
                        <c:v>-1</c:v>
                      </c:pt>
                      <c:pt idx="6331">
                        <c:v>-1</c:v>
                      </c:pt>
                      <c:pt idx="6332">
                        <c:v>-1</c:v>
                      </c:pt>
                      <c:pt idx="6333">
                        <c:v>-1</c:v>
                      </c:pt>
                      <c:pt idx="6334">
                        <c:v>-1</c:v>
                      </c:pt>
                      <c:pt idx="6335">
                        <c:v>-1</c:v>
                      </c:pt>
                      <c:pt idx="6336">
                        <c:v>-1</c:v>
                      </c:pt>
                      <c:pt idx="6337">
                        <c:v>-1</c:v>
                      </c:pt>
                      <c:pt idx="6338">
                        <c:v>-1</c:v>
                      </c:pt>
                      <c:pt idx="6339">
                        <c:v>-1</c:v>
                      </c:pt>
                      <c:pt idx="6340">
                        <c:v>-1</c:v>
                      </c:pt>
                      <c:pt idx="6341">
                        <c:v>-1</c:v>
                      </c:pt>
                      <c:pt idx="6342">
                        <c:v>-1</c:v>
                      </c:pt>
                      <c:pt idx="6343">
                        <c:v>-1</c:v>
                      </c:pt>
                      <c:pt idx="6344">
                        <c:v>-1</c:v>
                      </c:pt>
                      <c:pt idx="6345">
                        <c:v>-1</c:v>
                      </c:pt>
                      <c:pt idx="6346">
                        <c:v>-1</c:v>
                      </c:pt>
                      <c:pt idx="6347">
                        <c:v>-1</c:v>
                      </c:pt>
                      <c:pt idx="6348">
                        <c:v>-1</c:v>
                      </c:pt>
                      <c:pt idx="6349">
                        <c:v>-1</c:v>
                      </c:pt>
                      <c:pt idx="6350">
                        <c:v>-1</c:v>
                      </c:pt>
                      <c:pt idx="6351">
                        <c:v>-1</c:v>
                      </c:pt>
                      <c:pt idx="6352">
                        <c:v>-1</c:v>
                      </c:pt>
                      <c:pt idx="6353">
                        <c:v>-1</c:v>
                      </c:pt>
                      <c:pt idx="6354">
                        <c:v>-1</c:v>
                      </c:pt>
                      <c:pt idx="6355">
                        <c:v>-1</c:v>
                      </c:pt>
                      <c:pt idx="6356">
                        <c:v>-1</c:v>
                      </c:pt>
                      <c:pt idx="6357">
                        <c:v>-1</c:v>
                      </c:pt>
                      <c:pt idx="6358">
                        <c:v>-1</c:v>
                      </c:pt>
                      <c:pt idx="6359">
                        <c:v>-1</c:v>
                      </c:pt>
                      <c:pt idx="6360">
                        <c:v>-1</c:v>
                      </c:pt>
                      <c:pt idx="6361">
                        <c:v>-1</c:v>
                      </c:pt>
                      <c:pt idx="6362">
                        <c:v>-1</c:v>
                      </c:pt>
                      <c:pt idx="6363">
                        <c:v>-1</c:v>
                      </c:pt>
                      <c:pt idx="6364">
                        <c:v>-1</c:v>
                      </c:pt>
                      <c:pt idx="6365">
                        <c:v>-1</c:v>
                      </c:pt>
                      <c:pt idx="6366">
                        <c:v>-1</c:v>
                      </c:pt>
                      <c:pt idx="6367">
                        <c:v>-1</c:v>
                      </c:pt>
                      <c:pt idx="6368">
                        <c:v>-1</c:v>
                      </c:pt>
                      <c:pt idx="6369">
                        <c:v>-1</c:v>
                      </c:pt>
                      <c:pt idx="6370">
                        <c:v>-1</c:v>
                      </c:pt>
                      <c:pt idx="6371">
                        <c:v>-1</c:v>
                      </c:pt>
                      <c:pt idx="6372">
                        <c:v>-1</c:v>
                      </c:pt>
                      <c:pt idx="6373">
                        <c:v>-1</c:v>
                      </c:pt>
                      <c:pt idx="6374">
                        <c:v>-1</c:v>
                      </c:pt>
                      <c:pt idx="6375">
                        <c:v>-1</c:v>
                      </c:pt>
                      <c:pt idx="6376">
                        <c:v>-1</c:v>
                      </c:pt>
                      <c:pt idx="6377">
                        <c:v>-1</c:v>
                      </c:pt>
                      <c:pt idx="6378">
                        <c:v>-1</c:v>
                      </c:pt>
                      <c:pt idx="6379">
                        <c:v>-1</c:v>
                      </c:pt>
                      <c:pt idx="6380">
                        <c:v>-1</c:v>
                      </c:pt>
                      <c:pt idx="6381">
                        <c:v>-1</c:v>
                      </c:pt>
                      <c:pt idx="6382">
                        <c:v>-1</c:v>
                      </c:pt>
                      <c:pt idx="6383">
                        <c:v>-1</c:v>
                      </c:pt>
                      <c:pt idx="6384">
                        <c:v>-1</c:v>
                      </c:pt>
                      <c:pt idx="6385">
                        <c:v>-1</c:v>
                      </c:pt>
                      <c:pt idx="6386">
                        <c:v>-1</c:v>
                      </c:pt>
                      <c:pt idx="6387">
                        <c:v>-1</c:v>
                      </c:pt>
                      <c:pt idx="6388">
                        <c:v>-1</c:v>
                      </c:pt>
                      <c:pt idx="6389">
                        <c:v>-1</c:v>
                      </c:pt>
                      <c:pt idx="6390">
                        <c:v>-1</c:v>
                      </c:pt>
                      <c:pt idx="6391">
                        <c:v>-1</c:v>
                      </c:pt>
                      <c:pt idx="6392">
                        <c:v>-1</c:v>
                      </c:pt>
                      <c:pt idx="6393">
                        <c:v>-1</c:v>
                      </c:pt>
                      <c:pt idx="6394">
                        <c:v>-1</c:v>
                      </c:pt>
                      <c:pt idx="6395">
                        <c:v>-1</c:v>
                      </c:pt>
                      <c:pt idx="6396">
                        <c:v>-1</c:v>
                      </c:pt>
                      <c:pt idx="6397">
                        <c:v>-1</c:v>
                      </c:pt>
                      <c:pt idx="6398">
                        <c:v>-1</c:v>
                      </c:pt>
                      <c:pt idx="6399">
                        <c:v>-1</c:v>
                      </c:pt>
                      <c:pt idx="6400">
                        <c:v>-1</c:v>
                      </c:pt>
                      <c:pt idx="6401">
                        <c:v>-1</c:v>
                      </c:pt>
                      <c:pt idx="6402">
                        <c:v>-1</c:v>
                      </c:pt>
                      <c:pt idx="6403">
                        <c:v>-1</c:v>
                      </c:pt>
                      <c:pt idx="6404">
                        <c:v>-1</c:v>
                      </c:pt>
                      <c:pt idx="6405">
                        <c:v>-1</c:v>
                      </c:pt>
                      <c:pt idx="6406">
                        <c:v>-1</c:v>
                      </c:pt>
                      <c:pt idx="6407">
                        <c:v>-1</c:v>
                      </c:pt>
                      <c:pt idx="6408">
                        <c:v>-1</c:v>
                      </c:pt>
                      <c:pt idx="6409">
                        <c:v>-1</c:v>
                      </c:pt>
                      <c:pt idx="6410">
                        <c:v>-1</c:v>
                      </c:pt>
                      <c:pt idx="6411">
                        <c:v>-1</c:v>
                      </c:pt>
                      <c:pt idx="6412">
                        <c:v>-1</c:v>
                      </c:pt>
                      <c:pt idx="6413">
                        <c:v>-1</c:v>
                      </c:pt>
                      <c:pt idx="6414">
                        <c:v>-1</c:v>
                      </c:pt>
                      <c:pt idx="6415">
                        <c:v>-1</c:v>
                      </c:pt>
                      <c:pt idx="6416">
                        <c:v>-1</c:v>
                      </c:pt>
                      <c:pt idx="6417">
                        <c:v>-1</c:v>
                      </c:pt>
                      <c:pt idx="6418">
                        <c:v>-1</c:v>
                      </c:pt>
                      <c:pt idx="6419">
                        <c:v>-1</c:v>
                      </c:pt>
                      <c:pt idx="6420">
                        <c:v>-1</c:v>
                      </c:pt>
                      <c:pt idx="6421">
                        <c:v>-1</c:v>
                      </c:pt>
                      <c:pt idx="6422">
                        <c:v>-1</c:v>
                      </c:pt>
                      <c:pt idx="6423">
                        <c:v>-1</c:v>
                      </c:pt>
                      <c:pt idx="6424">
                        <c:v>-1</c:v>
                      </c:pt>
                      <c:pt idx="6425">
                        <c:v>-1</c:v>
                      </c:pt>
                      <c:pt idx="6426">
                        <c:v>-1</c:v>
                      </c:pt>
                      <c:pt idx="6427">
                        <c:v>-1</c:v>
                      </c:pt>
                      <c:pt idx="6428">
                        <c:v>-1</c:v>
                      </c:pt>
                      <c:pt idx="6429">
                        <c:v>-1</c:v>
                      </c:pt>
                      <c:pt idx="6430">
                        <c:v>-1</c:v>
                      </c:pt>
                      <c:pt idx="6431">
                        <c:v>-1</c:v>
                      </c:pt>
                      <c:pt idx="6432">
                        <c:v>-1</c:v>
                      </c:pt>
                      <c:pt idx="6433">
                        <c:v>-1</c:v>
                      </c:pt>
                      <c:pt idx="6434">
                        <c:v>-1</c:v>
                      </c:pt>
                      <c:pt idx="6435">
                        <c:v>-1</c:v>
                      </c:pt>
                      <c:pt idx="6436">
                        <c:v>-1</c:v>
                      </c:pt>
                      <c:pt idx="6437">
                        <c:v>-1</c:v>
                      </c:pt>
                      <c:pt idx="6438">
                        <c:v>-1</c:v>
                      </c:pt>
                      <c:pt idx="6439">
                        <c:v>-1</c:v>
                      </c:pt>
                      <c:pt idx="6440">
                        <c:v>-1</c:v>
                      </c:pt>
                      <c:pt idx="6441">
                        <c:v>-1</c:v>
                      </c:pt>
                      <c:pt idx="6442">
                        <c:v>-1</c:v>
                      </c:pt>
                      <c:pt idx="6443">
                        <c:v>-1</c:v>
                      </c:pt>
                      <c:pt idx="6444">
                        <c:v>-1</c:v>
                      </c:pt>
                      <c:pt idx="6445">
                        <c:v>-1</c:v>
                      </c:pt>
                      <c:pt idx="6446">
                        <c:v>-1</c:v>
                      </c:pt>
                      <c:pt idx="6447">
                        <c:v>-1</c:v>
                      </c:pt>
                      <c:pt idx="6448">
                        <c:v>-1</c:v>
                      </c:pt>
                      <c:pt idx="6449">
                        <c:v>-1</c:v>
                      </c:pt>
                      <c:pt idx="6450">
                        <c:v>-1</c:v>
                      </c:pt>
                      <c:pt idx="6451">
                        <c:v>-1</c:v>
                      </c:pt>
                      <c:pt idx="6452">
                        <c:v>-1</c:v>
                      </c:pt>
                      <c:pt idx="6453">
                        <c:v>-1</c:v>
                      </c:pt>
                      <c:pt idx="6454">
                        <c:v>-1</c:v>
                      </c:pt>
                      <c:pt idx="6455">
                        <c:v>-1</c:v>
                      </c:pt>
                      <c:pt idx="6456">
                        <c:v>-1</c:v>
                      </c:pt>
                      <c:pt idx="6457">
                        <c:v>-1</c:v>
                      </c:pt>
                      <c:pt idx="6458">
                        <c:v>-1</c:v>
                      </c:pt>
                      <c:pt idx="6459">
                        <c:v>-1</c:v>
                      </c:pt>
                      <c:pt idx="6460">
                        <c:v>-1</c:v>
                      </c:pt>
                      <c:pt idx="6461">
                        <c:v>-1</c:v>
                      </c:pt>
                      <c:pt idx="6462">
                        <c:v>-1</c:v>
                      </c:pt>
                      <c:pt idx="6463">
                        <c:v>-1</c:v>
                      </c:pt>
                      <c:pt idx="6464">
                        <c:v>-1</c:v>
                      </c:pt>
                      <c:pt idx="6465">
                        <c:v>-1</c:v>
                      </c:pt>
                      <c:pt idx="6466">
                        <c:v>-1</c:v>
                      </c:pt>
                      <c:pt idx="6467">
                        <c:v>-1</c:v>
                      </c:pt>
                      <c:pt idx="6468">
                        <c:v>-1</c:v>
                      </c:pt>
                      <c:pt idx="6469">
                        <c:v>-1</c:v>
                      </c:pt>
                      <c:pt idx="6470">
                        <c:v>-1</c:v>
                      </c:pt>
                      <c:pt idx="6471">
                        <c:v>-1</c:v>
                      </c:pt>
                      <c:pt idx="6472">
                        <c:v>-1</c:v>
                      </c:pt>
                      <c:pt idx="6473">
                        <c:v>-1</c:v>
                      </c:pt>
                      <c:pt idx="6474">
                        <c:v>-1</c:v>
                      </c:pt>
                      <c:pt idx="6475">
                        <c:v>-1</c:v>
                      </c:pt>
                      <c:pt idx="6476">
                        <c:v>-1</c:v>
                      </c:pt>
                      <c:pt idx="6477">
                        <c:v>-1</c:v>
                      </c:pt>
                      <c:pt idx="6478">
                        <c:v>-1</c:v>
                      </c:pt>
                      <c:pt idx="6479">
                        <c:v>-1</c:v>
                      </c:pt>
                      <c:pt idx="6480">
                        <c:v>-1</c:v>
                      </c:pt>
                      <c:pt idx="6481">
                        <c:v>-1</c:v>
                      </c:pt>
                      <c:pt idx="6482">
                        <c:v>-1</c:v>
                      </c:pt>
                      <c:pt idx="6483">
                        <c:v>-1</c:v>
                      </c:pt>
                      <c:pt idx="6484">
                        <c:v>-1</c:v>
                      </c:pt>
                      <c:pt idx="6485">
                        <c:v>-1</c:v>
                      </c:pt>
                      <c:pt idx="6486">
                        <c:v>-1</c:v>
                      </c:pt>
                      <c:pt idx="6487">
                        <c:v>-1</c:v>
                      </c:pt>
                      <c:pt idx="6488">
                        <c:v>-1</c:v>
                      </c:pt>
                      <c:pt idx="6489">
                        <c:v>-1</c:v>
                      </c:pt>
                      <c:pt idx="6490">
                        <c:v>-1</c:v>
                      </c:pt>
                      <c:pt idx="6491">
                        <c:v>-1</c:v>
                      </c:pt>
                      <c:pt idx="6492">
                        <c:v>-1</c:v>
                      </c:pt>
                      <c:pt idx="6493">
                        <c:v>-1</c:v>
                      </c:pt>
                      <c:pt idx="6494">
                        <c:v>-1</c:v>
                      </c:pt>
                      <c:pt idx="6495">
                        <c:v>-1</c:v>
                      </c:pt>
                      <c:pt idx="6496">
                        <c:v>-1</c:v>
                      </c:pt>
                      <c:pt idx="6497">
                        <c:v>-1</c:v>
                      </c:pt>
                      <c:pt idx="6498">
                        <c:v>-1</c:v>
                      </c:pt>
                      <c:pt idx="6499">
                        <c:v>-1</c:v>
                      </c:pt>
                      <c:pt idx="6500">
                        <c:v>-1</c:v>
                      </c:pt>
                      <c:pt idx="6501">
                        <c:v>-1</c:v>
                      </c:pt>
                      <c:pt idx="6502">
                        <c:v>-1</c:v>
                      </c:pt>
                      <c:pt idx="6503">
                        <c:v>-1</c:v>
                      </c:pt>
                      <c:pt idx="6504">
                        <c:v>-1</c:v>
                      </c:pt>
                      <c:pt idx="6505">
                        <c:v>-1</c:v>
                      </c:pt>
                      <c:pt idx="6506">
                        <c:v>-1</c:v>
                      </c:pt>
                      <c:pt idx="6507">
                        <c:v>-1</c:v>
                      </c:pt>
                      <c:pt idx="6508">
                        <c:v>-1</c:v>
                      </c:pt>
                      <c:pt idx="6509">
                        <c:v>-1</c:v>
                      </c:pt>
                      <c:pt idx="6510">
                        <c:v>-1</c:v>
                      </c:pt>
                      <c:pt idx="6511">
                        <c:v>-1</c:v>
                      </c:pt>
                      <c:pt idx="6512">
                        <c:v>-1</c:v>
                      </c:pt>
                      <c:pt idx="6513">
                        <c:v>-1</c:v>
                      </c:pt>
                      <c:pt idx="6514">
                        <c:v>-1</c:v>
                      </c:pt>
                      <c:pt idx="6515">
                        <c:v>-1</c:v>
                      </c:pt>
                      <c:pt idx="6516">
                        <c:v>-1</c:v>
                      </c:pt>
                      <c:pt idx="6517">
                        <c:v>-1</c:v>
                      </c:pt>
                      <c:pt idx="6518">
                        <c:v>-1</c:v>
                      </c:pt>
                      <c:pt idx="6519">
                        <c:v>-1</c:v>
                      </c:pt>
                      <c:pt idx="6520">
                        <c:v>-1</c:v>
                      </c:pt>
                      <c:pt idx="6521">
                        <c:v>-1</c:v>
                      </c:pt>
                      <c:pt idx="6522">
                        <c:v>-1</c:v>
                      </c:pt>
                      <c:pt idx="6523">
                        <c:v>-1</c:v>
                      </c:pt>
                      <c:pt idx="6524">
                        <c:v>-1</c:v>
                      </c:pt>
                      <c:pt idx="6525">
                        <c:v>-1</c:v>
                      </c:pt>
                      <c:pt idx="6526">
                        <c:v>-1</c:v>
                      </c:pt>
                      <c:pt idx="6527">
                        <c:v>-1</c:v>
                      </c:pt>
                      <c:pt idx="6528">
                        <c:v>-1</c:v>
                      </c:pt>
                      <c:pt idx="6529">
                        <c:v>-1</c:v>
                      </c:pt>
                      <c:pt idx="6530">
                        <c:v>-1</c:v>
                      </c:pt>
                      <c:pt idx="6531">
                        <c:v>-1</c:v>
                      </c:pt>
                      <c:pt idx="6532">
                        <c:v>-1</c:v>
                      </c:pt>
                      <c:pt idx="6533">
                        <c:v>-1</c:v>
                      </c:pt>
                      <c:pt idx="6534">
                        <c:v>-1</c:v>
                      </c:pt>
                      <c:pt idx="6535">
                        <c:v>-1</c:v>
                      </c:pt>
                      <c:pt idx="6536">
                        <c:v>-1</c:v>
                      </c:pt>
                      <c:pt idx="6537">
                        <c:v>-1</c:v>
                      </c:pt>
                      <c:pt idx="6538">
                        <c:v>-1</c:v>
                      </c:pt>
                      <c:pt idx="6539">
                        <c:v>-1</c:v>
                      </c:pt>
                      <c:pt idx="6540">
                        <c:v>-1</c:v>
                      </c:pt>
                      <c:pt idx="6541">
                        <c:v>-1</c:v>
                      </c:pt>
                      <c:pt idx="6542">
                        <c:v>-1</c:v>
                      </c:pt>
                      <c:pt idx="6543">
                        <c:v>-1</c:v>
                      </c:pt>
                      <c:pt idx="6544">
                        <c:v>-1</c:v>
                      </c:pt>
                      <c:pt idx="6545">
                        <c:v>-1</c:v>
                      </c:pt>
                      <c:pt idx="6546">
                        <c:v>-1</c:v>
                      </c:pt>
                      <c:pt idx="6547">
                        <c:v>-1</c:v>
                      </c:pt>
                      <c:pt idx="6548">
                        <c:v>-1</c:v>
                      </c:pt>
                      <c:pt idx="6549">
                        <c:v>-1</c:v>
                      </c:pt>
                      <c:pt idx="6550">
                        <c:v>-1</c:v>
                      </c:pt>
                      <c:pt idx="6551">
                        <c:v>-1</c:v>
                      </c:pt>
                      <c:pt idx="6552">
                        <c:v>-1</c:v>
                      </c:pt>
                      <c:pt idx="6553">
                        <c:v>-1</c:v>
                      </c:pt>
                      <c:pt idx="6554">
                        <c:v>-1</c:v>
                      </c:pt>
                      <c:pt idx="6555">
                        <c:v>-1</c:v>
                      </c:pt>
                      <c:pt idx="6556">
                        <c:v>-1</c:v>
                      </c:pt>
                      <c:pt idx="6557">
                        <c:v>-1</c:v>
                      </c:pt>
                      <c:pt idx="6558">
                        <c:v>-1</c:v>
                      </c:pt>
                      <c:pt idx="6559">
                        <c:v>-1</c:v>
                      </c:pt>
                      <c:pt idx="6560">
                        <c:v>-1</c:v>
                      </c:pt>
                      <c:pt idx="6561">
                        <c:v>-1</c:v>
                      </c:pt>
                      <c:pt idx="6562">
                        <c:v>-1</c:v>
                      </c:pt>
                      <c:pt idx="6563">
                        <c:v>-1</c:v>
                      </c:pt>
                      <c:pt idx="6564">
                        <c:v>-1</c:v>
                      </c:pt>
                      <c:pt idx="6565">
                        <c:v>-1</c:v>
                      </c:pt>
                      <c:pt idx="6566">
                        <c:v>-1</c:v>
                      </c:pt>
                      <c:pt idx="6567">
                        <c:v>-1</c:v>
                      </c:pt>
                      <c:pt idx="6568">
                        <c:v>-1</c:v>
                      </c:pt>
                      <c:pt idx="6569">
                        <c:v>-1</c:v>
                      </c:pt>
                      <c:pt idx="6570">
                        <c:v>-1</c:v>
                      </c:pt>
                      <c:pt idx="6571">
                        <c:v>-1</c:v>
                      </c:pt>
                      <c:pt idx="6572">
                        <c:v>-1</c:v>
                      </c:pt>
                      <c:pt idx="6573">
                        <c:v>-1</c:v>
                      </c:pt>
                      <c:pt idx="6574">
                        <c:v>-1</c:v>
                      </c:pt>
                      <c:pt idx="6575">
                        <c:v>-1</c:v>
                      </c:pt>
                      <c:pt idx="6576">
                        <c:v>-1</c:v>
                      </c:pt>
                      <c:pt idx="6577">
                        <c:v>-1</c:v>
                      </c:pt>
                      <c:pt idx="6578">
                        <c:v>-1</c:v>
                      </c:pt>
                      <c:pt idx="6579">
                        <c:v>-1</c:v>
                      </c:pt>
                      <c:pt idx="6580">
                        <c:v>-1</c:v>
                      </c:pt>
                      <c:pt idx="6581">
                        <c:v>-1</c:v>
                      </c:pt>
                      <c:pt idx="6582">
                        <c:v>-1</c:v>
                      </c:pt>
                      <c:pt idx="6583">
                        <c:v>-1</c:v>
                      </c:pt>
                      <c:pt idx="6584">
                        <c:v>-1</c:v>
                      </c:pt>
                      <c:pt idx="6585">
                        <c:v>-1</c:v>
                      </c:pt>
                      <c:pt idx="6586">
                        <c:v>-1</c:v>
                      </c:pt>
                      <c:pt idx="6587">
                        <c:v>-1</c:v>
                      </c:pt>
                      <c:pt idx="6588">
                        <c:v>-1</c:v>
                      </c:pt>
                      <c:pt idx="6589">
                        <c:v>-1</c:v>
                      </c:pt>
                      <c:pt idx="6590">
                        <c:v>-1</c:v>
                      </c:pt>
                      <c:pt idx="6591">
                        <c:v>-1</c:v>
                      </c:pt>
                      <c:pt idx="6592">
                        <c:v>-1</c:v>
                      </c:pt>
                      <c:pt idx="6593">
                        <c:v>-1</c:v>
                      </c:pt>
                      <c:pt idx="6594">
                        <c:v>-1</c:v>
                      </c:pt>
                      <c:pt idx="6595">
                        <c:v>-1</c:v>
                      </c:pt>
                      <c:pt idx="6596">
                        <c:v>-1</c:v>
                      </c:pt>
                      <c:pt idx="6597">
                        <c:v>-1</c:v>
                      </c:pt>
                      <c:pt idx="6598">
                        <c:v>-1</c:v>
                      </c:pt>
                      <c:pt idx="6599">
                        <c:v>-1</c:v>
                      </c:pt>
                      <c:pt idx="6600">
                        <c:v>-1</c:v>
                      </c:pt>
                      <c:pt idx="6601">
                        <c:v>-1</c:v>
                      </c:pt>
                      <c:pt idx="6602">
                        <c:v>-1</c:v>
                      </c:pt>
                      <c:pt idx="6603">
                        <c:v>-1</c:v>
                      </c:pt>
                      <c:pt idx="6604">
                        <c:v>-1</c:v>
                      </c:pt>
                      <c:pt idx="6605">
                        <c:v>-1</c:v>
                      </c:pt>
                      <c:pt idx="6606">
                        <c:v>-1</c:v>
                      </c:pt>
                      <c:pt idx="6607">
                        <c:v>-1</c:v>
                      </c:pt>
                      <c:pt idx="6608">
                        <c:v>-1</c:v>
                      </c:pt>
                      <c:pt idx="6609">
                        <c:v>-1</c:v>
                      </c:pt>
                      <c:pt idx="6610">
                        <c:v>-1</c:v>
                      </c:pt>
                      <c:pt idx="6611">
                        <c:v>-1</c:v>
                      </c:pt>
                      <c:pt idx="6612">
                        <c:v>-1</c:v>
                      </c:pt>
                      <c:pt idx="6613">
                        <c:v>-1</c:v>
                      </c:pt>
                      <c:pt idx="6614">
                        <c:v>-1</c:v>
                      </c:pt>
                      <c:pt idx="6615">
                        <c:v>-1</c:v>
                      </c:pt>
                      <c:pt idx="6616">
                        <c:v>-1</c:v>
                      </c:pt>
                      <c:pt idx="6617">
                        <c:v>-1</c:v>
                      </c:pt>
                      <c:pt idx="6618">
                        <c:v>-1</c:v>
                      </c:pt>
                      <c:pt idx="6619">
                        <c:v>-1</c:v>
                      </c:pt>
                      <c:pt idx="6620">
                        <c:v>-1</c:v>
                      </c:pt>
                      <c:pt idx="6621">
                        <c:v>-1</c:v>
                      </c:pt>
                      <c:pt idx="6622">
                        <c:v>-1</c:v>
                      </c:pt>
                      <c:pt idx="6623">
                        <c:v>-1</c:v>
                      </c:pt>
                      <c:pt idx="6624">
                        <c:v>-1</c:v>
                      </c:pt>
                      <c:pt idx="6625">
                        <c:v>-1</c:v>
                      </c:pt>
                      <c:pt idx="6626">
                        <c:v>-1</c:v>
                      </c:pt>
                      <c:pt idx="6627">
                        <c:v>-1</c:v>
                      </c:pt>
                      <c:pt idx="6628">
                        <c:v>-1</c:v>
                      </c:pt>
                      <c:pt idx="6629">
                        <c:v>-1</c:v>
                      </c:pt>
                      <c:pt idx="6630">
                        <c:v>-1</c:v>
                      </c:pt>
                      <c:pt idx="6631">
                        <c:v>-1</c:v>
                      </c:pt>
                      <c:pt idx="6632">
                        <c:v>-1</c:v>
                      </c:pt>
                      <c:pt idx="6633">
                        <c:v>-1</c:v>
                      </c:pt>
                      <c:pt idx="6634">
                        <c:v>-1</c:v>
                      </c:pt>
                      <c:pt idx="6635">
                        <c:v>-1</c:v>
                      </c:pt>
                      <c:pt idx="6636">
                        <c:v>-1</c:v>
                      </c:pt>
                      <c:pt idx="6637">
                        <c:v>-1</c:v>
                      </c:pt>
                      <c:pt idx="6638">
                        <c:v>-1</c:v>
                      </c:pt>
                      <c:pt idx="6639">
                        <c:v>-1</c:v>
                      </c:pt>
                      <c:pt idx="6640">
                        <c:v>-1</c:v>
                      </c:pt>
                      <c:pt idx="6641">
                        <c:v>-1</c:v>
                      </c:pt>
                      <c:pt idx="6642">
                        <c:v>-1</c:v>
                      </c:pt>
                      <c:pt idx="6643">
                        <c:v>-1</c:v>
                      </c:pt>
                      <c:pt idx="6644">
                        <c:v>-1</c:v>
                      </c:pt>
                      <c:pt idx="6645">
                        <c:v>-1</c:v>
                      </c:pt>
                      <c:pt idx="6646">
                        <c:v>-1</c:v>
                      </c:pt>
                      <c:pt idx="6647">
                        <c:v>-1</c:v>
                      </c:pt>
                      <c:pt idx="6648">
                        <c:v>-1</c:v>
                      </c:pt>
                      <c:pt idx="6649">
                        <c:v>-1</c:v>
                      </c:pt>
                      <c:pt idx="6650">
                        <c:v>-1</c:v>
                      </c:pt>
                      <c:pt idx="6651">
                        <c:v>-1</c:v>
                      </c:pt>
                      <c:pt idx="6652">
                        <c:v>-1</c:v>
                      </c:pt>
                      <c:pt idx="6653">
                        <c:v>-1</c:v>
                      </c:pt>
                      <c:pt idx="6654">
                        <c:v>-1</c:v>
                      </c:pt>
                      <c:pt idx="6655">
                        <c:v>-1</c:v>
                      </c:pt>
                      <c:pt idx="6656">
                        <c:v>-1</c:v>
                      </c:pt>
                      <c:pt idx="6657">
                        <c:v>-1</c:v>
                      </c:pt>
                      <c:pt idx="6658">
                        <c:v>-1</c:v>
                      </c:pt>
                      <c:pt idx="6659">
                        <c:v>-1</c:v>
                      </c:pt>
                      <c:pt idx="6660">
                        <c:v>-1</c:v>
                      </c:pt>
                      <c:pt idx="6661">
                        <c:v>-1</c:v>
                      </c:pt>
                      <c:pt idx="6662">
                        <c:v>-1</c:v>
                      </c:pt>
                      <c:pt idx="6663">
                        <c:v>-1</c:v>
                      </c:pt>
                      <c:pt idx="6664">
                        <c:v>-1</c:v>
                      </c:pt>
                      <c:pt idx="6665">
                        <c:v>-1</c:v>
                      </c:pt>
                      <c:pt idx="6666">
                        <c:v>-1</c:v>
                      </c:pt>
                      <c:pt idx="6667">
                        <c:v>-1</c:v>
                      </c:pt>
                      <c:pt idx="6668">
                        <c:v>-1</c:v>
                      </c:pt>
                      <c:pt idx="6669">
                        <c:v>-1</c:v>
                      </c:pt>
                      <c:pt idx="6670">
                        <c:v>-1</c:v>
                      </c:pt>
                      <c:pt idx="6671">
                        <c:v>-1</c:v>
                      </c:pt>
                      <c:pt idx="6672">
                        <c:v>-1</c:v>
                      </c:pt>
                      <c:pt idx="6673">
                        <c:v>-1</c:v>
                      </c:pt>
                      <c:pt idx="6674">
                        <c:v>-1</c:v>
                      </c:pt>
                      <c:pt idx="6675">
                        <c:v>-1</c:v>
                      </c:pt>
                      <c:pt idx="6676">
                        <c:v>-1</c:v>
                      </c:pt>
                      <c:pt idx="6677">
                        <c:v>-1</c:v>
                      </c:pt>
                      <c:pt idx="6678">
                        <c:v>-1</c:v>
                      </c:pt>
                      <c:pt idx="6679">
                        <c:v>-1</c:v>
                      </c:pt>
                      <c:pt idx="6680">
                        <c:v>-1</c:v>
                      </c:pt>
                      <c:pt idx="6681">
                        <c:v>-1</c:v>
                      </c:pt>
                      <c:pt idx="6682">
                        <c:v>-1</c:v>
                      </c:pt>
                      <c:pt idx="6683">
                        <c:v>-1</c:v>
                      </c:pt>
                      <c:pt idx="6684">
                        <c:v>-1</c:v>
                      </c:pt>
                      <c:pt idx="6685">
                        <c:v>-1</c:v>
                      </c:pt>
                      <c:pt idx="6686">
                        <c:v>-1</c:v>
                      </c:pt>
                      <c:pt idx="6687">
                        <c:v>-1</c:v>
                      </c:pt>
                      <c:pt idx="6688">
                        <c:v>-1</c:v>
                      </c:pt>
                      <c:pt idx="6689">
                        <c:v>-1</c:v>
                      </c:pt>
                      <c:pt idx="6690">
                        <c:v>-1</c:v>
                      </c:pt>
                      <c:pt idx="6691">
                        <c:v>-1</c:v>
                      </c:pt>
                      <c:pt idx="6692">
                        <c:v>-1</c:v>
                      </c:pt>
                      <c:pt idx="6693">
                        <c:v>-1</c:v>
                      </c:pt>
                      <c:pt idx="6694">
                        <c:v>-1</c:v>
                      </c:pt>
                      <c:pt idx="6695">
                        <c:v>-1</c:v>
                      </c:pt>
                      <c:pt idx="6696">
                        <c:v>-1</c:v>
                      </c:pt>
                      <c:pt idx="6697">
                        <c:v>-1</c:v>
                      </c:pt>
                      <c:pt idx="6698">
                        <c:v>-1</c:v>
                      </c:pt>
                      <c:pt idx="6699">
                        <c:v>-1</c:v>
                      </c:pt>
                      <c:pt idx="6700">
                        <c:v>-1</c:v>
                      </c:pt>
                      <c:pt idx="6701">
                        <c:v>-1</c:v>
                      </c:pt>
                      <c:pt idx="6702">
                        <c:v>-1</c:v>
                      </c:pt>
                      <c:pt idx="6703">
                        <c:v>-1</c:v>
                      </c:pt>
                      <c:pt idx="6704">
                        <c:v>-1</c:v>
                      </c:pt>
                      <c:pt idx="6705">
                        <c:v>-1</c:v>
                      </c:pt>
                      <c:pt idx="6706">
                        <c:v>-1</c:v>
                      </c:pt>
                      <c:pt idx="6707">
                        <c:v>-1</c:v>
                      </c:pt>
                      <c:pt idx="6708">
                        <c:v>-1</c:v>
                      </c:pt>
                      <c:pt idx="6709">
                        <c:v>-1</c:v>
                      </c:pt>
                      <c:pt idx="6710">
                        <c:v>-1</c:v>
                      </c:pt>
                      <c:pt idx="6711">
                        <c:v>-1</c:v>
                      </c:pt>
                      <c:pt idx="6712">
                        <c:v>-1</c:v>
                      </c:pt>
                      <c:pt idx="6713">
                        <c:v>-1</c:v>
                      </c:pt>
                      <c:pt idx="6714">
                        <c:v>-1</c:v>
                      </c:pt>
                      <c:pt idx="6715">
                        <c:v>-1</c:v>
                      </c:pt>
                      <c:pt idx="6716">
                        <c:v>-1</c:v>
                      </c:pt>
                      <c:pt idx="6717">
                        <c:v>-1</c:v>
                      </c:pt>
                      <c:pt idx="6718">
                        <c:v>-1</c:v>
                      </c:pt>
                      <c:pt idx="6719">
                        <c:v>-1</c:v>
                      </c:pt>
                      <c:pt idx="6720">
                        <c:v>-1</c:v>
                      </c:pt>
                      <c:pt idx="6721">
                        <c:v>-1</c:v>
                      </c:pt>
                      <c:pt idx="6722">
                        <c:v>-1</c:v>
                      </c:pt>
                      <c:pt idx="6723">
                        <c:v>-1</c:v>
                      </c:pt>
                      <c:pt idx="6724">
                        <c:v>-1</c:v>
                      </c:pt>
                      <c:pt idx="6725">
                        <c:v>-1</c:v>
                      </c:pt>
                      <c:pt idx="6726">
                        <c:v>-1</c:v>
                      </c:pt>
                      <c:pt idx="6727">
                        <c:v>-1</c:v>
                      </c:pt>
                      <c:pt idx="6728">
                        <c:v>-1</c:v>
                      </c:pt>
                      <c:pt idx="6729">
                        <c:v>-1</c:v>
                      </c:pt>
                      <c:pt idx="6730">
                        <c:v>-1</c:v>
                      </c:pt>
                      <c:pt idx="6731">
                        <c:v>-1</c:v>
                      </c:pt>
                      <c:pt idx="6732">
                        <c:v>-1</c:v>
                      </c:pt>
                      <c:pt idx="6733">
                        <c:v>-1</c:v>
                      </c:pt>
                      <c:pt idx="6734">
                        <c:v>-1</c:v>
                      </c:pt>
                      <c:pt idx="6735">
                        <c:v>-1</c:v>
                      </c:pt>
                      <c:pt idx="6736">
                        <c:v>-1</c:v>
                      </c:pt>
                      <c:pt idx="6737">
                        <c:v>-1</c:v>
                      </c:pt>
                      <c:pt idx="6738">
                        <c:v>-1</c:v>
                      </c:pt>
                      <c:pt idx="6739">
                        <c:v>-1</c:v>
                      </c:pt>
                      <c:pt idx="6740">
                        <c:v>-1</c:v>
                      </c:pt>
                      <c:pt idx="6741">
                        <c:v>-1</c:v>
                      </c:pt>
                      <c:pt idx="6742">
                        <c:v>-1</c:v>
                      </c:pt>
                      <c:pt idx="6743">
                        <c:v>-1</c:v>
                      </c:pt>
                      <c:pt idx="6744">
                        <c:v>-1</c:v>
                      </c:pt>
                      <c:pt idx="6745">
                        <c:v>-1</c:v>
                      </c:pt>
                      <c:pt idx="6746">
                        <c:v>-1</c:v>
                      </c:pt>
                      <c:pt idx="6747">
                        <c:v>-1</c:v>
                      </c:pt>
                      <c:pt idx="6748">
                        <c:v>-1</c:v>
                      </c:pt>
                      <c:pt idx="6749">
                        <c:v>-1</c:v>
                      </c:pt>
                      <c:pt idx="6750">
                        <c:v>-1</c:v>
                      </c:pt>
                      <c:pt idx="6751">
                        <c:v>-1</c:v>
                      </c:pt>
                      <c:pt idx="6752">
                        <c:v>-1</c:v>
                      </c:pt>
                      <c:pt idx="6753">
                        <c:v>-1</c:v>
                      </c:pt>
                      <c:pt idx="6754">
                        <c:v>-1</c:v>
                      </c:pt>
                      <c:pt idx="6755">
                        <c:v>-1</c:v>
                      </c:pt>
                      <c:pt idx="6756">
                        <c:v>-1</c:v>
                      </c:pt>
                      <c:pt idx="6757">
                        <c:v>-1</c:v>
                      </c:pt>
                      <c:pt idx="6758">
                        <c:v>-1</c:v>
                      </c:pt>
                      <c:pt idx="6759">
                        <c:v>-1</c:v>
                      </c:pt>
                      <c:pt idx="6760">
                        <c:v>-1</c:v>
                      </c:pt>
                      <c:pt idx="6761">
                        <c:v>-1</c:v>
                      </c:pt>
                      <c:pt idx="6762">
                        <c:v>-1</c:v>
                      </c:pt>
                      <c:pt idx="6763">
                        <c:v>-1</c:v>
                      </c:pt>
                      <c:pt idx="6764">
                        <c:v>-1</c:v>
                      </c:pt>
                      <c:pt idx="6765">
                        <c:v>-1</c:v>
                      </c:pt>
                      <c:pt idx="6766">
                        <c:v>-1</c:v>
                      </c:pt>
                      <c:pt idx="6767">
                        <c:v>-1</c:v>
                      </c:pt>
                      <c:pt idx="6768">
                        <c:v>-1</c:v>
                      </c:pt>
                      <c:pt idx="6769">
                        <c:v>-1</c:v>
                      </c:pt>
                      <c:pt idx="6770">
                        <c:v>-1</c:v>
                      </c:pt>
                      <c:pt idx="6771">
                        <c:v>-1</c:v>
                      </c:pt>
                      <c:pt idx="6772">
                        <c:v>-1</c:v>
                      </c:pt>
                      <c:pt idx="6773">
                        <c:v>-1</c:v>
                      </c:pt>
                      <c:pt idx="6774">
                        <c:v>-1</c:v>
                      </c:pt>
                      <c:pt idx="6775">
                        <c:v>-1</c:v>
                      </c:pt>
                      <c:pt idx="6776">
                        <c:v>-1</c:v>
                      </c:pt>
                      <c:pt idx="6777">
                        <c:v>-1</c:v>
                      </c:pt>
                      <c:pt idx="6778">
                        <c:v>-1</c:v>
                      </c:pt>
                      <c:pt idx="6779">
                        <c:v>-1</c:v>
                      </c:pt>
                      <c:pt idx="6780">
                        <c:v>-1</c:v>
                      </c:pt>
                      <c:pt idx="6781">
                        <c:v>-1</c:v>
                      </c:pt>
                      <c:pt idx="6782">
                        <c:v>-1</c:v>
                      </c:pt>
                      <c:pt idx="6783">
                        <c:v>-1</c:v>
                      </c:pt>
                      <c:pt idx="6784">
                        <c:v>-1</c:v>
                      </c:pt>
                      <c:pt idx="6785">
                        <c:v>-1</c:v>
                      </c:pt>
                      <c:pt idx="6786">
                        <c:v>-1</c:v>
                      </c:pt>
                      <c:pt idx="6787">
                        <c:v>-1</c:v>
                      </c:pt>
                      <c:pt idx="6788">
                        <c:v>-1</c:v>
                      </c:pt>
                      <c:pt idx="6789">
                        <c:v>-1</c:v>
                      </c:pt>
                      <c:pt idx="6790">
                        <c:v>-1</c:v>
                      </c:pt>
                      <c:pt idx="6791">
                        <c:v>-1</c:v>
                      </c:pt>
                      <c:pt idx="6792">
                        <c:v>-1</c:v>
                      </c:pt>
                      <c:pt idx="6793">
                        <c:v>-1</c:v>
                      </c:pt>
                      <c:pt idx="6794">
                        <c:v>-1</c:v>
                      </c:pt>
                      <c:pt idx="6795">
                        <c:v>-1</c:v>
                      </c:pt>
                      <c:pt idx="6796">
                        <c:v>-1</c:v>
                      </c:pt>
                      <c:pt idx="6797">
                        <c:v>-1</c:v>
                      </c:pt>
                      <c:pt idx="6798">
                        <c:v>-1</c:v>
                      </c:pt>
                      <c:pt idx="6799">
                        <c:v>-1</c:v>
                      </c:pt>
                      <c:pt idx="6800">
                        <c:v>-1</c:v>
                      </c:pt>
                      <c:pt idx="6801">
                        <c:v>-1</c:v>
                      </c:pt>
                      <c:pt idx="6802">
                        <c:v>-1</c:v>
                      </c:pt>
                      <c:pt idx="6803">
                        <c:v>-1</c:v>
                      </c:pt>
                      <c:pt idx="6804">
                        <c:v>-1</c:v>
                      </c:pt>
                      <c:pt idx="6805">
                        <c:v>-1</c:v>
                      </c:pt>
                      <c:pt idx="6806">
                        <c:v>-1</c:v>
                      </c:pt>
                      <c:pt idx="6807">
                        <c:v>-1</c:v>
                      </c:pt>
                      <c:pt idx="6808">
                        <c:v>-1</c:v>
                      </c:pt>
                      <c:pt idx="6809">
                        <c:v>-1</c:v>
                      </c:pt>
                      <c:pt idx="6810">
                        <c:v>-1</c:v>
                      </c:pt>
                      <c:pt idx="6811">
                        <c:v>-1</c:v>
                      </c:pt>
                      <c:pt idx="6812">
                        <c:v>-1</c:v>
                      </c:pt>
                      <c:pt idx="6813">
                        <c:v>-1</c:v>
                      </c:pt>
                      <c:pt idx="6814">
                        <c:v>-1</c:v>
                      </c:pt>
                      <c:pt idx="6815">
                        <c:v>-1</c:v>
                      </c:pt>
                      <c:pt idx="6816">
                        <c:v>-1</c:v>
                      </c:pt>
                      <c:pt idx="6817">
                        <c:v>-1</c:v>
                      </c:pt>
                      <c:pt idx="6818">
                        <c:v>-1</c:v>
                      </c:pt>
                      <c:pt idx="6819">
                        <c:v>-1</c:v>
                      </c:pt>
                      <c:pt idx="6820">
                        <c:v>-1</c:v>
                      </c:pt>
                      <c:pt idx="6821">
                        <c:v>-1</c:v>
                      </c:pt>
                      <c:pt idx="6822">
                        <c:v>-1</c:v>
                      </c:pt>
                      <c:pt idx="6823">
                        <c:v>-1</c:v>
                      </c:pt>
                      <c:pt idx="6824">
                        <c:v>-1</c:v>
                      </c:pt>
                      <c:pt idx="6825">
                        <c:v>-1</c:v>
                      </c:pt>
                      <c:pt idx="6826">
                        <c:v>-1</c:v>
                      </c:pt>
                      <c:pt idx="6827">
                        <c:v>-1</c:v>
                      </c:pt>
                      <c:pt idx="6828">
                        <c:v>-1</c:v>
                      </c:pt>
                      <c:pt idx="6829">
                        <c:v>-1</c:v>
                      </c:pt>
                      <c:pt idx="6830">
                        <c:v>-1</c:v>
                      </c:pt>
                      <c:pt idx="6831">
                        <c:v>-1</c:v>
                      </c:pt>
                      <c:pt idx="6832">
                        <c:v>-1</c:v>
                      </c:pt>
                      <c:pt idx="6833">
                        <c:v>-1</c:v>
                      </c:pt>
                      <c:pt idx="6834">
                        <c:v>-1</c:v>
                      </c:pt>
                      <c:pt idx="6835">
                        <c:v>-1</c:v>
                      </c:pt>
                      <c:pt idx="6836">
                        <c:v>-1</c:v>
                      </c:pt>
                      <c:pt idx="6837">
                        <c:v>-1</c:v>
                      </c:pt>
                      <c:pt idx="6838">
                        <c:v>-1</c:v>
                      </c:pt>
                      <c:pt idx="6839">
                        <c:v>-1</c:v>
                      </c:pt>
                      <c:pt idx="6840">
                        <c:v>-1</c:v>
                      </c:pt>
                      <c:pt idx="6841">
                        <c:v>-1</c:v>
                      </c:pt>
                      <c:pt idx="6842">
                        <c:v>-1</c:v>
                      </c:pt>
                      <c:pt idx="6843">
                        <c:v>-1</c:v>
                      </c:pt>
                      <c:pt idx="6844">
                        <c:v>-1</c:v>
                      </c:pt>
                      <c:pt idx="6845">
                        <c:v>-1</c:v>
                      </c:pt>
                      <c:pt idx="6846">
                        <c:v>-1</c:v>
                      </c:pt>
                      <c:pt idx="6847">
                        <c:v>-1</c:v>
                      </c:pt>
                      <c:pt idx="6848">
                        <c:v>-1</c:v>
                      </c:pt>
                      <c:pt idx="6849">
                        <c:v>-1</c:v>
                      </c:pt>
                      <c:pt idx="6850">
                        <c:v>-1</c:v>
                      </c:pt>
                      <c:pt idx="6851">
                        <c:v>-1</c:v>
                      </c:pt>
                      <c:pt idx="6852">
                        <c:v>-1</c:v>
                      </c:pt>
                      <c:pt idx="6853">
                        <c:v>-1</c:v>
                      </c:pt>
                      <c:pt idx="6854">
                        <c:v>-1</c:v>
                      </c:pt>
                      <c:pt idx="6855">
                        <c:v>-1</c:v>
                      </c:pt>
                      <c:pt idx="6856">
                        <c:v>-1</c:v>
                      </c:pt>
                      <c:pt idx="6857">
                        <c:v>-1</c:v>
                      </c:pt>
                      <c:pt idx="6858">
                        <c:v>-1</c:v>
                      </c:pt>
                      <c:pt idx="6859">
                        <c:v>-1</c:v>
                      </c:pt>
                      <c:pt idx="6860">
                        <c:v>-1</c:v>
                      </c:pt>
                      <c:pt idx="6861">
                        <c:v>-1</c:v>
                      </c:pt>
                      <c:pt idx="6862">
                        <c:v>-1</c:v>
                      </c:pt>
                      <c:pt idx="6863">
                        <c:v>-1</c:v>
                      </c:pt>
                      <c:pt idx="6864">
                        <c:v>-1</c:v>
                      </c:pt>
                      <c:pt idx="6865">
                        <c:v>-1</c:v>
                      </c:pt>
                      <c:pt idx="6866">
                        <c:v>-1</c:v>
                      </c:pt>
                      <c:pt idx="6867">
                        <c:v>-1</c:v>
                      </c:pt>
                      <c:pt idx="6868">
                        <c:v>-1</c:v>
                      </c:pt>
                      <c:pt idx="6869">
                        <c:v>-1</c:v>
                      </c:pt>
                      <c:pt idx="6870">
                        <c:v>-1</c:v>
                      </c:pt>
                      <c:pt idx="6871">
                        <c:v>-1</c:v>
                      </c:pt>
                      <c:pt idx="6872">
                        <c:v>-1</c:v>
                      </c:pt>
                      <c:pt idx="6873">
                        <c:v>-1</c:v>
                      </c:pt>
                      <c:pt idx="6874">
                        <c:v>-1</c:v>
                      </c:pt>
                      <c:pt idx="6875">
                        <c:v>-1</c:v>
                      </c:pt>
                      <c:pt idx="6876">
                        <c:v>-1</c:v>
                      </c:pt>
                      <c:pt idx="6877">
                        <c:v>-1</c:v>
                      </c:pt>
                      <c:pt idx="6878">
                        <c:v>-1</c:v>
                      </c:pt>
                      <c:pt idx="6879">
                        <c:v>-1</c:v>
                      </c:pt>
                      <c:pt idx="6880">
                        <c:v>-1</c:v>
                      </c:pt>
                      <c:pt idx="6881">
                        <c:v>-1</c:v>
                      </c:pt>
                      <c:pt idx="6882">
                        <c:v>-1</c:v>
                      </c:pt>
                      <c:pt idx="6883">
                        <c:v>-1</c:v>
                      </c:pt>
                      <c:pt idx="6884">
                        <c:v>-1</c:v>
                      </c:pt>
                      <c:pt idx="6885">
                        <c:v>-1</c:v>
                      </c:pt>
                      <c:pt idx="6886">
                        <c:v>-1</c:v>
                      </c:pt>
                      <c:pt idx="6887">
                        <c:v>-1</c:v>
                      </c:pt>
                      <c:pt idx="6888">
                        <c:v>-1</c:v>
                      </c:pt>
                      <c:pt idx="6889">
                        <c:v>-1</c:v>
                      </c:pt>
                      <c:pt idx="6890">
                        <c:v>-1</c:v>
                      </c:pt>
                      <c:pt idx="6891">
                        <c:v>-1</c:v>
                      </c:pt>
                      <c:pt idx="6892">
                        <c:v>-1</c:v>
                      </c:pt>
                      <c:pt idx="6893">
                        <c:v>-1</c:v>
                      </c:pt>
                      <c:pt idx="6894">
                        <c:v>-1</c:v>
                      </c:pt>
                      <c:pt idx="6895">
                        <c:v>-1</c:v>
                      </c:pt>
                      <c:pt idx="6896">
                        <c:v>-1</c:v>
                      </c:pt>
                      <c:pt idx="6897">
                        <c:v>-1</c:v>
                      </c:pt>
                      <c:pt idx="6898">
                        <c:v>-1</c:v>
                      </c:pt>
                      <c:pt idx="6899">
                        <c:v>-1</c:v>
                      </c:pt>
                      <c:pt idx="6900">
                        <c:v>-1</c:v>
                      </c:pt>
                      <c:pt idx="6901">
                        <c:v>-1</c:v>
                      </c:pt>
                      <c:pt idx="6902">
                        <c:v>-1</c:v>
                      </c:pt>
                      <c:pt idx="6903">
                        <c:v>-1</c:v>
                      </c:pt>
                      <c:pt idx="6904">
                        <c:v>-1</c:v>
                      </c:pt>
                      <c:pt idx="6905">
                        <c:v>-1</c:v>
                      </c:pt>
                      <c:pt idx="6906">
                        <c:v>-1</c:v>
                      </c:pt>
                      <c:pt idx="6907">
                        <c:v>-1</c:v>
                      </c:pt>
                      <c:pt idx="6908">
                        <c:v>-1</c:v>
                      </c:pt>
                      <c:pt idx="6909">
                        <c:v>-1</c:v>
                      </c:pt>
                      <c:pt idx="6910">
                        <c:v>-1</c:v>
                      </c:pt>
                      <c:pt idx="6911">
                        <c:v>-1</c:v>
                      </c:pt>
                      <c:pt idx="6912">
                        <c:v>-1</c:v>
                      </c:pt>
                      <c:pt idx="6913">
                        <c:v>-1</c:v>
                      </c:pt>
                      <c:pt idx="6914">
                        <c:v>-1</c:v>
                      </c:pt>
                      <c:pt idx="6915">
                        <c:v>-1</c:v>
                      </c:pt>
                      <c:pt idx="6916">
                        <c:v>-1</c:v>
                      </c:pt>
                      <c:pt idx="6917">
                        <c:v>-1</c:v>
                      </c:pt>
                      <c:pt idx="6918">
                        <c:v>-1</c:v>
                      </c:pt>
                      <c:pt idx="6919">
                        <c:v>-1</c:v>
                      </c:pt>
                      <c:pt idx="6920">
                        <c:v>-1</c:v>
                      </c:pt>
                      <c:pt idx="6921">
                        <c:v>-1</c:v>
                      </c:pt>
                      <c:pt idx="6922">
                        <c:v>-1</c:v>
                      </c:pt>
                      <c:pt idx="6923">
                        <c:v>-1</c:v>
                      </c:pt>
                      <c:pt idx="6924">
                        <c:v>-1</c:v>
                      </c:pt>
                      <c:pt idx="6925">
                        <c:v>-1</c:v>
                      </c:pt>
                      <c:pt idx="6926">
                        <c:v>-1</c:v>
                      </c:pt>
                      <c:pt idx="6927">
                        <c:v>-1</c:v>
                      </c:pt>
                      <c:pt idx="6928">
                        <c:v>-1</c:v>
                      </c:pt>
                      <c:pt idx="6929">
                        <c:v>-1</c:v>
                      </c:pt>
                      <c:pt idx="6930">
                        <c:v>-1</c:v>
                      </c:pt>
                      <c:pt idx="6931">
                        <c:v>-1</c:v>
                      </c:pt>
                      <c:pt idx="6932">
                        <c:v>-1</c:v>
                      </c:pt>
                      <c:pt idx="6933">
                        <c:v>-1</c:v>
                      </c:pt>
                      <c:pt idx="6934">
                        <c:v>-1</c:v>
                      </c:pt>
                      <c:pt idx="6935">
                        <c:v>-1</c:v>
                      </c:pt>
                      <c:pt idx="6936">
                        <c:v>-1</c:v>
                      </c:pt>
                      <c:pt idx="6937">
                        <c:v>-1</c:v>
                      </c:pt>
                      <c:pt idx="6938">
                        <c:v>-1</c:v>
                      </c:pt>
                      <c:pt idx="6939">
                        <c:v>-1</c:v>
                      </c:pt>
                      <c:pt idx="6940">
                        <c:v>-1</c:v>
                      </c:pt>
                      <c:pt idx="6941">
                        <c:v>-1</c:v>
                      </c:pt>
                      <c:pt idx="6942">
                        <c:v>-1</c:v>
                      </c:pt>
                      <c:pt idx="6943">
                        <c:v>-1</c:v>
                      </c:pt>
                      <c:pt idx="6944">
                        <c:v>-1</c:v>
                      </c:pt>
                      <c:pt idx="6945">
                        <c:v>-1</c:v>
                      </c:pt>
                      <c:pt idx="6946">
                        <c:v>-1</c:v>
                      </c:pt>
                      <c:pt idx="6947">
                        <c:v>-1</c:v>
                      </c:pt>
                      <c:pt idx="6948">
                        <c:v>-1</c:v>
                      </c:pt>
                      <c:pt idx="6949">
                        <c:v>-1</c:v>
                      </c:pt>
                      <c:pt idx="6950">
                        <c:v>-1</c:v>
                      </c:pt>
                      <c:pt idx="6951">
                        <c:v>-1</c:v>
                      </c:pt>
                      <c:pt idx="6952">
                        <c:v>-1</c:v>
                      </c:pt>
                      <c:pt idx="6953">
                        <c:v>-1</c:v>
                      </c:pt>
                      <c:pt idx="6954">
                        <c:v>-1</c:v>
                      </c:pt>
                      <c:pt idx="6955">
                        <c:v>-1</c:v>
                      </c:pt>
                      <c:pt idx="6956">
                        <c:v>-1</c:v>
                      </c:pt>
                      <c:pt idx="6957">
                        <c:v>-1</c:v>
                      </c:pt>
                      <c:pt idx="6958">
                        <c:v>-1</c:v>
                      </c:pt>
                      <c:pt idx="6959">
                        <c:v>-1</c:v>
                      </c:pt>
                      <c:pt idx="6960">
                        <c:v>-1</c:v>
                      </c:pt>
                      <c:pt idx="6961">
                        <c:v>-1</c:v>
                      </c:pt>
                      <c:pt idx="6962">
                        <c:v>-1</c:v>
                      </c:pt>
                      <c:pt idx="6963">
                        <c:v>-1</c:v>
                      </c:pt>
                      <c:pt idx="6964">
                        <c:v>-1</c:v>
                      </c:pt>
                      <c:pt idx="6965">
                        <c:v>-1</c:v>
                      </c:pt>
                      <c:pt idx="6966">
                        <c:v>-1</c:v>
                      </c:pt>
                      <c:pt idx="6967">
                        <c:v>-1</c:v>
                      </c:pt>
                      <c:pt idx="6968">
                        <c:v>-1</c:v>
                      </c:pt>
                      <c:pt idx="6969">
                        <c:v>-1</c:v>
                      </c:pt>
                      <c:pt idx="6970">
                        <c:v>-1</c:v>
                      </c:pt>
                      <c:pt idx="6971">
                        <c:v>-1</c:v>
                      </c:pt>
                      <c:pt idx="6972">
                        <c:v>-1</c:v>
                      </c:pt>
                      <c:pt idx="6973">
                        <c:v>-1</c:v>
                      </c:pt>
                      <c:pt idx="6974">
                        <c:v>-1</c:v>
                      </c:pt>
                      <c:pt idx="6975">
                        <c:v>-1</c:v>
                      </c:pt>
                      <c:pt idx="6976">
                        <c:v>-1</c:v>
                      </c:pt>
                      <c:pt idx="6977">
                        <c:v>-1</c:v>
                      </c:pt>
                      <c:pt idx="6978">
                        <c:v>-1</c:v>
                      </c:pt>
                      <c:pt idx="6979">
                        <c:v>-1</c:v>
                      </c:pt>
                      <c:pt idx="6980">
                        <c:v>-1</c:v>
                      </c:pt>
                      <c:pt idx="6981">
                        <c:v>-1</c:v>
                      </c:pt>
                      <c:pt idx="6982">
                        <c:v>-1</c:v>
                      </c:pt>
                      <c:pt idx="6983">
                        <c:v>-1</c:v>
                      </c:pt>
                      <c:pt idx="6984">
                        <c:v>-1</c:v>
                      </c:pt>
                      <c:pt idx="6985">
                        <c:v>-1</c:v>
                      </c:pt>
                      <c:pt idx="6986">
                        <c:v>-1</c:v>
                      </c:pt>
                      <c:pt idx="6987">
                        <c:v>-1</c:v>
                      </c:pt>
                      <c:pt idx="6988">
                        <c:v>-1</c:v>
                      </c:pt>
                      <c:pt idx="6989">
                        <c:v>-1</c:v>
                      </c:pt>
                      <c:pt idx="6990">
                        <c:v>-1</c:v>
                      </c:pt>
                      <c:pt idx="6991">
                        <c:v>-1</c:v>
                      </c:pt>
                      <c:pt idx="6992">
                        <c:v>-1</c:v>
                      </c:pt>
                      <c:pt idx="6993">
                        <c:v>-1</c:v>
                      </c:pt>
                      <c:pt idx="6994">
                        <c:v>-1</c:v>
                      </c:pt>
                      <c:pt idx="6995">
                        <c:v>-1</c:v>
                      </c:pt>
                      <c:pt idx="6996">
                        <c:v>-1</c:v>
                      </c:pt>
                      <c:pt idx="6997">
                        <c:v>-1</c:v>
                      </c:pt>
                      <c:pt idx="6998">
                        <c:v>-1</c:v>
                      </c:pt>
                      <c:pt idx="6999">
                        <c:v>-1</c:v>
                      </c:pt>
                      <c:pt idx="7000">
                        <c:v>-1</c:v>
                      </c:pt>
                      <c:pt idx="7001">
                        <c:v>-1</c:v>
                      </c:pt>
                      <c:pt idx="7002">
                        <c:v>-1</c:v>
                      </c:pt>
                      <c:pt idx="7003">
                        <c:v>-1</c:v>
                      </c:pt>
                      <c:pt idx="7004">
                        <c:v>-1</c:v>
                      </c:pt>
                      <c:pt idx="7005">
                        <c:v>-1</c:v>
                      </c:pt>
                      <c:pt idx="7006">
                        <c:v>-1</c:v>
                      </c:pt>
                      <c:pt idx="7007">
                        <c:v>-1</c:v>
                      </c:pt>
                      <c:pt idx="7008">
                        <c:v>-1</c:v>
                      </c:pt>
                      <c:pt idx="7009">
                        <c:v>-1</c:v>
                      </c:pt>
                      <c:pt idx="7010">
                        <c:v>-1</c:v>
                      </c:pt>
                      <c:pt idx="7011">
                        <c:v>-1</c:v>
                      </c:pt>
                      <c:pt idx="7012">
                        <c:v>-1</c:v>
                      </c:pt>
                      <c:pt idx="7013">
                        <c:v>-1</c:v>
                      </c:pt>
                      <c:pt idx="7014">
                        <c:v>-1</c:v>
                      </c:pt>
                      <c:pt idx="7015">
                        <c:v>-1</c:v>
                      </c:pt>
                      <c:pt idx="7016">
                        <c:v>-1</c:v>
                      </c:pt>
                      <c:pt idx="7017">
                        <c:v>-1</c:v>
                      </c:pt>
                      <c:pt idx="7018">
                        <c:v>-1</c:v>
                      </c:pt>
                      <c:pt idx="7019">
                        <c:v>-1</c:v>
                      </c:pt>
                      <c:pt idx="7020">
                        <c:v>-1</c:v>
                      </c:pt>
                      <c:pt idx="7021">
                        <c:v>-1</c:v>
                      </c:pt>
                      <c:pt idx="7022">
                        <c:v>-1</c:v>
                      </c:pt>
                      <c:pt idx="7023">
                        <c:v>-1</c:v>
                      </c:pt>
                      <c:pt idx="7024">
                        <c:v>-1</c:v>
                      </c:pt>
                      <c:pt idx="7025">
                        <c:v>-1</c:v>
                      </c:pt>
                      <c:pt idx="7026">
                        <c:v>-1</c:v>
                      </c:pt>
                      <c:pt idx="7027">
                        <c:v>-1</c:v>
                      </c:pt>
                      <c:pt idx="7028">
                        <c:v>-1</c:v>
                      </c:pt>
                      <c:pt idx="7029">
                        <c:v>-1</c:v>
                      </c:pt>
                      <c:pt idx="7030">
                        <c:v>-1</c:v>
                      </c:pt>
                      <c:pt idx="7031">
                        <c:v>-1</c:v>
                      </c:pt>
                      <c:pt idx="7032">
                        <c:v>-1</c:v>
                      </c:pt>
                      <c:pt idx="7033">
                        <c:v>-1</c:v>
                      </c:pt>
                      <c:pt idx="7034">
                        <c:v>-1</c:v>
                      </c:pt>
                      <c:pt idx="7035">
                        <c:v>-1</c:v>
                      </c:pt>
                      <c:pt idx="7036">
                        <c:v>-1</c:v>
                      </c:pt>
                      <c:pt idx="7037">
                        <c:v>-1</c:v>
                      </c:pt>
                      <c:pt idx="7038">
                        <c:v>-1</c:v>
                      </c:pt>
                      <c:pt idx="7039">
                        <c:v>-1</c:v>
                      </c:pt>
                      <c:pt idx="7040">
                        <c:v>-1</c:v>
                      </c:pt>
                      <c:pt idx="7041">
                        <c:v>-1</c:v>
                      </c:pt>
                      <c:pt idx="7042">
                        <c:v>-1</c:v>
                      </c:pt>
                      <c:pt idx="7043">
                        <c:v>-1</c:v>
                      </c:pt>
                      <c:pt idx="7044">
                        <c:v>-1</c:v>
                      </c:pt>
                      <c:pt idx="7045">
                        <c:v>-1</c:v>
                      </c:pt>
                      <c:pt idx="7046">
                        <c:v>-1</c:v>
                      </c:pt>
                      <c:pt idx="7047">
                        <c:v>-1</c:v>
                      </c:pt>
                      <c:pt idx="7048">
                        <c:v>-1</c:v>
                      </c:pt>
                      <c:pt idx="7049">
                        <c:v>-1</c:v>
                      </c:pt>
                      <c:pt idx="7050">
                        <c:v>-1</c:v>
                      </c:pt>
                      <c:pt idx="7051">
                        <c:v>-1</c:v>
                      </c:pt>
                      <c:pt idx="7052">
                        <c:v>-1</c:v>
                      </c:pt>
                      <c:pt idx="7053">
                        <c:v>-1</c:v>
                      </c:pt>
                      <c:pt idx="7054">
                        <c:v>-1</c:v>
                      </c:pt>
                      <c:pt idx="7055">
                        <c:v>-1</c:v>
                      </c:pt>
                      <c:pt idx="7056">
                        <c:v>-1</c:v>
                      </c:pt>
                      <c:pt idx="7057">
                        <c:v>-1</c:v>
                      </c:pt>
                      <c:pt idx="7058">
                        <c:v>-1</c:v>
                      </c:pt>
                      <c:pt idx="7059">
                        <c:v>-1</c:v>
                      </c:pt>
                      <c:pt idx="7060">
                        <c:v>-1</c:v>
                      </c:pt>
                      <c:pt idx="7061">
                        <c:v>-1</c:v>
                      </c:pt>
                      <c:pt idx="7062">
                        <c:v>-1</c:v>
                      </c:pt>
                      <c:pt idx="7063">
                        <c:v>-1</c:v>
                      </c:pt>
                      <c:pt idx="7064">
                        <c:v>-1</c:v>
                      </c:pt>
                      <c:pt idx="7065">
                        <c:v>-1</c:v>
                      </c:pt>
                      <c:pt idx="7066">
                        <c:v>-1</c:v>
                      </c:pt>
                      <c:pt idx="7067">
                        <c:v>-1</c:v>
                      </c:pt>
                      <c:pt idx="7068">
                        <c:v>-1</c:v>
                      </c:pt>
                      <c:pt idx="7069">
                        <c:v>-1</c:v>
                      </c:pt>
                      <c:pt idx="7070">
                        <c:v>-1</c:v>
                      </c:pt>
                      <c:pt idx="7071">
                        <c:v>-1</c:v>
                      </c:pt>
                      <c:pt idx="7072">
                        <c:v>-1</c:v>
                      </c:pt>
                      <c:pt idx="7073">
                        <c:v>-1</c:v>
                      </c:pt>
                      <c:pt idx="7074">
                        <c:v>-1</c:v>
                      </c:pt>
                      <c:pt idx="7075">
                        <c:v>-1</c:v>
                      </c:pt>
                      <c:pt idx="7076">
                        <c:v>-1</c:v>
                      </c:pt>
                      <c:pt idx="7077">
                        <c:v>-1</c:v>
                      </c:pt>
                      <c:pt idx="7078">
                        <c:v>-1</c:v>
                      </c:pt>
                      <c:pt idx="7079">
                        <c:v>-1</c:v>
                      </c:pt>
                      <c:pt idx="7080">
                        <c:v>-1</c:v>
                      </c:pt>
                      <c:pt idx="7081">
                        <c:v>-1</c:v>
                      </c:pt>
                      <c:pt idx="7082">
                        <c:v>-1</c:v>
                      </c:pt>
                      <c:pt idx="7083">
                        <c:v>-1</c:v>
                      </c:pt>
                      <c:pt idx="7084">
                        <c:v>-1</c:v>
                      </c:pt>
                      <c:pt idx="7085">
                        <c:v>-1</c:v>
                      </c:pt>
                      <c:pt idx="7086">
                        <c:v>-1</c:v>
                      </c:pt>
                      <c:pt idx="7087">
                        <c:v>-1</c:v>
                      </c:pt>
                      <c:pt idx="7088">
                        <c:v>-1</c:v>
                      </c:pt>
                      <c:pt idx="7089">
                        <c:v>-1</c:v>
                      </c:pt>
                      <c:pt idx="7090">
                        <c:v>-1</c:v>
                      </c:pt>
                      <c:pt idx="7091">
                        <c:v>-1</c:v>
                      </c:pt>
                      <c:pt idx="7092">
                        <c:v>-1</c:v>
                      </c:pt>
                      <c:pt idx="7093">
                        <c:v>-1</c:v>
                      </c:pt>
                      <c:pt idx="7094">
                        <c:v>-1</c:v>
                      </c:pt>
                      <c:pt idx="7095">
                        <c:v>-1</c:v>
                      </c:pt>
                      <c:pt idx="7096">
                        <c:v>-1</c:v>
                      </c:pt>
                      <c:pt idx="7097">
                        <c:v>-1</c:v>
                      </c:pt>
                      <c:pt idx="7098">
                        <c:v>-1</c:v>
                      </c:pt>
                      <c:pt idx="7099">
                        <c:v>-1</c:v>
                      </c:pt>
                      <c:pt idx="7100">
                        <c:v>-1</c:v>
                      </c:pt>
                      <c:pt idx="7101">
                        <c:v>-1</c:v>
                      </c:pt>
                      <c:pt idx="7102">
                        <c:v>-1</c:v>
                      </c:pt>
                      <c:pt idx="7103">
                        <c:v>-1</c:v>
                      </c:pt>
                      <c:pt idx="7104">
                        <c:v>-1</c:v>
                      </c:pt>
                      <c:pt idx="7105">
                        <c:v>-1</c:v>
                      </c:pt>
                      <c:pt idx="7106">
                        <c:v>-1</c:v>
                      </c:pt>
                      <c:pt idx="7107">
                        <c:v>-1</c:v>
                      </c:pt>
                      <c:pt idx="7108">
                        <c:v>-1</c:v>
                      </c:pt>
                      <c:pt idx="7109">
                        <c:v>-1</c:v>
                      </c:pt>
                      <c:pt idx="7110">
                        <c:v>-1</c:v>
                      </c:pt>
                      <c:pt idx="7111">
                        <c:v>-1</c:v>
                      </c:pt>
                      <c:pt idx="7112">
                        <c:v>-1</c:v>
                      </c:pt>
                      <c:pt idx="7113">
                        <c:v>-1</c:v>
                      </c:pt>
                      <c:pt idx="7114">
                        <c:v>-1</c:v>
                      </c:pt>
                      <c:pt idx="7115">
                        <c:v>-1</c:v>
                      </c:pt>
                      <c:pt idx="7116">
                        <c:v>-1</c:v>
                      </c:pt>
                      <c:pt idx="7117">
                        <c:v>-1</c:v>
                      </c:pt>
                      <c:pt idx="7118">
                        <c:v>-1</c:v>
                      </c:pt>
                      <c:pt idx="7119">
                        <c:v>-1</c:v>
                      </c:pt>
                      <c:pt idx="7120">
                        <c:v>-1</c:v>
                      </c:pt>
                      <c:pt idx="7121">
                        <c:v>-1</c:v>
                      </c:pt>
                      <c:pt idx="7122">
                        <c:v>-1</c:v>
                      </c:pt>
                      <c:pt idx="7123">
                        <c:v>-1</c:v>
                      </c:pt>
                      <c:pt idx="7124">
                        <c:v>-1</c:v>
                      </c:pt>
                      <c:pt idx="7125">
                        <c:v>-1</c:v>
                      </c:pt>
                      <c:pt idx="7126">
                        <c:v>-1</c:v>
                      </c:pt>
                      <c:pt idx="7127">
                        <c:v>-1</c:v>
                      </c:pt>
                      <c:pt idx="7128">
                        <c:v>-1</c:v>
                      </c:pt>
                      <c:pt idx="7129">
                        <c:v>-1</c:v>
                      </c:pt>
                      <c:pt idx="7130">
                        <c:v>-1</c:v>
                      </c:pt>
                      <c:pt idx="7131">
                        <c:v>-1</c:v>
                      </c:pt>
                      <c:pt idx="7132">
                        <c:v>-1</c:v>
                      </c:pt>
                      <c:pt idx="7133">
                        <c:v>-1</c:v>
                      </c:pt>
                      <c:pt idx="7134">
                        <c:v>-1</c:v>
                      </c:pt>
                      <c:pt idx="7135">
                        <c:v>-1</c:v>
                      </c:pt>
                      <c:pt idx="7136">
                        <c:v>-1</c:v>
                      </c:pt>
                      <c:pt idx="7137">
                        <c:v>-1</c:v>
                      </c:pt>
                      <c:pt idx="7138">
                        <c:v>-1</c:v>
                      </c:pt>
                      <c:pt idx="7139">
                        <c:v>-1</c:v>
                      </c:pt>
                      <c:pt idx="7140">
                        <c:v>-1</c:v>
                      </c:pt>
                      <c:pt idx="7141">
                        <c:v>-1</c:v>
                      </c:pt>
                      <c:pt idx="7142">
                        <c:v>-1</c:v>
                      </c:pt>
                      <c:pt idx="7143">
                        <c:v>-1</c:v>
                      </c:pt>
                      <c:pt idx="7144">
                        <c:v>-1</c:v>
                      </c:pt>
                      <c:pt idx="7145">
                        <c:v>-1</c:v>
                      </c:pt>
                      <c:pt idx="7146">
                        <c:v>-1</c:v>
                      </c:pt>
                      <c:pt idx="7147">
                        <c:v>-1</c:v>
                      </c:pt>
                      <c:pt idx="7148">
                        <c:v>-1</c:v>
                      </c:pt>
                      <c:pt idx="7149">
                        <c:v>-1</c:v>
                      </c:pt>
                      <c:pt idx="7150">
                        <c:v>-1</c:v>
                      </c:pt>
                      <c:pt idx="7151">
                        <c:v>-1</c:v>
                      </c:pt>
                      <c:pt idx="7152">
                        <c:v>-1</c:v>
                      </c:pt>
                      <c:pt idx="7153">
                        <c:v>-1</c:v>
                      </c:pt>
                      <c:pt idx="7154">
                        <c:v>-1</c:v>
                      </c:pt>
                      <c:pt idx="7155">
                        <c:v>-1</c:v>
                      </c:pt>
                      <c:pt idx="7156">
                        <c:v>-1</c:v>
                      </c:pt>
                      <c:pt idx="7157">
                        <c:v>-1</c:v>
                      </c:pt>
                      <c:pt idx="7158">
                        <c:v>-1</c:v>
                      </c:pt>
                      <c:pt idx="7159">
                        <c:v>-1</c:v>
                      </c:pt>
                      <c:pt idx="7160">
                        <c:v>-1</c:v>
                      </c:pt>
                      <c:pt idx="7161">
                        <c:v>-1</c:v>
                      </c:pt>
                      <c:pt idx="7162">
                        <c:v>-1</c:v>
                      </c:pt>
                      <c:pt idx="7163">
                        <c:v>-1</c:v>
                      </c:pt>
                      <c:pt idx="7164">
                        <c:v>-1</c:v>
                      </c:pt>
                      <c:pt idx="7165">
                        <c:v>-1</c:v>
                      </c:pt>
                      <c:pt idx="7166">
                        <c:v>-1</c:v>
                      </c:pt>
                      <c:pt idx="7167">
                        <c:v>-1</c:v>
                      </c:pt>
                      <c:pt idx="7168">
                        <c:v>-1</c:v>
                      </c:pt>
                      <c:pt idx="7169">
                        <c:v>-1</c:v>
                      </c:pt>
                      <c:pt idx="7170">
                        <c:v>-1</c:v>
                      </c:pt>
                      <c:pt idx="7171">
                        <c:v>-1</c:v>
                      </c:pt>
                      <c:pt idx="7172">
                        <c:v>-1</c:v>
                      </c:pt>
                      <c:pt idx="7173">
                        <c:v>-1</c:v>
                      </c:pt>
                      <c:pt idx="7174">
                        <c:v>-1</c:v>
                      </c:pt>
                      <c:pt idx="7175">
                        <c:v>-1</c:v>
                      </c:pt>
                      <c:pt idx="7176">
                        <c:v>-1</c:v>
                      </c:pt>
                      <c:pt idx="7177">
                        <c:v>-1</c:v>
                      </c:pt>
                      <c:pt idx="7178">
                        <c:v>-1</c:v>
                      </c:pt>
                      <c:pt idx="7179">
                        <c:v>-1</c:v>
                      </c:pt>
                      <c:pt idx="7180">
                        <c:v>-1</c:v>
                      </c:pt>
                      <c:pt idx="7181">
                        <c:v>-1</c:v>
                      </c:pt>
                      <c:pt idx="7182">
                        <c:v>-1</c:v>
                      </c:pt>
                      <c:pt idx="7183">
                        <c:v>-1</c:v>
                      </c:pt>
                      <c:pt idx="7184">
                        <c:v>-1</c:v>
                      </c:pt>
                      <c:pt idx="7185">
                        <c:v>-1</c:v>
                      </c:pt>
                      <c:pt idx="7186">
                        <c:v>-1</c:v>
                      </c:pt>
                      <c:pt idx="7187">
                        <c:v>-1</c:v>
                      </c:pt>
                      <c:pt idx="7188">
                        <c:v>-1</c:v>
                      </c:pt>
                      <c:pt idx="7189">
                        <c:v>-1</c:v>
                      </c:pt>
                      <c:pt idx="7190">
                        <c:v>-1</c:v>
                      </c:pt>
                      <c:pt idx="7191">
                        <c:v>-1</c:v>
                      </c:pt>
                      <c:pt idx="7192">
                        <c:v>-1</c:v>
                      </c:pt>
                      <c:pt idx="7193">
                        <c:v>-1</c:v>
                      </c:pt>
                      <c:pt idx="7194">
                        <c:v>-1</c:v>
                      </c:pt>
                      <c:pt idx="7195">
                        <c:v>-1</c:v>
                      </c:pt>
                      <c:pt idx="7196">
                        <c:v>-1</c:v>
                      </c:pt>
                      <c:pt idx="7197">
                        <c:v>-1</c:v>
                      </c:pt>
                      <c:pt idx="7198">
                        <c:v>-1</c:v>
                      </c:pt>
                      <c:pt idx="7199">
                        <c:v>-1</c:v>
                      </c:pt>
                      <c:pt idx="7200">
                        <c:v>-1</c:v>
                      </c:pt>
                      <c:pt idx="7201">
                        <c:v>-1</c:v>
                      </c:pt>
                      <c:pt idx="7202">
                        <c:v>-1</c:v>
                      </c:pt>
                      <c:pt idx="7203">
                        <c:v>-1</c:v>
                      </c:pt>
                      <c:pt idx="7204">
                        <c:v>-1</c:v>
                      </c:pt>
                      <c:pt idx="7205">
                        <c:v>-1</c:v>
                      </c:pt>
                      <c:pt idx="7206">
                        <c:v>-1</c:v>
                      </c:pt>
                      <c:pt idx="7207">
                        <c:v>-1</c:v>
                      </c:pt>
                      <c:pt idx="7208">
                        <c:v>-1</c:v>
                      </c:pt>
                      <c:pt idx="7209">
                        <c:v>-1</c:v>
                      </c:pt>
                      <c:pt idx="7210">
                        <c:v>-1</c:v>
                      </c:pt>
                      <c:pt idx="7211">
                        <c:v>-1</c:v>
                      </c:pt>
                      <c:pt idx="7212">
                        <c:v>-1</c:v>
                      </c:pt>
                      <c:pt idx="7213">
                        <c:v>-1</c:v>
                      </c:pt>
                      <c:pt idx="7214">
                        <c:v>-1</c:v>
                      </c:pt>
                      <c:pt idx="7215">
                        <c:v>-1</c:v>
                      </c:pt>
                      <c:pt idx="7216">
                        <c:v>-1</c:v>
                      </c:pt>
                      <c:pt idx="7217">
                        <c:v>-1</c:v>
                      </c:pt>
                      <c:pt idx="7218">
                        <c:v>-1</c:v>
                      </c:pt>
                      <c:pt idx="7219">
                        <c:v>-1</c:v>
                      </c:pt>
                      <c:pt idx="7220">
                        <c:v>-1</c:v>
                      </c:pt>
                      <c:pt idx="7221">
                        <c:v>-1</c:v>
                      </c:pt>
                      <c:pt idx="7222">
                        <c:v>-1</c:v>
                      </c:pt>
                      <c:pt idx="7223">
                        <c:v>-1</c:v>
                      </c:pt>
                      <c:pt idx="7224">
                        <c:v>-1</c:v>
                      </c:pt>
                      <c:pt idx="7225">
                        <c:v>-1</c:v>
                      </c:pt>
                      <c:pt idx="7226">
                        <c:v>-1</c:v>
                      </c:pt>
                      <c:pt idx="7227">
                        <c:v>-1</c:v>
                      </c:pt>
                      <c:pt idx="7228">
                        <c:v>-1</c:v>
                      </c:pt>
                      <c:pt idx="7229">
                        <c:v>-1</c:v>
                      </c:pt>
                      <c:pt idx="7230">
                        <c:v>-1</c:v>
                      </c:pt>
                      <c:pt idx="7231">
                        <c:v>-1</c:v>
                      </c:pt>
                      <c:pt idx="7232">
                        <c:v>-1</c:v>
                      </c:pt>
                      <c:pt idx="7233">
                        <c:v>-1</c:v>
                      </c:pt>
                      <c:pt idx="7234">
                        <c:v>-1</c:v>
                      </c:pt>
                      <c:pt idx="7235">
                        <c:v>-1</c:v>
                      </c:pt>
                      <c:pt idx="7236">
                        <c:v>-1</c:v>
                      </c:pt>
                      <c:pt idx="7237">
                        <c:v>-1</c:v>
                      </c:pt>
                      <c:pt idx="7238">
                        <c:v>-1</c:v>
                      </c:pt>
                      <c:pt idx="7239">
                        <c:v>-1</c:v>
                      </c:pt>
                      <c:pt idx="7240">
                        <c:v>-1</c:v>
                      </c:pt>
                      <c:pt idx="7241">
                        <c:v>-1</c:v>
                      </c:pt>
                      <c:pt idx="7242">
                        <c:v>-1</c:v>
                      </c:pt>
                      <c:pt idx="7243">
                        <c:v>-1</c:v>
                      </c:pt>
                      <c:pt idx="7244">
                        <c:v>-1</c:v>
                      </c:pt>
                      <c:pt idx="7245">
                        <c:v>-1</c:v>
                      </c:pt>
                      <c:pt idx="7246">
                        <c:v>-1</c:v>
                      </c:pt>
                      <c:pt idx="7247">
                        <c:v>-1</c:v>
                      </c:pt>
                      <c:pt idx="7248">
                        <c:v>-1</c:v>
                      </c:pt>
                      <c:pt idx="7249">
                        <c:v>-1</c:v>
                      </c:pt>
                      <c:pt idx="7250">
                        <c:v>-1</c:v>
                      </c:pt>
                      <c:pt idx="7251">
                        <c:v>-1</c:v>
                      </c:pt>
                      <c:pt idx="7252">
                        <c:v>-1</c:v>
                      </c:pt>
                      <c:pt idx="7253">
                        <c:v>-1</c:v>
                      </c:pt>
                      <c:pt idx="7254">
                        <c:v>-1</c:v>
                      </c:pt>
                      <c:pt idx="7255">
                        <c:v>-1</c:v>
                      </c:pt>
                      <c:pt idx="7256">
                        <c:v>-1</c:v>
                      </c:pt>
                      <c:pt idx="7257">
                        <c:v>-1</c:v>
                      </c:pt>
                      <c:pt idx="7258">
                        <c:v>-1</c:v>
                      </c:pt>
                      <c:pt idx="7259">
                        <c:v>-1</c:v>
                      </c:pt>
                      <c:pt idx="7260">
                        <c:v>-1</c:v>
                      </c:pt>
                      <c:pt idx="7261">
                        <c:v>-1</c:v>
                      </c:pt>
                      <c:pt idx="7262">
                        <c:v>-1</c:v>
                      </c:pt>
                      <c:pt idx="7263">
                        <c:v>-1</c:v>
                      </c:pt>
                      <c:pt idx="7264">
                        <c:v>-1</c:v>
                      </c:pt>
                      <c:pt idx="7265">
                        <c:v>-1</c:v>
                      </c:pt>
                      <c:pt idx="7266">
                        <c:v>-1</c:v>
                      </c:pt>
                      <c:pt idx="7267">
                        <c:v>-1</c:v>
                      </c:pt>
                      <c:pt idx="7268">
                        <c:v>-1</c:v>
                      </c:pt>
                      <c:pt idx="7269">
                        <c:v>-1</c:v>
                      </c:pt>
                      <c:pt idx="7270">
                        <c:v>-1</c:v>
                      </c:pt>
                      <c:pt idx="7271">
                        <c:v>-1</c:v>
                      </c:pt>
                      <c:pt idx="7272">
                        <c:v>-1</c:v>
                      </c:pt>
                      <c:pt idx="7273">
                        <c:v>-1</c:v>
                      </c:pt>
                      <c:pt idx="7274">
                        <c:v>-1</c:v>
                      </c:pt>
                      <c:pt idx="7275">
                        <c:v>-1</c:v>
                      </c:pt>
                      <c:pt idx="7276">
                        <c:v>-1</c:v>
                      </c:pt>
                      <c:pt idx="7277">
                        <c:v>-1</c:v>
                      </c:pt>
                      <c:pt idx="7278">
                        <c:v>-1</c:v>
                      </c:pt>
                      <c:pt idx="7279">
                        <c:v>-1</c:v>
                      </c:pt>
                      <c:pt idx="7280">
                        <c:v>-1</c:v>
                      </c:pt>
                      <c:pt idx="7281">
                        <c:v>-1</c:v>
                      </c:pt>
                      <c:pt idx="7282">
                        <c:v>-1</c:v>
                      </c:pt>
                      <c:pt idx="7283">
                        <c:v>-1</c:v>
                      </c:pt>
                      <c:pt idx="7284">
                        <c:v>-1</c:v>
                      </c:pt>
                      <c:pt idx="7285">
                        <c:v>-1</c:v>
                      </c:pt>
                      <c:pt idx="7286">
                        <c:v>-1</c:v>
                      </c:pt>
                      <c:pt idx="7287">
                        <c:v>-1</c:v>
                      </c:pt>
                      <c:pt idx="7288">
                        <c:v>-1</c:v>
                      </c:pt>
                      <c:pt idx="7289">
                        <c:v>-1</c:v>
                      </c:pt>
                      <c:pt idx="7290">
                        <c:v>-1</c:v>
                      </c:pt>
                      <c:pt idx="7291">
                        <c:v>-1</c:v>
                      </c:pt>
                      <c:pt idx="7292">
                        <c:v>-1</c:v>
                      </c:pt>
                      <c:pt idx="7293">
                        <c:v>-1</c:v>
                      </c:pt>
                      <c:pt idx="7294">
                        <c:v>-1</c:v>
                      </c:pt>
                      <c:pt idx="7295">
                        <c:v>-1</c:v>
                      </c:pt>
                      <c:pt idx="7296">
                        <c:v>-1</c:v>
                      </c:pt>
                      <c:pt idx="7297">
                        <c:v>-1</c:v>
                      </c:pt>
                      <c:pt idx="7298">
                        <c:v>-1</c:v>
                      </c:pt>
                      <c:pt idx="7299">
                        <c:v>-1</c:v>
                      </c:pt>
                      <c:pt idx="7300">
                        <c:v>-1</c:v>
                      </c:pt>
                      <c:pt idx="7301">
                        <c:v>-1</c:v>
                      </c:pt>
                      <c:pt idx="7302">
                        <c:v>-1</c:v>
                      </c:pt>
                      <c:pt idx="7303">
                        <c:v>-1</c:v>
                      </c:pt>
                      <c:pt idx="7304">
                        <c:v>-1</c:v>
                      </c:pt>
                      <c:pt idx="7305">
                        <c:v>-1</c:v>
                      </c:pt>
                      <c:pt idx="7306">
                        <c:v>-1</c:v>
                      </c:pt>
                      <c:pt idx="7307">
                        <c:v>-1</c:v>
                      </c:pt>
                      <c:pt idx="7308">
                        <c:v>-1</c:v>
                      </c:pt>
                      <c:pt idx="7309">
                        <c:v>-1</c:v>
                      </c:pt>
                      <c:pt idx="7310">
                        <c:v>-1</c:v>
                      </c:pt>
                      <c:pt idx="7311">
                        <c:v>-1</c:v>
                      </c:pt>
                      <c:pt idx="7312">
                        <c:v>-1</c:v>
                      </c:pt>
                      <c:pt idx="7313">
                        <c:v>-1</c:v>
                      </c:pt>
                      <c:pt idx="7314">
                        <c:v>-1</c:v>
                      </c:pt>
                      <c:pt idx="7315">
                        <c:v>-1</c:v>
                      </c:pt>
                      <c:pt idx="7316">
                        <c:v>-1</c:v>
                      </c:pt>
                      <c:pt idx="7317">
                        <c:v>-1</c:v>
                      </c:pt>
                      <c:pt idx="7318">
                        <c:v>-1</c:v>
                      </c:pt>
                      <c:pt idx="7319">
                        <c:v>-1</c:v>
                      </c:pt>
                      <c:pt idx="7320">
                        <c:v>-1</c:v>
                      </c:pt>
                      <c:pt idx="7321">
                        <c:v>-1</c:v>
                      </c:pt>
                      <c:pt idx="7322">
                        <c:v>-1</c:v>
                      </c:pt>
                      <c:pt idx="7323">
                        <c:v>-1</c:v>
                      </c:pt>
                      <c:pt idx="7324">
                        <c:v>-1</c:v>
                      </c:pt>
                      <c:pt idx="7325">
                        <c:v>-1</c:v>
                      </c:pt>
                      <c:pt idx="7326">
                        <c:v>-1</c:v>
                      </c:pt>
                      <c:pt idx="7327">
                        <c:v>-1</c:v>
                      </c:pt>
                      <c:pt idx="7328">
                        <c:v>-1</c:v>
                      </c:pt>
                      <c:pt idx="7329">
                        <c:v>-1</c:v>
                      </c:pt>
                      <c:pt idx="7330">
                        <c:v>-1</c:v>
                      </c:pt>
                      <c:pt idx="7331">
                        <c:v>-1</c:v>
                      </c:pt>
                      <c:pt idx="7332">
                        <c:v>-1</c:v>
                      </c:pt>
                      <c:pt idx="7333">
                        <c:v>-1</c:v>
                      </c:pt>
                      <c:pt idx="7334">
                        <c:v>-1</c:v>
                      </c:pt>
                      <c:pt idx="7335">
                        <c:v>-1</c:v>
                      </c:pt>
                      <c:pt idx="7336">
                        <c:v>-1</c:v>
                      </c:pt>
                      <c:pt idx="7337">
                        <c:v>-1</c:v>
                      </c:pt>
                      <c:pt idx="7338">
                        <c:v>-1</c:v>
                      </c:pt>
                      <c:pt idx="7339">
                        <c:v>-1</c:v>
                      </c:pt>
                      <c:pt idx="7340">
                        <c:v>-1</c:v>
                      </c:pt>
                      <c:pt idx="7341">
                        <c:v>-1</c:v>
                      </c:pt>
                      <c:pt idx="7342">
                        <c:v>-1</c:v>
                      </c:pt>
                      <c:pt idx="7343">
                        <c:v>-1</c:v>
                      </c:pt>
                      <c:pt idx="7344">
                        <c:v>-1</c:v>
                      </c:pt>
                      <c:pt idx="7345">
                        <c:v>-1</c:v>
                      </c:pt>
                      <c:pt idx="7346">
                        <c:v>-1</c:v>
                      </c:pt>
                      <c:pt idx="7347">
                        <c:v>-1</c:v>
                      </c:pt>
                      <c:pt idx="7348">
                        <c:v>-1</c:v>
                      </c:pt>
                      <c:pt idx="7349">
                        <c:v>-1</c:v>
                      </c:pt>
                      <c:pt idx="7350">
                        <c:v>-1</c:v>
                      </c:pt>
                      <c:pt idx="7351">
                        <c:v>-1</c:v>
                      </c:pt>
                      <c:pt idx="7352">
                        <c:v>-1</c:v>
                      </c:pt>
                      <c:pt idx="7353">
                        <c:v>-1</c:v>
                      </c:pt>
                      <c:pt idx="7354">
                        <c:v>-1</c:v>
                      </c:pt>
                      <c:pt idx="7355">
                        <c:v>-1</c:v>
                      </c:pt>
                      <c:pt idx="7356">
                        <c:v>-1</c:v>
                      </c:pt>
                      <c:pt idx="7357">
                        <c:v>-1</c:v>
                      </c:pt>
                      <c:pt idx="7358">
                        <c:v>-1</c:v>
                      </c:pt>
                      <c:pt idx="7359">
                        <c:v>-1</c:v>
                      </c:pt>
                      <c:pt idx="7360">
                        <c:v>-1</c:v>
                      </c:pt>
                      <c:pt idx="7361">
                        <c:v>-1</c:v>
                      </c:pt>
                      <c:pt idx="7362">
                        <c:v>-1</c:v>
                      </c:pt>
                      <c:pt idx="7363">
                        <c:v>-1</c:v>
                      </c:pt>
                      <c:pt idx="7364">
                        <c:v>-1</c:v>
                      </c:pt>
                      <c:pt idx="7365">
                        <c:v>-1</c:v>
                      </c:pt>
                      <c:pt idx="7366">
                        <c:v>-1</c:v>
                      </c:pt>
                      <c:pt idx="7367">
                        <c:v>-1</c:v>
                      </c:pt>
                      <c:pt idx="7368">
                        <c:v>-1</c:v>
                      </c:pt>
                      <c:pt idx="7369">
                        <c:v>-1</c:v>
                      </c:pt>
                      <c:pt idx="7370">
                        <c:v>-1</c:v>
                      </c:pt>
                      <c:pt idx="7371">
                        <c:v>-1</c:v>
                      </c:pt>
                      <c:pt idx="7372">
                        <c:v>-1</c:v>
                      </c:pt>
                      <c:pt idx="7373">
                        <c:v>-1</c:v>
                      </c:pt>
                      <c:pt idx="7374">
                        <c:v>-1</c:v>
                      </c:pt>
                      <c:pt idx="7375">
                        <c:v>-1</c:v>
                      </c:pt>
                      <c:pt idx="7376">
                        <c:v>-1</c:v>
                      </c:pt>
                      <c:pt idx="7377">
                        <c:v>-1</c:v>
                      </c:pt>
                      <c:pt idx="7378">
                        <c:v>-1</c:v>
                      </c:pt>
                      <c:pt idx="7379">
                        <c:v>-1</c:v>
                      </c:pt>
                      <c:pt idx="7380">
                        <c:v>-1</c:v>
                      </c:pt>
                      <c:pt idx="7381">
                        <c:v>-1</c:v>
                      </c:pt>
                      <c:pt idx="7382">
                        <c:v>-1</c:v>
                      </c:pt>
                      <c:pt idx="7383">
                        <c:v>-1</c:v>
                      </c:pt>
                      <c:pt idx="7384">
                        <c:v>-1</c:v>
                      </c:pt>
                      <c:pt idx="7385">
                        <c:v>-1</c:v>
                      </c:pt>
                      <c:pt idx="7386">
                        <c:v>-1</c:v>
                      </c:pt>
                      <c:pt idx="7387">
                        <c:v>-1</c:v>
                      </c:pt>
                      <c:pt idx="7388">
                        <c:v>-1</c:v>
                      </c:pt>
                      <c:pt idx="7389">
                        <c:v>-1</c:v>
                      </c:pt>
                      <c:pt idx="7390">
                        <c:v>-1</c:v>
                      </c:pt>
                      <c:pt idx="7391">
                        <c:v>-1</c:v>
                      </c:pt>
                      <c:pt idx="7392">
                        <c:v>-1</c:v>
                      </c:pt>
                      <c:pt idx="7393">
                        <c:v>-1</c:v>
                      </c:pt>
                      <c:pt idx="7394">
                        <c:v>-1</c:v>
                      </c:pt>
                      <c:pt idx="7395">
                        <c:v>-1</c:v>
                      </c:pt>
                      <c:pt idx="7396">
                        <c:v>-1</c:v>
                      </c:pt>
                      <c:pt idx="7397">
                        <c:v>-1</c:v>
                      </c:pt>
                      <c:pt idx="7398">
                        <c:v>-1</c:v>
                      </c:pt>
                      <c:pt idx="7399">
                        <c:v>-1</c:v>
                      </c:pt>
                      <c:pt idx="7400">
                        <c:v>-1</c:v>
                      </c:pt>
                      <c:pt idx="7401">
                        <c:v>-1</c:v>
                      </c:pt>
                      <c:pt idx="7402">
                        <c:v>-1</c:v>
                      </c:pt>
                      <c:pt idx="7403">
                        <c:v>-1</c:v>
                      </c:pt>
                      <c:pt idx="7404">
                        <c:v>-1</c:v>
                      </c:pt>
                      <c:pt idx="7405">
                        <c:v>-1</c:v>
                      </c:pt>
                      <c:pt idx="7406">
                        <c:v>-1</c:v>
                      </c:pt>
                      <c:pt idx="7407">
                        <c:v>-1</c:v>
                      </c:pt>
                      <c:pt idx="7408">
                        <c:v>-1</c:v>
                      </c:pt>
                      <c:pt idx="7409">
                        <c:v>-1</c:v>
                      </c:pt>
                      <c:pt idx="7410">
                        <c:v>-1</c:v>
                      </c:pt>
                      <c:pt idx="7411">
                        <c:v>-1</c:v>
                      </c:pt>
                      <c:pt idx="7412">
                        <c:v>-1</c:v>
                      </c:pt>
                      <c:pt idx="7413">
                        <c:v>-1</c:v>
                      </c:pt>
                      <c:pt idx="7414">
                        <c:v>-1</c:v>
                      </c:pt>
                      <c:pt idx="7415">
                        <c:v>-1</c:v>
                      </c:pt>
                      <c:pt idx="7416">
                        <c:v>-1</c:v>
                      </c:pt>
                      <c:pt idx="7417">
                        <c:v>-1</c:v>
                      </c:pt>
                      <c:pt idx="7418">
                        <c:v>-1</c:v>
                      </c:pt>
                      <c:pt idx="7419">
                        <c:v>-1</c:v>
                      </c:pt>
                      <c:pt idx="7420">
                        <c:v>-1</c:v>
                      </c:pt>
                      <c:pt idx="7421">
                        <c:v>-1</c:v>
                      </c:pt>
                      <c:pt idx="7422">
                        <c:v>-1</c:v>
                      </c:pt>
                      <c:pt idx="7423">
                        <c:v>-1</c:v>
                      </c:pt>
                      <c:pt idx="7424">
                        <c:v>-1</c:v>
                      </c:pt>
                      <c:pt idx="7425">
                        <c:v>-1</c:v>
                      </c:pt>
                      <c:pt idx="7426">
                        <c:v>-1</c:v>
                      </c:pt>
                      <c:pt idx="7427">
                        <c:v>-1</c:v>
                      </c:pt>
                      <c:pt idx="7428">
                        <c:v>-1</c:v>
                      </c:pt>
                      <c:pt idx="7429">
                        <c:v>-1</c:v>
                      </c:pt>
                      <c:pt idx="7430">
                        <c:v>-1</c:v>
                      </c:pt>
                      <c:pt idx="7431">
                        <c:v>1</c:v>
                      </c:pt>
                      <c:pt idx="7432">
                        <c:v>1</c:v>
                      </c:pt>
                      <c:pt idx="7433">
                        <c:v>1</c:v>
                      </c:pt>
                      <c:pt idx="7434">
                        <c:v>1</c:v>
                      </c:pt>
                      <c:pt idx="7435">
                        <c:v>1</c:v>
                      </c:pt>
                      <c:pt idx="7436">
                        <c:v>1</c:v>
                      </c:pt>
                      <c:pt idx="7437">
                        <c:v>1</c:v>
                      </c:pt>
                      <c:pt idx="7438">
                        <c:v>1</c:v>
                      </c:pt>
                      <c:pt idx="7439">
                        <c:v>1</c:v>
                      </c:pt>
                      <c:pt idx="7440">
                        <c:v>1</c:v>
                      </c:pt>
                      <c:pt idx="7441">
                        <c:v>1</c:v>
                      </c:pt>
                      <c:pt idx="7442">
                        <c:v>1</c:v>
                      </c:pt>
                      <c:pt idx="7443">
                        <c:v>1</c:v>
                      </c:pt>
                      <c:pt idx="7444">
                        <c:v>1</c:v>
                      </c:pt>
                      <c:pt idx="7445">
                        <c:v>1</c:v>
                      </c:pt>
                      <c:pt idx="7446">
                        <c:v>1</c:v>
                      </c:pt>
                      <c:pt idx="7447">
                        <c:v>1</c:v>
                      </c:pt>
                      <c:pt idx="7448">
                        <c:v>1</c:v>
                      </c:pt>
                      <c:pt idx="7449">
                        <c:v>1</c:v>
                      </c:pt>
                      <c:pt idx="7450">
                        <c:v>1</c:v>
                      </c:pt>
                      <c:pt idx="7451">
                        <c:v>1</c:v>
                      </c:pt>
                      <c:pt idx="7452">
                        <c:v>1</c:v>
                      </c:pt>
                      <c:pt idx="7453">
                        <c:v>1</c:v>
                      </c:pt>
                      <c:pt idx="7454">
                        <c:v>1</c:v>
                      </c:pt>
                      <c:pt idx="7455">
                        <c:v>1</c:v>
                      </c:pt>
                      <c:pt idx="7456">
                        <c:v>1</c:v>
                      </c:pt>
                      <c:pt idx="7457">
                        <c:v>1</c:v>
                      </c:pt>
                      <c:pt idx="7458">
                        <c:v>1</c:v>
                      </c:pt>
                      <c:pt idx="7459">
                        <c:v>1</c:v>
                      </c:pt>
                      <c:pt idx="7460">
                        <c:v>1</c:v>
                      </c:pt>
                      <c:pt idx="7461">
                        <c:v>1</c:v>
                      </c:pt>
                      <c:pt idx="7462">
                        <c:v>1</c:v>
                      </c:pt>
                      <c:pt idx="7463">
                        <c:v>1</c:v>
                      </c:pt>
                      <c:pt idx="7464">
                        <c:v>1</c:v>
                      </c:pt>
                      <c:pt idx="7465">
                        <c:v>1</c:v>
                      </c:pt>
                      <c:pt idx="7466">
                        <c:v>1</c:v>
                      </c:pt>
                      <c:pt idx="7467">
                        <c:v>1</c:v>
                      </c:pt>
                      <c:pt idx="7468">
                        <c:v>1</c:v>
                      </c:pt>
                      <c:pt idx="7469">
                        <c:v>1</c:v>
                      </c:pt>
                      <c:pt idx="7470">
                        <c:v>1</c:v>
                      </c:pt>
                      <c:pt idx="7471">
                        <c:v>1</c:v>
                      </c:pt>
                      <c:pt idx="7472">
                        <c:v>1</c:v>
                      </c:pt>
                      <c:pt idx="7473">
                        <c:v>1</c:v>
                      </c:pt>
                      <c:pt idx="7474">
                        <c:v>1</c:v>
                      </c:pt>
                      <c:pt idx="7475">
                        <c:v>1</c:v>
                      </c:pt>
                      <c:pt idx="7476">
                        <c:v>1</c:v>
                      </c:pt>
                      <c:pt idx="7477">
                        <c:v>1</c:v>
                      </c:pt>
                      <c:pt idx="7478">
                        <c:v>1</c:v>
                      </c:pt>
                      <c:pt idx="7479">
                        <c:v>1</c:v>
                      </c:pt>
                      <c:pt idx="7480">
                        <c:v>1</c:v>
                      </c:pt>
                      <c:pt idx="7481">
                        <c:v>1</c:v>
                      </c:pt>
                      <c:pt idx="7482">
                        <c:v>1</c:v>
                      </c:pt>
                      <c:pt idx="7483">
                        <c:v>1</c:v>
                      </c:pt>
                      <c:pt idx="7484">
                        <c:v>1</c:v>
                      </c:pt>
                      <c:pt idx="7485">
                        <c:v>1</c:v>
                      </c:pt>
                      <c:pt idx="7486">
                        <c:v>1</c:v>
                      </c:pt>
                      <c:pt idx="7487">
                        <c:v>1</c:v>
                      </c:pt>
                      <c:pt idx="7488">
                        <c:v>1</c:v>
                      </c:pt>
                      <c:pt idx="7489">
                        <c:v>1</c:v>
                      </c:pt>
                      <c:pt idx="7490">
                        <c:v>1</c:v>
                      </c:pt>
                      <c:pt idx="7491">
                        <c:v>1</c:v>
                      </c:pt>
                      <c:pt idx="7492">
                        <c:v>1</c:v>
                      </c:pt>
                      <c:pt idx="7493">
                        <c:v>1</c:v>
                      </c:pt>
                      <c:pt idx="7494">
                        <c:v>1</c:v>
                      </c:pt>
                      <c:pt idx="7495">
                        <c:v>1</c:v>
                      </c:pt>
                      <c:pt idx="7496">
                        <c:v>1</c:v>
                      </c:pt>
                      <c:pt idx="7497">
                        <c:v>1</c:v>
                      </c:pt>
                      <c:pt idx="7498">
                        <c:v>1</c:v>
                      </c:pt>
                      <c:pt idx="7499">
                        <c:v>1</c:v>
                      </c:pt>
                      <c:pt idx="7500">
                        <c:v>1</c:v>
                      </c:pt>
                      <c:pt idx="7501">
                        <c:v>1</c:v>
                      </c:pt>
                      <c:pt idx="7502">
                        <c:v>1</c:v>
                      </c:pt>
                      <c:pt idx="7503">
                        <c:v>1</c:v>
                      </c:pt>
                      <c:pt idx="7504">
                        <c:v>1</c:v>
                      </c:pt>
                      <c:pt idx="7505">
                        <c:v>1</c:v>
                      </c:pt>
                      <c:pt idx="7506">
                        <c:v>1</c:v>
                      </c:pt>
                      <c:pt idx="7507">
                        <c:v>1</c:v>
                      </c:pt>
                      <c:pt idx="7508">
                        <c:v>1</c:v>
                      </c:pt>
                      <c:pt idx="7509">
                        <c:v>1</c:v>
                      </c:pt>
                      <c:pt idx="7510">
                        <c:v>1</c:v>
                      </c:pt>
                      <c:pt idx="7511">
                        <c:v>1</c:v>
                      </c:pt>
                      <c:pt idx="7512">
                        <c:v>1</c:v>
                      </c:pt>
                      <c:pt idx="7513">
                        <c:v>1</c:v>
                      </c:pt>
                      <c:pt idx="7514">
                        <c:v>1</c:v>
                      </c:pt>
                      <c:pt idx="7515">
                        <c:v>1</c:v>
                      </c:pt>
                      <c:pt idx="7516">
                        <c:v>1</c:v>
                      </c:pt>
                      <c:pt idx="7517">
                        <c:v>1</c:v>
                      </c:pt>
                      <c:pt idx="7518">
                        <c:v>1</c:v>
                      </c:pt>
                      <c:pt idx="7519">
                        <c:v>1</c:v>
                      </c:pt>
                      <c:pt idx="7520">
                        <c:v>1</c:v>
                      </c:pt>
                      <c:pt idx="7521">
                        <c:v>1</c:v>
                      </c:pt>
                      <c:pt idx="7522">
                        <c:v>1</c:v>
                      </c:pt>
                      <c:pt idx="7523">
                        <c:v>1</c:v>
                      </c:pt>
                      <c:pt idx="7524">
                        <c:v>1</c:v>
                      </c:pt>
                      <c:pt idx="7525">
                        <c:v>1</c:v>
                      </c:pt>
                      <c:pt idx="7526">
                        <c:v>1</c:v>
                      </c:pt>
                      <c:pt idx="7527">
                        <c:v>1</c:v>
                      </c:pt>
                      <c:pt idx="7528">
                        <c:v>1</c:v>
                      </c:pt>
                      <c:pt idx="7529">
                        <c:v>1</c:v>
                      </c:pt>
                      <c:pt idx="7530">
                        <c:v>1</c:v>
                      </c:pt>
                      <c:pt idx="7531">
                        <c:v>1</c:v>
                      </c:pt>
                      <c:pt idx="7532">
                        <c:v>1</c:v>
                      </c:pt>
                      <c:pt idx="7533">
                        <c:v>1</c:v>
                      </c:pt>
                      <c:pt idx="7534">
                        <c:v>1</c:v>
                      </c:pt>
                      <c:pt idx="7535">
                        <c:v>1</c:v>
                      </c:pt>
                      <c:pt idx="7536">
                        <c:v>1</c:v>
                      </c:pt>
                      <c:pt idx="7537">
                        <c:v>1</c:v>
                      </c:pt>
                      <c:pt idx="7538">
                        <c:v>1</c:v>
                      </c:pt>
                      <c:pt idx="7539">
                        <c:v>1</c:v>
                      </c:pt>
                      <c:pt idx="7540">
                        <c:v>1</c:v>
                      </c:pt>
                      <c:pt idx="7541">
                        <c:v>1</c:v>
                      </c:pt>
                      <c:pt idx="7542">
                        <c:v>1</c:v>
                      </c:pt>
                      <c:pt idx="7543">
                        <c:v>1</c:v>
                      </c:pt>
                      <c:pt idx="7544">
                        <c:v>1</c:v>
                      </c:pt>
                      <c:pt idx="7545">
                        <c:v>1</c:v>
                      </c:pt>
                      <c:pt idx="7546">
                        <c:v>1</c:v>
                      </c:pt>
                      <c:pt idx="7547">
                        <c:v>1</c:v>
                      </c:pt>
                      <c:pt idx="7548">
                        <c:v>1</c:v>
                      </c:pt>
                      <c:pt idx="7549">
                        <c:v>1</c:v>
                      </c:pt>
                      <c:pt idx="7550">
                        <c:v>1</c:v>
                      </c:pt>
                      <c:pt idx="7551">
                        <c:v>1</c:v>
                      </c:pt>
                      <c:pt idx="7552">
                        <c:v>1</c:v>
                      </c:pt>
                      <c:pt idx="7553">
                        <c:v>1</c:v>
                      </c:pt>
                      <c:pt idx="7554">
                        <c:v>1</c:v>
                      </c:pt>
                      <c:pt idx="7555">
                        <c:v>1</c:v>
                      </c:pt>
                      <c:pt idx="7556">
                        <c:v>1</c:v>
                      </c:pt>
                      <c:pt idx="7557">
                        <c:v>1</c:v>
                      </c:pt>
                      <c:pt idx="7558">
                        <c:v>1</c:v>
                      </c:pt>
                      <c:pt idx="7559">
                        <c:v>1</c:v>
                      </c:pt>
                      <c:pt idx="7560">
                        <c:v>1</c:v>
                      </c:pt>
                      <c:pt idx="7561">
                        <c:v>1</c:v>
                      </c:pt>
                      <c:pt idx="7562">
                        <c:v>1</c:v>
                      </c:pt>
                      <c:pt idx="7563">
                        <c:v>1</c:v>
                      </c:pt>
                      <c:pt idx="7564">
                        <c:v>1</c:v>
                      </c:pt>
                      <c:pt idx="7565">
                        <c:v>1</c:v>
                      </c:pt>
                      <c:pt idx="7566">
                        <c:v>1</c:v>
                      </c:pt>
                      <c:pt idx="7567">
                        <c:v>1</c:v>
                      </c:pt>
                      <c:pt idx="7568">
                        <c:v>1</c:v>
                      </c:pt>
                      <c:pt idx="7569">
                        <c:v>1</c:v>
                      </c:pt>
                      <c:pt idx="7570">
                        <c:v>1</c:v>
                      </c:pt>
                      <c:pt idx="7571">
                        <c:v>1</c:v>
                      </c:pt>
                      <c:pt idx="7572">
                        <c:v>1</c:v>
                      </c:pt>
                      <c:pt idx="7573">
                        <c:v>1</c:v>
                      </c:pt>
                      <c:pt idx="7574">
                        <c:v>1</c:v>
                      </c:pt>
                      <c:pt idx="7575">
                        <c:v>1</c:v>
                      </c:pt>
                      <c:pt idx="7576">
                        <c:v>1</c:v>
                      </c:pt>
                      <c:pt idx="7577">
                        <c:v>1</c:v>
                      </c:pt>
                      <c:pt idx="7578">
                        <c:v>1</c:v>
                      </c:pt>
                      <c:pt idx="7579">
                        <c:v>1</c:v>
                      </c:pt>
                      <c:pt idx="7580">
                        <c:v>1</c:v>
                      </c:pt>
                      <c:pt idx="7581">
                        <c:v>1</c:v>
                      </c:pt>
                      <c:pt idx="7582">
                        <c:v>1</c:v>
                      </c:pt>
                      <c:pt idx="7583">
                        <c:v>1</c:v>
                      </c:pt>
                      <c:pt idx="7584">
                        <c:v>1</c:v>
                      </c:pt>
                      <c:pt idx="7585">
                        <c:v>1</c:v>
                      </c:pt>
                      <c:pt idx="7586">
                        <c:v>1</c:v>
                      </c:pt>
                      <c:pt idx="7587">
                        <c:v>1</c:v>
                      </c:pt>
                      <c:pt idx="7588">
                        <c:v>1</c:v>
                      </c:pt>
                      <c:pt idx="7589">
                        <c:v>1</c:v>
                      </c:pt>
                      <c:pt idx="7590">
                        <c:v>1</c:v>
                      </c:pt>
                      <c:pt idx="7591">
                        <c:v>1</c:v>
                      </c:pt>
                      <c:pt idx="7592">
                        <c:v>1</c:v>
                      </c:pt>
                      <c:pt idx="7593">
                        <c:v>1</c:v>
                      </c:pt>
                      <c:pt idx="7594">
                        <c:v>1</c:v>
                      </c:pt>
                      <c:pt idx="7595">
                        <c:v>1</c:v>
                      </c:pt>
                      <c:pt idx="7596">
                        <c:v>1</c:v>
                      </c:pt>
                      <c:pt idx="7597">
                        <c:v>1</c:v>
                      </c:pt>
                      <c:pt idx="7598">
                        <c:v>1</c:v>
                      </c:pt>
                      <c:pt idx="7599">
                        <c:v>1</c:v>
                      </c:pt>
                      <c:pt idx="7600">
                        <c:v>1</c:v>
                      </c:pt>
                      <c:pt idx="7601">
                        <c:v>1</c:v>
                      </c:pt>
                      <c:pt idx="7602">
                        <c:v>1</c:v>
                      </c:pt>
                      <c:pt idx="7603">
                        <c:v>1</c:v>
                      </c:pt>
                      <c:pt idx="7604">
                        <c:v>1</c:v>
                      </c:pt>
                      <c:pt idx="7605">
                        <c:v>1</c:v>
                      </c:pt>
                      <c:pt idx="7606">
                        <c:v>1</c:v>
                      </c:pt>
                      <c:pt idx="7607">
                        <c:v>1</c:v>
                      </c:pt>
                      <c:pt idx="7608">
                        <c:v>1</c:v>
                      </c:pt>
                      <c:pt idx="7609">
                        <c:v>1</c:v>
                      </c:pt>
                      <c:pt idx="7610">
                        <c:v>1</c:v>
                      </c:pt>
                      <c:pt idx="7611">
                        <c:v>1</c:v>
                      </c:pt>
                      <c:pt idx="7612">
                        <c:v>1</c:v>
                      </c:pt>
                      <c:pt idx="7613">
                        <c:v>1</c:v>
                      </c:pt>
                      <c:pt idx="7614">
                        <c:v>1</c:v>
                      </c:pt>
                      <c:pt idx="7615">
                        <c:v>1</c:v>
                      </c:pt>
                      <c:pt idx="7616">
                        <c:v>1</c:v>
                      </c:pt>
                      <c:pt idx="7617">
                        <c:v>1</c:v>
                      </c:pt>
                      <c:pt idx="7618">
                        <c:v>1</c:v>
                      </c:pt>
                      <c:pt idx="7619">
                        <c:v>1</c:v>
                      </c:pt>
                      <c:pt idx="7620">
                        <c:v>1</c:v>
                      </c:pt>
                      <c:pt idx="7621">
                        <c:v>1</c:v>
                      </c:pt>
                      <c:pt idx="7622">
                        <c:v>1</c:v>
                      </c:pt>
                      <c:pt idx="7623">
                        <c:v>1</c:v>
                      </c:pt>
                      <c:pt idx="7624">
                        <c:v>1</c:v>
                      </c:pt>
                      <c:pt idx="7625">
                        <c:v>1</c:v>
                      </c:pt>
                      <c:pt idx="7626">
                        <c:v>-1</c:v>
                      </c:pt>
                      <c:pt idx="7627">
                        <c:v>-1</c:v>
                      </c:pt>
                      <c:pt idx="7628">
                        <c:v>-1</c:v>
                      </c:pt>
                      <c:pt idx="7629">
                        <c:v>-1</c:v>
                      </c:pt>
                      <c:pt idx="7630">
                        <c:v>-1</c:v>
                      </c:pt>
                      <c:pt idx="7631">
                        <c:v>-1</c:v>
                      </c:pt>
                      <c:pt idx="7632">
                        <c:v>-1</c:v>
                      </c:pt>
                      <c:pt idx="7633">
                        <c:v>-1</c:v>
                      </c:pt>
                      <c:pt idx="7634">
                        <c:v>-1</c:v>
                      </c:pt>
                      <c:pt idx="7635">
                        <c:v>-1</c:v>
                      </c:pt>
                      <c:pt idx="7636">
                        <c:v>-1</c:v>
                      </c:pt>
                      <c:pt idx="7637">
                        <c:v>-1</c:v>
                      </c:pt>
                      <c:pt idx="7638">
                        <c:v>-1</c:v>
                      </c:pt>
                      <c:pt idx="7639">
                        <c:v>-1</c:v>
                      </c:pt>
                      <c:pt idx="7640">
                        <c:v>-1</c:v>
                      </c:pt>
                      <c:pt idx="7641">
                        <c:v>-1</c:v>
                      </c:pt>
                      <c:pt idx="7642">
                        <c:v>-1</c:v>
                      </c:pt>
                      <c:pt idx="7643">
                        <c:v>-1</c:v>
                      </c:pt>
                      <c:pt idx="7644">
                        <c:v>-1</c:v>
                      </c:pt>
                      <c:pt idx="7645">
                        <c:v>-1</c:v>
                      </c:pt>
                      <c:pt idx="7646">
                        <c:v>-1</c:v>
                      </c:pt>
                      <c:pt idx="7647">
                        <c:v>-1</c:v>
                      </c:pt>
                      <c:pt idx="7648">
                        <c:v>-1</c:v>
                      </c:pt>
                      <c:pt idx="7649">
                        <c:v>-1</c:v>
                      </c:pt>
                      <c:pt idx="7650">
                        <c:v>-1</c:v>
                      </c:pt>
                      <c:pt idx="7651">
                        <c:v>-1</c:v>
                      </c:pt>
                      <c:pt idx="7652">
                        <c:v>-1</c:v>
                      </c:pt>
                      <c:pt idx="7653">
                        <c:v>-1</c:v>
                      </c:pt>
                      <c:pt idx="7654">
                        <c:v>-1</c:v>
                      </c:pt>
                      <c:pt idx="7655">
                        <c:v>-1</c:v>
                      </c:pt>
                      <c:pt idx="7656">
                        <c:v>-1</c:v>
                      </c:pt>
                      <c:pt idx="7657">
                        <c:v>-1</c:v>
                      </c:pt>
                      <c:pt idx="7658">
                        <c:v>-1</c:v>
                      </c:pt>
                      <c:pt idx="7659">
                        <c:v>-1</c:v>
                      </c:pt>
                      <c:pt idx="7660">
                        <c:v>-1</c:v>
                      </c:pt>
                      <c:pt idx="7661">
                        <c:v>-1</c:v>
                      </c:pt>
                      <c:pt idx="7662">
                        <c:v>-1</c:v>
                      </c:pt>
                      <c:pt idx="7663">
                        <c:v>-1</c:v>
                      </c:pt>
                      <c:pt idx="7664">
                        <c:v>-1</c:v>
                      </c:pt>
                      <c:pt idx="7665">
                        <c:v>-1</c:v>
                      </c:pt>
                      <c:pt idx="7666">
                        <c:v>-1</c:v>
                      </c:pt>
                      <c:pt idx="7667">
                        <c:v>-1</c:v>
                      </c:pt>
                      <c:pt idx="7668">
                        <c:v>-1</c:v>
                      </c:pt>
                      <c:pt idx="7669">
                        <c:v>-1</c:v>
                      </c:pt>
                      <c:pt idx="7670">
                        <c:v>-1</c:v>
                      </c:pt>
                      <c:pt idx="7671">
                        <c:v>-1</c:v>
                      </c:pt>
                      <c:pt idx="7672">
                        <c:v>-1</c:v>
                      </c:pt>
                      <c:pt idx="7673">
                        <c:v>-1</c:v>
                      </c:pt>
                      <c:pt idx="7674">
                        <c:v>-1</c:v>
                      </c:pt>
                      <c:pt idx="7675">
                        <c:v>-1</c:v>
                      </c:pt>
                      <c:pt idx="7676">
                        <c:v>-1</c:v>
                      </c:pt>
                      <c:pt idx="7677">
                        <c:v>-1</c:v>
                      </c:pt>
                      <c:pt idx="7678">
                        <c:v>-1</c:v>
                      </c:pt>
                      <c:pt idx="7679">
                        <c:v>-1</c:v>
                      </c:pt>
                      <c:pt idx="7680">
                        <c:v>-1</c:v>
                      </c:pt>
                      <c:pt idx="7681">
                        <c:v>-1</c:v>
                      </c:pt>
                      <c:pt idx="7682">
                        <c:v>-1</c:v>
                      </c:pt>
                      <c:pt idx="7683">
                        <c:v>-1</c:v>
                      </c:pt>
                      <c:pt idx="7684">
                        <c:v>-1</c:v>
                      </c:pt>
                      <c:pt idx="7685">
                        <c:v>-1</c:v>
                      </c:pt>
                      <c:pt idx="7686">
                        <c:v>-1</c:v>
                      </c:pt>
                      <c:pt idx="7687">
                        <c:v>-1</c:v>
                      </c:pt>
                      <c:pt idx="7688">
                        <c:v>-1</c:v>
                      </c:pt>
                      <c:pt idx="7689">
                        <c:v>-1</c:v>
                      </c:pt>
                      <c:pt idx="7690">
                        <c:v>-1</c:v>
                      </c:pt>
                      <c:pt idx="7691">
                        <c:v>-1</c:v>
                      </c:pt>
                      <c:pt idx="7692">
                        <c:v>-1</c:v>
                      </c:pt>
                      <c:pt idx="7693">
                        <c:v>-1</c:v>
                      </c:pt>
                      <c:pt idx="7694">
                        <c:v>-1</c:v>
                      </c:pt>
                      <c:pt idx="7695">
                        <c:v>-1</c:v>
                      </c:pt>
                      <c:pt idx="7696">
                        <c:v>-1</c:v>
                      </c:pt>
                      <c:pt idx="7697">
                        <c:v>-1</c:v>
                      </c:pt>
                      <c:pt idx="7698">
                        <c:v>-1</c:v>
                      </c:pt>
                      <c:pt idx="7699">
                        <c:v>-1</c:v>
                      </c:pt>
                      <c:pt idx="7700">
                        <c:v>-1</c:v>
                      </c:pt>
                      <c:pt idx="7701">
                        <c:v>-1</c:v>
                      </c:pt>
                      <c:pt idx="7702">
                        <c:v>-1</c:v>
                      </c:pt>
                      <c:pt idx="7703">
                        <c:v>-1</c:v>
                      </c:pt>
                      <c:pt idx="7704">
                        <c:v>-1</c:v>
                      </c:pt>
                      <c:pt idx="7705">
                        <c:v>-1</c:v>
                      </c:pt>
                      <c:pt idx="7706">
                        <c:v>-1</c:v>
                      </c:pt>
                      <c:pt idx="7707">
                        <c:v>-1</c:v>
                      </c:pt>
                      <c:pt idx="7708">
                        <c:v>-1</c:v>
                      </c:pt>
                      <c:pt idx="7709">
                        <c:v>-1</c:v>
                      </c:pt>
                      <c:pt idx="7710">
                        <c:v>-1</c:v>
                      </c:pt>
                      <c:pt idx="7711">
                        <c:v>-1</c:v>
                      </c:pt>
                      <c:pt idx="7712">
                        <c:v>-1</c:v>
                      </c:pt>
                      <c:pt idx="7713">
                        <c:v>-1</c:v>
                      </c:pt>
                      <c:pt idx="7714">
                        <c:v>-1</c:v>
                      </c:pt>
                      <c:pt idx="7715">
                        <c:v>-1</c:v>
                      </c:pt>
                      <c:pt idx="7716">
                        <c:v>-1</c:v>
                      </c:pt>
                      <c:pt idx="7717">
                        <c:v>-1</c:v>
                      </c:pt>
                      <c:pt idx="7718">
                        <c:v>-1</c:v>
                      </c:pt>
                      <c:pt idx="7719">
                        <c:v>-1</c:v>
                      </c:pt>
                      <c:pt idx="7720">
                        <c:v>-1</c:v>
                      </c:pt>
                      <c:pt idx="7721">
                        <c:v>-1</c:v>
                      </c:pt>
                      <c:pt idx="7722">
                        <c:v>-1</c:v>
                      </c:pt>
                      <c:pt idx="7723">
                        <c:v>-1</c:v>
                      </c:pt>
                      <c:pt idx="7724">
                        <c:v>-1</c:v>
                      </c:pt>
                      <c:pt idx="7725">
                        <c:v>-1</c:v>
                      </c:pt>
                      <c:pt idx="7726">
                        <c:v>-1</c:v>
                      </c:pt>
                      <c:pt idx="7727">
                        <c:v>-1</c:v>
                      </c:pt>
                      <c:pt idx="7728">
                        <c:v>-1</c:v>
                      </c:pt>
                      <c:pt idx="7729">
                        <c:v>-1</c:v>
                      </c:pt>
                      <c:pt idx="7730">
                        <c:v>-1</c:v>
                      </c:pt>
                      <c:pt idx="7731">
                        <c:v>-1</c:v>
                      </c:pt>
                      <c:pt idx="7732">
                        <c:v>-1</c:v>
                      </c:pt>
                      <c:pt idx="7733">
                        <c:v>-1</c:v>
                      </c:pt>
                      <c:pt idx="7734">
                        <c:v>-1</c:v>
                      </c:pt>
                      <c:pt idx="7735">
                        <c:v>-1</c:v>
                      </c:pt>
                      <c:pt idx="7736">
                        <c:v>-1</c:v>
                      </c:pt>
                      <c:pt idx="7737">
                        <c:v>-1</c:v>
                      </c:pt>
                      <c:pt idx="7738">
                        <c:v>-1</c:v>
                      </c:pt>
                      <c:pt idx="7739">
                        <c:v>-1</c:v>
                      </c:pt>
                      <c:pt idx="7740">
                        <c:v>-1</c:v>
                      </c:pt>
                      <c:pt idx="7741">
                        <c:v>-1</c:v>
                      </c:pt>
                      <c:pt idx="7742">
                        <c:v>-1</c:v>
                      </c:pt>
                      <c:pt idx="7743">
                        <c:v>-1</c:v>
                      </c:pt>
                      <c:pt idx="7744">
                        <c:v>-1</c:v>
                      </c:pt>
                      <c:pt idx="7745">
                        <c:v>-1</c:v>
                      </c:pt>
                      <c:pt idx="7746">
                        <c:v>-1</c:v>
                      </c:pt>
                      <c:pt idx="7747">
                        <c:v>-1</c:v>
                      </c:pt>
                      <c:pt idx="7748">
                        <c:v>-1</c:v>
                      </c:pt>
                      <c:pt idx="7749">
                        <c:v>-1</c:v>
                      </c:pt>
                      <c:pt idx="7750">
                        <c:v>-1</c:v>
                      </c:pt>
                      <c:pt idx="7751">
                        <c:v>-1</c:v>
                      </c:pt>
                      <c:pt idx="7752">
                        <c:v>-1</c:v>
                      </c:pt>
                      <c:pt idx="7753">
                        <c:v>-1</c:v>
                      </c:pt>
                      <c:pt idx="7754">
                        <c:v>-1</c:v>
                      </c:pt>
                      <c:pt idx="7755">
                        <c:v>-1</c:v>
                      </c:pt>
                      <c:pt idx="7756">
                        <c:v>-1</c:v>
                      </c:pt>
                      <c:pt idx="7757">
                        <c:v>-1</c:v>
                      </c:pt>
                      <c:pt idx="7758">
                        <c:v>-1</c:v>
                      </c:pt>
                      <c:pt idx="7759">
                        <c:v>-1</c:v>
                      </c:pt>
                      <c:pt idx="7760">
                        <c:v>-1</c:v>
                      </c:pt>
                      <c:pt idx="7761">
                        <c:v>-1</c:v>
                      </c:pt>
                      <c:pt idx="7762">
                        <c:v>-1</c:v>
                      </c:pt>
                      <c:pt idx="7763">
                        <c:v>-1</c:v>
                      </c:pt>
                      <c:pt idx="7764">
                        <c:v>-1</c:v>
                      </c:pt>
                      <c:pt idx="7765">
                        <c:v>-1</c:v>
                      </c:pt>
                      <c:pt idx="7766">
                        <c:v>-1</c:v>
                      </c:pt>
                      <c:pt idx="7767">
                        <c:v>-1</c:v>
                      </c:pt>
                      <c:pt idx="7768">
                        <c:v>-1</c:v>
                      </c:pt>
                      <c:pt idx="7769">
                        <c:v>-1</c:v>
                      </c:pt>
                      <c:pt idx="7770">
                        <c:v>-1</c:v>
                      </c:pt>
                      <c:pt idx="7771">
                        <c:v>-1</c:v>
                      </c:pt>
                      <c:pt idx="7772">
                        <c:v>-1</c:v>
                      </c:pt>
                      <c:pt idx="7773">
                        <c:v>-1</c:v>
                      </c:pt>
                      <c:pt idx="7774">
                        <c:v>-1</c:v>
                      </c:pt>
                      <c:pt idx="7775">
                        <c:v>-1</c:v>
                      </c:pt>
                      <c:pt idx="7776">
                        <c:v>-1</c:v>
                      </c:pt>
                      <c:pt idx="7777">
                        <c:v>-1</c:v>
                      </c:pt>
                      <c:pt idx="7778">
                        <c:v>-1</c:v>
                      </c:pt>
                      <c:pt idx="7779">
                        <c:v>-1</c:v>
                      </c:pt>
                      <c:pt idx="7780">
                        <c:v>-1</c:v>
                      </c:pt>
                      <c:pt idx="7781">
                        <c:v>-1</c:v>
                      </c:pt>
                      <c:pt idx="7782">
                        <c:v>-1</c:v>
                      </c:pt>
                      <c:pt idx="7783">
                        <c:v>-1</c:v>
                      </c:pt>
                      <c:pt idx="7784">
                        <c:v>-1</c:v>
                      </c:pt>
                      <c:pt idx="7785">
                        <c:v>-1</c:v>
                      </c:pt>
                      <c:pt idx="7786">
                        <c:v>-1</c:v>
                      </c:pt>
                      <c:pt idx="7787">
                        <c:v>-1</c:v>
                      </c:pt>
                      <c:pt idx="7788">
                        <c:v>-1</c:v>
                      </c:pt>
                      <c:pt idx="7789">
                        <c:v>-1</c:v>
                      </c:pt>
                      <c:pt idx="7790">
                        <c:v>-1</c:v>
                      </c:pt>
                      <c:pt idx="7791">
                        <c:v>-1</c:v>
                      </c:pt>
                      <c:pt idx="7792">
                        <c:v>-1</c:v>
                      </c:pt>
                      <c:pt idx="7793">
                        <c:v>-1</c:v>
                      </c:pt>
                      <c:pt idx="7794">
                        <c:v>-1</c:v>
                      </c:pt>
                      <c:pt idx="7795">
                        <c:v>-1</c:v>
                      </c:pt>
                      <c:pt idx="7796">
                        <c:v>-1</c:v>
                      </c:pt>
                      <c:pt idx="7797">
                        <c:v>-1</c:v>
                      </c:pt>
                      <c:pt idx="7798">
                        <c:v>-1</c:v>
                      </c:pt>
                      <c:pt idx="7799">
                        <c:v>-1</c:v>
                      </c:pt>
                      <c:pt idx="7800">
                        <c:v>-1</c:v>
                      </c:pt>
                      <c:pt idx="7801">
                        <c:v>-1</c:v>
                      </c:pt>
                      <c:pt idx="7802">
                        <c:v>-1</c:v>
                      </c:pt>
                      <c:pt idx="7803">
                        <c:v>-1</c:v>
                      </c:pt>
                      <c:pt idx="7804">
                        <c:v>-1</c:v>
                      </c:pt>
                      <c:pt idx="7805">
                        <c:v>-1</c:v>
                      </c:pt>
                      <c:pt idx="7806">
                        <c:v>-1</c:v>
                      </c:pt>
                      <c:pt idx="7807">
                        <c:v>-1</c:v>
                      </c:pt>
                      <c:pt idx="7808">
                        <c:v>-1</c:v>
                      </c:pt>
                      <c:pt idx="7809">
                        <c:v>-1</c:v>
                      </c:pt>
                      <c:pt idx="7810">
                        <c:v>-1</c:v>
                      </c:pt>
                      <c:pt idx="7811">
                        <c:v>-1</c:v>
                      </c:pt>
                      <c:pt idx="7812">
                        <c:v>-1</c:v>
                      </c:pt>
                      <c:pt idx="7813">
                        <c:v>-1</c:v>
                      </c:pt>
                      <c:pt idx="7814">
                        <c:v>-1</c:v>
                      </c:pt>
                      <c:pt idx="7815">
                        <c:v>-1</c:v>
                      </c:pt>
                      <c:pt idx="7816">
                        <c:v>-1</c:v>
                      </c:pt>
                      <c:pt idx="7817">
                        <c:v>-1</c:v>
                      </c:pt>
                      <c:pt idx="7818">
                        <c:v>-1</c:v>
                      </c:pt>
                      <c:pt idx="7819">
                        <c:v>-1</c:v>
                      </c:pt>
                      <c:pt idx="7820">
                        <c:v>-1</c:v>
                      </c:pt>
                      <c:pt idx="7821">
                        <c:v>-1</c:v>
                      </c:pt>
                      <c:pt idx="7822">
                        <c:v>-1</c:v>
                      </c:pt>
                      <c:pt idx="7823">
                        <c:v>-1</c:v>
                      </c:pt>
                      <c:pt idx="7824">
                        <c:v>-1</c:v>
                      </c:pt>
                      <c:pt idx="7825">
                        <c:v>-1</c:v>
                      </c:pt>
                      <c:pt idx="7826">
                        <c:v>-1</c:v>
                      </c:pt>
                      <c:pt idx="7827">
                        <c:v>-1</c:v>
                      </c:pt>
                      <c:pt idx="7828">
                        <c:v>-1</c:v>
                      </c:pt>
                      <c:pt idx="7829">
                        <c:v>-1</c:v>
                      </c:pt>
                      <c:pt idx="7830">
                        <c:v>-1</c:v>
                      </c:pt>
                      <c:pt idx="7831">
                        <c:v>-1</c:v>
                      </c:pt>
                      <c:pt idx="7832">
                        <c:v>-1</c:v>
                      </c:pt>
                      <c:pt idx="7833">
                        <c:v>-1</c:v>
                      </c:pt>
                      <c:pt idx="7834">
                        <c:v>-1</c:v>
                      </c:pt>
                      <c:pt idx="7835">
                        <c:v>-1</c:v>
                      </c:pt>
                      <c:pt idx="7836">
                        <c:v>-1</c:v>
                      </c:pt>
                      <c:pt idx="7837">
                        <c:v>-1</c:v>
                      </c:pt>
                      <c:pt idx="7838">
                        <c:v>-1</c:v>
                      </c:pt>
                      <c:pt idx="7839">
                        <c:v>-1</c:v>
                      </c:pt>
                      <c:pt idx="7840">
                        <c:v>-1</c:v>
                      </c:pt>
                      <c:pt idx="7841">
                        <c:v>-1</c:v>
                      </c:pt>
                      <c:pt idx="7842">
                        <c:v>-1</c:v>
                      </c:pt>
                      <c:pt idx="7843">
                        <c:v>-1</c:v>
                      </c:pt>
                      <c:pt idx="7844">
                        <c:v>-1</c:v>
                      </c:pt>
                      <c:pt idx="7845">
                        <c:v>-1</c:v>
                      </c:pt>
                      <c:pt idx="7846">
                        <c:v>-1</c:v>
                      </c:pt>
                      <c:pt idx="7847">
                        <c:v>-1</c:v>
                      </c:pt>
                      <c:pt idx="7848">
                        <c:v>-1</c:v>
                      </c:pt>
                      <c:pt idx="7849">
                        <c:v>-1</c:v>
                      </c:pt>
                      <c:pt idx="7850">
                        <c:v>-1</c:v>
                      </c:pt>
                      <c:pt idx="7851">
                        <c:v>-1</c:v>
                      </c:pt>
                      <c:pt idx="7852">
                        <c:v>-1</c:v>
                      </c:pt>
                      <c:pt idx="7853">
                        <c:v>-1</c:v>
                      </c:pt>
                      <c:pt idx="7854">
                        <c:v>-1</c:v>
                      </c:pt>
                      <c:pt idx="7855">
                        <c:v>-1</c:v>
                      </c:pt>
                      <c:pt idx="7856">
                        <c:v>-1</c:v>
                      </c:pt>
                      <c:pt idx="7857">
                        <c:v>-1</c:v>
                      </c:pt>
                      <c:pt idx="7858">
                        <c:v>-1</c:v>
                      </c:pt>
                      <c:pt idx="7859">
                        <c:v>-1</c:v>
                      </c:pt>
                      <c:pt idx="7860">
                        <c:v>-1</c:v>
                      </c:pt>
                      <c:pt idx="7861">
                        <c:v>-1</c:v>
                      </c:pt>
                      <c:pt idx="7862">
                        <c:v>-1</c:v>
                      </c:pt>
                      <c:pt idx="7863">
                        <c:v>-1</c:v>
                      </c:pt>
                      <c:pt idx="7864">
                        <c:v>-1</c:v>
                      </c:pt>
                      <c:pt idx="7865">
                        <c:v>-1</c:v>
                      </c:pt>
                      <c:pt idx="7866">
                        <c:v>-1</c:v>
                      </c:pt>
                      <c:pt idx="7867">
                        <c:v>-1</c:v>
                      </c:pt>
                      <c:pt idx="7868">
                        <c:v>-1</c:v>
                      </c:pt>
                      <c:pt idx="7869">
                        <c:v>-1</c:v>
                      </c:pt>
                      <c:pt idx="7870">
                        <c:v>-1</c:v>
                      </c:pt>
                      <c:pt idx="7871">
                        <c:v>-1</c:v>
                      </c:pt>
                      <c:pt idx="7872">
                        <c:v>-1</c:v>
                      </c:pt>
                      <c:pt idx="7873">
                        <c:v>-1</c:v>
                      </c:pt>
                      <c:pt idx="7874">
                        <c:v>-1</c:v>
                      </c:pt>
                      <c:pt idx="7875">
                        <c:v>-1</c:v>
                      </c:pt>
                      <c:pt idx="7876">
                        <c:v>-1</c:v>
                      </c:pt>
                      <c:pt idx="7877">
                        <c:v>-1</c:v>
                      </c:pt>
                      <c:pt idx="7878">
                        <c:v>-1</c:v>
                      </c:pt>
                      <c:pt idx="7879">
                        <c:v>-1</c:v>
                      </c:pt>
                      <c:pt idx="7880">
                        <c:v>-1</c:v>
                      </c:pt>
                      <c:pt idx="7881">
                        <c:v>-1</c:v>
                      </c:pt>
                      <c:pt idx="7882">
                        <c:v>-1</c:v>
                      </c:pt>
                      <c:pt idx="7883">
                        <c:v>-1</c:v>
                      </c:pt>
                      <c:pt idx="7884">
                        <c:v>-1</c:v>
                      </c:pt>
                      <c:pt idx="7885">
                        <c:v>-1</c:v>
                      </c:pt>
                      <c:pt idx="7886">
                        <c:v>-1</c:v>
                      </c:pt>
                      <c:pt idx="7887">
                        <c:v>-1</c:v>
                      </c:pt>
                      <c:pt idx="7888">
                        <c:v>-1</c:v>
                      </c:pt>
                      <c:pt idx="7889">
                        <c:v>-1</c:v>
                      </c:pt>
                      <c:pt idx="7890">
                        <c:v>-1</c:v>
                      </c:pt>
                      <c:pt idx="7891">
                        <c:v>-1</c:v>
                      </c:pt>
                      <c:pt idx="7892">
                        <c:v>-1</c:v>
                      </c:pt>
                      <c:pt idx="7893">
                        <c:v>-1</c:v>
                      </c:pt>
                      <c:pt idx="7894">
                        <c:v>-1</c:v>
                      </c:pt>
                      <c:pt idx="7895">
                        <c:v>-1</c:v>
                      </c:pt>
                      <c:pt idx="7896">
                        <c:v>-1</c:v>
                      </c:pt>
                      <c:pt idx="7897">
                        <c:v>-1</c:v>
                      </c:pt>
                      <c:pt idx="7898">
                        <c:v>-1</c:v>
                      </c:pt>
                      <c:pt idx="7899">
                        <c:v>-1</c:v>
                      </c:pt>
                      <c:pt idx="7900">
                        <c:v>-1</c:v>
                      </c:pt>
                      <c:pt idx="7901">
                        <c:v>-1</c:v>
                      </c:pt>
                      <c:pt idx="7902">
                        <c:v>-1</c:v>
                      </c:pt>
                      <c:pt idx="7903">
                        <c:v>-1</c:v>
                      </c:pt>
                      <c:pt idx="7904">
                        <c:v>-1</c:v>
                      </c:pt>
                      <c:pt idx="7905">
                        <c:v>-1</c:v>
                      </c:pt>
                      <c:pt idx="7906">
                        <c:v>-1</c:v>
                      </c:pt>
                      <c:pt idx="7907">
                        <c:v>-1</c:v>
                      </c:pt>
                      <c:pt idx="7908">
                        <c:v>-1</c:v>
                      </c:pt>
                      <c:pt idx="7909">
                        <c:v>-1</c:v>
                      </c:pt>
                      <c:pt idx="7910">
                        <c:v>-1</c:v>
                      </c:pt>
                      <c:pt idx="7911">
                        <c:v>-1</c:v>
                      </c:pt>
                      <c:pt idx="7912">
                        <c:v>-1</c:v>
                      </c:pt>
                      <c:pt idx="7913">
                        <c:v>-1</c:v>
                      </c:pt>
                      <c:pt idx="7914">
                        <c:v>-1</c:v>
                      </c:pt>
                      <c:pt idx="7915">
                        <c:v>-1</c:v>
                      </c:pt>
                      <c:pt idx="7916">
                        <c:v>-1</c:v>
                      </c:pt>
                      <c:pt idx="7917">
                        <c:v>-1</c:v>
                      </c:pt>
                      <c:pt idx="7918">
                        <c:v>-1</c:v>
                      </c:pt>
                      <c:pt idx="7919">
                        <c:v>-1</c:v>
                      </c:pt>
                      <c:pt idx="7920">
                        <c:v>-1</c:v>
                      </c:pt>
                      <c:pt idx="7921">
                        <c:v>-1</c:v>
                      </c:pt>
                      <c:pt idx="7922">
                        <c:v>-1</c:v>
                      </c:pt>
                      <c:pt idx="7923">
                        <c:v>-1</c:v>
                      </c:pt>
                      <c:pt idx="7924">
                        <c:v>-1</c:v>
                      </c:pt>
                      <c:pt idx="7925">
                        <c:v>-1</c:v>
                      </c:pt>
                      <c:pt idx="7926">
                        <c:v>-1</c:v>
                      </c:pt>
                      <c:pt idx="7927">
                        <c:v>-1</c:v>
                      </c:pt>
                      <c:pt idx="7928">
                        <c:v>-1</c:v>
                      </c:pt>
                      <c:pt idx="7929">
                        <c:v>-1</c:v>
                      </c:pt>
                      <c:pt idx="7930">
                        <c:v>-1</c:v>
                      </c:pt>
                      <c:pt idx="7931">
                        <c:v>-1</c:v>
                      </c:pt>
                      <c:pt idx="7932">
                        <c:v>-1</c:v>
                      </c:pt>
                      <c:pt idx="7933">
                        <c:v>-1</c:v>
                      </c:pt>
                      <c:pt idx="7934">
                        <c:v>-1</c:v>
                      </c:pt>
                      <c:pt idx="7935">
                        <c:v>-1</c:v>
                      </c:pt>
                      <c:pt idx="7936">
                        <c:v>-1</c:v>
                      </c:pt>
                      <c:pt idx="7937">
                        <c:v>-1</c:v>
                      </c:pt>
                      <c:pt idx="7938">
                        <c:v>-1</c:v>
                      </c:pt>
                      <c:pt idx="7939">
                        <c:v>-1</c:v>
                      </c:pt>
                      <c:pt idx="7940">
                        <c:v>-1</c:v>
                      </c:pt>
                      <c:pt idx="7941">
                        <c:v>-1</c:v>
                      </c:pt>
                      <c:pt idx="7942">
                        <c:v>-1</c:v>
                      </c:pt>
                      <c:pt idx="7943">
                        <c:v>-1</c:v>
                      </c:pt>
                      <c:pt idx="7944">
                        <c:v>-1</c:v>
                      </c:pt>
                      <c:pt idx="7945">
                        <c:v>-1</c:v>
                      </c:pt>
                      <c:pt idx="7946">
                        <c:v>-1</c:v>
                      </c:pt>
                      <c:pt idx="7947">
                        <c:v>-1</c:v>
                      </c:pt>
                      <c:pt idx="7948">
                        <c:v>-1</c:v>
                      </c:pt>
                      <c:pt idx="7949">
                        <c:v>-1</c:v>
                      </c:pt>
                      <c:pt idx="7950">
                        <c:v>-1</c:v>
                      </c:pt>
                      <c:pt idx="7951">
                        <c:v>-1</c:v>
                      </c:pt>
                      <c:pt idx="7952">
                        <c:v>-1</c:v>
                      </c:pt>
                      <c:pt idx="7953">
                        <c:v>-1</c:v>
                      </c:pt>
                      <c:pt idx="7954">
                        <c:v>-1</c:v>
                      </c:pt>
                      <c:pt idx="7955">
                        <c:v>-1</c:v>
                      </c:pt>
                      <c:pt idx="7956">
                        <c:v>-1</c:v>
                      </c:pt>
                      <c:pt idx="7957">
                        <c:v>-1</c:v>
                      </c:pt>
                      <c:pt idx="7958">
                        <c:v>-1</c:v>
                      </c:pt>
                      <c:pt idx="7959">
                        <c:v>-1</c:v>
                      </c:pt>
                      <c:pt idx="7960">
                        <c:v>-1</c:v>
                      </c:pt>
                      <c:pt idx="7961">
                        <c:v>-1</c:v>
                      </c:pt>
                      <c:pt idx="7962">
                        <c:v>-1</c:v>
                      </c:pt>
                      <c:pt idx="7963">
                        <c:v>-1</c:v>
                      </c:pt>
                      <c:pt idx="7964">
                        <c:v>-1</c:v>
                      </c:pt>
                      <c:pt idx="7965">
                        <c:v>-1</c:v>
                      </c:pt>
                      <c:pt idx="7966">
                        <c:v>-1</c:v>
                      </c:pt>
                      <c:pt idx="7967">
                        <c:v>-1</c:v>
                      </c:pt>
                      <c:pt idx="7968">
                        <c:v>-1</c:v>
                      </c:pt>
                      <c:pt idx="7969">
                        <c:v>-1</c:v>
                      </c:pt>
                      <c:pt idx="7970">
                        <c:v>-1</c:v>
                      </c:pt>
                      <c:pt idx="7971">
                        <c:v>-1</c:v>
                      </c:pt>
                      <c:pt idx="7972">
                        <c:v>-1</c:v>
                      </c:pt>
                      <c:pt idx="7973">
                        <c:v>-1</c:v>
                      </c:pt>
                      <c:pt idx="7974">
                        <c:v>-1</c:v>
                      </c:pt>
                      <c:pt idx="7975">
                        <c:v>-1</c:v>
                      </c:pt>
                      <c:pt idx="7976">
                        <c:v>-1</c:v>
                      </c:pt>
                      <c:pt idx="7977">
                        <c:v>-1</c:v>
                      </c:pt>
                      <c:pt idx="7978">
                        <c:v>-1</c:v>
                      </c:pt>
                      <c:pt idx="7979">
                        <c:v>-1</c:v>
                      </c:pt>
                      <c:pt idx="7980">
                        <c:v>-1</c:v>
                      </c:pt>
                      <c:pt idx="7981">
                        <c:v>-1</c:v>
                      </c:pt>
                      <c:pt idx="7982">
                        <c:v>-1</c:v>
                      </c:pt>
                      <c:pt idx="7983">
                        <c:v>-1</c:v>
                      </c:pt>
                      <c:pt idx="7984">
                        <c:v>-1</c:v>
                      </c:pt>
                      <c:pt idx="7985">
                        <c:v>-1</c:v>
                      </c:pt>
                      <c:pt idx="7986">
                        <c:v>-1</c:v>
                      </c:pt>
                      <c:pt idx="7987">
                        <c:v>-1</c:v>
                      </c:pt>
                      <c:pt idx="7988">
                        <c:v>-1</c:v>
                      </c:pt>
                      <c:pt idx="7989">
                        <c:v>-1</c:v>
                      </c:pt>
                      <c:pt idx="7990">
                        <c:v>-1</c:v>
                      </c:pt>
                      <c:pt idx="7991">
                        <c:v>-1</c:v>
                      </c:pt>
                      <c:pt idx="7992">
                        <c:v>-1</c:v>
                      </c:pt>
                      <c:pt idx="7993">
                        <c:v>-1</c:v>
                      </c:pt>
                      <c:pt idx="7994">
                        <c:v>-1</c:v>
                      </c:pt>
                      <c:pt idx="7995">
                        <c:v>-1</c:v>
                      </c:pt>
                      <c:pt idx="7996">
                        <c:v>-1</c:v>
                      </c:pt>
                      <c:pt idx="7997">
                        <c:v>-1</c:v>
                      </c:pt>
                      <c:pt idx="7998">
                        <c:v>-1</c:v>
                      </c:pt>
                      <c:pt idx="7999">
                        <c:v>-1</c:v>
                      </c:pt>
                      <c:pt idx="8000">
                        <c:v>-1</c:v>
                      </c:pt>
                      <c:pt idx="8001">
                        <c:v>-1</c:v>
                      </c:pt>
                      <c:pt idx="8002">
                        <c:v>-1</c:v>
                      </c:pt>
                      <c:pt idx="8003">
                        <c:v>-1</c:v>
                      </c:pt>
                      <c:pt idx="8004">
                        <c:v>-1</c:v>
                      </c:pt>
                      <c:pt idx="8005">
                        <c:v>-1</c:v>
                      </c:pt>
                      <c:pt idx="8006">
                        <c:v>-1</c:v>
                      </c:pt>
                      <c:pt idx="8007">
                        <c:v>-1</c:v>
                      </c:pt>
                      <c:pt idx="8008">
                        <c:v>-1</c:v>
                      </c:pt>
                      <c:pt idx="8009">
                        <c:v>-1</c:v>
                      </c:pt>
                      <c:pt idx="8010">
                        <c:v>-1</c:v>
                      </c:pt>
                      <c:pt idx="8011">
                        <c:v>-1</c:v>
                      </c:pt>
                      <c:pt idx="8012">
                        <c:v>-1</c:v>
                      </c:pt>
                      <c:pt idx="8013">
                        <c:v>-1</c:v>
                      </c:pt>
                      <c:pt idx="8014">
                        <c:v>-1</c:v>
                      </c:pt>
                      <c:pt idx="8015">
                        <c:v>-1</c:v>
                      </c:pt>
                      <c:pt idx="8016">
                        <c:v>-1</c:v>
                      </c:pt>
                      <c:pt idx="8017">
                        <c:v>-1</c:v>
                      </c:pt>
                      <c:pt idx="8018">
                        <c:v>-1</c:v>
                      </c:pt>
                      <c:pt idx="8019">
                        <c:v>-1</c:v>
                      </c:pt>
                      <c:pt idx="8020">
                        <c:v>-1</c:v>
                      </c:pt>
                      <c:pt idx="8021">
                        <c:v>-1</c:v>
                      </c:pt>
                      <c:pt idx="8022">
                        <c:v>-1</c:v>
                      </c:pt>
                      <c:pt idx="8023">
                        <c:v>-1</c:v>
                      </c:pt>
                      <c:pt idx="8024">
                        <c:v>-1</c:v>
                      </c:pt>
                      <c:pt idx="8025">
                        <c:v>-1</c:v>
                      </c:pt>
                      <c:pt idx="8026">
                        <c:v>-1</c:v>
                      </c:pt>
                      <c:pt idx="8027">
                        <c:v>-1</c:v>
                      </c:pt>
                      <c:pt idx="8028">
                        <c:v>-1</c:v>
                      </c:pt>
                      <c:pt idx="8029">
                        <c:v>-1</c:v>
                      </c:pt>
                      <c:pt idx="8030">
                        <c:v>-1</c:v>
                      </c:pt>
                      <c:pt idx="8031">
                        <c:v>-1</c:v>
                      </c:pt>
                      <c:pt idx="8032">
                        <c:v>-1</c:v>
                      </c:pt>
                      <c:pt idx="8033">
                        <c:v>-1</c:v>
                      </c:pt>
                      <c:pt idx="8034">
                        <c:v>-1</c:v>
                      </c:pt>
                      <c:pt idx="8035">
                        <c:v>-1</c:v>
                      </c:pt>
                      <c:pt idx="8036">
                        <c:v>-1</c:v>
                      </c:pt>
                      <c:pt idx="8037">
                        <c:v>-1</c:v>
                      </c:pt>
                      <c:pt idx="8038">
                        <c:v>-1</c:v>
                      </c:pt>
                      <c:pt idx="8039">
                        <c:v>-1</c:v>
                      </c:pt>
                      <c:pt idx="8040">
                        <c:v>-1</c:v>
                      </c:pt>
                      <c:pt idx="8041">
                        <c:v>-1</c:v>
                      </c:pt>
                      <c:pt idx="8042">
                        <c:v>-1</c:v>
                      </c:pt>
                      <c:pt idx="8043">
                        <c:v>-1</c:v>
                      </c:pt>
                      <c:pt idx="8044">
                        <c:v>-1</c:v>
                      </c:pt>
                      <c:pt idx="8045">
                        <c:v>-1</c:v>
                      </c:pt>
                      <c:pt idx="8046">
                        <c:v>-1</c:v>
                      </c:pt>
                      <c:pt idx="8047">
                        <c:v>-1</c:v>
                      </c:pt>
                      <c:pt idx="8048">
                        <c:v>-1</c:v>
                      </c:pt>
                      <c:pt idx="8049">
                        <c:v>-1</c:v>
                      </c:pt>
                      <c:pt idx="8050">
                        <c:v>-1</c:v>
                      </c:pt>
                      <c:pt idx="8051">
                        <c:v>-1</c:v>
                      </c:pt>
                      <c:pt idx="8052">
                        <c:v>-1</c:v>
                      </c:pt>
                      <c:pt idx="8053">
                        <c:v>-1</c:v>
                      </c:pt>
                      <c:pt idx="8054">
                        <c:v>-1</c:v>
                      </c:pt>
                      <c:pt idx="8055">
                        <c:v>-1</c:v>
                      </c:pt>
                      <c:pt idx="8056">
                        <c:v>-1</c:v>
                      </c:pt>
                      <c:pt idx="8057">
                        <c:v>-1</c:v>
                      </c:pt>
                      <c:pt idx="8058">
                        <c:v>-1</c:v>
                      </c:pt>
                      <c:pt idx="8059">
                        <c:v>-1</c:v>
                      </c:pt>
                      <c:pt idx="8060">
                        <c:v>-1</c:v>
                      </c:pt>
                      <c:pt idx="8061">
                        <c:v>-1</c:v>
                      </c:pt>
                      <c:pt idx="8062">
                        <c:v>-1</c:v>
                      </c:pt>
                      <c:pt idx="8063">
                        <c:v>-1</c:v>
                      </c:pt>
                      <c:pt idx="8064">
                        <c:v>-1</c:v>
                      </c:pt>
                      <c:pt idx="8065">
                        <c:v>-1</c:v>
                      </c:pt>
                      <c:pt idx="8066">
                        <c:v>-1</c:v>
                      </c:pt>
                      <c:pt idx="8067">
                        <c:v>-1</c:v>
                      </c:pt>
                      <c:pt idx="8068">
                        <c:v>-1</c:v>
                      </c:pt>
                      <c:pt idx="8069">
                        <c:v>-1</c:v>
                      </c:pt>
                      <c:pt idx="8070">
                        <c:v>-1</c:v>
                      </c:pt>
                      <c:pt idx="8071">
                        <c:v>-1</c:v>
                      </c:pt>
                      <c:pt idx="8072">
                        <c:v>-1</c:v>
                      </c:pt>
                      <c:pt idx="8073">
                        <c:v>-1</c:v>
                      </c:pt>
                      <c:pt idx="8074">
                        <c:v>-1</c:v>
                      </c:pt>
                      <c:pt idx="8075">
                        <c:v>-1</c:v>
                      </c:pt>
                      <c:pt idx="8076">
                        <c:v>-1</c:v>
                      </c:pt>
                      <c:pt idx="8077">
                        <c:v>-1</c:v>
                      </c:pt>
                      <c:pt idx="8078">
                        <c:v>-1</c:v>
                      </c:pt>
                      <c:pt idx="8079">
                        <c:v>-1</c:v>
                      </c:pt>
                      <c:pt idx="8080">
                        <c:v>-1</c:v>
                      </c:pt>
                      <c:pt idx="8081">
                        <c:v>-1</c:v>
                      </c:pt>
                      <c:pt idx="8082">
                        <c:v>-1</c:v>
                      </c:pt>
                      <c:pt idx="8083">
                        <c:v>-1</c:v>
                      </c:pt>
                      <c:pt idx="8084">
                        <c:v>-1</c:v>
                      </c:pt>
                      <c:pt idx="8085">
                        <c:v>-1</c:v>
                      </c:pt>
                      <c:pt idx="8086">
                        <c:v>-1</c:v>
                      </c:pt>
                      <c:pt idx="8087">
                        <c:v>-1</c:v>
                      </c:pt>
                      <c:pt idx="8088">
                        <c:v>-1</c:v>
                      </c:pt>
                      <c:pt idx="8089">
                        <c:v>-1</c:v>
                      </c:pt>
                      <c:pt idx="8090">
                        <c:v>-1</c:v>
                      </c:pt>
                      <c:pt idx="8091">
                        <c:v>-1</c:v>
                      </c:pt>
                      <c:pt idx="8092">
                        <c:v>-1</c:v>
                      </c:pt>
                      <c:pt idx="8093">
                        <c:v>-1</c:v>
                      </c:pt>
                      <c:pt idx="8094">
                        <c:v>-1</c:v>
                      </c:pt>
                      <c:pt idx="8095">
                        <c:v>-1</c:v>
                      </c:pt>
                      <c:pt idx="8096">
                        <c:v>-1</c:v>
                      </c:pt>
                      <c:pt idx="8097">
                        <c:v>-1</c:v>
                      </c:pt>
                      <c:pt idx="8098">
                        <c:v>-1</c:v>
                      </c:pt>
                      <c:pt idx="8099">
                        <c:v>-1</c:v>
                      </c:pt>
                      <c:pt idx="8100">
                        <c:v>-1</c:v>
                      </c:pt>
                      <c:pt idx="8101">
                        <c:v>-1</c:v>
                      </c:pt>
                      <c:pt idx="8102">
                        <c:v>-1</c:v>
                      </c:pt>
                      <c:pt idx="8103">
                        <c:v>-1</c:v>
                      </c:pt>
                      <c:pt idx="8104">
                        <c:v>-1</c:v>
                      </c:pt>
                      <c:pt idx="8105">
                        <c:v>-1</c:v>
                      </c:pt>
                      <c:pt idx="8106">
                        <c:v>-1</c:v>
                      </c:pt>
                      <c:pt idx="8107">
                        <c:v>-1</c:v>
                      </c:pt>
                      <c:pt idx="8108">
                        <c:v>-1</c:v>
                      </c:pt>
                      <c:pt idx="8109">
                        <c:v>-1</c:v>
                      </c:pt>
                      <c:pt idx="8110">
                        <c:v>-1</c:v>
                      </c:pt>
                      <c:pt idx="8111">
                        <c:v>-1</c:v>
                      </c:pt>
                      <c:pt idx="8112">
                        <c:v>-1</c:v>
                      </c:pt>
                      <c:pt idx="8113">
                        <c:v>-1</c:v>
                      </c:pt>
                      <c:pt idx="8114">
                        <c:v>-1</c:v>
                      </c:pt>
                      <c:pt idx="8115">
                        <c:v>-1</c:v>
                      </c:pt>
                      <c:pt idx="8116">
                        <c:v>-1</c:v>
                      </c:pt>
                      <c:pt idx="8117">
                        <c:v>-1</c:v>
                      </c:pt>
                      <c:pt idx="8118">
                        <c:v>-1</c:v>
                      </c:pt>
                      <c:pt idx="8119">
                        <c:v>-1</c:v>
                      </c:pt>
                      <c:pt idx="8120">
                        <c:v>-1</c:v>
                      </c:pt>
                      <c:pt idx="8121">
                        <c:v>-1</c:v>
                      </c:pt>
                      <c:pt idx="8122">
                        <c:v>-1</c:v>
                      </c:pt>
                      <c:pt idx="8123">
                        <c:v>-1</c:v>
                      </c:pt>
                      <c:pt idx="8124">
                        <c:v>-1</c:v>
                      </c:pt>
                      <c:pt idx="8125">
                        <c:v>-1</c:v>
                      </c:pt>
                      <c:pt idx="8126">
                        <c:v>-1</c:v>
                      </c:pt>
                      <c:pt idx="8127">
                        <c:v>-1</c:v>
                      </c:pt>
                      <c:pt idx="8128">
                        <c:v>-1</c:v>
                      </c:pt>
                      <c:pt idx="8129">
                        <c:v>-1</c:v>
                      </c:pt>
                      <c:pt idx="8130">
                        <c:v>-1</c:v>
                      </c:pt>
                      <c:pt idx="8131">
                        <c:v>-1</c:v>
                      </c:pt>
                      <c:pt idx="8132">
                        <c:v>-1</c:v>
                      </c:pt>
                      <c:pt idx="8133">
                        <c:v>-1</c:v>
                      </c:pt>
                      <c:pt idx="8134">
                        <c:v>-1</c:v>
                      </c:pt>
                      <c:pt idx="8135">
                        <c:v>-1</c:v>
                      </c:pt>
                      <c:pt idx="8136">
                        <c:v>-1</c:v>
                      </c:pt>
                      <c:pt idx="8137">
                        <c:v>-1</c:v>
                      </c:pt>
                      <c:pt idx="8138">
                        <c:v>-1</c:v>
                      </c:pt>
                      <c:pt idx="8139">
                        <c:v>-1</c:v>
                      </c:pt>
                      <c:pt idx="8140">
                        <c:v>-1</c:v>
                      </c:pt>
                      <c:pt idx="8141">
                        <c:v>-1</c:v>
                      </c:pt>
                      <c:pt idx="8142">
                        <c:v>-1</c:v>
                      </c:pt>
                      <c:pt idx="8143">
                        <c:v>-1</c:v>
                      </c:pt>
                      <c:pt idx="8144">
                        <c:v>-1</c:v>
                      </c:pt>
                      <c:pt idx="8145">
                        <c:v>-1</c:v>
                      </c:pt>
                      <c:pt idx="8146">
                        <c:v>-1</c:v>
                      </c:pt>
                      <c:pt idx="8147">
                        <c:v>-1</c:v>
                      </c:pt>
                      <c:pt idx="8148">
                        <c:v>-1</c:v>
                      </c:pt>
                      <c:pt idx="8149">
                        <c:v>-1</c:v>
                      </c:pt>
                      <c:pt idx="8150">
                        <c:v>-1</c:v>
                      </c:pt>
                      <c:pt idx="8151">
                        <c:v>-1</c:v>
                      </c:pt>
                      <c:pt idx="8152">
                        <c:v>-1</c:v>
                      </c:pt>
                      <c:pt idx="8153">
                        <c:v>-1</c:v>
                      </c:pt>
                      <c:pt idx="8154">
                        <c:v>-1</c:v>
                      </c:pt>
                      <c:pt idx="8155">
                        <c:v>-1</c:v>
                      </c:pt>
                      <c:pt idx="8156">
                        <c:v>-1</c:v>
                      </c:pt>
                      <c:pt idx="8157">
                        <c:v>-1</c:v>
                      </c:pt>
                      <c:pt idx="8158">
                        <c:v>-1</c:v>
                      </c:pt>
                      <c:pt idx="8159">
                        <c:v>-1</c:v>
                      </c:pt>
                      <c:pt idx="8160">
                        <c:v>-1</c:v>
                      </c:pt>
                      <c:pt idx="8161">
                        <c:v>-1</c:v>
                      </c:pt>
                      <c:pt idx="8162">
                        <c:v>-1</c:v>
                      </c:pt>
                      <c:pt idx="8163">
                        <c:v>-1</c:v>
                      </c:pt>
                      <c:pt idx="8164">
                        <c:v>-1</c:v>
                      </c:pt>
                      <c:pt idx="8165">
                        <c:v>-1</c:v>
                      </c:pt>
                      <c:pt idx="8166">
                        <c:v>-1</c:v>
                      </c:pt>
                      <c:pt idx="8167">
                        <c:v>-1</c:v>
                      </c:pt>
                      <c:pt idx="8168">
                        <c:v>-1</c:v>
                      </c:pt>
                      <c:pt idx="8169">
                        <c:v>-1</c:v>
                      </c:pt>
                      <c:pt idx="8170">
                        <c:v>-1</c:v>
                      </c:pt>
                      <c:pt idx="8171">
                        <c:v>-1</c:v>
                      </c:pt>
                      <c:pt idx="8172">
                        <c:v>-1</c:v>
                      </c:pt>
                      <c:pt idx="8173">
                        <c:v>-1</c:v>
                      </c:pt>
                      <c:pt idx="8174">
                        <c:v>-1</c:v>
                      </c:pt>
                      <c:pt idx="8175">
                        <c:v>-1</c:v>
                      </c:pt>
                      <c:pt idx="8176">
                        <c:v>-1</c:v>
                      </c:pt>
                      <c:pt idx="8177">
                        <c:v>-1</c:v>
                      </c:pt>
                      <c:pt idx="8178">
                        <c:v>-1</c:v>
                      </c:pt>
                      <c:pt idx="8179">
                        <c:v>-1</c:v>
                      </c:pt>
                      <c:pt idx="8180">
                        <c:v>-1</c:v>
                      </c:pt>
                      <c:pt idx="8181">
                        <c:v>-1</c:v>
                      </c:pt>
                      <c:pt idx="8182">
                        <c:v>-1</c:v>
                      </c:pt>
                      <c:pt idx="8183">
                        <c:v>-1</c:v>
                      </c:pt>
                      <c:pt idx="8184">
                        <c:v>-1</c:v>
                      </c:pt>
                      <c:pt idx="8185">
                        <c:v>-1</c:v>
                      </c:pt>
                      <c:pt idx="8186">
                        <c:v>-1</c:v>
                      </c:pt>
                      <c:pt idx="8187">
                        <c:v>-1</c:v>
                      </c:pt>
                      <c:pt idx="8188">
                        <c:v>-1</c:v>
                      </c:pt>
                      <c:pt idx="8189">
                        <c:v>-1</c:v>
                      </c:pt>
                      <c:pt idx="8190">
                        <c:v>-1</c:v>
                      </c:pt>
                      <c:pt idx="8191">
                        <c:v>-1</c:v>
                      </c:pt>
                      <c:pt idx="8192">
                        <c:v>-1</c:v>
                      </c:pt>
                      <c:pt idx="8193">
                        <c:v>-1</c:v>
                      </c:pt>
                      <c:pt idx="8194">
                        <c:v>-1</c:v>
                      </c:pt>
                      <c:pt idx="8195">
                        <c:v>-1</c:v>
                      </c:pt>
                      <c:pt idx="8196">
                        <c:v>-1</c:v>
                      </c:pt>
                      <c:pt idx="8197">
                        <c:v>-1</c:v>
                      </c:pt>
                      <c:pt idx="8198">
                        <c:v>-1</c:v>
                      </c:pt>
                      <c:pt idx="8199">
                        <c:v>-1</c:v>
                      </c:pt>
                      <c:pt idx="8200">
                        <c:v>-1</c:v>
                      </c:pt>
                      <c:pt idx="8201">
                        <c:v>-1</c:v>
                      </c:pt>
                      <c:pt idx="8202">
                        <c:v>-1</c:v>
                      </c:pt>
                      <c:pt idx="8203">
                        <c:v>-1</c:v>
                      </c:pt>
                      <c:pt idx="8204">
                        <c:v>-1</c:v>
                      </c:pt>
                      <c:pt idx="8205">
                        <c:v>-1</c:v>
                      </c:pt>
                      <c:pt idx="8206">
                        <c:v>-1</c:v>
                      </c:pt>
                      <c:pt idx="8207">
                        <c:v>-1</c:v>
                      </c:pt>
                      <c:pt idx="8208">
                        <c:v>-1</c:v>
                      </c:pt>
                      <c:pt idx="8209">
                        <c:v>-1</c:v>
                      </c:pt>
                      <c:pt idx="8210">
                        <c:v>-1</c:v>
                      </c:pt>
                      <c:pt idx="8211">
                        <c:v>-1</c:v>
                      </c:pt>
                      <c:pt idx="8212">
                        <c:v>-1</c:v>
                      </c:pt>
                      <c:pt idx="8213">
                        <c:v>-1</c:v>
                      </c:pt>
                      <c:pt idx="8214">
                        <c:v>-1</c:v>
                      </c:pt>
                      <c:pt idx="8215">
                        <c:v>-1</c:v>
                      </c:pt>
                      <c:pt idx="8216">
                        <c:v>-1</c:v>
                      </c:pt>
                      <c:pt idx="8217">
                        <c:v>-1</c:v>
                      </c:pt>
                      <c:pt idx="8218">
                        <c:v>-1</c:v>
                      </c:pt>
                      <c:pt idx="8219">
                        <c:v>-1</c:v>
                      </c:pt>
                      <c:pt idx="8220">
                        <c:v>-1</c:v>
                      </c:pt>
                      <c:pt idx="8221">
                        <c:v>-1</c:v>
                      </c:pt>
                      <c:pt idx="8222">
                        <c:v>-1</c:v>
                      </c:pt>
                      <c:pt idx="8223">
                        <c:v>-1</c:v>
                      </c:pt>
                      <c:pt idx="8224">
                        <c:v>-1</c:v>
                      </c:pt>
                      <c:pt idx="8225">
                        <c:v>-1</c:v>
                      </c:pt>
                      <c:pt idx="8226">
                        <c:v>-1</c:v>
                      </c:pt>
                      <c:pt idx="8227">
                        <c:v>-1</c:v>
                      </c:pt>
                      <c:pt idx="8228">
                        <c:v>-1</c:v>
                      </c:pt>
                      <c:pt idx="8229">
                        <c:v>-1</c:v>
                      </c:pt>
                      <c:pt idx="8230">
                        <c:v>-1</c:v>
                      </c:pt>
                      <c:pt idx="8231">
                        <c:v>-1</c:v>
                      </c:pt>
                      <c:pt idx="8232">
                        <c:v>-1</c:v>
                      </c:pt>
                      <c:pt idx="8233">
                        <c:v>-1</c:v>
                      </c:pt>
                      <c:pt idx="8234">
                        <c:v>-1</c:v>
                      </c:pt>
                      <c:pt idx="8235">
                        <c:v>-1</c:v>
                      </c:pt>
                      <c:pt idx="8236">
                        <c:v>-1</c:v>
                      </c:pt>
                      <c:pt idx="8237">
                        <c:v>-1</c:v>
                      </c:pt>
                      <c:pt idx="8238">
                        <c:v>-1</c:v>
                      </c:pt>
                      <c:pt idx="8239">
                        <c:v>-1</c:v>
                      </c:pt>
                      <c:pt idx="8240">
                        <c:v>-1</c:v>
                      </c:pt>
                      <c:pt idx="8241">
                        <c:v>-1</c:v>
                      </c:pt>
                      <c:pt idx="8242">
                        <c:v>-1</c:v>
                      </c:pt>
                      <c:pt idx="8243">
                        <c:v>-1</c:v>
                      </c:pt>
                      <c:pt idx="8244">
                        <c:v>-1</c:v>
                      </c:pt>
                      <c:pt idx="8245">
                        <c:v>-1</c:v>
                      </c:pt>
                      <c:pt idx="8246">
                        <c:v>-1</c:v>
                      </c:pt>
                      <c:pt idx="8247">
                        <c:v>-1</c:v>
                      </c:pt>
                      <c:pt idx="8248">
                        <c:v>-1</c:v>
                      </c:pt>
                      <c:pt idx="8249">
                        <c:v>-1</c:v>
                      </c:pt>
                      <c:pt idx="8250">
                        <c:v>-1</c:v>
                      </c:pt>
                      <c:pt idx="8251">
                        <c:v>-1</c:v>
                      </c:pt>
                      <c:pt idx="8252">
                        <c:v>-1</c:v>
                      </c:pt>
                      <c:pt idx="8253">
                        <c:v>-1</c:v>
                      </c:pt>
                      <c:pt idx="8254">
                        <c:v>-1</c:v>
                      </c:pt>
                      <c:pt idx="8255">
                        <c:v>-1</c:v>
                      </c:pt>
                      <c:pt idx="8256">
                        <c:v>-1</c:v>
                      </c:pt>
                      <c:pt idx="8257">
                        <c:v>-1</c:v>
                      </c:pt>
                      <c:pt idx="8258">
                        <c:v>-1</c:v>
                      </c:pt>
                      <c:pt idx="8259">
                        <c:v>-1</c:v>
                      </c:pt>
                      <c:pt idx="8260">
                        <c:v>-1</c:v>
                      </c:pt>
                      <c:pt idx="8261">
                        <c:v>-1</c:v>
                      </c:pt>
                      <c:pt idx="8262">
                        <c:v>-1</c:v>
                      </c:pt>
                      <c:pt idx="8263">
                        <c:v>-1</c:v>
                      </c:pt>
                      <c:pt idx="8264">
                        <c:v>-1</c:v>
                      </c:pt>
                      <c:pt idx="8265">
                        <c:v>-1</c:v>
                      </c:pt>
                      <c:pt idx="8266">
                        <c:v>-1</c:v>
                      </c:pt>
                      <c:pt idx="8267">
                        <c:v>-1</c:v>
                      </c:pt>
                      <c:pt idx="8268">
                        <c:v>-1</c:v>
                      </c:pt>
                      <c:pt idx="8269">
                        <c:v>-1</c:v>
                      </c:pt>
                      <c:pt idx="8270">
                        <c:v>-1</c:v>
                      </c:pt>
                      <c:pt idx="8271">
                        <c:v>-1</c:v>
                      </c:pt>
                      <c:pt idx="8272">
                        <c:v>-1</c:v>
                      </c:pt>
                      <c:pt idx="8273">
                        <c:v>-1</c:v>
                      </c:pt>
                      <c:pt idx="8274">
                        <c:v>-1</c:v>
                      </c:pt>
                      <c:pt idx="8275">
                        <c:v>-1</c:v>
                      </c:pt>
                      <c:pt idx="8276">
                        <c:v>-1</c:v>
                      </c:pt>
                      <c:pt idx="8277">
                        <c:v>-1</c:v>
                      </c:pt>
                      <c:pt idx="8278">
                        <c:v>-1</c:v>
                      </c:pt>
                      <c:pt idx="8279">
                        <c:v>-1</c:v>
                      </c:pt>
                      <c:pt idx="8280">
                        <c:v>-1</c:v>
                      </c:pt>
                      <c:pt idx="8281">
                        <c:v>-1</c:v>
                      </c:pt>
                      <c:pt idx="8282">
                        <c:v>-1</c:v>
                      </c:pt>
                      <c:pt idx="8283">
                        <c:v>-1</c:v>
                      </c:pt>
                      <c:pt idx="8284">
                        <c:v>-1</c:v>
                      </c:pt>
                      <c:pt idx="8285">
                        <c:v>-1</c:v>
                      </c:pt>
                      <c:pt idx="8286">
                        <c:v>-1</c:v>
                      </c:pt>
                      <c:pt idx="8287">
                        <c:v>-1</c:v>
                      </c:pt>
                      <c:pt idx="8288">
                        <c:v>-1</c:v>
                      </c:pt>
                      <c:pt idx="8289">
                        <c:v>-1</c:v>
                      </c:pt>
                      <c:pt idx="8290">
                        <c:v>-1</c:v>
                      </c:pt>
                      <c:pt idx="8291">
                        <c:v>-1</c:v>
                      </c:pt>
                      <c:pt idx="8292">
                        <c:v>-1</c:v>
                      </c:pt>
                      <c:pt idx="8293">
                        <c:v>-1</c:v>
                      </c:pt>
                      <c:pt idx="8294">
                        <c:v>-1</c:v>
                      </c:pt>
                      <c:pt idx="8295">
                        <c:v>-1</c:v>
                      </c:pt>
                      <c:pt idx="8296">
                        <c:v>-1</c:v>
                      </c:pt>
                      <c:pt idx="8297">
                        <c:v>-1</c:v>
                      </c:pt>
                      <c:pt idx="8298">
                        <c:v>-1</c:v>
                      </c:pt>
                      <c:pt idx="8299">
                        <c:v>-1</c:v>
                      </c:pt>
                      <c:pt idx="8300">
                        <c:v>-1</c:v>
                      </c:pt>
                      <c:pt idx="8301">
                        <c:v>-1</c:v>
                      </c:pt>
                      <c:pt idx="8302">
                        <c:v>-1</c:v>
                      </c:pt>
                      <c:pt idx="8303">
                        <c:v>-1</c:v>
                      </c:pt>
                      <c:pt idx="8304">
                        <c:v>-1</c:v>
                      </c:pt>
                      <c:pt idx="8305">
                        <c:v>-1</c:v>
                      </c:pt>
                      <c:pt idx="8306">
                        <c:v>-1</c:v>
                      </c:pt>
                      <c:pt idx="8307">
                        <c:v>-1</c:v>
                      </c:pt>
                      <c:pt idx="8308">
                        <c:v>-1</c:v>
                      </c:pt>
                      <c:pt idx="8309">
                        <c:v>-1</c:v>
                      </c:pt>
                      <c:pt idx="8310">
                        <c:v>-1</c:v>
                      </c:pt>
                      <c:pt idx="8311">
                        <c:v>-1</c:v>
                      </c:pt>
                      <c:pt idx="8312">
                        <c:v>-1</c:v>
                      </c:pt>
                      <c:pt idx="8313">
                        <c:v>-1</c:v>
                      </c:pt>
                      <c:pt idx="8314">
                        <c:v>-1</c:v>
                      </c:pt>
                      <c:pt idx="8315">
                        <c:v>-1</c:v>
                      </c:pt>
                      <c:pt idx="8316">
                        <c:v>-1</c:v>
                      </c:pt>
                      <c:pt idx="8317">
                        <c:v>-1</c:v>
                      </c:pt>
                      <c:pt idx="8318">
                        <c:v>-1</c:v>
                      </c:pt>
                      <c:pt idx="8319">
                        <c:v>-1</c:v>
                      </c:pt>
                      <c:pt idx="8320">
                        <c:v>-1</c:v>
                      </c:pt>
                      <c:pt idx="8321">
                        <c:v>-1</c:v>
                      </c:pt>
                      <c:pt idx="8322">
                        <c:v>-1</c:v>
                      </c:pt>
                      <c:pt idx="8323">
                        <c:v>-1</c:v>
                      </c:pt>
                      <c:pt idx="8324">
                        <c:v>-1</c:v>
                      </c:pt>
                      <c:pt idx="8325">
                        <c:v>-1</c:v>
                      </c:pt>
                      <c:pt idx="8326">
                        <c:v>-1</c:v>
                      </c:pt>
                      <c:pt idx="8327">
                        <c:v>-1</c:v>
                      </c:pt>
                      <c:pt idx="8328">
                        <c:v>-1</c:v>
                      </c:pt>
                      <c:pt idx="8329">
                        <c:v>-1</c:v>
                      </c:pt>
                      <c:pt idx="8330">
                        <c:v>-1</c:v>
                      </c:pt>
                      <c:pt idx="8331">
                        <c:v>-1</c:v>
                      </c:pt>
                      <c:pt idx="8332">
                        <c:v>-1</c:v>
                      </c:pt>
                      <c:pt idx="8333">
                        <c:v>-1</c:v>
                      </c:pt>
                      <c:pt idx="8334">
                        <c:v>-1</c:v>
                      </c:pt>
                      <c:pt idx="8335">
                        <c:v>-1</c:v>
                      </c:pt>
                      <c:pt idx="8336">
                        <c:v>-1</c:v>
                      </c:pt>
                      <c:pt idx="8337">
                        <c:v>-1</c:v>
                      </c:pt>
                      <c:pt idx="8338">
                        <c:v>-1</c:v>
                      </c:pt>
                      <c:pt idx="8339">
                        <c:v>-1</c:v>
                      </c:pt>
                      <c:pt idx="8340">
                        <c:v>-1</c:v>
                      </c:pt>
                      <c:pt idx="8341">
                        <c:v>-1</c:v>
                      </c:pt>
                      <c:pt idx="8342">
                        <c:v>-1</c:v>
                      </c:pt>
                      <c:pt idx="8343">
                        <c:v>-1</c:v>
                      </c:pt>
                      <c:pt idx="8344">
                        <c:v>-1</c:v>
                      </c:pt>
                      <c:pt idx="8345">
                        <c:v>-1</c:v>
                      </c:pt>
                      <c:pt idx="8346">
                        <c:v>-1</c:v>
                      </c:pt>
                      <c:pt idx="8347">
                        <c:v>-1</c:v>
                      </c:pt>
                      <c:pt idx="8348">
                        <c:v>-1</c:v>
                      </c:pt>
                      <c:pt idx="8349">
                        <c:v>-1</c:v>
                      </c:pt>
                      <c:pt idx="8350">
                        <c:v>-1</c:v>
                      </c:pt>
                      <c:pt idx="8351">
                        <c:v>-1</c:v>
                      </c:pt>
                      <c:pt idx="8352">
                        <c:v>-1</c:v>
                      </c:pt>
                      <c:pt idx="8353">
                        <c:v>-1</c:v>
                      </c:pt>
                      <c:pt idx="8354">
                        <c:v>-1</c:v>
                      </c:pt>
                      <c:pt idx="8355">
                        <c:v>-1</c:v>
                      </c:pt>
                      <c:pt idx="8356">
                        <c:v>-1</c:v>
                      </c:pt>
                      <c:pt idx="8357">
                        <c:v>-1</c:v>
                      </c:pt>
                      <c:pt idx="8358">
                        <c:v>-1</c:v>
                      </c:pt>
                      <c:pt idx="8359">
                        <c:v>-1</c:v>
                      </c:pt>
                      <c:pt idx="8360">
                        <c:v>-1</c:v>
                      </c:pt>
                      <c:pt idx="8361">
                        <c:v>-1</c:v>
                      </c:pt>
                      <c:pt idx="8362">
                        <c:v>-1</c:v>
                      </c:pt>
                      <c:pt idx="8363">
                        <c:v>-1</c:v>
                      </c:pt>
                      <c:pt idx="8364">
                        <c:v>-1</c:v>
                      </c:pt>
                      <c:pt idx="8365">
                        <c:v>-1</c:v>
                      </c:pt>
                      <c:pt idx="8366">
                        <c:v>-1</c:v>
                      </c:pt>
                      <c:pt idx="8367">
                        <c:v>-1</c:v>
                      </c:pt>
                      <c:pt idx="8368">
                        <c:v>-1</c:v>
                      </c:pt>
                      <c:pt idx="8369">
                        <c:v>-1</c:v>
                      </c:pt>
                      <c:pt idx="8370">
                        <c:v>-1</c:v>
                      </c:pt>
                      <c:pt idx="8371">
                        <c:v>-1</c:v>
                      </c:pt>
                      <c:pt idx="8372">
                        <c:v>-1</c:v>
                      </c:pt>
                      <c:pt idx="8373">
                        <c:v>-1</c:v>
                      </c:pt>
                      <c:pt idx="8374">
                        <c:v>-1</c:v>
                      </c:pt>
                      <c:pt idx="8375">
                        <c:v>-1</c:v>
                      </c:pt>
                      <c:pt idx="8376">
                        <c:v>-1</c:v>
                      </c:pt>
                      <c:pt idx="8377">
                        <c:v>-1</c:v>
                      </c:pt>
                      <c:pt idx="8378">
                        <c:v>-1</c:v>
                      </c:pt>
                      <c:pt idx="8379">
                        <c:v>-1</c:v>
                      </c:pt>
                      <c:pt idx="8380">
                        <c:v>-1</c:v>
                      </c:pt>
                      <c:pt idx="8381">
                        <c:v>-1</c:v>
                      </c:pt>
                      <c:pt idx="8382">
                        <c:v>-1</c:v>
                      </c:pt>
                      <c:pt idx="8383">
                        <c:v>-1</c:v>
                      </c:pt>
                      <c:pt idx="8384">
                        <c:v>-1</c:v>
                      </c:pt>
                      <c:pt idx="8385">
                        <c:v>-1</c:v>
                      </c:pt>
                      <c:pt idx="8386">
                        <c:v>-1</c:v>
                      </c:pt>
                      <c:pt idx="8387">
                        <c:v>-1</c:v>
                      </c:pt>
                      <c:pt idx="8388">
                        <c:v>-1</c:v>
                      </c:pt>
                      <c:pt idx="8389">
                        <c:v>-1</c:v>
                      </c:pt>
                      <c:pt idx="8390">
                        <c:v>-1</c:v>
                      </c:pt>
                      <c:pt idx="8391">
                        <c:v>-1</c:v>
                      </c:pt>
                      <c:pt idx="8392">
                        <c:v>-1</c:v>
                      </c:pt>
                      <c:pt idx="8393">
                        <c:v>-1</c:v>
                      </c:pt>
                      <c:pt idx="8394">
                        <c:v>-1</c:v>
                      </c:pt>
                      <c:pt idx="8395">
                        <c:v>-1</c:v>
                      </c:pt>
                      <c:pt idx="8396">
                        <c:v>-1</c:v>
                      </c:pt>
                      <c:pt idx="8397">
                        <c:v>-1</c:v>
                      </c:pt>
                      <c:pt idx="8398">
                        <c:v>-1</c:v>
                      </c:pt>
                      <c:pt idx="8399">
                        <c:v>-1</c:v>
                      </c:pt>
                      <c:pt idx="8400">
                        <c:v>-1</c:v>
                      </c:pt>
                      <c:pt idx="8401">
                        <c:v>-1</c:v>
                      </c:pt>
                      <c:pt idx="8402">
                        <c:v>-1</c:v>
                      </c:pt>
                      <c:pt idx="8403">
                        <c:v>-1</c:v>
                      </c:pt>
                      <c:pt idx="8404">
                        <c:v>-1</c:v>
                      </c:pt>
                      <c:pt idx="8405">
                        <c:v>-1</c:v>
                      </c:pt>
                      <c:pt idx="8406">
                        <c:v>-1</c:v>
                      </c:pt>
                      <c:pt idx="8407">
                        <c:v>-1</c:v>
                      </c:pt>
                      <c:pt idx="8408">
                        <c:v>-1</c:v>
                      </c:pt>
                      <c:pt idx="8409">
                        <c:v>-1</c:v>
                      </c:pt>
                      <c:pt idx="8410">
                        <c:v>-1</c:v>
                      </c:pt>
                      <c:pt idx="8411">
                        <c:v>-1</c:v>
                      </c:pt>
                      <c:pt idx="8412">
                        <c:v>-1</c:v>
                      </c:pt>
                      <c:pt idx="8413">
                        <c:v>-1</c:v>
                      </c:pt>
                      <c:pt idx="8414">
                        <c:v>-1</c:v>
                      </c:pt>
                      <c:pt idx="8415">
                        <c:v>-1</c:v>
                      </c:pt>
                      <c:pt idx="8416">
                        <c:v>-1</c:v>
                      </c:pt>
                      <c:pt idx="8417">
                        <c:v>-1</c:v>
                      </c:pt>
                      <c:pt idx="8418">
                        <c:v>-1</c:v>
                      </c:pt>
                      <c:pt idx="8419">
                        <c:v>-1</c:v>
                      </c:pt>
                      <c:pt idx="8420">
                        <c:v>-1</c:v>
                      </c:pt>
                      <c:pt idx="8421">
                        <c:v>-1</c:v>
                      </c:pt>
                      <c:pt idx="8422">
                        <c:v>-1</c:v>
                      </c:pt>
                      <c:pt idx="8423">
                        <c:v>-1</c:v>
                      </c:pt>
                      <c:pt idx="8424">
                        <c:v>-1</c:v>
                      </c:pt>
                      <c:pt idx="8425">
                        <c:v>-1</c:v>
                      </c:pt>
                      <c:pt idx="8426">
                        <c:v>-1</c:v>
                      </c:pt>
                      <c:pt idx="8427">
                        <c:v>-1</c:v>
                      </c:pt>
                      <c:pt idx="8428">
                        <c:v>-1</c:v>
                      </c:pt>
                      <c:pt idx="8429">
                        <c:v>-1</c:v>
                      </c:pt>
                      <c:pt idx="8430">
                        <c:v>-1</c:v>
                      </c:pt>
                      <c:pt idx="8431">
                        <c:v>-1</c:v>
                      </c:pt>
                      <c:pt idx="8432">
                        <c:v>-1</c:v>
                      </c:pt>
                      <c:pt idx="8433">
                        <c:v>-1</c:v>
                      </c:pt>
                      <c:pt idx="8434">
                        <c:v>-1</c:v>
                      </c:pt>
                      <c:pt idx="8435">
                        <c:v>-1</c:v>
                      </c:pt>
                      <c:pt idx="8436">
                        <c:v>-1</c:v>
                      </c:pt>
                      <c:pt idx="8437">
                        <c:v>-1</c:v>
                      </c:pt>
                      <c:pt idx="8438">
                        <c:v>-1</c:v>
                      </c:pt>
                      <c:pt idx="8439">
                        <c:v>-1</c:v>
                      </c:pt>
                      <c:pt idx="8440">
                        <c:v>-1</c:v>
                      </c:pt>
                      <c:pt idx="8441">
                        <c:v>-1</c:v>
                      </c:pt>
                      <c:pt idx="8442">
                        <c:v>-1</c:v>
                      </c:pt>
                      <c:pt idx="8443">
                        <c:v>-1</c:v>
                      </c:pt>
                      <c:pt idx="8444">
                        <c:v>-1</c:v>
                      </c:pt>
                      <c:pt idx="8445">
                        <c:v>-1</c:v>
                      </c:pt>
                      <c:pt idx="8446">
                        <c:v>-1</c:v>
                      </c:pt>
                      <c:pt idx="8447">
                        <c:v>-1</c:v>
                      </c:pt>
                      <c:pt idx="8448">
                        <c:v>-1</c:v>
                      </c:pt>
                      <c:pt idx="8449">
                        <c:v>-1</c:v>
                      </c:pt>
                      <c:pt idx="8450">
                        <c:v>-1</c:v>
                      </c:pt>
                      <c:pt idx="8451">
                        <c:v>-1</c:v>
                      </c:pt>
                      <c:pt idx="8452">
                        <c:v>-1</c:v>
                      </c:pt>
                      <c:pt idx="8453">
                        <c:v>-1</c:v>
                      </c:pt>
                      <c:pt idx="8454">
                        <c:v>-1</c:v>
                      </c:pt>
                      <c:pt idx="8455">
                        <c:v>-1</c:v>
                      </c:pt>
                      <c:pt idx="8456">
                        <c:v>-1</c:v>
                      </c:pt>
                      <c:pt idx="8457">
                        <c:v>-1</c:v>
                      </c:pt>
                      <c:pt idx="8458">
                        <c:v>-1</c:v>
                      </c:pt>
                      <c:pt idx="8459">
                        <c:v>-1</c:v>
                      </c:pt>
                      <c:pt idx="8460">
                        <c:v>-1</c:v>
                      </c:pt>
                      <c:pt idx="8461">
                        <c:v>-1</c:v>
                      </c:pt>
                      <c:pt idx="8462">
                        <c:v>-1</c:v>
                      </c:pt>
                      <c:pt idx="8463">
                        <c:v>-1</c:v>
                      </c:pt>
                      <c:pt idx="8464">
                        <c:v>-1</c:v>
                      </c:pt>
                      <c:pt idx="8465">
                        <c:v>-1</c:v>
                      </c:pt>
                      <c:pt idx="8466">
                        <c:v>-1</c:v>
                      </c:pt>
                      <c:pt idx="8467">
                        <c:v>-1</c:v>
                      </c:pt>
                      <c:pt idx="8468">
                        <c:v>-1</c:v>
                      </c:pt>
                      <c:pt idx="8469">
                        <c:v>-1</c:v>
                      </c:pt>
                      <c:pt idx="8470">
                        <c:v>-1</c:v>
                      </c:pt>
                      <c:pt idx="8471">
                        <c:v>-1</c:v>
                      </c:pt>
                      <c:pt idx="8472">
                        <c:v>-1</c:v>
                      </c:pt>
                      <c:pt idx="8473">
                        <c:v>-1</c:v>
                      </c:pt>
                      <c:pt idx="8474">
                        <c:v>-1</c:v>
                      </c:pt>
                      <c:pt idx="8475">
                        <c:v>-1</c:v>
                      </c:pt>
                      <c:pt idx="8476">
                        <c:v>-1</c:v>
                      </c:pt>
                      <c:pt idx="8477">
                        <c:v>-1</c:v>
                      </c:pt>
                      <c:pt idx="8478">
                        <c:v>-1</c:v>
                      </c:pt>
                      <c:pt idx="8479">
                        <c:v>-1</c:v>
                      </c:pt>
                      <c:pt idx="8480">
                        <c:v>-1</c:v>
                      </c:pt>
                      <c:pt idx="8481">
                        <c:v>-1</c:v>
                      </c:pt>
                      <c:pt idx="8482">
                        <c:v>-1</c:v>
                      </c:pt>
                      <c:pt idx="8483">
                        <c:v>-1</c:v>
                      </c:pt>
                      <c:pt idx="8484">
                        <c:v>-1</c:v>
                      </c:pt>
                      <c:pt idx="8485">
                        <c:v>-1</c:v>
                      </c:pt>
                      <c:pt idx="8486">
                        <c:v>-1</c:v>
                      </c:pt>
                      <c:pt idx="8487">
                        <c:v>-1</c:v>
                      </c:pt>
                      <c:pt idx="8488">
                        <c:v>-1</c:v>
                      </c:pt>
                      <c:pt idx="8489">
                        <c:v>-1</c:v>
                      </c:pt>
                      <c:pt idx="8490">
                        <c:v>-1</c:v>
                      </c:pt>
                      <c:pt idx="8491">
                        <c:v>-1</c:v>
                      </c:pt>
                      <c:pt idx="8492">
                        <c:v>-1</c:v>
                      </c:pt>
                      <c:pt idx="8493">
                        <c:v>-1</c:v>
                      </c:pt>
                      <c:pt idx="8494">
                        <c:v>-1</c:v>
                      </c:pt>
                      <c:pt idx="8495">
                        <c:v>-1</c:v>
                      </c:pt>
                      <c:pt idx="8496">
                        <c:v>-1</c:v>
                      </c:pt>
                      <c:pt idx="8497">
                        <c:v>-1</c:v>
                      </c:pt>
                      <c:pt idx="8498">
                        <c:v>-1</c:v>
                      </c:pt>
                      <c:pt idx="8499">
                        <c:v>-1</c:v>
                      </c:pt>
                      <c:pt idx="8500">
                        <c:v>-1</c:v>
                      </c:pt>
                      <c:pt idx="8501">
                        <c:v>-1</c:v>
                      </c:pt>
                      <c:pt idx="8502">
                        <c:v>-1</c:v>
                      </c:pt>
                      <c:pt idx="8503">
                        <c:v>-1</c:v>
                      </c:pt>
                      <c:pt idx="8504">
                        <c:v>-1</c:v>
                      </c:pt>
                      <c:pt idx="8505">
                        <c:v>-1</c:v>
                      </c:pt>
                      <c:pt idx="8506">
                        <c:v>-1</c:v>
                      </c:pt>
                      <c:pt idx="8507">
                        <c:v>-1</c:v>
                      </c:pt>
                      <c:pt idx="8508">
                        <c:v>-1</c:v>
                      </c:pt>
                      <c:pt idx="8509">
                        <c:v>-1</c:v>
                      </c:pt>
                      <c:pt idx="8510">
                        <c:v>-1</c:v>
                      </c:pt>
                      <c:pt idx="8511">
                        <c:v>-1</c:v>
                      </c:pt>
                      <c:pt idx="8512">
                        <c:v>-1</c:v>
                      </c:pt>
                      <c:pt idx="8513">
                        <c:v>-1</c:v>
                      </c:pt>
                      <c:pt idx="8514">
                        <c:v>-1</c:v>
                      </c:pt>
                      <c:pt idx="8515">
                        <c:v>-1</c:v>
                      </c:pt>
                      <c:pt idx="8516">
                        <c:v>-1</c:v>
                      </c:pt>
                      <c:pt idx="8517">
                        <c:v>-1</c:v>
                      </c:pt>
                      <c:pt idx="8518">
                        <c:v>-1</c:v>
                      </c:pt>
                      <c:pt idx="8519">
                        <c:v>-1</c:v>
                      </c:pt>
                      <c:pt idx="8520">
                        <c:v>-1</c:v>
                      </c:pt>
                      <c:pt idx="8521">
                        <c:v>-1</c:v>
                      </c:pt>
                      <c:pt idx="8522">
                        <c:v>-1</c:v>
                      </c:pt>
                      <c:pt idx="8523">
                        <c:v>-1</c:v>
                      </c:pt>
                      <c:pt idx="8524">
                        <c:v>-1</c:v>
                      </c:pt>
                      <c:pt idx="8525">
                        <c:v>-1</c:v>
                      </c:pt>
                      <c:pt idx="8526">
                        <c:v>-1</c:v>
                      </c:pt>
                      <c:pt idx="8527">
                        <c:v>-1</c:v>
                      </c:pt>
                      <c:pt idx="8528">
                        <c:v>-1</c:v>
                      </c:pt>
                      <c:pt idx="8529">
                        <c:v>-1</c:v>
                      </c:pt>
                      <c:pt idx="8530">
                        <c:v>-1</c:v>
                      </c:pt>
                      <c:pt idx="8531">
                        <c:v>-1</c:v>
                      </c:pt>
                      <c:pt idx="8532">
                        <c:v>-1</c:v>
                      </c:pt>
                      <c:pt idx="8533">
                        <c:v>-1</c:v>
                      </c:pt>
                      <c:pt idx="8534">
                        <c:v>-1</c:v>
                      </c:pt>
                      <c:pt idx="8535">
                        <c:v>-1</c:v>
                      </c:pt>
                      <c:pt idx="8536">
                        <c:v>-1</c:v>
                      </c:pt>
                      <c:pt idx="8537">
                        <c:v>-1</c:v>
                      </c:pt>
                      <c:pt idx="8538">
                        <c:v>-1</c:v>
                      </c:pt>
                      <c:pt idx="8539">
                        <c:v>-1</c:v>
                      </c:pt>
                      <c:pt idx="8540">
                        <c:v>-1</c:v>
                      </c:pt>
                      <c:pt idx="8541">
                        <c:v>-1</c:v>
                      </c:pt>
                      <c:pt idx="8542">
                        <c:v>-1</c:v>
                      </c:pt>
                      <c:pt idx="8543">
                        <c:v>-1</c:v>
                      </c:pt>
                      <c:pt idx="8544">
                        <c:v>-1</c:v>
                      </c:pt>
                      <c:pt idx="8545">
                        <c:v>-1</c:v>
                      </c:pt>
                      <c:pt idx="8546">
                        <c:v>-1</c:v>
                      </c:pt>
                      <c:pt idx="8547">
                        <c:v>-1</c:v>
                      </c:pt>
                      <c:pt idx="8548">
                        <c:v>-1</c:v>
                      </c:pt>
                      <c:pt idx="8549">
                        <c:v>-1</c:v>
                      </c:pt>
                      <c:pt idx="8550">
                        <c:v>-1</c:v>
                      </c:pt>
                      <c:pt idx="8551">
                        <c:v>-1</c:v>
                      </c:pt>
                      <c:pt idx="8552">
                        <c:v>-1</c:v>
                      </c:pt>
                      <c:pt idx="8553">
                        <c:v>-1</c:v>
                      </c:pt>
                      <c:pt idx="8554">
                        <c:v>-1</c:v>
                      </c:pt>
                      <c:pt idx="8555">
                        <c:v>-1</c:v>
                      </c:pt>
                      <c:pt idx="8556">
                        <c:v>-1</c:v>
                      </c:pt>
                      <c:pt idx="8557">
                        <c:v>-1</c:v>
                      </c:pt>
                      <c:pt idx="8558">
                        <c:v>-1</c:v>
                      </c:pt>
                      <c:pt idx="8559">
                        <c:v>-1</c:v>
                      </c:pt>
                      <c:pt idx="8560">
                        <c:v>-1</c:v>
                      </c:pt>
                      <c:pt idx="8561">
                        <c:v>-1</c:v>
                      </c:pt>
                      <c:pt idx="8562">
                        <c:v>-1</c:v>
                      </c:pt>
                      <c:pt idx="8563">
                        <c:v>-1</c:v>
                      </c:pt>
                      <c:pt idx="8564">
                        <c:v>-1</c:v>
                      </c:pt>
                      <c:pt idx="8565">
                        <c:v>-1</c:v>
                      </c:pt>
                      <c:pt idx="8566">
                        <c:v>-1</c:v>
                      </c:pt>
                      <c:pt idx="8567">
                        <c:v>-1</c:v>
                      </c:pt>
                      <c:pt idx="8568">
                        <c:v>-1</c:v>
                      </c:pt>
                      <c:pt idx="8569">
                        <c:v>-1</c:v>
                      </c:pt>
                      <c:pt idx="8570">
                        <c:v>-1</c:v>
                      </c:pt>
                      <c:pt idx="8571">
                        <c:v>-1</c:v>
                      </c:pt>
                      <c:pt idx="8572">
                        <c:v>-1</c:v>
                      </c:pt>
                      <c:pt idx="8573">
                        <c:v>-1</c:v>
                      </c:pt>
                      <c:pt idx="8574">
                        <c:v>-1</c:v>
                      </c:pt>
                      <c:pt idx="8575">
                        <c:v>-1</c:v>
                      </c:pt>
                      <c:pt idx="8576">
                        <c:v>-1</c:v>
                      </c:pt>
                      <c:pt idx="8577">
                        <c:v>-1</c:v>
                      </c:pt>
                      <c:pt idx="8578">
                        <c:v>-1</c:v>
                      </c:pt>
                      <c:pt idx="8579">
                        <c:v>-1</c:v>
                      </c:pt>
                      <c:pt idx="8580">
                        <c:v>-1</c:v>
                      </c:pt>
                      <c:pt idx="8581">
                        <c:v>-1</c:v>
                      </c:pt>
                      <c:pt idx="8582">
                        <c:v>-1</c:v>
                      </c:pt>
                      <c:pt idx="8583">
                        <c:v>-1</c:v>
                      </c:pt>
                      <c:pt idx="8584">
                        <c:v>-1</c:v>
                      </c:pt>
                      <c:pt idx="8585">
                        <c:v>-1</c:v>
                      </c:pt>
                      <c:pt idx="8586">
                        <c:v>-1</c:v>
                      </c:pt>
                      <c:pt idx="8587">
                        <c:v>-1</c:v>
                      </c:pt>
                      <c:pt idx="8588">
                        <c:v>-1</c:v>
                      </c:pt>
                      <c:pt idx="8589">
                        <c:v>-1</c:v>
                      </c:pt>
                      <c:pt idx="8590">
                        <c:v>-1</c:v>
                      </c:pt>
                      <c:pt idx="8591">
                        <c:v>-1</c:v>
                      </c:pt>
                      <c:pt idx="8592">
                        <c:v>-1</c:v>
                      </c:pt>
                      <c:pt idx="8593">
                        <c:v>-1</c:v>
                      </c:pt>
                      <c:pt idx="8594">
                        <c:v>-1</c:v>
                      </c:pt>
                      <c:pt idx="8595">
                        <c:v>-1</c:v>
                      </c:pt>
                      <c:pt idx="8596">
                        <c:v>-1</c:v>
                      </c:pt>
                      <c:pt idx="8597">
                        <c:v>-1</c:v>
                      </c:pt>
                      <c:pt idx="8598">
                        <c:v>-1</c:v>
                      </c:pt>
                      <c:pt idx="8599">
                        <c:v>-1</c:v>
                      </c:pt>
                      <c:pt idx="8600">
                        <c:v>-1</c:v>
                      </c:pt>
                      <c:pt idx="8601">
                        <c:v>-1</c:v>
                      </c:pt>
                      <c:pt idx="8602">
                        <c:v>-1</c:v>
                      </c:pt>
                      <c:pt idx="8603">
                        <c:v>-1</c:v>
                      </c:pt>
                      <c:pt idx="8604">
                        <c:v>-1</c:v>
                      </c:pt>
                      <c:pt idx="8605">
                        <c:v>-1</c:v>
                      </c:pt>
                      <c:pt idx="8606">
                        <c:v>-1</c:v>
                      </c:pt>
                      <c:pt idx="8607">
                        <c:v>-1</c:v>
                      </c:pt>
                      <c:pt idx="8608">
                        <c:v>-1</c:v>
                      </c:pt>
                      <c:pt idx="8609">
                        <c:v>-1</c:v>
                      </c:pt>
                      <c:pt idx="8610">
                        <c:v>-1</c:v>
                      </c:pt>
                      <c:pt idx="8611">
                        <c:v>-1</c:v>
                      </c:pt>
                      <c:pt idx="8612">
                        <c:v>-1</c:v>
                      </c:pt>
                      <c:pt idx="8613">
                        <c:v>-1</c:v>
                      </c:pt>
                      <c:pt idx="8614">
                        <c:v>-1</c:v>
                      </c:pt>
                      <c:pt idx="8615">
                        <c:v>-1</c:v>
                      </c:pt>
                      <c:pt idx="8616">
                        <c:v>-1</c:v>
                      </c:pt>
                      <c:pt idx="8617">
                        <c:v>-1</c:v>
                      </c:pt>
                      <c:pt idx="8618">
                        <c:v>-1</c:v>
                      </c:pt>
                      <c:pt idx="8619">
                        <c:v>-1</c:v>
                      </c:pt>
                      <c:pt idx="8620">
                        <c:v>-1</c:v>
                      </c:pt>
                      <c:pt idx="8621">
                        <c:v>-1</c:v>
                      </c:pt>
                      <c:pt idx="8622">
                        <c:v>-1</c:v>
                      </c:pt>
                      <c:pt idx="8623">
                        <c:v>-1</c:v>
                      </c:pt>
                      <c:pt idx="8624">
                        <c:v>-1</c:v>
                      </c:pt>
                      <c:pt idx="8625">
                        <c:v>-1</c:v>
                      </c:pt>
                      <c:pt idx="8626">
                        <c:v>-1</c:v>
                      </c:pt>
                      <c:pt idx="8627">
                        <c:v>-1</c:v>
                      </c:pt>
                      <c:pt idx="8628">
                        <c:v>-1</c:v>
                      </c:pt>
                      <c:pt idx="8629">
                        <c:v>-1</c:v>
                      </c:pt>
                      <c:pt idx="8630">
                        <c:v>-1</c:v>
                      </c:pt>
                      <c:pt idx="8631">
                        <c:v>-1</c:v>
                      </c:pt>
                      <c:pt idx="8632">
                        <c:v>-1</c:v>
                      </c:pt>
                      <c:pt idx="8633">
                        <c:v>-1</c:v>
                      </c:pt>
                      <c:pt idx="8634">
                        <c:v>-1</c:v>
                      </c:pt>
                      <c:pt idx="8635">
                        <c:v>-1</c:v>
                      </c:pt>
                      <c:pt idx="8636">
                        <c:v>-1</c:v>
                      </c:pt>
                      <c:pt idx="8637">
                        <c:v>-1</c:v>
                      </c:pt>
                      <c:pt idx="8638">
                        <c:v>-1</c:v>
                      </c:pt>
                      <c:pt idx="8639">
                        <c:v>-1</c:v>
                      </c:pt>
                      <c:pt idx="8640">
                        <c:v>-1</c:v>
                      </c:pt>
                      <c:pt idx="8641">
                        <c:v>-1</c:v>
                      </c:pt>
                      <c:pt idx="8642">
                        <c:v>-1</c:v>
                      </c:pt>
                      <c:pt idx="8643">
                        <c:v>-1</c:v>
                      </c:pt>
                      <c:pt idx="8644">
                        <c:v>-1</c:v>
                      </c:pt>
                      <c:pt idx="8645">
                        <c:v>-1</c:v>
                      </c:pt>
                      <c:pt idx="8646">
                        <c:v>-1</c:v>
                      </c:pt>
                      <c:pt idx="8647">
                        <c:v>-1</c:v>
                      </c:pt>
                      <c:pt idx="8648">
                        <c:v>-1</c:v>
                      </c:pt>
                      <c:pt idx="8649">
                        <c:v>-1</c:v>
                      </c:pt>
                      <c:pt idx="8650">
                        <c:v>-1</c:v>
                      </c:pt>
                      <c:pt idx="8651">
                        <c:v>-1</c:v>
                      </c:pt>
                      <c:pt idx="8652">
                        <c:v>-1</c:v>
                      </c:pt>
                      <c:pt idx="8653">
                        <c:v>-1</c:v>
                      </c:pt>
                      <c:pt idx="8654">
                        <c:v>-1</c:v>
                      </c:pt>
                      <c:pt idx="8655">
                        <c:v>-1</c:v>
                      </c:pt>
                      <c:pt idx="8656">
                        <c:v>-1</c:v>
                      </c:pt>
                      <c:pt idx="8657">
                        <c:v>-1</c:v>
                      </c:pt>
                      <c:pt idx="8658">
                        <c:v>-1</c:v>
                      </c:pt>
                      <c:pt idx="8659">
                        <c:v>-1</c:v>
                      </c:pt>
                      <c:pt idx="8660">
                        <c:v>-1</c:v>
                      </c:pt>
                      <c:pt idx="8661">
                        <c:v>-1</c:v>
                      </c:pt>
                      <c:pt idx="8662">
                        <c:v>-1</c:v>
                      </c:pt>
                      <c:pt idx="8663">
                        <c:v>-1</c:v>
                      </c:pt>
                      <c:pt idx="8664">
                        <c:v>-1</c:v>
                      </c:pt>
                      <c:pt idx="8665">
                        <c:v>-1</c:v>
                      </c:pt>
                      <c:pt idx="8666">
                        <c:v>-1</c:v>
                      </c:pt>
                      <c:pt idx="8667">
                        <c:v>-1</c:v>
                      </c:pt>
                      <c:pt idx="8668">
                        <c:v>-1</c:v>
                      </c:pt>
                      <c:pt idx="8669">
                        <c:v>-1</c:v>
                      </c:pt>
                      <c:pt idx="8670">
                        <c:v>-1</c:v>
                      </c:pt>
                      <c:pt idx="8671">
                        <c:v>-1</c:v>
                      </c:pt>
                      <c:pt idx="8672">
                        <c:v>-1</c:v>
                      </c:pt>
                      <c:pt idx="8673">
                        <c:v>-1</c:v>
                      </c:pt>
                      <c:pt idx="8674">
                        <c:v>-1</c:v>
                      </c:pt>
                      <c:pt idx="8675">
                        <c:v>-1</c:v>
                      </c:pt>
                      <c:pt idx="8676">
                        <c:v>-1</c:v>
                      </c:pt>
                      <c:pt idx="8677">
                        <c:v>-1</c:v>
                      </c:pt>
                      <c:pt idx="8678">
                        <c:v>-1</c:v>
                      </c:pt>
                      <c:pt idx="8679">
                        <c:v>-1</c:v>
                      </c:pt>
                      <c:pt idx="8680">
                        <c:v>-1</c:v>
                      </c:pt>
                      <c:pt idx="8681">
                        <c:v>-1</c:v>
                      </c:pt>
                      <c:pt idx="8682">
                        <c:v>-1</c:v>
                      </c:pt>
                      <c:pt idx="8683">
                        <c:v>-1</c:v>
                      </c:pt>
                      <c:pt idx="8684">
                        <c:v>-1</c:v>
                      </c:pt>
                      <c:pt idx="8685">
                        <c:v>-1</c:v>
                      </c:pt>
                      <c:pt idx="8686">
                        <c:v>-1</c:v>
                      </c:pt>
                      <c:pt idx="8687">
                        <c:v>-1</c:v>
                      </c:pt>
                      <c:pt idx="8688">
                        <c:v>-1</c:v>
                      </c:pt>
                      <c:pt idx="8689">
                        <c:v>-1</c:v>
                      </c:pt>
                      <c:pt idx="8690">
                        <c:v>-1</c:v>
                      </c:pt>
                      <c:pt idx="8691">
                        <c:v>-1</c:v>
                      </c:pt>
                      <c:pt idx="8692">
                        <c:v>-1</c:v>
                      </c:pt>
                      <c:pt idx="8693">
                        <c:v>-1</c:v>
                      </c:pt>
                      <c:pt idx="8694">
                        <c:v>-1</c:v>
                      </c:pt>
                      <c:pt idx="8695">
                        <c:v>-1</c:v>
                      </c:pt>
                      <c:pt idx="8696">
                        <c:v>-1</c:v>
                      </c:pt>
                      <c:pt idx="8697">
                        <c:v>-1</c:v>
                      </c:pt>
                      <c:pt idx="8698">
                        <c:v>-1</c:v>
                      </c:pt>
                      <c:pt idx="8699">
                        <c:v>-1</c:v>
                      </c:pt>
                      <c:pt idx="8700">
                        <c:v>-1</c:v>
                      </c:pt>
                      <c:pt idx="8701">
                        <c:v>-1</c:v>
                      </c:pt>
                      <c:pt idx="8702">
                        <c:v>-1</c:v>
                      </c:pt>
                      <c:pt idx="8703">
                        <c:v>-1</c:v>
                      </c:pt>
                      <c:pt idx="8704">
                        <c:v>-1</c:v>
                      </c:pt>
                      <c:pt idx="8705">
                        <c:v>-1</c:v>
                      </c:pt>
                      <c:pt idx="8706">
                        <c:v>-1</c:v>
                      </c:pt>
                      <c:pt idx="8707">
                        <c:v>-1</c:v>
                      </c:pt>
                      <c:pt idx="8708">
                        <c:v>-1</c:v>
                      </c:pt>
                      <c:pt idx="8709">
                        <c:v>-1</c:v>
                      </c:pt>
                      <c:pt idx="8710">
                        <c:v>-1</c:v>
                      </c:pt>
                      <c:pt idx="8711">
                        <c:v>-1</c:v>
                      </c:pt>
                      <c:pt idx="8712">
                        <c:v>-1</c:v>
                      </c:pt>
                      <c:pt idx="8713">
                        <c:v>-1</c:v>
                      </c:pt>
                      <c:pt idx="8714">
                        <c:v>-1</c:v>
                      </c:pt>
                      <c:pt idx="8715">
                        <c:v>-1</c:v>
                      </c:pt>
                      <c:pt idx="8716">
                        <c:v>-1</c:v>
                      </c:pt>
                      <c:pt idx="8717">
                        <c:v>-1</c:v>
                      </c:pt>
                      <c:pt idx="8718">
                        <c:v>-1</c:v>
                      </c:pt>
                      <c:pt idx="8719">
                        <c:v>-1</c:v>
                      </c:pt>
                      <c:pt idx="8720">
                        <c:v>-1</c:v>
                      </c:pt>
                      <c:pt idx="8721">
                        <c:v>-1</c:v>
                      </c:pt>
                      <c:pt idx="8722">
                        <c:v>-1</c:v>
                      </c:pt>
                      <c:pt idx="8723">
                        <c:v>-1</c:v>
                      </c:pt>
                      <c:pt idx="8724">
                        <c:v>-1</c:v>
                      </c:pt>
                      <c:pt idx="8725">
                        <c:v>-1</c:v>
                      </c:pt>
                      <c:pt idx="8726">
                        <c:v>-1</c:v>
                      </c:pt>
                      <c:pt idx="8727">
                        <c:v>-1</c:v>
                      </c:pt>
                      <c:pt idx="8728">
                        <c:v>-1</c:v>
                      </c:pt>
                      <c:pt idx="8729">
                        <c:v>-1</c:v>
                      </c:pt>
                      <c:pt idx="8730">
                        <c:v>-1</c:v>
                      </c:pt>
                      <c:pt idx="8731">
                        <c:v>-1</c:v>
                      </c:pt>
                      <c:pt idx="8732">
                        <c:v>-1</c:v>
                      </c:pt>
                      <c:pt idx="8733">
                        <c:v>-1</c:v>
                      </c:pt>
                      <c:pt idx="8734">
                        <c:v>-1</c:v>
                      </c:pt>
                      <c:pt idx="8735">
                        <c:v>-1</c:v>
                      </c:pt>
                      <c:pt idx="8736">
                        <c:v>-1</c:v>
                      </c:pt>
                      <c:pt idx="8737">
                        <c:v>-1</c:v>
                      </c:pt>
                      <c:pt idx="8738">
                        <c:v>-1</c:v>
                      </c:pt>
                      <c:pt idx="8739">
                        <c:v>-1</c:v>
                      </c:pt>
                      <c:pt idx="8740">
                        <c:v>-1</c:v>
                      </c:pt>
                      <c:pt idx="8741">
                        <c:v>-1</c:v>
                      </c:pt>
                      <c:pt idx="8742">
                        <c:v>-1</c:v>
                      </c:pt>
                      <c:pt idx="8743">
                        <c:v>-1</c:v>
                      </c:pt>
                      <c:pt idx="8744">
                        <c:v>-1</c:v>
                      </c:pt>
                      <c:pt idx="8745">
                        <c:v>-1</c:v>
                      </c:pt>
                      <c:pt idx="8746">
                        <c:v>-1</c:v>
                      </c:pt>
                      <c:pt idx="8747">
                        <c:v>-1</c:v>
                      </c:pt>
                      <c:pt idx="8748">
                        <c:v>-1</c:v>
                      </c:pt>
                      <c:pt idx="8749">
                        <c:v>-1</c:v>
                      </c:pt>
                      <c:pt idx="8750">
                        <c:v>-1</c:v>
                      </c:pt>
                      <c:pt idx="8751">
                        <c:v>-1</c:v>
                      </c:pt>
                      <c:pt idx="8752">
                        <c:v>-1</c:v>
                      </c:pt>
                      <c:pt idx="8753">
                        <c:v>-1</c:v>
                      </c:pt>
                      <c:pt idx="8754">
                        <c:v>-1</c:v>
                      </c:pt>
                      <c:pt idx="8755">
                        <c:v>-1</c:v>
                      </c:pt>
                      <c:pt idx="8756">
                        <c:v>-1</c:v>
                      </c:pt>
                      <c:pt idx="8757">
                        <c:v>-1</c:v>
                      </c:pt>
                      <c:pt idx="8758">
                        <c:v>-1</c:v>
                      </c:pt>
                      <c:pt idx="8759">
                        <c:v>-1</c:v>
                      </c:pt>
                      <c:pt idx="8760">
                        <c:v>-1</c:v>
                      </c:pt>
                      <c:pt idx="8761">
                        <c:v>-1</c:v>
                      </c:pt>
                      <c:pt idx="8762">
                        <c:v>-1</c:v>
                      </c:pt>
                      <c:pt idx="8763">
                        <c:v>-1</c:v>
                      </c:pt>
                      <c:pt idx="8764">
                        <c:v>-1</c:v>
                      </c:pt>
                      <c:pt idx="8765">
                        <c:v>-1</c:v>
                      </c:pt>
                      <c:pt idx="8766">
                        <c:v>-1</c:v>
                      </c:pt>
                      <c:pt idx="8767">
                        <c:v>-1</c:v>
                      </c:pt>
                      <c:pt idx="8768">
                        <c:v>-1</c:v>
                      </c:pt>
                      <c:pt idx="8769">
                        <c:v>-1</c:v>
                      </c:pt>
                      <c:pt idx="8770">
                        <c:v>-1</c:v>
                      </c:pt>
                      <c:pt idx="8771">
                        <c:v>-1</c:v>
                      </c:pt>
                      <c:pt idx="8772">
                        <c:v>-1</c:v>
                      </c:pt>
                      <c:pt idx="8773">
                        <c:v>-1</c:v>
                      </c:pt>
                      <c:pt idx="8774">
                        <c:v>-1</c:v>
                      </c:pt>
                      <c:pt idx="8775">
                        <c:v>-1</c:v>
                      </c:pt>
                      <c:pt idx="8776">
                        <c:v>-1</c:v>
                      </c:pt>
                      <c:pt idx="8777">
                        <c:v>-1</c:v>
                      </c:pt>
                      <c:pt idx="8778">
                        <c:v>-1</c:v>
                      </c:pt>
                      <c:pt idx="8779">
                        <c:v>-1</c:v>
                      </c:pt>
                      <c:pt idx="8780">
                        <c:v>-1</c:v>
                      </c:pt>
                      <c:pt idx="8781">
                        <c:v>-1</c:v>
                      </c:pt>
                      <c:pt idx="8782">
                        <c:v>-1</c:v>
                      </c:pt>
                      <c:pt idx="8783">
                        <c:v>-1</c:v>
                      </c:pt>
                      <c:pt idx="8784">
                        <c:v>-1</c:v>
                      </c:pt>
                      <c:pt idx="8785">
                        <c:v>-1</c:v>
                      </c:pt>
                      <c:pt idx="8786">
                        <c:v>-1</c:v>
                      </c:pt>
                      <c:pt idx="8787">
                        <c:v>-1</c:v>
                      </c:pt>
                      <c:pt idx="8788">
                        <c:v>-1</c:v>
                      </c:pt>
                      <c:pt idx="8789">
                        <c:v>-1</c:v>
                      </c:pt>
                      <c:pt idx="8790">
                        <c:v>-1</c:v>
                      </c:pt>
                      <c:pt idx="8791">
                        <c:v>-1</c:v>
                      </c:pt>
                      <c:pt idx="8792">
                        <c:v>-1</c:v>
                      </c:pt>
                      <c:pt idx="8793">
                        <c:v>-1</c:v>
                      </c:pt>
                      <c:pt idx="8794">
                        <c:v>-1</c:v>
                      </c:pt>
                      <c:pt idx="8795">
                        <c:v>-1</c:v>
                      </c:pt>
                      <c:pt idx="8796">
                        <c:v>-1</c:v>
                      </c:pt>
                      <c:pt idx="8797">
                        <c:v>-1</c:v>
                      </c:pt>
                      <c:pt idx="8798">
                        <c:v>-1</c:v>
                      </c:pt>
                      <c:pt idx="8799">
                        <c:v>-1</c:v>
                      </c:pt>
                      <c:pt idx="8800">
                        <c:v>-1</c:v>
                      </c:pt>
                      <c:pt idx="8801">
                        <c:v>-1</c:v>
                      </c:pt>
                      <c:pt idx="8802">
                        <c:v>-1</c:v>
                      </c:pt>
                      <c:pt idx="8803">
                        <c:v>-1</c:v>
                      </c:pt>
                      <c:pt idx="8804">
                        <c:v>-1</c:v>
                      </c:pt>
                      <c:pt idx="8805">
                        <c:v>-1</c:v>
                      </c:pt>
                      <c:pt idx="8806">
                        <c:v>-1</c:v>
                      </c:pt>
                      <c:pt idx="8807">
                        <c:v>-1</c:v>
                      </c:pt>
                      <c:pt idx="8808">
                        <c:v>-1</c:v>
                      </c:pt>
                      <c:pt idx="8809">
                        <c:v>-1</c:v>
                      </c:pt>
                      <c:pt idx="8810">
                        <c:v>-1</c:v>
                      </c:pt>
                      <c:pt idx="8811">
                        <c:v>-1</c:v>
                      </c:pt>
                      <c:pt idx="8812">
                        <c:v>-1</c:v>
                      </c:pt>
                      <c:pt idx="8813">
                        <c:v>-1</c:v>
                      </c:pt>
                      <c:pt idx="8814">
                        <c:v>-1</c:v>
                      </c:pt>
                      <c:pt idx="8815">
                        <c:v>-1</c:v>
                      </c:pt>
                      <c:pt idx="8816">
                        <c:v>-1</c:v>
                      </c:pt>
                      <c:pt idx="8817">
                        <c:v>-1</c:v>
                      </c:pt>
                      <c:pt idx="8818">
                        <c:v>-1</c:v>
                      </c:pt>
                      <c:pt idx="8819">
                        <c:v>-1</c:v>
                      </c:pt>
                      <c:pt idx="8820">
                        <c:v>-1</c:v>
                      </c:pt>
                      <c:pt idx="8821">
                        <c:v>-1</c:v>
                      </c:pt>
                      <c:pt idx="8822">
                        <c:v>-1</c:v>
                      </c:pt>
                      <c:pt idx="8823">
                        <c:v>-1</c:v>
                      </c:pt>
                      <c:pt idx="8824">
                        <c:v>-1</c:v>
                      </c:pt>
                      <c:pt idx="8825">
                        <c:v>-1</c:v>
                      </c:pt>
                      <c:pt idx="8826">
                        <c:v>-1</c:v>
                      </c:pt>
                      <c:pt idx="8827">
                        <c:v>-1</c:v>
                      </c:pt>
                      <c:pt idx="8828">
                        <c:v>-1</c:v>
                      </c:pt>
                      <c:pt idx="8829">
                        <c:v>-1</c:v>
                      </c:pt>
                      <c:pt idx="8830">
                        <c:v>-1</c:v>
                      </c:pt>
                      <c:pt idx="8831">
                        <c:v>-1</c:v>
                      </c:pt>
                      <c:pt idx="8832">
                        <c:v>-1</c:v>
                      </c:pt>
                      <c:pt idx="8833">
                        <c:v>-1</c:v>
                      </c:pt>
                      <c:pt idx="8834">
                        <c:v>-1</c:v>
                      </c:pt>
                      <c:pt idx="8835">
                        <c:v>-1</c:v>
                      </c:pt>
                      <c:pt idx="8836">
                        <c:v>-1</c:v>
                      </c:pt>
                      <c:pt idx="8837">
                        <c:v>-1</c:v>
                      </c:pt>
                      <c:pt idx="8838">
                        <c:v>-1</c:v>
                      </c:pt>
                      <c:pt idx="8839">
                        <c:v>-1</c:v>
                      </c:pt>
                      <c:pt idx="8840">
                        <c:v>-1</c:v>
                      </c:pt>
                      <c:pt idx="8841">
                        <c:v>-1</c:v>
                      </c:pt>
                      <c:pt idx="8842">
                        <c:v>-1</c:v>
                      </c:pt>
                      <c:pt idx="8843">
                        <c:v>-1</c:v>
                      </c:pt>
                      <c:pt idx="8844">
                        <c:v>-1</c:v>
                      </c:pt>
                      <c:pt idx="8845">
                        <c:v>-1</c:v>
                      </c:pt>
                      <c:pt idx="8846">
                        <c:v>-1</c:v>
                      </c:pt>
                      <c:pt idx="8847">
                        <c:v>-1</c:v>
                      </c:pt>
                      <c:pt idx="8848">
                        <c:v>-1</c:v>
                      </c:pt>
                      <c:pt idx="8849">
                        <c:v>-1</c:v>
                      </c:pt>
                      <c:pt idx="8850">
                        <c:v>-1</c:v>
                      </c:pt>
                      <c:pt idx="8851">
                        <c:v>-1</c:v>
                      </c:pt>
                      <c:pt idx="8852">
                        <c:v>-1</c:v>
                      </c:pt>
                      <c:pt idx="8853">
                        <c:v>-1</c:v>
                      </c:pt>
                      <c:pt idx="8854">
                        <c:v>-1</c:v>
                      </c:pt>
                      <c:pt idx="8855">
                        <c:v>-1</c:v>
                      </c:pt>
                      <c:pt idx="8856">
                        <c:v>-1</c:v>
                      </c:pt>
                      <c:pt idx="8857">
                        <c:v>-1</c:v>
                      </c:pt>
                      <c:pt idx="8858">
                        <c:v>-1</c:v>
                      </c:pt>
                      <c:pt idx="8859">
                        <c:v>-1</c:v>
                      </c:pt>
                      <c:pt idx="8860">
                        <c:v>-1</c:v>
                      </c:pt>
                      <c:pt idx="8861">
                        <c:v>-1</c:v>
                      </c:pt>
                      <c:pt idx="8862">
                        <c:v>-1</c:v>
                      </c:pt>
                      <c:pt idx="8863">
                        <c:v>-1</c:v>
                      </c:pt>
                      <c:pt idx="8864">
                        <c:v>-1</c:v>
                      </c:pt>
                      <c:pt idx="8865">
                        <c:v>-1</c:v>
                      </c:pt>
                      <c:pt idx="8866">
                        <c:v>-1</c:v>
                      </c:pt>
                      <c:pt idx="8867">
                        <c:v>-1</c:v>
                      </c:pt>
                      <c:pt idx="8868">
                        <c:v>-1</c:v>
                      </c:pt>
                      <c:pt idx="8869">
                        <c:v>-1</c:v>
                      </c:pt>
                      <c:pt idx="8870">
                        <c:v>-1</c:v>
                      </c:pt>
                      <c:pt idx="8871">
                        <c:v>-1</c:v>
                      </c:pt>
                      <c:pt idx="8872">
                        <c:v>-1</c:v>
                      </c:pt>
                      <c:pt idx="8873">
                        <c:v>-1</c:v>
                      </c:pt>
                      <c:pt idx="8874">
                        <c:v>-1</c:v>
                      </c:pt>
                      <c:pt idx="8875">
                        <c:v>-1</c:v>
                      </c:pt>
                      <c:pt idx="8876">
                        <c:v>-1</c:v>
                      </c:pt>
                      <c:pt idx="8877">
                        <c:v>-1</c:v>
                      </c:pt>
                      <c:pt idx="8878">
                        <c:v>-1</c:v>
                      </c:pt>
                      <c:pt idx="8879">
                        <c:v>-1</c:v>
                      </c:pt>
                      <c:pt idx="8880">
                        <c:v>-1</c:v>
                      </c:pt>
                      <c:pt idx="8881">
                        <c:v>-1</c:v>
                      </c:pt>
                      <c:pt idx="8882">
                        <c:v>-1</c:v>
                      </c:pt>
                      <c:pt idx="8883">
                        <c:v>-1</c:v>
                      </c:pt>
                      <c:pt idx="8884">
                        <c:v>-1</c:v>
                      </c:pt>
                      <c:pt idx="8885">
                        <c:v>-1</c:v>
                      </c:pt>
                      <c:pt idx="8886">
                        <c:v>-1</c:v>
                      </c:pt>
                      <c:pt idx="8887">
                        <c:v>-1</c:v>
                      </c:pt>
                      <c:pt idx="8888">
                        <c:v>-1</c:v>
                      </c:pt>
                      <c:pt idx="8889">
                        <c:v>-1</c:v>
                      </c:pt>
                      <c:pt idx="8890">
                        <c:v>-1</c:v>
                      </c:pt>
                      <c:pt idx="8891">
                        <c:v>-1</c:v>
                      </c:pt>
                      <c:pt idx="8892">
                        <c:v>-1</c:v>
                      </c:pt>
                      <c:pt idx="8893">
                        <c:v>-1</c:v>
                      </c:pt>
                      <c:pt idx="8894">
                        <c:v>-1</c:v>
                      </c:pt>
                      <c:pt idx="8895">
                        <c:v>-1</c:v>
                      </c:pt>
                      <c:pt idx="8896">
                        <c:v>-1</c:v>
                      </c:pt>
                      <c:pt idx="8897">
                        <c:v>-1</c:v>
                      </c:pt>
                      <c:pt idx="8898">
                        <c:v>-1</c:v>
                      </c:pt>
                      <c:pt idx="8899">
                        <c:v>-1</c:v>
                      </c:pt>
                      <c:pt idx="8900">
                        <c:v>-1</c:v>
                      </c:pt>
                      <c:pt idx="8901">
                        <c:v>-1</c:v>
                      </c:pt>
                      <c:pt idx="8902">
                        <c:v>-1</c:v>
                      </c:pt>
                      <c:pt idx="8903">
                        <c:v>-1</c:v>
                      </c:pt>
                      <c:pt idx="8904">
                        <c:v>-1</c:v>
                      </c:pt>
                      <c:pt idx="8905">
                        <c:v>-1</c:v>
                      </c:pt>
                      <c:pt idx="8906">
                        <c:v>-1</c:v>
                      </c:pt>
                      <c:pt idx="8907">
                        <c:v>-1</c:v>
                      </c:pt>
                      <c:pt idx="8908">
                        <c:v>-1</c:v>
                      </c:pt>
                      <c:pt idx="8909">
                        <c:v>-1</c:v>
                      </c:pt>
                      <c:pt idx="8910">
                        <c:v>-1</c:v>
                      </c:pt>
                      <c:pt idx="8911">
                        <c:v>-1</c:v>
                      </c:pt>
                      <c:pt idx="8912">
                        <c:v>-1</c:v>
                      </c:pt>
                      <c:pt idx="8913">
                        <c:v>-1</c:v>
                      </c:pt>
                      <c:pt idx="8914">
                        <c:v>-1</c:v>
                      </c:pt>
                      <c:pt idx="8915">
                        <c:v>-1</c:v>
                      </c:pt>
                      <c:pt idx="8916">
                        <c:v>-1</c:v>
                      </c:pt>
                      <c:pt idx="8917">
                        <c:v>-1</c:v>
                      </c:pt>
                      <c:pt idx="8918">
                        <c:v>-1</c:v>
                      </c:pt>
                      <c:pt idx="8919">
                        <c:v>-1</c:v>
                      </c:pt>
                      <c:pt idx="8920">
                        <c:v>-1</c:v>
                      </c:pt>
                      <c:pt idx="8921">
                        <c:v>-1</c:v>
                      </c:pt>
                      <c:pt idx="8922">
                        <c:v>-1</c:v>
                      </c:pt>
                      <c:pt idx="8923">
                        <c:v>-1</c:v>
                      </c:pt>
                      <c:pt idx="8924">
                        <c:v>-1</c:v>
                      </c:pt>
                      <c:pt idx="8925">
                        <c:v>-1</c:v>
                      </c:pt>
                      <c:pt idx="8926">
                        <c:v>-1</c:v>
                      </c:pt>
                      <c:pt idx="8927">
                        <c:v>-1</c:v>
                      </c:pt>
                      <c:pt idx="8928">
                        <c:v>-1</c:v>
                      </c:pt>
                      <c:pt idx="8929">
                        <c:v>-1</c:v>
                      </c:pt>
                      <c:pt idx="8930">
                        <c:v>-1</c:v>
                      </c:pt>
                      <c:pt idx="8931">
                        <c:v>-1</c:v>
                      </c:pt>
                      <c:pt idx="8932">
                        <c:v>-1</c:v>
                      </c:pt>
                      <c:pt idx="8933">
                        <c:v>-1</c:v>
                      </c:pt>
                      <c:pt idx="8934">
                        <c:v>-1</c:v>
                      </c:pt>
                      <c:pt idx="8935">
                        <c:v>-1</c:v>
                      </c:pt>
                      <c:pt idx="8936">
                        <c:v>-1</c:v>
                      </c:pt>
                      <c:pt idx="8937">
                        <c:v>-1</c:v>
                      </c:pt>
                      <c:pt idx="8938">
                        <c:v>-1</c:v>
                      </c:pt>
                      <c:pt idx="8939">
                        <c:v>-1</c:v>
                      </c:pt>
                      <c:pt idx="8940">
                        <c:v>-1</c:v>
                      </c:pt>
                      <c:pt idx="8941">
                        <c:v>-1</c:v>
                      </c:pt>
                      <c:pt idx="8942">
                        <c:v>-1</c:v>
                      </c:pt>
                      <c:pt idx="8943">
                        <c:v>-1</c:v>
                      </c:pt>
                      <c:pt idx="8944">
                        <c:v>-1</c:v>
                      </c:pt>
                      <c:pt idx="8945">
                        <c:v>-1</c:v>
                      </c:pt>
                      <c:pt idx="8946">
                        <c:v>-1</c:v>
                      </c:pt>
                      <c:pt idx="8947">
                        <c:v>-1</c:v>
                      </c:pt>
                      <c:pt idx="8948">
                        <c:v>-1</c:v>
                      </c:pt>
                      <c:pt idx="8949">
                        <c:v>-1</c:v>
                      </c:pt>
                      <c:pt idx="8950">
                        <c:v>-1</c:v>
                      </c:pt>
                      <c:pt idx="8951">
                        <c:v>-1</c:v>
                      </c:pt>
                      <c:pt idx="8952">
                        <c:v>-1</c:v>
                      </c:pt>
                      <c:pt idx="8953">
                        <c:v>-1</c:v>
                      </c:pt>
                      <c:pt idx="8954">
                        <c:v>-1</c:v>
                      </c:pt>
                      <c:pt idx="8955">
                        <c:v>-1</c:v>
                      </c:pt>
                      <c:pt idx="8956">
                        <c:v>-1</c:v>
                      </c:pt>
                      <c:pt idx="8957">
                        <c:v>-1</c:v>
                      </c:pt>
                      <c:pt idx="8958">
                        <c:v>-1</c:v>
                      </c:pt>
                      <c:pt idx="8959">
                        <c:v>-1</c:v>
                      </c:pt>
                      <c:pt idx="8960">
                        <c:v>-1</c:v>
                      </c:pt>
                      <c:pt idx="8961">
                        <c:v>-1</c:v>
                      </c:pt>
                      <c:pt idx="8962">
                        <c:v>-1</c:v>
                      </c:pt>
                      <c:pt idx="8963">
                        <c:v>-1</c:v>
                      </c:pt>
                      <c:pt idx="8964">
                        <c:v>-1</c:v>
                      </c:pt>
                      <c:pt idx="8965">
                        <c:v>-1</c:v>
                      </c:pt>
                      <c:pt idx="8966">
                        <c:v>-1</c:v>
                      </c:pt>
                      <c:pt idx="8967">
                        <c:v>-1</c:v>
                      </c:pt>
                      <c:pt idx="8968">
                        <c:v>-1</c:v>
                      </c:pt>
                      <c:pt idx="8969">
                        <c:v>-1</c:v>
                      </c:pt>
                      <c:pt idx="8970">
                        <c:v>-1</c:v>
                      </c:pt>
                      <c:pt idx="8971">
                        <c:v>-1</c:v>
                      </c:pt>
                      <c:pt idx="8972">
                        <c:v>-1</c:v>
                      </c:pt>
                      <c:pt idx="8973">
                        <c:v>-1</c:v>
                      </c:pt>
                      <c:pt idx="8974">
                        <c:v>-1</c:v>
                      </c:pt>
                      <c:pt idx="8975">
                        <c:v>-1</c:v>
                      </c:pt>
                      <c:pt idx="8976">
                        <c:v>-1</c:v>
                      </c:pt>
                      <c:pt idx="8977">
                        <c:v>-1</c:v>
                      </c:pt>
                      <c:pt idx="8978">
                        <c:v>-1</c:v>
                      </c:pt>
                      <c:pt idx="8979">
                        <c:v>-1</c:v>
                      </c:pt>
                      <c:pt idx="8980">
                        <c:v>-1</c:v>
                      </c:pt>
                      <c:pt idx="8981">
                        <c:v>-1</c:v>
                      </c:pt>
                      <c:pt idx="8982">
                        <c:v>-1</c:v>
                      </c:pt>
                      <c:pt idx="8983">
                        <c:v>-1</c:v>
                      </c:pt>
                      <c:pt idx="8984">
                        <c:v>-1</c:v>
                      </c:pt>
                      <c:pt idx="8985">
                        <c:v>-1</c:v>
                      </c:pt>
                      <c:pt idx="8986">
                        <c:v>-1</c:v>
                      </c:pt>
                      <c:pt idx="8987">
                        <c:v>-1</c:v>
                      </c:pt>
                      <c:pt idx="8988">
                        <c:v>-1</c:v>
                      </c:pt>
                      <c:pt idx="8989">
                        <c:v>-1</c:v>
                      </c:pt>
                      <c:pt idx="8990">
                        <c:v>-1</c:v>
                      </c:pt>
                      <c:pt idx="8991">
                        <c:v>-1</c:v>
                      </c:pt>
                      <c:pt idx="8992">
                        <c:v>-1</c:v>
                      </c:pt>
                      <c:pt idx="8993">
                        <c:v>-1</c:v>
                      </c:pt>
                      <c:pt idx="8994">
                        <c:v>-1</c:v>
                      </c:pt>
                      <c:pt idx="8995">
                        <c:v>-1</c:v>
                      </c:pt>
                      <c:pt idx="8996">
                        <c:v>-1</c:v>
                      </c:pt>
                      <c:pt idx="8997">
                        <c:v>-1</c:v>
                      </c:pt>
                      <c:pt idx="8998">
                        <c:v>-1</c:v>
                      </c:pt>
                      <c:pt idx="8999">
                        <c:v>-1</c:v>
                      </c:pt>
                      <c:pt idx="9000">
                        <c:v>-1</c:v>
                      </c:pt>
                      <c:pt idx="9001">
                        <c:v>-1</c:v>
                      </c:pt>
                      <c:pt idx="9002">
                        <c:v>-1</c:v>
                      </c:pt>
                      <c:pt idx="9003">
                        <c:v>-1</c:v>
                      </c:pt>
                      <c:pt idx="9004">
                        <c:v>-1</c:v>
                      </c:pt>
                      <c:pt idx="9005">
                        <c:v>-1</c:v>
                      </c:pt>
                      <c:pt idx="9006">
                        <c:v>-1</c:v>
                      </c:pt>
                      <c:pt idx="9007">
                        <c:v>-1</c:v>
                      </c:pt>
                      <c:pt idx="9008">
                        <c:v>-1</c:v>
                      </c:pt>
                      <c:pt idx="9009">
                        <c:v>-1</c:v>
                      </c:pt>
                      <c:pt idx="9010">
                        <c:v>-1</c:v>
                      </c:pt>
                      <c:pt idx="9011">
                        <c:v>-1</c:v>
                      </c:pt>
                      <c:pt idx="9012">
                        <c:v>-1</c:v>
                      </c:pt>
                      <c:pt idx="9013">
                        <c:v>-1</c:v>
                      </c:pt>
                      <c:pt idx="9014">
                        <c:v>-1</c:v>
                      </c:pt>
                      <c:pt idx="9015">
                        <c:v>-1</c:v>
                      </c:pt>
                      <c:pt idx="9016">
                        <c:v>-1</c:v>
                      </c:pt>
                      <c:pt idx="9017">
                        <c:v>-1</c:v>
                      </c:pt>
                      <c:pt idx="9018">
                        <c:v>-1</c:v>
                      </c:pt>
                      <c:pt idx="9019">
                        <c:v>-1</c:v>
                      </c:pt>
                      <c:pt idx="9020">
                        <c:v>-1</c:v>
                      </c:pt>
                      <c:pt idx="9021">
                        <c:v>-1</c:v>
                      </c:pt>
                      <c:pt idx="9022">
                        <c:v>-1</c:v>
                      </c:pt>
                      <c:pt idx="9023">
                        <c:v>-1</c:v>
                      </c:pt>
                      <c:pt idx="9024">
                        <c:v>-1</c:v>
                      </c:pt>
                      <c:pt idx="9025">
                        <c:v>-1</c:v>
                      </c:pt>
                      <c:pt idx="9026">
                        <c:v>-1</c:v>
                      </c:pt>
                      <c:pt idx="9027">
                        <c:v>-1</c:v>
                      </c:pt>
                      <c:pt idx="9028">
                        <c:v>-1</c:v>
                      </c:pt>
                      <c:pt idx="9029">
                        <c:v>-1</c:v>
                      </c:pt>
                      <c:pt idx="9030">
                        <c:v>-1</c:v>
                      </c:pt>
                      <c:pt idx="9031">
                        <c:v>-1</c:v>
                      </c:pt>
                      <c:pt idx="9032">
                        <c:v>-1</c:v>
                      </c:pt>
                      <c:pt idx="9033">
                        <c:v>-1</c:v>
                      </c:pt>
                      <c:pt idx="9034">
                        <c:v>-1</c:v>
                      </c:pt>
                      <c:pt idx="9035">
                        <c:v>-1</c:v>
                      </c:pt>
                      <c:pt idx="9036">
                        <c:v>-1</c:v>
                      </c:pt>
                      <c:pt idx="9037">
                        <c:v>-1</c:v>
                      </c:pt>
                      <c:pt idx="9038">
                        <c:v>-1</c:v>
                      </c:pt>
                      <c:pt idx="9039">
                        <c:v>-1</c:v>
                      </c:pt>
                      <c:pt idx="9040">
                        <c:v>-1</c:v>
                      </c:pt>
                      <c:pt idx="9041">
                        <c:v>-1</c:v>
                      </c:pt>
                      <c:pt idx="9042">
                        <c:v>-1</c:v>
                      </c:pt>
                      <c:pt idx="9043">
                        <c:v>-1</c:v>
                      </c:pt>
                      <c:pt idx="9044">
                        <c:v>-1</c:v>
                      </c:pt>
                      <c:pt idx="9045">
                        <c:v>-1</c:v>
                      </c:pt>
                      <c:pt idx="9046">
                        <c:v>-1</c:v>
                      </c:pt>
                      <c:pt idx="9047">
                        <c:v>-1</c:v>
                      </c:pt>
                      <c:pt idx="9048">
                        <c:v>-1</c:v>
                      </c:pt>
                      <c:pt idx="9049">
                        <c:v>-1</c:v>
                      </c:pt>
                      <c:pt idx="9050">
                        <c:v>-1</c:v>
                      </c:pt>
                      <c:pt idx="9051">
                        <c:v>-1</c:v>
                      </c:pt>
                      <c:pt idx="9052">
                        <c:v>-1</c:v>
                      </c:pt>
                      <c:pt idx="9053">
                        <c:v>-1</c:v>
                      </c:pt>
                      <c:pt idx="9054">
                        <c:v>-1</c:v>
                      </c:pt>
                      <c:pt idx="9055">
                        <c:v>-1</c:v>
                      </c:pt>
                      <c:pt idx="9056">
                        <c:v>-1</c:v>
                      </c:pt>
                      <c:pt idx="9057">
                        <c:v>-1</c:v>
                      </c:pt>
                      <c:pt idx="9058">
                        <c:v>-1</c:v>
                      </c:pt>
                      <c:pt idx="9059">
                        <c:v>-1</c:v>
                      </c:pt>
                      <c:pt idx="9060">
                        <c:v>-1</c:v>
                      </c:pt>
                      <c:pt idx="9061">
                        <c:v>-1</c:v>
                      </c:pt>
                      <c:pt idx="9062">
                        <c:v>-1</c:v>
                      </c:pt>
                      <c:pt idx="9063">
                        <c:v>-1</c:v>
                      </c:pt>
                      <c:pt idx="9064">
                        <c:v>-1</c:v>
                      </c:pt>
                      <c:pt idx="9065">
                        <c:v>-1</c:v>
                      </c:pt>
                      <c:pt idx="9066">
                        <c:v>-1</c:v>
                      </c:pt>
                      <c:pt idx="9067">
                        <c:v>-1</c:v>
                      </c:pt>
                      <c:pt idx="9068">
                        <c:v>-1</c:v>
                      </c:pt>
                      <c:pt idx="9069">
                        <c:v>-1</c:v>
                      </c:pt>
                      <c:pt idx="9070">
                        <c:v>-1</c:v>
                      </c:pt>
                      <c:pt idx="9071">
                        <c:v>-1</c:v>
                      </c:pt>
                      <c:pt idx="9072">
                        <c:v>-1</c:v>
                      </c:pt>
                      <c:pt idx="9073">
                        <c:v>-1</c:v>
                      </c:pt>
                      <c:pt idx="9074">
                        <c:v>-1</c:v>
                      </c:pt>
                      <c:pt idx="9075">
                        <c:v>-1</c:v>
                      </c:pt>
                      <c:pt idx="9076">
                        <c:v>-1</c:v>
                      </c:pt>
                      <c:pt idx="9077">
                        <c:v>-1</c:v>
                      </c:pt>
                      <c:pt idx="9078">
                        <c:v>-1</c:v>
                      </c:pt>
                      <c:pt idx="9079">
                        <c:v>-1</c:v>
                      </c:pt>
                      <c:pt idx="9080">
                        <c:v>-1</c:v>
                      </c:pt>
                      <c:pt idx="9081">
                        <c:v>-1</c:v>
                      </c:pt>
                      <c:pt idx="9082">
                        <c:v>-1</c:v>
                      </c:pt>
                      <c:pt idx="9083">
                        <c:v>-1</c:v>
                      </c:pt>
                      <c:pt idx="9084">
                        <c:v>-1</c:v>
                      </c:pt>
                      <c:pt idx="9085">
                        <c:v>-1</c:v>
                      </c:pt>
                      <c:pt idx="9086">
                        <c:v>-1</c:v>
                      </c:pt>
                      <c:pt idx="9087">
                        <c:v>-1</c:v>
                      </c:pt>
                      <c:pt idx="9088">
                        <c:v>-1</c:v>
                      </c:pt>
                      <c:pt idx="9089">
                        <c:v>-1</c:v>
                      </c:pt>
                      <c:pt idx="9090">
                        <c:v>-1</c:v>
                      </c:pt>
                      <c:pt idx="9091">
                        <c:v>-1</c:v>
                      </c:pt>
                      <c:pt idx="9092">
                        <c:v>-1</c:v>
                      </c:pt>
                      <c:pt idx="9093">
                        <c:v>-1</c:v>
                      </c:pt>
                      <c:pt idx="9094">
                        <c:v>-1</c:v>
                      </c:pt>
                      <c:pt idx="9095">
                        <c:v>-1</c:v>
                      </c:pt>
                      <c:pt idx="9096">
                        <c:v>-1</c:v>
                      </c:pt>
                      <c:pt idx="9097">
                        <c:v>-1</c:v>
                      </c:pt>
                      <c:pt idx="9098">
                        <c:v>-1</c:v>
                      </c:pt>
                      <c:pt idx="9099">
                        <c:v>-1</c:v>
                      </c:pt>
                      <c:pt idx="9100">
                        <c:v>-1</c:v>
                      </c:pt>
                      <c:pt idx="9101">
                        <c:v>-1</c:v>
                      </c:pt>
                      <c:pt idx="9102">
                        <c:v>-1</c:v>
                      </c:pt>
                      <c:pt idx="9103">
                        <c:v>-1</c:v>
                      </c:pt>
                      <c:pt idx="9104">
                        <c:v>-1</c:v>
                      </c:pt>
                      <c:pt idx="9105">
                        <c:v>-1</c:v>
                      </c:pt>
                      <c:pt idx="9106">
                        <c:v>-1</c:v>
                      </c:pt>
                      <c:pt idx="9107">
                        <c:v>-1</c:v>
                      </c:pt>
                      <c:pt idx="9108">
                        <c:v>-1</c:v>
                      </c:pt>
                      <c:pt idx="9109">
                        <c:v>-1</c:v>
                      </c:pt>
                      <c:pt idx="9110">
                        <c:v>-1</c:v>
                      </c:pt>
                      <c:pt idx="9111">
                        <c:v>-1</c:v>
                      </c:pt>
                      <c:pt idx="9112">
                        <c:v>-1</c:v>
                      </c:pt>
                      <c:pt idx="9113">
                        <c:v>-1</c:v>
                      </c:pt>
                      <c:pt idx="9114">
                        <c:v>-1</c:v>
                      </c:pt>
                      <c:pt idx="9115">
                        <c:v>-1</c:v>
                      </c:pt>
                      <c:pt idx="9116">
                        <c:v>-1</c:v>
                      </c:pt>
                      <c:pt idx="9117">
                        <c:v>-1</c:v>
                      </c:pt>
                      <c:pt idx="9118">
                        <c:v>-1</c:v>
                      </c:pt>
                      <c:pt idx="9119">
                        <c:v>-1</c:v>
                      </c:pt>
                      <c:pt idx="9120">
                        <c:v>-1</c:v>
                      </c:pt>
                      <c:pt idx="9121">
                        <c:v>-1</c:v>
                      </c:pt>
                      <c:pt idx="9122">
                        <c:v>-1</c:v>
                      </c:pt>
                      <c:pt idx="9123">
                        <c:v>-1</c:v>
                      </c:pt>
                      <c:pt idx="9124">
                        <c:v>-1</c:v>
                      </c:pt>
                      <c:pt idx="9125">
                        <c:v>-1</c:v>
                      </c:pt>
                      <c:pt idx="9126">
                        <c:v>-1</c:v>
                      </c:pt>
                      <c:pt idx="9127">
                        <c:v>-1</c:v>
                      </c:pt>
                      <c:pt idx="9128">
                        <c:v>-1</c:v>
                      </c:pt>
                      <c:pt idx="9129">
                        <c:v>-1</c:v>
                      </c:pt>
                      <c:pt idx="9130">
                        <c:v>-1</c:v>
                      </c:pt>
                      <c:pt idx="9131">
                        <c:v>-1</c:v>
                      </c:pt>
                      <c:pt idx="9132">
                        <c:v>-1</c:v>
                      </c:pt>
                      <c:pt idx="9133">
                        <c:v>-1</c:v>
                      </c:pt>
                      <c:pt idx="9134">
                        <c:v>-1</c:v>
                      </c:pt>
                      <c:pt idx="9135">
                        <c:v>-1</c:v>
                      </c:pt>
                      <c:pt idx="9136">
                        <c:v>-1</c:v>
                      </c:pt>
                      <c:pt idx="9137">
                        <c:v>-1</c:v>
                      </c:pt>
                      <c:pt idx="9138">
                        <c:v>-1</c:v>
                      </c:pt>
                      <c:pt idx="9139">
                        <c:v>-1</c:v>
                      </c:pt>
                      <c:pt idx="9140">
                        <c:v>-1</c:v>
                      </c:pt>
                      <c:pt idx="9141">
                        <c:v>-1</c:v>
                      </c:pt>
                      <c:pt idx="9142">
                        <c:v>-1</c:v>
                      </c:pt>
                      <c:pt idx="9143">
                        <c:v>-1</c:v>
                      </c:pt>
                      <c:pt idx="9144">
                        <c:v>-1</c:v>
                      </c:pt>
                      <c:pt idx="9145">
                        <c:v>-1</c:v>
                      </c:pt>
                      <c:pt idx="9146">
                        <c:v>-1</c:v>
                      </c:pt>
                      <c:pt idx="9147">
                        <c:v>-1</c:v>
                      </c:pt>
                      <c:pt idx="9148">
                        <c:v>-1</c:v>
                      </c:pt>
                      <c:pt idx="9149">
                        <c:v>-1</c:v>
                      </c:pt>
                      <c:pt idx="9150">
                        <c:v>-1</c:v>
                      </c:pt>
                      <c:pt idx="9151">
                        <c:v>-1</c:v>
                      </c:pt>
                      <c:pt idx="9152">
                        <c:v>-1</c:v>
                      </c:pt>
                      <c:pt idx="9153">
                        <c:v>-1</c:v>
                      </c:pt>
                      <c:pt idx="9154">
                        <c:v>-1</c:v>
                      </c:pt>
                      <c:pt idx="9155">
                        <c:v>-1</c:v>
                      </c:pt>
                      <c:pt idx="9156">
                        <c:v>-1</c:v>
                      </c:pt>
                      <c:pt idx="9157">
                        <c:v>-1</c:v>
                      </c:pt>
                      <c:pt idx="9158">
                        <c:v>-1</c:v>
                      </c:pt>
                      <c:pt idx="9159">
                        <c:v>-1</c:v>
                      </c:pt>
                      <c:pt idx="9160">
                        <c:v>-1</c:v>
                      </c:pt>
                      <c:pt idx="9161">
                        <c:v>-1</c:v>
                      </c:pt>
                      <c:pt idx="9162">
                        <c:v>-1</c:v>
                      </c:pt>
                      <c:pt idx="9163">
                        <c:v>-1</c:v>
                      </c:pt>
                      <c:pt idx="9164">
                        <c:v>-1</c:v>
                      </c:pt>
                      <c:pt idx="9165">
                        <c:v>-1</c:v>
                      </c:pt>
                      <c:pt idx="9166">
                        <c:v>-1</c:v>
                      </c:pt>
                      <c:pt idx="9167">
                        <c:v>-1</c:v>
                      </c:pt>
                      <c:pt idx="9168">
                        <c:v>-1</c:v>
                      </c:pt>
                      <c:pt idx="9169">
                        <c:v>-1</c:v>
                      </c:pt>
                      <c:pt idx="9170">
                        <c:v>-1</c:v>
                      </c:pt>
                      <c:pt idx="9171">
                        <c:v>-1</c:v>
                      </c:pt>
                      <c:pt idx="9172">
                        <c:v>-1</c:v>
                      </c:pt>
                      <c:pt idx="9173">
                        <c:v>-1</c:v>
                      </c:pt>
                      <c:pt idx="9174">
                        <c:v>-1</c:v>
                      </c:pt>
                      <c:pt idx="9175">
                        <c:v>-1</c:v>
                      </c:pt>
                      <c:pt idx="9176">
                        <c:v>-1</c:v>
                      </c:pt>
                      <c:pt idx="9177">
                        <c:v>-1</c:v>
                      </c:pt>
                      <c:pt idx="9178">
                        <c:v>-1</c:v>
                      </c:pt>
                      <c:pt idx="9179">
                        <c:v>-1</c:v>
                      </c:pt>
                      <c:pt idx="9180">
                        <c:v>-1</c:v>
                      </c:pt>
                      <c:pt idx="9181">
                        <c:v>-1</c:v>
                      </c:pt>
                      <c:pt idx="9182">
                        <c:v>-1</c:v>
                      </c:pt>
                      <c:pt idx="9183">
                        <c:v>-1</c:v>
                      </c:pt>
                      <c:pt idx="9184">
                        <c:v>-1</c:v>
                      </c:pt>
                      <c:pt idx="9185">
                        <c:v>-1</c:v>
                      </c:pt>
                      <c:pt idx="9186">
                        <c:v>-1</c:v>
                      </c:pt>
                      <c:pt idx="9187">
                        <c:v>-1</c:v>
                      </c:pt>
                      <c:pt idx="9188">
                        <c:v>-1</c:v>
                      </c:pt>
                      <c:pt idx="9189">
                        <c:v>-1</c:v>
                      </c:pt>
                      <c:pt idx="9190">
                        <c:v>-1</c:v>
                      </c:pt>
                      <c:pt idx="9191">
                        <c:v>-1</c:v>
                      </c:pt>
                      <c:pt idx="9192">
                        <c:v>-1</c:v>
                      </c:pt>
                      <c:pt idx="9193">
                        <c:v>-1</c:v>
                      </c:pt>
                      <c:pt idx="9194">
                        <c:v>-1</c:v>
                      </c:pt>
                      <c:pt idx="9195">
                        <c:v>-1</c:v>
                      </c:pt>
                      <c:pt idx="9196">
                        <c:v>-1</c:v>
                      </c:pt>
                      <c:pt idx="9197">
                        <c:v>-1</c:v>
                      </c:pt>
                      <c:pt idx="9198">
                        <c:v>-1</c:v>
                      </c:pt>
                      <c:pt idx="9199">
                        <c:v>-1</c:v>
                      </c:pt>
                      <c:pt idx="9200">
                        <c:v>-1</c:v>
                      </c:pt>
                      <c:pt idx="9201">
                        <c:v>-1</c:v>
                      </c:pt>
                      <c:pt idx="9202">
                        <c:v>-1</c:v>
                      </c:pt>
                      <c:pt idx="9203">
                        <c:v>-1</c:v>
                      </c:pt>
                      <c:pt idx="9204">
                        <c:v>-1</c:v>
                      </c:pt>
                      <c:pt idx="9205">
                        <c:v>-1</c:v>
                      </c:pt>
                      <c:pt idx="9206">
                        <c:v>-1</c:v>
                      </c:pt>
                      <c:pt idx="9207">
                        <c:v>-1</c:v>
                      </c:pt>
                      <c:pt idx="9208">
                        <c:v>-1</c:v>
                      </c:pt>
                      <c:pt idx="9209">
                        <c:v>-1</c:v>
                      </c:pt>
                      <c:pt idx="9210">
                        <c:v>-1</c:v>
                      </c:pt>
                      <c:pt idx="9211">
                        <c:v>-1</c:v>
                      </c:pt>
                      <c:pt idx="9212">
                        <c:v>-1</c:v>
                      </c:pt>
                      <c:pt idx="9213">
                        <c:v>-1</c:v>
                      </c:pt>
                      <c:pt idx="9214">
                        <c:v>-1</c:v>
                      </c:pt>
                      <c:pt idx="9215">
                        <c:v>-1</c:v>
                      </c:pt>
                      <c:pt idx="9216">
                        <c:v>-1</c:v>
                      </c:pt>
                      <c:pt idx="9217">
                        <c:v>-1</c:v>
                      </c:pt>
                      <c:pt idx="9218">
                        <c:v>-1</c:v>
                      </c:pt>
                      <c:pt idx="9219">
                        <c:v>-1</c:v>
                      </c:pt>
                      <c:pt idx="9220">
                        <c:v>-1</c:v>
                      </c:pt>
                      <c:pt idx="9221">
                        <c:v>-1</c:v>
                      </c:pt>
                      <c:pt idx="9222">
                        <c:v>-1</c:v>
                      </c:pt>
                      <c:pt idx="9223">
                        <c:v>-1</c:v>
                      </c:pt>
                      <c:pt idx="9224">
                        <c:v>-1</c:v>
                      </c:pt>
                      <c:pt idx="9225">
                        <c:v>-1</c:v>
                      </c:pt>
                      <c:pt idx="9226">
                        <c:v>-1</c:v>
                      </c:pt>
                      <c:pt idx="9227">
                        <c:v>-1</c:v>
                      </c:pt>
                      <c:pt idx="9228">
                        <c:v>-1</c:v>
                      </c:pt>
                      <c:pt idx="9229">
                        <c:v>-1</c:v>
                      </c:pt>
                      <c:pt idx="9230">
                        <c:v>-1</c:v>
                      </c:pt>
                      <c:pt idx="9231">
                        <c:v>-1</c:v>
                      </c:pt>
                      <c:pt idx="9232">
                        <c:v>-1</c:v>
                      </c:pt>
                      <c:pt idx="9233">
                        <c:v>-1</c:v>
                      </c:pt>
                      <c:pt idx="9234">
                        <c:v>-1</c:v>
                      </c:pt>
                      <c:pt idx="9235">
                        <c:v>-1</c:v>
                      </c:pt>
                      <c:pt idx="9236">
                        <c:v>-1</c:v>
                      </c:pt>
                      <c:pt idx="9237">
                        <c:v>-1</c:v>
                      </c:pt>
                      <c:pt idx="9238">
                        <c:v>-1</c:v>
                      </c:pt>
                      <c:pt idx="9239">
                        <c:v>-1</c:v>
                      </c:pt>
                      <c:pt idx="9240">
                        <c:v>-1</c:v>
                      </c:pt>
                      <c:pt idx="9241">
                        <c:v>-1</c:v>
                      </c:pt>
                      <c:pt idx="9242">
                        <c:v>-1</c:v>
                      </c:pt>
                      <c:pt idx="9243">
                        <c:v>-1</c:v>
                      </c:pt>
                      <c:pt idx="9244">
                        <c:v>-1</c:v>
                      </c:pt>
                      <c:pt idx="9245">
                        <c:v>-1</c:v>
                      </c:pt>
                      <c:pt idx="9246">
                        <c:v>-1</c:v>
                      </c:pt>
                      <c:pt idx="9247">
                        <c:v>-1</c:v>
                      </c:pt>
                      <c:pt idx="9248">
                        <c:v>-1</c:v>
                      </c:pt>
                      <c:pt idx="9249">
                        <c:v>-1</c:v>
                      </c:pt>
                      <c:pt idx="9250">
                        <c:v>-1</c:v>
                      </c:pt>
                      <c:pt idx="9251">
                        <c:v>-1</c:v>
                      </c:pt>
                      <c:pt idx="9252">
                        <c:v>-1</c:v>
                      </c:pt>
                      <c:pt idx="9253">
                        <c:v>-1</c:v>
                      </c:pt>
                      <c:pt idx="9254">
                        <c:v>-1</c:v>
                      </c:pt>
                      <c:pt idx="9255">
                        <c:v>-1</c:v>
                      </c:pt>
                      <c:pt idx="9256">
                        <c:v>-1</c:v>
                      </c:pt>
                      <c:pt idx="9257">
                        <c:v>-1</c:v>
                      </c:pt>
                      <c:pt idx="9258">
                        <c:v>-1</c:v>
                      </c:pt>
                      <c:pt idx="9259">
                        <c:v>-1</c:v>
                      </c:pt>
                      <c:pt idx="9260">
                        <c:v>-1</c:v>
                      </c:pt>
                      <c:pt idx="9261">
                        <c:v>-1</c:v>
                      </c:pt>
                      <c:pt idx="9262">
                        <c:v>-1</c:v>
                      </c:pt>
                      <c:pt idx="9263">
                        <c:v>-1</c:v>
                      </c:pt>
                      <c:pt idx="9264">
                        <c:v>-1</c:v>
                      </c:pt>
                      <c:pt idx="9265">
                        <c:v>-1</c:v>
                      </c:pt>
                      <c:pt idx="9266">
                        <c:v>-1</c:v>
                      </c:pt>
                      <c:pt idx="9267">
                        <c:v>-1</c:v>
                      </c:pt>
                      <c:pt idx="9268">
                        <c:v>-1</c:v>
                      </c:pt>
                      <c:pt idx="9269">
                        <c:v>-1</c:v>
                      </c:pt>
                      <c:pt idx="9270">
                        <c:v>-1</c:v>
                      </c:pt>
                      <c:pt idx="9271">
                        <c:v>-1</c:v>
                      </c:pt>
                      <c:pt idx="9272">
                        <c:v>-1</c:v>
                      </c:pt>
                      <c:pt idx="9273">
                        <c:v>-1</c:v>
                      </c:pt>
                      <c:pt idx="9274">
                        <c:v>-1</c:v>
                      </c:pt>
                      <c:pt idx="9275">
                        <c:v>-1</c:v>
                      </c:pt>
                      <c:pt idx="9276">
                        <c:v>-1</c:v>
                      </c:pt>
                      <c:pt idx="9277">
                        <c:v>-1</c:v>
                      </c:pt>
                      <c:pt idx="9278">
                        <c:v>-1</c:v>
                      </c:pt>
                      <c:pt idx="9279">
                        <c:v>-1</c:v>
                      </c:pt>
                      <c:pt idx="9280">
                        <c:v>-1</c:v>
                      </c:pt>
                      <c:pt idx="9281">
                        <c:v>-1</c:v>
                      </c:pt>
                      <c:pt idx="9282">
                        <c:v>-1</c:v>
                      </c:pt>
                      <c:pt idx="9283">
                        <c:v>-1</c:v>
                      </c:pt>
                      <c:pt idx="9284">
                        <c:v>-1</c:v>
                      </c:pt>
                      <c:pt idx="9285">
                        <c:v>-1</c:v>
                      </c:pt>
                      <c:pt idx="9286">
                        <c:v>-1</c:v>
                      </c:pt>
                      <c:pt idx="9287">
                        <c:v>-1</c:v>
                      </c:pt>
                      <c:pt idx="9288">
                        <c:v>-1</c:v>
                      </c:pt>
                      <c:pt idx="9289">
                        <c:v>-1</c:v>
                      </c:pt>
                      <c:pt idx="9290">
                        <c:v>-1</c:v>
                      </c:pt>
                      <c:pt idx="9291">
                        <c:v>-1</c:v>
                      </c:pt>
                      <c:pt idx="9292">
                        <c:v>-1</c:v>
                      </c:pt>
                      <c:pt idx="9293">
                        <c:v>-1</c:v>
                      </c:pt>
                      <c:pt idx="9294">
                        <c:v>-1</c:v>
                      </c:pt>
                      <c:pt idx="9295">
                        <c:v>-1</c:v>
                      </c:pt>
                      <c:pt idx="9296">
                        <c:v>-1</c:v>
                      </c:pt>
                      <c:pt idx="9297">
                        <c:v>-1</c:v>
                      </c:pt>
                      <c:pt idx="9298">
                        <c:v>-1</c:v>
                      </c:pt>
                      <c:pt idx="9299">
                        <c:v>-1</c:v>
                      </c:pt>
                      <c:pt idx="9300">
                        <c:v>-1</c:v>
                      </c:pt>
                      <c:pt idx="9301">
                        <c:v>-1</c:v>
                      </c:pt>
                      <c:pt idx="9302">
                        <c:v>-1</c:v>
                      </c:pt>
                      <c:pt idx="9303">
                        <c:v>-1</c:v>
                      </c:pt>
                      <c:pt idx="9304">
                        <c:v>-1</c:v>
                      </c:pt>
                      <c:pt idx="9305">
                        <c:v>-1</c:v>
                      </c:pt>
                      <c:pt idx="9306">
                        <c:v>-1</c:v>
                      </c:pt>
                      <c:pt idx="9307">
                        <c:v>-1</c:v>
                      </c:pt>
                      <c:pt idx="9308">
                        <c:v>-1</c:v>
                      </c:pt>
                      <c:pt idx="9309">
                        <c:v>-1</c:v>
                      </c:pt>
                      <c:pt idx="9310">
                        <c:v>-1</c:v>
                      </c:pt>
                      <c:pt idx="9311">
                        <c:v>-1</c:v>
                      </c:pt>
                      <c:pt idx="9312">
                        <c:v>-1</c:v>
                      </c:pt>
                      <c:pt idx="9313">
                        <c:v>-1</c:v>
                      </c:pt>
                      <c:pt idx="9314">
                        <c:v>-1</c:v>
                      </c:pt>
                      <c:pt idx="9315">
                        <c:v>-1</c:v>
                      </c:pt>
                      <c:pt idx="9316">
                        <c:v>-1</c:v>
                      </c:pt>
                      <c:pt idx="9317">
                        <c:v>-1</c:v>
                      </c:pt>
                      <c:pt idx="9318">
                        <c:v>-1</c:v>
                      </c:pt>
                      <c:pt idx="9319">
                        <c:v>-1</c:v>
                      </c:pt>
                      <c:pt idx="9320">
                        <c:v>-1</c:v>
                      </c:pt>
                      <c:pt idx="9321">
                        <c:v>-1</c:v>
                      </c:pt>
                      <c:pt idx="9322">
                        <c:v>-1</c:v>
                      </c:pt>
                      <c:pt idx="9323">
                        <c:v>-1</c:v>
                      </c:pt>
                      <c:pt idx="9324">
                        <c:v>-1</c:v>
                      </c:pt>
                      <c:pt idx="9325">
                        <c:v>-1</c:v>
                      </c:pt>
                      <c:pt idx="9326">
                        <c:v>-1</c:v>
                      </c:pt>
                      <c:pt idx="9327">
                        <c:v>-1</c:v>
                      </c:pt>
                      <c:pt idx="9328">
                        <c:v>-1</c:v>
                      </c:pt>
                      <c:pt idx="9329">
                        <c:v>-1</c:v>
                      </c:pt>
                      <c:pt idx="9330">
                        <c:v>-1</c:v>
                      </c:pt>
                      <c:pt idx="9331">
                        <c:v>-1</c:v>
                      </c:pt>
                      <c:pt idx="9332">
                        <c:v>-1</c:v>
                      </c:pt>
                      <c:pt idx="9333">
                        <c:v>-1</c:v>
                      </c:pt>
                      <c:pt idx="9334">
                        <c:v>-1</c:v>
                      </c:pt>
                      <c:pt idx="9335">
                        <c:v>-1</c:v>
                      </c:pt>
                      <c:pt idx="9336">
                        <c:v>-1</c:v>
                      </c:pt>
                      <c:pt idx="9337">
                        <c:v>-1</c:v>
                      </c:pt>
                      <c:pt idx="9338">
                        <c:v>-1</c:v>
                      </c:pt>
                      <c:pt idx="9339">
                        <c:v>-1</c:v>
                      </c:pt>
                      <c:pt idx="9340">
                        <c:v>-1</c:v>
                      </c:pt>
                      <c:pt idx="9341">
                        <c:v>-1</c:v>
                      </c:pt>
                      <c:pt idx="9342">
                        <c:v>-1</c:v>
                      </c:pt>
                      <c:pt idx="9343">
                        <c:v>-1</c:v>
                      </c:pt>
                      <c:pt idx="9344">
                        <c:v>-1</c:v>
                      </c:pt>
                      <c:pt idx="9345">
                        <c:v>-1</c:v>
                      </c:pt>
                      <c:pt idx="9346">
                        <c:v>-1</c:v>
                      </c:pt>
                      <c:pt idx="9347">
                        <c:v>-1</c:v>
                      </c:pt>
                      <c:pt idx="9348">
                        <c:v>-1</c:v>
                      </c:pt>
                      <c:pt idx="9349">
                        <c:v>-1</c:v>
                      </c:pt>
                      <c:pt idx="9350">
                        <c:v>-1</c:v>
                      </c:pt>
                      <c:pt idx="9351">
                        <c:v>-1</c:v>
                      </c:pt>
                      <c:pt idx="9352">
                        <c:v>-1</c:v>
                      </c:pt>
                      <c:pt idx="9353">
                        <c:v>-1</c:v>
                      </c:pt>
                      <c:pt idx="9354">
                        <c:v>-1</c:v>
                      </c:pt>
                      <c:pt idx="9355">
                        <c:v>-1</c:v>
                      </c:pt>
                      <c:pt idx="9356">
                        <c:v>-1</c:v>
                      </c:pt>
                      <c:pt idx="9357">
                        <c:v>-1</c:v>
                      </c:pt>
                      <c:pt idx="9358">
                        <c:v>-1</c:v>
                      </c:pt>
                      <c:pt idx="9359">
                        <c:v>-1</c:v>
                      </c:pt>
                      <c:pt idx="9360">
                        <c:v>-1</c:v>
                      </c:pt>
                      <c:pt idx="9361">
                        <c:v>-1</c:v>
                      </c:pt>
                      <c:pt idx="9362">
                        <c:v>-1</c:v>
                      </c:pt>
                      <c:pt idx="9363">
                        <c:v>-1</c:v>
                      </c:pt>
                      <c:pt idx="9364">
                        <c:v>-1</c:v>
                      </c:pt>
                      <c:pt idx="9365">
                        <c:v>-1</c:v>
                      </c:pt>
                      <c:pt idx="9366">
                        <c:v>-1</c:v>
                      </c:pt>
                      <c:pt idx="9367">
                        <c:v>-1</c:v>
                      </c:pt>
                      <c:pt idx="9368">
                        <c:v>-1</c:v>
                      </c:pt>
                      <c:pt idx="9369">
                        <c:v>-1</c:v>
                      </c:pt>
                      <c:pt idx="9370">
                        <c:v>-1</c:v>
                      </c:pt>
                      <c:pt idx="9371">
                        <c:v>-1</c:v>
                      </c:pt>
                      <c:pt idx="9372">
                        <c:v>-1</c:v>
                      </c:pt>
                      <c:pt idx="9373">
                        <c:v>-1</c:v>
                      </c:pt>
                      <c:pt idx="9374">
                        <c:v>-1</c:v>
                      </c:pt>
                      <c:pt idx="9375">
                        <c:v>-1</c:v>
                      </c:pt>
                      <c:pt idx="9376">
                        <c:v>-1</c:v>
                      </c:pt>
                      <c:pt idx="9377">
                        <c:v>-1</c:v>
                      </c:pt>
                      <c:pt idx="9378">
                        <c:v>-1</c:v>
                      </c:pt>
                      <c:pt idx="9379">
                        <c:v>-1</c:v>
                      </c:pt>
                      <c:pt idx="9380">
                        <c:v>-1</c:v>
                      </c:pt>
                      <c:pt idx="9381">
                        <c:v>-1</c:v>
                      </c:pt>
                      <c:pt idx="9382">
                        <c:v>-1</c:v>
                      </c:pt>
                      <c:pt idx="9383">
                        <c:v>-1</c:v>
                      </c:pt>
                      <c:pt idx="9384">
                        <c:v>-1</c:v>
                      </c:pt>
                      <c:pt idx="9385">
                        <c:v>-1</c:v>
                      </c:pt>
                      <c:pt idx="9386">
                        <c:v>-1</c:v>
                      </c:pt>
                      <c:pt idx="9387">
                        <c:v>-1</c:v>
                      </c:pt>
                      <c:pt idx="9388">
                        <c:v>-1</c:v>
                      </c:pt>
                      <c:pt idx="9389">
                        <c:v>-1</c:v>
                      </c:pt>
                      <c:pt idx="9390">
                        <c:v>-1</c:v>
                      </c:pt>
                      <c:pt idx="9391">
                        <c:v>-1</c:v>
                      </c:pt>
                      <c:pt idx="9392">
                        <c:v>-1</c:v>
                      </c:pt>
                      <c:pt idx="9393">
                        <c:v>-1</c:v>
                      </c:pt>
                      <c:pt idx="9394">
                        <c:v>-1</c:v>
                      </c:pt>
                      <c:pt idx="9395">
                        <c:v>-1</c:v>
                      </c:pt>
                      <c:pt idx="9396">
                        <c:v>-1</c:v>
                      </c:pt>
                      <c:pt idx="9397">
                        <c:v>-1</c:v>
                      </c:pt>
                      <c:pt idx="9398">
                        <c:v>-1</c:v>
                      </c:pt>
                      <c:pt idx="9399">
                        <c:v>-1</c:v>
                      </c:pt>
                      <c:pt idx="9400">
                        <c:v>-1</c:v>
                      </c:pt>
                      <c:pt idx="9401">
                        <c:v>-1</c:v>
                      </c:pt>
                      <c:pt idx="9402">
                        <c:v>-1</c:v>
                      </c:pt>
                      <c:pt idx="9403">
                        <c:v>-1</c:v>
                      </c:pt>
                      <c:pt idx="9404">
                        <c:v>-1</c:v>
                      </c:pt>
                      <c:pt idx="9405">
                        <c:v>-1</c:v>
                      </c:pt>
                      <c:pt idx="9406">
                        <c:v>-1</c:v>
                      </c:pt>
                      <c:pt idx="9407">
                        <c:v>-1</c:v>
                      </c:pt>
                      <c:pt idx="9408">
                        <c:v>-1</c:v>
                      </c:pt>
                      <c:pt idx="9409">
                        <c:v>-1</c:v>
                      </c:pt>
                      <c:pt idx="9410">
                        <c:v>-1</c:v>
                      </c:pt>
                      <c:pt idx="9411">
                        <c:v>-1</c:v>
                      </c:pt>
                      <c:pt idx="9412">
                        <c:v>-1</c:v>
                      </c:pt>
                      <c:pt idx="9413">
                        <c:v>-1</c:v>
                      </c:pt>
                      <c:pt idx="9414">
                        <c:v>-1</c:v>
                      </c:pt>
                      <c:pt idx="9415">
                        <c:v>-1</c:v>
                      </c:pt>
                      <c:pt idx="9416">
                        <c:v>-1</c:v>
                      </c:pt>
                      <c:pt idx="9417">
                        <c:v>-1</c:v>
                      </c:pt>
                      <c:pt idx="9418">
                        <c:v>-1</c:v>
                      </c:pt>
                      <c:pt idx="9419">
                        <c:v>-1</c:v>
                      </c:pt>
                      <c:pt idx="9420">
                        <c:v>-1</c:v>
                      </c:pt>
                      <c:pt idx="9421">
                        <c:v>-1</c:v>
                      </c:pt>
                      <c:pt idx="9422">
                        <c:v>-1</c:v>
                      </c:pt>
                      <c:pt idx="9423">
                        <c:v>-1</c:v>
                      </c:pt>
                      <c:pt idx="9424">
                        <c:v>-1</c:v>
                      </c:pt>
                      <c:pt idx="9425">
                        <c:v>-1</c:v>
                      </c:pt>
                      <c:pt idx="9426">
                        <c:v>-1</c:v>
                      </c:pt>
                      <c:pt idx="9427">
                        <c:v>-1</c:v>
                      </c:pt>
                      <c:pt idx="9428">
                        <c:v>-1</c:v>
                      </c:pt>
                      <c:pt idx="9429">
                        <c:v>-1</c:v>
                      </c:pt>
                      <c:pt idx="9430">
                        <c:v>-1</c:v>
                      </c:pt>
                      <c:pt idx="9431">
                        <c:v>-1</c:v>
                      </c:pt>
                      <c:pt idx="9432">
                        <c:v>-1</c:v>
                      </c:pt>
                      <c:pt idx="9433">
                        <c:v>-1</c:v>
                      </c:pt>
                      <c:pt idx="9434">
                        <c:v>-1</c:v>
                      </c:pt>
                      <c:pt idx="9435">
                        <c:v>-1</c:v>
                      </c:pt>
                      <c:pt idx="9436">
                        <c:v>-1</c:v>
                      </c:pt>
                      <c:pt idx="9437">
                        <c:v>-1</c:v>
                      </c:pt>
                      <c:pt idx="9438">
                        <c:v>-1</c:v>
                      </c:pt>
                      <c:pt idx="9439">
                        <c:v>-1</c:v>
                      </c:pt>
                      <c:pt idx="9440">
                        <c:v>-1</c:v>
                      </c:pt>
                      <c:pt idx="9441">
                        <c:v>-1</c:v>
                      </c:pt>
                      <c:pt idx="9442">
                        <c:v>-1</c:v>
                      </c:pt>
                      <c:pt idx="9443">
                        <c:v>-1</c:v>
                      </c:pt>
                      <c:pt idx="9444">
                        <c:v>-1</c:v>
                      </c:pt>
                      <c:pt idx="9445">
                        <c:v>-1</c:v>
                      </c:pt>
                      <c:pt idx="9446">
                        <c:v>-1</c:v>
                      </c:pt>
                      <c:pt idx="9447">
                        <c:v>-1</c:v>
                      </c:pt>
                      <c:pt idx="9448">
                        <c:v>-1</c:v>
                      </c:pt>
                      <c:pt idx="9449">
                        <c:v>-1</c:v>
                      </c:pt>
                      <c:pt idx="9450">
                        <c:v>-1</c:v>
                      </c:pt>
                      <c:pt idx="9451">
                        <c:v>-1</c:v>
                      </c:pt>
                      <c:pt idx="9452">
                        <c:v>-1</c:v>
                      </c:pt>
                      <c:pt idx="9453">
                        <c:v>-1</c:v>
                      </c:pt>
                      <c:pt idx="9454">
                        <c:v>-1</c:v>
                      </c:pt>
                      <c:pt idx="9455">
                        <c:v>-1</c:v>
                      </c:pt>
                      <c:pt idx="9456">
                        <c:v>-1</c:v>
                      </c:pt>
                      <c:pt idx="9457">
                        <c:v>-1</c:v>
                      </c:pt>
                      <c:pt idx="9458">
                        <c:v>-1</c:v>
                      </c:pt>
                      <c:pt idx="9459">
                        <c:v>-1</c:v>
                      </c:pt>
                      <c:pt idx="9460">
                        <c:v>-1</c:v>
                      </c:pt>
                      <c:pt idx="9461">
                        <c:v>-1</c:v>
                      </c:pt>
                      <c:pt idx="9462">
                        <c:v>-1</c:v>
                      </c:pt>
                      <c:pt idx="9463">
                        <c:v>-1</c:v>
                      </c:pt>
                      <c:pt idx="9464">
                        <c:v>-1</c:v>
                      </c:pt>
                      <c:pt idx="9465">
                        <c:v>-1</c:v>
                      </c:pt>
                      <c:pt idx="9466">
                        <c:v>-1</c:v>
                      </c:pt>
                      <c:pt idx="9467">
                        <c:v>-1</c:v>
                      </c:pt>
                      <c:pt idx="9468">
                        <c:v>-1</c:v>
                      </c:pt>
                      <c:pt idx="9469">
                        <c:v>-1</c:v>
                      </c:pt>
                      <c:pt idx="9470">
                        <c:v>-1</c:v>
                      </c:pt>
                      <c:pt idx="9471">
                        <c:v>-1</c:v>
                      </c:pt>
                      <c:pt idx="9472">
                        <c:v>-1</c:v>
                      </c:pt>
                      <c:pt idx="9473">
                        <c:v>-1</c:v>
                      </c:pt>
                      <c:pt idx="9474">
                        <c:v>-1</c:v>
                      </c:pt>
                      <c:pt idx="9475">
                        <c:v>-1</c:v>
                      </c:pt>
                      <c:pt idx="9476">
                        <c:v>-1</c:v>
                      </c:pt>
                      <c:pt idx="9477">
                        <c:v>-1</c:v>
                      </c:pt>
                      <c:pt idx="9478">
                        <c:v>-1</c:v>
                      </c:pt>
                      <c:pt idx="9479">
                        <c:v>-1</c:v>
                      </c:pt>
                      <c:pt idx="9480">
                        <c:v>-1</c:v>
                      </c:pt>
                      <c:pt idx="9481">
                        <c:v>-1</c:v>
                      </c:pt>
                      <c:pt idx="9482">
                        <c:v>-1</c:v>
                      </c:pt>
                      <c:pt idx="9483">
                        <c:v>-1</c:v>
                      </c:pt>
                      <c:pt idx="9484">
                        <c:v>-1</c:v>
                      </c:pt>
                      <c:pt idx="9485">
                        <c:v>-1</c:v>
                      </c:pt>
                      <c:pt idx="9486">
                        <c:v>-1</c:v>
                      </c:pt>
                      <c:pt idx="9487">
                        <c:v>-1</c:v>
                      </c:pt>
                      <c:pt idx="9488">
                        <c:v>-1</c:v>
                      </c:pt>
                      <c:pt idx="9489">
                        <c:v>-1</c:v>
                      </c:pt>
                      <c:pt idx="9490">
                        <c:v>-1</c:v>
                      </c:pt>
                      <c:pt idx="9491">
                        <c:v>-1</c:v>
                      </c:pt>
                      <c:pt idx="9492">
                        <c:v>-1</c:v>
                      </c:pt>
                      <c:pt idx="9493">
                        <c:v>-1</c:v>
                      </c:pt>
                      <c:pt idx="9494">
                        <c:v>-1</c:v>
                      </c:pt>
                      <c:pt idx="9495">
                        <c:v>-1</c:v>
                      </c:pt>
                      <c:pt idx="9496">
                        <c:v>-1</c:v>
                      </c:pt>
                      <c:pt idx="9497">
                        <c:v>-1</c:v>
                      </c:pt>
                      <c:pt idx="9498">
                        <c:v>-1</c:v>
                      </c:pt>
                      <c:pt idx="9499">
                        <c:v>-1</c:v>
                      </c:pt>
                      <c:pt idx="9500">
                        <c:v>-1</c:v>
                      </c:pt>
                      <c:pt idx="9501">
                        <c:v>-1</c:v>
                      </c:pt>
                      <c:pt idx="9502">
                        <c:v>-1</c:v>
                      </c:pt>
                      <c:pt idx="9503">
                        <c:v>-1</c:v>
                      </c:pt>
                      <c:pt idx="9504">
                        <c:v>-1</c:v>
                      </c:pt>
                      <c:pt idx="9505">
                        <c:v>-1</c:v>
                      </c:pt>
                      <c:pt idx="9506">
                        <c:v>-1</c:v>
                      </c:pt>
                      <c:pt idx="9507">
                        <c:v>-1</c:v>
                      </c:pt>
                      <c:pt idx="9508">
                        <c:v>-1</c:v>
                      </c:pt>
                      <c:pt idx="9509">
                        <c:v>-1</c:v>
                      </c:pt>
                      <c:pt idx="9510">
                        <c:v>-1</c:v>
                      </c:pt>
                      <c:pt idx="9511">
                        <c:v>-1</c:v>
                      </c:pt>
                      <c:pt idx="9512">
                        <c:v>-1</c:v>
                      </c:pt>
                      <c:pt idx="9513">
                        <c:v>-1</c:v>
                      </c:pt>
                      <c:pt idx="9514">
                        <c:v>-1</c:v>
                      </c:pt>
                      <c:pt idx="9515">
                        <c:v>-1</c:v>
                      </c:pt>
                      <c:pt idx="9516">
                        <c:v>-1</c:v>
                      </c:pt>
                      <c:pt idx="9517">
                        <c:v>-1</c:v>
                      </c:pt>
                      <c:pt idx="9518">
                        <c:v>-1</c:v>
                      </c:pt>
                      <c:pt idx="9519">
                        <c:v>-1</c:v>
                      </c:pt>
                      <c:pt idx="9520">
                        <c:v>-1</c:v>
                      </c:pt>
                      <c:pt idx="9521">
                        <c:v>-1</c:v>
                      </c:pt>
                      <c:pt idx="9522">
                        <c:v>-1</c:v>
                      </c:pt>
                      <c:pt idx="9523">
                        <c:v>-1</c:v>
                      </c:pt>
                      <c:pt idx="9524">
                        <c:v>-1</c:v>
                      </c:pt>
                      <c:pt idx="9525">
                        <c:v>-1</c:v>
                      </c:pt>
                      <c:pt idx="9526">
                        <c:v>-1</c:v>
                      </c:pt>
                      <c:pt idx="9527">
                        <c:v>-1</c:v>
                      </c:pt>
                      <c:pt idx="9528">
                        <c:v>-1</c:v>
                      </c:pt>
                      <c:pt idx="9529">
                        <c:v>-1</c:v>
                      </c:pt>
                      <c:pt idx="9530">
                        <c:v>-1</c:v>
                      </c:pt>
                      <c:pt idx="9531">
                        <c:v>-1</c:v>
                      </c:pt>
                      <c:pt idx="9532">
                        <c:v>-1</c:v>
                      </c:pt>
                      <c:pt idx="9533">
                        <c:v>-1</c:v>
                      </c:pt>
                      <c:pt idx="9534">
                        <c:v>-1</c:v>
                      </c:pt>
                      <c:pt idx="9535">
                        <c:v>-1</c:v>
                      </c:pt>
                      <c:pt idx="9536">
                        <c:v>-1</c:v>
                      </c:pt>
                      <c:pt idx="9537">
                        <c:v>-1</c:v>
                      </c:pt>
                      <c:pt idx="9538">
                        <c:v>-1</c:v>
                      </c:pt>
                      <c:pt idx="9539">
                        <c:v>-1</c:v>
                      </c:pt>
                      <c:pt idx="9540">
                        <c:v>-1</c:v>
                      </c:pt>
                      <c:pt idx="9541">
                        <c:v>-1</c:v>
                      </c:pt>
                      <c:pt idx="9542">
                        <c:v>-1</c:v>
                      </c:pt>
                      <c:pt idx="9543">
                        <c:v>-1</c:v>
                      </c:pt>
                      <c:pt idx="9544">
                        <c:v>-1</c:v>
                      </c:pt>
                      <c:pt idx="9545">
                        <c:v>-1</c:v>
                      </c:pt>
                      <c:pt idx="9546">
                        <c:v>-1</c:v>
                      </c:pt>
                      <c:pt idx="9547">
                        <c:v>-1</c:v>
                      </c:pt>
                      <c:pt idx="9548">
                        <c:v>-1</c:v>
                      </c:pt>
                      <c:pt idx="9549">
                        <c:v>-1</c:v>
                      </c:pt>
                      <c:pt idx="9550">
                        <c:v>-1</c:v>
                      </c:pt>
                      <c:pt idx="9551">
                        <c:v>-1</c:v>
                      </c:pt>
                      <c:pt idx="9552">
                        <c:v>-1</c:v>
                      </c:pt>
                      <c:pt idx="9553">
                        <c:v>-1</c:v>
                      </c:pt>
                      <c:pt idx="9554">
                        <c:v>-1</c:v>
                      </c:pt>
                      <c:pt idx="9555">
                        <c:v>-1</c:v>
                      </c:pt>
                      <c:pt idx="9556">
                        <c:v>-1</c:v>
                      </c:pt>
                      <c:pt idx="9557">
                        <c:v>-1</c:v>
                      </c:pt>
                      <c:pt idx="9558">
                        <c:v>-1</c:v>
                      </c:pt>
                      <c:pt idx="9559">
                        <c:v>-1</c:v>
                      </c:pt>
                      <c:pt idx="9560">
                        <c:v>-1</c:v>
                      </c:pt>
                      <c:pt idx="9561">
                        <c:v>-1</c:v>
                      </c:pt>
                      <c:pt idx="9562">
                        <c:v>-1</c:v>
                      </c:pt>
                      <c:pt idx="9563">
                        <c:v>-1</c:v>
                      </c:pt>
                      <c:pt idx="9564">
                        <c:v>-1</c:v>
                      </c:pt>
                      <c:pt idx="9565">
                        <c:v>-1</c:v>
                      </c:pt>
                      <c:pt idx="9566">
                        <c:v>-1</c:v>
                      </c:pt>
                      <c:pt idx="9567">
                        <c:v>-1</c:v>
                      </c:pt>
                      <c:pt idx="9568">
                        <c:v>-1</c:v>
                      </c:pt>
                      <c:pt idx="9569">
                        <c:v>-1</c:v>
                      </c:pt>
                      <c:pt idx="9570">
                        <c:v>-1</c:v>
                      </c:pt>
                      <c:pt idx="9571">
                        <c:v>-1</c:v>
                      </c:pt>
                      <c:pt idx="9572">
                        <c:v>-1</c:v>
                      </c:pt>
                      <c:pt idx="9573">
                        <c:v>-1</c:v>
                      </c:pt>
                      <c:pt idx="9574">
                        <c:v>-1</c:v>
                      </c:pt>
                      <c:pt idx="9575">
                        <c:v>-1</c:v>
                      </c:pt>
                      <c:pt idx="9576">
                        <c:v>-1</c:v>
                      </c:pt>
                      <c:pt idx="9577">
                        <c:v>-1</c:v>
                      </c:pt>
                      <c:pt idx="9578">
                        <c:v>-1</c:v>
                      </c:pt>
                      <c:pt idx="9579">
                        <c:v>-1</c:v>
                      </c:pt>
                      <c:pt idx="9580">
                        <c:v>-1</c:v>
                      </c:pt>
                      <c:pt idx="9581">
                        <c:v>-1</c:v>
                      </c:pt>
                      <c:pt idx="9582">
                        <c:v>-1</c:v>
                      </c:pt>
                      <c:pt idx="9583">
                        <c:v>-1</c:v>
                      </c:pt>
                      <c:pt idx="9584">
                        <c:v>-1</c:v>
                      </c:pt>
                      <c:pt idx="9585">
                        <c:v>-1</c:v>
                      </c:pt>
                      <c:pt idx="9586">
                        <c:v>-1</c:v>
                      </c:pt>
                      <c:pt idx="9587">
                        <c:v>-1</c:v>
                      </c:pt>
                      <c:pt idx="9588">
                        <c:v>-1</c:v>
                      </c:pt>
                      <c:pt idx="9589">
                        <c:v>-1</c:v>
                      </c:pt>
                      <c:pt idx="9590">
                        <c:v>-1</c:v>
                      </c:pt>
                      <c:pt idx="9591">
                        <c:v>-1</c:v>
                      </c:pt>
                      <c:pt idx="9592">
                        <c:v>-1</c:v>
                      </c:pt>
                      <c:pt idx="9593">
                        <c:v>-1</c:v>
                      </c:pt>
                      <c:pt idx="9594">
                        <c:v>-1</c:v>
                      </c:pt>
                      <c:pt idx="9595">
                        <c:v>-1</c:v>
                      </c:pt>
                      <c:pt idx="9596">
                        <c:v>-1</c:v>
                      </c:pt>
                      <c:pt idx="9597">
                        <c:v>-1</c:v>
                      </c:pt>
                      <c:pt idx="9598">
                        <c:v>-1</c:v>
                      </c:pt>
                      <c:pt idx="9599">
                        <c:v>-1</c:v>
                      </c:pt>
                      <c:pt idx="9600">
                        <c:v>-1</c:v>
                      </c:pt>
                      <c:pt idx="9601">
                        <c:v>-1</c:v>
                      </c:pt>
                      <c:pt idx="9602">
                        <c:v>-1</c:v>
                      </c:pt>
                      <c:pt idx="9603">
                        <c:v>-1</c:v>
                      </c:pt>
                      <c:pt idx="9604">
                        <c:v>-1</c:v>
                      </c:pt>
                      <c:pt idx="9605">
                        <c:v>-1</c:v>
                      </c:pt>
                      <c:pt idx="9606">
                        <c:v>-1</c:v>
                      </c:pt>
                      <c:pt idx="9607">
                        <c:v>-1</c:v>
                      </c:pt>
                      <c:pt idx="9608">
                        <c:v>-1</c:v>
                      </c:pt>
                      <c:pt idx="9609">
                        <c:v>-1</c:v>
                      </c:pt>
                      <c:pt idx="9610">
                        <c:v>-1</c:v>
                      </c:pt>
                      <c:pt idx="9611">
                        <c:v>-1</c:v>
                      </c:pt>
                      <c:pt idx="9612">
                        <c:v>-1</c:v>
                      </c:pt>
                      <c:pt idx="9613">
                        <c:v>-1</c:v>
                      </c:pt>
                      <c:pt idx="9614">
                        <c:v>-1</c:v>
                      </c:pt>
                      <c:pt idx="9615">
                        <c:v>-1</c:v>
                      </c:pt>
                      <c:pt idx="9616">
                        <c:v>-1</c:v>
                      </c:pt>
                      <c:pt idx="9617">
                        <c:v>-1</c:v>
                      </c:pt>
                      <c:pt idx="9618">
                        <c:v>-1</c:v>
                      </c:pt>
                      <c:pt idx="9619">
                        <c:v>-1</c:v>
                      </c:pt>
                      <c:pt idx="9620">
                        <c:v>-1</c:v>
                      </c:pt>
                      <c:pt idx="9621">
                        <c:v>-1</c:v>
                      </c:pt>
                      <c:pt idx="9622">
                        <c:v>-1</c:v>
                      </c:pt>
                      <c:pt idx="9623">
                        <c:v>-1</c:v>
                      </c:pt>
                      <c:pt idx="9624">
                        <c:v>-1</c:v>
                      </c:pt>
                      <c:pt idx="9625">
                        <c:v>-1</c:v>
                      </c:pt>
                      <c:pt idx="9626">
                        <c:v>-1</c:v>
                      </c:pt>
                      <c:pt idx="9627">
                        <c:v>-1</c:v>
                      </c:pt>
                      <c:pt idx="9628">
                        <c:v>-1</c:v>
                      </c:pt>
                      <c:pt idx="9629">
                        <c:v>-1</c:v>
                      </c:pt>
                      <c:pt idx="9630">
                        <c:v>-1</c:v>
                      </c:pt>
                      <c:pt idx="9631">
                        <c:v>-1</c:v>
                      </c:pt>
                      <c:pt idx="9632">
                        <c:v>-1</c:v>
                      </c:pt>
                      <c:pt idx="9633">
                        <c:v>-1</c:v>
                      </c:pt>
                      <c:pt idx="9634">
                        <c:v>-1</c:v>
                      </c:pt>
                      <c:pt idx="9635">
                        <c:v>-1</c:v>
                      </c:pt>
                      <c:pt idx="9636">
                        <c:v>-1</c:v>
                      </c:pt>
                      <c:pt idx="9637">
                        <c:v>-1</c:v>
                      </c:pt>
                      <c:pt idx="9638">
                        <c:v>-1</c:v>
                      </c:pt>
                      <c:pt idx="9639">
                        <c:v>-1</c:v>
                      </c:pt>
                      <c:pt idx="9640">
                        <c:v>-1</c:v>
                      </c:pt>
                      <c:pt idx="9641">
                        <c:v>-1</c:v>
                      </c:pt>
                      <c:pt idx="9642">
                        <c:v>-1</c:v>
                      </c:pt>
                      <c:pt idx="9643">
                        <c:v>-1</c:v>
                      </c:pt>
                      <c:pt idx="9644">
                        <c:v>-1</c:v>
                      </c:pt>
                      <c:pt idx="9645">
                        <c:v>-1</c:v>
                      </c:pt>
                      <c:pt idx="9646">
                        <c:v>-1</c:v>
                      </c:pt>
                      <c:pt idx="9647">
                        <c:v>-1</c:v>
                      </c:pt>
                      <c:pt idx="9648">
                        <c:v>-1</c:v>
                      </c:pt>
                      <c:pt idx="9649">
                        <c:v>-1</c:v>
                      </c:pt>
                      <c:pt idx="9650">
                        <c:v>-1</c:v>
                      </c:pt>
                      <c:pt idx="9651">
                        <c:v>-1</c:v>
                      </c:pt>
                      <c:pt idx="9652">
                        <c:v>-1</c:v>
                      </c:pt>
                      <c:pt idx="9653">
                        <c:v>-1</c:v>
                      </c:pt>
                      <c:pt idx="9654">
                        <c:v>-1</c:v>
                      </c:pt>
                      <c:pt idx="9655">
                        <c:v>-1</c:v>
                      </c:pt>
                      <c:pt idx="9656">
                        <c:v>-1</c:v>
                      </c:pt>
                      <c:pt idx="9657">
                        <c:v>-1</c:v>
                      </c:pt>
                      <c:pt idx="9658">
                        <c:v>-1</c:v>
                      </c:pt>
                      <c:pt idx="9659">
                        <c:v>-1</c:v>
                      </c:pt>
                      <c:pt idx="9660">
                        <c:v>-1</c:v>
                      </c:pt>
                      <c:pt idx="9661">
                        <c:v>-1</c:v>
                      </c:pt>
                      <c:pt idx="9662">
                        <c:v>-1</c:v>
                      </c:pt>
                      <c:pt idx="9663">
                        <c:v>-1</c:v>
                      </c:pt>
                      <c:pt idx="9664">
                        <c:v>-1</c:v>
                      </c:pt>
                      <c:pt idx="9665">
                        <c:v>-1</c:v>
                      </c:pt>
                      <c:pt idx="9666">
                        <c:v>-1</c:v>
                      </c:pt>
                      <c:pt idx="9667">
                        <c:v>-1</c:v>
                      </c:pt>
                      <c:pt idx="9668">
                        <c:v>-1</c:v>
                      </c:pt>
                      <c:pt idx="9669">
                        <c:v>-1</c:v>
                      </c:pt>
                      <c:pt idx="9670">
                        <c:v>-1</c:v>
                      </c:pt>
                      <c:pt idx="9671">
                        <c:v>-1</c:v>
                      </c:pt>
                      <c:pt idx="9672">
                        <c:v>-1</c:v>
                      </c:pt>
                      <c:pt idx="9673">
                        <c:v>-1</c:v>
                      </c:pt>
                      <c:pt idx="9674">
                        <c:v>-1</c:v>
                      </c:pt>
                      <c:pt idx="9675">
                        <c:v>-1</c:v>
                      </c:pt>
                      <c:pt idx="9676">
                        <c:v>-1</c:v>
                      </c:pt>
                      <c:pt idx="9677">
                        <c:v>-1</c:v>
                      </c:pt>
                      <c:pt idx="9678">
                        <c:v>-1</c:v>
                      </c:pt>
                      <c:pt idx="9679">
                        <c:v>-1</c:v>
                      </c:pt>
                      <c:pt idx="9680">
                        <c:v>-1</c:v>
                      </c:pt>
                      <c:pt idx="9681">
                        <c:v>-1</c:v>
                      </c:pt>
                      <c:pt idx="9682">
                        <c:v>-1</c:v>
                      </c:pt>
                      <c:pt idx="9683">
                        <c:v>-1</c:v>
                      </c:pt>
                      <c:pt idx="9684">
                        <c:v>-1</c:v>
                      </c:pt>
                      <c:pt idx="9685">
                        <c:v>-1</c:v>
                      </c:pt>
                      <c:pt idx="9686">
                        <c:v>-1</c:v>
                      </c:pt>
                      <c:pt idx="9687">
                        <c:v>-1</c:v>
                      </c:pt>
                      <c:pt idx="9688">
                        <c:v>-1</c:v>
                      </c:pt>
                      <c:pt idx="9689">
                        <c:v>-1</c:v>
                      </c:pt>
                      <c:pt idx="9690">
                        <c:v>-1</c:v>
                      </c:pt>
                      <c:pt idx="9691">
                        <c:v>-1</c:v>
                      </c:pt>
                      <c:pt idx="9692">
                        <c:v>-1</c:v>
                      </c:pt>
                      <c:pt idx="9693">
                        <c:v>-1</c:v>
                      </c:pt>
                      <c:pt idx="9694">
                        <c:v>-1</c:v>
                      </c:pt>
                      <c:pt idx="9695">
                        <c:v>-1</c:v>
                      </c:pt>
                      <c:pt idx="9696">
                        <c:v>-1</c:v>
                      </c:pt>
                      <c:pt idx="9697">
                        <c:v>-1</c:v>
                      </c:pt>
                      <c:pt idx="9698">
                        <c:v>-1</c:v>
                      </c:pt>
                      <c:pt idx="9699">
                        <c:v>-1</c:v>
                      </c:pt>
                      <c:pt idx="9700">
                        <c:v>-1</c:v>
                      </c:pt>
                      <c:pt idx="9701">
                        <c:v>-1</c:v>
                      </c:pt>
                      <c:pt idx="9702">
                        <c:v>-1</c:v>
                      </c:pt>
                      <c:pt idx="9703">
                        <c:v>-1</c:v>
                      </c:pt>
                      <c:pt idx="9704">
                        <c:v>-1</c:v>
                      </c:pt>
                      <c:pt idx="9705">
                        <c:v>-1</c:v>
                      </c:pt>
                      <c:pt idx="9706">
                        <c:v>-1</c:v>
                      </c:pt>
                      <c:pt idx="9707">
                        <c:v>-1</c:v>
                      </c:pt>
                      <c:pt idx="9708">
                        <c:v>-1</c:v>
                      </c:pt>
                      <c:pt idx="9709">
                        <c:v>-1</c:v>
                      </c:pt>
                      <c:pt idx="9710">
                        <c:v>-1</c:v>
                      </c:pt>
                      <c:pt idx="9711">
                        <c:v>-1</c:v>
                      </c:pt>
                      <c:pt idx="9712">
                        <c:v>-1</c:v>
                      </c:pt>
                      <c:pt idx="9713">
                        <c:v>-1</c:v>
                      </c:pt>
                      <c:pt idx="9714">
                        <c:v>-1</c:v>
                      </c:pt>
                      <c:pt idx="9715">
                        <c:v>-1</c:v>
                      </c:pt>
                      <c:pt idx="9716">
                        <c:v>-1</c:v>
                      </c:pt>
                      <c:pt idx="9717">
                        <c:v>-1</c:v>
                      </c:pt>
                      <c:pt idx="9718">
                        <c:v>-1</c:v>
                      </c:pt>
                      <c:pt idx="9719">
                        <c:v>-1</c:v>
                      </c:pt>
                      <c:pt idx="9720">
                        <c:v>-1</c:v>
                      </c:pt>
                      <c:pt idx="9721">
                        <c:v>-1</c:v>
                      </c:pt>
                      <c:pt idx="9722">
                        <c:v>-1</c:v>
                      </c:pt>
                      <c:pt idx="9723">
                        <c:v>-1</c:v>
                      </c:pt>
                      <c:pt idx="9724">
                        <c:v>-1</c:v>
                      </c:pt>
                      <c:pt idx="9725">
                        <c:v>-1</c:v>
                      </c:pt>
                      <c:pt idx="9726">
                        <c:v>-1</c:v>
                      </c:pt>
                      <c:pt idx="9727">
                        <c:v>-1</c:v>
                      </c:pt>
                      <c:pt idx="9728">
                        <c:v>-1</c:v>
                      </c:pt>
                      <c:pt idx="9729">
                        <c:v>-1</c:v>
                      </c:pt>
                      <c:pt idx="9730">
                        <c:v>-1</c:v>
                      </c:pt>
                      <c:pt idx="9731">
                        <c:v>-1</c:v>
                      </c:pt>
                      <c:pt idx="9732">
                        <c:v>-1</c:v>
                      </c:pt>
                      <c:pt idx="9733">
                        <c:v>-1</c:v>
                      </c:pt>
                      <c:pt idx="9734">
                        <c:v>-1</c:v>
                      </c:pt>
                      <c:pt idx="9735">
                        <c:v>-1</c:v>
                      </c:pt>
                      <c:pt idx="9736">
                        <c:v>-1</c:v>
                      </c:pt>
                      <c:pt idx="9737">
                        <c:v>-1</c:v>
                      </c:pt>
                      <c:pt idx="9738">
                        <c:v>-1</c:v>
                      </c:pt>
                      <c:pt idx="9739">
                        <c:v>-1</c:v>
                      </c:pt>
                      <c:pt idx="9740">
                        <c:v>-1</c:v>
                      </c:pt>
                      <c:pt idx="9741">
                        <c:v>-1</c:v>
                      </c:pt>
                      <c:pt idx="9742">
                        <c:v>-1</c:v>
                      </c:pt>
                      <c:pt idx="9743">
                        <c:v>-1</c:v>
                      </c:pt>
                      <c:pt idx="9744">
                        <c:v>-1</c:v>
                      </c:pt>
                      <c:pt idx="9745">
                        <c:v>-1</c:v>
                      </c:pt>
                      <c:pt idx="9746">
                        <c:v>-1</c:v>
                      </c:pt>
                      <c:pt idx="9747">
                        <c:v>-1</c:v>
                      </c:pt>
                      <c:pt idx="9748">
                        <c:v>-1</c:v>
                      </c:pt>
                      <c:pt idx="9749">
                        <c:v>-1</c:v>
                      </c:pt>
                      <c:pt idx="9750">
                        <c:v>-1</c:v>
                      </c:pt>
                      <c:pt idx="9751">
                        <c:v>-1</c:v>
                      </c:pt>
                      <c:pt idx="9752">
                        <c:v>-1</c:v>
                      </c:pt>
                      <c:pt idx="9753">
                        <c:v>-1</c:v>
                      </c:pt>
                      <c:pt idx="9754">
                        <c:v>-1</c:v>
                      </c:pt>
                      <c:pt idx="9755">
                        <c:v>-1</c:v>
                      </c:pt>
                      <c:pt idx="9756">
                        <c:v>-1</c:v>
                      </c:pt>
                      <c:pt idx="9757">
                        <c:v>-1</c:v>
                      </c:pt>
                      <c:pt idx="9758">
                        <c:v>-1</c:v>
                      </c:pt>
                      <c:pt idx="9759">
                        <c:v>-1</c:v>
                      </c:pt>
                      <c:pt idx="9760">
                        <c:v>-1</c:v>
                      </c:pt>
                      <c:pt idx="9761">
                        <c:v>-1</c:v>
                      </c:pt>
                      <c:pt idx="9762">
                        <c:v>-1</c:v>
                      </c:pt>
                      <c:pt idx="9763">
                        <c:v>-1</c:v>
                      </c:pt>
                      <c:pt idx="9764">
                        <c:v>-1</c:v>
                      </c:pt>
                      <c:pt idx="9765">
                        <c:v>-1</c:v>
                      </c:pt>
                      <c:pt idx="9766">
                        <c:v>-1</c:v>
                      </c:pt>
                      <c:pt idx="9767">
                        <c:v>-1</c:v>
                      </c:pt>
                      <c:pt idx="9768">
                        <c:v>-1</c:v>
                      </c:pt>
                      <c:pt idx="9769">
                        <c:v>-1</c:v>
                      </c:pt>
                      <c:pt idx="9770">
                        <c:v>-1</c:v>
                      </c:pt>
                      <c:pt idx="9771">
                        <c:v>-1</c:v>
                      </c:pt>
                      <c:pt idx="9772">
                        <c:v>-1</c:v>
                      </c:pt>
                      <c:pt idx="9773">
                        <c:v>-1</c:v>
                      </c:pt>
                      <c:pt idx="9774">
                        <c:v>-1</c:v>
                      </c:pt>
                      <c:pt idx="9775">
                        <c:v>-1</c:v>
                      </c:pt>
                      <c:pt idx="9776">
                        <c:v>-1</c:v>
                      </c:pt>
                      <c:pt idx="9777">
                        <c:v>-1</c:v>
                      </c:pt>
                      <c:pt idx="9778">
                        <c:v>-1</c:v>
                      </c:pt>
                      <c:pt idx="9779">
                        <c:v>-1</c:v>
                      </c:pt>
                      <c:pt idx="9780">
                        <c:v>-1</c:v>
                      </c:pt>
                      <c:pt idx="9781">
                        <c:v>-1</c:v>
                      </c:pt>
                      <c:pt idx="9782">
                        <c:v>-1</c:v>
                      </c:pt>
                      <c:pt idx="9783">
                        <c:v>-1</c:v>
                      </c:pt>
                      <c:pt idx="9784">
                        <c:v>-1</c:v>
                      </c:pt>
                      <c:pt idx="9785">
                        <c:v>-1</c:v>
                      </c:pt>
                      <c:pt idx="9786">
                        <c:v>-1</c:v>
                      </c:pt>
                      <c:pt idx="9787">
                        <c:v>-1</c:v>
                      </c:pt>
                      <c:pt idx="9788">
                        <c:v>-1</c:v>
                      </c:pt>
                      <c:pt idx="9789">
                        <c:v>-1</c:v>
                      </c:pt>
                      <c:pt idx="9790">
                        <c:v>-1</c:v>
                      </c:pt>
                      <c:pt idx="9791">
                        <c:v>-1</c:v>
                      </c:pt>
                      <c:pt idx="9792">
                        <c:v>-1</c:v>
                      </c:pt>
                      <c:pt idx="9793">
                        <c:v>-1</c:v>
                      </c:pt>
                      <c:pt idx="9794">
                        <c:v>-1</c:v>
                      </c:pt>
                      <c:pt idx="9795">
                        <c:v>-1</c:v>
                      </c:pt>
                      <c:pt idx="9796">
                        <c:v>-1</c:v>
                      </c:pt>
                      <c:pt idx="9797">
                        <c:v>-1</c:v>
                      </c:pt>
                      <c:pt idx="9798">
                        <c:v>-1</c:v>
                      </c:pt>
                      <c:pt idx="9799">
                        <c:v>-1</c:v>
                      </c:pt>
                      <c:pt idx="9800">
                        <c:v>-1</c:v>
                      </c:pt>
                      <c:pt idx="9801">
                        <c:v>-1</c:v>
                      </c:pt>
                      <c:pt idx="9802">
                        <c:v>-1</c:v>
                      </c:pt>
                      <c:pt idx="9803">
                        <c:v>-1</c:v>
                      </c:pt>
                      <c:pt idx="9804">
                        <c:v>-1</c:v>
                      </c:pt>
                      <c:pt idx="9805">
                        <c:v>-1</c:v>
                      </c:pt>
                      <c:pt idx="9806">
                        <c:v>-1</c:v>
                      </c:pt>
                      <c:pt idx="9807">
                        <c:v>-1</c:v>
                      </c:pt>
                      <c:pt idx="9808">
                        <c:v>-1</c:v>
                      </c:pt>
                      <c:pt idx="9809">
                        <c:v>-1</c:v>
                      </c:pt>
                      <c:pt idx="9810">
                        <c:v>-1</c:v>
                      </c:pt>
                      <c:pt idx="9811">
                        <c:v>-1</c:v>
                      </c:pt>
                      <c:pt idx="9812">
                        <c:v>-1</c:v>
                      </c:pt>
                      <c:pt idx="9813">
                        <c:v>-1</c:v>
                      </c:pt>
                      <c:pt idx="9814">
                        <c:v>-1</c:v>
                      </c:pt>
                      <c:pt idx="9815">
                        <c:v>-1</c:v>
                      </c:pt>
                      <c:pt idx="9816">
                        <c:v>-1</c:v>
                      </c:pt>
                      <c:pt idx="9817">
                        <c:v>-1</c:v>
                      </c:pt>
                      <c:pt idx="9818">
                        <c:v>-1</c:v>
                      </c:pt>
                      <c:pt idx="9819">
                        <c:v>-1</c:v>
                      </c:pt>
                      <c:pt idx="9820">
                        <c:v>-1</c:v>
                      </c:pt>
                      <c:pt idx="9821">
                        <c:v>-1</c:v>
                      </c:pt>
                      <c:pt idx="9822">
                        <c:v>-1</c:v>
                      </c:pt>
                      <c:pt idx="9823">
                        <c:v>-1</c:v>
                      </c:pt>
                      <c:pt idx="9824">
                        <c:v>-1</c:v>
                      </c:pt>
                      <c:pt idx="9825">
                        <c:v>-1</c:v>
                      </c:pt>
                      <c:pt idx="9826">
                        <c:v>-1</c:v>
                      </c:pt>
                      <c:pt idx="9827">
                        <c:v>-1</c:v>
                      </c:pt>
                      <c:pt idx="9828">
                        <c:v>-1</c:v>
                      </c:pt>
                      <c:pt idx="9829">
                        <c:v>-1</c:v>
                      </c:pt>
                      <c:pt idx="9830">
                        <c:v>-1</c:v>
                      </c:pt>
                      <c:pt idx="9831">
                        <c:v>-1</c:v>
                      </c:pt>
                      <c:pt idx="9832">
                        <c:v>-1</c:v>
                      </c:pt>
                      <c:pt idx="9833">
                        <c:v>-1</c:v>
                      </c:pt>
                      <c:pt idx="9834">
                        <c:v>-1</c:v>
                      </c:pt>
                      <c:pt idx="9835">
                        <c:v>-1</c:v>
                      </c:pt>
                      <c:pt idx="9836">
                        <c:v>-1</c:v>
                      </c:pt>
                      <c:pt idx="9837">
                        <c:v>-1</c:v>
                      </c:pt>
                      <c:pt idx="9838">
                        <c:v>-1</c:v>
                      </c:pt>
                      <c:pt idx="9839">
                        <c:v>-1</c:v>
                      </c:pt>
                      <c:pt idx="9840">
                        <c:v>-1</c:v>
                      </c:pt>
                      <c:pt idx="9841">
                        <c:v>-1</c:v>
                      </c:pt>
                      <c:pt idx="9842">
                        <c:v>-1</c:v>
                      </c:pt>
                      <c:pt idx="9843">
                        <c:v>-1</c:v>
                      </c:pt>
                      <c:pt idx="9844">
                        <c:v>-1</c:v>
                      </c:pt>
                      <c:pt idx="9845">
                        <c:v>-1</c:v>
                      </c:pt>
                      <c:pt idx="9846">
                        <c:v>-1</c:v>
                      </c:pt>
                      <c:pt idx="9847">
                        <c:v>-1</c:v>
                      </c:pt>
                      <c:pt idx="9848">
                        <c:v>-1</c:v>
                      </c:pt>
                      <c:pt idx="9849">
                        <c:v>-1</c:v>
                      </c:pt>
                      <c:pt idx="9850">
                        <c:v>-1</c:v>
                      </c:pt>
                      <c:pt idx="9851">
                        <c:v>-1</c:v>
                      </c:pt>
                      <c:pt idx="9852">
                        <c:v>-1</c:v>
                      </c:pt>
                      <c:pt idx="9853">
                        <c:v>-1</c:v>
                      </c:pt>
                      <c:pt idx="9854">
                        <c:v>-1</c:v>
                      </c:pt>
                      <c:pt idx="9855">
                        <c:v>-1</c:v>
                      </c:pt>
                      <c:pt idx="9856">
                        <c:v>-1</c:v>
                      </c:pt>
                      <c:pt idx="9857">
                        <c:v>-1</c:v>
                      </c:pt>
                      <c:pt idx="9858">
                        <c:v>-1</c:v>
                      </c:pt>
                      <c:pt idx="9859">
                        <c:v>-1</c:v>
                      </c:pt>
                      <c:pt idx="9860">
                        <c:v>-1</c:v>
                      </c:pt>
                      <c:pt idx="9861">
                        <c:v>-1</c:v>
                      </c:pt>
                      <c:pt idx="9862">
                        <c:v>-1</c:v>
                      </c:pt>
                      <c:pt idx="9863">
                        <c:v>-1</c:v>
                      </c:pt>
                      <c:pt idx="9864">
                        <c:v>-1</c:v>
                      </c:pt>
                      <c:pt idx="9865">
                        <c:v>-1</c:v>
                      </c:pt>
                      <c:pt idx="9866">
                        <c:v>-1</c:v>
                      </c:pt>
                      <c:pt idx="9867">
                        <c:v>-1</c:v>
                      </c:pt>
                      <c:pt idx="9868">
                        <c:v>-1</c:v>
                      </c:pt>
                      <c:pt idx="9869">
                        <c:v>-1</c:v>
                      </c:pt>
                      <c:pt idx="9870">
                        <c:v>-1</c:v>
                      </c:pt>
                      <c:pt idx="9871">
                        <c:v>-1</c:v>
                      </c:pt>
                      <c:pt idx="9872">
                        <c:v>-1</c:v>
                      </c:pt>
                      <c:pt idx="9873">
                        <c:v>-1</c:v>
                      </c:pt>
                      <c:pt idx="9874">
                        <c:v>-1</c:v>
                      </c:pt>
                      <c:pt idx="9875">
                        <c:v>-1</c:v>
                      </c:pt>
                      <c:pt idx="9876">
                        <c:v>-1</c:v>
                      </c:pt>
                      <c:pt idx="9877">
                        <c:v>-1</c:v>
                      </c:pt>
                      <c:pt idx="9878">
                        <c:v>-1</c:v>
                      </c:pt>
                      <c:pt idx="9879">
                        <c:v>-1</c:v>
                      </c:pt>
                      <c:pt idx="9880">
                        <c:v>-1</c:v>
                      </c:pt>
                      <c:pt idx="9881">
                        <c:v>-1</c:v>
                      </c:pt>
                      <c:pt idx="9882">
                        <c:v>-1</c:v>
                      </c:pt>
                      <c:pt idx="9883">
                        <c:v>-1</c:v>
                      </c:pt>
                      <c:pt idx="9884">
                        <c:v>-1</c:v>
                      </c:pt>
                      <c:pt idx="9885">
                        <c:v>-1</c:v>
                      </c:pt>
                      <c:pt idx="9886">
                        <c:v>-1</c:v>
                      </c:pt>
                      <c:pt idx="9887">
                        <c:v>-1</c:v>
                      </c:pt>
                      <c:pt idx="9888">
                        <c:v>-1</c:v>
                      </c:pt>
                      <c:pt idx="9889">
                        <c:v>-1</c:v>
                      </c:pt>
                      <c:pt idx="9890">
                        <c:v>-1</c:v>
                      </c:pt>
                      <c:pt idx="9891">
                        <c:v>-1</c:v>
                      </c:pt>
                      <c:pt idx="9892">
                        <c:v>-1</c:v>
                      </c:pt>
                      <c:pt idx="9893">
                        <c:v>-1</c:v>
                      </c:pt>
                      <c:pt idx="9894">
                        <c:v>-1</c:v>
                      </c:pt>
                      <c:pt idx="9895">
                        <c:v>-1</c:v>
                      </c:pt>
                      <c:pt idx="9896">
                        <c:v>-1</c:v>
                      </c:pt>
                      <c:pt idx="9897">
                        <c:v>-1</c:v>
                      </c:pt>
                      <c:pt idx="9898">
                        <c:v>-1</c:v>
                      </c:pt>
                      <c:pt idx="9899">
                        <c:v>-1</c:v>
                      </c:pt>
                      <c:pt idx="9900">
                        <c:v>-1</c:v>
                      </c:pt>
                      <c:pt idx="9901">
                        <c:v>-1</c:v>
                      </c:pt>
                      <c:pt idx="9902">
                        <c:v>-1</c:v>
                      </c:pt>
                      <c:pt idx="9903">
                        <c:v>-1</c:v>
                      </c:pt>
                      <c:pt idx="9904">
                        <c:v>-1</c:v>
                      </c:pt>
                      <c:pt idx="9905">
                        <c:v>-1</c:v>
                      </c:pt>
                      <c:pt idx="9906">
                        <c:v>-1</c:v>
                      </c:pt>
                      <c:pt idx="9907">
                        <c:v>-1</c:v>
                      </c:pt>
                      <c:pt idx="9908">
                        <c:v>-1</c:v>
                      </c:pt>
                      <c:pt idx="9909">
                        <c:v>-1</c:v>
                      </c:pt>
                      <c:pt idx="9910">
                        <c:v>-1</c:v>
                      </c:pt>
                      <c:pt idx="9911">
                        <c:v>-1</c:v>
                      </c:pt>
                      <c:pt idx="9912">
                        <c:v>-1</c:v>
                      </c:pt>
                      <c:pt idx="9913">
                        <c:v>-1</c:v>
                      </c:pt>
                      <c:pt idx="9914">
                        <c:v>-1</c:v>
                      </c:pt>
                      <c:pt idx="9915">
                        <c:v>-1</c:v>
                      </c:pt>
                      <c:pt idx="9916">
                        <c:v>-1</c:v>
                      </c:pt>
                      <c:pt idx="9917">
                        <c:v>-1</c:v>
                      </c:pt>
                      <c:pt idx="9918">
                        <c:v>-1</c:v>
                      </c:pt>
                      <c:pt idx="9919">
                        <c:v>-1</c:v>
                      </c:pt>
                      <c:pt idx="9920">
                        <c:v>-1</c:v>
                      </c:pt>
                      <c:pt idx="9921">
                        <c:v>-1</c:v>
                      </c:pt>
                      <c:pt idx="9922">
                        <c:v>-1</c:v>
                      </c:pt>
                      <c:pt idx="9923">
                        <c:v>-1</c:v>
                      </c:pt>
                      <c:pt idx="9924">
                        <c:v>-1</c:v>
                      </c:pt>
                      <c:pt idx="9925">
                        <c:v>-1</c:v>
                      </c:pt>
                      <c:pt idx="9926">
                        <c:v>-1</c:v>
                      </c:pt>
                      <c:pt idx="9927">
                        <c:v>-1</c:v>
                      </c:pt>
                      <c:pt idx="9928">
                        <c:v>-1</c:v>
                      </c:pt>
                      <c:pt idx="9929">
                        <c:v>-1</c:v>
                      </c:pt>
                      <c:pt idx="9930">
                        <c:v>-1</c:v>
                      </c:pt>
                      <c:pt idx="9931">
                        <c:v>-1</c:v>
                      </c:pt>
                      <c:pt idx="9932">
                        <c:v>-1</c:v>
                      </c:pt>
                      <c:pt idx="9933">
                        <c:v>-1</c:v>
                      </c:pt>
                      <c:pt idx="9934">
                        <c:v>-1</c:v>
                      </c:pt>
                      <c:pt idx="9935">
                        <c:v>-1</c:v>
                      </c:pt>
                      <c:pt idx="9936">
                        <c:v>-1</c:v>
                      </c:pt>
                      <c:pt idx="9937">
                        <c:v>-1</c:v>
                      </c:pt>
                      <c:pt idx="9938">
                        <c:v>-1</c:v>
                      </c:pt>
                      <c:pt idx="9939">
                        <c:v>-1</c:v>
                      </c:pt>
                      <c:pt idx="9940">
                        <c:v>-1</c:v>
                      </c:pt>
                      <c:pt idx="9941">
                        <c:v>-1</c:v>
                      </c:pt>
                      <c:pt idx="9942">
                        <c:v>-1</c:v>
                      </c:pt>
                      <c:pt idx="9943">
                        <c:v>-1</c:v>
                      </c:pt>
                      <c:pt idx="9944">
                        <c:v>-1</c:v>
                      </c:pt>
                      <c:pt idx="9945">
                        <c:v>-1</c:v>
                      </c:pt>
                      <c:pt idx="9946">
                        <c:v>-1</c:v>
                      </c:pt>
                      <c:pt idx="9947">
                        <c:v>-1</c:v>
                      </c:pt>
                      <c:pt idx="9948">
                        <c:v>-1</c:v>
                      </c:pt>
                      <c:pt idx="9949">
                        <c:v>-1</c:v>
                      </c:pt>
                      <c:pt idx="9950">
                        <c:v>-1</c:v>
                      </c:pt>
                      <c:pt idx="9951">
                        <c:v>-1</c:v>
                      </c:pt>
                      <c:pt idx="9952">
                        <c:v>-1</c:v>
                      </c:pt>
                      <c:pt idx="9953">
                        <c:v>-1</c:v>
                      </c:pt>
                      <c:pt idx="9954">
                        <c:v>-1</c:v>
                      </c:pt>
                      <c:pt idx="9955">
                        <c:v>-1</c:v>
                      </c:pt>
                      <c:pt idx="9956">
                        <c:v>-1</c:v>
                      </c:pt>
                      <c:pt idx="9957">
                        <c:v>-1</c:v>
                      </c:pt>
                      <c:pt idx="9958">
                        <c:v>-1</c:v>
                      </c:pt>
                      <c:pt idx="9959">
                        <c:v>-1</c:v>
                      </c:pt>
                      <c:pt idx="9960">
                        <c:v>-1</c:v>
                      </c:pt>
                      <c:pt idx="9961">
                        <c:v>-1</c:v>
                      </c:pt>
                      <c:pt idx="9962">
                        <c:v>-1</c:v>
                      </c:pt>
                      <c:pt idx="9963">
                        <c:v>-1</c:v>
                      </c:pt>
                      <c:pt idx="9964">
                        <c:v>-1</c:v>
                      </c:pt>
                      <c:pt idx="9965">
                        <c:v>-1</c:v>
                      </c:pt>
                      <c:pt idx="9966">
                        <c:v>-1</c:v>
                      </c:pt>
                      <c:pt idx="9967">
                        <c:v>-1</c:v>
                      </c:pt>
                      <c:pt idx="9968">
                        <c:v>-1</c:v>
                      </c:pt>
                      <c:pt idx="9969">
                        <c:v>-1</c:v>
                      </c:pt>
                      <c:pt idx="9970">
                        <c:v>-1</c:v>
                      </c:pt>
                      <c:pt idx="9971">
                        <c:v>-1</c:v>
                      </c:pt>
                      <c:pt idx="9972">
                        <c:v>-1</c:v>
                      </c:pt>
                      <c:pt idx="9973">
                        <c:v>-1</c:v>
                      </c:pt>
                      <c:pt idx="9974">
                        <c:v>-1</c:v>
                      </c:pt>
                      <c:pt idx="9975">
                        <c:v>-1</c:v>
                      </c:pt>
                      <c:pt idx="9976">
                        <c:v>-1</c:v>
                      </c:pt>
                      <c:pt idx="9977">
                        <c:v>-1</c:v>
                      </c:pt>
                      <c:pt idx="9978">
                        <c:v>-1</c:v>
                      </c:pt>
                      <c:pt idx="9979">
                        <c:v>-1</c:v>
                      </c:pt>
                      <c:pt idx="9980">
                        <c:v>-1</c:v>
                      </c:pt>
                      <c:pt idx="9981">
                        <c:v>-1</c:v>
                      </c:pt>
                      <c:pt idx="9982">
                        <c:v>-1</c:v>
                      </c:pt>
                      <c:pt idx="9983">
                        <c:v>-1</c:v>
                      </c:pt>
                      <c:pt idx="9984">
                        <c:v>-1</c:v>
                      </c:pt>
                      <c:pt idx="9985">
                        <c:v>-1</c:v>
                      </c:pt>
                      <c:pt idx="9986">
                        <c:v>-1</c:v>
                      </c:pt>
                      <c:pt idx="9987">
                        <c:v>-1</c:v>
                      </c:pt>
                      <c:pt idx="9988">
                        <c:v>-1</c:v>
                      </c:pt>
                      <c:pt idx="9989">
                        <c:v>-1</c:v>
                      </c:pt>
                      <c:pt idx="9990">
                        <c:v>-1</c:v>
                      </c:pt>
                      <c:pt idx="9991">
                        <c:v>-1</c:v>
                      </c:pt>
                      <c:pt idx="9992">
                        <c:v>-1</c:v>
                      </c:pt>
                      <c:pt idx="9993">
                        <c:v>-1</c:v>
                      </c:pt>
                      <c:pt idx="9994">
                        <c:v>-1</c:v>
                      </c:pt>
                      <c:pt idx="9995">
                        <c:v>-1</c:v>
                      </c:pt>
                      <c:pt idx="9996">
                        <c:v>-1</c:v>
                      </c:pt>
                      <c:pt idx="9997">
                        <c:v>-1</c:v>
                      </c:pt>
                      <c:pt idx="9998">
                        <c:v>-1</c:v>
                      </c:pt>
                      <c:pt idx="9999">
                        <c:v>-1</c:v>
                      </c:pt>
                      <c:pt idx="10000">
                        <c:v>-1</c:v>
                      </c:pt>
                      <c:pt idx="10001">
                        <c:v>-1</c:v>
                      </c:pt>
                      <c:pt idx="10002">
                        <c:v>-1</c:v>
                      </c:pt>
                      <c:pt idx="10003">
                        <c:v>-1</c:v>
                      </c:pt>
                      <c:pt idx="10004">
                        <c:v>-1</c:v>
                      </c:pt>
                      <c:pt idx="10005">
                        <c:v>-1</c:v>
                      </c:pt>
                      <c:pt idx="10006">
                        <c:v>-1</c:v>
                      </c:pt>
                      <c:pt idx="10007">
                        <c:v>-1</c:v>
                      </c:pt>
                      <c:pt idx="10008">
                        <c:v>-1</c:v>
                      </c:pt>
                      <c:pt idx="10009">
                        <c:v>-1</c:v>
                      </c:pt>
                      <c:pt idx="10010">
                        <c:v>-1</c:v>
                      </c:pt>
                      <c:pt idx="10011">
                        <c:v>-1</c:v>
                      </c:pt>
                      <c:pt idx="10012">
                        <c:v>-1</c:v>
                      </c:pt>
                      <c:pt idx="10013">
                        <c:v>-1</c:v>
                      </c:pt>
                      <c:pt idx="10014">
                        <c:v>-1</c:v>
                      </c:pt>
                      <c:pt idx="10015">
                        <c:v>-1</c:v>
                      </c:pt>
                      <c:pt idx="10016">
                        <c:v>-1</c:v>
                      </c:pt>
                      <c:pt idx="10017">
                        <c:v>-1</c:v>
                      </c:pt>
                      <c:pt idx="10018">
                        <c:v>-1</c:v>
                      </c:pt>
                      <c:pt idx="10019">
                        <c:v>-1</c:v>
                      </c:pt>
                      <c:pt idx="10020">
                        <c:v>-1</c:v>
                      </c:pt>
                      <c:pt idx="10021">
                        <c:v>-1</c:v>
                      </c:pt>
                      <c:pt idx="10022">
                        <c:v>-1</c:v>
                      </c:pt>
                      <c:pt idx="10023">
                        <c:v>-1</c:v>
                      </c:pt>
                      <c:pt idx="10024">
                        <c:v>-1</c:v>
                      </c:pt>
                      <c:pt idx="10025">
                        <c:v>-1</c:v>
                      </c:pt>
                      <c:pt idx="10026">
                        <c:v>-1</c:v>
                      </c:pt>
                      <c:pt idx="10027">
                        <c:v>-1</c:v>
                      </c:pt>
                      <c:pt idx="10028">
                        <c:v>-1</c:v>
                      </c:pt>
                      <c:pt idx="10029">
                        <c:v>-1</c:v>
                      </c:pt>
                      <c:pt idx="10030">
                        <c:v>-1</c:v>
                      </c:pt>
                      <c:pt idx="10031">
                        <c:v>-1</c:v>
                      </c:pt>
                      <c:pt idx="10032">
                        <c:v>-1</c:v>
                      </c:pt>
                      <c:pt idx="10033">
                        <c:v>-1</c:v>
                      </c:pt>
                      <c:pt idx="10034">
                        <c:v>-1</c:v>
                      </c:pt>
                      <c:pt idx="10035">
                        <c:v>-1</c:v>
                      </c:pt>
                      <c:pt idx="10036">
                        <c:v>-1</c:v>
                      </c:pt>
                      <c:pt idx="10037">
                        <c:v>-1</c:v>
                      </c:pt>
                      <c:pt idx="10038">
                        <c:v>-1</c:v>
                      </c:pt>
                      <c:pt idx="10039">
                        <c:v>-1</c:v>
                      </c:pt>
                      <c:pt idx="10040">
                        <c:v>-1</c:v>
                      </c:pt>
                      <c:pt idx="10041">
                        <c:v>-1</c:v>
                      </c:pt>
                      <c:pt idx="10042">
                        <c:v>-1</c:v>
                      </c:pt>
                      <c:pt idx="10043">
                        <c:v>-1</c:v>
                      </c:pt>
                      <c:pt idx="10044">
                        <c:v>-1</c:v>
                      </c:pt>
                      <c:pt idx="10045">
                        <c:v>-1</c:v>
                      </c:pt>
                      <c:pt idx="10046">
                        <c:v>-1</c:v>
                      </c:pt>
                      <c:pt idx="10047">
                        <c:v>-1</c:v>
                      </c:pt>
                      <c:pt idx="10048">
                        <c:v>-1</c:v>
                      </c:pt>
                      <c:pt idx="10049">
                        <c:v>-1</c:v>
                      </c:pt>
                      <c:pt idx="10050">
                        <c:v>-1</c:v>
                      </c:pt>
                      <c:pt idx="10051">
                        <c:v>-1</c:v>
                      </c:pt>
                      <c:pt idx="10052">
                        <c:v>-1</c:v>
                      </c:pt>
                      <c:pt idx="10053">
                        <c:v>-1</c:v>
                      </c:pt>
                      <c:pt idx="10054">
                        <c:v>-1</c:v>
                      </c:pt>
                      <c:pt idx="10055">
                        <c:v>-1</c:v>
                      </c:pt>
                      <c:pt idx="10056">
                        <c:v>-1</c:v>
                      </c:pt>
                      <c:pt idx="10057">
                        <c:v>-1</c:v>
                      </c:pt>
                      <c:pt idx="10058">
                        <c:v>-1</c:v>
                      </c:pt>
                      <c:pt idx="10059">
                        <c:v>-1</c:v>
                      </c:pt>
                      <c:pt idx="10060">
                        <c:v>-1</c:v>
                      </c:pt>
                      <c:pt idx="10061">
                        <c:v>-1</c:v>
                      </c:pt>
                      <c:pt idx="10062">
                        <c:v>-1</c:v>
                      </c:pt>
                      <c:pt idx="10063">
                        <c:v>-1</c:v>
                      </c:pt>
                      <c:pt idx="10064">
                        <c:v>-1</c:v>
                      </c:pt>
                      <c:pt idx="10065">
                        <c:v>-1</c:v>
                      </c:pt>
                      <c:pt idx="10066">
                        <c:v>-1</c:v>
                      </c:pt>
                      <c:pt idx="10067">
                        <c:v>-1</c:v>
                      </c:pt>
                      <c:pt idx="10068">
                        <c:v>-1</c:v>
                      </c:pt>
                      <c:pt idx="10069">
                        <c:v>-1</c:v>
                      </c:pt>
                      <c:pt idx="10070">
                        <c:v>-1</c:v>
                      </c:pt>
                      <c:pt idx="10071">
                        <c:v>-1</c:v>
                      </c:pt>
                      <c:pt idx="10072">
                        <c:v>-1</c:v>
                      </c:pt>
                      <c:pt idx="10073">
                        <c:v>-1</c:v>
                      </c:pt>
                      <c:pt idx="10074">
                        <c:v>-1</c:v>
                      </c:pt>
                      <c:pt idx="10075">
                        <c:v>-1</c:v>
                      </c:pt>
                      <c:pt idx="10076">
                        <c:v>-1</c:v>
                      </c:pt>
                      <c:pt idx="10077">
                        <c:v>-1</c:v>
                      </c:pt>
                      <c:pt idx="10078">
                        <c:v>-1</c:v>
                      </c:pt>
                      <c:pt idx="10079">
                        <c:v>-1</c:v>
                      </c:pt>
                      <c:pt idx="10080">
                        <c:v>-1</c:v>
                      </c:pt>
                      <c:pt idx="10081">
                        <c:v>-1</c:v>
                      </c:pt>
                      <c:pt idx="10082">
                        <c:v>-1</c:v>
                      </c:pt>
                      <c:pt idx="10083">
                        <c:v>-1</c:v>
                      </c:pt>
                      <c:pt idx="10084">
                        <c:v>-1</c:v>
                      </c:pt>
                      <c:pt idx="10085">
                        <c:v>-1</c:v>
                      </c:pt>
                      <c:pt idx="10086">
                        <c:v>-1</c:v>
                      </c:pt>
                      <c:pt idx="10087">
                        <c:v>-1</c:v>
                      </c:pt>
                      <c:pt idx="10088">
                        <c:v>-1</c:v>
                      </c:pt>
                      <c:pt idx="10089">
                        <c:v>-1</c:v>
                      </c:pt>
                      <c:pt idx="10090">
                        <c:v>-1</c:v>
                      </c:pt>
                      <c:pt idx="10091">
                        <c:v>-1</c:v>
                      </c:pt>
                      <c:pt idx="10092">
                        <c:v>-1</c:v>
                      </c:pt>
                      <c:pt idx="10093">
                        <c:v>-1</c:v>
                      </c:pt>
                      <c:pt idx="10094">
                        <c:v>-1</c:v>
                      </c:pt>
                      <c:pt idx="10095">
                        <c:v>-1</c:v>
                      </c:pt>
                      <c:pt idx="10096">
                        <c:v>-1</c:v>
                      </c:pt>
                      <c:pt idx="10097">
                        <c:v>-1</c:v>
                      </c:pt>
                      <c:pt idx="10098">
                        <c:v>-1</c:v>
                      </c:pt>
                      <c:pt idx="10099">
                        <c:v>-1</c:v>
                      </c:pt>
                      <c:pt idx="10100">
                        <c:v>-1</c:v>
                      </c:pt>
                      <c:pt idx="10101">
                        <c:v>-1</c:v>
                      </c:pt>
                      <c:pt idx="10102">
                        <c:v>-1</c:v>
                      </c:pt>
                      <c:pt idx="10103">
                        <c:v>-1</c:v>
                      </c:pt>
                      <c:pt idx="10104">
                        <c:v>-1</c:v>
                      </c:pt>
                      <c:pt idx="10105">
                        <c:v>-1</c:v>
                      </c:pt>
                      <c:pt idx="10106">
                        <c:v>-1</c:v>
                      </c:pt>
                      <c:pt idx="10107">
                        <c:v>-1</c:v>
                      </c:pt>
                      <c:pt idx="10108">
                        <c:v>-1</c:v>
                      </c:pt>
                      <c:pt idx="10109">
                        <c:v>-1</c:v>
                      </c:pt>
                      <c:pt idx="10110">
                        <c:v>-1</c:v>
                      </c:pt>
                      <c:pt idx="10111">
                        <c:v>-1</c:v>
                      </c:pt>
                      <c:pt idx="10112">
                        <c:v>-1</c:v>
                      </c:pt>
                      <c:pt idx="10113">
                        <c:v>-1</c:v>
                      </c:pt>
                      <c:pt idx="10114">
                        <c:v>-1</c:v>
                      </c:pt>
                      <c:pt idx="10115">
                        <c:v>-1</c:v>
                      </c:pt>
                      <c:pt idx="10116">
                        <c:v>-1</c:v>
                      </c:pt>
                      <c:pt idx="10117">
                        <c:v>-1</c:v>
                      </c:pt>
                      <c:pt idx="10118">
                        <c:v>-1</c:v>
                      </c:pt>
                      <c:pt idx="10119">
                        <c:v>-1</c:v>
                      </c:pt>
                      <c:pt idx="10120">
                        <c:v>-1</c:v>
                      </c:pt>
                      <c:pt idx="10121">
                        <c:v>-1</c:v>
                      </c:pt>
                      <c:pt idx="10122">
                        <c:v>-1</c:v>
                      </c:pt>
                      <c:pt idx="10123">
                        <c:v>-1</c:v>
                      </c:pt>
                      <c:pt idx="10124">
                        <c:v>-1</c:v>
                      </c:pt>
                      <c:pt idx="10125">
                        <c:v>-1</c:v>
                      </c:pt>
                      <c:pt idx="10126">
                        <c:v>-1</c:v>
                      </c:pt>
                      <c:pt idx="10127">
                        <c:v>-1</c:v>
                      </c:pt>
                      <c:pt idx="10128">
                        <c:v>-1</c:v>
                      </c:pt>
                      <c:pt idx="10129">
                        <c:v>-1</c:v>
                      </c:pt>
                      <c:pt idx="10130">
                        <c:v>-1</c:v>
                      </c:pt>
                      <c:pt idx="10131">
                        <c:v>-1</c:v>
                      </c:pt>
                      <c:pt idx="10132">
                        <c:v>-1</c:v>
                      </c:pt>
                      <c:pt idx="10133">
                        <c:v>-1</c:v>
                      </c:pt>
                      <c:pt idx="10134">
                        <c:v>-1</c:v>
                      </c:pt>
                      <c:pt idx="10135">
                        <c:v>-1</c:v>
                      </c:pt>
                      <c:pt idx="10136">
                        <c:v>-1</c:v>
                      </c:pt>
                      <c:pt idx="10137">
                        <c:v>-1</c:v>
                      </c:pt>
                      <c:pt idx="10138">
                        <c:v>-1</c:v>
                      </c:pt>
                      <c:pt idx="10139">
                        <c:v>-1</c:v>
                      </c:pt>
                      <c:pt idx="10140">
                        <c:v>-1</c:v>
                      </c:pt>
                      <c:pt idx="10141">
                        <c:v>-1</c:v>
                      </c:pt>
                      <c:pt idx="10142">
                        <c:v>-1</c:v>
                      </c:pt>
                      <c:pt idx="10143">
                        <c:v>-1</c:v>
                      </c:pt>
                      <c:pt idx="10144">
                        <c:v>-1</c:v>
                      </c:pt>
                      <c:pt idx="10145">
                        <c:v>-1</c:v>
                      </c:pt>
                      <c:pt idx="10146">
                        <c:v>-1</c:v>
                      </c:pt>
                      <c:pt idx="10147">
                        <c:v>-1</c:v>
                      </c:pt>
                      <c:pt idx="10148">
                        <c:v>-1</c:v>
                      </c:pt>
                      <c:pt idx="10149">
                        <c:v>-1</c:v>
                      </c:pt>
                      <c:pt idx="10150">
                        <c:v>-1</c:v>
                      </c:pt>
                      <c:pt idx="10151">
                        <c:v>-1</c:v>
                      </c:pt>
                      <c:pt idx="10152">
                        <c:v>-1</c:v>
                      </c:pt>
                      <c:pt idx="10153">
                        <c:v>-1</c:v>
                      </c:pt>
                      <c:pt idx="10154">
                        <c:v>-1</c:v>
                      </c:pt>
                      <c:pt idx="10155">
                        <c:v>-1</c:v>
                      </c:pt>
                      <c:pt idx="10156">
                        <c:v>-1</c:v>
                      </c:pt>
                      <c:pt idx="10157">
                        <c:v>-1</c:v>
                      </c:pt>
                      <c:pt idx="10158">
                        <c:v>-1</c:v>
                      </c:pt>
                      <c:pt idx="10159">
                        <c:v>-1</c:v>
                      </c:pt>
                      <c:pt idx="10160">
                        <c:v>-1</c:v>
                      </c:pt>
                      <c:pt idx="10161">
                        <c:v>-1</c:v>
                      </c:pt>
                      <c:pt idx="10162">
                        <c:v>-1</c:v>
                      </c:pt>
                      <c:pt idx="10163">
                        <c:v>-1</c:v>
                      </c:pt>
                      <c:pt idx="10164">
                        <c:v>-1</c:v>
                      </c:pt>
                      <c:pt idx="10165">
                        <c:v>-1</c:v>
                      </c:pt>
                      <c:pt idx="10166">
                        <c:v>-1</c:v>
                      </c:pt>
                      <c:pt idx="10167">
                        <c:v>-1</c:v>
                      </c:pt>
                      <c:pt idx="10168">
                        <c:v>-1</c:v>
                      </c:pt>
                      <c:pt idx="10169">
                        <c:v>-1</c:v>
                      </c:pt>
                      <c:pt idx="10170">
                        <c:v>-1</c:v>
                      </c:pt>
                      <c:pt idx="10171">
                        <c:v>-1</c:v>
                      </c:pt>
                      <c:pt idx="10172">
                        <c:v>-1</c:v>
                      </c:pt>
                      <c:pt idx="10173">
                        <c:v>-1</c:v>
                      </c:pt>
                      <c:pt idx="10174">
                        <c:v>-1</c:v>
                      </c:pt>
                      <c:pt idx="10175">
                        <c:v>-1</c:v>
                      </c:pt>
                      <c:pt idx="10176">
                        <c:v>-1</c:v>
                      </c:pt>
                      <c:pt idx="10177">
                        <c:v>-1</c:v>
                      </c:pt>
                      <c:pt idx="10178">
                        <c:v>-1</c:v>
                      </c:pt>
                      <c:pt idx="10179">
                        <c:v>-1</c:v>
                      </c:pt>
                      <c:pt idx="10180">
                        <c:v>-1</c:v>
                      </c:pt>
                      <c:pt idx="10181">
                        <c:v>-1</c:v>
                      </c:pt>
                      <c:pt idx="10182">
                        <c:v>-1</c:v>
                      </c:pt>
                      <c:pt idx="10183">
                        <c:v>-1</c:v>
                      </c:pt>
                      <c:pt idx="10184">
                        <c:v>-1</c:v>
                      </c:pt>
                      <c:pt idx="10185">
                        <c:v>-1</c:v>
                      </c:pt>
                      <c:pt idx="10186">
                        <c:v>-1</c:v>
                      </c:pt>
                      <c:pt idx="10187">
                        <c:v>-1</c:v>
                      </c:pt>
                      <c:pt idx="10188">
                        <c:v>-1</c:v>
                      </c:pt>
                      <c:pt idx="10189">
                        <c:v>-1</c:v>
                      </c:pt>
                      <c:pt idx="10190">
                        <c:v>-1</c:v>
                      </c:pt>
                      <c:pt idx="10191">
                        <c:v>-1</c:v>
                      </c:pt>
                      <c:pt idx="10192">
                        <c:v>-1</c:v>
                      </c:pt>
                      <c:pt idx="10193">
                        <c:v>-1</c:v>
                      </c:pt>
                      <c:pt idx="10194">
                        <c:v>-1</c:v>
                      </c:pt>
                      <c:pt idx="10195">
                        <c:v>-1</c:v>
                      </c:pt>
                      <c:pt idx="10196">
                        <c:v>-1</c:v>
                      </c:pt>
                      <c:pt idx="10197">
                        <c:v>-1</c:v>
                      </c:pt>
                      <c:pt idx="10198">
                        <c:v>-1</c:v>
                      </c:pt>
                      <c:pt idx="10199">
                        <c:v>-1</c:v>
                      </c:pt>
                      <c:pt idx="10200">
                        <c:v>-1</c:v>
                      </c:pt>
                      <c:pt idx="10201">
                        <c:v>-1</c:v>
                      </c:pt>
                      <c:pt idx="10202">
                        <c:v>-1</c:v>
                      </c:pt>
                      <c:pt idx="10203">
                        <c:v>-1</c:v>
                      </c:pt>
                      <c:pt idx="10204">
                        <c:v>-1</c:v>
                      </c:pt>
                      <c:pt idx="10205">
                        <c:v>-1</c:v>
                      </c:pt>
                      <c:pt idx="10206">
                        <c:v>-1</c:v>
                      </c:pt>
                      <c:pt idx="10207">
                        <c:v>-1</c:v>
                      </c:pt>
                      <c:pt idx="10208">
                        <c:v>-1</c:v>
                      </c:pt>
                      <c:pt idx="10209">
                        <c:v>-1</c:v>
                      </c:pt>
                      <c:pt idx="10210">
                        <c:v>-1</c:v>
                      </c:pt>
                      <c:pt idx="10211">
                        <c:v>-1</c:v>
                      </c:pt>
                      <c:pt idx="10212">
                        <c:v>-1</c:v>
                      </c:pt>
                      <c:pt idx="10213">
                        <c:v>-1</c:v>
                      </c:pt>
                      <c:pt idx="10214">
                        <c:v>1</c:v>
                      </c:pt>
                      <c:pt idx="10215">
                        <c:v>1</c:v>
                      </c:pt>
                      <c:pt idx="10216">
                        <c:v>1</c:v>
                      </c:pt>
                      <c:pt idx="10217">
                        <c:v>1</c:v>
                      </c:pt>
                      <c:pt idx="10218">
                        <c:v>1</c:v>
                      </c:pt>
                      <c:pt idx="10219">
                        <c:v>1</c:v>
                      </c:pt>
                      <c:pt idx="10220">
                        <c:v>1</c:v>
                      </c:pt>
                      <c:pt idx="10221">
                        <c:v>1</c:v>
                      </c:pt>
                      <c:pt idx="10222">
                        <c:v>1</c:v>
                      </c:pt>
                      <c:pt idx="10223">
                        <c:v>1</c:v>
                      </c:pt>
                      <c:pt idx="10224">
                        <c:v>1</c:v>
                      </c:pt>
                      <c:pt idx="10225">
                        <c:v>1</c:v>
                      </c:pt>
                      <c:pt idx="10226">
                        <c:v>1</c:v>
                      </c:pt>
                      <c:pt idx="10227">
                        <c:v>1</c:v>
                      </c:pt>
                      <c:pt idx="10228">
                        <c:v>1</c:v>
                      </c:pt>
                      <c:pt idx="10229">
                        <c:v>1</c:v>
                      </c:pt>
                      <c:pt idx="10230">
                        <c:v>1</c:v>
                      </c:pt>
                      <c:pt idx="10231">
                        <c:v>1</c:v>
                      </c:pt>
                      <c:pt idx="10232">
                        <c:v>1</c:v>
                      </c:pt>
                      <c:pt idx="10233">
                        <c:v>1</c:v>
                      </c:pt>
                      <c:pt idx="10234">
                        <c:v>1</c:v>
                      </c:pt>
                      <c:pt idx="10235">
                        <c:v>1</c:v>
                      </c:pt>
                      <c:pt idx="10236">
                        <c:v>1</c:v>
                      </c:pt>
                      <c:pt idx="10237">
                        <c:v>1</c:v>
                      </c:pt>
                      <c:pt idx="10238">
                        <c:v>1</c:v>
                      </c:pt>
                      <c:pt idx="10239">
                        <c:v>1</c:v>
                      </c:pt>
                      <c:pt idx="10240">
                        <c:v>1</c:v>
                      </c:pt>
                      <c:pt idx="10241">
                        <c:v>1</c:v>
                      </c:pt>
                      <c:pt idx="10242">
                        <c:v>1</c:v>
                      </c:pt>
                      <c:pt idx="10243">
                        <c:v>1</c:v>
                      </c:pt>
                      <c:pt idx="10244">
                        <c:v>1</c:v>
                      </c:pt>
                      <c:pt idx="10245">
                        <c:v>1</c:v>
                      </c:pt>
                      <c:pt idx="10246">
                        <c:v>1</c:v>
                      </c:pt>
                      <c:pt idx="10247">
                        <c:v>1</c:v>
                      </c:pt>
                      <c:pt idx="10248">
                        <c:v>1</c:v>
                      </c:pt>
                      <c:pt idx="10249">
                        <c:v>1</c:v>
                      </c:pt>
                      <c:pt idx="10250">
                        <c:v>1</c:v>
                      </c:pt>
                      <c:pt idx="10251">
                        <c:v>1</c:v>
                      </c:pt>
                      <c:pt idx="10252">
                        <c:v>1</c:v>
                      </c:pt>
                      <c:pt idx="10253">
                        <c:v>1</c:v>
                      </c:pt>
                      <c:pt idx="10254">
                        <c:v>1</c:v>
                      </c:pt>
                      <c:pt idx="10255">
                        <c:v>1</c:v>
                      </c:pt>
                      <c:pt idx="10256">
                        <c:v>1</c:v>
                      </c:pt>
                      <c:pt idx="10257">
                        <c:v>1</c:v>
                      </c:pt>
                      <c:pt idx="10258">
                        <c:v>1</c:v>
                      </c:pt>
                      <c:pt idx="10259">
                        <c:v>1</c:v>
                      </c:pt>
                      <c:pt idx="10260">
                        <c:v>1</c:v>
                      </c:pt>
                      <c:pt idx="10261">
                        <c:v>1</c:v>
                      </c:pt>
                      <c:pt idx="10262">
                        <c:v>1</c:v>
                      </c:pt>
                      <c:pt idx="10263">
                        <c:v>1</c:v>
                      </c:pt>
                      <c:pt idx="10264">
                        <c:v>1</c:v>
                      </c:pt>
                      <c:pt idx="10265">
                        <c:v>1</c:v>
                      </c:pt>
                      <c:pt idx="10266">
                        <c:v>1</c:v>
                      </c:pt>
                      <c:pt idx="10267">
                        <c:v>1</c:v>
                      </c:pt>
                      <c:pt idx="10268">
                        <c:v>1</c:v>
                      </c:pt>
                      <c:pt idx="10269">
                        <c:v>1</c:v>
                      </c:pt>
                      <c:pt idx="10270">
                        <c:v>1</c:v>
                      </c:pt>
                      <c:pt idx="10271">
                        <c:v>1</c:v>
                      </c:pt>
                      <c:pt idx="10272">
                        <c:v>1</c:v>
                      </c:pt>
                      <c:pt idx="10273">
                        <c:v>1</c:v>
                      </c:pt>
                      <c:pt idx="10274">
                        <c:v>1</c:v>
                      </c:pt>
                      <c:pt idx="10275">
                        <c:v>1</c:v>
                      </c:pt>
                      <c:pt idx="10276">
                        <c:v>1</c:v>
                      </c:pt>
                      <c:pt idx="10277">
                        <c:v>1</c:v>
                      </c:pt>
                      <c:pt idx="10278">
                        <c:v>1</c:v>
                      </c:pt>
                      <c:pt idx="10279">
                        <c:v>1</c:v>
                      </c:pt>
                      <c:pt idx="10280">
                        <c:v>1</c:v>
                      </c:pt>
                      <c:pt idx="10281">
                        <c:v>1</c:v>
                      </c:pt>
                      <c:pt idx="10282">
                        <c:v>1</c:v>
                      </c:pt>
                      <c:pt idx="10283">
                        <c:v>1</c:v>
                      </c:pt>
                      <c:pt idx="10284">
                        <c:v>1</c:v>
                      </c:pt>
                      <c:pt idx="10285">
                        <c:v>1</c:v>
                      </c:pt>
                      <c:pt idx="10286">
                        <c:v>1</c:v>
                      </c:pt>
                      <c:pt idx="10287">
                        <c:v>1</c:v>
                      </c:pt>
                      <c:pt idx="10288">
                        <c:v>1</c:v>
                      </c:pt>
                      <c:pt idx="10289">
                        <c:v>1</c:v>
                      </c:pt>
                      <c:pt idx="10290">
                        <c:v>1</c:v>
                      </c:pt>
                      <c:pt idx="10291">
                        <c:v>1</c:v>
                      </c:pt>
                      <c:pt idx="10292">
                        <c:v>1</c:v>
                      </c:pt>
                      <c:pt idx="10293">
                        <c:v>1</c:v>
                      </c:pt>
                      <c:pt idx="10294">
                        <c:v>1</c:v>
                      </c:pt>
                      <c:pt idx="10295">
                        <c:v>1</c:v>
                      </c:pt>
                      <c:pt idx="10296">
                        <c:v>1</c:v>
                      </c:pt>
                      <c:pt idx="10297">
                        <c:v>1</c:v>
                      </c:pt>
                      <c:pt idx="10298">
                        <c:v>1</c:v>
                      </c:pt>
                      <c:pt idx="10299">
                        <c:v>1</c:v>
                      </c:pt>
                      <c:pt idx="10300">
                        <c:v>1</c:v>
                      </c:pt>
                      <c:pt idx="10301">
                        <c:v>1</c:v>
                      </c:pt>
                      <c:pt idx="10302">
                        <c:v>1</c:v>
                      </c:pt>
                      <c:pt idx="10303">
                        <c:v>1</c:v>
                      </c:pt>
                      <c:pt idx="10304">
                        <c:v>1</c:v>
                      </c:pt>
                      <c:pt idx="10305">
                        <c:v>1</c:v>
                      </c:pt>
                      <c:pt idx="10306">
                        <c:v>1</c:v>
                      </c:pt>
                      <c:pt idx="10307">
                        <c:v>1</c:v>
                      </c:pt>
                      <c:pt idx="10308">
                        <c:v>1</c:v>
                      </c:pt>
                      <c:pt idx="10309">
                        <c:v>1</c:v>
                      </c:pt>
                      <c:pt idx="10310">
                        <c:v>1</c:v>
                      </c:pt>
                      <c:pt idx="10311">
                        <c:v>1</c:v>
                      </c:pt>
                      <c:pt idx="10312">
                        <c:v>1</c:v>
                      </c:pt>
                      <c:pt idx="10313">
                        <c:v>1</c:v>
                      </c:pt>
                      <c:pt idx="10314">
                        <c:v>1</c:v>
                      </c:pt>
                      <c:pt idx="10315">
                        <c:v>1</c:v>
                      </c:pt>
                      <c:pt idx="10316">
                        <c:v>1</c:v>
                      </c:pt>
                      <c:pt idx="10317">
                        <c:v>1</c:v>
                      </c:pt>
                      <c:pt idx="10318">
                        <c:v>1</c:v>
                      </c:pt>
                      <c:pt idx="10319">
                        <c:v>1</c:v>
                      </c:pt>
                      <c:pt idx="10320">
                        <c:v>1</c:v>
                      </c:pt>
                      <c:pt idx="10321">
                        <c:v>1</c:v>
                      </c:pt>
                      <c:pt idx="10322">
                        <c:v>1</c:v>
                      </c:pt>
                      <c:pt idx="10323">
                        <c:v>1</c:v>
                      </c:pt>
                      <c:pt idx="10324">
                        <c:v>1</c:v>
                      </c:pt>
                      <c:pt idx="10325">
                        <c:v>1</c:v>
                      </c:pt>
                      <c:pt idx="10326">
                        <c:v>1</c:v>
                      </c:pt>
                      <c:pt idx="10327">
                        <c:v>1</c:v>
                      </c:pt>
                      <c:pt idx="10328">
                        <c:v>1</c:v>
                      </c:pt>
                      <c:pt idx="10329">
                        <c:v>1</c:v>
                      </c:pt>
                      <c:pt idx="10330">
                        <c:v>1</c:v>
                      </c:pt>
                      <c:pt idx="10331">
                        <c:v>1</c:v>
                      </c:pt>
                      <c:pt idx="10332">
                        <c:v>1</c:v>
                      </c:pt>
                      <c:pt idx="10333">
                        <c:v>1</c:v>
                      </c:pt>
                      <c:pt idx="10334">
                        <c:v>1</c:v>
                      </c:pt>
                      <c:pt idx="10335">
                        <c:v>1</c:v>
                      </c:pt>
                      <c:pt idx="10336">
                        <c:v>1</c:v>
                      </c:pt>
                      <c:pt idx="10337">
                        <c:v>1</c:v>
                      </c:pt>
                      <c:pt idx="10338">
                        <c:v>1</c:v>
                      </c:pt>
                      <c:pt idx="10339">
                        <c:v>1</c:v>
                      </c:pt>
                      <c:pt idx="10340">
                        <c:v>1</c:v>
                      </c:pt>
                      <c:pt idx="10341">
                        <c:v>1</c:v>
                      </c:pt>
                      <c:pt idx="10342">
                        <c:v>1</c:v>
                      </c:pt>
                      <c:pt idx="10343">
                        <c:v>1</c:v>
                      </c:pt>
                      <c:pt idx="10344">
                        <c:v>1</c:v>
                      </c:pt>
                      <c:pt idx="10345">
                        <c:v>1</c:v>
                      </c:pt>
                      <c:pt idx="10346">
                        <c:v>1</c:v>
                      </c:pt>
                      <c:pt idx="10347">
                        <c:v>1</c:v>
                      </c:pt>
                      <c:pt idx="10348">
                        <c:v>1</c:v>
                      </c:pt>
                      <c:pt idx="10349">
                        <c:v>1</c:v>
                      </c:pt>
                      <c:pt idx="10350">
                        <c:v>1</c:v>
                      </c:pt>
                      <c:pt idx="10351">
                        <c:v>1</c:v>
                      </c:pt>
                      <c:pt idx="10352">
                        <c:v>1</c:v>
                      </c:pt>
                      <c:pt idx="10353">
                        <c:v>1</c:v>
                      </c:pt>
                      <c:pt idx="10354">
                        <c:v>1</c:v>
                      </c:pt>
                      <c:pt idx="10355">
                        <c:v>1</c:v>
                      </c:pt>
                      <c:pt idx="10356">
                        <c:v>1</c:v>
                      </c:pt>
                      <c:pt idx="10357">
                        <c:v>1</c:v>
                      </c:pt>
                      <c:pt idx="10358">
                        <c:v>1</c:v>
                      </c:pt>
                      <c:pt idx="10359">
                        <c:v>1</c:v>
                      </c:pt>
                      <c:pt idx="10360">
                        <c:v>1</c:v>
                      </c:pt>
                      <c:pt idx="10361">
                        <c:v>1</c:v>
                      </c:pt>
                      <c:pt idx="10362">
                        <c:v>1</c:v>
                      </c:pt>
                      <c:pt idx="10363">
                        <c:v>1</c:v>
                      </c:pt>
                      <c:pt idx="10364">
                        <c:v>1</c:v>
                      </c:pt>
                      <c:pt idx="10365">
                        <c:v>1</c:v>
                      </c:pt>
                      <c:pt idx="10366">
                        <c:v>1</c:v>
                      </c:pt>
                      <c:pt idx="10367">
                        <c:v>1</c:v>
                      </c:pt>
                      <c:pt idx="10368">
                        <c:v>1</c:v>
                      </c:pt>
                      <c:pt idx="10369">
                        <c:v>1</c:v>
                      </c:pt>
                      <c:pt idx="10370">
                        <c:v>1</c:v>
                      </c:pt>
                      <c:pt idx="10371">
                        <c:v>1</c:v>
                      </c:pt>
                      <c:pt idx="10372">
                        <c:v>1</c:v>
                      </c:pt>
                      <c:pt idx="10373">
                        <c:v>1</c:v>
                      </c:pt>
                      <c:pt idx="10374">
                        <c:v>1</c:v>
                      </c:pt>
                      <c:pt idx="10375">
                        <c:v>1</c:v>
                      </c:pt>
                      <c:pt idx="10376">
                        <c:v>1</c:v>
                      </c:pt>
                      <c:pt idx="10377">
                        <c:v>1</c:v>
                      </c:pt>
                      <c:pt idx="10378">
                        <c:v>1</c:v>
                      </c:pt>
                      <c:pt idx="10379">
                        <c:v>1</c:v>
                      </c:pt>
                      <c:pt idx="10380">
                        <c:v>1</c:v>
                      </c:pt>
                      <c:pt idx="10381">
                        <c:v>1</c:v>
                      </c:pt>
                      <c:pt idx="10382">
                        <c:v>1</c:v>
                      </c:pt>
                      <c:pt idx="10383">
                        <c:v>1</c:v>
                      </c:pt>
                      <c:pt idx="10384">
                        <c:v>1</c:v>
                      </c:pt>
                      <c:pt idx="10385">
                        <c:v>1</c:v>
                      </c:pt>
                      <c:pt idx="10386">
                        <c:v>1</c:v>
                      </c:pt>
                      <c:pt idx="10387">
                        <c:v>1</c:v>
                      </c:pt>
                      <c:pt idx="10388">
                        <c:v>1</c:v>
                      </c:pt>
                      <c:pt idx="10389">
                        <c:v>1</c:v>
                      </c:pt>
                      <c:pt idx="10390">
                        <c:v>1</c:v>
                      </c:pt>
                      <c:pt idx="10391">
                        <c:v>1</c:v>
                      </c:pt>
                      <c:pt idx="10392">
                        <c:v>1</c:v>
                      </c:pt>
                      <c:pt idx="10393">
                        <c:v>1</c:v>
                      </c:pt>
                      <c:pt idx="10394">
                        <c:v>1</c:v>
                      </c:pt>
                      <c:pt idx="10395">
                        <c:v>1</c:v>
                      </c:pt>
                      <c:pt idx="10396">
                        <c:v>1</c:v>
                      </c:pt>
                      <c:pt idx="10397">
                        <c:v>1</c:v>
                      </c:pt>
                      <c:pt idx="10398">
                        <c:v>1</c:v>
                      </c:pt>
                      <c:pt idx="10399">
                        <c:v>1</c:v>
                      </c:pt>
                      <c:pt idx="10400">
                        <c:v>1</c:v>
                      </c:pt>
                      <c:pt idx="10401">
                        <c:v>1</c:v>
                      </c:pt>
                      <c:pt idx="10402">
                        <c:v>1</c:v>
                      </c:pt>
                      <c:pt idx="10403">
                        <c:v>1</c:v>
                      </c:pt>
                      <c:pt idx="10404">
                        <c:v>1</c:v>
                      </c:pt>
                      <c:pt idx="10405">
                        <c:v>1</c:v>
                      </c:pt>
                      <c:pt idx="10406">
                        <c:v>1</c:v>
                      </c:pt>
                      <c:pt idx="10407">
                        <c:v>1</c:v>
                      </c:pt>
                      <c:pt idx="10408">
                        <c:v>1</c:v>
                      </c:pt>
                      <c:pt idx="10409">
                        <c:v>1</c:v>
                      </c:pt>
                      <c:pt idx="10410">
                        <c:v>1</c:v>
                      </c:pt>
                      <c:pt idx="10411">
                        <c:v>-1</c:v>
                      </c:pt>
                      <c:pt idx="10412">
                        <c:v>-1</c:v>
                      </c:pt>
                      <c:pt idx="10413">
                        <c:v>-1</c:v>
                      </c:pt>
                      <c:pt idx="10414">
                        <c:v>-1</c:v>
                      </c:pt>
                      <c:pt idx="10415">
                        <c:v>-1</c:v>
                      </c:pt>
                      <c:pt idx="10416">
                        <c:v>-1</c:v>
                      </c:pt>
                      <c:pt idx="10417">
                        <c:v>-1</c:v>
                      </c:pt>
                      <c:pt idx="10418">
                        <c:v>-1</c:v>
                      </c:pt>
                      <c:pt idx="10419">
                        <c:v>-1</c:v>
                      </c:pt>
                      <c:pt idx="10420">
                        <c:v>-1</c:v>
                      </c:pt>
                      <c:pt idx="10421">
                        <c:v>-1</c:v>
                      </c:pt>
                      <c:pt idx="10422">
                        <c:v>-1</c:v>
                      </c:pt>
                      <c:pt idx="10423">
                        <c:v>-1</c:v>
                      </c:pt>
                      <c:pt idx="10424">
                        <c:v>-1</c:v>
                      </c:pt>
                      <c:pt idx="10425">
                        <c:v>-1</c:v>
                      </c:pt>
                      <c:pt idx="10426">
                        <c:v>-1</c:v>
                      </c:pt>
                      <c:pt idx="10427">
                        <c:v>-1</c:v>
                      </c:pt>
                      <c:pt idx="10428">
                        <c:v>-1</c:v>
                      </c:pt>
                      <c:pt idx="10429">
                        <c:v>-1</c:v>
                      </c:pt>
                      <c:pt idx="10430">
                        <c:v>-1</c:v>
                      </c:pt>
                      <c:pt idx="10431">
                        <c:v>-1</c:v>
                      </c:pt>
                      <c:pt idx="10432">
                        <c:v>-1</c:v>
                      </c:pt>
                      <c:pt idx="10433">
                        <c:v>-1</c:v>
                      </c:pt>
                      <c:pt idx="10434">
                        <c:v>-1</c:v>
                      </c:pt>
                      <c:pt idx="10435">
                        <c:v>-1</c:v>
                      </c:pt>
                      <c:pt idx="10436">
                        <c:v>-1</c:v>
                      </c:pt>
                      <c:pt idx="10437">
                        <c:v>-1</c:v>
                      </c:pt>
                      <c:pt idx="10438">
                        <c:v>-1</c:v>
                      </c:pt>
                      <c:pt idx="10439">
                        <c:v>-1</c:v>
                      </c:pt>
                      <c:pt idx="10440">
                        <c:v>-1</c:v>
                      </c:pt>
                      <c:pt idx="10441">
                        <c:v>-1</c:v>
                      </c:pt>
                      <c:pt idx="10442">
                        <c:v>-1</c:v>
                      </c:pt>
                      <c:pt idx="10443">
                        <c:v>-1</c:v>
                      </c:pt>
                      <c:pt idx="10444">
                        <c:v>-1</c:v>
                      </c:pt>
                      <c:pt idx="10445">
                        <c:v>-1</c:v>
                      </c:pt>
                      <c:pt idx="10446">
                        <c:v>-1</c:v>
                      </c:pt>
                      <c:pt idx="10447">
                        <c:v>-1</c:v>
                      </c:pt>
                      <c:pt idx="10448">
                        <c:v>-1</c:v>
                      </c:pt>
                      <c:pt idx="10449">
                        <c:v>-1</c:v>
                      </c:pt>
                      <c:pt idx="10450">
                        <c:v>-1</c:v>
                      </c:pt>
                      <c:pt idx="10451">
                        <c:v>-1</c:v>
                      </c:pt>
                      <c:pt idx="10452">
                        <c:v>-1</c:v>
                      </c:pt>
                      <c:pt idx="10453">
                        <c:v>-1</c:v>
                      </c:pt>
                      <c:pt idx="10454">
                        <c:v>-1</c:v>
                      </c:pt>
                      <c:pt idx="10455">
                        <c:v>-1</c:v>
                      </c:pt>
                      <c:pt idx="10456">
                        <c:v>-1</c:v>
                      </c:pt>
                      <c:pt idx="10457">
                        <c:v>-1</c:v>
                      </c:pt>
                      <c:pt idx="10458">
                        <c:v>-1</c:v>
                      </c:pt>
                      <c:pt idx="10459">
                        <c:v>-1</c:v>
                      </c:pt>
                      <c:pt idx="10460">
                        <c:v>-1</c:v>
                      </c:pt>
                      <c:pt idx="10461">
                        <c:v>-1</c:v>
                      </c:pt>
                      <c:pt idx="10462">
                        <c:v>-1</c:v>
                      </c:pt>
                      <c:pt idx="10463">
                        <c:v>-1</c:v>
                      </c:pt>
                      <c:pt idx="10464">
                        <c:v>-1</c:v>
                      </c:pt>
                      <c:pt idx="10465">
                        <c:v>-1</c:v>
                      </c:pt>
                      <c:pt idx="10466">
                        <c:v>-1</c:v>
                      </c:pt>
                      <c:pt idx="10467">
                        <c:v>-1</c:v>
                      </c:pt>
                      <c:pt idx="10468">
                        <c:v>-1</c:v>
                      </c:pt>
                      <c:pt idx="10469">
                        <c:v>-1</c:v>
                      </c:pt>
                      <c:pt idx="10470">
                        <c:v>-1</c:v>
                      </c:pt>
                      <c:pt idx="10471">
                        <c:v>-1</c:v>
                      </c:pt>
                      <c:pt idx="10472">
                        <c:v>-1</c:v>
                      </c:pt>
                      <c:pt idx="10473">
                        <c:v>-1</c:v>
                      </c:pt>
                      <c:pt idx="10474">
                        <c:v>-1</c:v>
                      </c:pt>
                      <c:pt idx="10475">
                        <c:v>-1</c:v>
                      </c:pt>
                      <c:pt idx="10476">
                        <c:v>-1</c:v>
                      </c:pt>
                      <c:pt idx="10477">
                        <c:v>-1</c:v>
                      </c:pt>
                      <c:pt idx="10478">
                        <c:v>-1</c:v>
                      </c:pt>
                      <c:pt idx="10479">
                        <c:v>-1</c:v>
                      </c:pt>
                      <c:pt idx="10480">
                        <c:v>-1</c:v>
                      </c:pt>
                      <c:pt idx="10481">
                        <c:v>-1</c:v>
                      </c:pt>
                      <c:pt idx="10482">
                        <c:v>-1</c:v>
                      </c:pt>
                      <c:pt idx="10483">
                        <c:v>-1</c:v>
                      </c:pt>
                      <c:pt idx="10484">
                        <c:v>-1</c:v>
                      </c:pt>
                      <c:pt idx="10485">
                        <c:v>-1</c:v>
                      </c:pt>
                      <c:pt idx="10486">
                        <c:v>-1</c:v>
                      </c:pt>
                      <c:pt idx="10487">
                        <c:v>-1</c:v>
                      </c:pt>
                      <c:pt idx="10488">
                        <c:v>-1</c:v>
                      </c:pt>
                      <c:pt idx="10489">
                        <c:v>-1</c:v>
                      </c:pt>
                      <c:pt idx="10490">
                        <c:v>-1</c:v>
                      </c:pt>
                      <c:pt idx="10491">
                        <c:v>-1</c:v>
                      </c:pt>
                      <c:pt idx="10492">
                        <c:v>-1</c:v>
                      </c:pt>
                      <c:pt idx="10493">
                        <c:v>-1</c:v>
                      </c:pt>
                      <c:pt idx="10494">
                        <c:v>-1</c:v>
                      </c:pt>
                      <c:pt idx="10495">
                        <c:v>-1</c:v>
                      </c:pt>
                      <c:pt idx="10496">
                        <c:v>-1</c:v>
                      </c:pt>
                      <c:pt idx="10497">
                        <c:v>-1</c:v>
                      </c:pt>
                      <c:pt idx="10498">
                        <c:v>-1</c:v>
                      </c:pt>
                      <c:pt idx="10499">
                        <c:v>-1</c:v>
                      </c:pt>
                      <c:pt idx="10500">
                        <c:v>-1</c:v>
                      </c:pt>
                      <c:pt idx="10501">
                        <c:v>-1</c:v>
                      </c:pt>
                      <c:pt idx="10502">
                        <c:v>-1</c:v>
                      </c:pt>
                      <c:pt idx="10503">
                        <c:v>-1</c:v>
                      </c:pt>
                      <c:pt idx="10504">
                        <c:v>-1</c:v>
                      </c:pt>
                      <c:pt idx="10505">
                        <c:v>-1</c:v>
                      </c:pt>
                      <c:pt idx="10506">
                        <c:v>-1</c:v>
                      </c:pt>
                      <c:pt idx="10507">
                        <c:v>-1</c:v>
                      </c:pt>
                      <c:pt idx="10508">
                        <c:v>-1</c:v>
                      </c:pt>
                      <c:pt idx="10509">
                        <c:v>-1</c:v>
                      </c:pt>
                      <c:pt idx="10510">
                        <c:v>-1</c:v>
                      </c:pt>
                      <c:pt idx="10511">
                        <c:v>-1</c:v>
                      </c:pt>
                      <c:pt idx="10512">
                        <c:v>-1</c:v>
                      </c:pt>
                      <c:pt idx="10513">
                        <c:v>-1</c:v>
                      </c:pt>
                      <c:pt idx="10514">
                        <c:v>-1</c:v>
                      </c:pt>
                      <c:pt idx="10515">
                        <c:v>-1</c:v>
                      </c:pt>
                      <c:pt idx="10516">
                        <c:v>-1</c:v>
                      </c:pt>
                      <c:pt idx="10517">
                        <c:v>-1</c:v>
                      </c:pt>
                      <c:pt idx="10518">
                        <c:v>-1</c:v>
                      </c:pt>
                      <c:pt idx="10519">
                        <c:v>-1</c:v>
                      </c:pt>
                      <c:pt idx="10520">
                        <c:v>-1</c:v>
                      </c:pt>
                      <c:pt idx="10521">
                        <c:v>-1</c:v>
                      </c:pt>
                      <c:pt idx="10522">
                        <c:v>-1</c:v>
                      </c:pt>
                      <c:pt idx="10523">
                        <c:v>-1</c:v>
                      </c:pt>
                      <c:pt idx="10524">
                        <c:v>-1</c:v>
                      </c:pt>
                      <c:pt idx="10525">
                        <c:v>-1</c:v>
                      </c:pt>
                      <c:pt idx="10526">
                        <c:v>-1</c:v>
                      </c:pt>
                      <c:pt idx="10527">
                        <c:v>-1</c:v>
                      </c:pt>
                      <c:pt idx="10528">
                        <c:v>-1</c:v>
                      </c:pt>
                      <c:pt idx="10529">
                        <c:v>-1</c:v>
                      </c:pt>
                      <c:pt idx="10530">
                        <c:v>-1</c:v>
                      </c:pt>
                      <c:pt idx="10531">
                        <c:v>-1</c:v>
                      </c:pt>
                      <c:pt idx="10532">
                        <c:v>-1</c:v>
                      </c:pt>
                      <c:pt idx="10533">
                        <c:v>-1</c:v>
                      </c:pt>
                      <c:pt idx="10534">
                        <c:v>-1</c:v>
                      </c:pt>
                      <c:pt idx="10535">
                        <c:v>-1</c:v>
                      </c:pt>
                      <c:pt idx="10536">
                        <c:v>-1</c:v>
                      </c:pt>
                      <c:pt idx="10537">
                        <c:v>-1</c:v>
                      </c:pt>
                      <c:pt idx="10538">
                        <c:v>-1</c:v>
                      </c:pt>
                      <c:pt idx="10539">
                        <c:v>-1</c:v>
                      </c:pt>
                      <c:pt idx="10540">
                        <c:v>-1</c:v>
                      </c:pt>
                      <c:pt idx="10541">
                        <c:v>-1</c:v>
                      </c:pt>
                      <c:pt idx="10542">
                        <c:v>-1</c:v>
                      </c:pt>
                      <c:pt idx="10543">
                        <c:v>-1</c:v>
                      </c:pt>
                      <c:pt idx="10544">
                        <c:v>-1</c:v>
                      </c:pt>
                      <c:pt idx="10545">
                        <c:v>-1</c:v>
                      </c:pt>
                      <c:pt idx="10546">
                        <c:v>-1</c:v>
                      </c:pt>
                      <c:pt idx="10547">
                        <c:v>-1</c:v>
                      </c:pt>
                      <c:pt idx="10548">
                        <c:v>-1</c:v>
                      </c:pt>
                      <c:pt idx="10549">
                        <c:v>-1</c:v>
                      </c:pt>
                      <c:pt idx="10550">
                        <c:v>-1</c:v>
                      </c:pt>
                      <c:pt idx="10551">
                        <c:v>-1</c:v>
                      </c:pt>
                      <c:pt idx="10552">
                        <c:v>-1</c:v>
                      </c:pt>
                      <c:pt idx="10553">
                        <c:v>-1</c:v>
                      </c:pt>
                      <c:pt idx="10554">
                        <c:v>-1</c:v>
                      </c:pt>
                      <c:pt idx="10555">
                        <c:v>-1</c:v>
                      </c:pt>
                      <c:pt idx="10556">
                        <c:v>-1</c:v>
                      </c:pt>
                      <c:pt idx="10557">
                        <c:v>-1</c:v>
                      </c:pt>
                      <c:pt idx="10558">
                        <c:v>-1</c:v>
                      </c:pt>
                      <c:pt idx="10559">
                        <c:v>-1</c:v>
                      </c:pt>
                      <c:pt idx="10560">
                        <c:v>-1</c:v>
                      </c:pt>
                      <c:pt idx="10561">
                        <c:v>-1</c:v>
                      </c:pt>
                      <c:pt idx="10562">
                        <c:v>-1</c:v>
                      </c:pt>
                      <c:pt idx="10563">
                        <c:v>-1</c:v>
                      </c:pt>
                      <c:pt idx="10564">
                        <c:v>-1</c:v>
                      </c:pt>
                      <c:pt idx="10565">
                        <c:v>-1</c:v>
                      </c:pt>
                      <c:pt idx="10566">
                        <c:v>-1</c:v>
                      </c:pt>
                      <c:pt idx="10567">
                        <c:v>-1</c:v>
                      </c:pt>
                      <c:pt idx="10568">
                        <c:v>-1</c:v>
                      </c:pt>
                      <c:pt idx="10569">
                        <c:v>-1</c:v>
                      </c:pt>
                      <c:pt idx="10570">
                        <c:v>-1</c:v>
                      </c:pt>
                      <c:pt idx="10571">
                        <c:v>-1</c:v>
                      </c:pt>
                      <c:pt idx="10572">
                        <c:v>-1</c:v>
                      </c:pt>
                      <c:pt idx="10573">
                        <c:v>-1</c:v>
                      </c:pt>
                      <c:pt idx="10574">
                        <c:v>-1</c:v>
                      </c:pt>
                      <c:pt idx="10575">
                        <c:v>-1</c:v>
                      </c:pt>
                      <c:pt idx="10576">
                        <c:v>-1</c:v>
                      </c:pt>
                      <c:pt idx="10577">
                        <c:v>-1</c:v>
                      </c:pt>
                      <c:pt idx="10578">
                        <c:v>-1</c:v>
                      </c:pt>
                      <c:pt idx="10579">
                        <c:v>-1</c:v>
                      </c:pt>
                      <c:pt idx="10580">
                        <c:v>-1</c:v>
                      </c:pt>
                      <c:pt idx="10581">
                        <c:v>-1</c:v>
                      </c:pt>
                      <c:pt idx="10582">
                        <c:v>-1</c:v>
                      </c:pt>
                      <c:pt idx="10583">
                        <c:v>-1</c:v>
                      </c:pt>
                      <c:pt idx="10584">
                        <c:v>-1</c:v>
                      </c:pt>
                      <c:pt idx="10585">
                        <c:v>-1</c:v>
                      </c:pt>
                      <c:pt idx="10586">
                        <c:v>-1</c:v>
                      </c:pt>
                      <c:pt idx="10587">
                        <c:v>-1</c:v>
                      </c:pt>
                      <c:pt idx="10588">
                        <c:v>-1</c:v>
                      </c:pt>
                      <c:pt idx="10589">
                        <c:v>-1</c:v>
                      </c:pt>
                      <c:pt idx="10590">
                        <c:v>-1</c:v>
                      </c:pt>
                      <c:pt idx="10591">
                        <c:v>-1</c:v>
                      </c:pt>
                      <c:pt idx="10592">
                        <c:v>-1</c:v>
                      </c:pt>
                      <c:pt idx="10593">
                        <c:v>-1</c:v>
                      </c:pt>
                      <c:pt idx="10594">
                        <c:v>-1</c:v>
                      </c:pt>
                      <c:pt idx="10595">
                        <c:v>-1</c:v>
                      </c:pt>
                      <c:pt idx="10596">
                        <c:v>-1</c:v>
                      </c:pt>
                      <c:pt idx="10597">
                        <c:v>-1</c:v>
                      </c:pt>
                      <c:pt idx="10598">
                        <c:v>-1</c:v>
                      </c:pt>
                      <c:pt idx="10599">
                        <c:v>-1</c:v>
                      </c:pt>
                      <c:pt idx="10600">
                        <c:v>-1</c:v>
                      </c:pt>
                      <c:pt idx="10601">
                        <c:v>-1</c:v>
                      </c:pt>
                      <c:pt idx="10602">
                        <c:v>-1</c:v>
                      </c:pt>
                      <c:pt idx="10603">
                        <c:v>-1</c:v>
                      </c:pt>
                      <c:pt idx="10604">
                        <c:v>-1</c:v>
                      </c:pt>
                      <c:pt idx="10605">
                        <c:v>-1</c:v>
                      </c:pt>
                      <c:pt idx="10606">
                        <c:v>-1</c:v>
                      </c:pt>
                      <c:pt idx="10607">
                        <c:v>-1</c:v>
                      </c:pt>
                      <c:pt idx="10608">
                        <c:v>-1</c:v>
                      </c:pt>
                      <c:pt idx="10609">
                        <c:v>-1</c:v>
                      </c:pt>
                      <c:pt idx="10610">
                        <c:v>-1</c:v>
                      </c:pt>
                      <c:pt idx="10611">
                        <c:v>-1</c:v>
                      </c:pt>
                      <c:pt idx="10612">
                        <c:v>-1</c:v>
                      </c:pt>
                      <c:pt idx="10613">
                        <c:v>-1</c:v>
                      </c:pt>
                      <c:pt idx="10614">
                        <c:v>-1</c:v>
                      </c:pt>
                      <c:pt idx="10615">
                        <c:v>-1</c:v>
                      </c:pt>
                      <c:pt idx="10616">
                        <c:v>-1</c:v>
                      </c:pt>
                      <c:pt idx="10617">
                        <c:v>-1</c:v>
                      </c:pt>
                      <c:pt idx="10618">
                        <c:v>-1</c:v>
                      </c:pt>
                      <c:pt idx="10619">
                        <c:v>-1</c:v>
                      </c:pt>
                      <c:pt idx="10620">
                        <c:v>-1</c:v>
                      </c:pt>
                      <c:pt idx="10621">
                        <c:v>-1</c:v>
                      </c:pt>
                      <c:pt idx="10622">
                        <c:v>-1</c:v>
                      </c:pt>
                      <c:pt idx="10623">
                        <c:v>-1</c:v>
                      </c:pt>
                      <c:pt idx="10624">
                        <c:v>-1</c:v>
                      </c:pt>
                      <c:pt idx="10625">
                        <c:v>-1</c:v>
                      </c:pt>
                      <c:pt idx="10626">
                        <c:v>-1</c:v>
                      </c:pt>
                      <c:pt idx="10627">
                        <c:v>-1</c:v>
                      </c:pt>
                      <c:pt idx="10628">
                        <c:v>-1</c:v>
                      </c:pt>
                      <c:pt idx="10629">
                        <c:v>-1</c:v>
                      </c:pt>
                      <c:pt idx="10630">
                        <c:v>-1</c:v>
                      </c:pt>
                      <c:pt idx="10631">
                        <c:v>-1</c:v>
                      </c:pt>
                      <c:pt idx="10632">
                        <c:v>-1</c:v>
                      </c:pt>
                      <c:pt idx="10633">
                        <c:v>-1</c:v>
                      </c:pt>
                      <c:pt idx="10634">
                        <c:v>-1</c:v>
                      </c:pt>
                      <c:pt idx="10635">
                        <c:v>-1</c:v>
                      </c:pt>
                      <c:pt idx="10636">
                        <c:v>-1</c:v>
                      </c:pt>
                      <c:pt idx="10637">
                        <c:v>-1</c:v>
                      </c:pt>
                      <c:pt idx="10638">
                        <c:v>-1</c:v>
                      </c:pt>
                      <c:pt idx="10639">
                        <c:v>-1</c:v>
                      </c:pt>
                      <c:pt idx="10640">
                        <c:v>-1</c:v>
                      </c:pt>
                      <c:pt idx="10641">
                        <c:v>-1</c:v>
                      </c:pt>
                      <c:pt idx="10642">
                        <c:v>-1</c:v>
                      </c:pt>
                      <c:pt idx="10643">
                        <c:v>-1</c:v>
                      </c:pt>
                      <c:pt idx="10644">
                        <c:v>-1</c:v>
                      </c:pt>
                      <c:pt idx="10645">
                        <c:v>-1</c:v>
                      </c:pt>
                      <c:pt idx="10646">
                        <c:v>-1</c:v>
                      </c:pt>
                      <c:pt idx="10647">
                        <c:v>-1</c:v>
                      </c:pt>
                      <c:pt idx="10648">
                        <c:v>-1</c:v>
                      </c:pt>
                      <c:pt idx="10649">
                        <c:v>-1</c:v>
                      </c:pt>
                      <c:pt idx="10650">
                        <c:v>-1</c:v>
                      </c:pt>
                      <c:pt idx="10651">
                        <c:v>-1</c:v>
                      </c:pt>
                      <c:pt idx="10652">
                        <c:v>-1</c:v>
                      </c:pt>
                      <c:pt idx="10653">
                        <c:v>-1</c:v>
                      </c:pt>
                      <c:pt idx="10654">
                        <c:v>-1</c:v>
                      </c:pt>
                      <c:pt idx="10655">
                        <c:v>-1</c:v>
                      </c:pt>
                      <c:pt idx="10656">
                        <c:v>-1</c:v>
                      </c:pt>
                      <c:pt idx="10657">
                        <c:v>-1</c:v>
                      </c:pt>
                      <c:pt idx="10658">
                        <c:v>-1</c:v>
                      </c:pt>
                      <c:pt idx="10659">
                        <c:v>-1</c:v>
                      </c:pt>
                      <c:pt idx="10660">
                        <c:v>-1</c:v>
                      </c:pt>
                      <c:pt idx="10661">
                        <c:v>-1</c:v>
                      </c:pt>
                      <c:pt idx="10662">
                        <c:v>-1</c:v>
                      </c:pt>
                      <c:pt idx="10663">
                        <c:v>-1</c:v>
                      </c:pt>
                      <c:pt idx="10664">
                        <c:v>-1</c:v>
                      </c:pt>
                      <c:pt idx="10665">
                        <c:v>-1</c:v>
                      </c:pt>
                      <c:pt idx="10666">
                        <c:v>-1</c:v>
                      </c:pt>
                      <c:pt idx="10667">
                        <c:v>-1</c:v>
                      </c:pt>
                      <c:pt idx="10668">
                        <c:v>-1</c:v>
                      </c:pt>
                      <c:pt idx="10669">
                        <c:v>-1</c:v>
                      </c:pt>
                      <c:pt idx="10670">
                        <c:v>-1</c:v>
                      </c:pt>
                      <c:pt idx="10671">
                        <c:v>-1</c:v>
                      </c:pt>
                      <c:pt idx="10672">
                        <c:v>-1</c:v>
                      </c:pt>
                      <c:pt idx="10673">
                        <c:v>-1</c:v>
                      </c:pt>
                      <c:pt idx="10674">
                        <c:v>-1</c:v>
                      </c:pt>
                      <c:pt idx="10675">
                        <c:v>-1</c:v>
                      </c:pt>
                      <c:pt idx="10676">
                        <c:v>-1</c:v>
                      </c:pt>
                      <c:pt idx="10677">
                        <c:v>-1</c:v>
                      </c:pt>
                      <c:pt idx="10678">
                        <c:v>-1</c:v>
                      </c:pt>
                      <c:pt idx="10679">
                        <c:v>-1</c:v>
                      </c:pt>
                      <c:pt idx="10680">
                        <c:v>-1</c:v>
                      </c:pt>
                      <c:pt idx="10681">
                        <c:v>-1</c:v>
                      </c:pt>
                      <c:pt idx="10682">
                        <c:v>-1</c:v>
                      </c:pt>
                      <c:pt idx="10683">
                        <c:v>-1</c:v>
                      </c:pt>
                      <c:pt idx="10684">
                        <c:v>-1</c:v>
                      </c:pt>
                      <c:pt idx="10685">
                        <c:v>-1</c:v>
                      </c:pt>
                      <c:pt idx="10686">
                        <c:v>-1</c:v>
                      </c:pt>
                      <c:pt idx="10687">
                        <c:v>-1</c:v>
                      </c:pt>
                      <c:pt idx="10688">
                        <c:v>-1</c:v>
                      </c:pt>
                      <c:pt idx="10689">
                        <c:v>-1</c:v>
                      </c:pt>
                      <c:pt idx="10690">
                        <c:v>-1</c:v>
                      </c:pt>
                      <c:pt idx="10691">
                        <c:v>-1</c:v>
                      </c:pt>
                      <c:pt idx="10692">
                        <c:v>-1</c:v>
                      </c:pt>
                      <c:pt idx="10693">
                        <c:v>-1</c:v>
                      </c:pt>
                      <c:pt idx="10694">
                        <c:v>-1</c:v>
                      </c:pt>
                      <c:pt idx="10695">
                        <c:v>-1</c:v>
                      </c:pt>
                      <c:pt idx="10696">
                        <c:v>-1</c:v>
                      </c:pt>
                      <c:pt idx="10697">
                        <c:v>-1</c:v>
                      </c:pt>
                      <c:pt idx="10698">
                        <c:v>-1</c:v>
                      </c:pt>
                      <c:pt idx="10699">
                        <c:v>-1</c:v>
                      </c:pt>
                      <c:pt idx="10700">
                        <c:v>-1</c:v>
                      </c:pt>
                      <c:pt idx="10701">
                        <c:v>-1</c:v>
                      </c:pt>
                      <c:pt idx="10702">
                        <c:v>-1</c:v>
                      </c:pt>
                      <c:pt idx="10703">
                        <c:v>-1</c:v>
                      </c:pt>
                      <c:pt idx="10704">
                        <c:v>-1</c:v>
                      </c:pt>
                      <c:pt idx="10705">
                        <c:v>-1</c:v>
                      </c:pt>
                      <c:pt idx="10706">
                        <c:v>-1</c:v>
                      </c:pt>
                      <c:pt idx="10707">
                        <c:v>-1</c:v>
                      </c:pt>
                      <c:pt idx="10708">
                        <c:v>-1</c:v>
                      </c:pt>
                      <c:pt idx="10709">
                        <c:v>-1</c:v>
                      </c:pt>
                      <c:pt idx="10710">
                        <c:v>-1</c:v>
                      </c:pt>
                      <c:pt idx="10711">
                        <c:v>-1</c:v>
                      </c:pt>
                      <c:pt idx="10712">
                        <c:v>-1</c:v>
                      </c:pt>
                      <c:pt idx="10713">
                        <c:v>-1</c:v>
                      </c:pt>
                      <c:pt idx="10714">
                        <c:v>-1</c:v>
                      </c:pt>
                      <c:pt idx="10715">
                        <c:v>-1</c:v>
                      </c:pt>
                      <c:pt idx="10716">
                        <c:v>-1</c:v>
                      </c:pt>
                      <c:pt idx="10717">
                        <c:v>-1</c:v>
                      </c:pt>
                      <c:pt idx="10718">
                        <c:v>-1</c:v>
                      </c:pt>
                      <c:pt idx="10719">
                        <c:v>-1</c:v>
                      </c:pt>
                      <c:pt idx="10720">
                        <c:v>-1</c:v>
                      </c:pt>
                      <c:pt idx="10721">
                        <c:v>-1</c:v>
                      </c:pt>
                      <c:pt idx="10722">
                        <c:v>-1</c:v>
                      </c:pt>
                      <c:pt idx="10723">
                        <c:v>-1</c:v>
                      </c:pt>
                      <c:pt idx="10724">
                        <c:v>-1</c:v>
                      </c:pt>
                      <c:pt idx="10725">
                        <c:v>-1</c:v>
                      </c:pt>
                      <c:pt idx="10726">
                        <c:v>-1</c:v>
                      </c:pt>
                      <c:pt idx="10727">
                        <c:v>-1</c:v>
                      </c:pt>
                      <c:pt idx="10728">
                        <c:v>-1</c:v>
                      </c:pt>
                      <c:pt idx="10729">
                        <c:v>-1</c:v>
                      </c:pt>
                      <c:pt idx="10730">
                        <c:v>-1</c:v>
                      </c:pt>
                      <c:pt idx="10731">
                        <c:v>-1</c:v>
                      </c:pt>
                      <c:pt idx="10732">
                        <c:v>-1</c:v>
                      </c:pt>
                      <c:pt idx="10733">
                        <c:v>-1</c:v>
                      </c:pt>
                      <c:pt idx="10734">
                        <c:v>-1</c:v>
                      </c:pt>
                      <c:pt idx="10735">
                        <c:v>-1</c:v>
                      </c:pt>
                      <c:pt idx="10736">
                        <c:v>-1</c:v>
                      </c:pt>
                      <c:pt idx="10737">
                        <c:v>-1</c:v>
                      </c:pt>
                      <c:pt idx="10738">
                        <c:v>-1</c:v>
                      </c:pt>
                      <c:pt idx="10739">
                        <c:v>-1</c:v>
                      </c:pt>
                      <c:pt idx="10740">
                        <c:v>-1</c:v>
                      </c:pt>
                      <c:pt idx="10741">
                        <c:v>-1</c:v>
                      </c:pt>
                      <c:pt idx="10742">
                        <c:v>-1</c:v>
                      </c:pt>
                      <c:pt idx="10743">
                        <c:v>-1</c:v>
                      </c:pt>
                      <c:pt idx="10744">
                        <c:v>-1</c:v>
                      </c:pt>
                      <c:pt idx="10745">
                        <c:v>-1</c:v>
                      </c:pt>
                      <c:pt idx="10746">
                        <c:v>-1</c:v>
                      </c:pt>
                      <c:pt idx="10747">
                        <c:v>-1</c:v>
                      </c:pt>
                      <c:pt idx="10748">
                        <c:v>-1</c:v>
                      </c:pt>
                      <c:pt idx="10749">
                        <c:v>-1</c:v>
                      </c:pt>
                      <c:pt idx="10750">
                        <c:v>-1</c:v>
                      </c:pt>
                      <c:pt idx="10751">
                        <c:v>-1</c:v>
                      </c:pt>
                      <c:pt idx="10752">
                        <c:v>-1</c:v>
                      </c:pt>
                      <c:pt idx="10753">
                        <c:v>-1</c:v>
                      </c:pt>
                      <c:pt idx="10754">
                        <c:v>-1</c:v>
                      </c:pt>
                      <c:pt idx="10755">
                        <c:v>-1</c:v>
                      </c:pt>
                      <c:pt idx="10756">
                        <c:v>-1</c:v>
                      </c:pt>
                      <c:pt idx="10757">
                        <c:v>-1</c:v>
                      </c:pt>
                      <c:pt idx="10758">
                        <c:v>-1</c:v>
                      </c:pt>
                      <c:pt idx="10759">
                        <c:v>-1</c:v>
                      </c:pt>
                      <c:pt idx="10760">
                        <c:v>-1</c:v>
                      </c:pt>
                      <c:pt idx="10761">
                        <c:v>-1</c:v>
                      </c:pt>
                      <c:pt idx="10762">
                        <c:v>-1</c:v>
                      </c:pt>
                      <c:pt idx="10763">
                        <c:v>-1</c:v>
                      </c:pt>
                      <c:pt idx="10764">
                        <c:v>-1</c:v>
                      </c:pt>
                      <c:pt idx="10765">
                        <c:v>-1</c:v>
                      </c:pt>
                      <c:pt idx="10766">
                        <c:v>-1</c:v>
                      </c:pt>
                      <c:pt idx="10767">
                        <c:v>-1</c:v>
                      </c:pt>
                      <c:pt idx="10768">
                        <c:v>-1</c:v>
                      </c:pt>
                      <c:pt idx="10769">
                        <c:v>-1</c:v>
                      </c:pt>
                      <c:pt idx="10770">
                        <c:v>-1</c:v>
                      </c:pt>
                      <c:pt idx="10771">
                        <c:v>-1</c:v>
                      </c:pt>
                      <c:pt idx="10772">
                        <c:v>-1</c:v>
                      </c:pt>
                      <c:pt idx="10773">
                        <c:v>-1</c:v>
                      </c:pt>
                      <c:pt idx="10774">
                        <c:v>-1</c:v>
                      </c:pt>
                      <c:pt idx="10775">
                        <c:v>-1</c:v>
                      </c:pt>
                      <c:pt idx="10776">
                        <c:v>-1</c:v>
                      </c:pt>
                      <c:pt idx="10777">
                        <c:v>-1</c:v>
                      </c:pt>
                      <c:pt idx="10778">
                        <c:v>-1</c:v>
                      </c:pt>
                      <c:pt idx="10779">
                        <c:v>-1</c:v>
                      </c:pt>
                      <c:pt idx="10780">
                        <c:v>-1</c:v>
                      </c:pt>
                      <c:pt idx="10781">
                        <c:v>-1</c:v>
                      </c:pt>
                      <c:pt idx="10782">
                        <c:v>-1</c:v>
                      </c:pt>
                      <c:pt idx="10783">
                        <c:v>-1</c:v>
                      </c:pt>
                      <c:pt idx="10784">
                        <c:v>-1</c:v>
                      </c:pt>
                      <c:pt idx="10785">
                        <c:v>-1</c:v>
                      </c:pt>
                      <c:pt idx="10786">
                        <c:v>-1</c:v>
                      </c:pt>
                      <c:pt idx="10787">
                        <c:v>-1</c:v>
                      </c:pt>
                      <c:pt idx="10788">
                        <c:v>-1</c:v>
                      </c:pt>
                      <c:pt idx="10789">
                        <c:v>-1</c:v>
                      </c:pt>
                      <c:pt idx="10790">
                        <c:v>-1</c:v>
                      </c:pt>
                      <c:pt idx="10791">
                        <c:v>-1</c:v>
                      </c:pt>
                      <c:pt idx="10792">
                        <c:v>-1</c:v>
                      </c:pt>
                      <c:pt idx="10793">
                        <c:v>-1</c:v>
                      </c:pt>
                      <c:pt idx="10794">
                        <c:v>-1</c:v>
                      </c:pt>
                      <c:pt idx="10795">
                        <c:v>-1</c:v>
                      </c:pt>
                      <c:pt idx="10796">
                        <c:v>-1</c:v>
                      </c:pt>
                      <c:pt idx="10797">
                        <c:v>-1</c:v>
                      </c:pt>
                      <c:pt idx="10798">
                        <c:v>-1</c:v>
                      </c:pt>
                      <c:pt idx="10799">
                        <c:v>-1</c:v>
                      </c:pt>
                      <c:pt idx="10800">
                        <c:v>-1</c:v>
                      </c:pt>
                      <c:pt idx="10801">
                        <c:v>-1</c:v>
                      </c:pt>
                      <c:pt idx="10802">
                        <c:v>-1</c:v>
                      </c:pt>
                      <c:pt idx="10803">
                        <c:v>-1</c:v>
                      </c:pt>
                      <c:pt idx="10804">
                        <c:v>-1</c:v>
                      </c:pt>
                      <c:pt idx="10805">
                        <c:v>-1</c:v>
                      </c:pt>
                      <c:pt idx="10806">
                        <c:v>-1</c:v>
                      </c:pt>
                      <c:pt idx="10807">
                        <c:v>-1</c:v>
                      </c:pt>
                      <c:pt idx="10808">
                        <c:v>-1</c:v>
                      </c:pt>
                      <c:pt idx="10809">
                        <c:v>-1</c:v>
                      </c:pt>
                      <c:pt idx="10810">
                        <c:v>-1</c:v>
                      </c:pt>
                      <c:pt idx="10811">
                        <c:v>-1</c:v>
                      </c:pt>
                      <c:pt idx="10812">
                        <c:v>-1</c:v>
                      </c:pt>
                      <c:pt idx="10813">
                        <c:v>-1</c:v>
                      </c:pt>
                      <c:pt idx="10814">
                        <c:v>-1</c:v>
                      </c:pt>
                      <c:pt idx="10815">
                        <c:v>-1</c:v>
                      </c:pt>
                      <c:pt idx="10816">
                        <c:v>-1</c:v>
                      </c:pt>
                      <c:pt idx="10817">
                        <c:v>-1</c:v>
                      </c:pt>
                      <c:pt idx="10818">
                        <c:v>-1</c:v>
                      </c:pt>
                      <c:pt idx="10819">
                        <c:v>-1</c:v>
                      </c:pt>
                      <c:pt idx="10820">
                        <c:v>-1</c:v>
                      </c:pt>
                      <c:pt idx="10821">
                        <c:v>-1</c:v>
                      </c:pt>
                      <c:pt idx="10822">
                        <c:v>-1</c:v>
                      </c:pt>
                      <c:pt idx="10823">
                        <c:v>-1</c:v>
                      </c:pt>
                      <c:pt idx="10824">
                        <c:v>-1</c:v>
                      </c:pt>
                      <c:pt idx="10825">
                        <c:v>-1</c:v>
                      </c:pt>
                      <c:pt idx="10826">
                        <c:v>-1</c:v>
                      </c:pt>
                      <c:pt idx="10827">
                        <c:v>-1</c:v>
                      </c:pt>
                      <c:pt idx="10828">
                        <c:v>-1</c:v>
                      </c:pt>
                      <c:pt idx="10829">
                        <c:v>-1</c:v>
                      </c:pt>
                      <c:pt idx="10830">
                        <c:v>-1</c:v>
                      </c:pt>
                      <c:pt idx="10831">
                        <c:v>-1</c:v>
                      </c:pt>
                      <c:pt idx="10832">
                        <c:v>-1</c:v>
                      </c:pt>
                      <c:pt idx="10833">
                        <c:v>-1</c:v>
                      </c:pt>
                      <c:pt idx="10834">
                        <c:v>-1</c:v>
                      </c:pt>
                      <c:pt idx="10835">
                        <c:v>-1</c:v>
                      </c:pt>
                      <c:pt idx="10836">
                        <c:v>-1</c:v>
                      </c:pt>
                      <c:pt idx="10837">
                        <c:v>-1</c:v>
                      </c:pt>
                      <c:pt idx="10838">
                        <c:v>-1</c:v>
                      </c:pt>
                      <c:pt idx="10839">
                        <c:v>-1</c:v>
                      </c:pt>
                      <c:pt idx="10840">
                        <c:v>-1</c:v>
                      </c:pt>
                      <c:pt idx="10841">
                        <c:v>-1</c:v>
                      </c:pt>
                      <c:pt idx="10842">
                        <c:v>-1</c:v>
                      </c:pt>
                      <c:pt idx="10843">
                        <c:v>-1</c:v>
                      </c:pt>
                      <c:pt idx="10844">
                        <c:v>-1</c:v>
                      </c:pt>
                      <c:pt idx="10845">
                        <c:v>-1</c:v>
                      </c:pt>
                      <c:pt idx="10846">
                        <c:v>-1</c:v>
                      </c:pt>
                      <c:pt idx="10847">
                        <c:v>-1</c:v>
                      </c:pt>
                      <c:pt idx="10848">
                        <c:v>-1</c:v>
                      </c:pt>
                      <c:pt idx="10849">
                        <c:v>-1</c:v>
                      </c:pt>
                      <c:pt idx="10850">
                        <c:v>-1</c:v>
                      </c:pt>
                      <c:pt idx="10851">
                        <c:v>-1</c:v>
                      </c:pt>
                      <c:pt idx="10852">
                        <c:v>-1</c:v>
                      </c:pt>
                      <c:pt idx="10853">
                        <c:v>-1</c:v>
                      </c:pt>
                      <c:pt idx="10854">
                        <c:v>-1</c:v>
                      </c:pt>
                      <c:pt idx="10855">
                        <c:v>-1</c:v>
                      </c:pt>
                      <c:pt idx="10856">
                        <c:v>-1</c:v>
                      </c:pt>
                      <c:pt idx="10857">
                        <c:v>-1</c:v>
                      </c:pt>
                      <c:pt idx="10858">
                        <c:v>-1</c:v>
                      </c:pt>
                      <c:pt idx="10859">
                        <c:v>-1</c:v>
                      </c:pt>
                      <c:pt idx="10860">
                        <c:v>-1</c:v>
                      </c:pt>
                      <c:pt idx="10861">
                        <c:v>-1</c:v>
                      </c:pt>
                      <c:pt idx="10862">
                        <c:v>-1</c:v>
                      </c:pt>
                      <c:pt idx="10863">
                        <c:v>-1</c:v>
                      </c:pt>
                      <c:pt idx="10864">
                        <c:v>-1</c:v>
                      </c:pt>
                      <c:pt idx="10865">
                        <c:v>-1</c:v>
                      </c:pt>
                      <c:pt idx="10866">
                        <c:v>-1</c:v>
                      </c:pt>
                      <c:pt idx="10867">
                        <c:v>-1</c:v>
                      </c:pt>
                      <c:pt idx="10868">
                        <c:v>-1</c:v>
                      </c:pt>
                      <c:pt idx="10869">
                        <c:v>-1</c:v>
                      </c:pt>
                      <c:pt idx="10870">
                        <c:v>-1</c:v>
                      </c:pt>
                      <c:pt idx="10871">
                        <c:v>-1</c:v>
                      </c:pt>
                      <c:pt idx="10872">
                        <c:v>-1</c:v>
                      </c:pt>
                      <c:pt idx="10873">
                        <c:v>-1</c:v>
                      </c:pt>
                      <c:pt idx="10874">
                        <c:v>-1</c:v>
                      </c:pt>
                      <c:pt idx="10875">
                        <c:v>-1</c:v>
                      </c:pt>
                      <c:pt idx="10876">
                        <c:v>-1</c:v>
                      </c:pt>
                      <c:pt idx="10877">
                        <c:v>-1</c:v>
                      </c:pt>
                      <c:pt idx="10878">
                        <c:v>-1</c:v>
                      </c:pt>
                      <c:pt idx="10879">
                        <c:v>-1</c:v>
                      </c:pt>
                      <c:pt idx="10880">
                        <c:v>-1</c:v>
                      </c:pt>
                      <c:pt idx="10881">
                        <c:v>-1</c:v>
                      </c:pt>
                      <c:pt idx="10882">
                        <c:v>-1</c:v>
                      </c:pt>
                      <c:pt idx="10883">
                        <c:v>-1</c:v>
                      </c:pt>
                      <c:pt idx="10884">
                        <c:v>-1</c:v>
                      </c:pt>
                      <c:pt idx="10885">
                        <c:v>-1</c:v>
                      </c:pt>
                      <c:pt idx="10886">
                        <c:v>-1</c:v>
                      </c:pt>
                      <c:pt idx="10887">
                        <c:v>-1</c:v>
                      </c:pt>
                      <c:pt idx="10888">
                        <c:v>-1</c:v>
                      </c:pt>
                      <c:pt idx="10889">
                        <c:v>-1</c:v>
                      </c:pt>
                      <c:pt idx="10890">
                        <c:v>-1</c:v>
                      </c:pt>
                      <c:pt idx="10891">
                        <c:v>-1</c:v>
                      </c:pt>
                      <c:pt idx="10892">
                        <c:v>-1</c:v>
                      </c:pt>
                      <c:pt idx="10893">
                        <c:v>-1</c:v>
                      </c:pt>
                      <c:pt idx="10894">
                        <c:v>-1</c:v>
                      </c:pt>
                      <c:pt idx="10895">
                        <c:v>-1</c:v>
                      </c:pt>
                      <c:pt idx="10896">
                        <c:v>-1</c:v>
                      </c:pt>
                      <c:pt idx="10897">
                        <c:v>-1</c:v>
                      </c:pt>
                      <c:pt idx="10898">
                        <c:v>-1</c:v>
                      </c:pt>
                      <c:pt idx="10899">
                        <c:v>-1</c:v>
                      </c:pt>
                      <c:pt idx="10900">
                        <c:v>-1</c:v>
                      </c:pt>
                      <c:pt idx="10901">
                        <c:v>-1</c:v>
                      </c:pt>
                      <c:pt idx="10902">
                        <c:v>-1</c:v>
                      </c:pt>
                      <c:pt idx="10903">
                        <c:v>-1</c:v>
                      </c:pt>
                      <c:pt idx="10904">
                        <c:v>-1</c:v>
                      </c:pt>
                      <c:pt idx="10905">
                        <c:v>-1</c:v>
                      </c:pt>
                      <c:pt idx="10906">
                        <c:v>-1</c:v>
                      </c:pt>
                      <c:pt idx="10907">
                        <c:v>-1</c:v>
                      </c:pt>
                      <c:pt idx="10908">
                        <c:v>-1</c:v>
                      </c:pt>
                      <c:pt idx="10909">
                        <c:v>-1</c:v>
                      </c:pt>
                      <c:pt idx="10910">
                        <c:v>-1</c:v>
                      </c:pt>
                      <c:pt idx="10911">
                        <c:v>-1</c:v>
                      </c:pt>
                      <c:pt idx="10912">
                        <c:v>-1</c:v>
                      </c:pt>
                      <c:pt idx="10913">
                        <c:v>-1</c:v>
                      </c:pt>
                      <c:pt idx="10914">
                        <c:v>-1</c:v>
                      </c:pt>
                      <c:pt idx="10915">
                        <c:v>-1</c:v>
                      </c:pt>
                      <c:pt idx="10916">
                        <c:v>-1</c:v>
                      </c:pt>
                      <c:pt idx="10917">
                        <c:v>-1</c:v>
                      </c:pt>
                      <c:pt idx="10918">
                        <c:v>-1</c:v>
                      </c:pt>
                      <c:pt idx="10919">
                        <c:v>-1</c:v>
                      </c:pt>
                      <c:pt idx="10920">
                        <c:v>-1</c:v>
                      </c:pt>
                      <c:pt idx="10921">
                        <c:v>-1</c:v>
                      </c:pt>
                      <c:pt idx="10922">
                        <c:v>-1</c:v>
                      </c:pt>
                      <c:pt idx="10923">
                        <c:v>-1</c:v>
                      </c:pt>
                      <c:pt idx="10924">
                        <c:v>-1</c:v>
                      </c:pt>
                      <c:pt idx="10925">
                        <c:v>-1</c:v>
                      </c:pt>
                      <c:pt idx="10926">
                        <c:v>-1</c:v>
                      </c:pt>
                      <c:pt idx="10927">
                        <c:v>-1</c:v>
                      </c:pt>
                      <c:pt idx="10928">
                        <c:v>-1</c:v>
                      </c:pt>
                      <c:pt idx="10929">
                        <c:v>-1</c:v>
                      </c:pt>
                      <c:pt idx="10930">
                        <c:v>-1</c:v>
                      </c:pt>
                      <c:pt idx="10931">
                        <c:v>-1</c:v>
                      </c:pt>
                      <c:pt idx="10932">
                        <c:v>-1</c:v>
                      </c:pt>
                      <c:pt idx="10933">
                        <c:v>-1</c:v>
                      </c:pt>
                      <c:pt idx="10934">
                        <c:v>-1</c:v>
                      </c:pt>
                      <c:pt idx="10935">
                        <c:v>-1</c:v>
                      </c:pt>
                      <c:pt idx="10936">
                        <c:v>-1</c:v>
                      </c:pt>
                      <c:pt idx="10937">
                        <c:v>-1</c:v>
                      </c:pt>
                      <c:pt idx="10938">
                        <c:v>-1</c:v>
                      </c:pt>
                      <c:pt idx="10939">
                        <c:v>-1</c:v>
                      </c:pt>
                      <c:pt idx="10940">
                        <c:v>-1</c:v>
                      </c:pt>
                      <c:pt idx="10941">
                        <c:v>-1</c:v>
                      </c:pt>
                      <c:pt idx="10942">
                        <c:v>-1</c:v>
                      </c:pt>
                      <c:pt idx="10943">
                        <c:v>-1</c:v>
                      </c:pt>
                      <c:pt idx="10944">
                        <c:v>-1</c:v>
                      </c:pt>
                      <c:pt idx="10945">
                        <c:v>-1</c:v>
                      </c:pt>
                      <c:pt idx="10946">
                        <c:v>-1</c:v>
                      </c:pt>
                      <c:pt idx="10947">
                        <c:v>-1</c:v>
                      </c:pt>
                      <c:pt idx="10948">
                        <c:v>-1</c:v>
                      </c:pt>
                      <c:pt idx="10949">
                        <c:v>-1</c:v>
                      </c:pt>
                      <c:pt idx="10950">
                        <c:v>-1</c:v>
                      </c:pt>
                      <c:pt idx="10951">
                        <c:v>-1</c:v>
                      </c:pt>
                      <c:pt idx="10952">
                        <c:v>-1</c:v>
                      </c:pt>
                      <c:pt idx="10953">
                        <c:v>-1</c:v>
                      </c:pt>
                      <c:pt idx="10954">
                        <c:v>-1</c:v>
                      </c:pt>
                      <c:pt idx="10955">
                        <c:v>-1</c:v>
                      </c:pt>
                      <c:pt idx="10956">
                        <c:v>-1</c:v>
                      </c:pt>
                      <c:pt idx="10957">
                        <c:v>-1</c:v>
                      </c:pt>
                      <c:pt idx="10958">
                        <c:v>-1</c:v>
                      </c:pt>
                      <c:pt idx="10959">
                        <c:v>-1</c:v>
                      </c:pt>
                      <c:pt idx="10960">
                        <c:v>-1</c:v>
                      </c:pt>
                      <c:pt idx="10961">
                        <c:v>-1</c:v>
                      </c:pt>
                      <c:pt idx="10962">
                        <c:v>-1</c:v>
                      </c:pt>
                      <c:pt idx="10963">
                        <c:v>-1</c:v>
                      </c:pt>
                      <c:pt idx="10964">
                        <c:v>-1</c:v>
                      </c:pt>
                      <c:pt idx="10965">
                        <c:v>-1</c:v>
                      </c:pt>
                      <c:pt idx="10966">
                        <c:v>-1</c:v>
                      </c:pt>
                      <c:pt idx="10967">
                        <c:v>-1</c:v>
                      </c:pt>
                      <c:pt idx="10968">
                        <c:v>-1</c:v>
                      </c:pt>
                      <c:pt idx="10969">
                        <c:v>-1</c:v>
                      </c:pt>
                      <c:pt idx="10970">
                        <c:v>-1</c:v>
                      </c:pt>
                      <c:pt idx="10971">
                        <c:v>-1</c:v>
                      </c:pt>
                      <c:pt idx="10972">
                        <c:v>-1</c:v>
                      </c:pt>
                      <c:pt idx="10973">
                        <c:v>-1</c:v>
                      </c:pt>
                      <c:pt idx="10974">
                        <c:v>-1</c:v>
                      </c:pt>
                      <c:pt idx="10975">
                        <c:v>-1</c:v>
                      </c:pt>
                      <c:pt idx="10976">
                        <c:v>-1</c:v>
                      </c:pt>
                      <c:pt idx="10977">
                        <c:v>-1</c:v>
                      </c:pt>
                      <c:pt idx="10978">
                        <c:v>-1</c:v>
                      </c:pt>
                      <c:pt idx="10979">
                        <c:v>-1</c:v>
                      </c:pt>
                      <c:pt idx="10980">
                        <c:v>-1</c:v>
                      </c:pt>
                      <c:pt idx="10981">
                        <c:v>-1</c:v>
                      </c:pt>
                      <c:pt idx="10982">
                        <c:v>-1</c:v>
                      </c:pt>
                      <c:pt idx="10983">
                        <c:v>-1</c:v>
                      </c:pt>
                      <c:pt idx="10984">
                        <c:v>-1</c:v>
                      </c:pt>
                      <c:pt idx="10985">
                        <c:v>-1</c:v>
                      </c:pt>
                      <c:pt idx="10986">
                        <c:v>-1</c:v>
                      </c:pt>
                      <c:pt idx="10987">
                        <c:v>-1</c:v>
                      </c:pt>
                      <c:pt idx="10988">
                        <c:v>-1</c:v>
                      </c:pt>
                      <c:pt idx="10989">
                        <c:v>-1</c:v>
                      </c:pt>
                      <c:pt idx="10990">
                        <c:v>-1</c:v>
                      </c:pt>
                      <c:pt idx="10991">
                        <c:v>-1</c:v>
                      </c:pt>
                      <c:pt idx="10992">
                        <c:v>-1</c:v>
                      </c:pt>
                      <c:pt idx="10993">
                        <c:v>-1</c:v>
                      </c:pt>
                      <c:pt idx="10994">
                        <c:v>-1</c:v>
                      </c:pt>
                      <c:pt idx="10995">
                        <c:v>-1</c:v>
                      </c:pt>
                      <c:pt idx="10996">
                        <c:v>-1</c:v>
                      </c:pt>
                      <c:pt idx="10997">
                        <c:v>-1</c:v>
                      </c:pt>
                      <c:pt idx="10998">
                        <c:v>-1</c:v>
                      </c:pt>
                      <c:pt idx="10999">
                        <c:v>-1</c:v>
                      </c:pt>
                      <c:pt idx="11000">
                        <c:v>-1</c:v>
                      </c:pt>
                      <c:pt idx="11001">
                        <c:v>-1</c:v>
                      </c:pt>
                      <c:pt idx="11002">
                        <c:v>-1</c:v>
                      </c:pt>
                      <c:pt idx="11003">
                        <c:v>-1</c:v>
                      </c:pt>
                      <c:pt idx="11004">
                        <c:v>-1</c:v>
                      </c:pt>
                      <c:pt idx="11005">
                        <c:v>-1</c:v>
                      </c:pt>
                      <c:pt idx="11006">
                        <c:v>-1</c:v>
                      </c:pt>
                      <c:pt idx="11007">
                        <c:v>-1</c:v>
                      </c:pt>
                      <c:pt idx="11008">
                        <c:v>-1</c:v>
                      </c:pt>
                      <c:pt idx="11009">
                        <c:v>-1</c:v>
                      </c:pt>
                      <c:pt idx="11010">
                        <c:v>-1</c:v>
                      </c:pt>
                      <c:pt idx="11011">
                        <c:v>-1</c:v>
                      </c:pt>
                      <c:pt idx="11012">
                        <c:v>-1</c:v>
                      </c:pt>
                      <c:pt idx="11013">
                        <c:v>-1</c:v>
                      </c:pt>
                      <c:pt idx="11014">
                        <c:v>-1</c:v>
                      </c:pt>
                      <c:pt idx="11015">
                        <c:v>-1</c:v>
                      </c:pt>
                      <c:pt idx="11016">
                        <c:v>-1</c:v>
                      </c:pt>
                      <c:pt idx="11017">
                        <c:v>-1</c:v>
                      </c:pt>
                      <c:pt idx="11018">
                        <c:v>-1</c:v>
                      </c:pt>
                      <c:pt idx="11019">
                        <c:v>-1</c:v>
                      </c:pt>
                      <c:pt idx="11020">
                        <c:v>-1</c:v>
                      </c:pt>
                      <c:pt idx="11021">
                        <c:v>-1</c:v>
                      </c:pt>
                      <c:pt idx="11022">
                        <c:v>-1</c:v>
                      </c:pt>
                      <c:pt idx="11023">
                        <c:v>-1</c:v>
                      </c:pt>
                      <c:pt idx="11024">
                        <c:v>-1</c:v>
                      </c:pt>
                      <c:pt idx="11025">
                        <c:v>-1</c:v>
                      </c:pt>
                      <c:pt idx="11026">
                        <c:v>-1</c:v>
                      </c:pt>
                      <c:pt idx="11027">
                        <c:v>-1</c:v>
                      </c:pt>
                      <c:pt idx="11028">
                        <c:v>-1</c:v>
                      </c:pt>
                      <c:pt idx="11029">
                        <c:v>-1</c:v>
                      </c:pt>
                      <c:pt idx="11030">
                        <c:v>-1</c:v>
                      </c:pt>
                      <c:pt idx="11031">
                        <c:v>-1</c:v>
                      </c:pt>
                      <c:pt idx="11032">
                        <c:v>-1</c:v>
                      </c:pt>
                      <c:pt idx="11033">
                        <c:v>-1</c:v>
                      </c:pt>
                      <c:pt idx="11034">
                        <c:v>-1</c:v>
                      </c:pt>
                      <c:pt idx="11035">
                        <c:v>-1</c:v>
                      </c:pt>
                      <c:pt idx="11036">
                        <c:v>-1</c:v>
                      </c:pt>
                      <c:pt idx="11037">
                        <c:v>-1</c:v>
                      </c:pt>
                      <c:pt idx="11038">
                        <c:v>-1</c:v>
                      </c:pt>
                      <c:pt idx="11039">
                        <c:v>-1</c:v>
                      </c:pt>
                      <c:pt idx="11040">
                        <c:v>-1</c:v>
                      </c:pt>
                      <c:pt idx="11041">
                        <c:v>-1</c:v>
                      </c:pt>
                      <c:pt idx="11042">
                        <c:v>-1</c:v>
                      </c:pt>
                      <c:pt idx="11043">
                        <c:v>-1</c:v>
                      </c:pt>
                      <c:pt idx="11044">
                        <c:v>-1</c:v>
                      </c:pt>
                      <c:pt idx="11045">
                        <c:v>-1</c:v>
                      </c:pt>
                      <c:pt idx="11046">
                        <c:v>-1</c:v>
                      </c:pt>
                      <c:pt idx="11047">
                        <c:v>-1</c:v>
                      </c:pt>
                      <c:pt idx="11048">
                        <c:v>-1</c:v>
                      </c:pt>
                      <c:pt idx="11049">
                        <c:v>-1</c:v>
                      </c:pt>
                      <c:pt idx="11050">
                        <c:v>-1</c:v>
                      </c:pt>
                      <c:pt idx="11051">
                        <c:v>-1</c:v>
                      </c:pt>
                      <c:pt idx="11052">
                        <c:v>-1</c:v>
                      </c:pt>
                      <c:pt idx="11053">
                        <c:v>-1</c:v>
                      </c:pt>
                      <c:pt idx="11054">
                        <c:v>-1</c:v>
                      </c:pt>
                      <c:pt idx="11055">
                        <c:v>-1</c:v>
                      </c:pt>
                      <c:pt idx="11056">
                        <c:v>-1</c:v>
                      </c:pt>
                      <c:pt idx="11057">
                        <c:v>-1</c:v>
                      </c:pt>
                      <c:pt idx="11058">
                        <c:v>-1</c:v>
                      </c:pt>
                      <c:pt idx="11059">
                        <c:v>-1</c:v>
                      </c:pt>
                      <c:pt idx="11060">
                        <c:v>-1</c:v>
                      </c:pt>
                      <c:pt idx="11061">
                        <c:v>-1</c:v>
                      </c:pt>
                      <c:pt idx="11062">
                        <c:v>-1</c:v>
                      </c:pt>
                      <c:pt idx="11063">
                        <c:v>-1</c:v>
                      </c:pt>
                      <c:pt idx="11064">
                        <c:v>-1</c:v>
                      </c:pt>
                      <c:pt idx="11065">
                        <c:v>-1</c:v>
                      </c:pt>
                      <c:pt idx="11066">
                        <c:v>-1</c:v>
                      </c:pt>
                      <c:pt idx="11067">
                        <c:v>-1</c:v>
                      </c:pt>
                      <c:pt idx="11068">
                        <c:v>-1</c:v>
                      </c:pt>
                      <c:pt idx="11069">
                        <c:v>-1</c:v>
                      </c:pt>
                      <c:pt idx="11070">
                        <c:v>-1</c:v>
                      </c:pt>
                      <c:pt idx="11071">
                        <c:v>-1</c:v>
                      </c:pt>
                      <c:pt idx="11072">
                        <c:v>-1</c:v>
                      </c:pt>
                      <c:pt idx="11073">
                        <c:v>-1</c:v>
                      </c:pt>
                      <c:pt idx="11074">
                        <c:v>-1</c:v>
                      </c:pt>
                      <c:pt idx="11075">
                        <c:v>-1</c:v>
                      </c:pt>
                      <c:pt idx="11076">
                        <c:v>-1</c:v>
                      </c:pt>
                      <c:pt idx="11077">
                        <c:v>-1</c:v>
                      </c:pt>
                      <c:pt idx="11078">
                        <c:v>-1</c:v>
                      </c:pt>
                      <c:pt idx="11079">
                        <c:v>-1</c:v>
                      </c:pt>
                      <c:pt idx="11080">
                        <c:v>-1</c:v>
                      </c:pt>
                      <c:pt idx="11081">
                        <c:v>-1</c:v>
                      </c:pt>
                      <c:pt idx="11082">
                        <c:v>-1</c:v>
                      </c:pt>
                      <c:pt idx="11083">
                        <c:v>-1</c:v>
                      </c:pt>
                      <c:pt idx="11084">
                        <c:v>-1</c:v>
                      </c:pt>
                      <c:pt idx="11085">
                        <c:v>-1</c:v>
                      </c:pt>
                      <c:pt idx="11086">
                        <c:v>-1</c:v>
                      </c:pt>
                      <c:pt idx="11087">
                        <c:v>-1</c:v>
                      </c:pt>
                      <c:pt idx="11088">
                        <c:v>-1</c:v>
                      </c:pt>
                      <c:pt idx="11089">
                        <c:v>-1</c:v>
                      </c:pt>
                      <c:pt idx="11090">
                        <c:v>-1</c:v>
                      </c:pt>
                      <c:pt idx="11091">
                        <c:v>-1</c:v>
                      </c:pt>
                      <c:pt idx="11092">
                        <c:v>-1</c:v>
                      </c:pt>
                      <c:pt idx="11093">
                        <c:v>-1</c:v>
                      </c:pt>
                      <c:pt idx="11094">
                        <c:v>-1</c:v>
                      </c:pt>
                      <c:pt idx="11095">
                        <c:v>-1</c:v>
                      </c:pt>
                      <c:pt idx="11096">
                        <c:v>-1</c:v>
                      </c:pt>
                      <c:pt idx="11097">
                        <c:v>-1</c:v>
                      </c:pt>
                      <c:pt idx="11098">
                        <c:v>-1</c:v>
                      </c:pt>
                      <c:pt idx="11099">
                        <c:v>-1</c:v>
                      </c:pt>
                      <c:pt idx="11100">
                        <c:v>-1</c:v>
                      </c:pt>
                      <c:pt idx="11101">
                        <c:v>-1</c:v>
                      </c:pt>
                      <c:pt idx="11102">
                        <c:v>-1</c:v>
                      </c:pt>
                      <c:pt idx="11103">
                        <c:v>-1</c:v>
                      </c:pt>
                      <c:pt idx="11104">
                        <c:v>-1</c:v>
                      </c:pt>
                      <c:pt idx="11105">
                        <c:v>-1</c:v>
                      </c:pt>
                      <c:pt idx="11106">
                        <c:v>-1</c:v>
                      </c:pt>
                      <c:pt idx="11107">
                        <c:v>-1</c:v>
                      </c:pt>
                      <c:pt idx="11108">
                        <c:v>-1</c:v>
                      </c:pt>
                      <c:pt idx="11109">
                        <c:v>-1</c:v>
                      </c:pt>
                      <c:pt idx="11110">
                        <c:v>-1</c:v>
                      </c:pt>
                      <c:pt idx="11111">
                        <c:v>-1</c:v>
                      </c:pt>
                      <c:pt idx="11112">
                        <c:v>-1</c:v>
                      </c:pt>
                      <c:pt idx="11113">
                        <c:v>-1</c:v>
                      </c:pt>
                      <c:pt idx="11114">
                        <c:v>-1</c:v>
                      </c:pt>
                      <c:pt idx="11115">
                        <c:v>-1</c:v>
                      </c:pt>
                      <c:pt idx="11116">
                        <c:v>-1</c:v>
                      </c:pt>
                      <c:pt idx="11117">
                        <c:v>-1</c:v>
                      </c:pt>
                      <c:pt idx="11118">
                        <c:v>-1</c:v>
                      </c:pt>
                      <c:pt idx="11119">
                        <c:v>-1</c:v>
                      </c:pt>
                      <c:pt idx="11120">
                        <c:v>-1</c:v>
                      </c:pt>
                      <c:pt idx="11121">
                        <c:v>-1</c:v>
                      </c:pt>
                      <c:pt idx="11122">
                        <c:v>-1</c:v>
                      </c:pt>
                      <c:pt idx="11123">
                        <c:v>-1</c:v>
                      </c:pt>
                      <c:pt idx="11124">
                        <c:v>-1</c:v>
                      </c:pt>
                      <c:pt idx="11125">
                        <c:v>-1</c:v>
                      </c:pt>
                      <c:pt idx="11126">
                        <c:v>-1</c:v>
                      </c:pt>
                      <c:pt idx="11127">
                        <c:v>-1</c:v>
                      </c:pt>
                      <c:pt idx="11128">
                        <c:v>-1</c:v>
                      </c:pt>
                      <c:pt idx="11129">
                        <c:v>-1</c:v>
                      </c:pt>
                      <c:pt idx="11130">
                        <c:v>-1</c:v>
                      </c:pt>
                      <c:pt idx="11131">
                        <c:v>-1</c:v>
                      </c:pt>
                      <c:pt idx="11132">
                        <c:v>-1</c:v>
                      </c:pt>
                      <c:pt idx="11133">
                        <c:v>-1</c:v>
                      </c:pt>
                      <c:pt idx="11134">
                        <c:v>-1</c:v>
                      </c:pt>
                      <c:pt idx="11135">
                        <c:v>-1</c:v>
                      </c:pt>
                      <c:pt idx="11136">
                        <c:v>-1</c:v>
                      </c:pt>
                      <c:pt idx="11137">
                        <c:v>-1</c:v>
                      </c:pt>
                      <c:pt idx="11138">
                        <c:v>-1</c:v>
                      </c:pt>
                      <c:pt idx="11139">
                        <c:v>-1</c:v>
                      </c:pt>
                      <c:pt idx="11140">
                        <c:v>-1</c:v>
                      </c:pt>
                      <c:pt idx="11141">
                        <c:v>-1</c:v>
                      </c:pt>
                      <c:pt idx="11142">
                        <c:v>-1</c:v>
                      </c:pt>
                      <c:pt idx="11143">
                        <c:v>-1</c:v>
                      </c:pt>
                      <c:pt idx="11144">
                        <c:v>-1</c:v>
                      </c:pt>
                      <c:pt idx="11145">
                        <c:v>-1</c:v>
                      </c:pt>
                      <c:pt idx="11146">
                        <c:v>-1</c:v>
                      </c:pt>
                      <c:pt idx="11147">
                        <c:v>-1</c:v>
                      </c:pt>
                      <c:pt idx="11148">
                        <c:v>-1</c:v>
                      </c:pt>
                      <c:pt idx="11149">
                        <c:v>-1</c:v>
                      </c:pt>
                      <c:pt idx="11150">
                        <c:v>-1</c:v>
                      </c:pt>
                      <c:pt idx="11151">
                        <c:v>-1</c:v>
                      </c:pt>
                      <c:pt idx="11152">
                        <c:v>-1</c:v>
                      </c:pt>
                      <c:pt idx="11153">
                        <c:v>-1</c:v>
                      </c:pt>
                      <c:pt idx="11154">
                        <c:v>-1</c:v>
                      </c:pt>
                      <c:pt idx="11155">
                        <c:v>-1</c:v>
                      </c:pt>
                      <c:pt idx="11156">
                        <c:v>-1</c:v>
                      </c:pt>
                      <c:pt idx="11157">
                        <c:v>-1</c:v>
                      </c:pt>
                      <c:pt idx="11158">
                        <c:v>-1</c:v>
                      </c:pt>
                      <c:pt idx="11159">
                        <c:v>-1</c:v>
                      </c:pt>
                      <c:pt idx="11160">
                        <c:v>-1</c:v>
                      </c:pt>
                      <c:pt idx="11161">
                        <c:v>-1</c:v>
                      </c:pt>
                      <c:pt idx="11162">
                        <c:v>-1</c:v>
                      </c:pt>
                      <c:pt idx="11163">
                        <c:v>-1</c:v>
                      </c:pt>
                      <c:pt idx="11164">
                        <c:v>-1</c:v>
                      </c:pt>
                      <c:pt idx="11165">
                        <c:v>-1</c:v>
                      </c:pt>
                      <c:pt idx="11166">
                        <c:v>-1</c:v>
                      </c:pt>
                      <c:pt idx="11167">
                        <c:v>-1</c:v>
                      </c:pt>
                      <c:pt idx="11168">
                        <c:v>-1</c:v>
                      </c:pt>
                      <c:pt idx="11169">
                        <c:v>-1</c:v>
                      </c:pt>
                      <c:pt idx="11170">
                        <c:v>-1</c:v>
                      </c:pt>
                      <c:pt idx="11171">
                        <c:v>-1</c:v>
                      </c:pt>
                      <c:pt idx="11172">
                        <c:v>-1</c:v>
                      </c:pt>
                      <c:pt idx="11173">
                        <c:v>-1</c:v>
                      </c:pt>
                      <c:pt idx="11174">
                        <c:v>-1</c:v>
                      </c:pt>
                      <c:pt idx="11175">
                        <c:v>-1</c:v>
                      </c:pt>
                      <c:pt idx="11176">
                        <c:v>-1</c:v>
                      </c:pt>
                      <c:pt idx="11177">
                        <c:v>-1</c:v>
                      </c:pt>
                      <c:pt idx="11178">
                        <c:v>-1</c:v>
                      </c:pt>
                      <c:pt idx="11179">
                        <c:v>-1</c:v>
                      </c:pt>
                      <c:pt idx="11180">
                        <c:v>-1</c:v>
                      </c:pt>
                      <c:pt idx="11181">
                        <c:v>-1</c:v>
                      </c:pt>
                      <c:pt idx="11182">
                        <c:v>-1</c:v>
                      </c:pt>
                      <c:pt idx="11183">
                        <c:v>-1</c:v>
                      </c:pt>
                      <c:pt idx="11184">
                        <c:v>-1</c:v>
                      </c:pt>
                      <c:pt idx="11185">
                        <c:v>-1</c:v>
                      </c:pt>
                      <c:pt idx="11186">
                        <c:v>-1</c:v>
                      </c:pt>
                      <c:pt idx="11187">
                        <c:v>-1</c:v>
                      </c:pt>
                      <c:pt idx="11188">
                        <c:v>-1</c:v>
                      </c:pt>
                      <c:pt idx="11189">
                        <c:v>-1</c:v>
                      </c:pt>
                      <c:pt idx="11190">
                        <c:v>-1</c:v>
                      </c:pt>
                      <c:pt idx="11191">
                        <c:v>-1</c:v>
                      </c:pt>
                      <c:pt idx="11192">
                        <c:v>-1</c:v>
                      </c:pt>
                      <c:pt idx="11193">
                        <c:v>-1</c:v>
                      </c:pt>
                      <c:pt idx="11194">
                        <c:v>-1</c:v>
                      </c:pt>
                      <c:pt idx="11195">
                        <c:v>-1</c:v>
                      </c:pt>
                      <c:pt idx="11196">
                        <c:v>-1</c:v>
                      </c:pt>
                      <c:pt idx="11197">
                        <c:v>-1</c:v>
                      </c:pt>
                      <c:pt idx="11198">
                        <c:v>-1</c:v>
                      </c:pt>
                      <c:pt idx="11199">
                        <c:v>-1</c:v>
                      </c:pt>
                      <c:pt idx="11200">
                        <c:v>-1</c:v>
                      </c:pt>
                      <c:pt idx="11201">
                        <c:v>-1</c:v>
                      </c:pt>
                      <c:pt idx="11202">
                        <c:v>-1</c:v>
                      </c:pt>
                      <c:pt idx="11203">
                        <c:v>-1</c:v>
                      </c:pt>
                      <c:pt idx="11204">
                        <c:v>-1</c:v>
                      </c:pt>
                      <c:pt idx="11205">
                        <c:v>-1</c:v>
                      </c:pt>
                      <c:pt idx="11206">
                        <c:v>-1</c:v>
                      </c:pt>
                      <c:pt idx="11207">
                        <c:v>-1</c:v>
                      </c:pt>
                      <c:pt idx="11208">
                        <c:v>-1</c:v>
                      </c:pt>
                      <c:pt idx="11209">
                        <c:v>-1</c:v>
                      </c:pt>
                      <c:pt idx="11210">
                        <c:v>-1</c:v>
                      </c:pt>
                      <c:pt idx="11211">
                        <c:v>-1</c:v>
                      </c:pt>
                      <c:pt idx="11212">
                        <c:v>-1</c:v>
                      </c:pt>
                      <c:pt idx="11213">
                        <c:v>-1</c:v>
                      </c:pt>
                      <c:pt idx="11214">
                        <c:v>-1</c:v>
                      </c:pt>
                      <c:pt idx="11215">
                        <c:v>-1</c:v>
                      </c:pt>
                      <c:pt idx="11216">
                        <c:v>-1</c:v>
                      </c:pt>
                      <c:pt idx="11217">
                        <c:v>-1</c:v>
                      </c:pt>
                      <c:pt idx="11218">
                        <c:v>-1</c:v>
                      </c:pt>
                      <c:pt idx="11219">
                        <c:v>-1</c:v>
                      </c:pt>
                      <c:pt idx="11220">
                        <c:v>-1</c:v>
                      </c:pt>
                      <c:pt idx="11221">
                        <c:v>-1</c:v>
                      </c:pt>
                      <c:pt idx="11222">
                        <c:v>-1</c:v>
                      </c:pt>
                      <c:pt idx="11223">
                        <c:v>-1</c:v>
                      </c:pt>
                      <c:pt idx="11224">
                        <c:v>-1</c:v>
                      </c:pt>
                      <c:pt idx="11225">
                        <c:v>-1</c:v>
                      </c:pt>
                      <c:pt idx="11226">
                        <c:v>-1</c:v>
                      </c:pt>
                      <c:pt idx="11227">
                        <c:v>-1</c:v>
                      </c:pt>
                      <c:pt idx="11228">
                        <c:v>-1</c:v>
                      </c:pt>
                      <c:pt idx="11229">
                        <c:v>-1</c:v>
                      </c:pt>
                      <c:pt idx="11230">
                        <c:v>-1</c:v>
                      </c:pt>
                      <c:pt idx="11231">
                        <c:v>-1</c:v>
                      </c:pt>
                      <c:pt idx="11232">
                        <c:v>-1</c:v>
                      </c:pt>
                      <c:pt idx="11233">
                        <c:v>-1</c:v>
                      </c:pt>
                      <c:pt idx="11234">
                        <c:v>-1</c:v>
                      </c:pt>
                      <c:pt idx="11235">
                        <c:v>-1</c:v>
                      </c:pt>
                      <c:pt idx="11236">
                        <c:v>-1</c:v>
                      </c:pt>
                      <c:pt idx="11237">
                        <c:v>-1</c:v>
                      </c:pt>
                      <c:pt idx="11238">
                        <c:v>-1</c:v>
                      </c:pt>
                      <c:pt idx="11239">
                        <c:v>-1</c:v>
                      </c:pt>
                      <c:pt idx="11240">
                        <c:v>-1</c:v>
                      </c:pt>
                      <c:pt idx="11241">
                        <c:v>-1</c:v>
                      </c:pt>
                      <c:pt idx="11242">
                        <c:v>-1</c:v>
                      </c:pt>
                      <c:pt idx="11243">
                        <c:v>-1</c:v>
                      </c:pt>
                      <c:pt idx="11244">
                        <c:v>-1</c:v>
                      </c:pt>
                      <c:pt idx="11245">
                        <c:v>-1</c:v>
                      </c:pt>
                      <c:pt idx="11246">
                        <c:v>-1</c:v>
                      </c:pt>
                      <c:pt idx="11247">
                        <c:v>-1</c:v>
                      </c:pt>
                      <c:pt idx="11248">
                        <c:v>-1</c:v>
                      </c:pt>
                      <c:pt idx="11249">
                        <c:v>-1</c:v>
                      </c:pt>
                      <c:pt idx="11250">
                        <c:v>-1</c:v>
                      </c:pt>
                      <c:pt idx="11251">
                        <c:v>-1</c:v>
                      </c:pt>
                      <c:pt idx="11252">
                        <c:v>-1</c:v>
                      </c:pt>
                      <c:pt idx="11253">
                        <c:v>-1</c:v>
                      </c:pt>
                      <c:pt idx="11254">
                        <c:v>-1</c:v>
                      </c:pt>
                      <c:pt idx="11255">
                        <c:v>-1</c:v>
                      </c:pt>
                      <c:pt idx="11256">
                        <c:v>-1</c:v>
                      </c:pt>
                      <c:pt idx="11257">
                        <c:v>-1</c:v>
                      </c:pt>
                      <c:pt idx="11258">
                        <c:v>-1</c:v>
                      </c:pt>
                      <c:pt idx="11259">
                        <c:v>-1</c:v>
                      </c:pt>
                      <c:pt idx="11260">
                        <c:v>-1</c:v>
                      </c:pt>
                      <c:pt idx="11261">
                        <c:v>-1</c:v>
                      </c:pt>
                      <c:pt idx="11262">
                        <c:v>-1</c:v>
                      </c:pt>
                      <c:pt idx="11263">
                        <c:v>-1</c:v>
                      </c:pt>
                      <c:pt idx="11264">
                        <c:v>-1</c:v>
                      </c:pt>
                      <c:pt idx="11265">
                        <c:v>-1</c:v>
                      </c:pt>
                      <c:pt idx="11266">
                        <c:v>-1</c:v>
                      </c:pt>
                      <c:pt idx="11267">
                        <c:v>-1</c:v>
                      </c:pt>
                      <c:pt idx="11268">
                        <c:v>-1</c:v>
                      </c:pt>
                      <c:pt idx="11269">
                        <c:v>-1</c:v>
                      </c:pt>
                      <c:pt idx="11270">
                        <c:v>-1</c:v>
                      </c:pt>
                      <c:pt idx="11271">
                        <c:v>-1</c:v>
                      </c:pt>
                      <c:pt idx="11272">
                        <c:v>-1</c:v>
                      </c:pt>
                      <c:pt idx="11273">
                        <c:v>-1</c:v>
                      </c:pt>
                      <c:pt idx="11274">
                        <c:v>-1</c:v>
                      </c:pt>
                      <c:pt idx="11275">
                        <c:v>-1</c:v>
                      </c:pt>
                      <c:pt idx="11276">
                        <c:v>-1</c:v>
                      </c:pt>
                      <c:pt idx="11277">
                        <c:v>-1</c:v>
                      </c:pt>
                      <c:pt idx="11278">
                        <c:v>-1</c:v>
                      </c:pt>
                      <c:pt idx="11279">
                        <c:v>-1</c:v>
                      </c:pt>
                      <c:pt idx="11280">
                        <c:v>-1</c:v>
                      </c:pt>
                      <c:pt idx="11281">
                        <c:v>-1</c:v>
                      </c:pt>
                      <c:pt idx="11282">
                        <c:v>-1</c:v>
                      </c:pt>
                      <c:pt idx="11283">
                        <c:v>-1</c:v>
                      </c:pt>
                      <c:pt idx="11284">
                        <c:v>-1</c:v>
                      </c:pt>
                      <c:pt idx="11285">
                        <c:v>-1</c:v>
                      </c:pt>
                      <c:pt idx="11286">
                        <c:v>-1</c:v>
                      </c:pt>
                      <c:pt idx="11287">
                        <c:v>-1</c:v>
                      </c:pt>
                      <c:pt idx="11288">
                        <c:v>-1</c:v>
                      </c:pt>
                      <c:pt idx="11289">
                        <c:v>-1</c:v>
                      </c:pt>
                      <c:pt idx="11290">
                        <c:v>-1</c:v>
                      </c:pt>
                      <c:pt idx="11291">
                        <c:v>-1</c:v>
                      </c:pt>
                      <c:pt idx="11292">
                        <c:v>-1</c:v>
                      </c:pt>
                      <c:pt idx="11293">
                        <c:v>-1</c:v>
                      </c:pt>
                      <c:pt idx="11294">
                        <c:v>-1</c:v>
                      </c:pt>
                      <c:pt idx="11295">
                        <c:v>-1</c:v>
                      </c:pt>
                      <c:pt idx="11296">
                        <c:v>-1</c:v>
                      </c:pt>
                      <c:pt idx="11297">
                        <c:v>-1</c:v>
                      </c:pt>
                      <c:pt idx="11298">
                        <c:v>-1</c:v>
                      </c:pt>
                      <c:pt idx="11299">
                        <c:v>-1</c:v>
                      </c:pt>
                      <c:pt idx="11300">
                        <c:v>-1</c:v>
                      </c:pt>
                      <c:pt idx="11301">
                        <c:v>-1</c:v>
                      </c:pt>
                      <c:pt idx="11302">
                        <c:v>-1</c:v>
                      </c:pt>
                      <c:pt idx="11303">
                        <c:v>-1</c:v>
                      </c:pt>
                      <c:pt idx="11304">
                        <c:v>-1</c:v>
                      </c:pt>
                      <c:pt idx="11305">
                        <c:v>-1</c:v>
                      </c:pt>
                      <c:pt idx="11306">
                        <c:v>-1</c:v>
                      </c:pt>
                      <c:pt idx="11307">
                        <c:v>-1</c:v>
                      </c:pt>
                      <c:pt idx="11308">
                        <c:v>-1</c:v>
                      </c:pt>
                      <c:pt idx="11309">
                        <c:v>-1</c:v>
                      </c:pt>
                      <c:pt idx="11310">
                        <c:v>-1</c:v>
                      </c:pt>
                      <c:pt idx="11311">
                        <c:v>-1</c:v>
                      </c:pt>
                      <c:pt idx="11312">
                        <c:v>-1</c:v>
                      </c:pt>
                      <c:pt idx="11313">
                        <c:v>-1</c:v>
                      </c:pt>
                      <c:pt idx="11314">
                        <c:v>-1</c:v>
                      </c:pt>
                      <c:pt idx="11315">
                        <c:v>-1</c:v>
                      </c:pt>
                      <c:pt idx="11316">
                        <c:v>-1</c:v>
                      </c:pt>
                      <c:pt idx="11317">
                        <c:v>-1</c:v>
                      </c:pt>
                      <c:pt idx="11318">
                        <c:v>-1</c:v>
                      </c:pt>
                      <c:pt idx="11319">
                        <c:v>-1</c:v>
                      </c:pt>
                      <c:pt idx="11320">
                        <c:v>-1</c:v>
                      </c:pt>
                      <c:pt idx="11321">
                        <c:v>-1</c:v>
                      </c:pt>
                      <c:pt idx="11322">
                        <c:v>-1</c:v>
                      </c:pt>
                      <c:pt idx="11323">
                        <c:v>-1</c:v>
                      </c:pt>
                      <c:pt idx="11324">
                        <c:v>-1</c:v>
                      </c:pt>
                      <c:pt idx="11325">
                        <c:v>-1</c:v>
                      </c:pt>
                      <c:pt idx="11326">
                        <c:v>-1</c:v>
                      </c:pt>
                      <c:pt idx="11327">
                        <c:v>-1</c:v>
                      </c:pt>
                      <c:pt idx="11328">
                        <c:v>-1</c:v>
                      </c:pt>
                      <c:pt idx="11329">
                        <c:v>-1</c:v>
                      </c:pt>
                      <c:pt idx="11330">
                        <c:v>-1</c:v>
                      </c:pt>
                      <c:pt idx="11331">
                        <c:v>-1</c:v>
                      </c:pt>
                      <c:pt idx="11332">
                        <c:v>-1</c:v>
                      </c:pt>
                      <c:pt idx="11333">
                        <c:v>-1</c:v>
                      </c:pt>
                      <c:pt idx="11334">
                        <c:v>-1</c:v>
                      </c:pt>
                      <c:pt idx="11335">
                        <c:v>-1</c:v>
                      </c:pt>
                      <c:pt idx="11336">
                        <c:v>-1</c:v>
                      </c:pt>
                      <c:pt idx="11337">
                        <c:v>-1</c:v>
                      </c:pt>
                      <c:pt idx="11338">
                        <c:v>-1</c:v>
                      </c:pt>
                      <c:pt idx="11339">
                        <c:v>-1</c:v>
                      </c:pt>
                      <c:pt idx="11340">
                        <c:v>-1</c:v>
                      </c:pt>
                      <c:pt idx="11341">
                        <c:v>-1</c:v>
                      </c:pt>
                      <c:pt idx="11342">
                        <c:v>-1</c:v>
                      </c:pt>
                      <c:pt idx="11343">
                        <c:v>-1</c:v>
                      </c:pt>
                      <c:pt idx="11344">
                        <c:v>-1</c:v>
                      </c:pt>
                      <c:pt idx="11345">
                        <c:v>-1</c:v>
                      </c:pt>
                      <c:pt idx="11346">
                        <c:v>-1</c:v>
                      </c:pt>
                      <c:pt idx="11347">
                        <c:v>-1</c:v>
                      </c:pt>
                      <c:pt idx="11348">
                        <c:v>-1</c:v>
                      </c:pt>
                      <c:pt idx="11349">
                        <c:v>-1</c:v>
                      </c:pt>
                      <c:pt idx="11350">
                        <c:v>-1</c:v>
                      </c:pt>
                      <c:pt idx="11351">
                        <c:v>-1</c:v>
                      </c:pt>
                      <c:pt idx="11352">
                        <c:v>-1</c:v>
                      </c:pt>
                      <c:pt idx="11353">
                        <c:v>-1</c:v>
                      </c:pt>
                      <c:pt idx="11354">
                        <c:v>-1</c:v>
                      </c:pt>
                      <c:pt idx="11355">
                        <c:v>-1</c:v>
                      </c:pt>
                      <c:pt idx="11356">
                        <c:v>-1</c:v>
                      </c:pt>
                      <c:pt idx="11357">
                        <c:v>-1</c:v>
                      </c:pt>
                      <c:pt idx="11358">
                        <c:v>-1</c:v>
                      </c:pt>
                      <c:pt idx="11359">
                        <c:v>-1</c:v>
                      </c:pt>
                      <c:pt idx="11360">
                        <c:v>-1</c:v>
                      </c:pt>
                      <c:pt idx="11361">
                        <c:v>-1</c:v>
                      </c:pt>
                      <c:pt idx="11362">
                        <c:v>-1</c:v>
                      </c:pt>
                      <c:pt idx="11363">
                        <c:v>-1</c:v>
                      </c:pt>
                      <c:pt idx="11364">
                        <c:v>-1</c:v>
                      </c:pt>
                      <c:pt idx="11365">
                        <c:v>-1</c:v>
                      </c:pt>
                      <c:pt idx="11366">
                        <c:v>-1</c:v>
                      </c:pt>
                      <c:pt idx="11367">
                        <c:v>-1</c:v>
                      </c:pt>
                      <c:pt idx="11368">
                        <c:v>-1</c:v>
                      </c:pt>
                      <c:pt idx="11369">
                        <c:v>-1</c:v>
                      </c:pt>
                      <c:pt idx="11370">
                        <c:v>-1</c:v>
                      </c:pt>
                      <c:pt idx="11371">
                        <c:v>-1</c:v>
                      </c:pt>
                      <c:pt idx="11372">
                        <c:v>-1</c:v>
                      </c:pt>
                      <c:pt idx="11373">
                        <c:v>-1</c:v>
                      </c:pt>
                      <c:pt idx="11374">
                        <c:v>-1</c:v>
                      </c:pt>
                      <c:pt idx="11375">
                        <c:v>-1</c:v>
                      </c:pt>
                      <c:pt idx="11376">
                        <c:v>-1</c:v>
                      </c:pt>
                      <c:pt idx="11377">
                        <c:v>-1</c:v>
                      </c:pt>
                      <c:pt idx="11378">
                        <c:v>-1</c:v>
                      </c:pt>
                      <c:pt idx="11379">
                        <c:v>-1</c:v>
                      </c:pt>
                      <c:pt idx="11380">
                        <c:v>-1</c:v>
                      </c:pt>
                      <c:pt idx="11381">
                        <c:v>-1</c:v>
                      </c:pt>
                      <c:pt idx="11382">
                        <c:v>-1</c:v>
                      </c:pt>
                      <c:pt idx="11383">
                        <c:v>-1</c:v>
                      </c:pt>
                      <c:pt idx="11384">
                        <c:v>-1</c:v>
                      </c:pt>
                      <c:pt idx="11385">
                        <c:v>-1</c:v>
                      </c:pt>
                      <c:pt idx="11386">
                        <c:v>-1</c:v>
                      </c:pt>
                      <c:pt idx="11387">
                        <c:v>-1</c:v>
                      </c:pt>
                      <c:pt idx="11388">
                        <c:v>-1</c:v>
                      </c:pt>
                      <c:pt idx="11389">
                        <c:v>-1</c:v>
                      </c:pt>
                      <c:pt idx="11390">
                        <c:v>-1</c:v>
                      </c:pt>
                      <c:pt idx="11391">
                        <c:v>-1</c:v>
                      </c:pt>
                      <c:pt idx="11392">
                        <c:v>-1</c:v>
                      </c:pt>
                      <c:pt idx="11393">
                        <c:v>-1</c:v>
                      </c:pt>
                      <c:pt idx="11394">
                        <c:v>-1</c:v>
                      </c:pt>
                      <c:pt idx="11395">
                        <c:v>-1</c:v>
                      </c:pt>
                      <c:pt idx="11396">
                        <c:v>-1</c:v>
                      </c:pt>
                      <c:pt idx="11397">
                        <c:v>-1</c:v>
                      </c:pt>
                      <c:pt idx="11398">
                        <c:v>-1</c:v>
                      </c:pt>
                      <c:pt idx="11399">
                        <c:v>-1</c:v>
                      </c:pt>
                      <c:pt idx="11400">
                        <c:v>-1</c:v>
                      </c:pt>
                      <c:pt idx="11401">
                        <c:v>-1</c:v>
                      </c:pt>
                      <c:pt idx="11402">
                        <c:v>-1</c:v>
                      </c:pt>
                      <c:pt idx="11403">
                        <c:v>-1</c:v>
                      </c:pt>
                      <c:pt idx="11404">
                        <c:v>-1</c:v>
                      </c:pt>
                      <c:pt idx="11405">
                        <c:v>-1</c:v>
                      </c:pt>
                      <c:pt idx="11406">
                        <c:v>-1</c:v>
                      </c:pt>
                      <c:pt idx="11407">
                        <c:v>-1</c:v>
                      </c:pt>
                      <c:pt idx="11408">
                        <c:v>-1</c:v>
                      </c:pt>
                      <c:pt idx="11409">
                        <c:v>-1</c:v>
                      </c:pt>
                      <c:pt idx="11410">
                        <c:v>-1</c:v>
                      </c:pt>
                      <c:pt idx="11411">
                        <c:v>-1</c:v>
                      </c:pt>
                      <c:pt idx="11412">
                        <c:v>-1</c:v>
                      </c:pt>
                      <c:pt idx="11413">
                        <c:v>-1</c:v>
                      </c:pt>
                      <c:pt idx="11414">
                        <c:v>-1</c:v>
                      </c:pt>
                      <c:pt idx="11415">
                        <c:v>-1</c:v>
                      </c:pt>
                      <c:pt idx="11416">
                        <c:v>-1</c:v>
                      </c:pt>
                      <c:pt idx="11417">
                        <c:v>-1</c:v>
                      </c:pt>
                      <c:pt idx="11418">
                        <c:v>-1</c:v>
                      </c:pt>
                      <c:pt idx="11419">
                        <c:v>-1</c:v>
                      </c:pt>
                      <c:pt idx="11420">
                        <c:v>-1</c:v>
                      </c:pt>
                      <c:pt idx="11421">
                        <c:v>-1</c:v>
                      </c:pt>
                      <c:pt idx="11422">
                        <c:v>-1</c:v>
                      </c:pt>
                      <c:pt idx="11423">
                        <c:v>-1</c:v>
                      </c:pt>
                      <c:pt idx="11424">
                        <c:v>-1</c:v>
                      </c:pt>
                      <c:pt idx="11425">
                        <c:v>-1</c:v>
                      </c:pt>
                      <c:pt idx="11426">
                        <c:v>-1</c:v>
                      </c:pt>
                      <c:pt idx="11427">
                        <c:v>-1</c:v>
                      </c:pt>
                      <c:pt idx="11428">
                        <c:v>-1</c:v>
                      </c:pt>
                      <c:pt idx="11429">
                        <c:v>-1</c:v>
                      </c:pt>
                      <c:pt idx="11430">
                        <c:v>-1</c:v>
                      </c:pt>
                      <c:pt idx="11431">
                        <c:v>-1</c:v>
                      </c:pt>
                      <c:pt idx="11432">
                        <c:v>-1</c:v>
                      </c:pt>
                      <c:pt idx="11433">
                        <c:v>-1</c:v>
                      </c:pt>
                      <c:pt idx="11434">
                        <c:v>-1</c:v>
                      </c:pt>
                      <c:pt idx="11435">
                        <c:v>-1</c:v>
                      </c:pt>
                      <c:pt idx="11436">
                        <c:v>-1</c:v>
                      </c:pt>
                      <c:pt idx="11437">
                        <c:v>-1</c:v>
                      </c:pt>
                      <c:pt idx="11438">
                        <c:v>-1</c:v>
                      </c:pt>
                      <c:pt idx="11439">
                        <c:v>-1</c:v>
                      </c:pt>
                      <c:pt idx="11440">
                        <c:v>-1</c:v>
                      </c:pt>
                      <c:pt idx="11441">
                        <c:v>-1</c:v>
                      </c:pt>
                      <c:pt idx="11442">
                        <c:v>-1</c:v>
                      </c:pt>
                      <c:pt idx="11443">
                        <c:v>-1</c:v>
                      </c:pt>
                      <c:pt idx="11444">
                        <c:v>-1</c:v>
                      </c:pt>
                      <c:pt idx="11445">
                        <c:v>-1</c:v>
                      </c:pt>
                      <c:pt idx="11446">
                        <c:v>-1</c:v>
                      </c:pt>
                      <c:pt idx="11447">
                        <c:v>-1</c:v>
                      </c:pt>
                      <c:pt idx="11448">
                        <c:v>-1</c:v>
                      </c:pt>
                      <c:pt idx="11449">
                        <c:v>-1</c:v>
                      </c:pt>
                      <c:pt idx="11450">
                        <c:v>-1</c:v>
                      </c:pt>
                      <c:pt idx="11451">
                        <c:v>-1</c:v>
                      </c:pt>
                      <c:pt idx="11452">
                        <c:v>-1</c:v>
                      </c:pt>
                      <c:pt idx="11453">
                        <c:v>-1</c:v>
                      </c:pt>
                      <c:pt idx="11454">
                        <c:v>-1</c:v>
                      </c:pt>
                      <c:pt idx="11455">
                        <c:v>-1</c:v>
                      </c:pt>
                      <c:pt idx="11456">
                        <c:v>-1</c:v>
                      </c:pt>
                      <c:pt idx="11457">
                        <c:v>-1</c:v>
                      </c:pt>
                      <c:pt idx="11458">
                        <c:v>-1</c:v>
                      </c:pt>
                      <c:pt idx="11459">
                        <c:v>-1</c:v>
                      </c:pt>
                      <c:pt idx="11460">
                        <c:v>-1</c:v>
                      </c:pt>
                      <c:pt idx="11461">
                        <c:v>-1</c:v>
                      </c:pt>
                      <c:pt idx="11462">
                        <c:v>-1</c:v>
                      </c:pt>
                      <c:pt idx="11463">
                        <c:v>-1</c:v>
                      </c:pt>
                      <c:pt idx="11464">
                        <c:v>-1</c:v>
                      </c:pt>
                      <c:pt idx="11465">
                        <c:v>-1</c:v>
                      </c:pt>
                      <c:pt idx="11466">
                        <c:v>-1</c:v>
                      </c:pt>
                      <c:pt idx="11467">
                        <c:v>-1</c:v>
                      </c:pt>
                      <c:pt idx="11468">
                        <c:v>-1</c:v>
                      </c:pt>
                      <c:pt idx="11469">
                        <c:v>-1</c:v>
                      </c:pt>
                      <c:pt idx="11470">
                        <c:v>-1</c:v>
                      </c:pt>
                      <c:pt idx="11471">
                        <c:v>-1</c:v>
                      </c:pt>
                      <c:pt idx="11472">
                        <c:v>-1</c:v>
                      </c:pt>
                      <c:pt idx="11473">
                        <c:v>-1</c:v>
                      </c:pt>
                      <c:pt idx="11474">
                        <c:v>-1</c:v>
                      </c:pt>
                      <c:pt idx="11475">
                        <c:v>-1</c:v>
                      </c:pt>
                      <c:pt idx="11476">
                        <c:v>-1</c:v>
                      </c:pt>
                      <c:pt idx="11477">
                        <c:v>-1</c:v>
                      </c:pt>
                      <c:pt idx="11478">
                        <c:v>-1</c:v>
                      </c:pt>
                      <c:pt idx="11479">
                        <c:v>-1</c:v>
                      </c:pt>
                      <c:pt idx="11480">
                        <c:v>-1</c:v>
                      </c:pt>
                      <c:pt idx="11481">
                        <c:v>-1</c:v>
                      </c:pt>
                      <c:pt idx="11482">
                        <c:v>-1</c:v>
                      </c:pt>
                      <c:pt idx="11483">
                        <c:v>-1</c:v>
                      </c:pt>
                      <c:pt idx="11484">
                        <c:v>-1</c:v>
                      </c:pt>
                      <c:pt idx="11485">
                        <c:v>-1</c:v>
                      </c:pt>
                      <c:pt idx="11486">
                        <c:v>-1</c:v>
                      </c:pt>
                      <c:pt idx="11487">
                        <c:v>-1</c:v>
                      </c:pt>
                      <c:pt idx="11488">
                        <c:v>-1</c:v>
                      </c:pt>
                      <c:pt idx="11489">
                        <c:v>-1</c:v>
                      </c:pt>
                      <c:pt idx="11490">
                        <c:v>-1</c:v>
                      </c:pt>
                      <c:pt idx="11491">
                        <c:v>-1</c:v>
                      </c:pt>
                      <c:pt idx="11492">
                        <c:v>-1</c:v>
                      </c:pt>
                      <c:pt idx="11493">
                        <c:v>-1</c:v>
                      </c:pt>
                      <c:pt idx="11494">
                        <c:v>-1</c:v>
                      </c:pt>
                      <c:pt idx="11495">
                        <c:v>-1</c:v>
                      </c:pt>
                      <c:pt idx="11496">
                        <c:v>-1</c:v>
                      </c:pt>
                      <c:pt idx="11497">
                        <c:v>-1</c:v>
                      </c:pt>
                      <c:pt idx="11498">
                        <c:v>-1</c:v>
                      </c:pt>
                      <c:pt idx="11499">
                        <c:v>-1</c:v>
                      </c:pt>
                      <c:pt idx="11500">
                        <c:v>-1</c:v>
                      </c:pt>
                      <c:pt idx="11501">
                        <c:v>-1</c:v>
                      </c:pt>
                      <c:pt idx="11502">
                        <c:v>-1</c:v>
                      </c:pt>
                      <c:pt idx="11503">
                        <c:v>-1</c:v>
                      </c:pt>
                      <c:pt idx="11504">
                        <c:v>-1</c:v>
                      </c:pt>
                      <c:pt idx="11505">
                        <c:v>-1</c:v>
                      </c:pt>
                      <c:pt idx="11506">
                        <c:v>-1</c:v>
                      </c:pt>
                      <c:pt idx="11507">
                        <c:v>-1</c:v>
                      </c:pt>
                      <c:pt idx="11508">
                        <c:v>-1</c:v>
                      </c:pt>
                      <c:pt idx="11509">
                        <c:v>-1</c:v>
                      </c:pt>
                      <c:pt idx="11510">
                        <c:v>-1</c:v>
                      </c:pt>
                      <c:pt idx="11511">
                        <c:v>-1</c:v>
                      </c:pt>
                      <c:pt idx="11512">
                        <c:v>-1</c:v>
                      </c:pt>
                      <c:pt idx="11513">
                        <c:v>-1</c:v>
                      </c:pt>
                      <c:pt idx="11514">
                        <c:v>-1</c:v>
                      </c:pt>
                      <c:pt idx="11515">
                        <c:v>-1</c:v>
                      </c:pt>
                      <c:pt idx="11516">
                        <c:v>-1</c:v>
                      </c:pt>
                      <c:pt idx="11517">
                        <c:v>-1</c:v>
                      </c:pt>
                      <c:pt idx="11518">
                        <c:v>-1</c:v>
                      </c:pt>
                      <c:pt idx="11519">
                        <c:v>-1</c:v>
                      </c:pt>
                      <c:pt idx="11520">
                        <c:v>-1</c:v>
                      </c:pt>
                      <c:pt idx="11521">
                        <c:v>-1</c:v>
                      </c:pt>
                      <c:pt idx="11522">
                        <c:v>-1</c:v>
                      </c:pt>
                      <c:pt idx="11523">
                        <c:v>-1</c:v>
                      </c:pt>
                      <c:pt idx="11524">
                        <c:v>-1</c:v>
                      </c:pt>
                      <c:pt idx="11525">
                        <c:v>-1</c:v>
                      </c:pt>
                      <c:pt idx="11526">
                        <c:v>-1</c:v>
                      </c:pt>
                      <c:pt idx="11527">
                        <c:v>-1</c:v>
                      </c:pt>
                      <c:pt idx="11528">
                        <c:v>-1</c:v>
                      </c:pt>
                      <c:pt idx="11529">
                        <c:v>-1</c:v>
                      </c:pt>
                      <c:pt idx="11530">
                        <c:v>-1</c:v>
                      </c:pt>
                      <c:pt idx="11531">
                        <c:v>-1</c:v>
                      </c:pt>
                      <c:pt idx="11532">
                        <c:v>-1</c:v>
                      </c:pt>
                      <c:pt idx="11533">
                        <c:v>-1</c:v>
                      </c:pt>
                      <c:pt idx="11534">
                        <c:v>-1</c:v>
                      </c:pt>
                      <c:pt idx="11535">
                        <c:v>-1</c:v>
                      </c:pt>
                      <c:pt idx="11536">
                        <c:v>-1</c:v>
                      </c:pt>
                      <c:pt idx="11537">
                        <c:v>-1</c:v>
                      </c:pt>
                      <c:pt idx="11538">
                        <c:v>-1</c:v>
                      </c:pt>
                      <c:pt idx="11539">
                        <c:v>-1</c:v>
                      </c:pt>
                      <c:pt idx="11540">
                        <c:v>-1</c:v>
                      </c:pt>
                      <c:pt idx="11541">
                        <c:v>-1</c:v>
                      </c:pt>
                      <c:pt idx="11542">
                        <c:v>-1</c:v>
                      </c:pt>
                      <c:pt idx="11543">
                        <c:v>-1</c:v>
                      </c:pt>
                      <c:pt idx="11544">
                        <c:v>-1</c:v>
                      </c:pt>
                      <c:pt idx="11545">
                        <c:v>-1</c:v>
                      </c:pt>
                      <c:pt idx="11546">
                        <c:v>-1</c:v>
                      </c:pt>
                      <c:pt idx="11547">
                        <c:v>-1</c:v>
                      </c:pt>
                      <c:pt idx="11548">
                        <c:v>-1</c:v>
                      </c:pt>
                      <c:pt idx="11549">
                        <c:v>-1</c:v>
                      </c:pt>
                      <c:pt idx="11550">
                        <c:v>-1</c:v>
                      </c:pt>
                      <c:pt idx="11551">
                        <c:v>-1</c:v>
                      </c:pt>
                      <c:pt idx="11552">
                        <c:v>-1</c:v>
                      </c:pt>
                      <c:pt idx="11553">
                        <c:v>-1</c:v>
                      </c:pt>
                      <c:pt idx="11554">
                        <c:v>-1</c:v>
                      </c:pt>
                      <c:pt idx="11555">
                        <c:v>-1</c:v>
                      </c:pt>
                      <c:pt idx="11556">
                        <c:v>-1</c:v>
                      </c:pt>
                      <c:pt idx="11557">
                        <c:v>-1</c:v>
                      </c:pt>
                      <c:pt idx="11558">
                        <c:v>-1</c:v>
                      </c:pt>
                      <c:pt idx="11559">
                        <c:v>-1</c:v>
                      </c:pt>
                      <c:pt idx="11560">
                        <c:v>-1</c:v>
                      </c:pt>
                      <c:pt idx="11561">
                        <c:v>-1</c:v>
                      </c:pt>
                      <c:pt idx="11562">
                        <c:v>-1</c:v>
                      </c:pt>
                      <c:pt idx="11563">
                        <c:v>-1</c:v>
                      </c:pt>
                      <c:pt idx="11564">
                        <c:v>-1</c:v>
                      </c:pt>
                      <c:pt idx="11565">
                        <c:v>-1</c:v>
                      </c:pt>
                      <c:pt idx="11566">
                        <c:v>-1</c:v>
                      </c:pt>
                      <c:pt idx="11567">
                        <c:v>-1</c:v>
                      </c:pt>
                      <c:pt idx="11568">
                        <c:v>-1</c:v>
                      </c:pt>
                      <c:pt idx="11569">
                        <c:v>-1</c:v>
                      </c:pt>
                      <c:pt idx="11570">
                        <c:v>-1</c:v>
                      </c:pt>
                      <c:pt idx="11571">
                        <c:v>-1</c:v>
                      </c:pt>
                      <c:pt idx="11572">
                        <c:v>-1</c:v>
                      </c:pt>
                      <c:pt idx="11573">
                        <c:v>-1</c:v>
                      </c:pt>
                      <c:pt idx="11574">
                        <c:v>-1</c:v>
                      </c:pt>
                      <c:pt idx="11575">
                        <c:v>-1</c:v>
                      </c:pt>
                      <c:pt idx="11576">
                        <c:v>-1</c:v>
                      </c:pt>
                      <c:pt idx="11577">
                        <c:v>-1</c:v>
                      </c:pt>
                      <c:pt idx="11578">
                        <c:v>-1</c:v>
                      </c:pt>
                      <c:pt idx="11579">
                        <c:v>-1</c:v>
                      </c:pt>
                      <c:pt idx="11580">
                        <c:v>-1</c:v>
                      </c:pt>
                      <c:pt idx="11581">
                        <c:v>-1</c:v>
                      </c:pt>
                      <c:pt idx="11582">
                        <c:v>-1</c:v>
                      </c:pt>
                      <c:pt idx="11583">
                        <c:v>-1</c:v>
                      </c:pt>
                      <c:pt idx="11584">
                        <c:v>-1</c:v>
                      </c:pt>
                      <c:pt idx="11585">
                        <c:v>-1</c:v>
                      </c:pt>
                      <c:pt idx="11586">
                        <c:v>-1</c:v>
                      </c:pt>
                      <c:pt idx="11587">
                        <c:v>-1</c:v>
                      </c:pt>
                      <c:pt idx="11588">
                        <c:v>-1</c:v>
                      </c:pt>
                      <c:pt idx="11589">
                        <c:v>-1</c:v>
                      </c:pt>
                      <c:pt idx="11590">
                        <c:v>-1</c:v>
                      </c:pt>
                      <c:pt idx="11591">
                        <c:v>-1</c:v>
                      </c:pt>
                      <c:pt idx="11592">
                        <c:v>-1</c:v>
                      </c:pt>
                      <c:pt idx="11593">
                        <c:v>-1</c:v>
                      </c:pt>
                      <c:pt idx="11594">
                        <c:v>-1</c:v>
                      </c:pt>
                      <c:pt idx="11595">
                        <c:v>-1</c:v>
                      </c:pt>
                      <c:pt idx="11596">
                        <c:v>-1</c:v>
                      </c:pt>
                      <c:pt idx="11597">
                        <c:v>-1</c:v>
                      </c:pt>
                      <c:pt idx="11598">
                        <c:v>-1</c:v>
                      </c:pt>
                      <c:pt idx="11599">
                        <c:v>-1</c:v>
                      </c:pt>
                      <c:pt idx="11600">
                        <c:v>-1</c:v>
                      </c:pt>
                      <c:pt idx="11601">
                        <c:v>-1</c:v>
                      </c:pt>
                      <c:pt idx="11602">
                        <c:v>-1</c:v>
                      </c:pt>
                      <c:pt idx="11603">
                        <c:v>-1</c:v>
                      </c:pt>
                      <c:pt idx="11604">
                        <c:v>-1</c:v>
                      </c:pt>
                      <c:pt idx="11605">
                        <c:v>-1</c:v>
                      </c:pt>
                      <c:pt idx="11606">
                        <c:v>-1</c:v>
                      </c:pt>
                      <c:pt idx="11607">
                        <c:v>-1</c:v>
                      </c:pt>
                      <c:pt idx="11608">
                        <c:v>-1</c:v>
                      </c:pt>
                      <c:pt idx="11609">
                        <c:v>-1</c:v>
                      </c:pt>
                      <c:pt idx="11610">
                        <c:v>-1</c:v>
                      </c:pt>
                      <c:pt idx="11611">
                        <c:v>-1</c:v>
                      </c:pt>
                      <c:pt idx="11612">
                        <c:v>-1</c:v>
                      </c:pt>
                      <c:pt idx="11613">
                        <c:v>-1</c:v>
                      </c:pt>
                      <c:pt idx="11614">
                        <c:v>-1</c:v>
                      </c:pt>
                      <c:pt idx="11615">
                        <c:v>-1</c:v>
                      </c:pt>
                      <c:pt idx="11616">
                        <c:v>-1</c:v>
                      </c:pt>
                      <c:pt idx="11617">
                        <c:v>-1</c:v>
                      </c:pt>
                      <c:pt idx="11618">
                        <c:v>-1</c:v>
                      </c:pt>
                      <c:pt idx="11619">
                        <c:v>-1</c:v>
                      </c:pt>
                      <c:pt idx="11620">
                        <c:v>-1</c:v>
                      </c:pt>
                      <c:pt idx="11621">
                        <c:v>-1</c:v>
                      </c:pt>
                      <c:pt idx="11622">
                        <c:v>-1</c:v>
                      </c:pt>
                      <c:pt idx="11623">
                        <c:v>-1</c:v>
                      </c:pt>
                      <c:pt idx="11624">
                        <c:v>-1</c:v>
                      </c:pt>
                      <c:pt idx="11625">
                        <c:v>-1</c:v>
                      </c:pt>
                      <c:pt idx="11626">
                        <c:v>-1</c:v>
                      </c:pt>
                      <c:pt idx="11627">
                        <c:v>-1</c:v>
                      </c:pt>
                      <c:pt idx="11628">
                        <c:v>-1</c:v>
                      </c:pt>
                      <c:pt idx="11629">
                        <c:v>-1</c:v>
                      </c:pt>
                      <c:pt idx="11630">
                        <c:v>-1</c:v>
                      </c:pt>
                      <c:pt idx="11631">
                        <c:v>-1</c:v>
                      </c:pt>
                      <c:pt idx="11632">
                        <c:v>-1</c:v>
                      </c:pt>
                      <c:pt idx="11633">
                        <c:v>-1</c:v>
                      </c:pt>
                      <c:pt idx="11634">
                        <c:v>-1</c:v>
                      </c:pt>
                      <c:pt idx="11635">
                        <c:v>-1</c:v>
                      </c:pt>
                      <c:pt idx="11636">
                        <c:v>-1</c:v>
                      </c:pt>
                      <c:pt idx="11637">
                        <c:v>-1</c:v>
                      </c:pt>
                      <c:pt idx="11638">
                        <c:v>-1</c:v>
                      </c:pt>
                      <c:pt idx="11639">
                        <c:v>-1</c:v>
                      </c:pt>
                      <c:pt idx="11640">
                        <c:v>-1</c:v>
                      </c:pt>
                      <c:pt idx="11641">
                        <c:v>-1</c:v>
                      </c:pt>
                      <c:pt idx="11642">
                        <c:v>-1</c:v>
                      </c:pt>
                      <c:pt idx="11643">
                        <c:v>-1</c:v>
                      </c:pt>
                      <c:pt idx="11644">
                        <c:v>-1</c:v>
                      </c:pt>
                      <c:pt idx="11645">
                        <c:v>-1</c:v>
                      </c:pt>
                      <c:pt idx="11646">
                        <c:v>-1</c:v>
                      </c:pt>
                      <c:pt idx="11647">
                        <c:v>-1</c:v>
                      </c:pt>
                      <c:pt idx="11648">
                        <c:v>-1</c:v>
                      </c:pt>
                      <c:pt idx="11649">
                        <c:v>-1</c:v>
                      </c:pt>
                      <c:pt idx="11650">
                        <c:v>-1</c:v>
                      </c:pt>
                      <c:pt idx="11651">
                        <c:v>-1</c:v>
                      </c:pt>
                      <c:pt idx="11652">
                        <c:v>-1</c:v>
                      </c:pt>
                      <c:pt idx="11653">
                        <c:v>-1</c:v>
                      </c:pt>
                      <c:pt idx="11654">
                        <c:v>-1</c:v>
                      </c:pt>
                      <c:pt idx="11655">
                        <c:v>-1</c:v>
                      </c:pt>
                      <c:pt idx="11656">
                        <c:v>-1</c:v>
                      </c:pt>
                      <c:pt idx="11657">
                        <c:v>-1</c:v>
                      </c:pt>
                      <c:pt idx="11658">
                        <c:v>-1</c:v>
                      </c:pt>
                      <c:pt idx="11659">
                        <c:v>-1</c:v>
                      </c:pt>
                      <c:pt idx="11660">
                        <c:v>-1</c:v>
                      </c:pt>
                      <c:pt idx="11661">
                        <c:v>-1</c:v>
                      </c:pt>
                      <c:pt idx="11662">
                        <c:v>-1</c:v>
                      </c:pt>
                      <c:pt idx="11663">
                        <c:v>-1</c:v>
                      </c:pt>
                      <c:pt idx="11664">
                        <c:v>-1</c:v>
                      </c:pt>
                      <c:pt idx="11665">
                        <c:v>-1</c:v>
                      </c:pt>
                      <c:pt idx="11666">
                        <c:v>-1</c:v>
                      </c:pt>
                      <c:pt idx="11667">
                        <c:v>-1</c:v>
                      </c:pt>
                      <c:pt idx="11668">
                        <c:v>-1</c:v>
                      </c:pt>
                      <c:pt idx="11669">
                        <c:v>-1</c:v>
                      </c:pt>
                      <c:pt idx="11670">
                        <c:v>-1</c:v>
                      </c:pt>
                      <c:pt idx="11671">
                        <c:v>-1</c:v>
                      </c:pt>
                      <c:pt idx="11672">
                        <c:v>-1</c:v>
                      </c:pt>
                      <c:pt idx="11673">
                        <c:v>-1</c:v>
                      </c:pt>
                      <c:pt idx="11674">
                        <c:v>-1</c:v>
                      </c:pt>
                      <c:pt idx="11675">
                        <c:v>-1</c:v>
                      </c:pt>
                      <c:pt idx="11676">
                        <c:v>-1</c:v>
                      </c:pt>
                      <c:pt idx="11677">
                        <c:v>-1</c:v>
                      </c:pt>
                      <c:pt idx="11678">
                        <c:v>-1</c:v>
                      </c:pt>
                      <c:pt idx="11679">
                        <c:v>-1</c:v>
                      </c:pt>
                      <c:pt idx="11680">
                        <c:v>-1</c:v>
                      </c:pt>
                      <c:pt idx="11681">
                        <c:v>-1</c:v>
                      </c:pt>
                      <c:pt idx="11682">
                        <c:v>-1</c:v>
                      </c:pt>
                      <c:pt idx="11683">
                        <c:v>-1</c:v>
                      </c:pt>
                      <c:pt idx="11684">
                        <c:v>-1</c:v>
                      </c:pt>
                      <c:pt idx="11685">
                        <c:v>-1</c:v>
                      </c:pt>
                      <c:pt idx="11686">
                        <c:v>-1</c:v>
                      </c:pt>
                      <c:pt idx="11687">
                        <c:v>-1</c:v>
                      </c:pt>
                      <c:pt idx="11688">
                        <c:v>-1</c:v>
                      </c:pt>
                      <c:pt idx="11689">
                        <c:v>-1</c:v>
                      </c:pt>
                      <c:pt idx="11690">
                        <c:v>-1</c:v>
                      </c:pt>
                      <c:pt idx="11691">
                        <c:v>-1</c:v>
                      </c:pt>
                      <c:pt idx="11692">
                        <c:v>-1</c:v>
                      </c:pt>
                      <c:pt idx="11693">
                        <c:v>-1</c:v>
                      </c:pt>
                      <c:pt idx="11694">
                        <c:v>-1</c:v>
                      </c:pt>
                      <c:pt idx="11695">
                        <c:v>-1</c:v>
                      </c:pt>
                      <c:pt idx="11696">
                        <c:v>-1</c:v>
                      </c:pt>
                      <c:pt idx="11697">
                        <c:v>-1</c:v>
                      </c:pt>
                      <c:pt idx="11698">
                        <c:v>-1</c:v>
                      </c:pt>
                      <c:pt idx="11699">
                        <c:v>-1</c:v>
                      </c:pt>
                      <c:pt idx="11700">
                        <c:v>-1</c:v>
                      </c:pt>
                      <c:pt idx="11701">
                        <c:v>-1</c:v>
                      </c:pt>
                      <c:pt idx="11702">
                        <c:v>-1</c:v>
                      </c:pt>
                      <c:pt idx="11703">
                        <c:v>-1</c:v>
                      </c:pt>
                      <c:pt idx="11704">
                        <c:v>-1</c:v>
                      </c:pt>
                      <c:pt idx="11705">
                        <c:v>-1</c:v>
                      </c:pt>
                      <c:pt idx="11706">
                        <c:v>-1</c:v>
                      </c:pt>
                      <c:pt idx="11707">
                        <c:v>-1</c:v>
                      </c:pt>
                      <c:pt idx="11708">
                        <c:v>-1</c:v>
                      </c:pt>
                      <c:pt idx="11709">
                        <c:v>-1</c:v>
                      </c:pt>
                      <c:pt idx="11710">
                        <c:v>-1</c:v>
                      </c:pt>
                      <c:pt idx="11711">
                        <c:v>-1</c:v>
                      </c:pt>
                      <c:pt idx="11712">
                        <c:v>-1</c:v>
                      </c:pt>
                      <c:pt idx="11713">
                        <c:v>-1</c:v>
                      </c:pt>
                      <c:pt idx="11714">
                        <c:v>-1</c:v>
                      </c:pt>
                      <c:pt idx="11715">
                        <c:v>-1</c:v>
                      </c:pt>
                      <c:pt idx="11716">
                        <c:v>-1</c:v>
                      </c:pt>
                      <c:pt idx="11717">
                        <c:v>-1</c:v>
                      </c:pt>
                      <c:pt idx="11718">
                        <c:v>-1</c:v>
                      </c:pt>
                      <c:pt idx="11719">
                        <c:v>-1</c:v>
                      </c:pt>
                      <c:pt idx="11720">
                        <c:v>-1</c:v>
                      </c:pt>
                      <c:pt idx="11721">
                        <c:v>-1</c:v>
                      </c:pt>
                      <c:pt idx="11722">
                        <c:v>-1</c:v>
                      </c:pt>
                      <c:pt idx="11723">
                        <c:v>-1</c:v>
                      </c:pt>
                      <c:pt idx="11724">
                        <c:v>-1</c:v>
                      </c:pt>
                      <c:pt idx="11725">
                        <c:v>-1</c:v>
                      </c:pt>
                      <c:pt idx="11726">
                        <c:v>-1</c:v>
                      </c:pt>
                      <c:pt idx="11727">
                        <c:v>-1</c:v>
                      </c:pt>
                      <c:pt idx="11728">
                        <c:v>-1</c:v>
                      </c:pt>
                      <c:pt idx="11729">
                        <c:v>-1</c:v>
                      </c:pt>
                      <c:pt idx="11730">
                        <c:v>-1</c:v>
                      </c:pt>
                      <c:pt idx="11731">
                        <c:v>-1</c:v>
                      </c:pt>
                      <c:pt idx="11732">
                        <c:v>-1</c:v>
                      </c:pt>
                      <c:pt idx="11733">
                        <c:v>-1</c:v>
                      </c:pt>
                      <c:pt idx="11734">
                        <c:v>-1</c:v>
                      </c:pt>
                      <c:pt idx="11735">
                        <c:v>-1</c:v>
                      </c:pt>
                      <c:pt idx="11736">
                        <c:v>-1</c:v>
                      </c:pt>
                      <c:pt idx="11737">
                        <c:v>-1</c:v>
                      </c:pt>
                      <c:pt idx="11738">
                        <c:v>-1</c:v>
                      </c:pt>
                      <c:pt idx="11739">
                        <c:v>-1</c:v>
                      </c:pt>
                      <c:pt idx="11740">
                        <c:v>-1</c:v>
                      </c:pt>
                      <c:pt idx="11741">
                        <c:v>-1</c:v>
                      </c:pt>
                      <c:pt idx="11742">
                        <c:v>-1</c:v>
                      </c:pt>
                      <c:pt idx="11743">
                        <c:v>-1</c:v>
                      </c:pt>
                      <c:pt idx="11744">
                        <c:v>-1</c:v>
                      </c:pt>
                      <c:pt idx="11745">
                        <c:v>-1</c:v>
                      </c:pt>
                      <c:pt idx="11746">
                        <c:v>-1</c:v>
                      </c:pt>
                      <c:pt idx="11747">
                        <c:v>-1</c:v>
                      </c:pt>
                      <c:pt idx="11748">
                        <c:v>-1</c:v>
                      </c:pt>
                      <c:pt idx="11749">
                        <c:v>-1</c:v>
                      </c:pt>
                      <c:pt idx="11750">
                        <c:v>-1</c:v>
                      </c:pt>
                      <c:pt idx="11751">
                        <c:v>-1</c:v>
                      </c:pt>
                      <c:pt idx="11752">
                        <c:v>-1</c:v>
                      </c:pt>
                      <c:pt idx="11753">
                        <c:v>-1</c:v>
                      </c:pt>
                      <c:pt idx="11754">
                        <c:v>-1</c:v>
                      </c:pt>
                      <c:pt idx="11755">
                        <c:v>-1</c:v>
                      </c:pt>
                      <c:pt idx="11756">
                        <c:v>-1</c:v>
                      </c:pt>
                      <c:pt idx="11757">
                        <c:v>-1</c:v>
                      </c:pt>
                      <c:pt idx="11758">
                        <c:v>-1</c:v>
                      </c:pt>
                      <c:pt idx="11759">
                        <c:v>-1</c:v>
                      </c:pt>
                      <c:pt idx="11760">
                        <c:v>-1</c:v>
                      </c:pt>
                      <c:pt idx="11761">
                        <c:v>-1</c:v>
                      </c:pt>
                      <c:pt idx="11762">
                        <c:v>-1</c:v>
                      </c:pt>
                      <c:pt idx="11763">
                        <c:v>-1</c:v>
                      </c:pt>
                      <c:pt idx="11764">
                        <c:v>-1</c:v>
                      </c:pt>
                      <c:pt idx="11765">
                        <c:v>-1</c:v>
                      </c:pt>
                      <c:pt idx="11766">
                        <c:v>-1</c:v>
                      </c:pt>
                      <c:pt idx="11767">
                        <c:v>-1</c:v>
                      </c:pt>
                      <c:pt idx="11768">
                        <c:v>-1</c:v>
                      </c:pt>
                      <c:pt idx="11769">
                        <c:v>-1</c:v>
                      </c:pt>
                      <c:pt idx="11770">
                        <c:v>-1</c:v>
                      </c:pt>
                      <c:pt idx="11771">
                        <c:v>-1</c:v>
                      </c:pt>
                      <c:pt idx="11772">
                        <c:v>-1</c:v>
                      </c:pt>
                      <c:pt idx="11773">
                        <c:v>-1</c:v>
                      </c:pt>
                      <c:pt idx="11774">
                        <c:v>-1</c:v>
                      </c:pt>
                      <c:pt idx="11775">
                        <c:v>-1</c:v>
                      </c:pt>
                      <c:pt idx="11776">
                        <c:v>-1</c:v>
                      </c:pt>
                      <c:pt idx="11777">
                        <c:v>-1</c:v>
                      </c:pt>
                      <c:pt idx="11778">
                        <c:v>-1</c:v>
                      </c:pt>
                      <c:pt idx="11779">
                        <c:v>-1</c:v>
                      </c:pt>
                      <c:pt idx="11780">
                        <c:v>-1</c:v>
                      </c:pt>
                      <c:pt idx="11781">
                        <c:v>-1</c:v>
                      </c:pt>
                      <c:pt idx="11782">
                        <c:v>-1</c:v>
                      </c:pt>
                      <c:pt idx="11783">
                        <c:v>-1</c:v>
                      </c:pt>
                      <c:pt idx="11784">
                        <c:v>-1</c:v>
                      </c:pt>
                      <c:pt idx="11785">
                        <c:v>-1</c:v>
                      </c:pt>
                      <c:pt idx="11786">
                        <c:v>-1</c:v>
                      </c:pt>
                      <c:pt idx="11787">
                        <c:v>-1</c:v>
                      </c:pt>
                      <c:pt idx="11788">
                        <c:v>-1</c:v>
                      </c:pt>
                      <c:pt idx="11789">
                        <c:v>-1</c:v>
                      </c:pt>
                      <c:pt idx="11790">
                        <c:v>-1</c:v>
                      </c:pt>
                      <c:pt idx="11791">
                        <c:v>-1</c:v>
                      </c:pt>
                      <c:pt idx="11792">
                        <c:v>-1</c:v>
                      </c:pt>
                      <c:pt idx="11793">
                        <c:v>-1</c:v>
                      </c:pt>
                      <c:pt idx="11794">
                        <c:v>-1</c:v>
                      </c:pt>
                      <c:pt idx="11795">
                        <c:v>-1</c:v>
                      </c:pt>
                      <c:pt idx="11796">
                        <c:v>-1</c:v>
                      </c:pt>
                      <c:pt idx="11797">
                        <c:v>-1</c:v>
                      </c:pt>
                      <c:pt idx="11798">
                        <c:v>-1</c:v>
                      </c:pt>
                      <c:pt idx="11799">
                        <c:v>-1</c:v>
                      </c:pt>
                      <c:pt idx="11800">
                        <c:v>-1</c:v>
                      </c:pt>
                      <c:pt idx="11801">
                        <c:v>-1</c:v>
                      </c:pt>
                      <c:pt idx="11802">
                        <c:v>-1</c:v>
                      </c:pt>
                      <c:pt idx="11803">
                        <c:v>-1</c:v>
                      </c:pt>
                      <c:pt idx="11804">
                        <c:v>-1</c:v>
                      </c:pt>
                      <c:pt idx="11805">
                        <c:v>-1</c:v>
                      </c:pt>
                      <c:pt idx="11806">
                        <c:v>-1</c:v>
                      </c:pt>
                      <c:pt idx="11807">
                        <c:v>-1</c:v>
                      </c:pt>
                      <c:pt idx="11808">
                        <c:v>-1</c:v>
                      </c:pt>
                      <c:pt idx="11809">
                        <c:v>-1</c:v>
                      </c:pt>
                      <c:pt idx="11810">
                        <c:v>-1</c:v>
                      </c:pt>
                      <c:pt idx="11811">
                        <c:v>-1</c:v>
                      </c:pt>
                      <c:pt idx="11812">
                        <c:v>-1</c:v>
                      </c:pt>
                      <c:pt idx="11813">
                        <c:v>-1</c:v>
                      </c:pt>
                      <c:pt idx="11814">
                        <c:v>-1</c:v>
                      </c:pt>
                      <c:pt idx="11815">
                        <c:v>-1</c:v>
                      </c:pt>
                      <c:pt idx="11816">
                        <c:v>-1</c:v>
                      </c:pt>
                      <c:pt idx="11817">
                        <c:v>-1</c:v>
                      </c:pt>
                      <c:pt idx="11818">
                        <c:v>-1</c:v>
                      </c:pt>
                      <c:pt idx="11819">
                        <c:v>-1</c:v>
                      </c:pt>
                      <c:pt idx="11820">
                        <c:v>-1</c:v>
                      </c:pt>
                      <c:pt idx="11821">
                        <c:v>-1</c:v>
                      </c:pt>
                      <c:pt idx="11822">
                        <c:v>-1</c:v>
                      </c:pt>
                      <c:pt idx="11823">
                        <c:v>-1</c:v>
                      </c:pt>
                      <c:pt idx="11824">
                        <c:v>-1</c:v>
                      </c:pt>
                      <c:pt idx="11825">
                        <c:v>-1</c:v>
                      </c:pt>
                      <c:pt idx="11826">
                        <c:v>-1</c:v>
                      </c:pt>
                      <c:pt idx="11827">
                        <c:v>-1</c:v>
                      </c:pt>
                      <c:pt idx="11828">
                        <c:v>-1</c:v>
                      </c:pt>
                      <c:pt idx="11829">
                        <c:v>-1</c:v>
                      </c:pt>
                      <c:pt idx="11830">
                        <c:v>-1</c:v>
                      </c:pt>
                      <c:pt idx="11831">
                        <c:v>-1</c:v>
                      </c:pt>
                      <c:pt idx="11832">
                        <c:v>-1</c:v>
                      </c:pt>
                      <c:pt idx="11833">
                        <c:v>-1</c:v>
                      </c:pt>
                      <c:pt idx="11834">
                        <c:v>-1</c:v>
                      </c:pt>
                      <c:pt idx="11835">
                        <c:v>-1</c:v>
                      </c:pt>
                      <c:pt idx="11836">
                        <c:v>-1</c:v>
                      </c:pt>
                      <c:pt idx="11837">
                        <c:v>-1</c:v>
                      </c:pt>
                      <c:pt idx="11838">
                        <c:v>-1</c:v>
                      </c:pt>
                      <c:pt idx="11839">
                        <c:v>-1</c:v>
                      </c:pt>
                      <c:pt idx="11840">
                        <c:v>-1</c:v>
                      </c:pt>
                      <c:pt idx="11841">
                        <c:v>-1</c:v>
                      </c:pt>
                      <c:pt idx="11842">
                        <c:v>-1</c:v>
                      </c:pt>
                      <c:pt idx="11843">
                        <c:v>-1</c:v>
                      </c:pt>
                      <c:pt idx="11844">
                        <c:v>-1</c:v>
                      </c:pt>
                      <c:pt idx="11845">
                        <c:v>-1</c:v>
                      </c:pt>
                      <c:pt idx="11846">
                        <c:v>-1</c:v>
                      </c:pt>
                      <c:pt idx="11847">
                        <c:v>-1</c:v>
                      </c:pt>
                      <c:pt idx="11848">
                        <c:v>-1</c:v>
                      </c:pt>
                      <c:pt idx="11849">
                        <c:v>-1</c:v>
                      </c:pt>
                      <c:pt idx="11850">
                        <c:v>-1</c:v>
                      </c:pt>
                      <c:pt idx="11851">
                        <c:v>-1</c:v>
                      </c:pt>
                      <c:pt idx="11852">
                        <c:v>-1</c:v>
                      </c:pt>
                      <c:pt idx="11853">
                        <c:v>-1</c:v>
                      </c:pt>
                      <c:pt idx="11854">
                        <c:v>-1</c:v>
                      </c:pt>
                      <c:pt idx="11855">
                        <c:v>-1</c:v>
                      </c:pt>
                      <c:pt idx="11856">
                        <c:v>-1</c:v>
                      </c:pt>
                      <c:pt idx="11857">
                        <c:v>-1</c:v>
                      </c:pt>
                      <c:pt idx="11858">
                        <c:v>-1</c:v>
                      </c:pt>
                      <c:pt idx="11859">
                        <c:v>-1</c:v>
                      </c:pt>
                      <c:pt idx="11860">
                        <c:v>-1</c:v>
                      </c:pt>
                      <c:pt idx="11861">
                        <c:v>-1</c:v>
                      </c:pt>
                      <c:pt idx="11862">
                        <c:v>-1</c:v>
                      </c:pt>
                      <c:pt idx="11863">
                        <c:v>-1</c:v>
                      </c:pt>
                      <c:pt idx="11864">
                        <c:v>-1</c:v>
                      </c:pt>
                      <c:pt idx="11865">
                        <c:v>-1</c:v>
                      </c:pt>
                      <c:pt idx="11866">
                        <c:v>-1</c:v>
                      </c:pt>
                      <c:pt idx="11867">
                        <c:v>-1</c:v>
                      </c:pt>
                      <c:pt idx="11868">
                        <c:v>-1</c:v>
                      </c:pt>
                      <c:pt idx="11869">
                        <c:v>-1</c:v>
                      </c:pt>
                      <c:pt idx="11870">
                        <c:v>-1</c:v>
                      </c:pt>
                      <c:pt idx="11871">
                        <c:v>-1</c:v>
                      </c:pt>
                      <c:pt idx="11872">
                        <c:v>-1</c:v>
                      </c:pt>
                      <c:pt idx="11873">
                        <c:v>-1</c:v>
                      </c:pt>
                      <c:pt idx="11874">
                        <c:v>-1</c:v>
                      </c:pt>
                      <c:pt idx="11875">
                        <c:v>-1</c:v>
                      </c:pt>
                      <c:pt idx="11876">
                        <c:v>-1</c:v>
                      </c:pt>
                      <c:pt idx="11877">
                        <c:v>-1</c:v>
                      </c:pt>
                      <c:pt idx="11878">
                        <c:v>-1</c:v>
                      </c:pt>
                      <c:pt idx="11879">
                        <c:v>-1</c:v>
                      </c:pt>
                      <c:pt idx="11880">
                        <c:v>-1</c:v>
                      </c:pt>
                      <c:pt idx="11881">
                        <c:v>-1</c:v>
                      </c:pt>
                      <c:pt idx="11882">
                        <c:v>-1</c:v>
                      </c:pt>
                      <c:pt idx="11883">
                        <c:v>-1</c:v>
                      </c:pt>
                      <c:pt idx="11884">
                        <c:v>-1</c:v>
                      </c:pt>
                      <c:pt idx="11885">
                        <c:v>-1</c:v>
                      </c:pt>
                      <c:pt idx="11886">
                        <c:v>-1</c:v>
                      </c:pt>
                      <c:pt idx="11887">
                        <c:v>-1</c:v>
                      </c:pt>
                      <c:pt idx="11888">
                        <c:v>-1</c:v>
                      </c:pt>
                      <c:pt idx="11889">
                        <c:v>-1</c:v>
                      </c:pt>
                      <c:pt idx="11890">
                        <c:v>-1</c:v>
                      </c:pt>
                      <c:pt idx="11891">
                        <c:v>-1</c:v>
                      </c:pt>
                      <c:pt idx="11892">
                        <c:v>-1</c:v>
                      </c:pt>
                      <c:pt idx="11893">
                        <c:v>-1</c:v>
                      </c:pt>
                      <c:pt idx="11894">
                        <c:v>-1</c:v>
                      </c:pt>
                      <c:pt idx="11895">
                        <c:v>-1</c:v>
                      </c:pt>
                      <c:pt idx="11896">
                        <c:v>-1</c:v>
                      </c:pt>
                      <c:pt idx="11897">
                        <c:v>-1</c:v>
                      </c:pt>
                      <c:pt idx="11898">
                        <c:v>-1</c:v>
                      </c:pt>
                      <c:pt idx="11899">
                        <c:v>-1</c:v>
                      </c:pt>
                      <c:pt idx="11900">
                        <c:v>-1</c:v>
                      </c:pt>
                      <c:pt idx="11901">
                        <c:v>-1</c:v>
                      </c:pt>
                      <c:pt idx="11902">
                        <c:v>-1</c:v>
                      </c:pt>
                      <c:pt idx="11903">
                        <c:v>-1</c:v>
                      </c:pt>
                      <c:pt idx="11904">
                        <c:v>-1</c:v>
                      </c:pt>
                      <c:pt idx="11905">
                        <c:v>-1</c:v>
                      </c:pt>
                      <c:pt idx="11906">
                        <c:v>-1</c:v>
                      </c:pt>
                      <c:pt idx="11907">
                        <c:v>-1</c:v>
                      </c:pt>
                      <c:pt idx="11908">
                        <c:v>-1</c:v>
                      </c:pt>
                      <c:pt idx="11909">
                        <c:v>-1</c:v>
                      </c:pt>
                      <c:pt idx="11910">
                        <c:v>-1</c:v>
                      </c:pt>
                      <c:pt idx="11911">
                        <c:v>-1</c:v>
                      </c:pt>
                      <c:pt idx="11912">
                        <c:v>-1</c:v>
                      </c:pt>
                      <c:pt idx="11913">
                        <c:v>-1</c:v>
                      </c:pt>
                      <c:pt idx="11914">
                        <c:v>-1</c:v>
                      </c:pt>
                      <c:pt idx="11915">
                        <c:v>-1</c:v>
                      </c:pt>
                      <c:pt idx="11916">
                        <c:v>-1</c:v>
                      </c:pt>
                      <c:pt idx="11917">
                        <c:v>-1</c:v>
                      </c:pt>
                      <c:pt idx="11918">
                        <c:v>-1</c:v>
                      </c:pt>
                      <c:pt idx="11919">
                        <c:v>-1</c:v>
                      </c:pt>
                      <c:pt idx="11920">
                        <c:v>-1</c:v>
                      </c:pt>
                      <c:pt idx="11921">
                        <c:v>-1</c:v>
                      </c:pt>
                      <c:pt idx="11922">
                        <c:v>-1</c:v>
                      </c:pt>
                      <c:pt idx="11923">
                        <c:v>-1</c:v>
                      </c:pt>
                      <c:pt idx="11924">
                        <c:v>-1</c:v>
                      </c:pt>
                      <c:pt idx="11925">
                        <c:v>-1</c:v>
                      </c:pt>
                      <c:pt idx="11926">
                        <c:v>-1</c:v>
                      </c:pt>
                      <c:pt idx="11927">
                        <c:v>-1</c:v>
                      </c:pt>
                      <c:pt idx="11928">
                        <c:v>-1</c:v>
                      </c:pt>
                      <c:pt idx="11929">
                        <c:v>-1</c:v>
                      </c:pt>
                      <c:pt idx="11930">
                        <c:v>-1</c:v>
                      </c:pt>
                      <c:pt idx="11931">
                        <c:v>-1</c:v>
                      </c:pt>
                      <c:pt idx="11932">
                        <c:v>-1</c:v>
                      </c:pt>
                      <c:pt idx="11933">
                        <c:v>-1</c:v>
                      </c:pt>
                      <c:pt idx="11934">
                        <c:v>-1</c:v>
                      </c:pt>
                      <c:pt idx="11935">
                        <c:v>-1</c:v>
                      </c:pt>
                      <c:pt idx="11936">
                        <c:v>-1</c:v>
                      </c:pt>
                      <c:pt idx="11937">
                        <c:v>-1</c:v>
                      </c:pt>
                      <c:pt idx="11938">
                        <c:v>-1</c:v>
                      </c:pt>
                      <c:pt idx="11939">
                        <c:v>-1</c:v>
                      </c:pt>
                      <c:pt idx="11940">
                        <c:v>-1</c:v>
                      </c:pt>
                      <c:pt idx="11941">
                        <c:v>-1</c:v>
                      </c:pt>
                      <c:pt idx="11942">
                        <c:v>-1</c:v>
                      </c:pt>
                      <c:pt idx="11943">
                        <c:v>-1</c:v>
                      </c:pt>
                      <c:pt idx="11944">
                        <c:v>-1</c:v>
                      </c:pt>
                      <c:pt idx="11945">
                        <c:v>-1</c:v>
                      </c:pt>
                      <c:pt idx="11946">
                        <c:v>-1</c:v>
                      </c:pt>
                      <c:pt idx="11947">
                        <c:v>-1</c:v>
                      </c:pt>
                      <c:pt idx="11948">
                        <c:v>-1</c:v>
                      </c:pt>
                      <c:pt idx="11949">
                        <c:v>-1</c:v>
                      </c:pt>
                      <c:pt idx="11950">
                        <c:v>-1</c:v>
                      </c:pt>
                      <c:pt idx="11951">
                        <c:v>-1</c:v>
                      </c:pt>
                      <c:pt idx="11952">
                        <c:v>-1</c:v>
                      </c:pt>
                      <c:pt idx="11953">
                        <c:v>-1</c:v>
                      </c:pt>
                      <c:pt idx="11954">
                        <c:v>-1</c:v>
                      </c:pt>
                      <c:pt idx="11955">
                        <c:v>-1</c:v>
                      </c:pt>
                      <c:pt idx="11956">
                        <c:v>-1</c:v>
                      </c:pt>
                      <c:pt idx="11957">
                        <c:v>-1</c:v>
                      </c:pt>
                      <c:pt idx="11958">
                        <c:v>-1</c:v>
                      </c:pt>
                      <c:pt idx="11959">
                        <c:v>-1</c:v>
                      </c:pt>
                      <c:pt idx="11960">
                        <c:v>-1</c:v>
                      </c:pt>
                      <c:pt idx="11961">
                        <c:v>-1</c:v>
                      </c:pt>
                      <c:pt idx="11962">
                        <c:v>-1</c:v>
                      </c:pt>
                      <c:pt idx="11963">
                        <c:v>-1</c:v>
                      </c:pt>
                      <c:pt idx="11964">
                        <c:v>-1</c:v>
                      </c:pt>
                      <c:pt idx="11965">
                        <c:v>-1</c:v>
                      </c:pt>
                      <c:pt idx="11966">
                        <c:v>-1</c:v>
                      </c:pt>
                      <c:pt idx="11967">
                        <c:v>-1</c:v>
                      </c:pt>
                      <c:pt idx="11968">
                        <c:v>-1</c:v>
                      </c:pt>
                      <c:pt idx="11969">
                        <c:v>-1</c:v>
                      </c:pt>
                      <c:pt idx="11970">
                        <c:v>-1</c:v>
                      </c:pt>
                      <c:pt idx="11971">
                        <c:v>-1</c:v>
                      </c:pt>
                      <c:pt idx="11972">
                        <c:v>-1</c:v>
                      </c:pt>
                      <c:pt idx="11973">
                        <c:v>-1</c:v>
                      </c:pt>
                      <c:pt idx="11974">
                        <c:v>-1</c:v>
                      </c:pt>
                      <c:pt idx="11975">
                        <c:v>-1</c:v>
                      </c:pt>
                      <c:pt idx="11976">
                        <c:v>1</c:v>
                      </c:pt>
                      <c:pt idx="11977">
                        <c:v>1</c:v>
                      </c:pt>
                      <c:pt idx="11978">
                        <c:v>1</c:v>
                      </c:pt>
                      <c:pt idx="11979">
                        <c:v>1</c:v>
                      </c:pt>
                      <c:pt idx="11980">
                        <c:v>1</c:v>
                      </c:pt>
                      <c:pt idx="11981">
                        <c:v>1</c:v>
                      </c:pt>
                      <c:pt idx="11982">
                        <c:v>1</c:v>
                      </c:pt>
                      <c:pt idx="11983">
                        <c:v>1</c:v>
                      </c:pt>
                      <c:pt idx="11984">
                        <c:v>1</c:v>
                      </c:pt>
                      <c:pt idx="11985">
                        <c:v>1</c:v>
                      </c:pt>
                      <c:pt idx="11986">
                        <c:v>1</c:v>
                      </c:pt>
                      <c:pt idx="11987">
                        <c:v>1</c:v>
                      </c:pt>
                      <c:pt idx="11988">
                        <c:v>1</c:v>
                      </c:pt>
                      <c:pt idx="11989">
                        <c:v>1</c:v>
                      </c:pt>
                      <c:pt idx="11990">
                        <c:v>1</c:v>
                      </c:pt>
                      <c:pt idx="11991">
                        <c:v>1</c:v>
                      </c:pt>
                      <c:pt idx="11992">
                        <c:v>1</c:v>
                      </c:pt>
                      <c:pt idx="11993">
                        <c:v>1</c:v>
                      </c:pt>
                      <c:pt idx="11994">
                        <c:v>1</c:v>
                      </c:pt>
                      <c:pt idx="11995">
                        <c:v>1</c:v>
                      </c:pt>
                      <c:pt idx="11996">
                        <c:v>1</c:v>
                      </c:pt>
                      <c:pt idx="11997">
                        <c:v>1</c:v>
                      </c:pt>
                      <c:pt idx="11998">
                        <c:v>1</c:v>
                      </c:pt>
                      <c:pt idx="11999">
                        <c:v>1</c:v>
                      </c:pt>
                      <c:pt idx="12000">
                        <c:v>1</c:v>
                      </c:pt>
                      <c:pt idx="12001">
                        <c:v>1</c:v>
                      </c:pt>
                      <c:pt idx="12002">
                        <c:v>1</c:v>
                      </c:pt>
                      <c:pt idx="12003">
                        <c:v>1</c:v>
                      </c:pt>
                      <c:pt idx="12004">
                        <c:v>1</c:v>
                      </c:pt>
                      <c:pt idx="12005">
                        <c:v>1</c:v>
                      </c:pt>
                      <c:pt idx="12006">
                        <c:v>1</c:v>
                      </c:pt>
                      <c:pt idx="12007">
                        <c:v>1</c:v>
                      </c:pt>
                      <c:pt idx="12008">
                        <c:v>1</c:v>
                      </c:pt>
                      <c:pt idx="12009">
                        <c:v>1</c:v>
                      </c:pt>
                      <c:pt idx="12010">
                        <c:v>1</c:v>
                      </c:pt>
                      <c:pt idx="12011">
                        <c:v>1</c:v>
                      </c:pt>
                      <c:pt idx="12012">
                        <c:v>1</c:v>
                      </c:pt>
                      <c:pt idx="12013">
                        <c:v>1</c:v>
                      </c:pt>
                      <c:pt idx="12014">
                        <c:v>1</c:v>
                      </c:pt>
                      <c:pt idx="12015">
                        <c:v>1</c:v>
                      </c:pt>
                      <c:pt idx="12016">
                        <c:v>1</c:v>
                      </c:pt>
                      <c:pt idx="12017">
                        <c:v>1</c:v>
                      </c:pt>
                      <c:pt idx="12018">
                        <c:v>1</c:v>
                      </c:pt>
                      <c:pt idx="12019">
                        <c:v>1</c:v>
                      </c:pt>
                      <c:pt idx="12020">
                        <c:v>1</c:v>
                      </c:pt>
                      <c:pt idx="12021">
                        <c:v>1</c:v>
                      </c:pt>
                      <c:pt idx="12022">
                        <c:v>1</c:v>
                      </c:pt>
                      <c:pt idx="12023">
                        <c:v>1</c:v>
                      </c:pt>
                      <c:pt idx="12024">
                        <c:v>1</c:v>
                      </c:pt>
                      <c:pt idx="12025">
                        <c:v>1</c:v>
                      </c:pt>
                      <c:pt idx="12026">
                        <c:v>1</c:v>
                      </c:pt>
                      <c:pt idx="12027">
                        <c:v>1</c:v>
                      </c:pt>
                      <c:pt idx="12028">
                        <c:v>1</c:v>
                      </c:pt>
                      <c:pt idx="12029">
                        <c:v>1</c:v>
                      </c:pt>
                      <c:pt idx="12030">
                        <c:v>1</c:v>
                      </c:pt>
                      <c:pt idx="12031">
                        <c:v>1</c:v>
                      </c:pt>
                      <c:pt idx="12032">
                        <c:v>1</c:v>
                      </c:pt>
                      <c:pt idx="12033">
                        <c:v>1</c:v>
                      </c:pt>
                      <c:pt idx="12034">
                        <c:v>1</c:v>
                      </c:pt>
                      <c:pt idx="12035">
                        <c:v>1</c:v>
                      </c:pt>
                      <c:pt idx="12036">
                        <c:v>1</c:v>
                      </c:pt>
                      <c:pt idx="12037">
                        <c:v>1</c:v>
                      </c:pt>
                      <c:pt idx="12038">
                        <c:v>1</c:v>
                      </c:pt>
                      <c:pt idx="12039">
                        <c:v>1</c:v>
                      </c:pt>
                      <c:pt idx="12040">
                        <c:v>1</c:v>
                      </c:pt>
                      <c:pt idx="12041">
                        <c:v>1</c:v>
                      </c:pt>
                      <c:pt idx="12042">
                        <c:v>1</c:v>
                      </c:pt>
                      <c:pt idx="12043">
                        <c:v>1</c:v>
                      </c:pt>
                      <c:pt idx="12044">
                        <c:v>1</c:v>
                      </c:pt>
                      <c:pt idx="12045">
                        <c:v>1</c:v>
                      </c:pt>
                      <c:pt idx="12046">
                        <c:v>1</c:v>
                      </c:pt>
                      <c:pt idx="12047">
                        <c:v>1</c:v>
                      </c:pt>
                      <c:pt idx="12048">
                        <c:v>1</c:v>
                      </c:pt>
                      <c:pt idx="12049">
                        <c:v>1</c:v>
                      </c:pt>
                      <c:pt idx="12050">
                        <c:v>1</c:v>
                      </c:pt>
                      <c:pt idx="12051">
                        <c:v>1</c:v>
                      </c:pt>
                      <c:pt idx="12052">
                        <c:v>1</c:v>
                      </c:pt>
                      <c:pt idx="12053">
                        <c:v>1</c:v>
                      </c:pt>
                      <c:pt idx="12054">
                        <c:v>1</c:v>
                      </c:pt>
                      <c:pt idx="12055">
                        <c:v>1</c:v>
                      </c:pt>
                      <c:pt idx="12056">
                        <c:v>1</c:v>
                      </c:pt>
                      <c:pt idx="12057">
                        <c:v>1</c:v>
                      </c:pt>
                      <c:pt idx="12058">
                        <c:v>1</c:v>
                      </c:pt>
                      <c:pt idx="12059">
                        <c:v>1</c:v>
                      </c:pt>
                      <c:pt idx="12060">
                        <c:v>1</c:v>
                      </c:pt>
                      <c:pt idx="12061">
                        <c:v>1</c:v>
                      </c:pt>
                      <c:pt idx="12062">
                        <c:v>1</c:v>
                      </c:pt>
                      <c:pt idx="12063">
                        <c:v>1</c:v>
                      </c:pt>
                      <c:pt idx="12064">
                        <c:v>1</c:v>
                      </c:pt>
                      <c:pt idx="12065">
                        <c:v>1</c:v>
                      </c:pt>
                      <c:pt idx="12066">
                        <c:v>1</c:v>
                      </c:pt>
                      <c:pt idx="12067">
                        <c:v>1</c:v>
                      </c:pt>
                      <c:pt idx="12068">
                        <c:v>1</c:v>
                      </c:pt>
                      <c:pt idx="12069">
                        <c:v>1</c:v>
                      </c:pt>
                      <c:pt idx="12070">
                        <c:v>1</c:v>
                      </c:pt>
                      <c:pt idx="12071">
                        <c:v>1</c:v>
                      </c:pt>
                      <c:pt idx="12072">
                        <c:v>1</c:v>
                      </c:pt>
                      <c:pt idx="12073">
                        <c:v>1</c:v>
                      </c:pt>
                      <c:pt idx="12074">
                        <c:v>1</c:v>
                      </c:pt>
                      <c:pt idx="12075">
                        <c:v>1</c:v>
                      </c:pt>
                      <c:pt idx="12076">
                        <c:v>1</c:v>
                      </c:pt>
                      <c:pt idx="12077">
                        <c:v>1</c:v>
                      </c:pt>
                      <c:pt idx="12078">
                        <c:v>1</c:v>
                      </c:pt>
                      <c:pt idx="12079">
                        <c:v>1</c:v>
                      </c:pt>
                      <c:pt idx="12080">
                        <c:v>1</c:v>
                      </c:pt>
                      <c:pt idx="12081">
                        <c:v>1</c:v>
                      </c:pt>
                      <c:pt idx="12082">
                        <c:v>1</c:v>
                      </c:pt>
                      <c:pt idx="12083">
                        <c:v>1</c:v>
                      </c:pt>
                      <c:pt idx="12084">
                        <c:v>1</c:v>
                      </c:pt>
                      <c:pt idx="12085">
                        <c:v>1</c:v>
                      </c:pt>
                      <c:pt idx="12086">
                        <c:v>1</c:v>
                      </c:pt>
                      <c:pt idx="12087">
                        <c:v>1</c:v>
                      </c:pt>
                      <c:pt idx="12088">
                        <c:v>1</c:v>
                      </c:pt>
                      <c:pt idx="12089">
                        <c:v>1</c:v>
                      </c:pt>
                      <c:pt idx="12090">
                        <c:v>1</c:v>
                      </c:pt>
                      <c:pt idx="12091">
                        <c:v>1</c:v>
                      </c:pt>
                      <c:pt idx="12092">
                        <c:v>1</c:v>
                      </c:pt>
                      <c:pt idx="12093">
                        <c:v>1</c:v>
                      </c:pt>
                      <c:pt idx="12094">
                        <c:v>1</c:v>
                      </c:pt>
                      <c:pt idx="12095">
                        <c:v>1</c:v>
                      </c:pt>
                      <c:pt idx="12096">
                        <c:v>1</c:v>
                      </c:pt>
                      <c:pt idx="12097">
                        <c:v>1</c:v>
                      </c:pt>
                      <c:pt idx="12098">
                        <c:v>1</c:v>
                      </c:pt>
                      <c:pt idx="12099">
                        <c:v>1</c:v>
                      </c:pt>
                      <c:pt idx="12100">
                        <c:v>1</c:v>
                      </c:pt>
                      <c:pt idx="12101">
                        <c:v>1</c:v>
                      </c:pt>
                      <c:pt idx="12102">
                        <c:v>1</c:v>
                      </c:pt>
                      <c:pt idx="12103">
                        <c:v>1</c:v>
                      </c:pt>
                      <c:pt idx="12104">
                        <c:v>1</c:v>
                      </c:pt>
                      <c:pt idx="12105">
                        <c:v>1</c:v>
                      </c:pt>
                      <c:pt idx="12106">
                        <c:v>1</c:v>
                      </c:pt>
                      <c:pt idx="12107">
                        <c:v>1</c:v>
                      </c:pt>
                      <c:pt idx="12108">
                        <c:v>1</c:v>
                      </c:pt>
                      <c:pt idx="12109">
                        <c:v>1</c:v>
                      </c:pt>
                      <c:pt idx="12110">
                        <c:v>1</c:v>
                      </c:pt>
                      <c:pt idx="12111">
                        <c:v>1</c:v>
                      </c:pt>
                      <c:pt idx="12112">
                        <c:v>1</c:v>
                      </c:pt>
                      <c:pt idx="12113">
                        <c:v>1</c:v>
                      </c:pt>
                      <c:pt idx="12114">
                        <c:v>1</c:v>
                      </c:pt>
                      <c:pt idx="12115">
                        <c:v>1</c:v>
                      </c:pt>
                      <c:pt idx="12116">
                        <c:v>1</c:v>
                      </c:pt>
                      <c:pt idx="12117">
                        <c:v>1</c:v>
                      </c:pt>
                      <c:pt idx="12118">
                        <c:v>1</c:v>
                      </c:pt>
                      <c:pt idx="12119">
                        <c:v>1</c:v>
                      </c:pt>
                      <c:pt idx="12120">
                        <c:v>1</c:v>
                      </c:pt>
                      <c:pt idx="12121">
                        <c:v>1</c:v>
                      </c:pt>
                      <c:pt idx="12122">
                        <c:v>1</c:v>
                      </c:pt>
                      <c:pt idx="12123">
                        <c:v>1</c:v>
                      </c:pt>
                      <c:pt idx="12124">
                        <c:v>1</c:v>
                      </c:pt>
                      <c:pt idx="12125">
                        <c:v>1</c:v>
                      </c:pt>
                      <c:pt idx="12126">
                        <c:v>1</c:v>
                      </c:pt>
                      <c:pt idx="12127">
                        <c:v>1</c:v>
                      </c:pt>
                      <c:pt idx="12128">
                        <c:v>1</c:v>
                      </c:pt>
                      <c:pt idx="12129">
                        <c:v>1</c:v>
                      </c:pt>
                      <c:pt idx="12130">
                        <c:v>1</c:v>
                      </c:pt>
                      <c:pt idx="12131">
                        <c:v>1</c:v>
                      </c:pt>
                      <c:pt idx="12132">
                        <c:v>1</c:v>
                      </c:pt>
                      <c:pt idx="12133">
                        <c:v>1</c:v>
                      </c:pt>
                      <c:pt idx="12134">
                        <c:v>1</c:v>
                      </c:pt>
                      <c:pt idx="12135">
                        <c:v>1</c:v>
                      </c:pt>
                      <c:pt idx="12136">
                        <c:v>1</c:v>
                      </c:pt>
                      <c:pt idx="12137">
                        <c:v>1</c:v>
                      </c:pt>
                      <c:pt idx="12138">
                        <c:v>1</c:v>
                      </c:pt>
                      <c:pt idx="12139">
                        <c:v>1</c:v>
                      </c:pt>
                      <c:pt idx="12140">
                        <c:v>1</c:v>
                      </c:pt>
                      <c:pt idx="12141">
                        <c:v>1</c:v>
                      </c:pt>
                      <c:pt idx="12142">
                        <c:v>1</c:v>
                      </c:pt>
                      <c:pt idx="12143">
                        <c:v>1</c:v>
                      </c:pt>
                      <c:pt idx="12144">
                        <c:v>1</c:v>
                      </c:pt>
                      <c:pt idx="12145">
                        <c:v>1</c:v>
                      </c:pt>
                      <c:pt idx="12146">
                        <c:v>1</c:v>
                      </c:pt>
                      <c:pt idx="12147">
                        <c:v>1</c:v>
                      </c:pt>
                      <c:pt idx="12148">
                        <c:v>1</c:v>
                      </c:pt>
                      <c:pt idx="12149">
                        <c:v>1</c:v>
                      </c:pt>
                      <c:pt idx="12150">
                        <c:v>1</c:v>
                      </c:pt>
                      <c:pt idx="12151">
                        <c:v>1</c:v>
                      </c:pt>
                      <c:pt idx="12152">
                        <c:v>1</c:v>
                      </c:pt>
                      <c:pt idx="12153">
                        <c:v>1</c:v>
                      </c:pt>
                      <c:pt idx="12154">
                        <c:v>1</c:v>
                      </c:pt>
                      <c:pt idx="12155">
                        <c:v>1</c:v>
                      </c:pt>
                      <c:pt idx="12156">
                        <c:v>1</c:v>
                      </c:pt>
                      <c:pt idx="12157">
                        <c:v>1</c:v>
                      </c:pt>
                      <c:pt idx="12158">
                        <c:v>1</c:v>
                      </c:pt>
                      <c:pt idx="12159">
                        <c:v>1</c:v>
                      </c:pt>
                      <c:pt idx="12160">
                        <c:v>1</c:v>
                      </c:pt>
                      <c:pt idx="12161">
                        <c:v>1</c:v>
                      </c:pt>
                      <c:pt idx="12162">
                        <c:v>1</c:v>
                      </c:pt>
                      <c:pt idx="12163">
                        <c:v>1</c:v>
                      </c:pt>
                      <c:pt idx="12164">
                        <c:v>1</c:v>
                      </c:pt>
                      <c:pt idx="12165">
                        <c:v>1</c:v>
                      </c:pt>
                      <c:pt idx="12166">
                        <c:v>1</c:v>
                      </c:pt>
                      <c:pt idx="12167">
                        <c:v>1</c:v>
                      </c:pt>
                      <c:pt idx="12168">
                        <c:v>1</c:v>
                      </c:pt>
                      <c:pt idx="12169">
                        <c:v>1</c:v>
                      </c:pt>
                      <c:pt idx="12170">
                        <c:v>1</c:v>
                      </c:pt>
                      <c:pt idx="12171">
                        <c:v>1</c:v>
                      </c:pt>
                      <c:pt idx="12172">
                        <c:v>1</c:v>
                      </c:pt>
                      <c:pt idx="12173">
                        <c:v>1</c:v>
                      </c:pt>
                      <c:pt idx="12174">
                        <c:v>1</c:v>
                      </c:pt>
                      <c:pt idx="12175">
                        <c:v>1</c:v>
                      </c:pt>
                      <c:pt idx="12176">
                        <c:v>1</c:v>
                      </c:pt>
                      <c:pt idx="12177">
                        <c:v>1</c:v>
                      </c:pt>
                      <c:pt idx="12178">
                        <c:v>1</c:v>
                      </c:pt>
                      <c:pt idx="12179">
                        <c:v>1</c:v>
                      </c:pt>
                      <c:pt idx="12180">
                        <c:v>1</c:v>
                      </c:pt>
                      <c:pt idx="12181">
                        <c:v>1</c:v>
                      </c:pt>
                      <c:pt idx="12182">
                        <c:v>1</c:v>
                      </c:pt>
                      <c:pt idx="12183">
                        <c:v>1</c:v>
                      </c:pt>
                      <c:pt idx="12184">
                        <c:v>1</c:v>
                      </c:pt>
                      <c:pt idx="12185">
                        <c:v>1</c:v>
                      </c:pt>
                      <c:pt idx="12186">
                        <c:v>1</c:v>
                      </c:pt>
                      <c:pt idx="12187">
                        <c:v>1</c:v>
                      </c:pt>
                      <c:pt idx="12188">
                        <c:v>1</c:v>
                      </c:pt>
                      <c:pt idx="12189">
                        <c:v>1</c:v>
                      </c:pt>
                      <c:pt idx="12190">
                        <c:v>1</c:v>
                      </c:pt>
                      <c:pt idx="12191">
                        <c:v>1</c:v>
                      </c:pt>
                      <c:pt idx="12192">
                        <c:v>1</c:v>
                      </c:pt>
                      <c:pt idx="12193">
                        <c:v>1</c:v>
                      </c:pt>
                      <c:pt idx="12194">
                        <c:v>1</c:v>
                      </c:pt>
                      <c:pt idx="12195">
                        <c:v>1</c:v>
                      </c:pt>
                      <c:pt idx="12196">
                        <c:v>1</c:v>
                      </c:pt>
                      <c:pt idx="12197">
                        <c:v>1</c:v>
                      </c:pt>
                      <c:pt idx="12198">
                        <c:v>1</c:v>
                      </c:pt>
                      <c:pt idx="12199">
                        <c:v>1</c:v>
                      </c:pt>
                      <c:pt idx="12200">
                        <c:v>1</c:v>
                      </c:pt>
                      <c:pt idx="12201">
                        <c:v>1</c:v>
                      </c:pt>
                      <c:pt idx="12202">
                        <c:v>1</c:v>
                      </c:pt>
                      <c:pt idx="12203">
                        <c:v>1</c:v>
                      </c:pt>
                      <c:pt idx="12204">
                        <c:v>1</c:v>
                      </c:pt>
                      <c:pt idx="12205">
                        <c:v>1</c:v>
                      </c:pt>
                      <c:pt idx="12206">
                        <c:v>1</c:v>
                      </c:pt>
                      <c:pt idx="12207">
                        <c:v>1</c:v>
                      </c:pt>
                      <c:pt idx="12208">
                        <c:v>1</c:v>
                      </c:pt>
                      <c:pt idx="12209">
                        <c:v>1</c:v>
                      </c:pt>
                      <c:pt idx="12210">
                        <c:v>1</c:v>
                      </c:pt>
                      <c:pt idx="12211">
                        <c:v>1</c:v>
                      </c:pt>
                      <c:pt idx="12212">
                        <c:v>1</c:v>
                      </c:pt>
                      <c:pt idx="12213">
                        <c:v>1</c:v>
                      </c:pt>
                      <c:pt idx="12214">
                        <c:v>1</c:v>
                      </c:pt>
                      <c:pt idx="12215">
                        <c:v>1</c:v>
                      </c:pt>
                      <c:pt idx="12216">
                        <c:v>1</c:v>
                      </c:pt>
                      <c:pt idx="12217">
                        <c:v>1</c:v>
                      </c:pt>
                      <c:pt idx="12218">
                        <c:v>1</c:v>
                      </c:pt>
                      <c:pt idx="12219">
                        <c:v>1</c:v>
                      </c:pt>
                      <c:pt idx="12220">
                        <c:v>1</c:v>
                      </c:pt>
                      <c:pt idx="12221">
                        <c:v>1</c:v>
                      </c:pt>
                      <c:pt idx="12222">
                        <c:v>1</c:v>
                      </c:pt>
                      <c:pt idx="12223">
                        <c:v>1</c:v>
                      </c:pt>
                      <c:pt idx="12224">
                        <c:v>1</c:v>
                      </c:pt>
                      <c:pt idx="12225">
                        <c:v>1</c:v>
                      </c:pt>
                      <c:pt idx="12226">
                        <c:v>1</c:v>
                      </c:pt>
                      <c:pt idx="12227">
                        <c:v>1</c:v>
                      </c:pt>
                      <c:pt idx="12228">
                        <c:v>1</c:v>
                      </c:pt>
                      <c:pt idx="12229">
                        <c:v>1</c:v>
                      </c:pt>
                      <c:pt idx="12230">
                        <c:v>1</c:v>
                      </c:pt>
                      <c:pt idx="12231">
                        <c:v>1</c:v>
                      </c:pt>
                      <c:pt idx="12232">
                        <c:v>1</c:v>
                      </c:pt>
                      <c:pt idx="12233">
                        <c:v>1</c:v>
                      </c:pt>
                      <c:pt idx="12234">
                        <c:v>1</c:v>
                      </c:pt>
                      <c:pt idx="12235">
                        <c:v>1</c:v>
                      </c:pt>
                      <c:pt idx="12236">
                        <c:v>1</c:v>
                      </c:pt>
                      <c:pt idx="12237">
                        <c:v>1</c:v>
                      </c:pt>
                      <c:pt idx="12238">
                        <c:v>1</c:v>
                      </c:pt>
                      <c:pt idx="12239">
                        <c:v>1</c:v>
                      </c:pt>
                      <c:pt idx="12240">
                        <c:v>1</c:v>
                      </c:pt>
                      <c:pt idx="12241">
                        <c:v>1</c:v>
                      </c:pt>
                      <c:pt idx="12242">
                        <c:v>1</c:v>
                      </c:pt>
                      <c:pt idx="12243">
                        <c:v>1</c:v>
                      </c:pt>
                      <c:pt idx="12244">
                        <c:v>1</c:v>
                      </c:pt>
                      <c:pt idx="12245">
                        <c:v>1</c:v>
                      </c:pt>
                      <c:pt idx="12246">
                        <c:v>1</c:v>
                      </c:pt>
                      <c:pt idx="12247">
                        <c:v>1</c:v>
                      </c:pt>
                      <c:pt idx="12248">
                        <c:v>1</c:v>
                      </c:pt>
                      <c:pt idx="12249">
                        <c:v>1</c:v>
                      </c:pt>
                      <c:pt idx="12250">
                        <c:v>1</c:v>
                      </c:pt>
                      <c:pt idx="12251">
                        <c:v>1</c:v>
                      </c:pt>
                      <c:pt idx="12252">
                        <c:v>1</c:v>
                      </c:pt>
                      <c:pt idx="12253">
                        <c:v>1</c:v>
                      </c:pt>
                      <c:pt idx="12254">
                        <c:v>1</c:v>
                      </c:pt>
                      <c:pt idx="12255">
                        <c:v>1</c:v>
                      </c:pt>
                      <c:pt idx="12256">
                        <c:v>1</c:v>
                      </c:pt>
                      <c:pt idx="12257">
                        <c:v>1</c:v>
                      </c:pt>
                      <c:pt idx="12258">
                        <c:v>1</c:v>
                      </c:pt>
                      <c:pt idx="12259">
                        <c:v>1</c:v>
                      </c:pt>
                      <c:pt idx="12260">
                        <c:v>1</c:v>
                      </c:pt>
                      <c:pt idx="12261">
                        <c:v>1</c:v>
                      </c:pt>
                      <c:pt idx="12262">
                        <c:v>1</c:v>
                      </c:pt>
                      <c:pt idx="12263">
                        <c:v>1</c:v>
                      </c:pt>
                      <c:pt idx="12264">
                        <c:v>1</c:v>
                      </c:pt>
                      <c:pt idx="12265">
                        <c:v>1</c:v>
                      </c:pt>
                      <c:pt idx="12266">
                        <c:v>1</c:v>
                      </c:pt>
                      <c:pt idx="12267">
                        <c:v>1</c:v>
                      </c:pt>
                      <c:pt idx="12268">
                        <c:v>1</c:v>
                      </c:pt>
                      <c:pt idx="12269">
                        <c:v>1</c:v>
                      </c:pt>
                      <c:pt idx="12270">
                        <c:v>1</c:v>
                      </c:pt>
                      <c:pt idx="12271">
                        <c:v>1</c:v>
                      </c:pt>
                      <c:pt idx="12272">
                        <c:v>1</c:v>
                      </c:pt>
                      <c:pt idx="12273">
                        <c:v>1</c:v>
                      </c:pt>
                      <c:pt idx="12274">
                        <c:v>1</c:v>
                      </c:pt>
                      <c:pt idx="12275">
                        <c:v>1</c:v>
                      </c:pt>
                      <c:pt idx="12276">
                        <c:v>1</c:v>
                      </c:pt>
                      <c:pt idx="12277">
                        <c:v>1</c:v>
                      </c:pt>
                      <c:pt idx="12278">
                        <c:v>1</c:v>
                      </c:pt>
                      <c:pt idx="12279">
                        <c:v>1</c:v>
                      </c:pt>
                      <c:pt idx="12280">
                        <c:v>1</c:v>
                      </c:pt>
                      <c:pt idx="12281">
                        <c:v>1</c:v>
                      </c:pt>
                      <c:pt idx="12282">
                        <c:v>1</c:v>
                      </c:pt>
                      <c:pt idx="12283">
                        <c:v>1</c:v>
                      </c:pt>
                      <c:pt idx="12284">
                        <c:v>1</c:v>
                      </c:pt>
                      <c:pt idx="12285">
                        <c:v>1</c:v>
                      </c:pt>
                      <c:pt idx="12286">
                        <c:v>1</c:v>
                      </c:pt>
                      <c:pt idx="12287">
                        <c:v>1</c:v>
                      </c:pt>
                      <c:pt idx="12288">
                        <c:v>1</c:v>
                      </c:pt>
                      <c:pt idx="12289">
                        <c:v>1</c:v>
                      </c:pt>
                      <c:pt idx="12290">
                        <c:v>1</c:v>
                      </c:pt>
                      <c:pt idx="12291">
                        <c:v>1</c:v>
                      </c:pt>
                      <c:pt idx="12292">
                        <c:v>1</c:v>
                      </c:pt>
                      <c:pt idx="12293">
                        <c:v>1</c:v>
                      </c:pt>
                      <c:pt idx="12294">
                        <c:v>1</c:v>
                      </c:pt>
                      <c:pt idx="12295">
                        <c:v>1</c:v>
                      </c:pt>
                      <c:pt idx="12296">
                        <c:v>1</c:v>
                      </c:pt>
                      <c:pt idx="12297">
                        <c:v>1</c:v>
                      </c:pt>
                      <c:pt idx="12298">
                        <c:v>1</c:v>
                      </c:pt>
                      <c:pt idx="12299">
                        <c:v>1</c:v>
                      </c:pt>
                      <c:pt idx="12300">
                        <c:v>1</c:v>
                      </c:pt>
                      <c:pt idx="12301">
                        <c:v>1</c:v>
                      </c:pt>
                      <c:pt idx="12302">
                        <c:v>1</c:v>
                      </c:pt>
                      <c:pt idx="12303">
                        <c:v>1</c:v>
                      </c:pt>
                      <c:pt idx="12304">
                        <c:v>1</c:v>
                      </c:pt>
                      <c:pt idx="12305">
                        <c:v>1</c:v>
                      </c:pt>
                      <c:pt idx="12306">
                        <c:v>1</c:v>
                      </c:pt>
                      <c:pt idx="12307">
                        <c:v>1</c:v>
                      </c:pt>
                      <c:pt idx="12308">
                        <c:v>1</c:v>
                      </c:pt>
                      <c:pt idx="12309">
                        <c:v>1</c:v>
                      </c:pt>
                      <c:pt idx="12310">
                        <c:v>1</c:v>
                      </c:pt>
                      <c:pt idx="12311">
                        <c:v>1</c:v>
                      </c:pt>
                      <c:pt idx="12312">
                        <c:v>1</c:v>
                      </c:pt>
                      <c:pt idx="12313">
                        <c:v>1</c:v>
                      </c:pt>
                      <c:pt idx="12314">
                        <c:v>1</c:v>
                      </c:pt>
                      <c:pt idx="12315">
                        <c:v>1</c:v>
                      </c:pt>
                      <c:pt idx="12316">
                        <c:v>1</c:v>
                      </c:pt>
                      <c:pt idx="12317">
                        <c:v>1</c:v>
                      </c:pt>
                      <c:pt idx="12318">
                        <c:v>1</c:v>
                      </c:pt>
                      <c:pt idx="12319">
                        <c:v>1</c:v>
                      </c:pt>
                      <c:pt idx="12320">
                        <c:v>1</c:v>
                      </c:pt>
                      <c:pt idx="12321">
                        <c:v>1</c:v>
                      </c:pt>
                      <c:pt idx="12322">
                        <c:v>1</c:v>
                      </c:pt>
                      <c:pt idx="12323">
                        <c:v>1</c:v>
                      </c:pt>
                      <c:pt idx="12324">
                        <c:v>1</c:v>
                      </c:pt>
                      <c:pt idx="12325">
                        <c:v>1</c:v>
                      </c:pt>
                      <c:pt idx="12326">
                        <c:v>1</c:v>
                      </c:pt>
                      <c:pt idx="12327">
                        <c:v>1</c:v>
                      </c:pt>
                      <c:pt idx="12328">
                        <c:v>1</c:v>
                      </c:pt>
                      <c:pt idx="12329">
                        <c:v>1</c:v>
                      </c:pt>
                      <c:pt idx="12330">
                        <c:v>1</c:v>
                      </c:pt>
                      <c:pt idx="12331">
                        <c:v>1</c:v>
                      </c:pt>
                      <c:pt idx="12332">
                        <c:v>1</c:v>
                      </c:pt>
                      <c:pt idx="12333">
                        <c:v>1</c:v>
                      </c:pt>
                      <c:pt idx="12334">
                        <c:v>1</c:v>
                      </c:pt>
                      <c:pt idx="12335">
                        <c:v>1</c:v>
                      </c:pt>
                      <c:pt idx="12336">
                        <c:v>1</c:v>
                      </c:pt>
                      <c:pt idx="12337">
                        <c:v>1</c:v>
                      </c:pt>
                      <c:pt idx="12338">
                        <c:v>1</c:v>
                      </c:pt>
                      <c:pt idx="12339">
                        <c:v>1</c:v>
                      </c:pt>
                      <c:pt idx="12340">
                        <c:v>1</c:v>
                      </c:pt>
                      <c:pt idx="12341">
                        <c:v>1</c:v>
                      </c:pt>
                      <c:pt idx="12342">
                        <c:v>1</c:v>
                      </c:pt>
                      <c:pt idx="12343">
                        <c:v>1</c:v>
                      </c:pt>
                      <c:pt idx="12344">
                        <c:v>1</c:v>
                      </c:pt>
                      <c:pt idx="12345">
                        <c:v>1</c:v>
                      </c:pt>
                      <c:pt idx="12346">
                        <c:v>1</c:v>
                      </c:pt>
                      <c:pt idx="12347">
                        <c:v>1</c:v>
                      </c:pt>
                      <c:pt idx="12348">
                        <c:v>1</c:v>
                      </c:pt>
                      <c:pt idx="12349">
                        <c:v>1</c:v>
                      </c:pt>
                      <c:pt idx="12350">
                        <c:v>1</c:v>
                      </c:pt>
                      <c:pt idx="12351">
                        <c:v>1</c:v>
                      </c:pt>
                      <c:pt idx="12352">
                        <c:v>1</c:v>
                      </c:pt>
                      <c:pt idx="12353">
                        <c:v>1</c:v>
                      </c:pt>
                      <c:pt idx="12354">
                        <c:v>1</c:v>
                      </c:pt>
                      <c:pt idx="12355">
                        <c:v>1</c:v>
                      </c:pt>
                      <c:pt idx="12356">
                        <c:v>1</c:v>
                      </c:pt>
                      <c:pt idx="12357">
                        <c:v>1</c:v>
                      </c:pt>
                      <c:pt idx="12358">
                        <c:v>1</c:v>
                      </c:pt>
                      <c:pt idx="12359">
                        <c:v>1</c:v>
                      </c:pt>
                      <c:pt idx="12360">
                        <c:v>1</c:v>
                      </c:pt>
                      <c:pt idx="12361">
                        <c:v>1</c:v>
                      </c:pt>
                      <c:pt idx="12362">
                        <c:v>1</c:v>
                      </c:pt>
                      <c:pt idx="12363">
                        <c:v>1</c:v>
                      </c:pt>
                      <c:pt idx="12364">
                        <c:v>1</c:v>
                      </c:pt>
                      <c:pt idx="12365">
                        <c:v>1</c:v>
                      </c:pt>
                      <c:pt idx="12366">
                        <c:v>1</c:v>
                      </c:pt>
                      <c:pt idx="12367">
                        <c:v>1</c:v>
                      </c:pt>
                      <c:pt idx="12368">
                        <c:v>1</c:v>
                      </c:pt>
                      <c:pt idx="12369">
                        <c:v>1</c:v>
                      </c:pt>
                      <c:pt idx="12370">
                        <c:v>1</c:v>
                      </c:pt>
                      <c:pt idx="12371">
                        <c:v>1</c:v>
                      </c:pt>
                      <c:pt idx="12372">
                        <c:v>1</c:v>
                      </c:pt>
                      <c:pt idx="12373">
                        <c:v>1</c:v>
                      </c:pt>
                      <c:pt idx="12374">
                        <c:v>1</c:v>
                      </c:pt>
                      <c:pt idx="12375">
                        <c:v>1</c:v>
                      </c:pt>
                      <c:pt idx="12376">
                        <c:v>1</c:v>
                      </c:pt>
                      <c:pt idx="12377">
                        <c:v>1</c:v>
                      </c:pt>
                      <c:pt idx="12378">
                        <c:v>1</c:v>
                      </c:pt>
                      <c:pt idx="12379">
                        <c:v>1</c:v>
                      </c:pt>
                      <c:pt idx="12380">
                        <c:v>1</c:v>
                      </c:pt>
                      <c:pt idx="12381">
                        <c:v>1</c:v>
                      </c:pt>
                      <c:pt idx="12382">
                        <c:v>1</c:v>
                      </c:pt>
                      <c:pt idx="12383">
                        <c:v>1</c:v>
                      </c:pt>
                      <c:pt idx="12384">
                        <c:v>1</c:v>
                      </c:pt>
                      <c:pt idx="12385">
                        <c:v>1</c:v>
                      </c:pt>
                      <c:pt idx="12386">
                        <c:v>1</c:v>
                      </c:pt>
                      <c:pt idx="12387">
                        <c:v>1</c:v>
                      </c:pt>
                      <c:pt idx="12388">
                        <c:v>-1</c:v>
                      </c:pt>
                      <c:pt idx="12389">
                        <c:v>-1</c:v>
                      </c:pt>
                      <c:pt idx="12390">
                        <c:v>-1</c:v>
                      </c:pt>
                      <c:pt idx="12391">
                        <c:v>-1</c:v>
                      </c:pt>
                      <c:pt idx="12392">
                        <c:v>-1</c:v>
                      </c:pt>
                      <c:pt idx="12393">
                        <c:v>-1</c:v>
                      </c:pt>
                      <c:pt idx="12394">
                        <c:v>-1</c:v>
                      </c:pt>
                      <c:pt idx="12395">
                        <c:v>-1</c:v>
                      </c:pt>
                      <c:pt idx="12396">
                        <c:v>-1</c:v>
                      </c:pt>
                      <c:pt idx="12397">
                        <c:v>-1</c:v>
                      </c:pt>
                      <c:pt idx="12398">
                        <c:v>-1</c:v>
                      </c:pt>
                      <c:pt idx="12399">
                        <c:v>-1</c:v>
                      </c:pt>
                      <c:pt idx="12400">
                        <c:v>-1</c:v>
                      </c:pt>
                      <c:pt idx="12401">
                        <c:v>-1</c:v>
                      </c:pt>
                      <c:pt idx="12402">
                        <c:v>-1</c:v>
                      </c:pt>
                      <c:pt idx="12403">
                        <c:v>-1</c:v>
                      </c:pt>
                      <c:pt idx="12404">
                        <c:v>-1</c:v>
                      </c:pt>
                      <c:pt idx="12405">
                        <c:v>-1</c:v>
                      </c:pt>
                      <c:pt idx="12406">
                        <c:v>-1</c:v>
                      </c:pt>
                      <c:pt idx="12407">
                        <c:v>-1</c:v>
                      </c:pt>
                      <c:pt idx="12408">
                        <c:v>-1</c:v>
                      </c:pt>
                      <c:pt idx="12409">
                        <c:v>-1</c:v>
                      </c:pt>
                      <c:pt idx="12410">
                        <c:v>-1</c:v>
                      </c:pt>
                      <c:pt idx="12411">
                        <c:v>-1</c:v>
                      </c:pt>
                      <c:pt idx="12412">
                        <c:v>-1</c:v>
                      </c:pt>
                      <c:pt idx="12413">
                        <c:v>-1</c:v>
                      </c:pt>
                      <c:pt idx="12414">
                        <c:v>-1</c:v>
                      </c:pt>
                      <c:pt idx="12415">
                        <c:v>-1</c:v>
                      </c:pt>
                      <c:pt idx="12416">
                        <c:v>-1</c:v>
                      </c:pt>
                      <c:pt idx="12417">
                        <c:v>-1</c:v>
                      </c:pt>
                      <c:pt idx="12418">
                        <c:v>-1</c:v>
                      </c:pt>
                      <c:pt idx="12419">
                        <c:v>-1</c:v>
                      </c:pt>
                      <c:pt idx="12420">
                        <c:v>-1</c:v>
                      </c:pt>
                      <c:pt idx="12421">
                        <c:v>-1</c:v>
                      </c:pt>
                      <c:pt idx="12422">
                        <c:v>-1</c:v>
                      </c:pt>
                      <c:pt idx="12423">
                        <c:v>-1</c:v>
                      </c:pt>
                      <c:pt idx="12424">
                        <c:v>-1</c:v>
                      </c:pt>
                      <c:pt idx="12425">
                        <c:v>-1</c:v>
                      </c:pt>
                      <c:pt idx="12426">
                        <c:v>-1</c:v>
                      </c:pt>
                      <c:pt idx="12427">
                        <c:v>-1</c:v>
                      </c:pt>
                      <c:pt idx="12428">
                        <c:v>-1</c:v>
                      </c:pt>
                      <c:pt idx="12429">
                        <c:v>-1</c:v>
                      </c:pt>
                      <c:pt idx="12430">
                        <c:v>-1</c:v>
                      </c:pt>
                      <c:pt idx="12431">
                        <c:v>-1</c:v>
                      </c:pt>
                      <c:pt idx="12432">
                        <c:v>-1</c:v>
                      </c:pt>
                      <c:pt idx="12433">
                        <c:v>-1</c:v>
                      </c:pt>
                      <c:pt idx="12434">
                        <c:v>-1</c:v>
                      </c:pt>
                      <c:pt idx="12435">
                        <c:v>-1</c:v>
                      </c:pt>
                      <c:pt idx="12436">
                        <c:v>-1</c:v>
                      </c:pt>
                      <c:pt idx="12437">
                        <c:v>-1</c:v>
                      </c:pt>
                      <c:pt idx="12438">
                        <c:v>-1</c:v>
                      </c:pt>
                      <c:pt idx="12439">
                        <c:v>-1</c:v>
                      </c:pt>
                      <c:pt idx="12440">
                        <c:v>-1</c:v>
                      </c:pt>
                      <c:pt idx="12441">
                        <c:v>-1</c:v>
                      </c:pt>
                      <c:pt idx="12442">
                        <c:v>-1</c:v>
                      </c:pt>
                      <c:pt idx="12443">
                        <c:v>-1</c:v>
                      </c:pt>
                      <c:pt idx="12444">
                        <c:v>-1</c:v>
                      </c:pt>
                      <c:pt idx="12445">
                        <c:v>-1</c:v>
                      </c:pt>
                      <c:pt idx="12446">
                        <c:v>-1</c:v>
                      </c:pt>
                      <c:pt idx="12447">
                        <c:v>-1</c:v>
                      </c:pt>
                      <c:pt idx="12448">
                        <c:v>-1</c:v>
                      </c:pt>
                      <c:pt idx="12449">
                        <c:v>-1</c:v>
                      </c:pt>
                      <c:pt idx="12450">
                        <c:v>-1</c:v>
                      </c:pt>
                      <c:pt idx="12451">
                        <c:v>-1</c:v>
                      </c:pt>
                      <c:pt idx="12452">
                        <c:v>-1</c:v>
                      </c:pt>
                      <c:pt idx="12453">
                        <c:v>-1</c:v>
                      </c:pt>
                      <c:pt idx="12454">
                        <c:v>-1</c:v>
                      </c:pt>
                      <c:pt idx="12455">
                        <c:v>-1</c:v>
                      </c:pt>
                      <c:pt idx="12456">
                        <c:v>-1</c:v>
                      </c:pt>
                      <c:pt idx="12457">
                        <c:v>-1</c:v>
                      </c:pt>
                      <c:pt idx="12458">
                        <c:v>-1</c:v>
                      </c:pt>
                      <c:pt idx="12459">
                        <c:v>-1</c:v>
                      </c:pt>
                      <c:pt idx="12460">
                        <c:v>-1</c:v>
                      </c:pt>
                      <c:pt idx="12461">
                        <c:v>-1</c:v>
                      </c:pt>
                      <c:pt idx="12462">
                        <c:v>-1</c:v>
                      </c:pt>
                      <c:pt idx="12463">
                        <c:v>-1</c:v>
                      </c:pt>
                      <c:pt idx="12464">
                        <c:v>-1</c:v>
                      </c:pt>
                      <c:pt idx="12465">
                        <c:v>-1</c:v>
                      </c:pt>
                      <c:pt idx="12466">
                        <c:v>-1</c:v>
                      </c:pt>
                      <c:pt idx="12467">
                        <c:v>-1</c:v>
                      </c:pt>
                      <c:pt idx="12468">
                        <c:v>-1</c:v>
                      </c:pt>
                      <c:pt idx="12469">
                        <c:v>-1</c:v>
                      </c:pt>
                      <c:pt idx="12470">
                        <c:v>-1</c:v>
                      </c:pt>
                      <c:pt idx="12471">
                        <c:v>-1</c:v>
                      </c:pt>
                      <c:pt idx="12472">
                        <c:v>-1</c:v>
                      </c:pt>
                      <c:pt idx="12473">
                        <c:v>-1</c:v>
                      </c:pt>
                      <c:pt idx="12474">
                        <c:v>-1</c:v>
                      </c:pt>
                      <c:pt idx="12475">
                        <c:v>-1</c:v>
                      </c:pt>
                      <c:pt idx="12476">
                        <c:v>-1</c:v>
                      </c:pt>
                      <c:pt idx="12477">
                        <c:v>-1</c:v>
                      </c:pt>
                      <c:pt idx="12478">
                        <c:v>-1</c:v>
                      </c:pt>
                      <c:pt idx="12479">
                        <c:v>-1</c:v>
                      </c:pt>
                      <c:pt idx="12480">
                        <c:v>-1</c:v>
                      </c:pt>
                      <c:pt idx="12481">
                        <c:v>-1</c:v>
                      </c:pt>
                      <c:pt idx="12482">
                        <c:v>-1</c:v>
                      </c:pt>
                      <c:pt idx="12483">
                        <c:v>-1</c:v>
                      </c:pt>
                      <c:pt idx="12484">
                        <c:v>-1</c:v>
                      </c:pt>
                      <c:pt idx="12485">
                        <c:v>-1</c:v>
                      </c:pt>
                      <c:pt idx="12486">
                        <c:v>-1</c:v>
                      </c:pt>
                      <c:pt idx="12487">
                        <c:v>-1</c:v>
                      </c:pt>
                      <c:pt idx="12488">
                        <c:v>-1</c:v>
                      </c:pt>
                      <c:pt idx="12489">
                        <c:v>-1</c:v>
                      </c:pt>
                      <c:pt idx="12490">
                        <c:v>-1</c:v>
                      </c:pt>
                      <c:pt idx="12491">
                        <c:v>-1</c:v>
                      </c:pt>
                      <c:pt idx="12492">
                        <c:v>-1</c:v>
                      </c:pt>
                      <c:pt idx="12493">
                        <c:v>-1</c:v>
                      </c:pt>
                      <c:pt idx="12494">
                        <c:v>-1</c:v>
                      </c:pt>
                      <c:pt idx="12495">
                        <c:v>-1</c:v>
                      </c:pt>
                      <c:pt idx="12496">
                        <c:v>-1</c:v>
                      </c:pt>
                      <c:pt idx="12497">
                        <c:v>-1</c:v>
                      </c:pt>
                      <c:pt idx="12498">
                        <c:v>-1</c:v>
                      </c:pt>
                      <c:pt idx="12499">
                        <c:v>-1</c:v>
                      </c:pt>
                      <c:pt idx="12500">
                        <c:v>-1</c:v>
                      </c:pt>
                      <c:pt idx="12501">
                        <c:v>-1</c:v>
                      </c:pt>
                      <c:pt idx="12502">
                        <c:v>-1</c:v>
                      </c:pt>
                      <c:pt idx="12503">
                        <c:v>-1</c:v>
                      </c:pt>
                      <c:pt idx="12504">
                        <c:v>-1</c:v>
                      </c:pt>
                      <c:pt idx="12505">
                        <c:v>-1</c:v>
                      </c:pt>
                      <c:pt idx="12506">
                        <c:v>-1</c:v>
                      </c:pt>
                      <c:pt idx="12507">
                        <c:v>-1</c:v>
                      </c:pt>
                      <c:pt idx="12508">
                        <c:v>-1</c:v>
                      </c:pt>
                      <c:pt idx="12509">
                        <c:v>-1</c:v>
                      </c:pt>
                      <c:pt idx="12510">
                        <c:v>-1</c:v>
                      </c:pt>
                      <c:pt idx="12511">
                        <c:v>-1</c:v>
                      </c:pt>
                      <c:pt idx="12512">
                        <c:v>-1</c:v>
                      </c:pt>
                      <c:pt idx="12513">
                        <c:v>-1</c:v>
                      </c:pt>
                      <c:pt idx="12514">
                        <c:v>-1</c:v>
                      </c:pt>
                      <c:pt idx="12515">
                        <c:v>-1</c:v>
                      </c:pt>
                      <c:pt idx="12516">
                        <c:v>-1</c:v>
                      </c:pt>
                      <c:pt idx="12517">
                        <c:v>-1</c:v>
                      </c:pt>
                      <c:pt idx="12518">
                        <c:v>-1</c:v>
                      </c:pt>
                      <c:pt idx="12519">
                        <c:v>-1</c:v>
                      </c:pt>
                      <c:pt idx="12520">
                        <c:v>-1</c:v>
                      </c:pt>
                      <c:pt idx="12521">
                        <c:v>-1</c:v>
                      </c:pt>
                      <c:pt idx="12522">
                        <c:v>-1</c:v>
                      </c:pt>
                      <c:pt idx="12523">
                        <c:v>-1</c:v>
                      </c:pt>
                      <c:pt idx="12524">
                        <c:v>-1</c:v>
                      </c:pt>
                      <c:pt idx="12525">
                        <c:v>-1</c:v>
                      </c:pt>
                      <c:pt idx="12526">
                        <c:v>-1</c:v>
                      </c:pt>
                      <c:pt idx="12527">
                        <c:v>-1</c:v>
                      </c:pt>
                      <c:pt idx="12528">
                        <c:v>-1</c:v>
                      </c:pt>
                      <c:pt idx="12529">
                        <c:v>-1</c:v>
                      </c:pt>
                      <c:pt idx="12530">
                        <c:v>-1</c:v>
                      </c:pt>
                      <c:pt idx="12531">
                        <c:v>-1</c:v>
                      </c:pt>
                      <c:pt idx="12532">
                        <c:v>-1</c:v>
                      </c:pt>
                      <c:pt idx="12533">
                        <c:v>-1</c:v>
                      </c:pt>
                      <c:pt idx="12534">
                        <c:v>-1</c:v>
                      </c:pt>
                      <c:pt idx="12535">
                        <c:v>-1</c:v>
                      </c:pt>
                      <c:pt idx="12536">
                        <c:v>-1</c:v>
                      </c:pt>
                      <c:pt idx="12537">
                        <c:v>-1</c:v>
                      </c:pt>
                      <c:pt idx="12538">
                        <c:v>-1</c:v>
                      </c:pt>
                      <c:pt idx="12539">
                        <c:v>-1</c:v>
                      </c:pt>
                      <c:pt idx="12540">
                        <c:v>-1</c:v>
                      </c:pt>
                      <c:pt idx="12541">
                        <c:v>-1</c:v>
                      </c:pt>
                      <c:pt idx="12542">
                        <c:v>-1</c:v>
                      </c:pt>
                      <c:pt idx="12543">
                        <c:v>-1</c:v>
                      </c:pt>
                      <c:pt idx="12544">
                        <c:v>-1</c:v>
                      </c:pt>
                      <c:pt idx="12545">
                        <c:v>-1</c:v>
                      </c:pt>
                      <c:pt idx="12546">
                        <c:v>-1</c:v>
                      </c:pt>
                      <c:pt idx="12547">
                        <c:v>-1</c:v>
                      </c:pt>
                      <c:pt idx="12548">
                        <c:v>-1</c:v>
                      </c:pt>
                      <c:pt idx="12549">
                        <c:v>-1</c:v>
                      </c:pt>
                      <c:pt idx="12550">
                        <c:v>-1</c:v>
                      </c:pt>
                      <c:pt idx="12551">
                        <c:v>-1</c:v>
                      </c:pt>
                      <c:pt idx="12552">
                        <c:v>-1</c:v>
                      </c:pt>
                      <c:pt idx="12553">
                        <c:v>-1</c:v>
                      </c:pt>
                      <c:pt idx="12554">
                        <c:v>-1</c:v>
                      </c:pt>
                      <c:pt idx="12555">
                        <c:v>-1</c:v>
                      </c:pt>
                      <c:pt idx="12556">
                        <c:v>-1</c:v>
                      </c:pt>
                      <c:pt idx="12557">
                        <c:v>-1</c:v>
                      </c:pt>
                      <c:pt idx="12558">
                        <c:v>-1</c:v>
                      </c:pt>
                      <c:pt idx="12559">
                        <c:v>-1</c:v>
                      </c:pt>
                      <c:pt idx="12560">
                        <c:v>-1</c:v>
                      </c:pt>
                      <c:pt idx="12561">
                        <c:v>-1</c:v>
                      </c:pt>
                      <c:pt idx="12562">
                        <c:v>-1</c:v>
                      </c:pt>
                      <c:pt idx="12563">
                        <c:v>-1</c:v>
                      </c:pt>
                      <c:pt idx="12564">
                        <c:v>-1</c:v>
                      </c:pt>
                      <c:pt idx="12565">
                        <c:v>-1</c:v>
                      </c:pt>
                      <c:pt idx="12566">
                        <c:v>-1</c:v>
                      </c:pt>
                      <c:pt idx="12567">
                        <c:v>-1</c:v>
                      </c:pt>
                      <c:pt idx="12568">
                        <c:v>-1</c:v>
                      </c:pt>
                      <c:pt idx="12569">
                        <c:v>-1</c:v>
                      </c:pt>
                      <c:pt idx="12570">
                        <c:v>-1</c:v>
                      </c:pt>
                      <c:pt idx="12571">
                        <c:v>-1</c:v>
                      </c:pt>
                      <c:pt idx="12572">
                        <c:v>-1</c:v>
                      </c:pt>
                      <c:pt idx="12573">
                        <c:v>-1</c:v>
                      </c:pt>
                      <c:pt idx="12574">
                        <c:v>-1</c:v>
                      </c:pt>
                      <c:pt idx="12575">
                        <c:v>-1</c:v>
                      </c:pt>
                      <c:pt idx="12576">
                        <c:v>-1</c:v>
                      </c:pt>
                      <c:pt idx="12577">
                        <c:v>-1</c:v>
                      </c:pt>
                      <c:pt idx="12578">
                        <c:v>-1</c:v>
                      </c:pt>
                      <c:pt idx="12579">
                        <c:v>-1</c:v>
                      </c:pt>
                      <c:pt idx="12580">
                        <c:v>-1</c:v>
                      </c:pt>
                      <c:pt idx="12581">
                        <c:v>-1</c:v>
                      </c:pt>
                      <c:pt idx="12582">
                        <c:v>-1</c:v>
                      </c:pt>
                      <c:pt idx="12583">
                        <c:v>-1</c:v>
                      </c:pt>
                      <c:pt idx="12584">
                        <c:v>-1</c:v>
                      </c:pt>
                      <c:pt idx="12585">
                        <c:v>-1</c:v>
                      </c:pt>
                      <c:pt idx="12586">
                        <c:v>-1</c:v>
                      </c:pt>
                      <c:pt idx="12587">
                        <c:v>-1</c:v>
                      </c:pt>
                      <c:pt idx="12588">
                        <c:v>-1</c:v>
                      </c:pt>
                      <c:pt idx="12589">
                        <c:v>-1</c:v>
                      </c:pt>
                      <c:pt idx="12590">
                        <c:v>-1</c:v>
                      </c:pt>
                      <c:pt idx="12591">
                        <c:v>-1</c:v>
                      </c:pt>
                      <c:pt idx="12592">
                        <c:v>-1</c:v>
                      </c:pt>
                      <c:pt idx="12593">
                        <c:v>-1</c:v>
                      </c:pt>
                      <c:pt idx="12594">
                        <c:v>-1</c:v>
                      </c:pt>
                      <c:pt idx="12595">
                        <c:v>-1</c:v>
                      </c:pt>
                      <c:pt idx="12596">
                        <c:v>-1</c:v>
                      </c:pt>
                      <c:pt idx="12597">
                        <c:v>-1</c:v>
                      </c:pt>
                      <c:pt idx="12598">
                        <c:v>-1</c:v>
                      </c:pt>
                      <c:pt idx="12599">
                        <c:v>-1</c:v>
                      </c:pt>
                      <c:pt idx="12600">
                        <c:v>-1</c:v>
                      </c:pt>
                      <c:pt idx="12601">
                        <c:v>-1</c:v>
                      </c:pt>
                      <c:pt idx="12602">
                        <c:v>-1</c:v>
                      </c:pt>
                      <c:pt idx="12603">
                        <c:v>-1</c:v>
                      </c:pt>
                      <c:pt idx="12604">
                        <c:v>-1</c:v>
                      </c:pt>
                      <c:pt idx="12605">
                        <c:v>-1</c:v>
                      </c:pt>
                      <c:pt idx="12606">
                        <c:v>-1</c:v>
                      </c:pt>
                      <c:pt idx="12607">
                        <c:v>-1</c:v>
                      </c:pt>
                      <c:pt idx="12608">
                        <c:v>-1</c:v>
                      </c:pt>
                      <c:pt idx="12609">
                        <c:v>-1</c:v>
                      </c:pt>
                      <c:pt idx="12610">
                        <c:v>-1</c:v>
                      </c:pt>
                      <c:pt idx="12611">
                        <c:v>-1</c:v>
                      </c:pt>
                      <c:pt idx="12612">
                        <c:v>-1</c:v>
                      </c:pt>
                      <c:pt idx="12613">
                        <c:v>-1</c:v>
                      </c:pt>
                      <c:pt idx="12614">
                        <c:v>-1</c:v>
                      </c:pt>
                      <c:pt idx="12615">
                        <c:v>-1</c:v>
                      </c:pt>
                      <c:pt idx="12616">
                        <c:v>-1</c:v>
                      </c:pt>
                      <c:pt idx="12617">
                        <c:v>-1</c:v>
                      </c:pt>
                      <c:pt idx="12618">
                        <c:v>-1</c:v>
                      </c:pt>
                      <c:pt idx="12619">
                        <c:v>-1</c:v>
                      </c:pt>
                      <c:pt idx="12620">
                        <c:v>-1</c:v>
                      </c:pt>
                      <c:pt idx="12621">
                        <c:v>-1</c:v>
                      </c:pt>
                      <c:pt idx="12622">
                        <c:v>-1</c:v>
                      </c:pt>
                      <c:pt idx="12623">
                        <c:v>-1</c:v>
                      </c:pt>
                      <c:pt idx="12624">
                        <c:v>-1</c:v>
                      </c:pt>
                      <c:pt idx="12625">
                        <c:v>-1</c:v>
                      </c:pt>
                      <c:pt idx="12626">
                        <c:v>-1</c:v>
                      </c:pt>
                      <c:pt idx="12627">
                        <c:v>-1</c:v>
                      </c:pt>
                      <c:pt idx="12628">
                        <c:v>-1</c:v>
                      </c:pt>
                      <c:pt idx="12629">
                        <c:v>-1</c:v>
                      </c:pt>
                      <c:pt idx="12630">
                        <c:v>-1</c:v>
                      </c:pt>
                      <c:pt idx="12631">
                        <c:v>-1</c:v>
                      </c:pt>
                      <c:pt idx="12632">
                        <c:v>-1</c:v>
                      </c:pt>
                      <c:pt idx="12633">
                        <c:v>-1</c:v>
                      </c:pt>
                      <c:pt idx="12634">
                        <c:v>-1</c:v>
                      </c:pt>
                      <c:pt idx="12635">
                        <c:v>-1</c:v>
                      </c:pt>
                      <c:pt idx="12636">
                        <c:v>-1</c:v>
                      </c:pt>
                      <c:pt idx="12637">
                        <c:v>-1</c:v>
                      </c:pt>
                      <c:pt idx="12638">
                        <c:v>-1</c:v>
                      </c:pt>
                      <c:pt idx="12639">
                        <c:v>-1</c:v>
                      </c:pt>
                      <c:pt idx="12640">
                        <c:v>-1</c:v>
                      </c:pt>
                      <c:pt idx="12641">
                        <c:v>-1</c:v>
                      </c:pt>
                      <c:pt idx="12642">
                        <c:v>-1</c:v>
                      </c:pt>
                      <c:pt idx="12643">
                        <c:v>-1</c:v>
                      </c:pt>
                      <c:pt idx="12644">
                        <c:v>-1</c:v>
                      </c:pt>
                      <c:pt idx="12645">
                        <c:v>-1</c:v>
                      </c:pt>
                      <c:pt idx="12646">
                        <c:v>-1</c:v>
                      </c:pt>
                      <c:pt idx="12647">
                        <c:v>-1</c:v>
                      </c:pt>
                      <c:pt idx="12648">
                        <c:v>-1</c:v>
                      </c:pt>
                      <c:pt idx="12649">
                        <c:v>-1</c:v>
                      </c:pt>
                      <c:pt idx="12650">
                        <c:v>-1</c:v>
                      </c:pt>
                      <c:pt idx="12651">
                        <c:v>-1</c:v>
                      </c:pt>
                      <c:pt idx="12652">
                        <c:v>-1</c:v>
                      </c:pt>
                      <c:pt idx="12653">
                        <c:v>-1</c:v>
                      </c:pt>
                      <c:pt idx="12654">
                        <c:v>-1</c:v>
                      </c:pt>
                      <c:pt idx="12655">
                        <c:v>-1</c:v>
                      </c:pt>
                      <c:pt idx="12656">
                        <c:v>-1</c:v>
                      </c:pt>
                      <c:pt idx="12657">
                        <c:v>-1</c:v>
                      </c:pt>
                      <c:pt idx="12658">
                        <c:v>-1</c:v>
                      </c:pt>
                      <c:pt idx="12659">
                        <c:v>-1</c:v>
                      </c:pt>
                      <c:pt idx="12660">
                        <c:v>-1</c:v>
                      </c:pt>
                      <c:pt idx="12661">
                        <c:v>-1</c:v>
                      </c:pt>
                      <c:pt idx="12662">
                        <c:v>-1</c:v>
                      </c:pt>
                      <c:pt idx="12663">
                        <c:v>-1</c:v>
                      </c:pt>
                      <c:pt idx="12664">
                        <c:v>-1</c:v>
                      </c:pt>
                      <c:pt idx="12665">
                        <c:v>-1</c:v>
                      </c:pt>
                      <c:pt idx="12666">
                        <c:v>-1</c:v>
                      </c:pt>
                      <c:pt idx="12667">
                        <c:v>-1</c:v>
                      </c:pt>
                      <c:pt idx="12668">
                        <c:v>-1</c:v>
                      </c:pt>
                      <c:pt idx="12669">
                        <c:v>-1</c:v>
                      </c:pt>
                      <c:pt idx="12670">
                        <c:v>-1</c:v>
                      </c:pt>
                      <c:pt idx="12671">
                        <c:v>-1</c:v>
                      </c:pt>
                      <c:pt idx="12672">
                        <c:v>-1</c:v>
                      </c:pt>
                      <c:pt idx="12673">
                        <c:v>-1</c:v>
                      </c:pt>
                      <c:pt idx="12674">
                        <c:v>-1</c:v>
                      </c:pt>
                      <c:pt idx="12675">
                        <c:v>-1</c:v>
                      </c:pt>
                      <c:pt idx="12676">
                        <c:v>-1</c:v>
                      </c:pt>
                      <c:pt idx="12677">
                        <c:v>-1</c:v>
                      </c:pt>
                      <c:pt idx="12678">
                        <c:v>-1</c:v>
                      </c:pt>
                      <c:pt idx="12679">
                        <c:v>-1</c:v>
                      </c:pt>
                      <c:pt idx="12680">
                        <c:v>-1</c:v>
                      </c:pt>
                      <c:pt idx="12681">
                        <c:v>-1</c:v>
                      </c:pt>
                      <c:pt idx="12682">
                        <c:v>-1</c:v>
                      </c:pt>
                      <c:pt idx="12683">
                        <c:v>-1</c:v>
                      </c:pt>
                      <c:pt idx="12684">
                        <c:v>-1</c:v>
                      </c:pt>
                      <c:pt idx="12685">
                        <c:v>-1</c:v>
                      </c:pt>
                      <c:pt idx="12686">
                        <c:v>-1</c:v>
                      </c:pt>
                      <c:pt idx="12687">
                        <c:v>-1</c:v>
                      </c:pt>
                      <c:pt idx="12688">
                        <c:v>-1</c:v>
                      </c:pt>
                      <c:pt idx="12689">
                        <c:v>-1</c:v>
                      </c:pt>
                      <c:pt idx="12690">
                        <c:v>-1</c:v>
                      </c:pt>
                      <c:pt idx="12691">
                        <c:v>-1</c:v>
                      </c:pt>
                      <c:pt idx="12692">
                        <c:v>-1</c:v>
                      </c:pt>
                      <c:pt idx="12693">
                        <c:v>-1</c:v>
                      </c:pt>
                      <c:pt idx="12694">
                        <c:v>-1</c:v>
                      </c:pt>
                      <c:pt idx="12695">
                        <c:v>-1</c:v>
                      </c:pt>
                      <c:pt idx="12696">
                        <c:v>-1</c:v>
                      </c:pt>
                      <c:pt idx="12697">
                        <c:v>-1</c:v>
                      </c:pt>
                      <c:pt idx="12698">
                        <c:v>-1</c:v>
                      </c:pt>
                      <c:pt idx="12699">
                        <c:v>-1</c:v>
                      </c:pt>
                      <c:pt idx="12700">
                        <c:v>-1</c:v>
                      </c:pt>
                      <c:pt idx="12701">
                        <c:v>-1</c:v>
                      </c:pt>
                      <c:pt idx="12702">
                        <c:v>-1</c:v>
                      </c:pt>
                      <c:pt idx="12703">
                        <c:v>-1</c:v>
                      </c:pt>
                      <c:pt idx="12704">
                        <c:v>-1</c:v>
                      </c:pt>
                      <c:pt idx="12705">
                        <c:v>-1</c:v>
                      </c:pt>
                      <c:pt idx="12706">
                        <c:v>-1</c:v>
                      </c:pt>
                      <c:pt idx="12707">
                        <c:v>-1</c:v>
                      </c:pt>
                      <c:pt idx="12708">
                        <c:v>-1</c:v>
                      </c:pt>
                      <c:pt idx="12709">
                        <c:v>-1</c:v>
                      </c:pt>
                      <c:pt idx="12710">
                        <c:v>-1</c:v>
                      </c:pt>
                      <c:pt idx="12711">
                        <c:v>-1</c:v>
                      </c:pt>
                      <c:pt idx="12712">
                        <c:v>-1</c:v>
                      </c:pt>
                      <c:pt idx="12713">
                        <c:v>-1</c:v>
                      </c:pt>
                      <c:pt idx="12714">
                        <c:v>-1</c:v>
                      </c:pt>
                      <c:pt idx="12715">
                        <c:v>-1</c:v>
                      </c:pt>
                      <c:pt idx="12716">
                        <c:v>-1</c:v>
                      </c:pt>
                      <c:pt idx="12717">
                        <c:v>-1</c:v>
                      </c:pt>
                      <c:pt idx="12718">
                        <c:v>-1</c:v>
                      </c:pt>
                      <c:pt idx="12719">
                        <c:v>-1</c:v>
                      </c:pt>
                      <c:pt idx="12720">
                        <c:v>-1</c:v>
                      </c:pt>
                      <c:pt idx="12721">
                        <c:v>-1</c:v>
                      </c:pt>
                      <c:pt idx="12722">
                        <c:v>-1</c:v>
                      </c:pt>
                      <c:pt idx="12723">
                        <c:v>-1</c:v>
                      </c:pt>
                      <c:pt idx="12724">
                        <c:v>-1</c:v>
                      </c:pt>
                      <c:pt idx="12725">
                        <c:v>-1</c:v>
                      </c:pt>
                      <c:pt idx="12726">
                        <c:v>-1</c:v>
                      </c:pt>
                      <c:pt idx="12727">
                        <c:v>-1</c:v>
                      </c:pt>
                      <c:pt idx="12728">
                        <c:v>-1</c:v>
                      </c:pt>
                      <c:pt idx="12729">
                        <c:v>-1</c:v>
                      </c:pt>
                      <c:pt idx="12730">
                        <c:v>-1</c:v>
                      </c:pt>
                      <c:pt idx="12731">
                        <c:v>-1</c:v>
                      </c:pt>
                      <c:pt idx="12732">
                        <c:v>-1</c:v>
                      </c:pt>
                      <c:pt idx="12733">
                        <c:v>-1</c:v>
                      </c:pt>
                      <c:pt idx="12734">
                        <c:v>-1</c:v>
                      </c:pt>
                      <c:pt idx="12735">
                        <c:v>-1</c:v>
                      </c:pt>
                      <c:pt idx="12736">
                        <c:v>-1</c:v>
                      </c:pt>
                      <c:pt idx="12737">
                        <c:v>-1</c:v>
                      </c:pt>
                      <c:pt idx="12738">
                        <c:v>-1</c:v>
                      </c:pt>
                      <c:pt idx="12739">
                        <c:v>-1</c:v>
                      </c:pt>
                      <c:pt idx="12740">
                        <c:v>-1</c:v>
                      </c:pt>
                      <c:pt idx="12741">
                        <c:v>-1</c:v>
                      </c:pt>
                      <c:pt idx="12742">
                        <c:v>-1</c:v>
                      </c:pt>
                      <c:pt idx="12743">
                        <c:v>-1</c:v>
                      </c:pt>
                      <c:pt idx="12744">
                        <c:v>-1</c:v>
                      </c:pt>
                      <c:pt idx="12745">
                        <c:v>-1</c:v>
                      </c:pt>
                      <c:pt idx="12746">
                        <c:v>-1</c:v>
                      </c:pt>
                      <c:pt idx="12747">
                        <c:v>-1</c:v>
                      </c:pt>
                      <c:pt idx="12748">
                        <c:v>-1</c:v>
                      </c:pt>
                      <c:pt idx="12749">
                        <c:v>-1</c:v>
                      </c:pt>
                      <c:pt idx="12750">
                        <c:v>-1</c:v>
                      </c:pt>
                      <c:pt idx="12751">
                        <c:v>-1</c:v>
                      </c:pt>
                      <c:pt idx="12752">
                        <c:v>-1</c:v>
                      </c:pt>
                      <c:pt idx="12753">
                        <c:v>-1</c:v>
                      </c:pt>
                      <c:pt idx="12754">
                        <c:v>-1</c:v>
                      </c:pt>
                      <c:pt idx="12755">
                        <c:v>-1</c:v>
                      </c:pt>
                      <c:pt idx="12756">
                        <c:v>-1</c:v>
                      </c:pt>
                      <c:pt idx="12757">
                        <c:v>-1</c:v>
                      </c:pt>
                      <c:pt idx="12758">
                        <c:v>-1</c:v>
                      </c:pt>
                      <c:pt idx="12759">
                        <c:v>-1</c:v>
                      </c:pt>
                      <c:pt idx="12760">
                        <c:v>-1</c:v>
                      </c:pt>
                      <c:pt idx="12761">
                        <c:v>-1</c:v>
                      </c:pt>
                      <c:pt idx="12762">
                        <c:v>-1</c:v>
                      </c:pt>
                      <c:pt idx="12763">
                        <c:v>-1</c:v>
                      </c:pt>
                      <c:pt idx="12764">
                        <c:v>-1</c:v>
                      </c:pt>
                      <c:pt idx="12765">
                        <c:v>-1</c:v>
                      </c:pt>
                      <c:pt idx="12766">
                        <c:v>-1</c:v>
                      </c:pt>
                      <c:pt idx="12767">
                        <c:v>-1</c:v>
                      </c:pt>
                      <c:pt idx="12768">
                        <c:v>-1</c:v>
                      </c:pt>
                      <c:pt idx="12769">
                        <c:v>-1</c:v>
                      </c:pt>
                      <c:pt idx="12770">
                        <c:v>-1</c:v>
                      </c:pt>
                      <c:pt idx="12771">
                        <c:v>-1</c:v>
                      </c:pt>
                      <c:pt idx="12772">
                        <c:v>-1</c:v>
                      </c:pt>
                      <c:pt idx="12773">
                        <c:v>-1</c:v>
                      </c:pt>
                      <c:pt idx="12774">
                        <c:v>-1</c:v>
                      </c:pt>
                      <c:pt idx="12775">
                        <c:v>-1</c:v>
                      </c:pt>
                      <c:pt idx="12776">
                        <c:v>-1</c:v>
                      </c:pt>
                      <c:pt idx="12777">
                        <c:v>-1</c:v>
                      </c:pt>
                      <c:pt idx="12778">
                        <c:v>-1</c:v>
                      </c:pt>
                      <c:pt idx="12779">
                        <c:v>-1</c:v>
                      </c:pt>
                      <c:pt idx="12780">
                        <c:v>-1</c:v>
                      </c:pt>
                      <c:pt idx="12781">
                        <c:v>-1</c:v>
                      </c:pt>
                      <c:pt idx="12782">
                        <c:v>-1</c:v>
                      </c:pt>
                      <c:pt idx="12783">
                        <c:v>-1</c:v>
                      </c:pt>
                      <c:pt idx="12784">
                        <c:v>-1</c:v>
                      </c:pt>
                      <c:pt idx="12785">
                        <c:v>-1</c:v>
                      </c:pt>
                      <c:pt idx="12786">
                        <c:v>-1</c:v>
                      </c:pt>
                      <c:pt idx="12787">
                        <c:v>-1</c:v>
                      </c:pt>
                      <c:pt idx="12788">
                        <c:v>-1</c:v>
                      </c:pt>
                      <c:pt idx="12789">
                        <c:v>-1</c:v>
                      </c:pt>
                      <c:pt idx="12790">
                        <c:v>-1</c:v>
                      </c:pt>
                      <c:pt idx="12791">
                        <c:v>-1</c:v>
                      </c:pt>
                      <c:pt idx="12792">
                        <c:v>-1</c:v>
                      </c:pt>
                      <c:pt idx="12793">
                        <c:v>-1</c:v>
                      </c:pt>
                      <c:pt idx="12794">
                        <c:v>-1</c:v>
                      </c:pt>
                      <c:pt idx="12795">
                        <c:v>-1</c:v>
                      </c:pt>
                      <c:pt idx="12796">
                        <c:v>-1</c:v>
                      </c:pt>
                      <c:pt idx="12797">
                        <c:v>-1</c:v>
                      </c:pt>
                      <c:pt idx="12798">
                        <c:v>-1</c:v>
                      </c:pt>
                      <c:pt idx="12799">
                        <c:v>-1</c:v>
                      </c:pt>
                      <c:pt idx="12800">
                        <c:v>-1</c:v>
                      </c:pt>
                      <c:pt idx="12801">
                        <c:v>-1</c:v>
                      </c:pt>
                      <c:pt idx="12802">
                        <c:v>-1</c:v>
                      </c:pt>
                      <c:pt idx="12803">
                        <c:v>-1</c:v>
                      </c:pt>
                      <c:pt idx="12804">
                        <c:v>-1</c:v>
                      </c:pt>
                      <c:pt idx="12805">
                        <c:v>-1</c:v>
                      </c:pt>
                      <c:pt idx="12806">
                        <c:v>-1</c:v>
                      </c:pt>
                      <c:pt idx="12807">
                        <c:v>-1</c:v>
                      </c:pt>
                      <c:pt idx="12808">
                        <c:v>-1</c:v>
                      </c:pt>
                      <c:pt idx="12809">
                        <c:v>-1</c:v>
                      </c:pt>
                      <c:pt idx="12810">
                        <c:v>-1</c:v>
                      </c:pt>
                      <c:pt idx="12811">
                        <c:v>-1</c:v>
                      </c:pt>
                      <c:pt idx="12812">
                        <c:v>-1</c:v>
                      </c:pt>
                      <c:pt idx="12813">
                        <c:v>-1</c:v>
                      </c:pt>
                      <c:pt idx="12814">
                        <c:v>-1</c:v>
                      </c:pt>
                      <c:pt idx="12815">
                        <c:v>-1</c:v>
                      </c:pt>
                      <c:pt idx="12816">
                        <c:v>-1</c:v>
                      </c:pt>
                      <c:pt idx="12817">
                        <c:v>-1</c:v>
                      </c:pt>
                      <c:pt idx="12818">
                        <c:v>-1</c:v>
                      </c:pt>
                      <c:pt idx="12819">
                        <c:v>-1</c:v>
                      </c:pt>
                      <c:pt idx="12820">
                        <c:v>-1</c:v>
                      </c:pt>
                      <c:pt idx="12821">
                        <c:v>-1</c:v>
                      </c:pt>
                      <c:pt idx="12822">
                        <c:v>-1</c:v>
                      </c:pt>
                      <c:pt idx="12823">
                        <c:v>-1</c:v>
                      </c:pt>
                      <c:pt idx="12824">
                        <c:v>-1</c:v>
                      </c:pt>
                      <c:pt idx="12825">
                        <c:v>-1</c:v>
                      </c:pt>
                      <c:pt idx="12826">
                        <c:v>-1</c:v>
                      </c:pt>
                      <c:pt idx="12827">
                        <c:v>-1</c:v>
                      </c:pt>
                      <c:pt idx="12828">
                        <c:v>-1</c:v>
                      </c:pt>
                      <c:pt idx="12829">
                        <c:v>-1</c:v>
                      </c:pt>
                      <c:pt idx="12830">
                        <c:v>-1</c:v>
                      </c:pt>
                      <c:pt idx="12831">
                        <c:v>-1</c:v>
                      </c:pt>
                      <c:pt idx="12832">
                        <c:v>-1</c:v>
                      </c:pt>
                      <c:pt idx="12833">
                        <c:v>-1</c:v>
                      </c:pt>
                      <c:pt idx="12834">
                        <c:v>-1</c:v>
                      </c:pt>
                      <c:pt idx="12835">
                        <c:v>-1</c:v>
                      </c:pt>
                      <c:pt idx="12836">
                        <c:v>-1</c:v>
                      </c:pt>
                      <c:pt idx="12837">
                        <c:v>-1</c:v>
                      </c:pt>
                      <c:pt idx="12838">
                        <c:v>-1</c:v>
                      </c:pt>
                      <c:pt idx="12839">
                        <c:v>-1</c:v>
                      </c:pt>
                      <c:pt idx="12840">
                        <c:v>-1</c:v>
                      </c:pt>
                      <c:pt idx="12841">
                        <c:v>-1</c:v>
                      </c:pt>
                      <c:pt idx="12842">
                        <c:v>-1</c:v>
                      </c:pt>
                      <c:pt idx="12843">
                        <c:v>-1</c:v>
                      </c:pt>
                      <c:pt idx="12844">
                        <c:v>-1</c:v>
                      </c:pt>
                      <c:pt idx="12845">
                        <c:v>-1</c:v>
                      </c:pt>
                      <c:pt idx="12846">
                        <c:v>-1</c:v>
                      </c:pt>
                      <c:pt idx="12847">
                        <c:v>-1</c:v>
                      </c:pt>
                      <c:pt idx="12848">
                        <c:v>-1</c:v>
                      </c:pt>
                      <c:pt idx="12849">
                        <c:v>-1</c:v>
                      </c:pt>
                      <c:pt idx="12850">
                        <c:v>-1</c:v>
                      </c:pt>
                      <c:pt idx="12851">
                        <c:v>-1</c:v>
                      </c:pt>
                      <c:pt idx="12852">
                        <c:v>-1</c:v>
                      </c:pt>
                      <c:pt idx="12853">
                        <c:v>-1</c:v>
                      </c:pt>
                      <c:pt idx="12854">
                        <c:v>-1</c:v>
                      </c:pt>
                      <c:pt idx="12855">
                        <c:v>-1</c:v>
                      </c:pt>
                      <c:pt idx="12856">
                        <c:v>-1</c:v>
                      </c:pt>
                      <c:pt idx="12857">
                        <c:v>-1</c:v>
                      </c:pt>
                      <c:pt idx="12858">
                        <c:v>-1</c:v>
                      </c:pt>
                      <c:pt idx="12859">
                        <c:v>-1</c:v>
                      </c:pt>
                      <c:pt idx="12860">
                        <c:v>-1</c:v>
                      </c:pt>
                      <c:pt idx="12861">
                        <c:v>-1</c:v>
                      </c:pt>
                      <c:pt idx="12862">
                        <c:v>-1</c:v>
                      </c:pt>
                      <c:pt idx="12863">
                        <c:v>-1</c:v>
                      </c:pt>
                      <c:pt idx="12864">
                        <c:v>-1</c:v>
                      </c:pt>
                      <c:pt idx="12865">
                        <c:v>-1</c:v>
                      </c:pt>
                      <c:pt idx="12866">
                        <c:v>-1</c:v>
                      </c:pt>
                      <c:pt idx="12867">
                        <c:v>-1</c:v>
                      </c:pt>
                      <c:pt idx="12868">
                        <c:v>-1</c:v>
                      </c:pt>
                      <c:pt idx="12869">
                        <c:v>-1</c:v>
                      </c:pt>
                      <c:pt idx="12870">
                        <c:v>-1</c:v>
                      </c:pt>
                      <c:pt idx="12871">
                        <c:v>-1</c:v>
                      </c:pt>
                      <c:pt idx="12872">
                        <c:v>-1</c:v>
                      </c:pt>
                      <c:pt idx="12873">
                        <c:v>-1</c:v>
                      </c:pt>
                      <c:pt idx="12874">
                        <c:v>-1</c:v>
                      </c:pt>
                      <c:pt idx="12875">
                        <c:v>-1</c:v>
                      </c:pt>
                      <c:pt idx="12876">
                        <c:v>-1</c:v>
                      </c:pt>
                      <c:pt idx="12877">
                        <c:v>-1</c:v>
                      </c:pt>
                      <c:pt idx="12878">
                        <c:v>-1</c:v>
                      </c:pt>
                      <c:pt idx="12879">
                        <c:v>-1</c:v>
                      </c:pt>
                      <c:pt idx="12880">
                        <c:v>-1</c:v>
                      </c:pt>
                      <c:pt idx="12881">
                        <c:v>-1</c:v>
                      </c:pt>
                      <c:pt idx="12882">
                        <c:v>-1</c:v>
                      </c:pt>
                      <c:pt idx="12883">
                        <c:v>-1</c:v>
                      </c:pt>
                      <c:pt idx="12884">
                        <c:v>-1</c:v>
                      </c:pt>
                      <c:pt idx="12885">
                        <c:v>-1</c:v>
                      </c:pt>
                      <c:pt idx="12886">
                        <c:v>-1</c:v>
                      </c:pt>
                      <c:pt idx="12887">
                        <c:v>-1</c:v>
                      </c:pt>
                      <c:pt idx="12888">
                        <c:v>-1</c:v>
                      </c:pt>
                      <c:pt idx="12889">
                        <c:v>-1</c:v>
                      </c:pt>
                      <c:pt idx="12890">
                        <c:v>-1</c:v>
                      </c:pt>
                      <c:pt idx="12891">
                        <c:v>-1</c:v>
                      </c:pt>
                      <c:pt idx="12892">
                        <c:v>-1</c:v>
                      </c:pt>
                      <c:pt idx="12893">
                        <c:v>-1</c:v>
                      </c:pt>
                      <c:pt idx="12894">
                        <c:v>-1</c:v>
                      </c:pt>
                      <c:pt idx="12895">
                        <c:v>-1</c:v>
                      </c:pt>
                      <c:pt idx="12896">
                        <c:v>-1</c:v>
                      </c:pt>
                      <c:pt idx="12897">
                        <c:v>-1</c:v>
                      </c:pt>
                      <c:pt idx="12898">
                        <c:v>-1</c:v>
                      </c:pt>
                      <c:pt idx="12899">
                        <c:v>-1</c:v>
                      </c:pt>
                      <c:pt idx="12900">
                        <c:v>-1</c:v>
                      </c:pt>
                      <c:pt idx="12901">
                        <c:v>-1</c:v>
                      </c:pt>
                      <c:pt idx="12902">
                        <c:v>-1</c:v>
                      </c:pt>
                      <c:pt idx="12903">
                        <c:v>-1</c:v>
                      </c:pt>
                      <c:pt idx="12904">
                        <c:v>-1</c:v>
                      </c:pt>
                      <c:pt idx="12905">
                        <c:v>-1</c:v>
                      </c:pt>
                      <c:pt idx="12906">
                        <c:v>-1</c:v>
                      </c:pt>
                      <c:pt idx="12907">
                        <c:v>-1</c:v>
                      </c:pt>
                      <c:pt idx="12908">
                        <c:v>-1</c:v>
                      </c:pt>
                      <c:pt idx="12909">
                        <c:v>-1</c:v>
                      </c:pt>
                      <c:pt idx="12910">
                        <c:v>-1</c:v>
                      </c:pt>
                      <c:pt idx="12911">
                        <c:v>-1</c:v>
                      </c:pt>
                      <c:pt idx="12912">
                        <c:v>-1</c:v>
                      </c:pt>
                      <c:pt idx="12913">
                        <c:v>-1</c:v>
                      </c:pt>
                      <c:pt idx="12914">
                        <c:v>-1</c:v>
                      </c:pt>
                      <c:pt idx="12915">
                        <c:v>-1</c:v>
                      </c:pt>
                      <c:pt idx="12916">
                        <c:v>-1</c:v>
                      </c:pt>
                      <c:pt idx="12917">
                        <c:v>-1</c:v>
                      </c:pt>
                      <c:pt idx="12918">
                        <c:v>-1</c:v>
                      </c:pt>
                      <c:pt idx="12919">
                        <c:v>-1</c:v>
                      </c:pt>
                      <c:pt idx="12920">
                        <c:v>-1</c:v>
                      </c:pt>
                      <c:pt idx="12921">
                        <c:v>-1</c:v>
                      </c:pt>
                      <c:pt idx="12922">
                        <c:v>-1</c:v>
                      </c:pt>
                      <c:pt idx="12923">
                        <c:v>-1</c:v>
                      </c:pt>
                      <c:pt idx="12924">
                        <c:v>-1</c:v>
                      </c:pt>
                      <c:pt idx="12925">
                        <c:v>-1</c:v>
                      </c:pt>
                      <c:pt idx="12926">
                        <c:v>-1</c:v>
                      </c:pt>
                      <c:pt idx="12927">
                        <c:v>-1</c:v>
                      </c:pt>
                      <c:pt idx="12928">
                        <c:v>-1</c:v>
                      </c:pt>
                      <c:pt idx="12929">
                        <c:v>-1</c:v>
                      </c:pt>
                      <c:pt idx="12930">
                        <c:v>-1</c:v>
                      </c:pt>
                      <c:pt idx="12931">
                        <c:v>-1</c:v>
                      </c:pt>
                      <c:pt idx="12932">
                        <c:v>-1</c:v>
                      </c:pt>
                      <c:pt idx="12933">
                        <c:v>-1</c:v>
                      </c:pt>
                      <c:pt idx="12934">
                        <c:v>-1</c:v>
                      </c:pt>
                      <c:pt idx="12935">
                        <c:v>-1</c:v>
                      </c:pt>
                      <c:pt idx="12936">
                        <c:v>-1</c:v>
                      </c:pt>
                      <c:pt idx="12937">
                        <c:v>-1</c:v>
                      </c:pt>
                      <c:pt idx="12938">
                        <c:v>-1</c:v>
                      </c:pt>
                      <c:pt idx="12939">
                        <c:v>-1</c:v>
                      </c:pt>
                      <c:pt idx="12940">
                        <c:v>-1</c:v>
                      </c:pt>
                      <c:pt idx="12941">
                        <c:v>-1</c:v>
                      </c:pt>
                      <c:pt idx="12942">
                        <c:v>-1</c:v>
                      </c:pt>
                      <c:pt idx="12943">
                        <c:v>-1</c:v>
                      </c:pt>
                      <c:pt idx="12944">
                        <c:v>-1</c:v>
                      </c:pt>
                      <c:pt idx="12945">
                        <c:v>-1</c:v>
                      </c:pt>
                      <c:pt idx="12946">
                        <c:v>-1</c:v>
                      </c:pt>
                      <c:pt idx="12947">
                        <c:v>-1</c:v>
                      </c:pt>
                      <c:pt idx="12948">
                        <c:v>-1</c:v>
                      </c:pt>
                      <c:pt idx="12949">
                        <c:v>-1</c:v>
                      </c:pt>
                      <c:pt idx="12950">
                        <c:v>-1</c:v>
                      </c:pt>
                      <c:pt idx="12951">
                        <c:v>-1</c:v>
                      </c:pt>
                      <c:pt idx="12952">
                        <c:v>-1</c:v>
                      </c:pt>
                      <c:pt idx="12953">
                        <c:v>-1</c:v>
                      </c:pt>
                      <c:pt idx="12954">
                        <c:v>-1</c:v>
                      </c:pt>
                      <c:pt idx="12955">
                        <c:v>-1</c:v>
                      </c:pt>
                      <c:pt idx="12956">
                        <c:v>-1</c:v>
                      </c:pt>
                      <c:pt idx="12957">
                        <c:v>-1</c:v>
                      </c:pt>
                      <c:pt idx="12958">
                        <c:v>-1</c:v>
                      </c:pt>
                      <c:pt idx="12959">
                        <c:v>-1</c:v>
                      </c:pt>
                      <c:pt idx="12960">
                        <c:v>-1</c:v>
                      </c:pt>
                      <c:pt idx="12961">
                        <c:v>-1</c:v>
                      </c:pt>
                      <c:pt idx="12962">
                        <c:v>-1</c:v>
                      </c:pt>
                      <c:pt idx="12963">
                        <c:v>-1</c:v>
                      </c:pt>
                      <c:pt idx="12964">
                        <c:v>-1</c:v>
                      </c:pt>
                      <c:pt idx="12965">
                        <c:v>-1</c:v>
                      </c:pt>
                      <c:pt idx="12966">
                        <c:v>-1</c:v>
                      </c:pt>
                      <c:pt idx="12967">
                        <c:v>-1</c:v>
                      </c:pt>
                      <c:pt idx="12968">
                        <c:v>-1</c:v>
                      </c:pt>
                      <c:pt idx="12969">
                        <c:v>-1</c:v>
                      </c:pt>
                      <c:pt idx="12970">
                        <c:v>-1</c:v>
                      </c:pt>
                      <c:pt idx="12971">
                        <c:v>-1</c:v>
                      </c:pt>
                      <c:pt idx="12972">
                        <c:v>-1</c:v>
                      </c:pt>
                      <c:pt idx="12973">
                        <c:v>-1</c:v>
                      </c:pt>
                      <c:pt idx="12974">
                        <c:v>-1</c:v>
                      </c:pt>
                      <c:pt idx="12975">
                        <c:v>-1</c:v>
                      </c:pt>
                      <c:pt idx="12976">
                        <c:v>-1</c:v>
                      </c:pt>
                      <c:pt idx="12977">
                        <c:v>-1</c:v>
                      </c:pt>
                      <c:pt idx="12978">
                        <c:v>-1</c:v>
                      </c:pt>
                      <c:pt idx="12979">
                        <c:v>-1</c:v>
                      </c:pt>
                      <c:pt idx="12980">
                        <c:v>-1</c:v>
                      </c:pt>
                      <c:pt idx="12981">
                        <c:v>-1</c:v>
                      </c:pt>
                      <c:pt idx="12982">
                        <c:v>-1</c:v>
                      </c:pt>
                      <c:pt idx="12983">
                        <c:v>-1</c:v>
                      </c:pt>
                      <c:pt idx="12984">
                        <c:v>-1</c:v>
                      </c:pt>
                      <c:pt idx="12985">
                        <c:v>-1</c:v>
                      </c:pt>
                      <c:pt idx="12986">
                        <c:v>-1</c:v>
                      </c:pt>
                      <c:pt idx="12987">
                        <c:v>-1</c:v>
                      </c:pt>
                      <c:pt idx="12988">
                        <c:v>-1</c:v>
                      </c:pt>
                      <c:pt idx="12989">
                        <c:v>-1</c:v>
                      </c:pt>
                      <c:pt idx="12990">
                        <c:v>-1</c:v>
                      </c:pt>
                      <c:pt idx="12991">
                        <c:v>-1</c:v>
                      </c:pt>
                      <c:pt idx="12992">
                        <c:v>-1</c:v>
                      </c:pt>
                      <c:pt idx="12993">
                        <c:v>-1</c:v>
                      </c:pt>
                      <c:pt idx="12994">
                        <c:v>-1</c:v>
                      </c:pt>
                      <c:pt idx="12995">
                        <c:v>-1</c:v>
                      </c:pt>
                      <c:pt idx="12996">
                        <c:v>-1</c:v>
                      </c:pt>
                      <c:pt idx="12997">
                        <c:v>-1</c:v>
                      </c:pt>
                      <c:pt idx="12998">
                        <c:v>-1</c:v>
                      </c:pt>
                      <c:pt idx="12999">
                        <c:v>-1</c:v>
                      </c:pt>
                      <c:pt idx="13000">
                        <c:v>-1</c:v>
                      </c:pt>
                      <c:pt idx="13001">
                        <c:v>-1</c:v>
                      </c:pt>
                      <c:pt idx="13002">
                        <c:v>-1</c:v>
                      </c:pt>
                      <c:pt idx="13003">
                        <c:v>-1</c:v>
                      </c:pt>
                      <c:pt idx="13004">
                        <c:v>-1</c:v>
                      </c:pt>
                      <c:pt idx="13005">
                        <c:v>-1</c:v>
                      </c:pt>
                      <c:pt idx="13006">
                        <c:v>-1</c:v>
                      </c:pt>
                      <c:pt idx="13007">
                        <c:v>-1</c:v>
                      </c:pt>
                      <c:pt idx="13008">
                        <c:v>-1</c:v>
                      </c:pt>
                      <c:pt idx="13009">
                        <c:v>-1</c:v>
                      </c:pt>
                      <c:pt idx="13010">
                        <c:v>-1</c:v>
                      </c:pt>
                      <c:pt idx="13011">
                        <c:v>-1</c:v>
                      </c:pt>
                      <c:pt idx="13012">
                        <c:v>-1</c:v>
                      </c:pt>
                      <c:pt idx="13013">
                        <c:v>-1</c:v>
                      </c:pt>
                      <c:pt idx="13014">
                        <c:v>-1</c:v>
                      </c:pt>
                      <c:pt idx="13015">
                        <c:v>-1</c:v>
                      </c:pt>
                      <c:pt idx="13016">
                        <c:v>-1</c:v>
                      </c:pt>
                      <c:pt idx="13017">
                        <c:v>-1</c:v>
                      </c:pt>
                      <c:pt idx="13018">
                        <c:v>-1</c:v>
                      </c:pt>
                      <c:pt idx="13019">
                        <c:v>-1</c:v>
                      </c:pt>
                      <c:pt idx="13020">
                        <c:v>-1</c:v>
                      </c:pt>
                      <c:pt idx="13021">
                        <c:v>-1</c:v>
                      </c:pt>
                      <c:pt idx="13022">
                        <c:v>-1</c:v>
                      </c:pt>
                      <c:pt idx="13023">
                        <c:v>-1</c:v>
                      </c:pt>
                      <c:pt idx="13024">
                        <c:v>-1</c:v>
                      </c:pt>
                      <c:pt idx="13025">
                        <c:v>-1</c:v>
                      </c:pt>
                      <c:pt idx="13026">
                        <c:v>-1</c:v>
                      </c:pt>
                      <c:pt idx="13027">
                        <c:v>-1</c:v>
                      </c:pt>
                      <c:pt idx="13028">
                        <c:v>-1</c:v>
                      </c:pt>
                      <c:pt idx="13029">
                        <c:v>-1</c:v>
                      </c:pt>
                      <c:pt idx="13030">
                        <c:v>-1</c:v>
                      </c:pt>
                      <c:pt idx="13031">
                        <c:v>-1</c:v>
                      </c:pt>
                      <c:pt idx="13032">
                        <c:v>-1</c:v>
                      </c:pt>
                      <c:pt idx="13033">
                        <c:v>-1</c:v>
                      </c:pt>
                      <c:pt idx="13034">
                        <c:v>-1</c:v>
                      </c:pt>
                      <c:pt idx="13035">
                        <c:v>-1</c:v>
                      </c:pt>
                      <c:pt idx="13036">
                        <c:v>-1</c:v>
                      </c:pt>
                      <c:pt idx="13037">
                        <c:v>-1</c:v>
                      </c:pt>
                      <c:pt idx="13038">
                        <c:v>-1</c:v>
                      </c:pt>
                      <c:pt idx="13039">
                        <c:v>-1</c:v>
                      </c:pt>
                      <c:pt idx="13040">
                        <c:v>-1</c:v>
                      </c:pt>
                      <c:pt idx="13041">
                        <c:v>-1</c:v>
                      </c:pt>
                      <c:pt idx="13042">
                        <c:v>-1</c:v>
                      </c:pt>
                      <c:pt idx="13043">
                        <c:v>-1</c:v>
                      </c:pt>
                      <c:pt idx="13044">
                        <c:v>-1</c:v>
                      </c:pt>
                      <c:pt idx="13045">
                        <c:v>-1</c:v>
                      </c:pt>
                      <c:pt idx="13046">
                        <c:v>-1</c:v>
                      </c:pt>
                      <c:pt idx="13047">
                        <c:v>-1</c:v>
                      </c:pt>
                      <c:pt idx="13048">
                        <c:v>-1</c:v>
                      </c:pt>
                      <c:pt idx="13049">
                        <c:v>-1</c:v>
                      </c:pt>
                      <c:pt idx="13050">
                        <c:v>-1</c:v>
                      </c:pt>
                      <c:pt idx="13051">
                        <c:v>-1</c:v>
                      </c:pt>
                      <c:pt idx="13052">
                        <c:v>-1</c:v>
                      </c:pt>
                      <c:pt idx="13053">
                        <c:v>-1</c:v>
                      </c:pt>
                      <c:pt idx="13054">
                        <c:v>-1</c:v>
                      </c:pt>
                      <c:pt idx="13055">
                        <c:v>-1</c:v>
                      </c:pt>
                      <c:pt idx="13056">
                        <c:v>-1</c:v>
                      </c:pt>
                      <c:pt idx="13057">
                        <c:v>-1</c:v>
                      </c:pt>
                      <c:pt idx="13058">
                        <c:v>-1</c:v>
                      </c:pt>
                      <c:pt idx="13059">
                        <c:v>-1</c:v>
                      </c:pt>
                      <c:pt idx="13060">
                        <c:v>-1</c:v>
                      </c:pt>
                      <c:pt idx="13061">
                        <c:v>-1</c:v>
                      </c:pt>
                      <c:pt idx="13062">
                        <c:v>-1</c:v>
                      </c:pt>
                      <c:pt idx="13063">
                        <c:v>-1</c:v>
                      </c:pt>
                      <c:pt idx="13064">
                        <c:v>-1</c:v>
                      </c:pt>
                      <c:pt idx="13065">
                        <c:v>-1</c:v>
                      </c:pt>
                      <c:pt idx="13066">
                        <c:v>-1</c:v>
                      </c:pt>
                      <c:pt idx="13067">
                        <c:v>-1</c:v>
                      </c:pt>
                      <c:pt idx="13068">
                        <c:v>-1</c:v>
                      </c:pt>
                      <c:pt idx="13069">
                        <c:v>-1</c:v>
                      </c:pt>
                      <c:pt idx="13070">
                        <c:v>-1</c:v>
                      </c:pt>
                      <c:pt idx="13071">
                        <c:v>-1</c:v>
                      </c:pt>
                      <c:pt idx="13072">
                        <c:v>-1</c:v>
                      </c:pt>
                      <c:pt idx="13073">
                        <c:v>-1</c:v>
                      </c:pt>
                      <c:pt idx="13074">
                        <c:v>-1</c:v>
                      </c:pt>
                      <c:pt idx="13075">
                        <c:v>-1</c:v>
                      </c:pt>
                      <c:pt idx="13076">
                        <c:v>-1</c:v>
                      </c:pt>
                      <c:pt idx="13077">
                        <c:v>-1</c:v>
                      </c:pt>
                      <c:pt idx="13078">
                        <c:v>-1</c:v>
                      </c:pt>
                      <c:pt idx="13079">
                        <c:v>-1</c:v>
                      </c:pt>
                      <c:pt idx="13080">
                        <c:v>-1</c:v>
                      </c:pt>
                      <c:pt idx="13081">
                        <c:v>-1</c:v>
                      </c:pt>
                      <c:pt idx="13082">
                        <c:v>-1</c:v>
                      </c:pt>
                      <c:pt idx="13083">
                        <c:v>-1</c:v>
                      </c:pt>
                      <c:pt idx="13084">
                        <c:v>-1</c:v>
                      </c:pt>
                      <c:pt idx="13085">
                        <c:v>-1</c:v>
                      </c:pt>
                      <c:pt idx="13086">
                        <c:v>-1</c:v>
                      </c:pt>
                      <c:pt idx="13087">
                        <c:v>-1</c:v>
                      </c:pt>
                      <c:pt idx="13088">
                        <c:v>-1</c:v>
                      </c:pt>
                      <c:pt idx="13089">
                        <c:v>-1</c:v>
                      </c:pt>
                      <c:pt idx="13090">
                        <c:v>-1</c:v>
                      </c:pt>
                      <c:pt idx="13091">
                        <c:v>-1</c:v>
                      </c:pt>
                      <c:pt idx="13092">
                        <c:v>-1</c:v>
                      </c:pt>
                      <c:pt idx="13093">
                        <c:v>-1</c:v>
                      </c:pt>
                      <c:pt idx="13094">
                        <c:v>-1</c:v>
                      </c:pt>
                      <c:pt idx="13095">
                        <c:v>-1</c:v>
                      </c:pt>
                      <c:pt idx="13096">
                        <c:v>-1</c:v>
                      </c:pt>
                      <c:pt idx="13097">
                        <c:v>-1</c:v>
                      </c:pt>
                      <c:pt idx="13098">
                        <c:v>-1</c:v>
                      </c:pt>
                      <c:pt idx="13099">
                        <c:v>-1</c:v>
                      </c:pt>
                      <c:pt idx="13100">
                        <c:v>-1</c:v>
                      </c:pt>
                      <c:pt idx="13101">
                        <c:v>-1</c:v>
                      </c:pt>
                      <c:pt idx="13102">
                        <c:v>-1</c:v>
                      </c:pt>
                      <c:pt idx="13103">
                        <c:v>-1</c:v>
                      </c:pt>
                      <c:pt idx="13104">
                        <c:v>-1</c:v>
                      </c:pt>
                      <c:pt idx="13105">
                        <c:v>-1</c:v>
                      </c:pt>
                      <c:pt idx="13106">
                        <c:v>-1</c:v>
                      </c:pt>
                      <c:pt idx="13107">
                        <c:v>-1</c:v>
                      </c:pt>
                      <c:pt idx="13108">
                        <c:v>-1</c:v>
                      </c:pt>
                      <c:pt idx="13109">
                        <c:v>-1</c:v>
                      </c:pt>
                      <c:pt idx="13110">
                        <c:v>-1</c:v>
                      </c:pt>
                      <c:pt idx="13111">
                        <c:v>-1</c:v>
                      </c:pt>
                      <c:pt idx="13112">
                        <c:v>-1</c:v>
                      </c:pt>
                      <c:pt idx="13113">
                        <c:v>-1</c:v>
                      </c:pt>
                      <c:pt idx="13114">
                        <c:v>-1</c:v>
                      </c:pt>
                      <c:pt idx="13115">
                        <c:v>-1</c:v>
                      </c:pt>
                      <c:pt idx="13116">
                        <c:v>-1</c:v>
                      </c:pt>
                      <c:pt idx="13117">
                        <c:v>-1</c:v>
                      </c:pt>
                      <c:pt idx="13118">
                        <c:v>-1</c:v>
                      </c:pt>
                      <c:pt idx="13119">
                        <c:v>-1</c:v>
                      </c:pt>
                      <c:pt idx="13120">
                        <c:v>-1</c:v>
                      </c:pt>
                      <c:pt idx="13121">
                        <c:v>-1</c:v>
                      </c:pt>
                      <c:pt idx="13122">
                        <c:v>-1</c:v>
                      </c:pt>
                      <c:pt idx="13123">
                        <c:v>-1</c:v>
                      </c:pt>
                      <c:pt idx="13124">
                        <c:v>-1</c:v>
                      </c:pt>
                      <c:pt idx="13125">
                        <c:v>-1</c:v>
                      </c:pt>
                      <c:pt idx="13126">
                        <c:v>-1</c:v>
                      </c:pt>
                      <c:pt idx="13127">
                        <c:v>-1</c:v>
                      </c:pt>
                      <c:pt idx="13128">
                        <c:v>-1</c:v>
                      </c:pt>
                      <c:pt idx="13129">
                        <c:v>-1</c:v>
                      </c:pt>
                      <c:pt idx="13130">
                        <c:v>-1</c:v>
                      </c:pt>
                      <c:pt idx="13131">
                        <c:v>-1</c:v>
                      </c:pt>
                      <c:pt idx="13132">
                        <c:v>-1</c:v>
                      </c:pt>
                      <c:pt idx="13133">
                        <c:v>-1</c:v>
                      </c:pt>
                      <c:pt idx="13134">
                        <c:v>-1</c:v>
                      </c:pt>
                      <c:pt idx="13135">
                        <c:v>-1</c:v>
                      </c:pt>
                      <c:pt idx="13136">
                        <c:v>-1</c:v>
                      </c:pt>
                      <c:pt idx="13137">
                        <c:v>-1</c:v>
                      </c:pt>
                      <c:pt idx="13138">
                        <c:v>-1</c:v>
                      </c:pt>
                      <c:pt idx="13139">
                        <c:v>-1</c:v>
                      </c:pt>
                      <c:pt idx="13140">
                        <c:v>-1</c:v>
                      </c:pt>
                      <c:pt idx="13141">
                        <c:v>-1</c:v>
                      </c:pt>
                      <c:pt idx="13142">
                        <c:v>-1</c:v>
                      </c:pt>
                      <c:pt idx="13143">
                        <c:v>-1</c:v>
                      </c:pt>
                      <c:pt idx="13144">
                        <c:v>-1</c:v>
                      </c:pt>
                      <c:pt idx="13145">
                        <c:v>-1</c:v>
                      </c:pt>
                      <c:pt idx="13146">
                        <c:v>-1</c:v>
                      </c:pt>
                      <c:pt idx="13147">
                        <c:v>-1</c:v>
                      </c:pt>
                      <c:pt idx="13148">
                        <c:v>-1</c:v>
                      </c:pt>
                      <c:pt idx="13149">
                        <c:v>-1</c:v>
                      </c:pt>
                      <c:pt idx="13150">
                        <c:v>-1</c:v>
                      </c:pt>
                      <c:pt idx="13151">
                        <c:v>-1</c:v>
                      </c:pt>
                      <c:pt idx="13152">
                        <c:v>-1</c:v>
                      </c:pt>
                      <c:pt idx="13153">
                        <c:v>-1</c:v>
                      </c:pt>
                      <c:pt idx="13154">
                        <c:v>-1</c:v>
                      </c:pt>
                      <c:pt idx="13155">
                        <c:v>-1</c:v>
                      </c:pt>
                      <c:pt idx="13156">
                        <c:v>-1</c:v>
                      </c:pt>
                      <c:pt idx="13157">
                        <c:v>-1</c:v>
                      </c:pt>
                      <c:pt idx="13158">
                        <c:v>-1</c:v>
                      </c:pt>
                      <c:pt idx="13159">
                        <c:v>-1</c:v>
                      </c:pt>
                      <c:pt idx="13160">
                        <c:v>-1</c:v>
                      </c:pt>
                      <c:pt idx="13161">
                        <c:v>-1</c:v>
                      </c:pt>
                      <c:pt idx="13162">
                        <c:v>-1</c:v>
                      </c:pt>
                      <c:pt idx="13163">
                        <c:v>-1</c:v>
                      </c:pt>
                      <c:pt idx="13164">
                        <c:v>-1</c:v>
                      </c:pt>
                      <c:pt idx="13165">
                        <c:v>-1</c:v>
                      </c:pt>
                      <c:pt idx="13166">
                        <c:v>-1</c:v>
                      </c:pt>
                      <c:pt idx="13167">
                        <c:v>-1</c:v>
                      </c:pt>
                      <c:pt idx="13168">
                        <c:v>-1</c:v>
                      </c:pt>
                      <c:pt idx="13169">
                        <c:v>-1</c:v>
                      </c:pt>
                      <c:pt idx="13170">
                        <c:v>-1</c:v>
                      </c:pt>
                      <c:pt idx="13171">
                        <c:v>-1</c:v>
                      </c:pt>
                      <c:pt idx="13172">
                        <c:v>-1</c:v>
                      </c:pt>
                      <c:pt idx="13173">
                        <c:v>-1</c:v>
                      </c:pt>
                      <c:pt idx="13174">
                        <c:v>-1</c:v>
                      </c:pt>
                      <c:pt idx="13175">
                        <c:v>-1</c:v>
                      </c:pt>
                      <c:pt idx="13176">
                        <c:v>-1</c:v>
                      </c:pt>
                      <c:pt idx="13177">
                        <c:v>-1</c:v>
                      </c:pt>
                      <c:pt idx="13178">
                        <c:v>-1</c:v>
                      </c:pt>
                      <c:pt idx="13179">
                        <c:v>-1</c:v>
                      </c:pt>
                      <c:pt idx="13180">
                        <c:v>-1</c:v>
                      </c:pt>
                      <c:pt idx="13181">
                        <c:v>-1</c:v>
                      </c:pt>
                      <c:pt idx="13182">
                        <c:v>-1</c:v>
                      </c:pt>
                      <c:pt idx="13183">
                        <c:v>-1</c:v>
                      </c:pt>
                      <c:pt idx="13184">
                        <c:v>-1</c:v>
                      </c:pt>
                      <c:pt idx="13185">
                        <c:v>-1</c:v>
                      </c:pt>
                      <c:pt idx="13186">
                        <c:v>-1</c:v>
                      </c:pt>
                      <c:pt idx="13187">
                        <c:v>-1</c:v>
                      </c:pt>
                      <c:pt idx="13188">
                        <c:v>-1</c:v>
                      </c:pt>
                      <c:pt idx="13189">
                        <c:v>-1</c:v>
                      </c:pt>
                      <c:pt idx="13190">
                        <c:v>-1</c:v>
                      </c:pt>
                      <c:pt idx="13191">
                        <c:v>-1</c:v>
                      </c:pt>
                      <c:pt idx="13192">
                        <c:v>-1</c:v>
                      </c:pt>
                      <c:pt idx="13193">
                        <c:v>-1</c:v>
                      </c:pt>
                      <c:pt idx="13194">
                        <c:v>-1</c:v>
                      </c:pt>
                      <c:pt idx="13195">
                        <c:v>-1</c:v>
                      </c:pt>
                      <c:pt idx="13196">
                        <c:v>-1</c:v>
                      </c:pt>
                      <c:pt idx="13197">
                        <c:v>-1</c:v>
                      </c:pt>
                      <c:pt idx="13198">
                        <c:v>-1</c:v>
                      </c:pt>
                      <c:pt idx="13199">
                        <c:v>-1</c:v>
                      </c:pt>
                      <c:pt idx="13200">
                        <c:v>-1</c:v>
                      </c:pt>
                      <c:pt idx="13201">
                        <c:v>-1</c:v>
                      </c:pt>
                      <c:pt idx="13202">
                        <c:v>-1</c:v>
                      </c:pt>
                      <c:pt idx="13203">
                        <c:v>-1</c:v>
                      </c:pt>
                      <c:pt idx="13204">
                        <c:v>-1</c:v>
                      </c:pt>
                      <c:pt idx="13205">
                        <c:v>-1</c:v>
                      </c:pt>
                      <c:pt idx="13206">
                        <c:v>-1</c:v>
                      </c:pt>
                      <c:pt idx="13207">
                        <c:v>-1</c:v>
                      </c:pt>
                      <c:pt idx="13208">
                        <c:v>-1</c:v>
                      </c:pt>
                      <c:pt idx="13209">
                        <c:v>-1</c:v>
                      </c:pt>
                      <c:pt idx="13210">
                        <c:v>-1</c:v>
                      </c:pt>
                      <c:pt idx="13211">
                        <c:v>-1</c:v>
                      </c:pt>
                      <c:pt idx="13212">
                        <c:v>-1</c:v>
                      </c:pt>
                      <c:pt idx="13213">
                        <c:v>-1</c:v>
                      </c:pt>
                      <c:pt idx="13214">
                        <c:v>-1</c:v>
                      </c:pt>
                      <c:pt idx="13215">
                        <c:v>-1</c:v>
                      </c:pt>
                      <c:pt idx="13216">
                        <c:v>-1</c:v>
                      </c:pt>
                      <c:pt idx="13217">
                        <c:v>-1</c:v>
                      </c:pt>
                      <c:pt idx="13218">
                        <c:v>-1</c:v>
                      </c:pt>
                      <c:pt idx="13219">
                        <c:v>-1</c:v>
                      </c:pt>
                      <c:pt idx="13220">
                        <c:v>-1</c:v>
                      </c:pt>
                      <c:pt idx="13221">
                        <c:v>-1</c:v>
                      </c:pt>
                      <c:pt idx="13222">
                        <c:v>-1</c:v>
                      </c:pt>
                      <c:pt idx="13223">
                        <c:v>-1</c:v>
                      </c:pt>
                      <c:pt idx="13224">
                        <c:v>-1</c:v>
                      </c:pt>
                      <c:pt idx="13225">
                        <c:v>-1</c:v>
                      </c:pt>
                      <c:pt idx="13226">
                        <c:v>-1</c:v>
                      </c:pt>
                      <c:pt idx="13227">
                        <c:v>-1</c:v>
                      </c:pt>
                      <c:pt idx="13228">
                        <c:v>-1</c:v>
                      </c:pt>
                      <c:pt idx="13229">
                        <c:v>-1</c:v>
                      </c:pt>
                      <c:pt idx="13230">
                        <c:v>-1</c:v>
                      </c:pt>
                      <c:pt idx="13231">
                        <c:v>-1</c:v>
                      </c:pt>
                      <c:pt idx="13232">
                        <c:v>-1</c:v>
                      </c:pt>
                      <c:pt idx="13233">
                        <c:v>-1</c:v>
                      </c:pt>
                      <c:pt idx="13234">
                        <c:v>-1</c:v>
                      </c:pt>
                      <c:pt idx="13235">
                        <c:v>-1</c:v>
                      </c:pt>
                      <c:pt idx="13236">
                        <c:v>-1</c:v>
                      </c:pt>
                      <c:pt idx="13237">
                        <c:v>-1</c:v>
                      </c:pt>
                      <c:pt idx="13238">
                        <c:v>-1</c:v>
                      </c:pt>
                      <c:pt idx="13239">
                        <c:v>-1</c:v>
                      </c:pt>
                      <c:pt idx="13240">
                        <c:v>-1</c:v>
                      </c:pt>
                      <c:pt idx="13241">
                        <c:v>-1</c:v>
                      </c:pt>
                      <c:pt idx="13242">
                        <c:v>-1</c:v>
                      </c:pt>
                      <c:pt idx="13243">
                        <c:v>-1</c:v>
                      </c:pt>
                      <c:pt idx="13244">
                        <c:v>-1</c:v>
                      </c:pt>
                      <c:pt idx="13245">
                        <c:v>-1</c:v>
                      </c:pt>
                      <c:pt idx="13246">
                        <c:v>-1</c:v>
                      </c:pt>
                      <c:pt idx="13247">
                        <c:v>-1</c:v>
                      </c:pt>
                      <c:pt idx="13248">
                        <c:v>-1</c:v>
                      </c:pt>
                      <c:pt idx="13249">
                        <c:v>-1</c:v>
                      </c:pt>
                      <c:pt idx="13250">
                        <c:v>-1</c:v>
                      </c:pt>
                      <c:pt idx="13251">
                        <c:v>-1</c:v>
                      </c:pt>
                      <c:pt idx="13252">
                        <c:v>-1</c:v>
                      </c:pt>
                      <c:pt idx="13253">
                        <c:v>-1</c:v>
                      </c:pt>
                      <c:pt idx="13254">
                        <c:v>-1</c:v>
                      </c:pt>
                      <c:pt idx="13255">
                        <c:v>-1</c:v>
                      </c:pt>
                      <c:pt idx="13256">
                        <c:v>-1</c:v>
                      </c:pt>
                      <c:pt idx="13257">
                        <c:v>-1</c:v>
                      </c:pt>
                      <c:pt idx="13258">
                        <c:v>-1</c:v>
                      </c:pt>
                      <c:pt idx="13259">
                        <c:v>-1</c:v>
                      </c:pt>
                      <c:pt idx="13260">
                        <c:v>-1</c:v>
                      </c:pt>
                      <c:pt idx="13261">
                        <c:v>-1</c:v>
                      </c:pt>
                      <c:pt idx="13262">
                        <c:v>-1</c:v>
                      </c:pt>
                      <c:pt idx="13263">
                        <c:v>-1</c:v>
                      </c:pt>
                      <c:pt idx="13264">
                        <c:v>-1</c:v>
                      </c:pt>
                      <c:pt idx="13265">
                        <c:v>-1</c:v>
                      </c:pt>
                      <c:pt idx="13266">
                        <c:v>-1</c:v>
                      </c:pt>
                      <c:pt idx="13267">
                        <c:v>-1</c:v>
                      </c:pt>
                      <c:pt idx="13268">
                        <c:v>-1</c:v>
                      </c:pt>
                      <c:pt idx="13269">
                        <c:v>-1</c:v>
                      </c:pt>
                      <c:pt idx="13270">
                        <c:v>-1</c:v>
                      </c:pt>
                      <c:pt idx="13271">
                        <c:v>-1</c:v>
                      </c:pt>
                      <c:pt idx="13272">
                        <c:v>-1</c:v>
                      </c:pt>
                      <c:pt idx="13273">
                        <c:v>-1</c:v>
                      </c:pt>
                      <c:pt idx="13274">
                        <c:v>-1</c:v>
                      </c:pt>
                      <c:pt idx="13275">
                        <c:v>-1</c:v>
                      </c:pt>
                      <c:pt idx="13276">
                        <c:v>-1</c:v>
                      </c:pt>
                      <c:pt idx="13277">
                        <c:v>-1</c:v>
                      </c:pt>
                      <c:pt idx="13278">
                        <c:v>-1</c:v>
                      </c:pt>
                      <c:pt idx="13279">
                        <c:v>-1</c:v>
                      </c:pt>
                      <c:pt idx="13280">
                        <c:v>-1</c:v>
                      </c:pt>
                      <c:pt idx="13281">
                        <c:v>-1</c:v>
                      </c:pt>
                      <c:pt idx="13282">
                        <c:v>-1</c:v>
                      </c:pt>
                      <c:pt idx="13283">
                        <c:v>-1</c:v>
                      </c:pt>
                      <c:pt idx="13284">
                        <c:v>-1</c:v>
                      </c:pt>
                      <c:pt idx="13285">
                        <c:v>-1</c:v>
                      </c:pt>
                      <c:pt idx="13286">
                        <c:v>-1</c:v>
                      </c:pt>
                      <c:pt idx="13287">
                        <c:v>-1</c:v>
                      </c:pt>
                      <c:pt idx="13288">
                        <c:v>-1</c:v>
                      </c:pt>
                      <c:pt idx="13289">
                        <c:v>-1</c:v>
                      </c:pt>
                      <c:pt idx="13290">
                        <c:v>-1</c:v>
                      </c:pt>
                      <c:pt idx="13291">
                        <c:v>-1</c:v>
                      </c:pt>
                      <c:pt idx="13292">
                        <c:v>-1</c:v>
                      </c:pt>
                      <c:pt idx="13293">
                        <c:v>-1</c:v>
                      </c:pt>
                      <c:pt idx="13294">
                        <c:v>-1</c:v>
                      </c:pt>
                      <c:pt idx="13295">
                        <c:v>-1</c:v>
                      </c:pt>
                      <c:pt idx="13296">
                        <c:v>-1</c:v>
                      </c:pt>
                      <c:pt idx="13297">
                        <c:v>-1</c:v>
                      </c:pt>
                      <c:pt idx="13298">
                        <c:v>-1</c:v>
                      </c:pt>
                      <c:pt idx="13299">
                        <c:v>-1</c:v>
                      </c:pt>
                      <c:pt idx="13300">
                        <c:v>-1</c:v>
                      </c:pt>
                      <c:pt idx="13301">
                        <c:v>-1</c:v>
                      </c:pt>
                      <c:pt idx="13302">
                        <c:v>-1</c:v>
                      </c:pt>
                      <c:pt idx="13303">
                        <c:v>-1</c:v>
                      </c:pt>
                      <c:pt idx="13304">
                        <c:v>-1</c:v>
                      </c:pt>
                      <c:pt idx="13305">
                        <c:v>-1</c:v>
                      </c:pt>
                      <c:pt idx="13306">
                        <c:v>-1</c:v>
                      </c:pt>
                      <c:pt idx="13307">
                        <c:v>-1</c:v>
                      </c:pt>
                      <c:pt idx="13308">
                        <c:v>-1</c:v>
                      </c:pt>
                      <c:pt idx="13309">
                        <c:v>-1</c:v>
                      </c:pt>
                      <c:pt idx="13310">
                        <c:v>-1</c:v>
                      </c:pt>
                      <c:pt idx="13311">
                        <c:v>-1</c:v>
                      </c:pt>
                      <c:pt idx="13312">
                        <c:v>-1</c:v>
                      </c:pt>
                      <c:pt idx="13313">
                        <c:v>-1</c:v>
                      </c:pt>
                      <c:pt idx="13314">
                        <c:v>-1</c:v>
                      </c:pt>
                      <c:pt idx="13315">
                        <c:v>-1</c:v>
                      </c:pt>
                      <c:pt idx="13316">
                        <c:v>-1</c:v>
                      </c:pt>
                      <c:pt idx="13317">
                        <c:v>-1</c:v>
                      </c:pt>
                      <c:pt idx="13318">
                        <c:v>-1</c:v>
                      </c:pt>
                      <c:pt idx="13319">
                        <c:v>-1</c:v>
                      </c:pt>
                      <c:pt idx="13320">
                        <c:v>-1</c:v>
                      </c:pt>
                      <c:pt idx="13321">
                        <c:v>-1</c:v>
                      </c:pt>
                      <c:pt idx="13322">
                        <c:v>-1</c:v>
                      </c:pt>
                      <c:pt idx="13323">
                        <c:v>-1</c:v>
                      </c:pt>
                      <c:pt idx="13324">
                        <c:v>-1</c:v>
                      </c:pt>
                      <c:pt idx="13325">
                        <c:v>-1</c:v>
                      </c:pt>
                      <c:pt idx="13326">
                        <c:v>-1</c:v>
                      </c:pt>
                      <c:pt idx="13327">
                        <c:v>-1</c:v>
                      </c:pt>
                      <c:pt idx="13328">
                        <c:v>-1</c:v>
                      </c:pt>
                      <c:pt idx="13329">
                        <c:v>-1</c:v>
                      </c:pt>
                      <c:pt idx="13330">
                        <c:v>-1</c:v>
                      </c:pt>
                      <c:pt idx="13331">
                        <c:v>-1</c:v>
                      </c:pt>
                      <c:pt idx="13332">
                        <c:v>-1</c:v>
                      </c:pt>
                      <c:pt idx="13333">
                        <c:v>-1</c:v>
                      </c:pt>
                      <c:pt idx="13334">
                        <c:v>-1</c:v>
                      </c:pt>
                      <c:pt idx="13335">
                        <c:v>-1</c:v>
                      </c:pt>
                      <c:pt idx="13336">
                        <c:v>-1</c:v>
                      </c:pt>
                      <c:pt idx="13337">
                        <c:v>-1</c:v>
                      </c:pt>
                      <c:pt idx="13338">
                        <c:v>-1</c:v>
                      </c:pt>
                      <c:pt idx="13339">
                        <c:v>-1</c:v>
                      </c:pt>
                      <c:pt idx="13340">
                        <c:v>-1</c:v>
                      </c:pt>
                      <c:pt idx="13341">
                        <c:v>-1</c:v>
                      </c:pt>
                      <c:pt idx="13342">
                        <c:v>-1</c:v>
                      </c:pt>
                      <c:pt idx="13343">
                        <c:v>-1</c:v>
                      </c:pt>
                      <c:pt idx="13344">
                        <c:v>-1</c:v>
                      </c:pt>
                      <c:pt idx="13345">
                        <c:v>-1</c:v>
                      </c:pt>
                      <c:pt idx="13346">
                        <c:v>-1</c:v>
                      </c:pt>
                      <c:pt idx="13347">
                        <c:v>-1</c:v>
                      </c:pt>
                      <c:pt idx="13348">
                        <c:v>-1</c:v>
                      </c:pt>
                      <c:pt idx="13349">
                        <c:v>-1</c:v>
                      </c:pt>
                      <c:pt idx="13350">
                        <c:v>-1</c:v>
                      </c:pt>
                      <c:pt idx="13351">
                        <c:v>-1</c:v>
                      </c:pt>
                      <c:pt idx="13352">
                        <c:v>-1</c:v>
                      </c:pt>
                      <c:pt idx="13353">
                        <c:v>-1</c:v>
                      </c:pt>
                      <c:pt idx="13354">
                        <c:v>-1</c:v>
                      </c:pt>
                      <c:pt idx="13355">
                        <c:v>-1</c:v>
                      </c:pt>
                      <c:pt idx="13356">
                        <c:v>-1</c:v>
                      </c:pt>
                      <c:pt idx="13357">
                        <c:v>-1</c:v>
                      </c:pt>
                      <c:pt idx="13358">
                        <c:v>-1</c:v>
                      </c:pt>
                      <c:pt idx="13359">
                        <c:v>-1</c:v>
                      </c:pt>
                      <c:pt idx="13360">
                        <c:v>-1</c:v>
                      </c:pt>
                      <c:pt idx="13361">
                        <c:v>-1</c:v>
                      </c:pt>
                      <c:pt idx="13362">
                        <c:v>-1</c:v>
                      </c:pt>
                      <c:pt idx="13363">
                        <c:v>-1</c:v>
                      </c:pt>
                      <c:pt idx="13364">
                        <c:v>-1</c:v>
                      </c:pt>
                      <c:pt idx="13365">
                        <c:v>-1</c:v>
                      </c:pt>
                      <c:pt idx="13366">
                        <c:v>-1</c:v>
                      </c:pt>
                      <c:pt idx="13367">
                        <c:v>-1</c:v>
                      </c:pt>
                      <c:pt idx="13368">
                        <c:v>-1</c:v>
                      </c:pt>
                      <c:pt idx="13369">
                        <c:v>-1</c:v>
                      </c:pt>
                      <c:pt idx="13370">
                        <c:v>-1</c:v>
                      </c:pt>
                      <c:pt idx="13371">
                        <c:v>-1</c:v>
                      </c:pt>
                      <c:pt idx="13372">
                        <c:v>-1</c:v>
                      </c:pt>
                      <c:pt idx="13373">
                        <c:v>-1</c:v>
                      </c:pt>
                      <c:pt idx="13374">
                        <c:v>-1</c:v>
                      </c:pt>
                      <c:pt idx="13375">
                        <c:v>-1</c:v>
                      </c:pt>
                      <c:pt idx="13376">
                        <c:v>-1</c:v>
                      </c:pt>
                      <c:pt idx="13377">
                        <c:v>-1</c:v>
                      </c:pt>
                      <c:pt idx="13378">
                        <c:v>-1</c:v>
                      </c:pt>
                      <c:pt idx="13379">
                        <c:v>-1</c:v>
                      </c:pt>
                      <c:pt idx="13380">
                        <c:v>-1</c:v>
                      </c:pt>
                      <c:pt idx="13381">
                        <c:v>-1</c:v>
                      </c:pt>
                      <c:pt idx="13382">
                        <c:v>-1</c:v>
                      </c:pt>
                      <c:pt idx="13383">
                        <c:v>-1</c:v>
                      </c:pt>
                      <c:pt idx="13384">
                        <c:v>-1</c:v>
                      </c:pt>
                      <c:pt idx="13385">
                        <c:v>-1</c:v>
                      </c:pt>
                      <c:pt idx="13386">
                        <c:v>-1</c:v>
                      </c:pt>
                      <c:pt idx="13387">
                        <c:v>-1</c:v>
                      </c:pt>
                      <c:pt idx="13388">
                        <c:v>-1</c:v>
                      </c:pt>
                      <c:pt idx="13389">
                        <c:v>-1</c:v>
                      </c:pt>
                      <c:pt idx="13390">
                        <c:v>-1</c:v>
                      </c:pt>
                      <c:pt idx="13391">
                        <c:v>-1</c:v>
                      </c:pt>
                      <c:pt idx="13392">
                        <c:v>-1</c:v>
                      </c:pt>
                      <c:pt idx="13393">
                        <c:v>-1</c:v>
                      </c:pt>
                      <c:pt idx="13394">
                        <c:v>-1</c:v>
                      </c:pt>
                      <c:pt idx="13395">
                        <c:v>-1</c:v>
                      </c:pt>
                      <c:pt idx="13396">
                        <c:v>-1</c:v>
                      </c:pt>
                      <c:pt idx="13397">
                        <c:v>-1</c:v>
                      </c:pt>
                      <c:pt idx="13398">
                        <c:v>-1</c:v>
                      </c:pt>
                      <c:pt idx="13399">
                        <c:v>-1</c:v>
                      </c:pt>
                      <c:pt idx="13400">
                        <c:v>-1</c:v>
                      </c:pt>
                      <c:pt idx="13401">
                        <c:v>-1</c:v>
                      </c:pt>
                      <c:pt idx="13402">
                        <c:v>-1</c:v>
                      </c:pt>
                      <c:pt idx="13403">
                        <c:v>-1</c:v>
                      </c:pt>
                      <c:pt idx="13404">
                        <c:v>-1</c:v>
                      </c:pt>
                      <c:pt idx="13405">
                        <c:v>-1</c:v>
                      </c:pt>
                      <c:pt idx="13406">
                        <c:v>-1</c:v>
                      </c:pt>
                      <c:pt idx="13407">
                        <c:v>-1</c:v>
                      </c:pt>
                      <c:pt idx="13408">
                        <c:v>-1</c:v>
                      </c:pt>
                      <c:pt idx="13409">
                        <c:v>-1</c:v>
                      </c:pt>
                      <c:pt idx="13410">
                        <c:v>-1</c:v>
                      </c:pt>
                      <c:pt idx="13411">
                        <c:v>-1</c:v>
                      </c:pt>
                      <c:pt idx="13412">
                        <c:v>-1</c:v>
                      </c:pt>
                      <c:pt idx="13413">
                        <c:v>-1</c:v>
                      </c:pt>
                      <c:pt idx="13414">
                        <c:v>-1</c:v>
                      </c:pt>
                      <c:pt idx="13415">
                        <c:v>-1</c:v>
                      </c:pt>
                      <c:pt idx="13416">
                        <c:v>-1</c:v>
                      </c:pt>
                      <c:pt idx="13417">
                        <c:v>-1</c:v>
                      </c:pt>
                      <c:pt idx="13418">
                        <c:v>-1</c:v>
                      </c:pt>
                      <c:pt idx="13419">
                        <c:v>-1</c:v>
                      </c:pt>
                      <c:pt idx="13420">
                        <c:v>-1</c:v>
                      </c:pt>
                      <c:pt idx="13421">
                        <c:v>-1</c:v>
                      </c:pt>
                      <c:pt idx="13422">
                        <c:v>-1</c:v>
                      </c:pt>
                      <c:pt idx="13423">
                        <c:v>-1</c:v>
                      </c:pt>
                      <c:pt idx="13424">
                        <c:v>-1</c:v>
                      </c:pt>
                      <c:pt idx="13425">
                        <c:v>-1</c:v>
                      </c:pt>
                      <c:pt idx="13426">
                        <c:v>-1</c:v>
                      </c:pt>
                      <c:pt idx="13427">
                        <c:v>-1</c:v>
                      </c:pt>
                      <c:pt idx="13428">
                        <c:v>-1</c:v>
                      </c:pt>
                      <c:pt idx="13429">
                        <c:v>-1</c:v>
                      </c:pt>
                      <c:pt idx="13430">
                        <c:v>-1</c:v>
                      </c:pt>
                      <c:pt idx="13431">
                        <c:v>-1</c:v>
                      </c:pt>
                      <c:pt idx="13432">
                        <c:v>-1</c:v>
                      </c:pt>
                      <c:pt idx="13433">
                        <c:v>-1</c:v>
                      </c:pt>
                      <c:pt idx="13434">
                        <c:v>-1</c:v>
                      </c:pt>
                      <c:pt idx="13435">
                        <c:v>-1</c:v>
                      </c:pt>
                      <c:pt idx="13436">
                        <c:v>-1</c:v>
                      </c:pt>
                      <c:pt idx="13437">
                        <c:v>-1</c:v>
                      </c:pt>
                      <c:pt idx="13438">
                        <c:v>-1</c:v>
                      </c:pt>
                      <c:pt idx="13439">
                        <c:v>-1</c:v>
                      </c:pt>
                      <c:pt idx="13440">
                        <c:v>-1</c:v>
                      </c:pt>
                      <c:pt idx="13441">
                        <c:v>-1</c:v>
                      </c:pt>
                      <c:pt idx="13442">
                        <c:v>-1</c:v>
                      </c:pt>
                      <c:pt idx="13443">
                        <c:v>-1</c:v>
                      </c:pt>
                      <c:pt idx="13444">
                        <c:v>-1</c:v>
                      </c:pt>
                      <c:pt idx="13445">
                        <c:v>-1</c:v>
                      </c:pt>
                      <c:pt idx="13446">
                        <c:v>-1</c:v>
                      </c:pt>
                      <c:pt idx="13447">
                        <c:v>-1</c:v>
                      </c:pt>
                      <c:pt idx="13448">
                        <c:v>-1</c:v>
                      </c:pt>
                      <c:pt idx="13449">
                        <c:v>-1</c:v>
                      </c:pt>
                      <c:pt idx="13450">
                        <c:v>-1</c:v>
                      </c:pt>
                      <c:pt idx="13451">
                        <c:v>-1</c:v>
                      </c:pt>
                      <c:pt idx="13452">
                        <c:v>-1</c:v>
                      </c:pt>
                      <c:pt idx="13453">
                        <c:v>-1</c:v>
                      </c:pt>
                      <c:pt idx="13454">
                        <c:v>-1</c:v>
                      </c:pt>
                      <c:pt idx="13455">
                        <c:v>-1</c:v>
                      </c:pt>
                      <c:pt idx="13456">
                        <c:v>-1</c:v>
                      </c:pt>
                      <c:pt idx="13457">
                        <c:v>-1</c:v>
                      </c:pt>
                      <c:pt idx="13458">
                        <c:v>-1</c:v>
                      </c:pt>
                      <c:pt idx="13459">
                        <c:v>-1</c:v>
                      </c:pt>
                      <c:pt idx="13460">
                        <c:v>-1</c:v>
                      </c:pt>
                      <c:pt idx="13461">
                        <c:v>-1</c:v>
                      </c:pt>
                      <c:pt idx="13462">
                        <c:v>-1</c:v>
                      </c:pt>
                      <c:pt idx="13463">
                        <c:v>-1</c:v>
                      </c:pt>
                      <c:pt idx="13464">
                        <c:v>-1</c:v>
                      </c:pt>
                      <c:pt idx="13465">
                        <c:v>-1</c:v>
                      </c:pt>
                      <c:pt idx="13466">
                        <c:v>-1</c:v>
                      </c:pt>
                      <c:pt idx="13467">
                        <c:v>-1</c:v>
                      </c:pt>
                      <c:pt idx="13468">
                        <c:v>-1</c:v>
                      </c:pt>
                      <c:pt idx="13469">
                        <c:v>-1</c:v>
                      </c:pt>
                      <c:pt idx="13470">
                        <c:v>-1</c:v>
                      </c:pt>
                      <c:pt idx="13471">
                        <c:v>-1</c:v>
                      </c:pt>
                      <c:pt idx="13472">
                        <c:v>-1</c:v>
                      </c:pt>
                      <c:pt idx="13473">
                        <c:v>-1</c:v>
                      </c:pt>
                      <c:pt idx="13474">
                        <c:v>-1</c:v>
                      </c:pt>
                      <c:pt idx="13475">
                        <c:v>-1</c:v>
                      </c:pt>
                      <c:pt idx="13476">
                        <c:v>-1</c:v>
                      </c:pt>
                      <c:pt idx="13477">
                        <c:v>-1</c:v>
                      </c:pt>
                      <c:pt idx="13478">
                        <c:v>-1</c:v>
                      </c:pt>
                      <c:pt idx="13479">
                        <c:v>-1</c:v>
                      </c:pt>
                      <c:pt idx="13480">
                        <c:v>-1</c:v>
                      </c:pt>
                      <c:pt idx="13481">
                        <c:v>-1</c:v>
                      </c:pt>
                      <c:pt idx="13482">
                        <c:v>-1</c:v>
                      </c:pt>
                      <c:pt idx="13483">
                        <c:v>-1</c:v>
                      </c:pt>
                      <c:pt idx="13484">
                        <c:v>-1</c:v>
                      </c:pt>
                      <c:pt idx="13485">
                        <c:v>-1</c:v>
                      </c:pt>
                      <c:pt idx="13486">
                        <c:v>-1</c:v>
                      </c:pt>
                      <c:pt idx="13487">
                        <c:v>-1</c:v>
                      </c:pt>
                      <c:pt idx="13488">
                        <c:v>-1</c:v>
                      </c:pt>
                      <c:pt idx="13489">
                        <c:v>-1</c:v>
                      </c:pt>
                      <c:pt idx="13490">
                        <c:v>-1</c:v>
                      </c:pt>
                      <c:pt idx="13491">
                        <c:v>-1</c:v>
                      </c:pt>
                      <c:pt idx="13492">
                        <c:v>-1</c:v>
                      </c:pt>
                      <c:pt idx="13493">
                        <c:v>-1</c:v>
                      </c:pt>
                      <c:pt idx="13494">
                        <c:v>-1</c:v>
                      </c:pt>
                      <c:pt idx="13495">
                        <c:v>-1</c:v>
                      </c:pt>
                      <c:pt idx="13496">
                        <c:v>-1</c:v>
                      </c:pt>
                      <c:pt idx="13497">
                        <c:v>-1</c:v>
                      </c:pt>
                      <c:pt idx="13498">
                        <c:v>-1</c:v>
                      </c:pt>
                      <c:pt idx="13499">
                        <c:v>-1</c:v>
                      </c:pt>
                      <c:pt idx="13500">
                        <c:v>-1</c:v>
                      </c:pt>
                      <c:pt idx="13501">
                        <c:v>-1</c:v>
                      </c:pt>
                      <c:pt idx="13502">
                        <c:v>-1</c:v>
                      </c:pt>
                      <c:pt idx="13503">
                        <c:v>-1</c:v>
                      </c:pt>
                      <c:pt idx="13504">
                        <c:v>-1</c:v>
                      </c:pt>
                      <c:pt idx="13505">
                        <c:v>-1</c:v>
                      </c:pt>
                      <c:pt idx="13506">
                        <c:v>-1</c:v>
                      </c:pt>
                      <c:pt idx="13507">
                        <c:v>-1</c:v>
                      </c:pt>
                      <c:pt idx="13508">
                        <c:v>-1</c:v>
                      </c:pt>
                      <c:pt idx="13509">
                        <c:v>-1</c:v>
                      </c:pt>
                      <c:pt idx="13510">
                        <c:v>-1</c:v>
                      </c:pt>
                      <c:pt idx="13511">
                        <c:v>-1</c:v>
                      </c:pt>
                      <c:pt idx="13512">
                        <c:v>-1</c:v>
                      </c:pt>
                      <c:pt idx="13513">
                        <c:v>-1</c:v>
                      </c:pt>
                      <c:pt idx="13514">
                        <c:v>-1</c:v>
                      </c:pt>
                      <c:pt idx="13515">
                        <c:v>-1</c:v>
                      </c:pt>
                      <c:pt idx="13516">
                        <c:v>-1</c:v>
                      </c:pt>
                      <c:pt idx="13517">
                        <c:v>-1</c:v>
                      </c:pt>
                      <c:pt idx="13518">
                        <c:v>-1</c:v>
                      </c:pt>
                      <c:pt idx="13519">
                        <c:v>-1</c:v>
                      </c:pt>
                      <c:pt idx="13520">
                        <c:v>-1</c:v>
                      </c:pt>
                      <c:pt idx="13521">
                        <c:v>-1</c:v>
                      </c:pt>
                      <c:pt idx="13522">
                        <c:v>-1</c:v>
                      </c:pt>
                      <c:pt idx="13523">
                        <c:v>-1</c:v>
                      </c:pt>
                      <c:pt idx="13524">
                        <c:v>-1</c:v>
                      </c:pt>
                      <c:pt idx="13525">
                        <c:v>-1</c:v>
                      </c:pt>
                      <c:pt idx="13526">
                        <c:v>-1</c:v>
                      </c:pt>
                      <c:pt idx="13527">
                        <c:v>-1</c:v>
                      </c:pt>
                      <c:pt idx="13528">
                        <c:v>-1</c:v>
                      </c:pt>
                      <c:pt idx="13529">
                        <c:v>-1</c:v>
                      </c:pt>
                      <c:pt idx="13530">
                        <c:v>-1</c:v>
                      </c:pt>
                      <c:pt idx="13531">
                        <c:v>-1</c:v>
                      </c:pt>
                      <c:pt idx="13532">
                        <c:v>-1</c:v>
                      </c:pt>
                      <c:pt idx="13533">
                        <c:v>-1</c:v>
                      </c:pt>
                      <c:pt idx="13534">
                        <c:v>-1</c:v>
                      </c:pt>
                      <c:pt idx="13535">
                        <c:v>-1</c:v>
                      </c:pt>
                      <c:pt idx="13536">
                        <c:v>-1</c:v>
                      </c:pt>
                      <c:pt idx="13537">
                        <c:v>-1</c:v>
                      </c:pt>
                      <c:pt idx="13538">
                        <c:v>-1</c:v>
                      </c:pt>
                      <c:pt idx="13539">
                        <c:v>-1</c:v>
                      </c:pt>
                      <c:pt idx="13540">
                        <c:v>-1</c:v>
                      </c:pt>
                      <c:pt idx="13541">
                        <c:v>-1</c:v>
                      </c:pt>
                      <c:pt idx="13542">
                        <c:v>-1</c:v>
                      </c:pt>
                      <c:pt idx="13543">
                        <c:v>-1</c:v>
                      </c:pt>
                      <c:pt idx="13544">
                        <c:v>-1</c:v>
                      </c:pt>
                      <c:pt idx="13545">
                        <c:v>-1</c:v>
                      </c:pt>
                      <c:pt idx="13546">
                        <c:v>-1</c:v>
                      </c:pt>
                      <c:pt idx="13547">
                        <c:v>-1</c:v>
                      </c:pt>
                      <c:pt idx="13548">
                        <c:v>-1</c:v>
                      </c:pt>
                      <c:pt idx="13549">
                        <c:v>-1</c:v>
                      </c:pt>
                      <c:pt idx="13550">
                        <c:v>-1</c:v>
                      </c:pt>
                      <c:pt idx="13551">
                        <c:v>-1</c:v>
                      </c:pt>
                      <c:pt idx="13552">
                        <c:v>-1</c:v>
                      </c:pt>
                      <c:pt idx="13553">
                        <c:v>-1</c:v>
                      </c:pt>
                      <c:pt idx="13554">
                        <c:v>-1</c:v>
                      </c:pt>
                      <c:pt idx="13555">
                        <c:v>-1</c:v>
                      </c:pt>
                      <c:pt idx="13556">
                        <c:v>-1</c:v>
                      </c:pt>
                      <c:pt idx="13557">
                        <c:v>-1</c:v>
                      </c:pt>
                      <c:pt idx="13558">
                        <c:v>-1</c:v>
                      </c:pt>
                      <c:pt idx="13559">
                        <c:v>-1</c:v>
                      </c:pt>
                      <c:pt idx="13560">
                        <c:v>-1</c:v>
                      </c:pt>
                      <c:pt idx="13561">
                        <c:v>-1</c:v>
                      </c:pt>
                      <c:pt idx="13562">
                        <c:v>-1</c:v>
                      </c:pt>
                      <c:pt idx="13563">
                        <c:v>-1</c:v>
                      </c:pt>
                      <c:pt idx="13564">
                        <c:v>-1</c:v>
                      </c:pt>
                      <c:pt idx="13565">
                        <c:v>-1</c:v>
                      </c:pt>
                      <c:pt idx="13566">
                        <c:v>-1</c:v>
                      </c:pt>
                      <c:pt idx="13567">
                        <c:v>-1</c:v>
                      </c:pt>
                      <c:pt idx="13568">
                        <c:v>-1</c:v>
                      </c:pt>
                      <c:pt idx="13569">
                        <c:v>-1</c:v>
                      </c:pt>
                      <c:pt idx="13570">
                        <c:v>-1</c:v>
                      </c:pt>
                      <c:pt idx="13571">
                        <c:v>-1</c:v>
                      </c:pt>
                      <c:pt idx="13572">
                        <c:v>-1</c:v>
                      </c:pt>
                      <c:pt idx="13573">
                        <c:v>-1</c:v>
                      </c:pt>
                      <c:pt idx="13574">
                        <c:v>-1</c:v>
                      </c:pt>
                      <c:pt idx="13575">
                        <c:v>-1</c:v>
                      </c:pt>
                      <c:pt idx="13576">
                        <c:v>-1</c:v>
                      </c:pt>
                      <c:pt idx="13577">
                        <c:v>-1</c:v>
                      </c:pt>
                      <c:pt idx="13578">
                        <c:v>-1</c:v>
                      </c:pt>
                      <c:pt idx="13579">
                        <c:v>-1</c:v>
                      </c:pt>
                      <c:pt idx="13580">
                        <c:v>-1</c:v>
                      </c:pt>
                      <c:pt idx="13581">
                        <c:v>-1</c:v>
                      </c:pt>
                      <c:pt idx="13582">
                        <c:v>-1</c:v>
                      </c:pt>
                      <c:pt idx="13583">
                        <c:v>-1</c:v>
                      </c:pt>
                      <c:pt idx="13584">
                        <c:v>-1</c:v>
                      </c:pt>
                      <c:pt idx="13585">
                        <c:v>-1</c:v>
                      </c:pt>
                      <c:pt idx="13586">
                        <c:v>-1</c:v>
                      </c:pt>
                      <c:pt idx="13587">
                        <c:v>-1</c:v>
                      </c:pt>
                      <c:pt idx="13588">
                        <c:v>-1</c:v>
                      </c:pt>
                      <c:pt idx="13589">
                        <c:v>-1</c:v>
                      </c:pt>
                      <c:pt idx="13590">
                        <c:v>-1</c:v>
                      </c:pt>
                      <c:pt idx="13591">
                        <c:v>-1</c:v>
                      </c:pt>
                      <c:pt idx="13592">
                        <c:v>-1</c:v>
                      </c:pt>
                      <c:pt idx="13593">
                        <c:v>-1</c:v>
                      </c:pt>
                      <c:pt idx="13594">
                        <c:v>-1</c:v>
                      </c:pt>
                      <c:pt idx="13595">
                        <c:v>-1</c:v>
                      </c:pt>
                      <c:pt idx="13596">
                        <c:v>-1</c:v>
                      </c:pt>
                      <c:pt idx="13597">
                        <c:v>-1</c:v>
                      </c:pt>
                      <c:pt idx="13598">
                        <c:v>-1</c:v>
                      </c:pt>
                      <c:pt idx="13599">
                        <c:v>-1</c:v>
                      </c:pt>
                      <c:pt idx="13600">
                        <c:v>-1</c:v>
                      </c:pt>
                      <c:pt idx="13601">
                        <c:v>-1</c:v>
                      </c:pt>
                      <c:pt idx="13602">
                        <c:v>-1</c:v>
                      </c:pt>
                      <c:pt idx="13603">
                        <c:v>-1</c:v>
                      </c:pt>
                      <c:pt idx="13604">
                        <c:v>-1</c:v>
                      </c:pt>
                      <c:pt idx="13605">
                        <c:v>-1</c:v>
                      </c:pt>
                      <c:pt idx="13606">
                        <c:v>-1</c:v>
                      </c:pt>
                      <c:pt idx="13607">
                        <c:v>-1</c:v>
                      </c:pt>
                      <c:pt idx="13608">
                        <c:v>-1</c:v>
                      </c:pt>
                      <c:pt idx="13609">
                        <c:v>-1</c:v>
                      </c:pt>
                      <c:pt idx="13610">
                        <c:v>-1</c:v>
                      </c:pt>
                      <c:pt idx="13611">
                        <c:v>-1</c:v>
                      </c:pt>
                      <c:pt idx="13612">
                        <c:v>-1</c:v>
                      </c:pt>
                      <c:pt idx="13613">
                        <c:v>-1</c:v>
                      </c:pt>
                      <c:pt idx="13614">
                        <c:v>-1</c:v>
                      </c:pt>
                      <c:pt idx="13615">
                        <c:v>-1</c:v>
                      </c:pt>
                      <c:pt idx="13616">
                        <c:v>-1</c:v>
                      </c:pt>
                      <c:pt idx="13617">
                        <c:v>-1</c:v>
                      </c:pt>
                      <c:pt idx="13618">
                        <c:v>-1</c:v>
                      </c:pt>
                      <c:pt idx="13619">
                        <c:v>-1</c:v>
                      </c:pt>
                      <c:pt idx="13620">
                        <c:v>-1</c:v>
                      </c:pt>
                      <c:pt idx="13621">
                        <c:v>-1</c:v>
                      </c:pt>
                      <c:pt idx="13622">
                        <c:v>-1</c:v>
                      </c:pt>
                      <c:pt idx="13623">
                        <c:v>-1</c:v>
                      </c:pt>
                      <c:pt idx="13624">
                        <c:v>-1</c:v>
                      </c:pt>
                      <c:pt idx="13625">
                        <c:v>-1</c:v>
                      </c:pt>
                      <c:pt idx="13626">
                        <c:v>-1</c:v>
                      </c:pt>
                      <c:pt idx="13627">
                        <c:v>-1</c:v>
                      </c:pt>
                      <c:pt idx="13628">
                        <c:v>-1</c:v>
                      </c:pt>
                      <c:pt idx="13629">
                        <c:v>-1</c:v>
                      </c:pt>
                      <c:pt idx="13630">
                        <c:v>-1</c:v>
                      </c:pt>
                      <c:pt idx="13631">
                        <c:v>-1</c:v>
                      </c:pt>
                      <c:pt idx="13632">
                        <c:v>-1</c:v>
                      </c:pt>
                      <c:pt idx="13633">
                        <c:v>-1</c:v>
                      </c:pt>
                      <c:pt idx="13634">
                        <c:v>-1</c:v>
                      </c:pt>
                      <c:pt idx="13635">
                        <c:v>-1</c:v>
                      </c:pt>
                      <c:pt idx="13636">
                        <c:v>-1</c:v>
                      </c:pt>
                      <c:pt idx="13637">
                        <c:v>-1</c:v>
                      </c:pt>
                      <c:pt idx="13638">
                        <c:v>-1</c:v>
                      </c:pt>
                      <c:pt idx="13639">
                        <c:v>-1</c:v>
                      </c:pt>
                      <c:pt idx="13640">
                        <c:v>-1</c:v>
                      </c:pt>
                      <c:pt idx="13641">
                        <c:v>-1</c:v>
                      </c:pt>
                      <c:pt idx="13642">
                        <c:v>-1</c:v>
                      </c:pt>
                      <c:pt idx="13643">
                        <c:v>-1</c:v>
                      </c:pt>
                      <c:pt idx="13644">
                        <c:v>-1</c:v>
                      </c:pt>
                      <c:pt idx="13645">
                        <c:v>-1</c:v>
                      </c:pt>
                      <c:pt idx="13646">
                        <c:v>-1</c:v>
                      </c:pt>
                      <c:pt idx="13647">
                        <c:v>-1</c:v>
                      </c:pt>
                      <c:pt idx="13648">
                        <c:v>-1</c:v>
                      </c:pt>
                      <c:pt idx="13649">
                        <c:v>-1</c:v>
                      </c:pt>
                      <c:pt idx="13650">
                        <c:v>-1</c:v>
                      </c:pt>
                      <c:pt idx="13651">
                        <c:v>-1</c:v>
                      </c:pt>
                      <c:pt idx="13652">
                        <c:v>-1</c:v>
                      </c:pt>
                      <c:pt idx="13653">
                        <c:v>-1</c:v>
                      </c:pt>
                      <c:pt idx="13654">
                        <c:v>-1</c:v>
                      </c:pt>
                      <c:pt idx="13655">
                        <c:v>-1</c:v>
                      </c:pt>
                      <c:pt idx="13656">
                        <c:v>-1</c:v>
                      </c:pt>
                      <c:pt idx="13657">
                        <c:v>-1</c:v>
                      </c:pt>
                      <c:pt idx="13658">
                        <c:v>-1</c:v>
                      </c:pt>
                      <c:pt idx="13659">
                        <c:v>-1</c:v>
                      </c:pt>
                      <c:pt idx="13660">
                        <c:v>-1</c:v>
                      </c:pt>
                      <c:pt idx="13661">
                        <c:v>-1</c:v>
                      </c:pt>
                      <c:pt idx="13662">
                        <c:v>-1</c:v>
                      </c:pt>
                      <c:pt idx="13663">
                        <c:v>-1</c:v>
                      </c:pt>
                      <c:pt idx="13664">
                        <c:v>-1</c:v>
                      </c:pt>
                      <c:pt idx="13665">
                        <c:v>-1</c:v>
                      </c:pt>
                      <c:pt idx="13666">
                        <c:v>-1</c:v>
                      </c:pt>
                      <c:pt idx="13667">
                        <c:v>-1</c:v>
                      </c:pt>
                      <c:pt idx="13668">
                        <c:v>-1</c:v>
                      </c:pt>
                      <c:pt idx="13669">
                        <c:v>-1</c:v>
                      </c:pt>
                      <c:pt idx="13670">
                        <c:v>-1</c:v>
                      </c:pt>
                      <c:pt idx="13671">
                        <c:v>-1</c:v>
                      </c:pt>
                      <c:pt idx="13672">
                        <c:v>-1</c:v>
                      </c:pt>
                      <c:pt idx="13673">
                        <c:v>-1</c:v>
                      </c:pt>
                      <c:pt idx="13674">
                        <c:v>-1</c:v>
                      </c:pt>
                      <c:pt idx="13675">
                        <c:v>-1</c:v>
                      </c:pt>
                      <c:pt idx="13676">
                        <c:v>-1</c:v>
                      </c:pt>
                      <c:pt idx="13677">
                        <c:v>-1</c:v>
                      </c:pt>
                      <c:pt idx="13678">
                        <c:v>-1</c:v>
                      </c:pt>
                      <c:pt idx="13679">
                        <c:v>-1</c:v>
                      </c:pt>
                      <c:pt idx="13680">
                        <c:v>-1</c:v>
                      </c:pt>
                      <c:pt idx="13681">
                        <c:v>-1</c:v>
                      </c:pt>
                      <c:pt idx="13682">
                        <c:v>-1</c:v>
                      </c:pt>
                      <c:pt idx="13683">
                        <c:v>-1</c:v>
                      </c:pt>
                      <c:pt idx="13684">
                        <c:v>-1</c:v>
                      </c:pt>
                      <c:pt idx="13685">
                        <c:v>-1</c:v>
                      </c:pt>
                      <c:pt idx="13686">
                        <c:v>-1</c:v>
                      </c:pt>
                      <c:pt idx="13687">
                        <c:v>-1</c:v>
                      </c:pt>
                      <c:pt idx="13688">
                        <c:v>-1</c:v>
                      </c:pt>
                      <c:pt idx="13689">
                        <c:v>-1</c:v>
                      </c:pt>
                      <c:pt idx="13690">
                        <c:v>-1</c:v>
                      </c:pt>
                      <c:pt idx="13691">
                        <c:v>-1</c:v>
                      </c:pt>
                      <c:pt idx="13692">
                        <c:v>-1</c:v>
                      </c:pt>
                      <c:pt idx="13693">
                        <c:v>-1</c:v>
                      </c:pt>
                      <c:pt idx="13694">
                        <c:v>-1</c:v>
                      </c:pt>
                      <c:pt idx="13695">
                        <c:v>-1</c:v>
                      </c:pt>
                      <c:pt idx="13696">
                        <c:v>-1</c:v>
                      </c:pt>
                      <c:pt idx="13697">
                        <c:v>-1</c:v>
                      </c:pt>
                      <c:pt idx="13698">
                        <c:v>-1</c:v>
                      </c:pt>
                      <c:pt idx="13699">
                        <c:v>-1</c:v>
                      </c:pt>
                      <c:pt idx="13700">
                        <c:v>-1</c:v>
                      </c:pt>
                      <c:pt idx="13701">
                        <c:v>-1</c:v>
                      </c:pt>
                      <c:pt idx="13702">
                        <c:v>-1</c:v>
                      </c:pt>
                      <c:pt idx="13703">
                        <c:v>-1</c:v>
                      </c:pt>
                      <c:pt idx="13704">
                        <c:v>-1</c:v>
                      </c:pt>
                      <c:pt idx="13705">
                        <c:v>-1</c:v>
                      </c:pt>
                      <c:pt idx="13706">
                        <c:v>-1</c:v>
                      </c:pt>
                      <c:pt idx="13707">
                        <c:v>-1</c:v>
                      </c:pt>
                      <c:pt idx="13708">
                        <c:v>-1</c:v>
                      </c:pt>
                      <c:pt idx="13709">
                        <c:v>-1</c:v>
                      </c:pt>
                      <c:pt idx="13710">
                        <c:v>-1</c:v>
                      </c:pt>
                      <c:pt idx="13711">
                        <c:v>-1</c:v>
                      </c:pt>
                      <c:pt idx="13712">
                        <c:v>-1</c:v>
                      </c:pt>
                      <c:pt idx="13713">
                        <c:v>-1</c:v>
                      </c:pt>
                      <c:pt idx="13714">
                        <c:v>-1</c:v>
                      </c:pt>
                      <c:pt idx="13715">
                        <c:v>-1</c:v>
                      </c:pt>
                      <c:pt idx="13716">
                        <c:v>-1</c:v>
                      </c:pt>
                      <c:pt idx="13717">
                        <c:v>-1</c:v>
                      </c:pt>
                      <c:pt idx="13718">
                        <c:v>-1</c:v>
                      </c:pt>
                      <c:pt idx="13719">
                        <c:v>-1</c:v>
                      </c:pt>
                      <c:pt idx="13720">
                        <c:v>-1</c:v>
                      </c:pt>
                      <c:pt idx="13721">
                        <c:v>-1</c:v>
                      </c:pt>
                      <c:pt idx="13722">
                        <c:v>-1</c:v>
                      </c:pt>
                      <c:pt idx="13723">
                        <c:v>-1</c:v>
                      </c:pt>
                      <c:pt idx="13724">
                        <c:v>-1</c:v>
                      </c:pt>
                      <c:pt idx="13725">
                        <c:v>-1</c:v>
                      </c:pt>
                      <c:pt idx="13726">
                        <c:v>-1</c:v>
                      </c:pt>
                      <c:pt idx="13727">
                        <c:v>-1</c:v>
                      </c:pt>
                      <c:pt idx="13728">
                        <c:v>-1</c:v>
                      </c:pt>
                      <c:pt idx="13729">
                        <c:v>-1</c:v>
                      </c:pt>
                      <c:pt idx="13730">
                        <c:v>-1</c:v>
                      </c:pt>
                      <c:pt idx="13731">
                        <c:v>-1</c:v>
                      </c:pt>
                      <c:pt idx="13732">
                        <c:v>-1</c:v>
                      </c:pt>
                      <c:pt idx="13733">
                        <c:v>-1</c:v>
                      </c:pt>
                      <c:pt idx="13734">
                        <c:v>-1</c:v>
                      </c:pt>
                      <c:pt idx="13735">
                        <c:v>-1</c:v>
                      </c:pt>
                      <c:pt idx="13736">
                        <c:v>-1</c:v>
                      </c:pt>
                      <c:pt idx="13737">
                        <c:v>-1</c:v>
                      </c:pt>
                      <c:pt idx="13738">
                        <c:v>-1</c:v>
                      </c:pt>
                      <c:pt idx="13739">
                        <c:v>-1</c:v>
                      </c:pt>
                      <c:pt idx="13740">
                        <c:v>-1</c:v>
                      </c:pt>
                      <c:pt idx="13741">
                        <c:v>-1</c:v>
                      </c:pt>
                      <c:pt idx="13742">
                        <c:v>-1</c:v>
                      </c:pt>
                      <c:pt idx="13743">
                        <c:v>-1</c:v>
                      </c:pt>
                      <c:pt idx="13744">
                        <c:v>-1</c:v>
                      </c:pt>
                      <c:pt idx="13745">
                        <c:v>-1</c:v>
                      </c:pt>
                      <c:pt idx="13746">
                        <c:v>-1</c:v>
                      </c:pt>
                      <c:pt idx="13747">
                        <c:v>-1</c:v>
                      </c:pt>
                      <c:pt idx="13748">
                        <c:v>-1</c:v>
                      </c:pt>
                      <c:pt idx="13749">
                        <c:v>-1</c:v>
                      </c:pt>
                      <c:pt idx="13750">
                        <c:v>-1</c:v>
                      </c:pt>
                      <c:pt idx="13751">
                        <c:v>-1</c:v>
                      </c:pt>
                      <c:pt idx="13752">
                        <c:v>-1</c:v>
                      </c:pt>
                      <c:pt idx="13753">
                        <c:v>-1</c:v>
                      </c:pt>
                      <c:pt idx="13754">
                        <c:v>-1</c:v>
                      </c:pt>
                      <c:pt idx="13755">
                        <c:v>-1</c:v>
                      </c:pt>
                      <c:pt idx="13756">
                        <c:v>-1</c:v>
                      </c:pt>
                      <c:pt idx="13757">
                        <c:v>-1</c:v>
                      </c:pt>
                      <c:pt idx="13758">
                        <c:v>-1</c:v>
                      </c:pt>
                      <c:pt idx="13759">
                        <c:v>-1</c:v>
                      </c:pt>
                      <c:pt idx="13760">
                        <c:v>-1</c:v>
                      </c:pt>
                      <c:pt idx="13761">
                        <c:v>-1</c:v>
                      </c:pt>
                      <c:pt idx="13762">
                        <c:v>-1</c:v>
                      </c:pt>
                      <c:pt idx="13763">
                        <c:v>-1</c:v>
                      </c:pt>
                      <c:pt idx="13764">
                        <c:v>-1</c:v>
                      </c:pt>
                      <c:pt idx="13765">
                        <c:v>-1</c:v>
                      </c:pt>
                      <c:pt idx="13766">
                        <c:v>-1</c:v>
                      </c:pt>
                      <c:pt idx="13767">
                        <c:v>-1</c:v>
                      </c:pt>
                      <c:pt idx="13768">
                        <c:v>-1</c:v>
                      </c:pt>
                      <c:pt idx="13769">
                        <c:v>-1</c:v>
                      </c:pt>
                      <c:pt idx="13770">
                        <c:v>-1</c:v>
                      </c:pt>
                      <c:pt idx="13771">
                        <c:v>-1</c:v>
                      </c:pt>
                      <c:pt idx="13772">
                        <c:v>-1</c:v>
                      </c:pt>
                      <c:pt idx="13773">
                        <c:v>-1</c:v>
                      </c:pt>
                      <c:pt idx="13774">
                        <c:v>-1</c:v>
                      </c:pt>
                      <c:pt idx="13775">
                        <c:v>-1</c:v>
                      </c:pt>
                      <c:pt idx="13776">
                        <c:v>-1</c:v>
                      </c:pt>
                      <c:pt idx="13777">
                        <c:v>-1</c:v>
                      </c:pt>
                      <c:pt idx="13778">
                        <c:v>-1</c:v>
                      </c:pt>
                      <c:pt idx="13779">
                        <c:v>-1</c:v>
                      </c:pt>
                      <c:pt idx="13780">
                        <c:v>-1</c:v>
                      </c:pt>
                      <c:pt idx="13781">
                        <c:v>-1</c:v>
                      </c:pt>
                      <c:pt idx="13782">
                        <c:v>-1</c:v>
                      </c:pt>
                      <c:pt idx="13783">
                        <c:v>-1</c:v>
                      </c:pt>
                      <c:pt idx="13784">
                        <c:v>-1</c:v>
                      </c:pt>
                      <c:pt idx="13785">
                        <c:v>-1</c:v>
                      </c:pt>
                      <c:pt idx="13786">
                        <c:v>-1</c:v>
                      </c:pt>
                      <c:pt idx="13787">
                        <c:v>-1</c:v>
                      </c:pt>
                      <c:pt idx="13788">
                        <c:v>-1</c:v>
                      </c:pt>
                      <c:pt idx="13789">
                        <c:v>-1</c:v>
                      </c:pt>
                      <c:pt idx="13790">
                        <c:v>-1</c:v>
                      </c:pt>
                      <c:pt idx="13791">
                        <c:v>-1</c:v>
                      </c:pt>
                      <c:pt idx="13792">
                        <c:v>-1</c:v>
                      </c:pt>
                      <c:pt idx="13793">
                        <c:v>-1</c:v>
                      </c:pt>
                      <c:pt idx="13794">
                        <c:v>-1</c:v>
                      </c:pt>
                      <c:pt idx="13795">
                        <c:v>-1</c:v>
                      </c:pt>
                      <c:pt idx="13796">
                        <c:v>-1</c:v>
                      </c:pt>
                      <c:pt idx="13797">
                        <c:v>-1</c:v>
                      </c:pt>
                      <c:pt idx="13798">
                        <c:v>-1</c:v>
                      </c:pt>
                      <c:pt idx="13799">
                        <c:v>-1</c:v>
                      </c:pt>
                      <c:pt idx="13800">
                        <c:v>-1</c:v>
                      </c:pt>
                      <c:pt idx="13801">
                        <c:v>-1</c:v>
                      </c:pt>
                      <c:pt idx="13802">
                        <c:v>-1</c:v>
                      </c:pt>
                      <c:pt idx="13803">
                        <c:v>-1</c:v>
                      </c:pt>
                      <c:pt idx="13804">
                        <c:v>-1</c:v>
                      </c:pt>
                      <c:pt idx="13805">
                        <c:v>-1</c:v>
                      </c:pt>
                      <c:pt idx="13806">
                        <c:v>-1</c:v>
                      </c:pt>
                      <c:pt idx="13807">
                        <c:v>-1</c:v>
                      </c:pt>
                      <c:pt idx="13808">
                        <c:v>-1</c:v>
                      </c:pt>
                      <c:pt idx="13809">
                        <c:v>-1</c:v>
                      </c:pt>
                      <c:pt idx="13810">
                        <c:v>-1</c:v>
                      </c:pt>
                      <c:pt idx="13811">
                        <c:v>-1</c:v>
                      </c:pt>
                      <c:pt idx="13812">
                        <c:v>-1</c:v>
                      </c:pt>
                      <c:pt idx="13813">
                        <c:v>-1</c:v>
                      </c:pt>
                      <c:pt idx="13814">
                        <c:v>-1</c:v>
                      </c:pt>
                      <c:pt idx="13815">
                        <c:v>-1</c:v>
                      </c:pt>
                      <c:pt idx="13816">
                        <c:v>-1</c:v>
                      </c:pt>
                      <c:pt idx="13817">
                        <c:v>-1</c:v>
                      </c:pt>
                      <c:pt idx="13818">
                        <c:v>-1</c:v>
                      </c:pt>
                      <c:pt idx="13819">
                        <c:v>-1</c:v>
                      </c:pt>
                      <c:pt idx="13820">
                        <c:v>-1</c:v>
                      </c:pt>
                      <c:pt idx="13821">
                        <c:v>-1</c:v>
                      </c:pt>
                      <c:pt idx="13822">
                        <c:v>-1</c:v>
                      </c:pt>
                      <c:pt idx="13823">
                        <c:v>-1</c:v>
                      </c:pt>
                      <c:pt idx="13824">
                        <c:v>-1</c:v>
                      </c:pt>
                      <c:pt idx="13825">
                        <c:v>-1</c:v>
                      </c:pt>
                      <c:pt idx="13826">
                        <c:v>-1</c:v>
                      </c:pt>
                      <c:pt idx="13827">
                        <c:v>-1</c:v>
                      </c:pt>
                      <c:pt idx="13828">
                        <c:v>-1</c:v>
                      </c:pt>
                      <c:pt idx="13829">
                        <c:v>-1</c:v>
                      </c:pt>
                      <c:pt idx="13830">
                        <c:v>-1</c:v>
                      </c:pt>
                      <c:pt idx="13831">
                        <c:v>-1</c:v>
                      </c:pt>
                      <c:pt idx="13832">
                        <c:v>-1</c:v>
                      </c:pt>
                      <c:pt idx="13833">
                        <c:v>-1</c:v>
                      </c:pt>
                      <c:pt idx="13834">
                        <c:v>-1</c:v>
                      </c:pt>
                      <c:pt idx="13835">
                        <c:v>-1</c:v>
                      </c:pt>
                      <c:pt idx="13836">
                        <c:v>-1</c:v>
                      </c:pt>
                      <c:pt idx="13837">
                        <c:v>-1</c:v>
                      </c:pt>
                      <c:pt idx="13838">
                        <c:v>-1</c:v>
                      </c:pt>
                      <c:pt idx="13839">
                        <c:v>-1</c:v>
                      </c:pt>
                      <c:pt idx="13840">
                        <c:v>-1</c:v>
                      </c:pt>
                      <c:pt idx="13841">
                        <c:v>-1</c:v>
                      </c:pt>
                      <c:pt idx="13842">
                        <c:v>-1</c:v>
                      </c:pt>
                      <c:pt idx="13843">
                        <c:v>-1</c:v>
                      </c:pt>
                      <c:pt idx="13844">
                        <c:v>-1</c:v>
                      </c:pt>
                      <c:pt idx="13845">
                        <c:v>-1</c:v>
                      </c:pt>
                      <c:pt idx="13846">
                        <c:v>-1</c:v>
                      </c:pt>
                      <c:pt idx="13847">
                        <c:v>-1</c:v>
                      </c:pt>
                      <c:pt idx="13848">
                        <c:v>-1</c:v>
                      </c:pt>
                      <c:pt idx="13849">
                        <c:v>-1</c:v>
                      </c:pt>
                      <c:pt idx="13850">
                        <c:v>-1</c:v>
                      </c:pt>
                      <c:pt idx="13851">
                        <c:v>-1</c:v>
                      </c:pt>
                      <c:pt idx="13852">
                        <c:v>-1</c:v>
                      </c:pt>
                      <c:pt idx="13853">
                        <c:v>-1</c:v>
                      </c:pt>
                      <c:pt idx="13854">
                        <c:v>-1</c:v>
                      </c:pt>
                      <c:pt idx="13855">
                        <c:v>-1</c:v>
                      </c:pt>
                      <c:pt idx="13856">
                        <c:v>-1</c:v>
                      </c:pt>
                      <c:pt idx="13857">
                        <c:v>-1</c:v>
                      </c:pt>
                      <c:pt idx="13858">
                        <c:v>-1</c:v>
                      </c:pt>
                      <c:pt idx="13859">
                        <c:v>-1</c:v>
                      </c:pt>
                      <c:pt idx="13860">
                        <c:v>-1</c:v>
                      </c:pt>
                      <c:pt idx="13861">
                        <c:v>-1</c:v>
                      </c:pt>
                      <c:pt idx="13862">
                        <c:v>-1</c:v>
                      </c:pt>
                      <c:pt idx="13863">
                        <c:v>-1</c:v>
                      </c:pt>
                      <c:pt idx="13864">
                        <c:v>-1</c:v>
                      </c:pt>
                      <c:pt idx="13865">
                        <c:v>-1</c:v>
                      </c:pt>
                      <c:pt idx="13866">
                        <c:v>-1</c:v>
                      </c:pt>
                      <c:pt idx="13867">
                        <c:v>-1</c:v>
                      </c:pt>
                      <c:pt idx="13868">
                        <c:v>-1</c:v>
                      </c:pt>
                      <c:pt idx="13869">
                        <c:v>-1</c:v>
                      </c:pt>
                      <c:pt idx="13870">
                        <c:v>-1</c:v>
                      </c:pt>
                      <c:pt idx="13871">
                        <c:v>-1</c:v>
                      </c:pt>
                      <c:pt idx="13872">
                        <c:v>-1</c:v>
                      </c:pt>
                      <c:pt idx="13873">
                        <c:v>-1</c:v>
                      </c:pt>
                      <c:pt idx="13874">
                        <c:v>-1</c:v>
                      </c:pt>
                      <c:pt idx="13875">
                        <c:v>-1</c:v>
                      </c:pt>
                      <c:pt idx="13876">
                        <c:v>-1</c:v>
                      </c:pt>
                      <c:pt idx="13877">
                        <c:v>-1</c:v>
                      </c:pt>
                      <c:pt idx="13878">
                        <c:v>-1</c:v>
                      </c:pt>
                      <c:pt idx="13879">
                        <c:v>-1</c:v>
                      </c:pt>
                      <c:pt idx="13880">
                        <c:v>-1</c:v>
                      </c:pt>
                      <c:pt idx="13881">
                        <c:v>-1</c:v>
                      </c:pt>
                      <c:pt idx="13882">
                        <c:v>-1</c:v>
                      </c:pt>
                      <c:pt idx="13883">
                        <c:v>-1</c:v>
                      </c:pt>
                      <c:pt idx="13884">
                        <c:v>-1</c:v>
                      </c:pt>
                      <c:pt idx="13885">
                        <c:v>-1</c:v>
                      </c:pt>
                      <c:pt idx="13886">
                        <c:v>-1</c:v>
                      </c:pt>
                      <c:pt idx="13887">
                        <c:v>-1</c:v>
                      </c:pt>
                      <c:pt idx="13888">
                        <c:v>-1</c:v>
                      </c:pt>
                      <c:pt idx="13889">
                        <c:v>-1</c:v>
                      </c:pt>
                      <c:pt idx="13890">
                        <c:v>-1</c:v>
                      </c:pt>
                      <c:pt idx="13891">
                        <c:v>-1</c:v>
                      </c:pt>
                      <c:pt idx="13892">
                        <c:v>-1</c:v>
                      </c:pt>
                      <c:pt idx="13893">
                        <c:v>-1</c:v>
                      </c:pt>
                      <c:pt idx="13894">
                        <c:v>-1</c:v>
                      </c:pt>
                      <c:pt idx="13895">
                        <c:v>-1</c:v>
                      </c:pt>
                      <c:pt idx="13896">
                        <c:v>-1</c:v>
                      </c:pt>
                      <c:pt idx="13897">
                        <c:v>-1</c:v>
                      </c:pt>
                      <c:pt idx="13898">
                        <c:v>-1</c:v>
                      </c:pt>
                      <c:pt idx="13899">
                        <c:v>-1</c:v>
                      </c:pt>
                      <c:pt idx="13900">
                        <c:v>-1</c:v>
                      </c:pt>
                      <c:pt idx="13901">
                        <c:v>-1</c:v>
                      </c:pt>
                      <c:pt idx="13902">
                        <c:v>-1</c:v>
                      </c:pt>
                      <c:pt idx="13903">
                        <c:v>-1</c:v>
                      </c:pt>
                      <c:pt idx="13904">
                        <c:v>-1</c:v>
                      </c:pt>
                      <c:pt idx="13905">
                        <c:v>-1</c:v>
                      </c:pt>
                      <c:pt idx="13906">
                        <c:v>-1</c:v>
                      </c:pt>
                      <c:pt idx="13907">
                        <c:v>-1</c:v>
                      </c:pt>
                      <c:pt idx="13908">
                        <c:v>-1</c:v>
                      </c:pt>
                      <c:pt idx="13909">
                        <c:v>-1</c:v>
                      </c:pt>
                      <c:pt idx="13910">
                        <c:v>-1</c:v>
                      </c:pt>
                      <c:pt idx="13911">
                        <c:v>-1</c:v>
                      </c:pt>
                      <c:pt idx="13912">
                        <c:v>-1</c:v>
                      </c:pt>
                      <c:pt idx="13913">
                        <c:v>-1</c:v>
                      </c:pt>
                      <c:pt idx="13914">
                        <c:v>-1</c:v>
                      </c:pt>
                      <c:pt idx="13915">
                        <c:v>-1</c:v>
                      </c:pt>
                      <c:pt idx="13916">
                        <c:v>-1</c:v>
                      </c:pt>
                      <c:pt idx="13917">
                        <c:v>-1</c:v>
                      </c:pt>
                      <c:pt idx="13918">
                        <c:v>-1</c:v>
                      </c:pt>
                      <c:pt idx="13919">
                        <c:v>-1</c:v>
                      </c:pt>
                      <c:pt idx="13920">
                        <c:v>-1</c:v>
                      </c:pt>
                      <c:pt idx="13921">
                        <c:v>-1</c:v>
                      </c:pt>
                      <c:pt idx="13922">
                        <c:v>-1</c:v>
                      </c:pt>
                      <c:pt idx="13923">
                        <c:v>-1</c:v>
                      </c:pt>
                      <c:pt idx="13924">
                        <c:v>-1</c:v>
                      </c:pt>
                      <c:pt idx="13925">
                        <c:v>-1</c:v>
                      </c:pt>
                      <c:pt idx="13926">
                        <c:v>-1</c:v>
                      </c:pt>
                      <c:pt idx="13927">
                        <c:v>-1</c:v>
                      </c:pt>
                      <c:pt idx="13928">
                        <c:v>-1</c:v>
                      </c:pt>
                      <c:pt idx="13929">
                        <c:v>-1</c:v>
                      </c:pt>
                      <c:pt idx="13930">
                        <c:v>-1</c:v>
                      </c:pt>
                      <c:pt idx="13931">
                        <c:v>-1</c:v>
                      </c:pt>
                      <c:pt idx="13932">
                        <c:v>-1</c:v>
                      </c:pt>
                      <c:pt idx="13933">
                        <c:v>-1</c:v>
                      </c:pt>
                      <c:pt idx="13934">
                        <c:v>-1</c:v>
                      </c:pt>
                      <c:pt idx="13935">
                        <c:v>-1</c:v>
                      </c:pt>
                      <c:pt idx="13936">
                        <c:v>-1</c:v>
                      </c:pt>
                      <c:pt idx="13937">
                        <c:v>-1</c:v>
                      </c:pt>
                      <c:pt idx="13938">
                        <c:v>-1</c:v>
                      </c:pt>
                      <c:pt idx="13939">
                        <c:v>-1</c:v>
                      </c:pt>
                      <c:pt idx="13940">
                        <c:v>-1</c:v>
                      </c:pt>
                      <c:pt idx="13941">
                        <c:v>-1</c:v>
                      </c:pt>
                      <c:pt idx="13942">
                        <c:v>-1</c:v>
                      </c:pt>
                      <c:pt idx="13943">
                        <c:v>-1</c:v>
                      </c:pt>
                      <c:pt idx="13944">
                        <c:v>-1</c:v>
                      </c:pt>
                      <c:pt idx="13945">
                        <c:v>-1</c:v>
                      </c:pt>
                      <c:pt idx="13946">
                        <c:v>-1</c:v>
                      </c:pt>
                      <c:pt idx="13947">
                        <c:v>-1</c:v>
                      </c:pt>
                      <c:pt idx="13948">
                        <c:v>-1</c:v>
                      </c:pt>
                      <c:pt idx="13949">
                        <c:v>-1</c:v>
                      </c:pt>
                      <c:pt idx="13950">
                        <c:v>-1</c:v>
                      </c:pt>
                      <c:pt idx="13951">
                        <c:v>-1</c:v>
                      </c:pt>
                      <c:pt idx="13952">
                        <c:v>-1</c:v>
                      </c:pt>
                      <c:pt idx="13953">
                        <c:v>-1</c:v>
                      </c:pt>
                      <c:pt idx="13954">
                        <c:v>-1</c:v>
                      </c:pt>
                      <c:pt idx="13955">
                        <c:v>-1</c:v>
                      </c:pt>
                      <c:pt idx="13956">
                        <c:v>-1</c:v>
                      </c:pt>
                      <c:pt idx="13957">
                        <c:v>-1</c:v>
                      </c:pt>
                      <c:pt idx="13958">
                        <c:v>-1</c:v>
                      </c:pt>
                      <c:pt idx="13959">
                        <c:v>-1</c:v>
                      </c:pt>
                      <c:pt idx="13960">
                        <c:v>-1</c:v>
                      </c:pt>
                      <c:pt idx="13961">
                        <c:v>-1</c:v>
                      </c:pt>
                      <c:pt idx="13962">
                        <c:v>-1</c:v>
                      </c:pt>
                      <c:pt idx="13963">
                        <c:v>-1</c:v>
                      </c:pt>
                      <c:pt idx="13964">
                        <c:v>-1</c:v>
                      </c:pt>
                      <c:pt idx="13965">
                        <c:v>-1</c:v>
                      </c:pt>
                      <c:pt idx="13966">
                        <c:v>-1</c:v>
                      </c:pt>
                      <c:pt idx="13967">
                        <c:v>-1</c:v>
                      </c:pt>
                      <c:pt idx="13968">
                        <c:v>-1</c:v>
                      </c:pt>
                      <c:pt idx="13969">
                        <c:v>-1</c:v>
                      </c:pt>
                      <c:pt idx="13970">
                        <c:v>-1</c:v>
                      </c:pt>
                      <c:pt idx="13971">
                        <c:v>-1</c:v>
                      </c:pt>
                      <c:pt idx="13972">
                        <c:v>-1</c:v>
                      </c:pt>
                      <c:pt idx="13973">
                        <c:v>-1</c:v>
                      </c:pt>
                      <c:pt idx="13974">
                        <c:v>-1</c:v>
                      </c:pt>
                      <c:pt idx="13975">
                        <c:v>-1</c:v>
                      </c:pt>
                      <c:pt idx="13976">
                        <c:v>-1</c:v>
                      </c:pt>
                      <c:pt idx="13977">
                        <c:v>-1</c:v>
                      </c:pt>
                      <c:pt idx="13978">
                        <c:v>-1</c:v>
                      </c:pt>
                      <c:pt idx="13979">
                        <c:v>-1</c:v>
                      </c:pt>
                      <c:pt idx="13980">
                        <c:v>-1</c:v>
                      </c:pt>
                      <c:pt idx="13981">
                        <c:v>-1</c:v>
                      </c:pt>
                      <c:pt idx="13982">
                        <c:v>-1</c:v>
                      </c:pt>
                      <c:pt idx="13983">
                        <c:v>-1</c:v>
                      </c:pt>
                      <c:pt idx="13984">
                        <c:v>-1</c:v>
                      </c:pt>
                      <c:pt idx="13985">
                        <c:v>-1</c:v>
                      </c:pt>
                      <c:pt idx="13986">
                        <c:v>-1</c:v>
                      </c:pt>
                      <c:pt idx="13987">
                        <c:v>-1</c:v>
                      </c:pt>
                      <c:pt idx="13988">
                        <c:v>-1</c:v>
                      </c:pt>
                      <c:pt idx="13989">
                        <c:v>-1</c:v>
                      </c:pt>
                      <c:pt idx="13990">
                        <c:v>-1</c:v>
                      </c:pt>
                      <c:pt idx="13991">
                        <c:v>-1</c:v>
                      </c:pt>
                      <c:pt idx="13992">
                        <c:v>-1</c:v>
                      </c:pt>
                      <c:pt idx="13993">
                        <c:v>-1</c:v>
                      </c:pt>
                      <c:pt idx="13994">
                        <c:v>-1</c:v>
                      </c:pt>
                      <c:pt idx="13995">
                        <c:v>-1</c:v>
                      </c:pt>
                      <c:pt idx="13996">
                        <c:v>-1</c:v>
                      </c:pt>
                      <c:pt idx="13997">
                        <c:v>-1</c:v>
                      </c:pt>
                      <c:pt idx="13998">
                        <c:v>-1</c:v>
                      </c:pt>
                      <c:pt idx="13999">
                        <c:v>-1</c:v>
                      </c:pt>
                      <c:pt idx="14000">
                        <c:v>-1</c:v>
                      </c:pt>
                      <c:pt idx="14001">
                        <c:v>-1</c:v>
                      </c:pt>
                      <c:pt idx="14002">
                        <c:v>-1</c:v>
                      </c:pt>
                      <c:pt idx="14003">
                        <c:v>-1</c:v>
                      </c:pt>
                      <c:pt idx="14004">
                        <c:v>-1</c:v>
                      </c:pt>
                      <c:pt idx="14005">
                        <c:v>-1</c:v>
                      </c:pt>
                      <c:pt idx="14006">
                        <c:v>-1</c:v>
                      </c:pt>
                      <c:pt idx="14007">
                        <c:v>-1</c:v>
                      </c:pt>
                      <c:pt idx="14008">
                        <c:v>-1</c:v>
                      </c:pt>
                      <c:pt idx="14009">
                        <c:v>-1</c:v>
                      </c:pt>
                      <c:pt idx="14010">
                        <c:v>-1</c:v>
                      </c:pt>
                      <c:pt idx="14011">
                        <c:v>-1</c:v>
                      </c:pt>
                      <c:pt idx="14012">
                        <c:v>-1</c:v>
                      </c:pt>
                      <c:pt idx="14013">
                        <c:v>-1</c:v>
                      </c:pt>
                      <c:pt idx="14014">
                        <c:v>-1</c:v>
                      </c:pt>
                      <c:pt idx="14015">
                        <c:v>-1</c:v>
                      </c:pt>
                      <c:pt idx="14016">
                        <c:v>-1</c:v>
                      </c:pt>
                      <c:pt idx="14017">
                        <c:v>-1</c:v>
                      </c:pt>
                      <c:pt idx="14018">
                        <c:v>-1</c:v>
                      </c:pt>
                      <c:pt idx="14019">
                        <c:v>-1</c:v>
                      </c:pt>
                      <c:pt idx="14020">
                        <c:v>-1</c:v>
                      </c:pt>
                      <c:pt idx="14021">
                        <c:v>-1</c:v>
                      </c:pt>
                      <c:pt idx="14022">
                        <c:v>-1</c:v>
                      </c:pt>
                      <c:pt idx="14023">
                        <c:v>-1</c:v>
                      </c:pt>
                      <c:pt idx="14024">
                        <c:v>-1</c:v>
                      </c:pt>
                      <c:pt idx="14025">
                        <c:v>-1</c:v>
                      </c:pt>
                      <c:pt idx="14026">
                        <c:v>-1</c:v>
                      </c:pt>
                      <c:pt idx="14027">
                        <c:v>-1</c:v>
                      </c:pt>
                      <c:pt idx="14028">
                        <c:v>-1</c:v>
                      </c:pt>
                      <c:pt idx="14029">
                        <c:v>-1</c:v>
                      </c:pt>
                      <c:pt idx="14030">
                        <c:v>-1</c:v>
                      </c:pt>
                      <c:pt idx="14031">
                        <c:v>-1</c:v>
                      </c:pt>
                      <c:pt idx="14032">
                        <c:v>-1</c:v>
                      </c:pt>
                      <c:pt idx="14033">
                        <c:v>-1</c:v>
                      </c:pt>
                      <c:pt idx="14034">
                        <c:v>-1</c:v>
                      </c:pt>
                      <c:pt idx="14035">
                        <c:v>-1</c:v>
                      </c:pt>
                      <c:pt idx="14036">
                        <c:v>-1</c:v>
                      </c:pt>
                      <c:pt idx="14037">
                        <c:v>-1</c:v>
                      </c:pt>
                      <c:pt idx="14038">
                        <c:v>-1</c:v>
                      </c:pt>
                      <c:pt idx="14039">
                        <c:v>-1</c:v>
                      </c:pt>
                      <c:pt idx="14040">
                        <c:v>-1</c:v>
                      </c:pt>
                      <c:pt idx="14041">
                        <c:v>-1</c:v>
                      </c:pt>
                      <c:pt idx="14042">
                        <c:v>-1</c:v>
                      </c:pt>
                      <c:pt idx="14043">
                        <c:v>-1</c:v>
                      </c:pt>
                      <c:pt idx="14044">
                        <c:v>-1</c:v>
                      </c:pt>
                      <c:pt idx="14045">
                        <c:v>-1</c:v>
                      </c:pt>
                      <c:pt idx="14046">
                        <c:v>-1</c:v>
                      </c:pt>
                      <c:pt idx="14047">
                        <c:v>-1</c:v>
                      </c:pt>
                      <c:pt idx="14048">
                        <c:v>-1</c:v>
                      </c:pt>
                      <c:pt idx="14049">
                        <c:v>-1</c:v>
                      </c:pt>
                      <c:pt idx="14050">
                        <c:v>-1</c:v>
                      </c:pt>
                      <c:pt idx="14051">
                        <c:v>-1</c:v>
                      </c:pt>
                      <c:pt idx="14052">
                        <c:v>-1</c:v>
                      </c:pt>
                      <c:pt idx="14053">
                        <c:v>-1</c:v>
                      </c:pt>
                      <c:pt idx="14054">
                        <c:v>-1</c:v>
                      </c:pt>
                      <c:pt idx="14055">
                        <c:v>-1</c:v>
                      </c:pt>
                      <c:pt idx="14056">
                        <c:v>-1</c:v>
                      </c:pt>
                      <c:pt idx="14057">
                        <c:v>-1</c:v>
                      </c:pt>
                      <c:pt idx="14058">
                        <c:v>-1</c:v>
                      </c:pt>
                      <c:pt idx="14059">
                        <c:v>-1</c:v>
                      </c:pt>
                      <c:pt idx="14060">
                        <c:v>-1</c:v>
                      </c:pt>
                      <c:pt idx="14061">
                        <c:v>-1</c:v>
                      </c:pt>
                      <c:pt idx="14062">
                        <c:v>-1</c:v>
                      </c:pt>
                      <c:pt idx="14063">
                        <c:v>-1</c:v>
                      </c:pt>
                      <c:pt idx="14064">
                        <c:v>-1</c:v>
                      </c:pt>
                      <c:pt idx="14065">
                        <c:v>-1</c:v>
                      </c:pt>
                      <c:pt idx="14066">
                        <c:v>-1</c:v>
                      </c:pt>
                      <c:pt idx="14067">
                        <c:v>-1</c:v>
                      </c:pt>
                      <c:pt idx="14068">
                        <c:v>-1</c:v>
                      </c:pt>
                      <c:pt idx="14069">
                        <c:v>-1</c:v>
                      </c:pt>
                      <c:pt idx="14070">
                        <c:v>-1</c:v>
                      </c:pt>
                      <c:pt idx="14071">
                        <c:v>-1</c:v>
                      </c:pt>
                      <c:pt idx="14072">
                        <c:v>-1</c:v>
                      </c:pt>
                      <c:pt idx="14073">
                        <c:v>-1</c:v>
                      </c:pt>
                      <c:pt idx="14074">
                        <c:v>-1</c:v>
                      </c:pt>
                      <c:pt idx="14075">
                        <c:v>-1</c:v>
                      </c:pt>
                      <c:pt idx="14076">
                        <c:v>-1</c:v>
                      </c:pt>
                      <c:pt idx="14077">
                        <c:v>-1</c:v>
                      </c:pt>
                      <c:pt idx="14078">
                        <c:v>-1</c:v>
                      </c:pt>
                      <c:pt idx="14079">
                        <c:v>-1</c:v>
                      </c:pt>
                      <c:pt idx="14080">
                        <c:v>-1</c:v>
                      </c:pt>
                      <c:pt idx="14081">
                        <c:v>-1</c:v>
                      </c:pt>
                      <c:pt idx="14082">
                        <c:v>-1</c:v>
                      </c:pt>
                      <c:pt idx="14083">
                        <c:v>-1</c:v>
                      </c:pt>
                      <c:pt idx="14084">
                        <c:v>-1</c:v>
                      </c:pt>
                      <c:pt idx="14085">
                        <c:v>-1</c:v>
                      </c:pt>
                      <c:pt idx="14086">
                        <c:v>-1</c:v>
                      </c:pt>
                      <c:pt idx="14087">
                        <c:v>-1</c:v>
                      </c:pt>
                      <c:pt idx="14088">
                        <c:v>-1</c:v>
                      </c:pt>
                      <c:pt idx="14089">
                        <c:v>-1</c:v>
                      </c:pt>
                      <c:pt idx="14090">
                        <c:v>-1</c:v>
                      </c:pt>
                      <c:pt idx="14091">
                        <c:v>-1</c:v>
                      </c:pt>
                      <c:pt idx="14092">
                        <c:v>-1</c:v>
                      </c:pt>
                      <c:pt idx="14093">
                        <c:v>-1</c:v>
                      </c:pt>
                      <c:pt idx="14094">
                        <c:v>-1</c:v>
                      </c:pt>
                      <c:pt idx="14095">
                        <c:v>-1</c:v>
                      </c:pt>
                      <c:pt idx="14096">
                        <c:v>-1</c:v>
                      </c:pt>
                      <c:pt idx="14097">
                        <c:v>-1</c:v>
                      </c:pt>
                      <c:pt idx="14098">
                        <c:v>-1</c:v>
                      </c:pt>
                      <c:pt idx="14099">
                        <c:v>-1</c:v>
                      </c:pt>
                      <c:pt idx="14100">
                        <c:v>-1</c:v>
                      </c:pt>
                      <c:pt idx="14101">
                        <c:v>-1</c:v>
                      </c:pt>
                      <c:pt idx="14102">
                        <c:v>-1</c:v>
                      </c:pt>
                      <c:pt idx="14103">
                        <c:v>-1</c:v>
                      </c:pt>
                      <c:pt idx="14104">
                        <c:v>-1</c:v>
                      </c:pt>
                      <c:pt idx="14105">
                        <c:v>-1</c:v>
                      </c:pt>
                      <c:pt idx="14106">
                        <c:v>-1</c:v>
                      </c:pt>
                      <c:pt idx="14107">
                        <c:v>-1</c:v>
                      </c:pt>
                      <c:pt idx="14108">
                        <c:v>-1</c:v>
                      </c:pt>
                      <c:pt idx="14109">
                        <c:v>-1</c:v>
                      </c:pt>
                      <c:pt idx="14110">
                        <c:v>-1</c:v>
                      </c:pt>
                      <c:pt idx="14111">
                        <c:v>-1</c:v>
                      </c:pt>
                      <c:pt idx="14112">
                        <c:v>-1</c:v>
                      </c:pt>
                      <c:pt idx="14113">
                        <c:v>-1</c:v>
                      </c:pt>
                      <c:pt idx="14114">
                        <c:v>-1</c:v>
                      </c:pt>
                      <c:pt idx="14115">
                        <c:v>-1</c:v>
                      </c:pt>
                      <c:pt idx="14116">
                        <c:v>-1</c:v>
                      </c:pt>
                      <c:pt idx="14117">
                        <c:v>-1</c:v>
                      </c:pt>
                      <c:pt idx="14118">
                        <c:v>-1</c:v>
                      </c:pt>
                      <c:pt idx="14119">
                        <c:v>-1</c:v>
                      </c:pt>
                      <c:pt idx="14120">
                        <c:v>-1</c:v>
                      </c:pt>
                      <c:pt idx="14121">
                        <c:v>-1</c:v>
                      </c:pt>
                      <c:pt idx="14122">
                        <c:v>-1</c:v>
                      </c:pt>
                      <c:pt idx="14123">
                        <c:v>-1</c:v>
                      </c:pt>
                      <c:pt idx="14124">
                        <c:v>-1</c:v>
                      </c:pt>
                      <c:pt idx="14125">
                        <c:v>-1</c:v>
                      </c:pt>
                      <c:pt idx="14126">
                        <c:v>-1</c:v>
                      </c:pt>
                      <c:pt idx="14127">
                        <c:v>-1</c:v>
                      </c:pt>
                      <c:pt idx="14128">
                        <c:v>-1</c:v>
                      </c:pt>
                      <c:pt idx="14129">
                        <c:v>-1</c:v>
                      </c:pt>
                      <c:pt idx="14130">
                        <c:v>-1</c:v>
                      </c:pt>
                      <c:pt idx="14131">
                        <c:v>-1</c:v>
                      </c:pt>
                      <c:pt idx="14132">
                        <c:v>-1</c:v>
                      </c:pt>
                      <c:pt idx="14133">
                        <c:v>-1</c:v>
                      </c:pt>
                      <c:pt idx="14134">
                        <c:v>-1</c:v>
                      </c:pt>
                      <c:pt idx="14135">
                        <c:v>-1</c:v>
                      </c:pt>
                      <c:pt idx="14136">
                        <c:v>-1</c:v>
                      </c:pt>
                      <c:pt idx="14137">
                        <c:v>-1</c:v>
                      </c:pt>
                      <c:pt idx="14138">
                        <c:v>-1</c:v>
                      </c:pt>
                      <c:pt idx="14139">
                        <c:v>-1</c:v>
                      </c:pt>
                      <c:pt idx="14140">
                        <c:v>-1</c:v>
                      </c:pt>
                      <c:pt idx="14141">
                        <c:v>-1</c:v>
                      </c:pt>
                      <c:pt idx="14142">
                        <c:v>-1</c:v>
                      </c:pt>
                      <c:pt idx="14143">
                        <c:v>-1</c:v>
                      </c:pt>
                      <c:pt idx="14144">
                        <c:v>-1</c:v>
                      </c:pt>
                      <c:pt idx="14145">
                        <c:v>-1</c:v>
                      </c:pt>
                      <c:pt idx="14146">
                        <c:v>-1</c:v>
                      </c:pt>
                      <c:pt idx="14147">
                        <c:v>-1</c:v>
                      </c:pt>
                      <c:pt idx="14148">
                        <c:v>-1</c:v>
                      </c:pt>
                      <c:pt idx="14149">
                        <c:v>-1</c:v>
                      </c:pt>
                      <c:pt idx="14150">
                        <c:v>-1</c:v>
                      </c:pt>
                      <c:pt idx="14151">
                        <c:v>-1</c:v>
                      </c:pt>
                      <c:pt idx="14152">
                        <c:v>-1</c:v>
                      </c:pt>
                      <c:pt idx="14153">
                        <c:v>-1</c:v>
                      </c:pt>
                      <c:pt idx="14154">
                        <c:v>-1</c:v>
                      </c:pt>
                      <c:pt idx="14155">
                        <c:v>-1</c:v>
                      </c:pt>
                      <c:pt idx="14156">
                        <c:v>-1</c:v>
                      </c:pt>
                      <c:pt idx="14157">
                        <c:v>-1</c:v>
                      </c:pt>
                      <c:pt idx="14158">
                        <c:v>-1</c:v>
                      </c:pt>
                      <c:pt idx="14159">
                        <c:v>-1</c:v>
                      </c:pt>
                      <c:pt idx="14160">
                        <c:v>-1</c:v>
                      </c:pt>
                      <c:pt idx="14161">
                        <c:v>-1</c:v>
                      </c:pt>
                      <c:pt idx="14162">
                        <c:v>-1</c:v>
                      </c:pt>
                      <c:pt idx="14163">
                        <c:v>-1</c:v>
                      </c:pt>
                      <c:pt idx="14164">
                        <c:v>-1</c:v>
                      </c:pt>
                      <c:pt idx="14165">
                        <c:v>-1</c:v>
                      </c:pt>
                      <c:pt idx="14166">
                        <c:v>-1</c:v>
                      </c:pt>
                      <c:pt idx="14167">
                        <c:v>-1</c:v>
                      </c:pt>
                      <c:pt idx="14168">
                        <c:v>-1</c:v>
                      </c:pt>
                      <c:pt idx="14169">
                        <c:v>-1</c:v>
                      </c:pt>
                      <c:pt idx="14170">
                        <c:v>-1</c:v>
                      </c:pt>
                      <c:pt idx="14171">
                        <c:v>-1</c:v>
                      </c:pt>
                      <c:pt idx="14172">
                        <c:v>-1</c:v>
                      </c:pt>
                      <c:pt idx="14173">
                        <c:v>-1</c:v>
                      </c:pt>
                      <c:pt idx="14174">
                        <c:v>-1</c:v>
                      </c:pt>
                      <c:pt idx="14175">
                        <c:v>-1</c:v>
                      </c:pt>
                      <c:pt idx="14176">
                        <c:v>-1</c:v>
                      </c:pt>
                      <c:pt idx="14177">
                        <c:v>-1</c:v>
                      </c:pt>
                      <c:pt idx="14178">
                        <c:v>-1</c:v>
                      </c:pt>
                      <c:pt idx="14179">
                        <c:v>-1</c:v>
                      </c:pt>
                      <c:pt idx="14180">
                        <c:v>-1</c:v>
                      </c:pt>
                      <c:pt idx="14181">
                        <c:v>-1</c:v>
                      </c:pt>
                      <c:pt idx="14182">
                        <c:v>-1</c:v>
                      </c:pt>
                      <c:pt idx="14183">
                        <c:v>-1</c:v>
                      </c:pt>
                      <c:pt idx="14184">
                        <c:v>-1</c:v>
                      </c:pt>
                      <c:pt idx="14185">
                        <c:v>-1</c:v>
                      </c:pt>
                      <c:pt idx="14186">
                        <c:v>-1</c:v>
                      </c:pt>
                      <c:pt idx="14187">
                        <c:v>-1</c:v>
                      </c:pt>
                      <c:pt idx="14188">
                        <c:v>-1</c:v>
                      </c:pt>
                      <c:pt idx="14189">
                        <c:v>-1</c:v>
                      </c:pt>
                      <c:pt idx="14190">
                        <c:v>-1</c:v>
                      </c:pt>
                      <c:pt idx="14191">
                        <c:v>-1</c:v>
                      </c:pt>
                      <c:pt idx="14192">
                        <c:v>-1</c:v>
                      </c:pt>
                      <c:pt idx="14193">
                        <c:v>-1</c:v>
                      </c:pt>
                      <c:pt idx="14194">
                        <c:v>-1</c:v>
                      </c:pt>
                      <c:pt idx="14195">
                        <c:v>-1</c:v>
                      </c:pt>
                      <c:pt idx="14196">
                        <c:v>-1</c:v>
                      </c:pt>
                      <c:pt idx="14197">
                        <c:v>-1</c:v>
                      </c:pt>
                      <c:pt idx="14198">
                        <c:v>-1</c:v>
                      </c:pt>
                      <c:pt idx="14199">
                        <c:v>-1</c:v>
                      </c:pt>
                      <c:pt idx="14200">
                        <c:v>-1</c:v>
                      </c:pt>
                      <c:pt idx="14201">
                        <c:v>-1</c:v>
                      </c:pt>
                      <c:pt idx="14202">
                        <c:v>-1</c:v>
                      </c:pt>
                      <c:pt idx="14203">
                        <c:v>-1</c:v>
                      </c:pt>
                      <c:pt idx="14204">
                        <c:v>-1</c:v>
                      </c:pt>
                      <c:pt idx="14205">
                        <c:v>-1</c:v>
                      </c:pt>
                      <c:pt idx="14206">
                        <c:v>-1</c:v>
                      </c:pt>
                      <c:pt idx="14207">
                        <c:v>-1</c:v>
                      </c:pt>
                      <c:pt idx="14208">
                        <c:v>-1</c:v>
                      </c:pt>
                      <c:pt idx="14209">
                        <c:v>-1</c:v>
                      </c:pt>
                      <c:pt idx="14210">
                        <c:v>-1</c:v>
                      </c:pt>
                      <c:pt idx="14211">
                        <c:v>-1</c:v>
                      </c:pt>
                      <c:pt idx="14212">
                        <c:v>-1</c:v>
                      </c:pt>
                      <c:pt idx="14213">
                        <c:v>-1</c:v>
                      </c:pt>
                      <c:pt idx="14214">
                        <c:v>-1</c:v>
                      </c:pt>
                      <c:pt idx="14215">
                        <c:v>-1</c:v>
                      </c:pt>
                      <c:pt idx="14216">
                        <c:v>-1</c:v>
                      </c:pt>
                      <c:pt idx="14217">
                        <c:v>-1</c:v>
                      </c:pt>
                      <c:pt idx="14218">
                        <c:v>-1</c:v>
                      </c:pt>
                      <c:pt idx="14219">
                        <c:v>-1</c:v>
                      </c:pt>
                      <c:pt idx="14220">
                        <c:v>-1</c:v>
                      </c:pt>
                      <c:pt idx="14221">
                        <c:v>-1</c:v>
                      </c:pt>
                      <c:pt idx="14222">
                        <c:v>-1</c:v>
                      </c:pt>
                      <c:pt idx="14223">
                        <c:v>-1</c:v>
                      </c:pt>
                      <c:pt idx="14224">
                        <c:v>-1</c:v>
                      </c:pt>
                      <c:pt idx="14225">
                        <c:v>-1</c:v>
                      </c:pt>
                      <c:pt idx="14226">
                        <c:v>-1</c:v>
                      </c:pt>
                      <c:pt idx="14227">
                        <c:v>-1</c:v>
                      </c:pt>
                      <c:pt idx="14228">
                        <c:v>-1</c:v>
                      </c:pt>
                      <c:pt idx="14229">
                        <c:v>-1</c:v>
                      </c:pt>
                      <c:pt idx="14230">
                        <c:v>-1</c:v>
                      </c:pt>
                      <c:pt idx="14231">
                        <c:v>-1</c:v>
                      </c:pt>
                      <c:pt idx="14232">
                        <c:v>-1</c:v>
                      </c:pt>
                      <c:pt idx="14233">
                        <c:v>-1</c:v>
                      </c:pt>
                      <c:pt idx="14234">
                        <c:v>-1</c:v>
                      </c:pt>
                      <c:pt idx="14235">
                        <c:v>-1</c:v>
                      </c:pt>
                      <c:pt idx="14236">
                        <c:v>-1</c:v>
                      </c:pt>
                      <c:pt idx="14237">
                        <c:v>-1</c:v>
                      </c:pt>
                      <c:pt idx="14238">
                        <c:v>-1</c:v>
                      </c:pt>
                      <c:pt idx="14239">
                        <c:v>-1</c:v>
                      </c:pt>
                      <c:pt idx="14240">
                        <c:v>-1</c:v>
                      </c:pt>
                      <c:pt idx="14241">
                        <c:v>-1</c:v>
                      </c:pt>
                      <c:pt idx="14242">
                        <c:v>-1</c:v>
                      </c:pt>
                      <c:pt idx="14243">
                        <c:v>-1</c:v>
                      </c:pt>
                      <c:pt idx="14244">
                        <c:v>-1</c:v>
                      </c:pt>
                      <c:pt idx="14245">
                        <c:v>-1</c:v>
                      </c:pt>
                      <c:pt idx="14246">
                        <c:v>-1</c:v>
                      </c:pt>
                      <c:pt idx="14247">
                        <c:v>-1</c:v>
                      </c:pt>
                      <c:pt idx="14248">
                        <c:v>-1</c:v>
                      </c:pt>
                      <c:pt idx="14249">
                        <c:v>-1</c:v>
                      </c:pt>
                      <c:pt idx="14250">
                        <c:v>-1</c:v>
                      </c:pt>
                      <c:pt idx="14251">
                        <c:v>-1</c:v>
                      </c:pt>
                      <c:pt idx="14252">
                        <c:v>-1</c:v>
                      </c:pt>
                      <c:pt idx="14253">
                        <c:v>-1</c:v>
                      </c:pt>
                      <c:pt idx="14254">
                        <c:v>-1</c:v>
                      </c:pt>
                      <c:pt idx="14255">
                        <c:v>-1</c:v>
                      </c:pt>
                      <c:pt idx="14256">
                        <c:v>-1</c:v>
                      </c:pt>
                      <c:pt idx="14257">
                        <c:v>-1</c:v>
                      </c:pt>
                      <c:pt idx="14258">
                        <c:v>-1</c:v>
                      </c:pt>
                      <c:pt idx="14259">
                        <c:v>-1</c:v>
                      </c:pt>
                      <c:pt idx="14260">
                        <c:v>-1</c:v>
                      </c:pt>
                      <c:pt idx="14261">
                        <c:v>-1</c:v>
                      </c:pt>
                      <c:pt idx="14262">
                        <c:v>-1</c:v>
                      </c:pt>
                      <c:pt idx="14263">
                        <c:v>-1</c:v>
                      </c:pt>
                      <c:pt idx="14264">
                        <c:v>-1</c:v>
                      </c:pt>
                      <c:pt idx="14265">
                        <c:v>-1</c:v>
                      </c:pt>
                      <c:pt idx="14266">
                        <c:v>-1</c:v>
                      </c:pt>
                      <c:pt idx="14267">
                        <c:v>-1</c:v>
                      </c:pt>
                      <c:pt idx="14268">
                        <c:v>-1</c:v>
                      </c:pt>
                      <c:pt idx="14269">
                        <c:v>-1</c:v>
                      </c:pt>
                      <c:pt idx="14270">
                        <c:v>-1</c:v>
                      </c:pt>
                      <c:pt idx="14271">
                        <c:v>-1</c:v>
                      </c:pt>
                      <c:pt idx="14272">
                        <c:v>-1</c:v>
                      </c:pt>
                      <c:pt idx="14273">
                        <c:v>-1</c:v>
                      </c:pt>
                      <c:pt idx="14274">
                        <c:v>-1</c:v>
                      </c:pt>
                      <c:pt idx="14275">
                        <c:v>-1</c:v>
                      </c:pt>
                      <c:pt idx="14276">
                        <c:v>-1</c:v>
                      </c:pt>
                      <c:pt idx="14277">
                        <c:v>-1</c:v>
                      </c:pt>
                      <c:pt idx="14278">
                        <c:v>-1</c:v>
                      </c:pt>
                      <c:pt idx="14279">
                        <c:v>-1</c:v>
                      </c:pt>
                      <c:pt idx="14280">
                        <c:v>-1</c:v>
                      </c:pt>
                      <c:pt idx="14281">
                        <c:v>-1</c:v>
                      </c:pt>
                      <c:pt idx="14282">
                        <c:v>-1</c:v>
                      </c:pt>
                      <c:pt idx="14283">
                        <c:v>-1</c:v>
                      </c:pt>
                      <c:pt idx="14284">
                        <c:v>-1</c:v>
                      </c:pt>
                      <c:pt idx="14285">
                        <c:v>-1</c:v>
                      </c:pt>
                      <c:pt idx="14286">
                        <c:v>-1</c:v>
                      </c:pt>
                      <c:pt idx="14287">
                        <c:v>-1</c:v>
                      </c:pt>
                      <c:pt idx="14288">
                        <c:v>-1</c:v>
                      </c:pt>
                      <c:pt idx="14289">
                        <c:v>-1</c:v>
                      </c:pt>
                      <c:pt idx="14290">
                        <c:v>-1</c:v>
                      </c:pt>
                      <c:pt idx="14291">
                        <c:v>-1</c:v>
                      </c:pt>
                      <c:pt idx="14292">
                        <c:v>-1</c:v>
                      </c:pt>
                      <c:pt idx="14293">
                        <c:v>-1</c:v>
                      </c:pt>
                      <c:pt idx="14294">
                        <c:v>-1</c:v>
                      </c:pt>
                      <c:pt idx="14295">
                        <c:v>-1</c:v>
                      </c:pt>
                      <c:pt idx="14296">
                        <c:v>-1</c:v>
                      </c:pt>
                      <c:pt idx="14297">
                        <c:v>-1</c:v>
                      </c:pt>
                      <c:pt idx="14298">
                        <c:v>-1</c:v>
                      </c:pt>
                      <c:pt idx="14299">
                        <c:v>-1</c:v>
                      </c:pt>
                      <c:pt idx="14300">
                        <c:v>-1</c:v>
                      </c:pt>
                      <c:pt idx="14301">
                        <c:v>-1</c:v>
                      </c:pt>
                      <c:pt idx="14302">
                        <c:v>-1</c:v>
                      </c:pt>
                      <c:pt idx="14303">
                        <c:v>-1</c:v>
                      </c:pt>
                      <c:pt idx="14304">
                        <c:v>-1</c:v>
                      </c:pt>
                      <c:pt idx="14305">
                        <c:v>-1</c:v>
                      </c:pt>
                      <c:pt idx="14306">
                        <c:v>-1</c:v>
                      </c:pt>
                      <c:pt idx="14307">
                        <c:v>-1</c:v>
                      </c:pt>
                      <c:pt idx="14308">
                        <c:v>-1</c:v>
                      </c:pt>
                      <c:pt idx="14309">
                        <c:v>-1</c:v>
                      </c:pt>
                      <c:pt idx="14310">
                        <c:v>-1</c:v>
                      </c:pt>
                      <c:pt idx="14311">
                        <c:v>-1</c:v>
                      </c:pt>
                      <c:pt idx="14312">
                        <c:v>-1</c:v>
                      </c:pt>
                      <c:pt idx="14313">
                        <c:v>-1</c:v>
                      </c:pt>
                      <c:pt idx="14314">
                        <c:v>-1</c:v>
                      </c:pt>
                      <c:pt idx="14315">
                        <c:v>-1</c:v>
                      </c:pt>
                      <c:pt idx="14316">
                        <c:v>-1</c:v>
                      </c:pt>
                      <c:pt idx="14317">
                        <c:v>-1</c:v>
                      </c:pt>
                      <c:pt idx="14318">
                        <c:v>-1</c:v>
                      </c:pt>
                      <c:pt idx="14319">
                        <c:v>-1</c:v>
                      </c:pt>
                      <c:pt idx="14320">
                        <c:v>-1</c:v>
                      </c:pt>
                      <c:pt idx="14321">
                        <c:v>-1</c:v>
                      </c:pt>
                      <c:pt idx="14322">
                        <c:v>-1</c:v>
                      </c:pt>
                      <c:pt idx="14323">
                        <c:v>-1</c:v>
                      </c:pt>
                      <c:pt idx="14324">
                        <c:v>-1</c:v>
                      </c:pt>
                      <c:pt idx="14325">
                        <c:v>-1</c:v>
                      </c:pt>
                      <c:pt idx="14326">
                        <c:v>-1</c:v>
                      </c:pt>
                      <c:pt idx="14327">
                        <c:v>-1</c:v>
                      </c:pt>
                      <c:pt idx="14328">
                        <c:v>-1</c:v>
                      </c:pt>
                      <c:pt idx="14329">
                        <c:v>-1</c:v>
                      </c:pt>
                      <c:pt idx="14330">
                        <c:v>-1</c:v>
                      </c:pt>
                      <c:pt idx="14331">
                        <c:v>-1</c:v>
                      </c:pt>
                      <c:pt idx="14332">
                        <c:v>-1</c:v>
                      </c:pt>
                      <c:pt idx="14333">
                        <c:v>-1</c:v>
                      </c:pt>
                      <c:pt idx="14334">
                        <c:v>-1</c:v>
                      </c:pt>
                      <c:pt idx="14335">
                        <c:v>-1</c:v>
                      </c:pt>
                      <c:pt idx="14336">
                        <c:v>-1</c:v>
                      </c:pt>
                      <c:pt idx="14337">
                        <c:v>-1</c:v>
                      </c:pt>
                      <c:pt idx="14338">
                        <c:v>-1</c:v>
                      </c:pt>
                      <c:pt idx="14339">
                        <c:v>-1</c:v>
                      </c:pt>
                      <c:pt idx="14340">
                        <c:v>-1</c:v>
                      </c:pt>
                      <c:pt idx="14341">
                        <c:v>-1</c:v>
                      </c:pt>
                      <c:pt idx="14342">
                        <c:v>-1</c:v>
                      </c:pt>
                      <c:pt idx="14343">
                        <c:v>-1</c:v>
                      </c:pt>
                      <c:pt idx="14344">
                        <c:v>-1</c:v>
                      </c:pt>
                      <c:pt idx="14345">
                        <c:v>-1</c:v>
                      </c:pt>
                      <c:pt idx="14346">
                        <c:v>-1</c:v>
                      </c:pt>
                      <c:pt idx="14347">
                        <c:v>-1</c:v>
                      </c:pt>
                      <c:pt idx="14348">
                        <c:v>-1</c:v>
                      </c:pt>
                      <c:pt idx="14349">
                        <c:v>-1</c:v>
                      </c:pt>
                      <c:pt idx="14350">
                        <c:v>-1</c:v>
                      </c:pt>
                      <c:pt idx="14351">
                        <c:v>-1</c:v>
                      </c:pt>
                      <c:pt idx="14352">
                        <c:v>-1</c:v>
                      </c:pt>
                      <c:pt idx="14353">
                        <c:v>-1</c:v>
                      </c:pt>
                      <c:pt idx="14354">
                        <c:v>-1</c:v>
                      </c:pt>
                      <c:pt idx="14355">
                        <c:v>-1</c:v>
                      </c:pt>
                      <c:pt idx="14356">
                        <c:v>-1</c:v>
                      </c:pt>
                      <c:pt idx="14357">
                        <c:v>-1</c:v>
                      </c:pt>
                      <c:pt idx="14358">
                        <c:v>-1</c:v>
                      </c:pt>
                      <c:pt idx="14359">
                        <c:v>-1</c:v>
                      </c:pt>
                      <c:pt idx="14360">
                        <c:v>-1</c:v>
                      </c:pt>
                      <c:pt idx="14361">
                        <c:v>-1</c:v>
                      </c:pt>
                      <c:pt idx="14362">
                        <c:v>-1</c:v>
                      </c:pt>
                      <c:pt idx="14363">
                        <c:v>-1</c:v>
                      </c:pt>
                      <c:pt idx="14364">
                        <c:v>-1</c:v>
                      </c:pt>
                      <c:pt idx="14365">
                        <c:v>-1</c:v>
                      </c:pt>
                      <c:pt idx="14366">
                        <c:v>-1</c:v>
                      </c:pt>
                      <c:pt idx="14367">
                        <c:v>-1</c:v>
                      </c:pt>
                      <c:pt idx="14368">
                        <c:v>-1</c:v>
                      </c:pt>
                      <c:pt idx="14369">
                        <c:v>-1</c:v>
                      </c:pt>
                      <c:pt idx="14370">
                        <c:v>-1</c:v>
                      </c:pt>
                      <c:pt idx="14371">
                        <c:v>-1</c:v>
                      </c:pt>
                      <c:pt idx="14372">
                        <c:v>-1</c:v>
                      </c:pt>
                      <c:pt idx="14373">
                        <c:v>-1</c:v>
                      </c:pt>
                      <c:pt idx="14374">
                        <c:v>-1</c:v>
                      </c:pt>
                      <c:pt idx="14375">
                        <c:v>-1</c:v>
                      </c:pt>
                      <c:pt idx="14376">
                        <c:v>-1</c:v>
                      </c:pt>
                      <c:pt idx="14377">
                        <c:v>-1</c:v>
                      </c:pt>
                      <c:pt idx="14378">
                        <c:v>-1</c:v>
                      </c:pt>
                      <c:pt idx="14379">
                        <c:v>-1</c:v>
                      </c:pt>
                      <c:pt idx="14380">
                        <c:v>-1</c:v>
                      </c:pt>
                      <c:pt idx="14381">
                        <c:v>-1</c:v>
                      </c:pt>
                      <c:pt idx="14382">
                        <c:v>-1</c:v>
                      </c:pt>
                      <c:pt idx="14383">
                        <c:v>-1</c:v>
                      </c:pt>
                      <c:pt idx="14384">
                        <c:v>-1</c:v>
                      </c:pt>
                      <c:pt idx="14385">
                        <c:v>-1</c:v>
                      </c:pt>
                      <c:pt idx="14386">
                        <c:v>-1</c:v>
                      </c:pt>
                      <c:pt idx="14387">
                        <c:v>-1</c:v>
                      </c:pt>
                      <c:pt idx="14388">
                        <c:v>-1</c:v>
                      </c:pt>
                      <c:pt idx="14389">
                        <c:v>-1</c:v>
                      </c:pt>
                      <c:pt idx="14390">
                        <c:v>-1</c:v>
                      </c:pt>
                      <c:pt idx="14391">
                        <c:v>-1</c:v>
                      </c:pt>
                      <c:pt idx="14392">
                        <c:v>-1</c:v>
                      </c:pt>
                      <c:pt idx="14393">
                        <c:v>-1</c:v>
                      </c:pt>
                      <c:pt idx="14394">
                        <c:v>-1</c:v>
                      </c:pt>
                      <c:pt idx="14395">
                        <c:v>-1</c:v>
                      </c:pt>
                      <c:pt idx="14396">
                        <c:v>-1</c:v>
                      </c:pt>
                      <c:pt idx="14397">
                        <c:v>-1</c:v>
                      </c:pt>
                      <c:pt idx="14398">
                        <c:v>-1</c:v>
                      </c:pt>
                      <c:pt idx="14399">
                        <c:v>-1</c:v>
                      </c:pt>
                      <c:pt idx="14400">
                        <c:v>-1</c:v>
                      </c:pt>
                      <c:pt idx="14401">
                        <c:v>-1</c:v>
                      </c:pt>
                      <c:pt idx="14402">
                        <c:v>-1</c:v>
                      </c:pt>
                      <c:pt idx="14403">
                        <c:v>-1</c:v>
                      </c:pt>
                      <c:pt idx="14404">
                        <c:v>-1</c:v>
                      </c:pt>
                      <c:pt idx="14405">
                        <c:v>-1</c:v>
                      </c:pt>
                      <c:pt idx="14406">
                        <c:v>-1</c:v>
                      </c:pt>
                      <c:pt idx="14407">
                        <c:v>-1</c:v>
                      </c:pt>
                      <c:pt idx="14408">
                        <c:v>-1</c:v>
                      </c:pt>
                      <c:pt idx="14409">
                        <c:v>-1</c:v>
                      </c:pt>
                      <c:pt idx="14410">
                        <c:v>-1</c:v>
                      </c:pt>
                      <c:pt idx="14411">
                        <c:v>-1</c:v>
                      </c:pt>
                      <c:pt idx="14412">
                        <c:v>-1</c:v>
                      </c:pt>
                      <c:pt idx="14413">
                        <c:v>-1</c:v>
                      </c:pt>
                      <c:pt idx="14414">
                        <c:v>-1</c:v>
                      </c:pt>
                      <c:pt idx="14415">
                        <c:v>-1</c:v>
                      </c:pt>
                      <c:pt idx="14416">
                        <c:v>-1</c:v>
                      </c:pt>
                      <c:pt idx="14417">
                        <c:v>-1</c:v>
                      </c:pt>
                      <c:pt idx="14418">
                        <c:v>-1</c:v>
                      </c:pt>
                      <c:pt idx="14419">
                        <c:v>-1</c:v>
                      </c:pt>
                      <c:pt idx="14420">
                        <c:v>-1</c:v>
                      </c:pt>
                      <c:pt idx="14421">
                        <c:v>-1</c:v>
                      </c:pt>
                      <c:pt idx="14422">
                        <c:v>-1</c:v>
                      </c:pt>
                      <c:pt idx="14423">
                        <c:v>-1</c:v>
                      </c:pt>
                      <c:pt idx="14424">
                        <c:v>-1</c:v>
                      </c:pt>
                      <c:pt idx="14425">
                        <c:v>-1</c:v>
                      </c:pt>
                      <c:pt idx="14426">
                        <c:v>-1</c:v>
                      </c:pt>
                      <c:pt idx="14427">
                        <c:v>-1</c:v>
                      </c:pt>
                      <c:pt idx="14428">
                        <c:v>-1</c:v>
                      </c:pt>
                      <c:pt idx="14429">
                        <c:v>-1</c:v>
                      </c:pt>
                      <c:pt idx="14430">
                        <c:v>-1</c:v>
                      </c:pt>
                      <c:pt idx="14431">
                        <c:v>-1</c:v>
                      </c:pt>
                      <c:pt idx="14432">
                        <c:v>-1</c:v>
                      </c:pt>
                      <c:pt idx="14433">
                        <c:v>-1</c:v>
                      </c:pt>
                      <c:pt idx="14434">
                        <c:v>-1</c:v>
                      </c:pt>
                      <c:pt idx="14435">
                        <c:v>-1</c:v>
                      </c:pt>
                      <c:pt idx="14436">
                        <c:v>-1</c:v>
                      </c:pt>
                      <c:pt idx="14437">
                        <c:v>-1</c:v>
                      </c:pt>
                      <c:pt idx="14438">
                        <c:v>-1</c:v>
                      </c:pt>
                      <c:pt idx="14439">
                        <c:v>-1</c:v>
                      </c:pt>
                      <c:pt idx="14440">
                        <c:v>-1</c:v>
                      </c:pt>
                      <c:pt idx="14441">
                        <c:v>-1</c:v>
                      </c:pt>
                      <c:pt idx="14442">
                        <c:v>-1</c:v>
                      </c:pt>
                      <c:pt idx="14443">
                        <c:v>-1</c:v>
                      </c:pt>
                      <c:pt idx="14444">
                        <c:v>-1</c:v>
                      </c:pt>
                      <c:pt idx="14445">
                        <c:v>-1</c:v>
                      </c:pt>
                      <c:pt idx="14446">
                        <c:v>-1</c:v>
                      </c:pt>
                      <c:pt idx="14447">
                        <c:v>-1</c:v>
                      </c:pt>
                      <c:pt idx="14448">
                        <c:v>-1</c:v>
                      </c:pt>
                      <c:pt idx="14449">
                        <c:v>-1</c:v>
                      </c:pt>
                      <c:pt idx="14450">
                        <c:v>-1</c:v>
                      </c:pt>
                      <c:pt idx="14451">
                        <c:v>-1</c:v>
                      </c:pt>
                      <c:pt idx="14452">
                        <c:v>-1</c:v>
                      </c:pt>
                      <c:pt idx="14453">
                        <c:v>-1</c:v>
                      </c:pt>
                      <c:pt idx="14454">
                        <c:v>-1</c:v>
                      </c:pt>
                      <c:pt idx="14455">
                        <c:v>-1</c:v>
                      </c:pt>
                      <c:pt idx="14456">
                        <c:v>-1</c:v>
                      </c:pt>
                      <c:pt idx="14457">
                        <c:v>-1</c:v>
                      </c:pt>
                      <c:pt idx="14458">
                        <c:v>-1</c:v>
                      </c:pt>
                      <c:pt idx="14459">
                        <c:v>-1</c:v>
                      </c:pt>
                      <c:pt idx="14460">
                        <c:v>-1</c:v>
                      </c:pt>
                      <c:pt idx="14461">
                        <c:v>-1</c:v>
                      </c:pt>
                      <c:pt idx="14462">
                        <c:v>-1</c:v>
                      </c:pt>
                      <c:pt idx="14463">
                        <c:v>-1</c:v>
                      </c:pt>
                      <c:pt idx="14464">
                        <c:v>-1</c:v>
                      </c:pt>
                      <c:pt idx="14465">
                        <c:v>-1</c:v>
                      </c:pt>
                      <c:pt idx="14466">
                        <c:v>-1</c:v>
                      </c:pt>
                      <c:pt idx="14467">
                        <c:v>-1</c:v>
                      </c:pt>
                      <c:pt idx="14468">
                        <c:v>-1</c:v>
                      </c:pt>
                      <c:pt idx="14469">
                        <c:v>-1</c:v>
                      </c:pt>
                      <c:pt idx="14470">
                        <c:v>-1</c:v>
                      </c:pt>
                      <c:pt idx="14471">
                        <c:v>-1</c:v>
                      </c:pt>
                      <c:pt idx="14472">
                        <c:v>-1</c:v>
                      </c:pt>
                      <c:pt idx="14473">
                        <c:v>-1</c:v>
                      </c:pt>
                      <c:pt idx="14474">
                        <c:v>-1</c:v>
                      </c:pt>
                      <c:pt idx="14475">
                        <c:v>-1</c:v>
                      </c:pt>
                      <c:pt idx="14476">
                        <c:v>-1</c:v>
                      </c:pt>
                      <c:pt idx="14477">
                        <c:v>-1</c:v>
                      </c:pt>
                      <c:pt idx="14478">
                        <c:v>-1</c:v>
                      </c:pt>
                      <c:pt idx="14479">
                        <c:v>-1</c:v>
                      </c:pt>
                      <c:pt idx="14480">
                        <c:v>-1</c:v>
                      </c:pt>
                      <c:pt idx="14481">
                        <c:v>-1</c:v>
                      </c:pt>
                      <c:pt idx="14482">
                        <c:v>-1</c:v>
                      </c:pt>
                      <c:pt idx="14483">
                        <c:v>-1</c:v>
                      </c:pt>
                      <c:pt idx="14484">
                        <c:v>-1</c:v>
                      </c:pt>
                      <c:pt idx="14485">
                        <c:v>-1</c:v>
                      </c:pt>
                      <c:pt idx="14486">
                        <c:v>-1</c:v>
                      </c:pt>
                      <c:pt idx="14487">
                        <c:v>-1</c:v>
                      </c:pt>
                      <c:pt idx="14488">
                        <c:v>-1</c:v>
                      </c:pt>
                      <c:pt idx="14489">
                        <c:v>-1</c:v>
                      </c:pt>
                      <c:pt idx="14490">
                        <c:v>-1</c:v>
                      </c:pt>
                      <c:pt idx="14491">
                        <c:v>-1</c:v>
                      </c:pt>
                      <c:pt idx="14492">
                        <c:v>-1</c:v>
                      </c:pt>
                      <c:pt idx="14493">
                        <c:v>-1</c:v>
                      </c:pt>
                      <c:pt idx="14494">
                        <c:v>-1</c:v>
                      </c:pt>
                      <c:pt idx="14495">
                        <c:v>-1</c:v>
                      </c:pt>
                      <c:pt idx="14496">
                        <c:v>-1</c:v>
                      </c:pt>
                      <c:pt idx="14497">
                        <c:v>-1</c:v>
                      </c:pt>
                      <c:pt idx="14498">
                        <c:v>-1</c:v>
                      </c:pt>
                      <c:pt idx="14499">
                        <c:v>-1</c:v>
                      </c:pt>
                      <c:pt idx="14500">
                        <c:v>-1</c:v>
                      </c:pt>
                      <c:pt idx="14501">
                        <c:v>-1</c:v>
                      </c:pt>
                      <c:pt idx="14502">
                        <c:v>-1</c:v>
                      </c:pt>
                      <c:pt idx="14503">
                        <c:v>-1</c:v>
                      </c:pt>
                      <c:pt idx="14504">
                        <c:v>-1</c:v>
                      </c:pt>
                      <c:pt idx="14505">
                        <c:v>-1</c:v>
                      </c:pt>
                      <c:pt idx="14506">
                        <c:v>-1</c:v>
                      </c:pt>
                      <c:pt idx="14507">
                        <c:v>-1</c:v>
                      </c:pt>
                      <c:pt idx="14508">
                        <c:v>-1</c:v>
                      </c:pt>
                      <c:pt idx="14509">
                        <c:v>-1</c:v>
                      </c:pt>
                      <c:pt idx="14510">
                        <c:v>-1</c:v>
                      </c:pt>
                      <c:pt idx="14511">
                        <c:v>-1</c:v>
                      </c:pt>
                      <c:pt idx="14512">
                        <c:v>-1</c:v>
                      </c:pt>
                      <c:pt idx="14513">
                        <c:v>-1</c:v>
                      </c:pt>
                      <c:pt idx="14514">
                        <c:v>-1</c:v>
                      </c:pt>
                      <c:pt idx="14515">
                        <c:v>-1</c:v>
                      </c:pt>
                      <c:pt idx="14516">
                        <c:v>-1</c:v>
                      </c:pt>
                      <c:pt idx="14517">
                        <c:v>-1</c:v>
                      </c:pt>
                      <c:pt idx="14518">
                        <c:v>-1</c:v>
                      </c:pt>
                      <c:pt idx="14519">
                        <c:v>-1</c:v>
                      </c:pt>
                      <c:pt idx="14520">
                        <c:v>-1</c:v>
                      </c:pt>
                      <c:pt idx="14521">
                        <c:v>-1</c:v>
                      </c:pt>
                      <c:pt idx="14522">
                        <c:v>-1</c:v>
                      </c:pt>
                      <c:pt idx="14523">
                        <c:v>-1</c:v>
                      </c:pt>
                      <c:pt idx="14524">
                        <c:v>-1</c:v>
                      </c:pt>
                      <c:pt idx="14525">
                        <c:v>-1</c:v>
                      </c:pt>
                      <c:pt idx="14526">
                        <c:v>-1</c:v>
                      </c:pt>
                      <c:pt idx="14527">
                        <c:v>-1</c:v>
                      </c:pt>
                      <c:pt idx="14528">
                        <c:v>-1</c:v>
                      </c:pt>
                      <c:pt idx="14529">
                        <c:v>-1</c:v>
                      </c:pt>
                      <c:pt idx="14530">
                        <c:v>-1</c:v>
                      </c:pt>
                      <c:pt idx="14531">
                        <c:v>-1</c:v>
                      </c:pt>
                      <c:pt idx="14532">
                        <c:v>-1</c:v>
                      </c:pt>
                      <c:pt idx="14533">
                        <c:v>-1</c:v>
                      </c:pt>
                      <c:pt idx="14534">
                        <c:v>-1</c:v>
                      </c:pt>
                      <c:pt idx="14535">
                        <c:v>-1</c:v>
                      </c:pt>
                      <c:pt idx="14536">
                        <c:v>-1</c:v>
                      </c:pt>
                      <c:pt idx="14537">
                        <c:v>-1</c:v>
                      </c:pt>
                      <c:pt idx="14538">
                        <c:v>-1</c:v>
                      </c:pt>
                      <c:pt idx="14539">
                        <c:v>-1</c:v>
                      </c:pt>
                      <c:pt idx="14540">
                        <c:v>-1</c:v>
                      </c:pt>
                      <c:pt idx="14541">
                        <c:v>-1</c:v>
                      </c:pt>
                      <c:pt idx="14542">
                        <c:v>-1</c:v>
                      </c:pt>
                      <c:pt idx="14543">
                        <c:v>-1</c:v>
                      </c:pt>
                      <c:pt idx="14544">
                        <c:v>-1</c:v>
                      </c:pt>
                      <c:pt idx="14545">
                        <c:v>-1</c:v>
                      </c:pt>
                      <c:pt idx="14546">
                        <c:v>-1</c:v>
                      </c:pt>
                      <c:pt idx="14547">
                        <c:v>-1</c:v>
                      </c:pt>
                      <c:pt idx="14548">
                        <c:v>-1</c:v>
                      </c:pt>
                      <c:pt idx="14549">
                        <c:v>-1</c:v>
                      </c:pt>
                      <c:pt idx="14550">
                        <c:v>-1</c:v>
                      </c:pt>
                      <c:pt idx="14551">
                        <c:v>-1</c:v>
                      </c:pt>
                      <c:pt idx="14552">
                        <c:v>-1</c:v>
                      </c:pt>
                      <c:pt idx="14553">
                        <c:v>-1</c:v>
                      </c:pt>
                      <c:pt idx="14554">
                        <c:v>-1</c:v>
                      </c:pt>
                      <c:pt idx="14555">
                        <c:v>-1</c:v>
                      </c:pt>
                      <c:pt idx="14556">
                        <c:v>-1</c:v>
                      </c:pt>
                      <c:pt idx="14557">
                        <c:v>-1</c:v>
                      </c:pt>
                      <c:pt idx="14558">
                        <c:v>-1</c:v>
                      </c:pt>
                      <c:pt idx="14559">
                        <c:v>-1</c:v>
                      </c:pt>
                      <c:pt idx="14560">
                        <c:v>-1</c:v>
                      </c:pt>
                      <c:pt idx="14561">
                        <c:v>-1</c:v>
                      </c:pt>
                      <c:pt idx="14562">
                        <c:v>-1</c:v>
                      </c:pt>
                      <c:pt idx="14563">
                        <c:v>-1</c:v>
                      </c:pt>
                      <c:pt idx="14564">
                        <c:v>-1</c:v>
                      </c:pt>
                      <c:pt idx="14565">
                        <c:v>-1</c:v>
                      </c:pt>
                      <c:pt idx="14566">
                        <c:v>-1</c:v>
                      </c:pt>
                      <c:pt idx="14567">
                        <c:v>-1</c:v>
                      </c:pt>
                      <c:pt idx="14568">
                        <c:v>-1</c:v>
                      </c:pt>
                      <c:pt idx="14569">
                        <c:v>-1</c:v>
                      </c:pt>
                      <c:pt idx="14570">
                        <c:v>-1</c:v>
                      </c:pt>
                      <c:pt idx="14571">
                        <c:v>-1</c:v>
                      </c:pt>
                      <c:pt idx="14572">
                        <c:v>-1</c:v>
                      </c:pt>
                      <c:pt idx="14573">
                        <c:v>-1</c:v>
                      </c:pt>
                      <c:pt idx="14574">
                        <c:v>-1</c:v>
                      </c:pt>
                      <c:pt idx="14575">
                        <c:v>-1</c:v>
                      </c:pt>
                      <c:pt idx="14576">
                        <c:v>-1</c:v>
                      </c:pt>
                      <c:pt idx="14577">
                        <c:v>-1</c:v>
                      </c:pt>
                      <c:pt idx="14578">
                        <c:v>-1</c:v>
                      </c:pt>
                      <c:pt idx="14579">
                        <c:v>-1</c:v>
                      </c:pt>
                      <c:pt idx="14580">
                        <c:v>-1</c:v>
                      </c:pt>
                      <c:pt idx="14581">
                        <c:v>-1</c:v>
                      </c:pt>
                      <c:pt idx="14582">
                        <c:v>-1</c:v>
                      </c:pt>
                      <c:pt idx="14583">
                        <c:v>-1</c:v>
                      </c:pt>
                      <c:pt idx="14584">
                        <c:v>-1</c:v>
                      </c:pt>
                      <c:pt idx="14585">
                        <c:v>-1</c:v>
                      </c:pt>
                      <c:pt idx="14586">
                        <c:v>-1</c:v>
                      </c:pt>
                      <c:pt idx="14587">
                        <c:v>-1</c:v>
                      </c:pt>
                      <c:pt idx="14588">
                        <c:v>-1</c:v>
                      </c:pt>
                      <c:pt idx="14589">
                        <c:v>-1</c:v>
                      </c:pt>
                      <c:pt idx="14590">
                        <c:v>-1</c:v>
                      </c:pt>
                      <c:pt idx="14591">
                        <c:v>-1</c:v>
                      </c:pt>
                      <c:pt idx="14592">
                        <c:v>-1</c:v>
                      </c:pt>
                      <c:pt idx="14593">
                        <c:v>-1</c:v>
                      </c:pt>
                      <c:pt idx="14594">
                        <c:v>-1</c:v>
                      </c:pt>
                      <c:pt idx="14595">
                        <c:v>-1</c:v>
                      </c:pt>
                      <c:pt idx="14596">
                        <c:v>-1</c:v>
                      </c:pt>
                      <c:pt idx="14597">
                        <c:v>-1</c:v>
                      </c:pt>
                      <c:pt idx="14598">
                        <c:v>-1</c:v>
                      </c:pt>
                      <c:pt idx="14599">
                        <c:v>-1</c:v>
                      </c:pt>
                      <c:pt idx="14600">
                        <c:v>-1</c:v>
                      </c:pt>
                      <c:pt idx="14601">
                        <c:v>-1</c:v>
                      </c:pt>
                      <c:pt idx="14602">
                        <c:v>-1</c:v>
                      </c:pt>
                      <c:pt idx="14603">
                        <c:v>-1</c:v>
                      </c:pt>
                      <c:pt idx="14604">
                        <c:v>-1</c:v>
                      </c:pt>
                      <c:pt idx="14605">
                        <c:v>-1</c:v>
                      </c:pt>
                      <c:pt idx="14606">
                        <c:v>-1</c:v>
                      </c:pt>
                      <c:pt idx="14607">
                        <c:v>-1</c:v>
                      </c:pt>
                      <c:pt idx="14608">
                        <c:v>-1</c:v>
                      </c:pt>
                      <c:pt idx="14609">
                        <c:v>-1</c:v>
                      </c:pt>
                      <c:pt idx="14610">
                        <c:v>-1</c:v>
                      </c:pt>
                      <c:pt idx="14611">
                        <c:v>-1</c:v>
                      </c:pt>
                      <c:pt idx="14612">
                        <c:v>-1</c:v>
                      </c:pt>
                      <c:pt idx="14613">
                        <c:v>-1</c:v>
                      </c:pt>
                      <c:pt idx="14614">
                        <c:v>-1</c:v>
                      </c:pt>
                      <c:pt idx="14615">
                        <c:v>-1</c:v>
                      </c:pt>
                      <c:pt idx="14616">
                        <c:v>-1</c:v>
                      </c:pt>
                      <c:pt idx="14617">
                        <c:v>-1</c:v>
                      </c:pt>
                      <c:pt idx="14618">
                        <c:v>-1</c:v>
                      </c:pt>
                      <c:pt idx="14619">
                        <c:v>-1</c:v>
                      </c:pt>
                      <c:pt idx="14620">
                        <c:v>-1</c:v>
                      </c:pt>
                      <c:pt idx="14621">
                        <c:v>-1</c:v>
                      </c:pt>
                      <c:pt idx="14622">
                        <c:v>-1</c:v>
                      </c:pt>
                      <c:pt idx="14623">
                        <c:v>-1</c:v>
                      </c:pt>
                      <c:pt idx="14624">
                        <c:v>-1</c:v>
                      </c:pt>
                      <c:pt idx="14625">
                        <c:v>-1</c:v>
                      </c:pt>
                      <c:pt idx="14626">
                        <c:v>-1</c:v>
                      </c:pt>
                      <c:pt idx="14627">
                        <c:v>-1</c:v>
                      </c:pt>
                      <c:pt idx="14628">
                        <c:v>-1</c:v>
                      </c:pt>
                      <c:pt idx="14629">
                        <c:v>-1</c:v>
                      </c:pt>
                      <c:pt idx="14630">
                        <c:v>-1</c:v>
                      </c:pt>
                      <c:pt idx="14631">
                        <c:v>-1</c:v>
                      </c:pt>
                      <c:pt idx="14632">
                        <c:v>-1</c:v>
                      </c:pt>
                      <c:pt idx="14633">
                        <c:v>-1</c:v>
                      </c:pt>
                      <c:pt idx="14634">
                        <c:v>-1</c:v>
                      </c:pt>
                      <c:pt idx="14635">
                        <c:v>-1</c:v>
                      </c:pt>
                      <c:pt idx="14636">
                        <c:v>-1</c:v>
                      </c:pt>
                      <c:pt idx="14637">
                        <c:v>-1</c:v>
                      </c:pt>
                      <c:pt idx="14638">
                        <c:v>-1</c:v>
                      </c:pt>
                      <c:pt idx="14639">
                        <c:v>-1</c:v>
                      </c:pt>
                      <c:pt idx="14640">
                        <c:v>-1</c:v>
                      </c:pt>
                      <c:pt idx="14641">
                        <c:v>-1</c:v>
                      </c:pt>
                      <c:pt idx="14642">
                        <c:v>-1</c:v>
                      </c:pt>
                      <c:pt idx="14643">
                        <c:v>-1</c:v>
                      </c:pt>
                      <c:pt idx="14644">
                        <c:v>-1</c:v>
                      </c:pt>
                      <c:pt idx="14645">
                        <c:v>-1</c:v>
                      </c:pt>
                      <c:pt idx="14646">
                        <c:v>-1</c:v>
                      </c:pt>
                      <c:pt idx="14647">
                        <c:v>-1</c:v>
                      </c:pt>
                      <c:pt idx="14648">
                        <c:v>-1</c:v>
                      </c:pt>
                      <c:pt idx="14649">
                        <c:v>-1</c:v>
                      </c:pt>
                      <c:pt idx="14650">
                        <c:v>-1</c:v>
                      </c:pt>
                      <c:pt idx="14651">
                        <c:v>-1</c:v>
                      </c:pt>
                      <c:pt idx="14652">
                        <c:v>-1</c:v>
                      </c:pt>
                      <c:pt idx="14653">
                        <c:v>-1</c:v>
                      </c:pt>
                      <c:pt idx="14654">
                        <c:v>-1</c:v>
                      </c:pt>
                      <c:pt idx="14655">
                        <c:v>-1</c:v>
                      </c:pt>
                      <c:pt idx="14656">
                        <c:v>-1</c:v>
                      </c:pt>
                      <c:pt idx="14657">
                        <c:v>-1</c:v>
                      </c:pt>
                      <c:pt idx="14658">
                        <c:v>-1</c:v>
                      </c:pt>
                      <c:pt idx="14659">
                        <c:v>-1</c:v>
                      </c:pt>
                      <c:pt idx="14660">
                        <c:v>-1</c:v>
                      </c:pt>
                      <c:pt idx="14661">
                        <c:v>-1</c:v>
                      </c:pt>
                      <c:pt idx="14662">
                        <c:v>-1</c:v>
                      </c:pt>
                      <c:pt idx="14663">
                        <c:v>-1</c:v>
                      </c:pt>
                      <c:pt idx="14664">
                        <c:v>-1</c:v>
                      </c:pt>
                      <c:pt idx="14665">
                        <c:v>-1</c:v>
                      </c:pt>
                      <c:pt idx="14666">
                        <c:v>-1</c:v>
                      </c:pt>
                      <c:pt idx="14667">
                        <c:v>-1</c:v>
                      </c:pt>
                      <c:pt idx="14668">
                        <c:v>-1</c:v>
                      </c:pt>
                      <c:pt idx="14669">
                        <c:v>-1</c:v>
                      </c:pt>
                      <c:pt idx="14670">
                        <c:v>-1</c:v>
                      </c:pt>
                      <c:pt idx="14671">
                        <c:v>-1</c:v>
                      </c:pt>
                      <c:pt idx="14672">
                        <c:v>-1</c:v>
                      </c:pt>
                      <c:pt idx="14673">
                        <c:v>-1</c:v>
                      </c:pt>
                      <c:pt idx="14674">
                        <c:v>-1</c:v>
                      </c:pt>
                      <c:pt idx="14675">
                        <c:v>-1</c:v>
                      </c:pt>
                      <c:pt idx="14676">
                        <c:v>-1</c:v>
                      </c:pt>
                      <c:pt idx="14677">
                        <c:v>-1</c:v>
                      </c:pt>
                      <c:pt idx="14678">
                        <c:v>-1</c:v>
                      </c:pt>
                      <c:pt idx="14679">
                        <c:v>-1</c:v>
                      </c:pt>
                      <c:pt idx="14680">
                        <c:v>-1</c:v>
                      </c:pt>
                      <c:pt idx="14681">
                        <c:v>-1</c:v>
                      </c:pt>
                      <c:pt idx="14682">
                        <c:v>-1</c:v>
                      </c:pt>
                      <c:pt idx="14683">
                        <c:v>-1</c:v>
                      </c:pt>
                      <c:pt idx="14684">
                        <c:v>-1</c:v>
                      </c:pt>
                      <c:pt idx="14685">
                        <c:v>-1</c:v>
                      </c:pt>
                      <c:pt idx="14686">
                        <c:v>-1</c:v>
                      </c:pt>
                      <c:pt idx="14687">
                        <c:v>-1</c:v>
                      </c:pt>
                      <c:pt idx="14688">
                        <c:v>-1</c:v>
                      </c:pt>
                      <c:pt idx="14689">
                        <c:v>-1</c:v>
                      </c:pt>
                      <c:pt idx="14690">
                        <c:v>-1</c:v>
                      </c:pt>
                      <c:pt idx="14691">
                        <c:v>-1</c:v>
                      </c:pt>
                      <c:pt idx="14692">
                        <c:v>-1</c:v>
                      </c:pt>
                      <c:pt idx="14693">
                        <c:v>-1</c:v>
                      </c:pt>
                      <c:pt idx="14694">
                        <c:v>-1</c:v>
                      </c:pt>
                      <c:pt idx="14695">
                        <c:v>-1</c:v>
                      </c:pt>
                      <c:pt idx="14696">
                        <c:v>-1</c:v>
                      </c:pt>
                      <c:pt idx="14697">
                        <c:v>-1</c:v>
                      </c:pt>
                      <c:pt idx="14698">
                        <c:v>-1</c:v>
                      </c:pt>
                      <c:pt idx="14699">
                        <c:v>-1</c:v>
                      </c:pt>
                      <c:pt idx="14700">
                        <c:v>-1</c:v>
                      </c:pt>
                      <c:pt idx="14701">
                        <c:v>-1</c:v>
                      </c:pt>
                      <c:pt idx="14702">
                        <c:v>-1</c:v>
                      </c:pt>
                      <c:pt idx="14703">
                        <c:v>-1</c:v>
                      </c:pt>
                      <c:pt idx="14704">
                        <c:v>-1</c:v>
                      </c:pt>
                      <c:pt idx="14705">
                        <c:v>-1</c:v>
                      </c:pt>
                      <c:pt idx="14706">
                        <c:v>-1</c:v>
                      </c:pt>
                      <c:pt idx="14707">
                        <c:v>-1</c:v>
                      </c:pt>
                      <c:pt idx="14708">
                        <c:v>-1</c:v>
                      </c:pt>
                      <c:pt idx="14709">
                        <c:v>-1</c:v>
                      </c:pt>
                      <c:pt idx="14710">
                        <c:v>-1</c:v>
                      </c:pt>
                      <c:pt idx="14711">
                        <c:v>-1</c:v>
                      </c:pt>
                      <c:pt idx="14712">
                        <c:v>-1</c:v>
                      </c:pt>
                      <c:pt idx="14713">
                        <c:v>-1</c:v>
                      </c:pt>
                      <c:pt idx="14714">
                        <c:v>-1</c:v>
                      </c:pt>
                      <c:pt idx="14715">
                        <c:v>-1</c:v>
                      </c:pt>
                      <c:pt idx="14716">
                        <c:v>-1</c:v>
                      </c:pt>
                      <c:pt idx="14717">
                        <c:v>-1</c:v>
                      </c:pt>
                      <c:pt idx="14718">
                        <c:v>-1</c:v>
                      </c:pt>
                      <c:pt idx="14719">
                        <c:v>-1</c:v>
                      </c:pt>
                      <c:pt idx="14720">
                        <c:v>-1</c:v>
                      </c:pt>
                      <c:pt idx="14721">
                        <c:v>-1</c:v>
                      </c:pt>
                      <c:pt idx="14722">
                        <c:v>-1</c:v>
                      </c:pt>
                      <c:pt idx="14723">
                        <c:v>-1</c:v>
                      </c:pt>
                      <c:pt idx="14724">
                        <c:v>-1</c:v>
                      </c:pt>
                      <c:pt idx="14725">
                        <c:v>-1</c:v>
                      </c:pt>
                      <c:pt idx="14726">
                        <c:v>-1</c:v>
                      </c:pt>
                      <c:pt idx="14727">
                        <c:v>-1</c:v>
                      </c:pt>
                      <c:pt idx="14728">
                        <c:v>-1</c:v>
                      </c:pt>
                      <c:pt idx="14729">
                        <c:v>-1</c:v>
                      </c:pt>
                      <c:pt idx="14730">
                        <c:v>-1</c:v>
                      </c:pt>
                      <c:pt idx="14731">
                        <c:v>-1</c:v>
                      </c:pt>
                      <c:pt idx="14732">
                        <c:v>-1</c:v>
                      </c:pt>
                      <c:pt idx="14733">
                        <c:v>-1</c:v>
                      </c:pt>
                      <c:pt idx="14734">
                        <c:v>-1</c:v>
                      </c:pt>
                      <c:pt idx="14735">
                        <c:v>-1</c:v>
                      </c:pt>
                      <c:pt idx="14736">
                        <c:v>-1</c:v>
                      </c:pt>
                      <c:pt idx="14737">
                        <c:v>-1</c:v>
                      </c:pt>
                      <c:pt idx="14738">
                        <c:v>-1</c:v>
                      </c:pt>
                      <c:pt idx="14739">
                        <c:v>-1</c:v>
                      </c:pt>
                      <c:pt idx="14740">
                        <c:v>-1</c:v>
                      </c:pt>
                      <c:pt idx="14741">
                        <c:v>-1</c:v>
                      </c:pt>
                      <c:pt idx="14742">
                        <c:v>-1</c:v>
                      </c:pt>
                      <c:pt idx="14743">
                        <c:v>-1</c:v>
                      </c:pt>
                      <c:pt idx="14744">
                        <c:v>-1</c:v>
                      </c:pt>
                      <c:pt idx="14745">
                        <c:v>-1</c:v>
                      </c:pt>
                      <c:pt idx="14746">
                        <c:v>-1</c:v>
                      </c:pt>
                      <c:pt idx="14747">
                        <c:v>-1</c:v>
                      </c:pt>
                      <c:pt idx="14748">
                        <c:v>-1</c:v>
                      </c:pt>
                      <c:pt idx="14749">
                        <c:v>-1</c:v>
                      </c:pt>
                      <c:pt idx="14750">
                        <c:v>-1</c:v>
                      </c:pt>
                      <c:pt idx="14751">
                        <c:v>-1</c:v>
                      </c:pt>
                      <c:pt idx="14752">
                        <c:v>-1</c:v>
                      </c:pt>
                      <c:pt idx="14753">
                        <c:v>-1</c:v>
                      </c:pt>
                      <c:pt idx="14754">
                        <c:v>-1</c:v>
                      </c:pt>
                      <c:pt idx="14755">
                        <c:v>-1</c:v>
                      </c:pt>
                      <c:pt idx="14756">
                        <c:v>-1</c:v>
                      </c:pt>
                      <c:pt idx="14757">
                        <c:v>-1</c:v>
                      </c:pt>
                      <c:pt idx="14758">
                        <c:v>-1</c:v>
                      </c:pt>
                      <c:pt idx="14759">
                        <c:v>-1</c:v>
                      </c:pt>
                      <c:pt idx="14760">
                        <c:v>-1</c:v>
                      </c:pt>
                      <c:pt idx="14761">
                        <c:v>-1</c:v>
                      </c:pt>
                      <c:pt idx="14762">
                        <c:v>-1</c:v>
                      </c:pt>
                      <c:pt idx="14763">
                        <c:v>-1</c:v>
                      </c:pt>
                      <c:pt idx="14764">
                        <c:v>-1</c:v>
                      </c:pt>
                      <c:pt idx="14765">
                        <c:v>-1</c:v>
                      </c:pt>
                      <c:pt idx="14766">
                        <c:v>-1</c:v>
                      </c:pt>
                      <c:pt idx="14767">
                        <c:v>-1</c:v>
                      </c:pt>
                      <c:pt idx="14768">
                        <c:v>-1</c:v>
                      </c:pt>
                      <c:pt idx="14769">
                        <c:v>-1</c:v>
                      </c:pt>
                      <c:pt idx="14770">
                        <c:v>-1</c:v>
                      </c:pt>
                      <c:pt idx="14771">
                        <c:v>-1</c:v>
                      </c:pt>
                      <c:pt idx="14772">
                        <c:v>-1</c:v>
                      </c:pt>
                      <c:pt idx="14773">
                        <c:v>-1</c:v>
                      </c:pt>
                      <c:pt idx="14774">
                        <c:v>-1</c:v>
                      </c:pt>
                      <c:pt idx="14775">
                        <c:v>-1</c:v>
                      </c:pt>
                      <c:pt idx="14776">
                        <c:v>-1</c:v>
                      </c:pt>
                      <c:pt idx="14777">
                        <c:v>-1</c:v>
                      </c:pt>
                      <c:pt idx="14778">
                        <c:v>-1</c:v>
                      </c:pt>
                      <c:pt idx="14779">
                        <c:v>-1</c:v>
                      </c:pt>
                      <c:pt idx="14780">
                        <c:v>-1</c:v>
                      </c:pt>
                      <c:pt idx="14781">
                        <c:v>-1</c:v>
                      </c:pt>
                      <c:pt idx="14782">
                        <c:v>-1</c:v>
                      </c:pt>
                      <c:pt idx="14783">
                        <c:v>-1</c:v>
                      </c:pt>
                      <c:pt idx="14784">
                        <c:v>-1</c:v>
                      </c:pt>
                      <c:pt idx="14785">
                        <c:v>-1</c:v>
                      </c:pt>
                      <c:pt idx="14786">
                        <c:v>-1</c:v>
                      </c:pt>
                      <c:pt idx="14787">
                        <c:v>-1</c:v>
                      </c:pt>
                      <c:pt idx="14788">
                        <c:v>-1</c:v>
                      </c:pt>
                      <c:pt idx="14789">
                        <c:v>-1</c:v>
                      </c:pt>
                      <c:pt idx="14790">
                        <c:v>-1</c:v>
                      </c:pt>
                      <c:pt idx="14791">
                        <c:v>-1</c:v>
                      </c:pt>
                      <c:pt idx="14792">
                        <c:v>-1</c:v>
                      </c:pt>
                      <c:pt idx="14793">
                        <c:v>-1</c:v>
                      </c:pt>
                      <c:pt idx="14794">
                        <c:v>-1</c:v>
                      </c:pt>
                      <c:pt idx="14795">
                        <c:v>-1</c:v>
                      </c:pt>
                      <c:pt idx="14796">
                        <c:v>-1</c:v>
                      </c:pt>
                      <c:pt idx="14797">
                        <c:v>-1</c:v>
                      </c:pt>
                      <c:pt idx="14798">
                        <c:v>-1</c:v>
                      </c:pt>
                      <c:pt idx="14799">
                        <c:v>-1</c:v>
                      </c:pt>
                      <c:pt idx="14800">
                        <c:v>-1</c:v>
                      </c:pt>
                      <c:pt idx="14801">
                        <c:v>-1</c:v>
                      </c:pt>
                      <c:pt idx="14802">
                        <c:v>-1</c:v>
                      </c:pt>
                      <c:pt idx="14803">
                        <c:v>-1</c:v>
                      </c:pt>
                      <c:pt idx="14804">
                        <c:v>-1</c:v>
                      </c:pt>
                      <c:pt idx="14805">
                        <c:v>-1</c:v>
                      </c:pt>
                      <c:pt idx="14806">
                        <c:v>-1</c:v>
                      </c:pt>
                      <c:pt idx="14807">
                        <c:v>-1</c:v>
                      </c:pt>
                      <c:pt idx="14808">
                        <c:v>-1</c:v>
                      </c:pt>
                      <c:pt idx="14809">
                        <c:v>-1</c:v>
                      </c:pt>
                      <c:pt idx="14810">
                        <c:v>-1</c:v>
                      </c:pt>
                      <c:pt idx="14811">
                        <c:v>-1</c:v>
                      </c:pt>
                      <c:pt idx="14812">
                        <c:v>-1</c:v>
                      </c:pt>
                      <c:pt idx="14813">
                        <c:v>-1</c:v>
                      </c:pt>
                      <c:pt idx="14814">
                        <c:v>-1</c:v>
                      </c:pt>
                      <c:pt idx="14815">
                        <c:v>-1</c:v>
                      </c:pt>
                      <c:pt idx="14816">
                        <c:v>-1</c:v>
                      </c:pt>
                      <c:pt idx="14817">
                        <c:v>-1</c:v>
                      </c:pt>
                      <c:pt idx="14818">
                        <c:v>-1</c:v>
                      </c:pt>
                      <c:pt idx="14819">
                        <c:v>-1</c:v>
                      </c:pt>
                      <c:pt idx="14820">
                        <c:v>-1</c:v>
                      </c:pt>
                      <c:pt idx="14821">
                        <c:v>-1</c:v>
                      </c:pt>
                      <c:pt idx="14822">
                        <c:v>-1</c:v>
                      </c:pt>
                      <c:pt idx="14823">
                        <c:v>-1</c:v>
                      </c:pt>
                      <c:pt idx="14824">
                        <c:v>-1</c:v>
                      </c:pt>
                      <c:pt idx="14825">
                        <c:v>-1</c:v>
                      </c:pt>
                      <c:pt idx="14826">
                        <c:v>-1</c:v>
                      </c:pt>
                      <c:pt idx="14827">
                        <c:v>-1</c:v>
                      </c:pt>
                      <c:pt idx="14828">
                        <c:v>-1</c:v>
                      </c:pt>
                      <c:pt idx="14829">
                        <c:v>-1</c:v>
                      </c:pt>
                      <c:pt idx="14830">
                        <c:v>-1</c:v>
                      </c:pt>
                      <c:pt idx="14831">
                        <c:v>-1</c:v>
                      </c:pt>
                      <c:pt idx="14832">
                        <c:v>-1</c:v>
                      </c:pt>
                      <c:pt idx="14833">
                        <c:v>-1</c:v>
                      </c:pt>
                      <c:pt idx="14834">
                        <c:v>-1</c:v>
                      </c:pt>
                      <c:pt idx="14835">
                        <c:v>-1</c:v>
                      </c:pt>
                      <c:pt idx="14836">
                        <c:v>-1</c:v>
                      </c:pt>
                      <c:pt idx="14837">
                        <c:v>-1</c:v>
                      </c:pt>
                      <c:pt idx="14838">
                        <c:v>-1</c:v>
                      </c:pt>
                      <c:pt idx="14839">
                        <c:v>-1</c:v>
                      </c:pt>
                      <c:pt idx="14840">
                        <c:v>-1</c:v>
                      </c:pt>
                      <c:pt idx="14841">
                        <c:v>-1</c:v>
                      </c:pt>
                      <c:pt idx="14842">
                        <c:v>-1</c:v>
                      </c:pt>
                      <c:pt idx="14843">
                        <c:v>-1</c:v>
                      </c:pt>
                      <c:pt idx="14844">
                        <c:v>-1</c:v>
                      </c:pt>
                      <c:pt idx="14845">
                        <c:v>-1</c:v>
                      </c:pt>
                      <c:pt idx="14846">
                        <c:v>-1</c:v>
                      </c:pt>
                      <c:pt idx="14847">
                        <c:v>-1</c:v>
                      </c:pt>
                      <c:pt idx="14848">
                        <c:v>-1</c:v>
                      </c:pt>
                      <c:pt idx="14849">
                        <c:v>-1</c:v>
                      </c:pt>
                      <c:pt idx="14850">
                        <c:v>-1</c:v>
                      </c:pt>
                      <c:pt idx="14851">
                        <c:v>-1</c:v>
                      </c:pt>
                      <c:pt idx="14852">
                        <c:v>-1</c:v>
                      </c:pt>
                      <c:pt idx="14853">
                        <c:v>-1</c:v>
                      </c:pt>
                      <c:pt idx="14854">
                        <c:v>-1</c:v>
                      </c:pt>
                      <c:pt idx="14855">
                        <c:v>-1</c:v>
                      </c:pt>
                      <c:pt idx="14856">
                        <c:v>-1</c:v>
                      </c:pt>
                      <c:pt idx="14857">
                        <c:v>-1</c:v>
                      </c:pt>
                      <c:pt idx="14858">
                        <c:v>-1</c:v>
                      </c:pt>
                      <c:pt idx="14859">
                        <c:v>-1</c:v>
                      </c:pt>
                      <c:pt idx="14860">
                        <c:v>-1</c:v>
                      </c:pt>
                      <c:pt idx="14861">
                        <c:v>-1</c:v>
                      </c:pt>
                      <c:pt idx="14862">
                        <c:v>-1</c:v>
                      </c:pt>
                      <c:pt idx="14863">
                        <c:v>-1</c:v>
                      </c:pt>
                      <c:pt idx="14864">
                        <c:v>-1</c:v>
                      </c:pt>
                      <c:pt idx="14865">
                        <c:v>-1</c:v>
                      </c:pt>
                      <c:pt idx="14866">
                        <c:v>-1</c:v>
                      </c:pt>
                      <c:pt idx="14867">
                        <c:v>-1</c:v>
                      </c:pt>
                      <c:pt idx="14868">
                        <c:v>-1</c:v>
                      </c:pt>
                      <c:pt idx="14869">
                        <c:v>-1</c:v>
                      </c:pt>
                      <c:pt idx="14870">
                        <c:v>-1</c:v>
                      </c:pt>
                      <c:pt idx="14871">
                        <c:v>-1</c:v>
                      </c:pt>
                      <c:pt idx="14872">
                        <c:v>-1</c:v>
                      </c:pt>
                    </c:numCache>
                  </c:numRef>
                </c:val>
                <c:extLst xmlns:c15="http://schemas.microsoft.com/office/drawing/2012/chart">
                  <c:ext xmlns:c16="http://schemas.microsoft.com/office/drawing/2014/chart" uri="{C3380CC4-5D6E-409C-BE32-E72D297353CC}">
                    <c16:uniqueId val="{00000005-4F09-FD4E-8E98-A71B181358B5}"/>
                  </c:ext>
                </c:extLst>
              </c15:ser>
            </c15:filteredAreaSeries>
            <c15:filteredAreaSeries>
              <c15:ser>
                <c:idx val="5"/>
                <c:order val="5"/>
                <c:spPr>
                  <a:solidFill>
                    <a:schemeClr val="accent6"/>
                  </a:solidFill>
                  <a:ln>
                    <a:noFill/>
                  </a:ln>
                  <a:effectLst/>
                </c:spPr>
                <c:cat>
                  <c:numRef>
                    <c:extLst xmlns:c15="http://schemas.microsoft.com/office/drawing/2012/chart">
                      <c:ext xmlns:c15="http://schemas.microsoft.com/office/drawing/2012/chart" uri="{02D57815-91ED-43cb-92C2-25804820EDAC}">
                        <c15:formulaRef>
                          <c15:sqref>Sheet1!$B$12:$B$14620</c15:sqref>
                        </c15:formulaRef>
                      </c:ext>
                    </c:extLst>
                    <c:numCache>
                      <c:formatCode>yyyymmdd</c:formatCode>
                      <c:ptCount val="1460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numCache>
                  </c:numRef>
                </c:cat>
                <c:val>
                  <c:numRef>
                    <c:extLst xmlns:c15="http://schemas.microsoft.com/office/drawing/2012/chart">
                      <c:ext xmlns:c15="http://schemas.microsoft.com/office/drawing/2012/chart" uri="{02D57815-91ED-43cb-92C2-25804820EDAC}">
                        <c15:formulaRef>
                          <c15:sqref>Sheet1!$H$12:$H$15000</c15:sqref>
                        </c15:formulaRef>
                      </c:ext>
                    </c:extLst>
                    <c:numCache>
                      <c:formatCode>0.00</c:formatCode>
                      <c:ptCount val="1498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7.26</c:v>
                      </c:pt>
                      <c:pt idx="3758">
                        <c:v>7.23</c:v>
                      </c:pt>
                      <c:pt idx="3759">
                        <c:v>7.22</c:v>
                      </c:pt>
                      <c:pt idx="3760">
                        <c:v>7.12</c:v>
                      </c:pt>
                      <c:pt idx="3761">
                        <c:v>7.09</c:v>
                      </c:pt>
                      <c:pt idx="3762">
                        <c:v>7.11</c:v>
                      </c:pt>
                      <c:pt idx="3763">
                        <c:v>7.08</c:v>
                      </c:pt>
                      <c:pt idx="3764">
                        <c:v>7</c:v>
                      </c:pt>
                      <c:pt idx="3765">
                        <c:v>7.03</c:v>
                      </c:pt>
                      <c:pt idx="3766">
                        <c:v>7.01</c:v>
                      </c:pt>
                      <c:pt idx="3767">
                        <c:v>7.02</c:v>
                      </c:pt>
                      <c:pt idx="3768">
                        <c:v>7.06</c:v>
                      </c:pt>
                      <c:pt idx="3769">
                        <c:v>7.06</c:v>
                      </c:pt>
                      <c:pt idx="3770">
                        <c:v>6.99</c:v>
                      </c:pt>
                      <c:pt idx="3771">
                        <c:v>6.95</c:v>
                      </c:pt>
                      <c:pt idx="3772">
                        <c:v>7.01</c:v>
                      </c:pt>
                      <c:pt idx="3773">
                        <c:v>7.01</c:v>
                      </c:pt>
                      <c:pt idx="3774">
                        <c:v>6.99</c:v>
                      </c:pt>
                      <c:pt idx="3775">
                        <c:v>7.02</c:v>
                      </c:pt>
                      <c:pt idx="3776">
                        <c:v>7.02</c:v>
                      </c:pt>
                      <c:pt idx="3777">
                        <c:v>7.02</c:v>
                      </c:pt>
                      <c:pt idx="3778">
                        <c:v>7.02</c:v>
                      </c:pt>
                      <c:pt idx="3779">
                        <c:v>7.02</c:v>
                      </c:pt>
                      <c:pt idx="3780">
                        <c:v>6.99</c:v>
                      </c:pt>
                      <c:pt idx="3781">
                        <c:v>#N/A</c:v>
                      </c:pt>
                      <c:pt idx="3782">
                        <c:v>6.96</c:v>
                      </c:pt>
                      <c:pt idx="3783">
                        <c:v>6.99</c:v>
                      </c:pt>
                      <c:pt idx="3784">
                        <c:v>6.92</c:v>
                      </c:pt>
                      <c:pt idx="3785">
                        <c:v>6.77</c:v>
                      </c:pt>
                      <c:pt idx="3786">
                        <c:v>6.72</c:v>
                      </c:pt>
                      <c:pt idx="3787">
                        <c:v>6.74</c:v>
                      </c:pt>
                      <c:pt idx="3788">
                        <c:v>6.76</c:v>
                      </c:pt>
                      <c:pt idx="3789">
                        <c:v>6.72</c:v>
                      </c:pt>
                      <c:pt idx="3790">
                        <c:v>6.85</c:v>
                      </c:pt>
                      <c:pt idx="3791">
                        <c:v>6.89</c:v>
                      </c:pt>
                      <c:pt idx="3792">
                        <c:v>6.91</c:v>
                      </c:pt>
                      <c:pt idx="3793">
                        <c:v>6.9</c:v>
                      </c:pt>
                      <c:pt idx="3794">
                        <c:v>6.91</c:v>
                      </c:pt>
                      <c:pt idx="3795">
                        <c:v>6.9</c:v>
                      </c:pt>
                      <c:pt idx="3796">
                        <c:v>6.86</c:v>
                      </c:pt>
                      <c:pt idx="3797">
                        <c:v>6.76</c:v>
                      </c:pt>
                      <c:pt idx="3798">
                        <c:v>6.79</c:v>
                      </c:pt>
                      <c:pt idx="3799">
                        <c:v>6.75</c:v>
                      </c:pt>
                      <c:pt idx="3800">
                        <c:v>6.74</c:v>
                      </c:pt>
                      <c:pt idx="3801">
                        <c:v>6.75</c:v>
                      </c:pt>
                      <c:pt idx="3802">
                        <c:v>6.72</c:v>
                      </c:pt>
                      <c:pt idx="3803">
                        <c:v>6.73</c:v>
                      </c:pt>
                      <c:pt idx="3804">
                        <c:v>6.74</c:v>
                      </c:pt>
                      <c:pt idx="3805">
                        <c:v>6.71</c:v>
                      </c:pt>
                      <c:pt idx="3806">
                        <c:v>6.68</c:v>
                      </c:pt>
                      <c:pt idx="3807">
                        <c:v>6.68</c:v>
                      </c:pt>
                      <c:pt idx="3808">
                        <c:v>6.66</c:v>
                      </c:pt>
                      <c:pt idx="3809">
                        <c:v>6.64</c:v>
                      </c:pt>
                      <c:pt idx="3810">
                        <c:v>6.6</c:v>
                      </c:pt>
                      <c:pt idx="3811">
                        <c:v>6.57</c:v>
                      </c:pt>
                      <c:pt idx="3812">
                        <c:v>6.57</c:v>
                      </c:pt>
                      <c:pt idx="3813">
                        <c:v>6.59</c:v>
                      </c:pt>
                      <c:pt idx="3814">
                        <c:v>6.61</c:v>
                      </c:pt>
                      <c:pt idx="3815">
                        <c:v>6.68</c:v>
                      </c:pt>
                      <c:pt idx="3816">
                        <c:v>6.62</c:v>
                      </c:pt>
                      <c:pt idx="3817">
                        <c:v>6.6</c:v>
                      </c:pt>
                      <c:pt idx="3818">
                        <c:v>6.53</c:v>
                      </c:pt>
                      <c:pt idx="3819">
                        <c:v>6.54</c:v>
                      </c:pt>
                      <c:pt idx="3820">
                        <c:v>6.6</c:v>
                      </c:pt>
                      <c:pt idx="3821">
                        <c:v>6.57</c:v>
                      </c:pt>
                      <c:pt idx="3822">
                        <c:v>6.5</c:v>
                      </c:pt>
                      <c:pt idx="3823">
                        <c:v>6.5</c:v>
                      </c:pt>
                      <c:pt idx="3824">
                        <c:v>6.54</c:v>
                      </c:pt>
                      <c:pt idx="3825">
                        <c:v>6.52</c:v>
                      </c:pt>
                      <c:pt idx="3826">
                        <c:v>#N/A</c:v>
                      </c:pt>
                      <c:pt idx="3827">
                        <c:v>6.46</c:v>
                      </c:pt>
                      <c:pt idx="3828">
                        <c:v>6.44</c:v>
                      </c:pt>
                      <c:pt idx="3829">
                        <c:v>6.49</c:v>
                      </c:pt>
                      <c:pt idx="3830">
                        <c:v>6.46</c:v>
                      </c:pt>
                      <c:pt idx="3831">
                        <c:v>6.47</c:v>
                      </c:pt>
                      <c:pt idx="3832">
                        <c:v>6.49</c:v>
                      </c:pt>
                      <c:pt idx="3833">
                        <c:v>6.45</c:v>
                      </c:pt>
                      <c:pt idx="3834">
                        <c:v>6.41</c:v>
                      </c:pt>
                      <c:pt idx="3835">
                        <c:v>6.26</c:v>
                      </c:pt>
                      <c:pt idx="3836">
                        <c:v>6.34</c:v>
                      </c:pt>
                      <c:pt idx="3837">
                        <c:v>6.3</c:v>
                      </c:pt>
                      <c:pt idx="3838">
                        <c:v>6.36</c:v>
                      </c:pt>
                      <c:pt idx="3839">
                        <c:v>6.35</c:v>
                      </c:pt>
                      <c:pt idx="3840">
                        <c:v>6.44</c:v>
                      </c:pt>
                      <c:pt idx="3841">
                        <c:v>6.41</c:v>
                      </c:pt>
                      <c:pt idx="3842">
                        <c:v>6.36</c:v>
                      </c:pt>
                      <c:pt idx="3843">
                        <c:v>6.36</c:v>
                      </c:pt>
                      <c:pt idx="3844">
                        <c:v>6.33</c:v>
                      </c:pt>
                      <c:pt idx="3845">
                        <c:v>6.24</c:v>
                      </c:pt>
                      <c:pt idx="3846">
                        <c:v>6.19</c:v>
                      </c:pt>
                      <c:pt idx="3847">
                        <c:v>6.19</c:v>
                      </c:pt>
                      <c:pt idx="3848">
                        <c:v>6.11</c:v>
                      </c:pt>
                      <c:pt idx="3849">
                        <c:v>6.09</c:v>
                      </c:pt>
                      <c:pt idx="3850">
                        <c:v>5.87</c:v>
                      </c:pt>
                      <c:pt idx="3851">
                        <c:v>#N/A</c:v>
                      </c:pt>
                      <c:pt idx="3852">
                        <c:v>5.8</c:v>
                      </c:pt>
                      <c:pt idx="3853">
                        <c:v>5.82</c:v>
                      </c:pt>
                      <c:pt idx="3854">
                        <c:v>5.81</c:v>
                      </c:pt>
                      <c:pt idx="3855">
                        <c:v>5.75</c:v>
                      </c:pt>
                      <c:pt idx="3856">
                        <c:v>5.77</c:v>
                      </c:pt>
                      <c:pt idx="3857">
                        <c:v>5.85</c:v>
                      </c:pt>
                      <c:pt idx="3858">
                        <c:v>5.95</c:v>
                      </c:pt>
                      <c:pt idx="3859">
                        <c:v>5.98</c:v>
                      </c:pt>
                      <c:pt idx="3860">
                        <c:v>6.07</c:v>
                      </c:pt>
                      <c:pt idx="3861">
                        <c:v>6.11</c:v>
                      </c:pt>
                      <c:pt idx="3862">
                        <c:v>6.05</c:v>
                      </c:pt>
                      <c:pt idx="3863">
                        <c:v>6.01</c:v>
                      </c:pt>
                      <c:pt idx="3864">
                        <c:v>5.99</c:v>
                      </c:pt>
                      <c:pt idx="3865">
                        <c:v>6.03</c:v>
                      </c:pt>
                      <c:pt idx="3866">
                        <c:v>6.03</c:v>
                      </c:pt>
                      <c:pt idx="3867">
                        <c:v>#N/A</c:v>
                      </c:pt>
                      <c:pt idx="3868">
                        <c:v>6.07</c:v>
                      </c:pt>
                      <c:pt idx="3869">
                        <c:v>5.95</c:v>
                      </c:pt>
                      <c:pt idx="3870">
                        <c:v>6.01</c:v>
                      </c:pt>
                      <c:pt idx="3871">
                        <c:v>6.04</c:v>
                      </c:pt>
                      <c:pt idx="3872">
                        <c:v>6.07</c:v>
                      </c:pt>
                      <c:pt idx="3873">
                        <c:v>6.03</c:v>
                      </c:pt>
                      <c:pt idx="3874">
                        <c:v>#N/A</c:v>
                      </c:pt>
                      <c:pt idx="3875">
                        <c:v>6.01</c:v>
                      </c:pt>
                      <c:pt idx="3876">
                        <c:v>6</c:v>
                      </c:pt>
                      <c:pt idx="3877">
                        <c:v>5.86</c:v>
                      </c:pt>
                      <c:pt idx="3878">
                        <c:v>5.82</c:v>
                      </c:pt>
                      <c:pt idx="3879">
                        <c:v>5.83</c:v>
                      </c:pt>
                      <c:pt idx="3880">
                        <c:v>5.67</c:v>
                      </c:pt>
                      <c:pt idx="3881">
                        <c:v>5.56</c:v>
                      </c:pt>
                      <c:pt idx="3882">
                        <c:v>5.59</c:v>
                      </c:pt>
                      <c:pt idx="3883">
                        <c:v>5.56</c:v>
                      </c:pt>
                      <c:pt idx="3884">
                        <c:v>#N/A</c:v>
                      </c:pt>
                      <c:pt idx="3885">
                        <c:v>5.41</c:v>
                      </c:pt>
                      <c:pt idx="3886">
                        <c:v>5.46</c:v>
                      </c:pt>
                      <c:pt idx="3887">
                        <c:v>5.42</c:v>
                      </c:pt>
                      <c:pt idx="3888">
                        <c:v>5.4</c:v>
                      </c:pt>
                      <c:pt idx="3889">
                        <c:v>5.34</c:v>
                      </c:pt>
                      <c:pt idx="3890">
                        <c:v>5.31</c:v>
                      </c:pt>
                      <c:pt idx="3891">
                        <c:v>5.37</c:v>
                      </c:pt>
                      <c:pt idx="3892">
                        <c:v>5.41</c:v>
                      </c:pt>
                      <c:pt idx="3893">
                        <c:v>5.43</c:v>
                      </c:pt>
                      <c:pt idx="3894">
                        <c:v>5.44</c:v>
                      </c:pt>
                      <c:pt idx="3895">
                        <c:v>5.31</c:v>
                      </c:pt>
                      <c:pt idx="3896">
                        <c:v>5.43</c:v>
                      </c:pt>
                      <c:pt idx="3897">
                        <c:v>5.39</c:v>
                      </c:pt>
                      <c:pt idx="3898">
                        <c:v>5.38</c:v>
                      </c:pt>
                      <c:pt idx="3899">
                        <c:v>5.4</c:v>
                      </c:pt>
                      <c:pt idx="3900">
                        <c:v>5.4</c:v>
                      </c:pt>
                      <c:pt idx="3901">
                        <c:v>5.34</c:v>
                      </c:pt>
                      <c:pt idx="3902">
                        <c:v>5.37</c:v>
                      </c:pt>
                      <c:pt idx="3903">
                        <c:v>5.34</c:v>
                      </c:pt>
                      <c:pt idx="3904">
                        <c:v>5.36</c:v>
                      </c:pt>
                      <c:pt idx="3905">
                        <c:v>#N/A</c:v>
                      </c:pt>
                      <c:pt idx="3906">
                        <c:v>5.37</c:v>
                      </c:pt>
                      <c:pt idx="3907">
                        <c:v>5.39</c:v>
                      </c:pt>
                      <c:pt idx="3908">
                        <c:v>5.39</c:v>
                      </c:pt>
                      <c:pt idx="3909">
                        <c:v>5.38</c:v>
                      </c:pt>
                      <c:pt idx="3910">
                        <c:v>5.34</c:v>
                      </c:pt>
                      <c:pt idx="3911">
                        <c:v>5.42</c:v>
                      </c:pt>
                      <c:pt idx="3912">
                        <c:v>5.5</c:v>
                      </c:pt>
                      <c:pt idx="3913">
                        <c:v>5.48</c:v>
                      </c:pt>
                      <c:pt idx="3914">
                        <c:v>5.57</c:v>
                      </c:pt>
                      <c:pt idx="3915">
                        <c:v>5.68</c:v>
                      </c:pt>
                      <c:pt idx="3916">
                        <c:v>5.79</c:v>
                      </c:pt>
                      <c:pt idx="3917">
                        <c:v>5.87</c:v>
                      </c:pt>
                      <c:pt idx="3918">
                        <c:v>5.84</c:v>
                      </c:pt>
                      <c:pt idx="3919">
                        <c:v>5.79</c:v>
                      </c:pt>
                      <c:pt idx="3920">
                        <c:v>5.96</c:v>
                      </c:pt>
                      <c:pt idx="3921">
                        <c:v>5.98</c:v>
                      </c:pt>
                      <c:pt idx="3922">
                        <c:v>6.04</c:v>
                      </c:pt>
                      <c:pt idx="3923">
                        <c:v>6.02</c:v>
                      </c:pt>
                      <c:pt idx="3924">
                        <c:v>6.01</c:v>
                      </c:pt>
                      <c:pt idx="3925">
                        <c:v>6.02</c:v>
                      </c:pt>
                      <c:pt idx="3926">
                        <c:v>6.09</c:v>
                      </c:pt>
                      <c:pt idx="3927">
                        <c:v>6.08</c:v>
                      </c:pt>
                      <c:pt idx="3928">
                        <c:v>6.09</c:v>
                      </c:pt>
                      <c:pt idx="3929">
                        <c:v>6.26</c:v>
                      </c:pt>
                      <c:pt idx="3930">
                        <c:v>6.22</c:v>
                      </c:pt>
                      <c:pt idx="3931">
                        <c:v>6.18</c:v>
                      </c:pt>
                      <c:pt idx="3932">
                        <c:v>6.2</c:v>
                      </c:pt>
                      <c:pt idx="3933">
                        <c:v>6.28</c:v>
                      </c:pt>
                      <c:pt idx="3934">
                        <c:v>6.2</c:v>
                      </c:pt>
                      <c:pt idx="3935">
                        <c:v>6.03</c:v>
                      </c:pt>
                      <c:pt idx="3936">
                        <c:v>6.04</c:v>
                      </c:pt>
                      <c:pt idx="3937">
                        <c:v>6.06</c:v>
                      </c:pt>
                      <c:pt idx="3938">
                        <c:v>6.01</c:v>
                      </c:pt>
                      <c:pt idx="3939">
                        <c:v>6.04</c:v>
                      </c:pt>
                      <c:pt idx="3940">
                        <c:v>6.02</c:v>
                      </c:pt>
                      <c:pt idx="3941">
                        <c:v>6.06</c:v>
                      </c:pt>
                      <c:pt idx="3942">
                        <c:v>6.04</c:v>
                      </c:pt>
                      <c:pt idx="3943">
                        <c:v>6.02</c:v>
                      </c:pt>
                      <c:pt idx="3944">
                        <c:v>5.99</c:v>
                      </c:pt>
                      <c:pt idx="3945">
                        <c:v>6.06</c:v>
                      </c:pt>
                      <c:pt idx="3946">
                        <c:v>#N/A</c:v>
                      </c:pt>
                      <c:pt idx="3947">
                        <c:v>6.09</c:v>
                      </c:pt>
                      <c:pt idx="3948">
                        <c:v>6.12</c:v>
                      </c:pt>
                      <c:pt idx="3949">
                        <c:v>6.2</c:v>
                      </c:pt>
                      <c:pt idx="3950">
                        <c:v>6.14</c:v>
                      </c:pt>
                      <c:pt idx="3951">
                        <c:v>6.08</c:v>
                      </c:pt>
                      <c:pt idx="3952">
                        <c:v>6.16</c:v>
                      </c:pt>
                      <c:pt idx="3953">
                        <c:v>6.12</c:v>
                      </c:pt>
                      <c:pt idx="3954">
                        <c:v>6.08</c:v>
                      </c:pt>
                      <c:pt idx="3955">
                        <c:v>6.1</c:v>
                      </c:pt>
                      <c:pt idx="3956">
                        <c:v>6.12</c:v>
                      </c:pt>
                      <c:pt idx="3957">
                        <c:v>6.14</c:v>
                      </c:pt>
                      <c:pt idx="3958">
                        <c:v>6.12</c:v>
                      </c:pt>
                      <c:pt idx="3959">
                        <c:v>6.11</c:v>
                      </c:pt>
                      <c:pt idx="3960">
                        <c:v>6.09</c:v>
                      </c:pt>
                      <c:pt idx="3961">
                        <c:v>6.06</c:v>
                      </c:pt>
                      <c:pt idx="3962">
                        <c:v>6.06</c:v>
                      </c:pt>
                      <c:pt idx="3963">
                        <c:v>6.08</c:v>
                      </c:pt>
                      <c:pt idx="3964">
                        <c:v>6.14</c:v>
                      </c:pt>
                      <c:pt idx="3965">
                        <c:v>6.08</c:v>
                      </c:pt>
                      <c:pt idx="3966">
                        <c:v>6.03</c:v>
                      </c:pt>
                      <c:pt idx="3967">
                        <c:v>6.04</c:v>
                      </c:pt>
                      <c:pt idx="3968">
                        <c:v>6.04</c:v>
                      </c:pt>
                      <c:pt idx="3969">
                        <c:v>6.07</c:v>
                      </c:pt>
                      <c:pt idx="3970">
                        <c:v>6.1</c:v>
                      </c:pt>
                      <c:pt idx="3971">
                        <c:v>6.11</c:v>
                      </c:pt>
                      <c:pt idx="3972">
                        <c:v>6.08</c:v>
                      </c:pt>
                      <c:pt idx="3973">
                        <c:v>6.05</c:v>
                      </c:pt>
                      <c:pt idx="3974">
                        <c:v>6.01</c:v>
                      </c:pt>
                      <c:pt idx="3975">
                        <c:v>6.02</c:v>
                      </c:pt>
                      <c:pt idx="3976">
                        <c:v>6.03</c:v>
                      </c:pt>
                      <c:pt idx="3977">
                        <c:v>6.01</c:v>
                      </c:pt>
                      <c:pt idx="3978">
                        <c:v>6.04</c:v>
                      </c:pt>
                      <c:pt idx="3979">
                        <c:v>6.02</c:v>
                      </c:pt>
                      <c:pt idx="3980">
                        <c:v>#N/A</c:v>
                      </c:pt>
                      <c:pt idx="3981">
                        <c:v>5.96</c:v>
                      </c:pt>
                      <c:pt idx="3982">
                        <c:v>5.98</c:v>
                      </c:pt>
                      <c:pt idx="3983">
                        <c:v>5.96</c:v>
                      </c:pt>
                      <c:pt idx="3984">
                        <c:v>5.73</c:v>
                      </c:pt>
                      <c:pt idx="3985">
                        <c:v>5.78</c:v>
                      </c:pt>
                      <c:pt idx="3986">
                        <c:v>5.8</c:v>
                      </c:pt>
                      <c:pt idx="3987">
                        <c:v>5.87</c:v>
                      </c:pt>
                      <c:pt idx="3988">
                        <c:v>5.95</c:v>
                      </c:pt>
                      <c:pt idx="3989">
                        <c:v>5.94</c:v>
                      </c:pt>
                      <c:pt idx="3990">
                        <c:v>5.99</c:v>
                      </c:pt>
                      <c:pt idx="3991">
                        <c:v>6.01</c:v>
                      </c:pt>
                      <c:pt idx="3992">
                        <c:v>6</c:v>
                      </c:pt>
                      <c:pt idx="3993">
                        <c:v>6.01</c:v>
                      </c:pt>
                      <c:pt idx="3994">
                        <c:v>6.03</c:v>
                      </c:pt>
                      <c:pt idx="3995">
                        <c:v>6.14</c:v>
                      </c:pt>
                      <c:pt idx="3996">
                        <c:v>6.15</c:v>
                      </c:pt>
                      <c:pt idx="3997">
                        <c:v>6.15</c:v>
                      </c:pt>
                      <c:pt idx="3998">
                        <c:v>6.11</c:v>
                      </c:pt>
                      <c:pt idx="3999">
                        <c:v>6.16</c:v>
                      </c:pt>
                      <c:pt idx="4000">
                        <c:v>6.24</c:v>
                      </c:pt>
                      <c:pt idx="4001">
                        <c:v>6.25</c:v>
                      </c:pt>
                      <c:pt idx="4002">
                        <c:v>6.27</c:v>
                      </c:pt>
                      <c:pt idx="4003">
                        <c:v>6.34</c:v>
                      </c:pt>
                      <c:pt idx="4004">
                        <c:v>6.32</c:v>
                      </c:pt>
                      <c:pt idx="4005">
                        <c:v>6.28</c:v>
                      </c:pt>
                      <c:pt idx="4006">
                        <c:v>6.26</c:v>
                      </c:pt>
                      <c:pt idx="4007">
                        <c:v>6.25</c:v>
                      </c:pt>
                      <c:pt idx="4008">
                        <c:v>6.24</c:v>
                      </c:pt>
                      <c:pt idx="4009">
                        <c:v>6.37</c:v>
                      </c:pt>
                      <c:pt idx="4010">
                        <c:v>6.43</c:v>
                      </c:pt>
                      <c:pt idx="4011">
                        <c:v>6.38</c:v>
                      </c:pt>
                      <c:pt idx="4012">
                        <c:v>6.3</c:v>
                      </c:pt>
                      <c:pt idx="4013">
                        <c:v>6.23</c:v>
                      </c:pt>
                      <c:pt idx="4014">
                        <c:v>6.24</c:v>
                      </c:pt>
                      <c:pt idx="4015">
                        <c:v>6.2</c:v>
                      </c:pt>
                      <c:pt idx="4016">
                        <c:v>#N/A</c:v>
                      </c:pt>
                      <c:pt idx="4017">
                        <c:v>6.18</c:v>
                      </c:pt>
                      <c:pt idx="4018">
                        <c:v>6.24</c:v>
                      </c:pt>
                      <c:pt idx="4019">
                        <c:v>6.2</c:v>
                      </c:pt>
                      <c:pt idx="4020">
                        <c:v>6.19</c:v>
                      </c:pt>
                      <c:pt idx="4021">
                        <c:v>6.18</c:v>
                      </c:pt>
                      <c:pt idx="4022">
                        <c:v>6.17</c:v>
                      </c:pt>
                      <c:pt idx="4023">
                        <c:v>6.15</c:v>
                      </c:pt>
                      <c:pt idx="4024">
                        <c:v>6.16</c:v>
                      </c:pt>
                      <c:pt idx="4025">
                        <c:v>6.15</c:v>
                      </c:pt>
                      <c:pt idx="4026">
                        <c:v>6.13</c:v>
                      </c:pt>
                      <c:pt idx="4027">
                        <c:v>6.08</c:v>
                      </c:pt>
                      <c:pt idx="4028">
                        <c:v>6.11</c:v>
                      </c:pt>
                      <c:pt idx="4029">
                        <c:v>6.12</c:v>
                      </c:pt>
                      <c:pt idx="4030">
                        <c:v>6.1</c:v>
                      </c:pt>
                      <c:pt idx="4031">
                        <c:v>6.11</c:v>
                      </c:pt>
                      <c:pt idx="4032">
                        <c:v>6.12</c:v>
                      </c:pt>
                      <c:pt idx="4033">
                        <c:v>6.12</c:v>
                      </c:pt>
                      <c:pt idx="4034">
                        <c:v>6.12</c:v>
                      </c:pt>
                      <c:pt idx="4035">
                        <c:v>6.1</c:v>
                      </c:pt>
                      <c:pt idx="4036">
                        <c:v>6.06</c:v>
                      </c:pt>
                      <c:pt idx="4037">
                        <c:v>6.06</c:v>
                      </c:pt>
                      <c:pt idx="4038">
                        <c:v>6.05</c:v>
                      </c:pt>
                      <c:pt idx="4039">
                        <c:v>6.08</c:v>
                      </c:pt>
                      <c:pt idx="4040">
                        <c:v>6.12</c:v>
                      </c:pt>
                      <c:pt idx="4041">
                        <c:v>#N/A</c:v>
                      </c:pt>
                      <c:pt idx="4042">
                        <c:v>6.12</c:v>
                      </c:pt>
                      <c:pt idx="4043">
                        <c:v>6.14</c:v>
                      </c:pt>
                      <c:pt idx="4044">
                        <c:v>6.15</c:v>
                      </c:pt>
                      <c:pt idx="4045">
                        <c:v>6.19</c:v>
                      </c:pt>
                      <c:pt idx="4046">
                        <c:v>6.22</c:v>
                      </c:pt>
                      <c:pt idx="4047">
                        <c:v>6.22</c:v>
                      </c:pt>
                      <c:pt idx="4048">
                        <c:v>6.19</c:v>
                      </c:pt>
                      <c:pt idx="4049">
                        <c:v>#N/A</c:v>
                      </c:pt>
                      <c:pt idx="4050">
                        <c:v>6.26</c:v>
                      </c:pt>
                      <c:pt idx="4051">
                        <c:v>6.3</c:v>
                      </c:pt>
                      <c:pt idx="4052">
                        <c:v>6.31</c:v>
                      </c:pt>
                      <c:pt idx="4053">
                        <c:v>6.35</c:v>
                      </c:pt>
                      <c:pt idx="4054">
                        <c:v>6.38</c:v>
                      </c:pt>
                      <c:pt idx="4055">
                        <c:v>6.35</c:v>
                      </c:pt>
                      <c:pt idx="4056">
                        <c:v>6.29</c:v>
                      </c:pt>
                      <c:pt idx="4057">
                        <c:v>6.28</c:v>
                      </c:pt>
                      <c:pt idx="4058">
                        <c:v>6.37</c:v>
                      </c:pt>
                      <c:pt idx="4059">
                        <c:v>6.48</c:v>
                      </c:pt>
                      <c:pt idx="4060">
                        <c:v>6.5</c:v>
                      </c:pt>
                      <c:pt idx="4061">
                        <c:v>6.49</c:v>
                      </c:pt>
                      <c:pt idx="4062">
                        <c:v>6.54</c:v>
                      </c:pt>
                      <c:pt idx="4063">
                        <c:v>6.53</c:v>
                      </c:pt>
                      <c:pt idx="4064">
                        <c:v>6.52</c:v>
                      </c:pt>
                      <c:pt idx="4065">
                        <c:v>6.53</c:v>
                      </c:pt>
                      <c:pt idx="4066">
                        <c:v>6.52</c:v>
                      </c:pt>
                      <c:pt idx="4067">
                        <c:v>6.58</c:v>
                      </c:pt>
                      <c:pt idx="4068">
                        <c:v>6.59</c:v>
                      </c:pt>
                      <c:pt idx="4069">
                        <c:v>6.64</c:v>
                      </c:pt>
                      <c:pt idx="4070">
                        <c:v>6.68</c:v>
                      </c:pt>
                      <c:pt idx="4071">
                        <c:v>6.71</c:v>
                      </c:pt>
                      <c:pt idx="4072">
                        <c:v>6.74</c:v>
                      </c:pt>
                      <c:pt idx="4073">
                        <c:v>6.72</c:v>
                      </c:pt>
                      <c:pt idx="4074">
                        <c:v>6.68</c:v>
                      </c:pt>
                      <c:pt idx="4075">
                        <c:v>6.67</c:v>
                      </c:pt>
                      <c:pt idx="4076">
                        <c:v>6.66</c:v>
                      </c:pt>
                      <c:pt idx="4077">
                        <c:v>6.64</c:v>
                      </c:pt>
                      <c:pt idx="4078">
                        <c:v>6.67</c:v>
                      </c:pt>
                      <c:pt idx="4079">
                        <c:v>6.62</c:v>
                      </c:pt>
                      <c:pt idx="4080">
                        <c:v>6.62</c:v>
                      </c:pt>
                      <c:pt idx="4081">
                        <c:v>6.56</c:v>
                      </c:pt>
                      <c:pt idx="4082">
                        <c:v>6.56</c:v>
                      </c:pt>
                      <c:pt idx="4083">
                        <c:v>6.59</c:v>
                      </c:pt>
                      <c:pt idx="4084">
                        <c:v>6.57</c:v>
                      </c:pt>
                      <c:pt idx="4085">
                        <c:v>6.53</c:v>
                      </c:pt>
                      <c:pt idx="4086">
                        <c:v>#N/A</c:v>
                      </c:pt>
                      <c:pt idx="4087">
                        <c:v>6.52</c:v>
                      </c:pt>
                      <c:pt idx="4088">
                        <c:v>6.54</c:v>
                      </c:pt>
                      <c:pt idx="4089">
                        <c:v>6.54</c:v>
                      </c:pt>
                      <c:pt idx="4090">
                        <c:v>6.76</c:v>
                      </c:pt>
                      <c:pt idx="4091">
                        <c:v>6.78</c:v>
                      </c:pt>
                      <c:pt idx="4092">
                        <c:v>6.75</c:v>
                      </c:pt>
                      <c:pt idx="4093">
                        <c:v>6.74</c:v>
                      </c:pt>
                      <c:pt idx="4094">
                        <c:v>6.7</c:v>
                      </c:pt>
                      <c:pt idx="4095">
                        <c:v>6.68</c:v>
                      </c:pt>
                      <c:pt idx="4096">
                        <c:v>6.66</c:v>
                      </c:pt>
                      <c:pt idx="4097">
                        <c:v>6.7</c:v>
                      </c:pt>
                      <c:pt idx="4098">
                        <c:v>6.71</c:v>
                      </c:pt>
                      <c:pt idx="4099">
                        <c:v>6.85</c:v>
                      </c:pt>
                      <c:pt idx="4100">
                        <c:v>6.86</c:v>
                      </c:pt>
                      <c:pt idx="4101">
                        <c:v>6.89</c:v>
                      </c:pt>
                      <c:pt idx="4102">
                        <c:v>6.8</c:v>
                      </c:pt>
                      <c:pt idx="4103">
                        <c:v>6.81</c:v>
                      </c:pt>
                      <c:pt idx="4104">
                        <c:v>6.79</c:v>
                      </c:pt>
                      <c:pt idx="4105">
                        <c:v>6.82</c:v>
                      </c:pt>
                      <c:pt idx="4106">
                        <c:v>6.84</c:v>
                      </c:pt>
                      <c:pt idx="4107">
                        <c:v>6.84</c:v>
                      </c:pt>
                      <c:pt idx="4108">
                        <c:v>6.86</c:v>
                      </c:pt>
                      <c:pt idx="4109">
                        <c:v>6.89</c:v>
                      </c:pt>
                      <c:pt idx="4110">
                        <c:v>6.96</c:v>
                      </c:pt>
                      <c:pt idx="4111">
                        <c:v>#N/A</c:v>
                      </c:pt>
                      <c:pt idx="4112">
                        <c:v>7.06</c:v>
                      </c:pt>
                      <c:pt idx="4113">
                        <c:v>7.14</c:v>
                      </c:pt>
                      <c:pt idx="4114">
                        <c:v>7.19</c:v>
                      </c:pt>
                      <c:pt idx="4115">
                        <c:v>7.17</c:v>
                      </c:pt>
                      <c:pt idx="4116">
                        <c:v>7.22</c:v>
                      </c:pt>
                      <c:pt idx="4117">
                        <c:v>7.23</c:v>
                      </c:pt>
                      <c:pt idx="4118">
                        <c:v>7.22</c:v>
                      </c:pt>
                      <c:pt idx="4119">
                        <c:v>7.2</c:v>
                      </c:pt>
                      <c:pt idx="4120">
                        <c:v>7.22</c:v>
                      </c:pt>
                      <c:pt idx="4121">
                        <c:v>7.2</c:v>
                      </c:pt>
                      <c:pt idx="4122">
                        <c:v>7.2</c:v>
                      </c:pt>
                      <c:pt idx="4123">
                        <c:v>7.17</c:v>
                      </c:pt>
                      <c:pt idx="4124">
                        <c:v>7.14</c:v>
                      </c:pt>
                      <c:pt idx="4125">
                        <c:v>7.14</c:v>
                      </c:pt>
                      <c:pt idx="4126">
                        <c:v>7.23</c:v>
                      </c:pt>
                      <c:pt idx="4127">
                        <c:v>7.23</c:v>
                      </c:pt>
                      <c:pt idx="4128">
                        <c:v>7.24</c:v>
                      </c:pt>
                      <c:pt idx="4129">
                        <c:v>7.22</c:v>
                      </c:pt>
                      <c:pt idx="4130">
                        <c:v>7.2</c:v>
                      </c:pt>
                      <c:pt idx="4131">
                        <c:v>7.17</c:v>
                      </c:pt>
                      <c:pt idx="4132">
                        <c:v>#N/A</c:v>
                      </c:pt>
                      <c:pt idx="4133">
                        <c:v>7.16</c:v>
                      </c:pt>
                      <c:pt idx="4134">
                        <c:v>7.15</c:v>
                      </c:pt>
                      <c:pt idx="4135">
                        <c:v>#N/A</c:v>
                      </c:pt>
                      <c:pt idx="4136">
                        <c:v>7.1</c:v>
                      </c:pt>
                      <c:pt idx="4137">
                        <c:v>7.11</c:v>
                      </c:pt>
                      <c:pt idx="4138">
                        <c:v>7.12</c:v>
                      </c:pt>
                      <c:pt idx="4139">
                        <c:v>7.1</c:v>
                      </c:pt>
                      <c:pt idx="4140">
                        <c:v>7.11</c:v>
                      </c:pt>
                      <c:pt idx="4141">
                        <c:v>7.12</c:v>
                      </c:pt>
                      <c:pt idx="4142">
                        <c:v>7.14</c:v>
                      </c:pt>
                      <c:pt idx="4143">
                        <c:v>7.11</c:v>
                      </c:pt>
                      <c:pt idx="4144">
                        <c:v>#N/A</c:v>
                      </c:pt>
                      <c:pt idx="4145">
                        <c:v>7.1</c:v>
                      </c:pt>
                      <c:pt idx="4146">
                        <c:v>7.11</c:v>
                      </c:pt>
                      <c:pt idx="4147">
                        <c:v>7.11</c:v>
                      </c:pt>
                      <c:pt idx="4148">
                        <c:v>7.11</c:v>
                      </c:pt>
                      <c:pt idx="4149">
                        <c:v>7.13</c:v>
                      </c:pt>
                      <c:pt idx="4150">
                        <c:v>7.15</c:v>
                      </c:pt>
                      <c:pt idx="4151">
                        <c:v>7.15</c:v>
                      </c:pt>
                      <c:pt idx="4152">
                        <c:v>7.15</c:v>
                      </c:pt>
                      <c:pt idx="4153">
                        <c:v>7.16</c:v>
                      </c:pt>
                      <c:pt idx="4154">
                        <c:v>7.16</c:v>
                      </c:pt>
                      <c:pt idx="4155">
                        <c:v>7.15</c:v>
                      </c:pt>
                      <c:pt idx="4156">
                        <c:v>7.16</c:v>
                      </c:pt>
                      <c:pt idx="4157">
                        <c:v>7.16</c:v>
                      </c:pt>
                      <c:pt idx="4158">
                        <c:v>7.16</c:v>
                      </c:pt>
                      <c:pt idx="4159">
                        <c:v>7.14</c:v>
                      </c:pt>
                      <c:pt idx="4160">
                        <c:v>7.13</c:v>
                      </c:pt>
                      <c:pt idx="4161">
                        <c:v>7.13</c:v>
                      </c:pt>
                      <c:pt idx="4162">
                        <c:v>7.14</c:v>
                      </c:pt>
                      <c:pt idx="4163">
                        <c:v>7.16</c:v>
                      </c:pt>
                      <c:pt idx="4164">
                        <c:v>7.26</c:v>
                      </c:pt>
                      <c:pt idx="4165">
                        <c:v>7.24</c:v>
                      </c:pt>
                      <c:pt idx="4166">
                        <c:v>#N/A</c:v>
                      </c:pt>
                      <c:pt idx="4167">
                        <c:v>7.25</c:v>
                      </c:pt>
                      <c:pt idx="4168">
                        <c:v>7.25</c:v>
                      </c:pt>
                      <c:pt idx="4169">
                        <c:v>7.26</c:v>
                      </c:pt>
                      <c:pt idx="4170">
                        <c:v>7.22</c:v>
                      </c:pt>
                      <c:pt idx="4171">
                        <c:v>#N/A</c:v>
                      </c:pt>
                      <c:pt idx="4172">
                        <c:v>7.24</c:v>
                      </c:pt>
                      <c:pt idx="4173">
                        <c:v>7.24</c:v>
                      </c:pt>
                      <c:pt idx="4174">
                        <c:v>7.26</c:v>
                      </c:pt>
                      <c:pt idx="4175">
                        <c:v>7.28</c:v>
                      </c:pt>
                      <c:pt idx="4176">
                        <c:v>7.58</c:v>
                      </c:pt>
                      <c:pt idx="4177">
                        <c:v>7.58</c:v>
                      </c:pt>
                      <c:pt idx="4178">
                        <c:v>7.6</c:v>
                      </c:pt>
                      <c:pt idx="4179">
                        <c:v>7.6</c:v>
                      </c:pt>
                      <c:pt idx="4180">
                        <c:v>7.57</c:v>
                      </c:pt>
                      <c:pt idx="4181">
                        <c:v>7.55</c:v>
                      </c:pt>
                      <c:pt idx="4182">
                        <c:v>7.54</c:v>
                      </c:pt>
                      <c:pt idx="4183">
                        <c:v>7.54</c:v>
                      </c:pt>
                      <c:pt idx="4184">
                        <c:v>7.55</c:v>
                      </c:pt>
                      <c:pt idx="4185">
                        <c:v>7.55</c:v>
                      </c:pt>
                      <c:pt idx="4186">
                        <c:v>7.53</c:v>
                      </c:pt>
                      <c:pt idx="4187">
                        <c:v>7.53</c:v>
                      </c:pt>
                      <c:pt idx="4188">
                        <c:v>7.53</c:v>
                      </c:pt>
                      <c:pt idx="4189">
                        <c:v>7.51</c:v>
                      </c:pt>
                      <c:pt idx="4190">
                        <c:v>7.48</c:v>
                      </c:pt>
                      <c:pt idx="4191">
                        <c:v>7.47</c:v>
                      </c:pt>
                      <c:pt idx="4192">
                        <c:v>7.47</c:v>
                      </c:pt>
                      <c:pt idx="4193">
                        <c:v>7.47</c:v>
                      </c:pt>
                      <c:pt idx="4194">
                        <c:v>7.48</c:v>
                      </c:pt>
                      <c:pt idx="4195">
                        <c:v>7.48</c:v>
                      </c:pt>
                      <c:pt idx="4196">
                        <c:v>7.5</c:v>
                      </c:pt>
                      <c:pt idx="4197">
                        <c:v>7.52</c:v>
                      </c:pt>
                      <c:pt idx="4198">
                        <c:v>7.52</c:v>
                      </c:pt>
                      <c:pt idx="4199">
                        <c:v>7.52</c:v>
                      </c:pt>
                      <c:pt idx="4200">
                        <c:v>7.53</c:v>
                      </c:pt>
                      <c:pt idx="4201">
                        <c:v>#N/A</c:v>
                      </c:pt>
                      <c:pt idx="4202">
                        <c:v>7.57</c:v>
                      </c:pt>
                      <c:pt idx="4203">
                        <c:v>7.59</c:v>
                      </c:pt>
                      <c:pt idx="4204">
                        <c:v>7.64</c:v>
                      </c:pt>
                      <c:pt idx="4205">
                        <c:v>7.63</c:v>
                      </c:pt>
                      <c:pt idx="4206">
                        <c:v>#N/A</c:v>
                      </c:pt>
                      <c:pt idx="4207">
                        <c:v>7.65</c:v>
                      </c:pt>
                      <c:pt idx="4208">
                        <c:v>7.65</c:v>
                      </c:pt>
                      <c:pt idx="4209">
                        <c:v>7.65</c:v>
                      </c:pt>
                      <c:pt idx="4210">
                        <c:v>7.61</c:v>
                      </c:pt>
                      <c:pt idx="4211">
                        <c:v>7.59</c:v>
                      </c:pt>
                      <c:pt idx="4212">
                        <c:v>7.57</c:v>
                      </c:pt>
                      <c:pt idx="4213">
                        <c:v>7.59</c:v>
                      </c:pt>
                      <c:pt idx="4214">
                        <c:v>7.59</c:v>
                      </c:pt>
                      <c:pt idx="4215">
                        <c:v>7.59</c:v>
                      </c:pt>
                      <c:pt idx="4216">
                        <c:v>7.58</c:v>
                      </c:pt>
                      <c:pt idx="4217">
                        <c:v>7.56</c:v>
                      </c:pt>
                      <c:pt idx="4218">
                        <c:v>7.54</c:v>
                      </c:pt>
                      <c:pt idx="4219">
                        <c:v>7.56</c:v>
                      </c:pt>
                      <c:pt idx="4220">
                        <c:v>7.54</c:v>
                      </c:pt>
                      <c:pt idx="4221">
                        <c:v>7.54</c:v>
                      </c:pt>
                      <c:pt idx="4222">
                        <c:v>7.54</c:v>
                      </c:pt>
                      <c:pt idx="4223">
                        <c:v>7.54</c:v>
                      </c:pt>
                      <c:pt idx="4224">
                        <c:v>7.54</c:v>
                      </c:pt>
                      <c:pt idx="4225">
                        <c:v>7.55</c:v>
                      </c:pt>
                      <c:pt idx="4226">
                        <c:v>7.53</c:v>
                      </c:pt>
                      <c:pt idx="4227">
                        <c:v>7.53</c:v>
                      </c:pt>
                      <c:pt idx="4228">
                        <c:v>7.54</c:v>
                      </c:pt>
                      <c:pt idx="4229">
                        <c:v>7.56</c:v>
                      </c:pt>
                      <c:pt idx="4230">
                        <c:v>#N/A</c:v>
                      </c:pt>
                      <c:pt idx="4231">
                        <c:v>7.61</c:v>
                      </c:pt>
                      <c:pt idx="4232">
                        <c:v>7.64</c:v>
                      </c:pt>
                      <c:pt idx="4233">
                        <c:v>7.64</c:v>
                      </c:pt>
                      <c:pt idx="4234">
                        <c:v>7.64</c:v>
                      </c:pt>
                      <c:pt idx="4235">
                        <c:v>7.7</c:v>
                      </c:pt>
                      <c:pt idx="4236">
                        <c:v>7.69</c:v>
                      </c:pt>
                      <c:pt idx="4237">
                        <c:v>7.69</c:v>
                      </c:pt>
                      <c:pt idx="4238">
                        <c:v>7.72</c:v>
                      </c:pt>
                      <c:pt idx="4239">
                        <c:v>7.73</c:v>
                      </c:pt>
                      <c:pt idx="4240">
                        <c:v>7.72</c:v>
                      </c:pt>
                      <c:pt idx="4241">
                        <c:v>7.72</c:v>
                      </c:pt>
                      <c:pt idx="4242">
                        <c:v>7.71</c:v>
                      </c:pt>
                      <c:pt idx="4243">
                        <c:v>7.69</c:v>
                      </c:pt>
                      <c:pt idx="4244">
                        <c:v>7.67</c:v>
                      </c:pt>
                      <c:pt idx="4245">
                        <c:v>7.61</c:v>
                      </c:pt>
                      <c:pt idx="4246">
                        <c:v>7.6</c:v>
                      </c:pt>
                      <c:pt idx="4247">
                        <c:v>7.62</c:v>
                      </c:pt>
                      <c:pt idx="4248">
                        <c:v>7.77</c:v>
                      </c:pt>
                      <c:pt idx="4249">
                        <c:v>7.79</c:v>
                      </c:pt>
                      <c:pt idx="4250">
                        <c:v>7.81</c:v>
                      </c:pt>
                      <c:pt idx="4251">
                        <c:v>7.82</c:v>
                      </c:pt>
                      <c:pt idx="4252">
                        <c:v>7.8</c:v>
                      </c:pt>
                      <c:pt idx="4253">
                        <c:v>7.85</c:v>
                      </c:pt>
                      <c:pt idx="4254">
                        <c:v>7.89</c:v>
                      </c:pt>
                      <c:pt idx="4255">
                        <c:v>7.97</c:v>
                      </c:pt>
                      <c:pt idx="4256">
                        <c:v>7.91</c:v>
                      </c:pt>
                      <c:pt idx="4257">
                        <c:v>7.91</c:v>
                      </c:pt>
                      <c:pt idx="4258">
                        <c:v>7.91</c:v>
                      </c:pt>
                      <c:pt idx="4259">
                        <c:v>7.9</c:v>
                      </c:pt>
                      <c:pt idx="4260">
                        <c:v>7.96</c:v>
                      </c:pt>
                      <c:pt idx="4261">
                        <c:v>7.98</c:v>
                      </c:pt>
                      <c:pt idx="4262">
                        <c:v>7.98</c:v>
                      </c:pt>
                      <c:pt idx="4263">
                        <c:v>7.98</c:v>
                      </c:pt>
                      <c:pt idx="4264">
                        <c:v>8</c:v>
                      </c:pt>
                      <c:pt idx="4265">
                        <c:v>8</c:v>
                      </c:pt>
                      <c:pt idx="4266">
                        <c:v>7.98</c:v>
                      </c:pt>
                      <c:pt idx="4267">
                        <c:v>7.97</c:v>
                      </c:pt>
                      <c:pt idx="4268">
                        <c:v>7.98</c:v>
                      </c:pt>
                      <c:pt idx="4269">
                        <c:v>8.0399999999999991</c:v>
                      </c:pt>
                      <c:pt idx="4270">
                        <c:v>8.07</c:v>
                      </c:pt>
                      <c:pt idx="4271">
                        <c:v>8.07</c:v>
                      </c:pt>
                      <c:pt idx="4272">
                        <c:v>8.07</c:v>
                      </c:pt>
                      <c:pt idx="4273">
                        <c:v>8.1</c:v>
                      </c:pt>
                      <c:pt idx="4274">
                        <c:v>8.1</c:v>
                      </c:pt>
                      <c:pt idx="4275">
                        <c:v>8.1</c:v>
                      </c:pt>
                      <c:pt idx="4276">
                        <c:v>#N/A</c:v>
                      </c:pt>
                      <c:pt idx="4277">
                        <c:v>#N/A</c:v>
                      </c:pt>
                      <c:pt idx="4278">
                        <c:v>8.1199999999999992</c:v>
                      </c:pt>
                      <c:pt idx="4279">
                        <c:v>8.1199999999999992</c:v>
                      </c:pt>
                      <c:pt idx="4280">
                        <c:v>8.09</c:v>
                      </c:pt>
                      <c:pt idx="4281">
                        <c:v>8.07</c:v>
                      </c:pt>
                      <c:pt idx="4282">
                        <c:v>8.07</c:v>
                      </c:pt>
                      <c:pt idx="4283">
                        <c:v>8.07</c:v>
                      </c:pt>
                      <c:pt idx="4284">
                        <c:v>8.07</c:v>
                      </c:pt>
                      <c:pt idx="4285">
                        <c:v>8.09</c:v>
                      </c:pt>
                      <c:pt idx="4286">
                        <c:v>8.11</c:v>
                      </c:pt>
                      <c:pt idx="4287">
                        <c:v>8.11</c:v>
                      </c:pt>
                      <c:pt idx="4288">
                        <c:v>8.1199999999999992</c:v>
                      </c:pt>
                      <c:pt idx="4289">
                        <c:v>8.1199999999999992</c:v>
                      </c:pt>
                      <c:pt idx="4290">
                        <c:v>8.19</c:v>
                      </c:pt>
                      <c:pt idx="4291">
                        <c:v>8.25</c:v>
                      </c:pt>
                      <c:pt idx="4292">
                        <c:v>8.27</c:v>
                      </c:pt>
                      <c:pt idx="4293">
                        <c:v>8.41</c:v>
                      </c:pt>
                      <c:pt idx="4294">
                        <c:v>8.41</c:v>
                      </c:pt>
                      <c:pt idx="4295">
                        <c:v>8.44</c:v>
                      </c:pt>
                      <c:pt idx="4296">
                        <c:v>8.48</c:v>
                      </c:pt>
                      <c:pt idx="4297">
                        <c:v>8.44</c:v>
                      </c:pt>
                      <c:pt idx="4298">
                        <c:v>8.44</c:v>
                      </c:pt>
                      <c:pt idx="4299">
                        <c:v>8.42</c:v>
                      </c:pt>
                      <c:pt idx="4300">
                        <c:v>8.48</c:v>
                      </c:pt>
                      <c:pt idx="4301">
                        <c:v>8.44</c:v>
                      </c:pt>
                      <c:pt idx="4302">
                        <c:v>#N/A</c:v>
                      </c:pt>
                      <c:pt idx="4303">
                        <c:v>8.44</c:v>
                      </c:pt>
                      <c:pt idx="4304">
                        <c:v>8.44</c:v>
                      </c:pt>
                      <c:pt idx="4305">
                        <c:v>8.48</c:v>
                      </c:pt>
                      <c:pt idx="4306">
                        <c:v>8.5</c:v>
                      </c:pt>
                      <c:pt idx="4307">
                        <c:v>8.48</c:v>
                      </c:pt>
                      <c:pt idx="4308">
                        <c:v>8.48</c:v>
                      </c:pt>
                      <c:pt idx="4309">
                        <c:v>8.5</c:v>
                      </c:pt>
                      <c:pt idx="4310">
                        <c:v>8.51</c:v>
                      </c:pt>
                      <c:pt idx="4311">
                        <c:v>8.48</c:v>
                      </c:pt>
                      <c:pt idx="4312">
                        <c:v>8.4600000000000009</c:v>
                      </c:pt>
                      <c:pt idx="4313">
                        <c:v>8.4600000000000009</c:v>
                      </c:pt>
                      <c:pt idx="4314">
                        <c:v>8.5</c:v>
                      </c:pt>
                      <c:pt idx="4315">
                        <c:v>8.59</c:v>
                      </c:pt>
                      <c:pt idx="4316">
                        <c:v>8.57</c:v>
                      </c:pt>
                      <c:pt idx="4317">
                        <c:v>8.5500000000000007</c:v>
                      </c:pt>
                      <c:pt idx="4318">
                        <c:v>8.52</c:v>
                      </c:pt>
                      <c:pt idx="4319">
                        <c:v>8.4700000000000006</c:v>
                      </c:pt>
                      <c:pt idx="4320">
                        <c:v>8.4499999999999993</c:v>
                      </c:pt>
                      <c:pt idx="4321">
                        <c:v>8.4700000000000006</c:v>
                      </c:pt>
                      <c:pt idx="4322">
                        <c:v>8.4499999999999993</c:v>
                      </c:pt>
                      <c:pt idx="4323">
                        <c:v>8.4</c:v>
                      </c:pt>
                      <c:pt idx="4324">
                        <c:v>8.26</c:v>
                      </c:pt>
                      <c:pt idx="4325">
                        <c:v>8.26</c:v>
                      </c:pt>
                      <c:pt idx="4326">
                        <c:v>8.18</c:v>
                      </c:pt>
                      <c:pt idx="4327">
                        <c:v>8.19</c:v>
                      </c:pt>
                      <c:pt idx="4328">
                        <c:v>8.17</c:v>
                      </c:pt>
                      <c:pt idx="4329">
                        <c:v>8.24</c:v>
                      </c:pt>
                      <c:pt idx="4330">
                        <c:v>8.25</c:v>
                      </c:pt>
                      <c:pt idx="4331">
                        <c:v>8.2899999999999991</c:v>
                      </c:pt>
                      <c:pt idx="4332">
                        <c:v>8.2899999999999991</c:v>
                      </c:pt>
                      <c:pt idx="4333">
                        <c:v>8.5</c:v>
                      </c:pt>
                      <c:pt idx="4334">
                        <c:v>8.48</c:v>
                      </c:pt>
                      <c:pt idx="4335">
                        <c:v>8.5</c:v>
                      </c:pt>
                      <c:pt idx="4336">
                        <c:v>8.4700000000000006</c:v>
                      </c:pt>
                      <c:pt idx="4337">
                        <c:v>8.4700000000000006</c:v>
                      </c:pt>
                      <c:pt idx="4338">
                        <c:v>8.42</c:v>
                      </c:pt>
                      <c:pt idx="4339">
                        <c:v>8.41</c:v>
                      </c:pt>
                      <c:pt idx="4340">
                        <c:v>8.41</c:v>
                      </c:pt>
                      <c:pt idx="4341">
                        <c:v>8.41</c:v>
                      </c:pt>
                      <c:pt idx="4342">
                        <c:v>8.44</c:v>
                      </c:pt>
                      <c:pt idx="4343">
                        <c:v>8.48</c:v>
                      </c:pt>
                      <c:pt idx="4344">
                        <c:v>8.4600000000000009</c:v>
                      </c:pt>
                      <c:pt idx="4345">
                        <c:v>8.5</c:v>
                      </c:pt>
                      <c:pt idx="4346">
                        <c:v>#N/A</c:v>
                      </c:pt>
                      <c:pt idx="4347">
                        <c:v>8.4600000000000009</c:v>
                      </c:pt>
                      <c:pt idx="4348">
                        <c:v>8.44</c:v>
                      </c:pt>
                      <c:pt idx="4349">
                        <c:v>8.44</c:v>
                      </c:pt>
                      <c:pt idx="4350">
                        <c:v>8.4600000000000009</c:v>
                      </c:pt>
                      <c:pt idx="4351">
                        <c:v>8.43</c:v>
                      </c:pt>
                      <c:pt idx="4352">
                        <c:v>8.4499999999999993</c:v>
                      </c:pt>
                      <c:pt idx="4353">
                        <c:v>8.4499999999999993</c:v>
                      </c:pt>
                      <c:pt idx="4354">
                        <c:v>8.4499999999999993</c:v>
                      </c:pt>
                      <c:pt idx="4355">
                        <c:v>8.49</c:v>
                      </c:pt>
                      <c:pt idx="4356">
                        <c:v>8.52</c:v>
                      </c:pt>
                      <c:pt idx="4357">
                        <c:v>8.5399999999999991</c:v>
                      </c:pt>
                      <c:pt idx="4358">
                        <c:v>8.6</c:v>
                      </c:pt>
                      <c:pt idx="4359">
                        <c:v>8.69</c:v>
                      </c:pt>
                      <c:pt idx="4360">
                        <c:v>8.73</c:v>
                      </c:pt>
                      <c:pt idx="4361">
                        <c:v>8.75</c:v>
                      </c:pt>
                      <c:pt idx="4362">
                        <c:v>8.75</c:v>
                      </c:pt>
                      <c:pt idx="4363">
                        <c:v>8.74</c:v>
                      </c:pt>
                      <c:pt idx="4364">
                        <c:v>8.7200000000000006</c:v>
                      </c:pt>
                      <c:pt idx="4365">
                        <c:v>8.6999999999999993</c:v>
                      </c:pt>
                      <c:pt idx="4366">
                        <c:v>8.7100000000000009</c:v>
                      </c:pt>
                      <c:pt idx="4367">
                        <c:v>8.69</c:v>
                      </c:pt>
                      <c:pt idx="4368">
                        <c:v>8.69</c:v>
                      </c:pt>
                      <c:pt idx="4369">
                        <c:v>8.69</c:v>
                      </c:pt>
                      <c:pt idx="4370">
                        <c:v>8.69</c:v>
                      </c:pt>
                      <c:pt idx="4371">
                        <c:v>#N/A</c:v>
                      </c:pt>
                      <c:pt idx="4372">
                        <c:v>8.6999999999999993</c:v>
                      </c:pt>
                      <c:pt idx="4373">
                        <c:v>8.6999999999999993</c:v>
                      </c:pt>
                      <c:pt idx="4374">
                        <c:v>8.69</c:v>
                      </c:pt>
                      <c:pt idx="4375">
                        <c:v>8.69</c:v>
                      </c:pt>
                      <c:pt idx="4376">
                        <c:v>8.73</c:v>
                      </c:pt>
                      <c:pt idx="4377">
                        <c:v>8.77</c:v>
                      </c:pt>
                      <c:pt idx="4378">
                        <c:v>8.83</c:v>
                      </c:pt>
                      <c:pt idx="4379">
                        <c:v>8.84</c:v>
                      </c:pt>
                      <c:pt idx="4380">
                        <c:v>8.85</c:v>
                      </c:pt>
                      <c:pt idx="4381">
                        <c:v>8.84</c:v>
                      </c:pt>
                      <c:pt idx="4382">
                        <c:v>8.85</c:v>
                      </c:pt>
                      <c:pt idx="4383">
                        <c:v>8.9600000000000009</c:v>
                      </c:pt>
                      <c:pt idx="4384">
                        <c:v>9.0500000000000007</c:v>
                      </c:pt>
                      <c:pt idx="4385">
                        <c:v>9.1199999999999992</c:v>
                      </c:pt>
                      <c:pt idx="4386">
                        <c:v>9.35</c:v>
                      </c:pt>
                      <c:pt idx="4387">
                        <c:v>9.49</c:v>
                      </c:pt>
                      <c:pt idx="4388">
                        <c:v>9.44</c:v>
                      </c:pt>
                      <c:pt idx="4389">
                        <c:v>9.42</c:v>
                      </c:pt>
                      <c:pt idx="4390">
                        <c:v>9.49</c:v>
                      </c:pt>
                      <c:pt idx="4391">
                        <c:v>9.4499999999999993</c:v>
                      </c:pt>
                      <c:pt idx="4392">
                        <c:v>#N/A</c:v>
                      </c:pt>
                      <c:pt idx="4393">
                        <c:v>9.49</c:v>
                      </c:pt>
                      <c:pt idx="4394">
                        <c:v>9.5</c:v>
                      </c:pt>
                      <c:pt idx="4395">
                        <c:v>9.4600000000000009</c:v>
                      </c:pt>
                      <c:pt idx="4396">
                        <c:v>9.4</c:v>
                      </c:pt>
                      <c:pt idx="4397">
                        <c:v>9.41</c:v>
                      </c:pt>
                      <c:pt idx="4398">
                        <c:v>9.34</c:v>
                      </c:pt>
                      <c:pt idx="4399">
                        <c:v>9.2100000000000009</c:v>
                      </c:pt>
                      <c:pt idx="4400">
                        <c:v>9.19</c:v>
                      </c:pt>
                      <c:pt idx="4401">
                        <c:v>9.19</c:v>
                      </c:pt>
                      <c:pt idx="4402">
                        <c:v>9.23</c:v>
                      </c:pt>
                      <c:pt idx="4403">
                        <c:v>9.3699999999999992</c:v>
                      </c:pt>
                      <c:pt idx="4404">
                        <c:v>#N/A</c:v>
                      </c:pt>
                      <c:pt idx="4405">
                        <c:v>9.6</c:v>
                      </c:pt>
                      <c:pt idx="4406">
                        <c:v>9.6</c:v>
                      </c:pt>
                      <c:pt idx="4407">
                        <c:v>9.6</c:v>
                      </c:pt>
                      <c:pt idx="4408">
                        <c:v>9.5500000000000007</c:v>
                      </c:pt>
                      <c:pt idx="4409">
                        <c:v>9.5500000000000007</c:v>
                      </c:pt>
                      <c:pt idx="4410">
                        <c:v>9.5</c:v>
                      </c:pt>
                      <c:pt idx="4411">
                        <c:v>9.51</c:v>
                      </c:pt>
                      <c:pt idx="4412">
                        <c:v>9.5</c:v>
                      </c:pt>
                      <c:pt idx="4413">
                        <c:v>9.5</c:v>
                      </c:pt>
                      <c:pt idx="4414">
                        <c:v>9.5</c:v>
                      </c:pt>
                      <c:pt idx="4415">
                        <c:v>9.51</c:v>
                      </c:pt>
                      <c:pt idx="4416">
                        <c:v>9.52</c:v>
                      </c:pt>
                      <c:pt idx="4417">
                        <c:v>9.52</c:v>
                      </c:pt>
                      <c:pt idx="4418">
                        <c:v>9.5399999999999991</c:v>
                      </c:pt>
                      <c:pt idx="4419">
                        <c:v>9.5399999999999991</c:v>
                      </c:pt>
                      <c:pt idx="4420">
                        <c:v>9.58</c:v>
                      </c:pt>
                      <c:pt idx="4421">
                        <c:v>9.86</c:v>
                      </c:pt>
                      <c:pt idx="4422">
                        <c:v>9.91</c:v>
                      </c:pt>
                      <c:pt idx="4423">
                        <c:v>9.9600000000000009</c:v>
                      </c:pt>
                      <c:pt idx="4424">
                        <c:v>9.98</c:v>
                      </c:pt>
                      <c:pt idx="4425">
                        <c:v>9.9600000000000009</c:v>
                      </c:pt>
                      <c:pt idx="4426">
                        <c:v>#N/A</c:v>
                      </c:pt>
                      <c:pt idx="4427">
                        <c:v>9.98</c:v>
                      </c:pt>
                      <c:pt idx="4428">
                        <c:v>9.98</c:v>
                      </c:pt>
                      <c:pt idx="4429">
                        <c:v>9.98</c:v>
                      </c:pt>
                      <c:pt idx="4430">
                        <c:v>9.98</c:v>
                      </c:pt>
                      <c:pt idx="4431">
                        <c:v>#N/A</c:v>
                      </c:pt>
                      <c:pt idx="4432">
                        <c:v>10</c:v>
                      </c:pt>
                      <c:pt idx="4433">
                        <c:v>9.98</c:v>
                      </c:pt>
                      <c:pt idx="4434">
                        <c:v>9.8800000000000008</c:v>
                      </c:pt>
                      <c:pt idx="4435">
                        <c:v>9.8699999999999992</c:v>
                      </c:pt>
                      <c:pt idx="4436">
                        <c:v>9.92</c:v>
                      </c:pt>
                      <c:pt idx="4437">
                        <c:v>9.92</c:v>
                      </c:pt>
                      <c:pt idx="4438">
                        <c:v>9.94</c:v>
                      </c:pt>
                      <c:pt idx="4439">
                        <c:v>9.92</c:v>
                      </c:pt>
                      <c:pt idx="4440">
                        <c:v>9.92</c:v>
                      </c:pt>
                      <c:pt idx="4441">
                        <c:v>9.91</c:v>
                      </c:pt>
                      <c:pt idx="4442">
                        <c:v>9.92</c:v>
                      </c:pt>
                      <c:pt idx="4443">
                        <c:v>9.91</c:v>
                      </c:pt>
                      <c:pt idx="4444">
                        <c:v>9.92</c:v>
                      </c:pt>
                      <c:pt idx="4445">
                        <c:v>9.91</c:v>
                      </c:pt>
                      <c:pt idx="4446">
                        <c:v>9.86</c:v>
                      </c:pt>
                      <c:pt idx="4447">
                        <c:v>9.85</c:v>
                      </c:pt>
                      <c:pt idx="4448">
                        <c:v>9.85</c:v>
                      </c:pt>
                      <c:pt idx="4449">
                        <c:v>9.7799999999999994</c:v>
                      </c:pt>
                      <c:pt idx="4450">
                        <c:v>9.67</c:v>
                      </c:pt>
                      <c:pt idx="4451">
                        <c:v>9.67</c:v>
                      </c:pt>
                      <c:pt idx="4452">
                        <c:v>9.68</c:v>
                      </c:pt>
                      <c:pt idx="4453">
                        <c:v>9.64</c:v>
                      </c:pt>
                      <c:pt idx="4454">
                        <c:v>9.61</c:v>
                      </c:pt>
                      <c:pt idx="4455">
                        <c:v>9.48</c:v>
                      </c:pt>
                      <c:pt idx="4456">
                        <c:v>9.5299999999999994</c:v>
                      </c:pt>
                      <c:pt idx="4457">
                        <c:v>9.58</c:v>
                      </c:pt>
                      <c:pt idx="4458">
                        <c:v>9.67</c:v>
                      </c:pt>
                      <c:pt idx="4459">
                        <c:v>9.6999999999999993</c:v>
                      </c:pt>
                      <c:pt idx="4460">
                        <c:v>9.6999999999999993</c:v>
                      </c:pt>
                      <c:pt idx="4461">
                        <c:v>#N/A</c:v>
                      </c:pt>
                      <c:pt idx="4462">
                        <c:v>9.69</c:v>
                      </c:pt>
                      <c:pt idx="4463">
                        <c:v>9.67</c:v>
                      </c:pt>
                      <c:pt idx="4464">
                        <c:v>9.68</c:v>
                      </c:pt>
                      <c:pt idx="4465">
                        <c:v>9.68</c:v>
                      </c:pt>
                      <c:pt idx="4466">
                        <c:v>#N/A</c:v>
                      </c:pt>
                      <c:pt idx="4467">
                        <c:v>9.69</c:v>
                      </c:pt>
                      <c:pt idx="4468">
                        <c:v>9.7100000000000009</c:v>
                      </c:pt>
                      <c:pt idx="4469">
                        <c:v>9.9</c:v>
                      </c:pt>
                      <c:pt idx="4470">
                        <c:v>9.92</c:v>
                      </c:pt>
                      <c:pt idx="4471">
                        <c:v>9.91</c:v>
                      </c:pt>
                      <c:pt idx="4472">
                        <c:v>9.89</c:v>
                      </c:pt>
                      <c:pt idx="4473">
                        <c:v>9.89</c:v>
                      </c:pt>
                      <c:pt idx="4474">
                        <c:v>9.8699999999999992</c:v>
                      </c:pt>
                      <c:pt idx="4475">
                        <c:v>9.8699999999999992</c:v>
                      </c:pt>
                      <c:pt idx="4476">
                        <c:v>9.83</c:v>
                      </c:pt>
                      <c:pt idx="4477">
                        <c:v>9.83</c:v>
                      </c:pt>
                      <c:pt idx="4478">
                        <c:v>9.81</c:v>
                      </c:pt>
                      <c:pt idx="4479">
                        <c:v>9.76</c:v>
                      </c:pt>
                      <c:pt idx="4480">
                        <c:v>9.7899999999999991</c:v>
                      </c:pt>
                      <c:pt idx="4481">
                        <c:v>9.81</c:v>
                      </c:pt>
                      <c:pt idx="4482">
                        <c:v>9.8000000000000007</c:v>
                      </c:pt>
                      <c:pt idx="4483">
                        <c:v>9.82</c:v>
                      </c:pt>
                      <c:pt idx="4484">
                        <c:v>9.82</c:v>
                      </c:pt>
                      <c:pt idx="4485">
                        <c:v>9.84</c:v>
                      </c:pt>
                      <c:pt idx="4486">
                        <c:v>9.81</c:v>
                      </c:pt>
                      <c:pt idx="4487">
                        <c:v>9.7899999999999991</c:v>
                      </c:pt>
                      <c:pt idx="4488">
                        <c:v>9.7899999999999991</c:v>
                      </c:pt>
                      <c:pt idx="4489">
                        <c:v>9.77</c:v>
                      </c:pt>
                      <c:pt idx="4490">
                        <c:v>9.77</c:v>
                      </c:pt>
                      <c:pt idx="4491">
                        <c:v>9.76</c:v>
                      </c:pt>
                      <c:pt idx="4492">
                        <c:v>9.73</c:v>
                      </c:pt>
                      <c:pt idx="4493">
                        <c:v>9.7100000000000009</c:v>
                      </c:pt>
                      <c:pt idx="4494">
                        <c:v>9.67</c:v>
                      </c:pt>
                      <c:pt idx="4495">
                        <c:v>9.7200000000000006</c:v>
                      </c:pt>
                      <c:pt idx="4496">
                        <c:v>9.74</c:v>
                      </c:pt>
                      <c:pt idx="4497">
                        <c:v>9.73</c:v>
                      </c:pt>
                      <c:pt idx="4498">
                        <c:v>9.7100000000000009</c:v>
                      </c:pt>
                      <c:pt idx="4499">
                        <c:v>9.68</c:v>
                      </c:pt>
                      <c:pt idx="4500">
                        <c:v>9.75</c:v>
                      </c:pt>
                      <c:pt idx="4501">
                        <c:v>9.81</c:v>
                      </c:pt>
                      <c:pt idx="4502">
                        <c:v>9.81</c:v>
                      </c:pt>
                      <c:pt idx="4503">
                        <c:v>9.85</c:v>
                      </c:pt>
                      <c:pt idx="4504">
                        <c:v>9.85</c:v>
                      </c:pt>
                      <c:pt idx="4505">
                        <c:v>#N/A</c:v>
                      </c:pt>
                      <c:pt idx="4506">
                        <c:v>9.86</c:v>
                      </c:pt>
                      <c:pt idx="4507">
                        <c:v>9.77</c:v>
                      </c:pt>
                      <c:pt idx="4508">
                        <c:v>9.7100000000000009</c:v>
                      </c:pt>
                      <c:pt idx="4509">
                        <c:v>9.68</c:v>
                      </c:pt>
                      <c:pt idx="4510">
                        <c:v>9.73</c:v>
                      </c:pt>
                      <c:pt idx="4511">
                        <c:v>9.73</c:v>
                      </c:pt>
                      <c:pt idx="4512">
                        <c:v>9.75</c:v>
                      </c:pt>
                      <c:pt idx="4513">
                        <c:v>9.77</c:v>
                      </c:pt>
                      <c:pt idx="4514">
                        <c:v>9.8000000000000007</c:v>
                      </c:pt>
                      <c:pt idx="4515">
                        <c:v>9.93</c:v>
                      </c:pt>
                      <c:pt idx="4516">
                        <c:v>9.91</c:v>
                      </c:pt>
                      <c:pt idx="4517">
                        <c:v>9.91</c:v>
                      </c:pt>
                      <c:pt idx="4518">
                        <c:v>9.91</c:v>
                      </c:pt>
                      <c:pt idx="4519">
                        <c:v>9.93</c:v>
                      </c:pt>
                      <c:pt idx="4520">
                        <c:v>9.93</c:v>
                      </c:pt>
                      <c:pt idx="4521">
                        <c:v>9.91</c:v>
                      </c:pt>
                      <c:pt idx="4522">
                        <c:v>9.91</c:v>
                      </c:pt>
                      <c:pt idx="4523">
                        <c:v>9.9</c:v>
                      </c:pt>
                      <c:pt idx="4524">
                        <c:v>9.92</c:v>
                      </c:pt>
                      <c:pt idx="4525">
                        <c:v>9.9</c:v>
                      </c:pt>
                      <c:pt idx="4526">
                        <c:v>9.8699999999999992</c:v>
                      </c:pt>
                      <c:pt idx="4527">
                        <c:v>9.8699999999999992</c:v>
                      </c:pt>
                      <c:pt idx="4528">
                        <c:v>9.84</c:v>
                      </c:pt>
                      <c:pt idx="4529">
                        <c:v>9.7200000000000006</c:v>
                      </c:pt>
                      <c:pt idx="4530">
                        <c:v>9.7100000000000009</c:v>
                      </c:pt>
                      <c:pt idx="4531">
                        <c:v>9.75</c:v>
                      </c:pt>
                      <c:pt idx="4532">
                        <c:v>9.69</c:v>
                      </c:pt>
                      <c:pt idx="4533">
                        <c:v>9.65</c:v>
                      </c:pt>
                      <c:pt idx="4534">
                        <c:v>9.58</c:v>
                      </c:pt>
                      <c:pt idx="4535">
                        <c:v>9.5</c:v>
                      </c:pt>
                      <c:pt idx="4536">
                        <c:v>#N/A</c:v>
                      </c:pt>
                      <c:pt idx="4537">
                        <c:v>9.5</c:v>
                      </c:pt>
                      <c:pt idx="4538">
                        <c:v>#N/A</c:v>
                      </c:pt>
                      <c:pt idx="4539">
                        <c:v>9.56</c:v>
                      </c:pt>
                      <c:pt idx="4540">
                        <c:v>9.56</c:v>
                      </c:pt>
                      <c:pt idx="4541">
                        <c:v>9.56</c:v>
                      </c:pt>
                      <c:pt idx="4542">
                        <c:v>9.5</c:v>
                      </c:pt>
                      <c:pt idx="4543">
                        <c:v>9.43</c:v>
                      </c:pt>
                      <c:pt idx="4544">
                        <c:v>9.2899999999999991</c:v>
                      </c:pt>
                      <c:pt idx="4545">
                        <c:v>9.25</c:v>
                      </c:pt>
                      <c:pt idx="4546">
                        <c:v>9.27</c:v>
                      </c:pt>
                      <c:pt idx="4547">
                        <c:v>9.0500000000000007</c:v>
                      </c:pt>
                      <c:pt idx="4548">
                        <c:v>9.08</c:v>
                      </c:pt>
                      <c:pt idx="4549">
                        <c:v>9.1199999999999992</c:v>
                      </c:pt>
                      <c:pt idx="4550">
                        <c:v>9.24</c:v>
                      </c:pt>
                      <c:pt idx="4551">
                        <c:v>9.26</c:v>
                      </c:pt>
                      <c:pt idx="4552">
                        <c:v>9.24</c:v>
                      </c:pt>
                      <c:pt idx="4553">
                        <c:v>9.25</c:v>
                      </c:pt>
                      <c:pt idx="4554">
                        <c:v>9.25</c:v>
                      </c:pt>
                      <c:pt idx="4555">
                        <c:v>9.27</c:v>
                      </c:pt>
                      <c:pt idx="4556">
                        <c:v>9.1999999999999993</c:v>
                      </c:pt>
                      <c:pt idx="4557">
                        <c:v>8.9700000000000006</c:v>
                      </c:pt>
                      <c:pt idx="4558">
                        <c:v>8.92</c:v>
                      </c:pt>
                      <c:pt idx="4559">
                        <c:v>8.9499999999999993</c:v>
                      </c:pt>
                      <c:pt idx="4560">
                        <c:v>8.9700000000000006</c:v>
                      </c:pt>
                      <c:pt idx="4561">
                        <c:v>8.93</c:v>
                      </c:pt>
                      <c:pt idx="4562">
                        <c:v>8.9499999999999993</c:v>
                      </c:pt>
                      <c:pt idx="4563">
                        <c:v>#N/A</c:v>
                      </c:pt>
                      <c:pt idx="4564">
                        <c:v>8.98</c:v>
                      </c:pt>
                      <c:pt idx="4565">
                        <c:v>9</c:v>
                      </c:pt>
                      <c:pt idx="4566">
                        <c:v>9.0399999999999991</c:v>
                      </c:pt>
                      <c:pt idx="4567">
                        <c:v>9.0399999999999991</c:v>
                      </c:pt>
                      <c:pt idx="4568">
                        <c:v>9.0399999999999991</c:v>
                      </c:pt>
                      <c:pt idx="4569">
                        <c:v>9.01</c:v>
                      </c:pt>
                      <c:pt idx="4570">
                        <c:v>9.01</c:v>
                      </c:pt>
                      <c:pt idx="4571">
                        <c:v>9.08</c:v>
                      </c:pt>
                      <c:pt idx="4572">
                        <c:v>9.1</c:v>
                      </c:pt>
                      <c:pt idx="4573">
                        <c:v>9.1</c:v>
                      </c:pt>
                      <c:pt idx="4574">
                        <c:v>9.14</c:v>
                      </c:pt>
                      <c:pt idx="4575">
                        <c:v>9.24</c:v>
                      </c:pt>
                      <c:pt idx="4576">
                        <c:v>9.2799999999999994</c:v>
                      </c:pt>
                      <c:pt idx="4577">
                        <c:v>9.33</c:v>
                      </c:pt>
                      <c:pt idx="4578">
                        <c:v>9.36</c:v>
                      </c:pt>
                      <c:pt idx="4579">
                        <c:v>9.25</c:v>
                      </c:pt>
                      <c:pt idx="4580">
                        <c:v>9.3800000000000008</c:v>
                      </c:pt>
                      <c:pt idx="4581">
                        <c:v>9.32</c:v>
                      </c:pt>
                      <c:pt idx="4582">
                        <c:v>9.31</c:v>
                      </c:pt>
                      <c:pt idx="4583">
                        <c:v>9.23</c:v>
                      </c:pt>
                      <c:pt idx="4584">
                        <c:v>9.1999999999999993</c:v>
                      </c:pt>
                      <c:pt idx="4585">
                        <c:v>9.27</c:v>
                      </c:pt>
                      <c:pt idx="4586">
                        <c:v>9.27</c:v>
                      </c:pt>
                      <c:pt idx="4587">
                        <c:v>9.2200000000000006</c:v>
                      </c:pt>
                      <c:pt idx="4588">
                        <c:v>9.25</c:v>
                      </c:pt>
                      <c:pt idx="4589">
                        <c:v>9.27</c:v>
                      </c:pt>
                      <c:pt idx="4590">
                        <c:v>9.33</c:v>
                      </c:pt>
                      <c:pt idx="4591">
                        <c:v>9.34</c:v>
                      </c:pt>
                      <c:pt idx="4592">
                        <c:v>9.32</c:v>
                      </c:pt>
                      <c:pt idx="4593">
                        <c:v>9.41</c:v>
                      </c:pt>
                      <c:pt idx="4594">
                        <c:v>9.39</c:v>
                      </c:pt>
                      <c:pt idx="4595">
                        <c:v>9.44</c:v>
                      </c:pt>
                      <c:pt idx="4596">
                        <c:v>9.4499999999999993</c:v>
                      </c:pt>
                      <c:pt idx="4597">
                        <c:v>9.51</c:v>
                      </c:pt>
                      <c:pt idx="4598">
                        <c:v>9.5500000000000007</c:v>
                      </c:pt>
                      <c:pt idx="4599">
                        <c:v>9.6300000000000008</c:v>
                      </c:pt>
                      <c:pt idx="4600">
                        <c:v>9.7200000000000006</c:v>
                      </c:pt>
                      <c:pt idx="4601">
                        <c:v>9.68</c:v>
                      </c:pt>
                      <c:pt idx="4602">
                        <c:v>9.73</c:v>
                      </c:pt>
                      <c:pt idx="4603">
                        <c:v>9.73</c:v>
                      </c:pt>
                      <c:pt idx="4604">
                        <c:v>9.77</c:v>
                      </c:pt>
                      <c:pt idx="4605">
                        <c:v>9.84</c:v>
                      </c:pt>
                      <c:pt idx="4606">
                        <c:v>#N/A</c:v>
                      </c:pt>
                      <c:pt idx="4607">
                        <c:v>10</c:v>
                      </c:pt>
                      <c:pt idx="4608">
                        <c:v>10.02</c:v>
                      </c:pt>
                      <c:pt idx="4609">
                        <c:v>10.029999999999999</c:v>
                      </c:pt>
                      <c:pt idx="4610">
                        <c:v>10.1</c:v>
                      </c:pt>
                      <c:pt idx="4611">
                        <c:v>10.130000000000001</c:v>
                      </c:pt>
                      <c:pt idx="4612">
                        <c:v>10</c:v>
                      </c:pt>
                      <c:pt idx="4613">
                        <c:v>10.039999999999999</c:v>
                      </c:pt>
                      <c:pt idx="4614">
                        <c:v>10.1</c:v>
                      </c:pt>
                      <c:pt idx="4615">
                        <c:v>10.02</c:v>
                      </c:pt>
                      <c:pt idx="4616">
                        <c:v>10.130000000000001</c:v>
                      </c:pt>
                      <c:pt idx="4617">
                        <c:v>10.14</c:v>
                      </c:pt>
                      <c:pt idx="4618">
                        <c:v>10.08</c:v>
                      </c:pt>
                      <c:pt idx="4619">
                        <c:v>10.029999999999999</c:v>
                      </c:pt>
                      <c:pt idx="4620">
                        <c:v>10</c:v>
                      </c:pt>
                      <c:pt idx="4621">
                        <c:v>10.01</c:v>
                      </c:pt>
                      <c:pt idx="4622">
                        <c:v>10.01</c:v>
                      </c:pt>
                      <c:pt idx="4623">
                        <c:v>10.02</c:v>
                      </c:pt>
                      <c:pt idx="4624">
                        <c:v>10.11</c:v>
                      </c:pt>
                      <c:pt idx="4625">
                        <c:v>10.1</c:v>
                      </c:pt>
                      <c:pt idx="4626">
                        <c:v>10.14</c:v>
                      </c:pt>
                      <c:pt idx="4627">
                        <c:v>10.14</c:v>
                      </c:pt>
                      <c:pt idx="4628">
                        <c:v>10.14</c:v>
                      </c:pt>
                      <c:pt idx="4629">
                        <c:v>10.34</c:v>
                      </c:pt>
                      <c:pt idx="4630">
                        <c:v>10.39</c:v>
                      </c:pt>
                      <c:pt idx="4631">
                        <c:v>#N/A</c:v>
                      </c:pt>
                      <c:pt idx="4632">
                        <c:v>11.12</c:v>
                      </c:pt>
                      <c:pt idx="4633">
                        <c:v>11.4</c:v>
                      </c:pt>
                      <c:pt idx="4634">
                        <c:v>11.26</c:v>
                      </c:pt>
                      <c:pt idx="4635">
                        <c:v>11.17</c:v>
                      </c:pt>
                      <c:pt idx="4636">
                        <c:v>11.39</c:v>
                      </c:pt>
                      <c:pt idx="4637">
                        <c:v>11.39</c:v>
                      </c:pt>
                      <c:pt idx="4638">
                        <c:v>11.4</c:v>
                      </c:pt>
                      <c:pt idx="4639">
                        <c:v>11.75</c:v>
                      </c:pt>
                      <c:pt idx="4640">
                        <c:v>12.15</c:v>
                      </c:pt>
                      <c:pt idx="4641">
                        <c:v>12.43</c:v>
                      </c:pt>
                      <c:pt idx="4642">
                        <c:v>12.63</c:v>
                      </c:pt>
                      <c:pt idx="4643">
                        <c:v>12.52</c:v>
                      </c:pt>
                      <c:pt idx="4644">
                        <c:v>12.59</c:v>
                      </c:pt>
                      <c:pt idx="4645">
                        <c:v>12.05</c:v>
                      </c:pt>
                      <c:pt idx="4646">
                        <c:v>12.19</c:v>
                      </c:pt>
                      <c:pt idx="4647">
                        <c:v>12.12</c:v>
                      </c:pt>
                      <c:pt idx="4648">
                        <c:v>12.06</c:v>
                      </c:pt>
                      <c:pt idx="4649">
                        <c:v>12.08</c:v>
                      </c:pt>
                      <c:pt idx="4650">
                        <c:v>12.19</c:v>
                      </c:pt>
                      <c:pt idx="4651">
                        <c:v>12.15</c:v>
                      </c:pt>
                      <c:pt idx="4652">
                        <c:v>#N/A</c:v>
                      </c:pt>
                      <c:pt idx="4653">
                        <c:v>12.36</c:v>
                      </c:pt>
                      <c:pt idx="4654">
                        <c:v>12.29</c:v>
                      </c:pt>
                      <c:pt idx="4655">
                        <c:v>11.78</c:v>
                      </c:pt>
                      <c:pt idx="4656">
                        <c:v>#N/A</c:v>
                      </c:pt>
                      <c:pt idx="4657">
                        <c:v>11.64</c:v>
                      </c:pt>
                      <c:pt idx="4658">
                        <c:v>11.82</c:v>
                      </c:pt>
                      <c:pt idx="4659">
                        <c:v>11.68</c:v>
                      </c:pt>
                      <c:pt idx="4660">
                        <c:v>11.97</c:v>
                      </c:pt>
                      <c:pt idx="4661">
                        <c:v>12.08</c:v>
                      </c:pt>
                      <c:pt idx="4662">
                        <c:v>12.12</c:v>
                      </c:pt>
                      <c:pt idx="4663">
                        <c:v>12.17</c:v>
                      </c:pt>
                      <c:pt idx="4664">
                        <c:v>#N/A</c:v>
                      </c:pt>
                      <c:pt idx="4665">
                        <c:v>11.69</c:v>
                      </c:pt>
                      <c:pt idx="4666">
                        <c:v>11.44</c:v>
                      </c:pt>
                      <c:pt idx="4667">
                        <c:v>11.11</c:v>
                      </c:pt>
                      <c:pt idx="4668">
                        <c:v>11.23</c:v>
                      </c:pt>
                      <c:pt idx="4669">
                        <c:v>11.23</c:v>
                      </c:pt>
                      <c:pt idx="4670">
                        <c:v>11.33</c:v>
                      </c:pt>
                      <c:pt idx="4671">
                        <c:v>11.42</c:v>
                      </c:pt>
                      <c:pt idx="4672">
                        <c:v>11.3</c:v>
                      </c:pt>
                      <c:pt idx="4673">
                        <c:v>11.21</c:v>
                      </c:pt>
                      <c:pt idx="4674">
                        <c:v>11.08</c:v>
                      </c:pt>
                      <c:pt idx="4675">
                        <c:v>11.21</c:v>
                      </c:pt>
                      <c:pt idx="4676">
                        <c:v>11.25</c:v>
                      </c:pt>
                      <c:pt idx="4677">
                        <c:v>11.6</c:v>
                      </c:pt>
                      <c:pt idx="4678">
                        <c:v>11.85</c:v>
                      </c:pt>
                      <c:pt idx="4679">
                        <c:v>11.67</c:v>
                      </c:pt>
                      <c:pt idx="4680">
                        <c:v>11.47</c:v>
                      </c:pt>
                      <c:pt idx="4681">
                        <c:v>11.45</c:v>
                      </c:pt>
                      <c:pt idx="4682">
                        <c:v>11.31</c:v>
                      </c:pt>
                      <c:pt idx="4683">
                        <c:v>11.38</c:v>
                      </c:pt>
                      <c:pt idx="4684">
                        <c:v>11.4</c:v>
                      </c:pt>
                      <c:pt idx="4685">
                        <c:v>11.42</c:v>
                      </c:pt>
                      <c:pt idx="4686">
                        <c:v>11.44</c:v>
                      </c:pt>
                      <c:pt idx="4687">
                        <c:v>#N/A</c:v>
                      </c:pt>
                      <c:pt idx="4688">
                        <c:v>11.43</c:v>
                      </c:pt>
                      <c:pt idx="4689">
                        <c:v>11.39</c:v>
                      </c:pt>
                      <c:pt idx="4690">
                        <c:v>11.3</c:v>
                      </c:pt>
                      <c:pt idx="4691">
                        <c:v>11.23</c:v>
                      </c:pt>
                      <c:pt idx="4692">
                        <c:v>#N/A</c:v>
                      </c:pt>
                      <c:pt idx="4693">
                        <c:v>11.39</c:v>
                      </c:pt>
                      <c:pt idx="4694">
                        <c:v>11.45</c:v>
                      </c:pt>
                      <c:pt idx="4695">
                        <c:v>11.47</c:v>
                      </c:pt>
                      <c:pt idx="4696">
                        <c:v>11.35</c:v>
                      </c:pt>
                      <c:pt idx="4697">
                        <c:v>11.26</c:v>
                      </c:pt>
                      <c:pt idx="4698">
                        <c:v>11.24</c:v>
                      </c:pt>
                      <c:pt idx="4699">
                        <c:v>11.18</c:v>
                      </c:pt>
                      <c:pt idx="4700">
                        <c:v>11.33</c:v>
                      </c:pt>
                      <c:pt idx="4701">
                        <c:v>11.35</c:v>
                      </c:pt>
                      <c:pt idx="4702">
                        <c:v>11.32</c:v>
                      </c:pt>
                      <c:pt idx="4703">
                        <c:v>11.3</c:v>
                      </c:pt>
                      <c:pt idx="4704">
                        <c:v>11.37</c:v>
                      </c:pt>
                      <c:pt idx="4705">
                        <c:v>11.52</c:v>
                      </c:pt>
                      <c:pt idx="4706">
                        <c:v>11.58</c:v>
                      </c:pt>
                      <c:pt idx="4707">
                        <c:v>11.56</c:v>
                      </c:pt>
                      <c:pt idx="4708">
                        <c:v>11.53</c:v>
                      </c:pt>
                      <c:pt idx="4709">
                        <c:v>11.68</c:v>
                      </c:pt>
                      <c:pt idx="4710">
                        <c:v>11.82</c:v>
                      </c:pt>
                      <c:pt idx="4711">
                        <c:v>11.79</c:v>
                      </c:pt>
                      <c:pt idx="4712">
                        <c:v>11.88</c:v>
                      </c:pt>
                      <c:pt idx="4713">
                        <c:v>11.84</c:v>
                      </c:pt>
                      <c:pt idx="4714">
                        <c:v>11.75</c:v>
                      </c:pt>
                      <c:pt idx="4715">
                        <c:v>12.04</c:v>
                      </c:pt>
                      <c:pt idx="4716">
                        <c:v>12.12</c:v>
                      </c:pt>
                      <c:pt idx="4717">
                        <c:v>12.49</c:v>
                      </c:pt>
                      <c:pt idx="4718">
                        <c:v>12.42</c:v>
                      </c:pt>
                      <c:pt idx="4719">
                        <c:v>12.21</c:v>
                      </c:pt>
                      <c:pt idx="4720">
                        <c:v>12.31</c:v>
                      </c:pt>
                      <c:pt idx="4721">
                        <c:v>12.6</c:v>
                      </c:pt>
                      <c:pt idx="4722">
                        <c:v>#N/A</c:v>
                      </c:pt>
                      <c:pt idx="4723">
                        <c:v>12.52</c:v>
                      </c:pt>
                      <c:pt idx="4724">
                        <c:v>12.6</c:v>
                      </c:pt>
                      <c:pt idx="4725">
                        <c:v>13.13</c:v>
                      </c:pt>
                      <c:pt idx="4726">
                        <c:v>#N/A</c:v>
                      </c:pt>
                      <c:pt idx="4727">
                        <c:v>13.96</c:v>
                      </c:pt>
                      <c:pt idx="4728">
                        <c:v>14.03</c:v>
                      </c:pt>
                      <c:pt idx="4729">
                        <c:v>14.51</c:v>
                      </c:pt>
                      <c:pt idx="4730">
                        <c:v>14.52</c:v>
                      </c:pt>
                      <c:pt idx="4731">
                        <c:v>14.62</c:v>
                      </c:pt>
                      <c:pt idx="4732">
                        <c:v>14.91</c:v>
                      </c:pt>
                      <c:pt idx="4733">
                        <c:v>14.82</c:v>
                      </c:pt>
                      <c:pt idx="4734">
                        <c:v>14.41</c:v>
                      </c:pt>
                      <c:pt idx="4735">
                        <c:v>14.73</c:v>
                      </c:pt>
                      <c:pt idx="4736">
                        <c:v>14.83</c:v>
                      </c:pt>
                      <c:pt idx="4737">
                        <c:v>14.86</c:v>
                      </c:pt>
                      <c:pt idx="4738">
                        <c:v>14.99</c:v>
                      </c:pt>
                      <c:pt idx="4739">
                        <c:v>15.27</c:v>
                      </c:pt>
                      <c:pt idx="4740">
                        <c:v>15.2</c:v>
                      </c:pt>
                      <c:pt idx="4741">
                        <c:v>14.71</c:v>
                      </c:pt>
                      <c:pt idx="4742">
                        <c:v>14.43</c:v>
                      </c:pt>
                      <c:pt idx="4743">
                        <c:v>14.74</c:v>
                      </c:pt>
                      <c:pt idx="4744">
                        <c:v>14.69</c:v>
                      </c:pt>
                      <c:pt idx="4745">
                        <c:v>14.8</c:v>
                      </c:pt>
                      <c:pt idx="4746">
                        <c:v>14.82</c:v>
                      </c:pt>
                      <c:pt idx="4747">
                        <c:v>14.42</c:v>
                      </c:pt>
                      <c:pt idx="4748">
                        <c:v>14.33</c:v>
                      </c:pt>
                      <c:pt idx="4749">
                        <c:v>15.03</c:v>
                      </c:pt>
                      <c:pt idx="4750">
                        <c:v>15.02</c:v>
                      </c:pt>
                      <c:pt idx="4751">
                        <c:v>15.36</c:v>
                      </c:pt>
                      <c:pt idx="4752">
                        <c:v>15.19</c:v>
                      </c:pt>
                      <c:pt idx="4753">
                        <c:v>15.26</c:v>
                      </c:pt>
                      <c:pt idx="4754">
                        <c:v>15.11</c:v>
                      </c:pt>
                      <c:pt idx="4755">
                        <c:v>14.89</c:v>
                      </c:pt>
                      <c:pt idx="4756">
                        <c:v>14.63</c:v>
                      </c:pt>
                      <c:pt idx="4757">
                        <c:v>14.59</c:v>
                      </c:pt>
                      <c:pt idx="4758">
                        <c:v>14.52</c:v>
                      </c:pt>
                      <c:pt idx="4759">
                        <c:v>14.51</c:v>
                      </c:pt>
                      <c:pt idx="4760">
                        <c:v>#N/A</c:v>
                      </c:pt>
                      <c:pt idx="4761">
                        <c:v>13.85</c:v>
                      </c:pt>
                      <c:pt idx="4762">
                        <c:v>13.89</c:v>
                      </c:pt>
                      <c:pt idx="4763">
                        <c:v>13.54</c:v>
                      </c:pt>
                      <c:pt idx="4764">
                        <c:v>13.57</c:v>
                      </c:pt>
                      <c:pt idx="4765">
                        <c:v>13.22</c:v>
                      </c:pt>
                      <c:pt idx="4766">
                        <c:v>12.96</c:v>
                      </c:pt>
                      <c:pt idx="4767">
                        <c:v>12.72</c:v>
                      </c:pt>
                      <c:pt idx="4768">
                        <c:v>11.97</c:v>
                      </c:pt>
                      <c:pt idx="4769">
                        <c:v>11.97</c:v>
                      </c:pt>
                      <c:pt idx="4770">
                        <c:v>11.76</c:v>
                      </c:pt>
                      <c:pt idx="4771">
                        <c:v>11.56</c:v>
                      </c:pt>
                      <c:pt idx="4772">
                        <c:v>11.43</c:v>
                      </c:pt>
                      <c:pt idx="4773">
                        <c:v>11.38</c:v>
                      </c:pt>
                      <c:pt idx="4774">
                        <c:v>11.42</c:v>
                      </c:pt>
                      <c:pt idx="4775">
                        <c:v>11.39</c:v>
                      </c:pt>
                      <c:pt idx="4776">
                        <c:v>10.74</c:v>
                      </c:pt>
                      <c:pt idx="4777">
                        <c:v>10.74</c:v>
                      </c:pt>
                      <c:pt idx="4778">
                        <c:v>10.81</c:v>
                      </c:pt>
                      <c:pt idx="4779">
                        <c:v>10.7</c:v>
                      </c:pt>
                      <c:pt idx="4780">
                        <c:v>10.039999999999999</c:v>
                      </c:pt>
                      <c:pt idx="4781">
                        <c:v>9.85</c:v>
                      </c:pt>
                      <c:pt idx="4782">
                        <c:v>9.4</c:v>
                      </c:pt>
                      <c:pt idx="4783">
                        <c:v>9.41</c:v>
                      </c:pt>
                      <c:pt idx="4784">
                        <c:v>9.48</c:v>
                      </c:pt>
                      <c:pt idx="4785">
                        <c:v>9.85</c:v>
                      </c:pt>
                      <c:pt idx="4786">
                        <c:v>9.52</c:v>
                      </c:pt>
                      <c:pt idx="4787">
                        <c:v>9.3800000000000008</c:v>
                      </c:pt>
                      <c:pt idx="4788">
                        <c:v>9.27</c:v>
                      </c:pt>
                      <c:pt idx="4789">
                        <c:v>9.48</c:v>
                      </c:pt>
                      <c:pt idx="4790">
                        <c:v>9.76</c:v>
                      </c:pt>
                      <c:pt idx="4791">
                        <c:v>9.7799999999999994</c:v>
                      </c:pt>
                      <c:pt idx="4792">
                        <c:v>9.26</c:v>
                      </c:pt>
                      <c:pt idx="4793">
                        <c:v>9.14</c:v>
                      </c:pt>
                      <c:pt idx="4794">
                        <c:v>9.1300000000000008</c:v>
                      </c:pt>
                      <c:pt idx="4795">
                        <c:v>8.73</c:v>
                      </c:pt>
                      <c:pt idx="4796">
                        <c:v>#N/A</c:v>
                      </c:pt>
                      <c:pt idx="4797">
                        <c:v>8.82</c:v>
                      </c:pt>
                      <c:pt idx="4798">
                        <c:v>9.0399999999999991</c:v>
                      </c:pt>
                      <c:pt idx="4799">
                        <c:v>9.16</c:v>
                      </c:pt>
                      <c:pt idx="4800">
                        <c:v>9.25</c:v>
                      </c:pt>
                      <c:pt idx="4801">
                        <c:v>9.34</c:v>
                      </c:pt>
                      <c:pt idx="4802">
                        <c:v>9.1999999999999993</c:v>
                      </c:pt>
                      <c:pt idx="4803">
                        <c:v>9.06</c:v>
                      </c:pt>
                      <c:pt idx="4804">
                        <c:v>8.9700000000000006</c:v>
                      </c:pt>
                      <c:pt idx="4805">
                        <c:v>8.7200000000000006</c:v>
                      </c:pt>
                      <c:pt idx="4806">
                        <c:v>8.61</c:v>
                      </c:pt>
                      <c:pt idx="4807">
                        <c:v>8.7899999999999991</c:v>
                      </c:pt>
                      <c:pt idx="4808">
                        <c:v>8.65</c:v>
                      </c:pt>
                      <c:pt idx="4809">
                        <c:v>8.4600000000000009</c:v>
                      </c:pt>
                      <c:pt idx="4810">
                        <c:v>8.39</c:v>
                      </c:pt>
                      <c:pt idx="4811">
                        <c:v>8.3800000000000008</c:v>
                      </c:pt>
                      <c:pt idx="4812">
                        <c:v>8.36</c:v>
                      </c:pt>
                      <c:pt idx="4813">
                        <c:v>8.58</c:v>
                      </c:pt>
                      <c:pt idx="4814">
                        <c:v>8.68</c:v>
                      </c:pt>
                      <c:pt idx="4815">
                        <c:v>8.43</c:v>
                      </c:pt>
                      <c:pt idx="4816">
                        <c:v>8.59</c:v>
                      </c:pt>
                      <c:pt idx="4817">
                        <c:v>8.64</c:v>
                      </c:pt>
                      <c:pt idx="4818">
                        <c:v>8.73</c:v>
                      </c:pt>
                      <c:pt idx="4819">
                        <c:v>8.8000000000000007</c:v>
                      </c:pt>
                      <c:pt idx="4820">
                        <c:v>8.94</c:v>
                      </c:pt>
                      <c:pt idx="4821">
                        <c:v>8.9700000000000006</c:v>
                      </c:pt>
                      <c:pt idx="4822">
                        <c:v>9.01</c:v>
                      </c:pt>
                      <c:pt idx="4823">
                        <c:v>9.01</c:v>
                      </c:pt>
                      <c:pt idx="4824">
                        <c:v>8.77</c:v>
                      </c:pt>
                      <c:pt idx="4825">
                        <c:v>#N/A</c:v>
                      </c:pt>
                      <c:pt idx="4826">
                        <c:v>8.94</c:v>
                      </c:pt>
                      <c:pt idx="4827">
                        <c:v>8.8000000000000007</c:v>
                      </c:pt>
                      <c:pt idx="4828">
                        <c:v>8.83</c:v>
                      </c:pt>
                      <c:pt idx="4829">
                        <c:v>8.9</c:v>
                      </c:pt>
                      <c:pt idx="4830">
                        <c:v>8.9700000000000006</c:v>
                      </c:pt>
                      <c:pt idx="4831">
                        <c:v>9.16</c:v>
                      </c:pt>
                      <c:pt idx="4832">
                        <c:v>8.98</c:v>
                      </c:pt>
                      <c:pt idx="4833">
                        <c:v>8.7899999999999991</c:v>
                      </c:pt>
                      <c:pt idx="4834">
                        <c:v>8.89</c:v>
                      </c:pt>
                      <c:pt idx="4835">
                        <c:v>8.93</c:v>
                      </c:pt>
                      <c:pt idx="4836">
                        <c:v>8.93</c:v>
                      </c:pt>
                      <c:pt idx="4837">
                        <c:v>9.02</c:v>
                      </c:pt>
                      <c:pt idx="4838">
                        <c:v>8.9499999999999993</c:v>
                      </c:pt>
                      <c:pt idx="4839">
                        <c:v>9.0500000000000007</c:v>
                      </c:pt>
                      <c:pt idx="4840">
                        <c:v>9.15</c:v>
                      </c:pt>
                      <c:pt idx="4841">
                        <c:v>9.24</c:v>
                      </c:pt>
                      <c:pt idx="4842">
                        <c:v>9.2799999999999994</c:v>
                      </c:pt>
                      <c:pt idx="4843">
                        <c:v>9.33</c:v>
                      </c:pt>
                      <c:pt idx="4844">
                        <c:v>9.7200000000000006</c:v>
                      </c:pt>
                      <c:pt idx="4845">
                        <c:v>9.7799999999999994</c:v>
                      </c:pt>
                      <c:pt idx="4846">
                        <c:v>9.66</c:v>
                      </c:pt>
                      <c:pt idx="4847">
                        <c:v>9.67</c:v>
                      </c:pt>
                      <c:pt idx="4848">
                        <c:v>9.69</c:v>
                      </c:pt>
                      <c:pt idx="4849">
                        <c:v>9.67</c:v>
                      </c:pt>
                      <c:pt idx="4850">
                        <c:v>9.81</c:v>
                      </c:pt>
                      <c:pt idx="4851">
                        <c:v>10.07</c:v>
                      </c:pt>
                      <c:pt idx="4852">
                        <c:v>10.029999999999999</c:v>
                      </c:pt>
                      <c:pt idx="4853">
                        <c:v>10.029999999999999</c:v>
                      </c:pt>
                      <c:pt idx="4854">
                        <c:v>10.07</c:v>
                      </c:pt>
                      <c:pt idx="4855">
                        <c:v>10.119999999999999</c:v>
                      </c:pt>
                      <c:pt idx="4856">
                        <c:v>10.77</c:v>
                      </c:pt>
                      <c:pt idx="4857">
                        <c:v>10.91</c:v>
                      </c:pt>
                      <c:pt idx="4858">
                        <c:v>11.11</c:v>
                      </c:pt>
                      <c:pt idx="4859">
                        <c:v>11.27</c:v>
                      </c:pt>
                      <c:pt idx="4860">
                        <c:v>11.09</c:v>
                      </c:pt>
                      <c:pt idx="4861">
                        <c:v>11.34</c:v>
                      </c:pt>
                      <c:pt idx="4862">
                        <c:v>11.34</c:v>
                      </c:pt>
                      <c:pt idx="4863">
                        <c:v>11.52</c:v>
                      </c:pt>
                      <c:pt idx="4864">
                        <c:v>11.77</c:v>
                      </c:pt>
                      <c:pt idx="4865">
                        <c:v>11.36</c:v>
                      </c:pt>
                      <c:pt idx="4866">
                        <c:v>#N/A</c:v>
                      </c:pt>
                      <c:pt idx="4867">
                        <c:v>11.05</c:v>
                      </c:pt>
                      <c:pt idx="4868">
                        <c:v>10.73</c:v>
                      </c:pt>
                      <c:pt idx="4869">
                        <c:v>10.77</c:v>
                      </c:pt>
                      <c:pt idx="4870">
                        <c:v>10.89</c:v>
                      </c:pt>
                      <c:pt idx="4871">
                        <c:v>11.11</c:v>
                      </c:pt>
                      <c:pt idx="4872">
                        <c:v>11.13</c:v>
                      </c:pt>
                      <c:pt idx="4873">
                        <c:v>11.03</c:v>
                      </c:pt>
                      <c:pt idx="4874">
                        <c:v>11.27</c:v>
                      </c:pt>
                      <c:pt idx="4875">
                        <c:v>11.4</c:v>
                      </c:pt>
                      <c:pt idx="4876">
                        <c:v>11.79</c:v>
                      </c:pt>
                      <c:pt idx="4877">
                        <c:v>11.68</c:v>
                      </c:pt>
                      <c:pt idx="4878">
                        <c:v>11.79</c:v>
                      </c:pt>
                      <c:pt idx="4879">
                        <c:v>11.84</c:v>
                      </c:pt>
                      <c:pt idx="4880">
                        <c:v>11.59</c:v>
                      </c:pt>
                      <c:pt idx="4881">
                        <c:v>12</c:v>
                      </c:pt>
                      <c:pt idx="4882">
                        <c:v>12</c:v>
                      </c:pt>
                      <c:pt idx="4883">
                        <c:v>11.98</c:v>
                      </c:pt>
                      <c:pt idx="4884">
                        <c:v>12.11</c:v>
                      </c:pt>
                      <c:pt idx="4885">
                        <c:v>12.4</c:v>
                      </c:pt>
                      <c:pt idx="4886">
                        <c:v>12.38</c:v>
                      </c:pt>
                      <c:pt idx="4887">
                        <c:v>12.13</c:v>
                      </c:pt>
                      <c:pt idx="4888">
                        <c:v>12.02</c:v>
                      </c:pt>
                      <c:pt idx="4889">
                        <c:v>12.06</c:v>
                      </c:pt>
                      <c:pt idx="4890">
                        <c:v>11.51</c:v>
                      </c:pt>
                      <c:pt idx="4891">
                        <c:v>11.41</c:v>
                      </c:pt>
                      <c:pt idx="4892">
                        <c:v>11.44</c:v>
                      </c:pt>
                      <c:pt idx="4893">
                        <c:v>11.69</c:v>
                      </c:pt>
                      <c:pt idx="4894">
                        <c:v>11.6</c:v>
                      </c:pt>
                      <c:pt idx="4895">
                        <c:v>11.64</c:v>
                      </c:pt>
                      <c:pt idx="4896">
                        <c:v>#N/A</c:v>
                      </c:pt>
                      <c:pt idx="4897">
                        <c:v>11.67</c:v>
                      </c:pt>
                      <c:pt idx="4898">
                        <c:v>11.58</c:v>
                      </c:pt>
                      <c:pt idx="4899">
                        <c:v>11.69</c:v>
                      </c:pt>
                      <c:pt idx="4900">
                        <c:v>11.91</c:v>
                      </c:pt>
                      <c:pt idx="4901">
                        <c:v>12</c:v>
                      </c:pt>
                      <c:pt idx="4902">
                        <c:v>12.11</c:v>
                      </c:pt>
                      <c:pt idx="4903">
                        <c:v>12.31</c:v>
                      </c:pt>
                      <c:pt idx="4904">
                        <c:v>12.31</c:v>
                      </c:pt>
                      <c:pt idx="4905">
                        <c:v>12.25</c:v>
                      </c:pt>
                      <c:pt idx="4906">
                        <c:v>12.73</c:v>
                      </c:pt>
                      <c:pt idx="4907">
                        <c:v>12.91</c:v>
                      </c:pt>
                      <c:pt idx="4908">
                        <c:v>12.98</c:v>
                      </c:pt>
                      <c:pt idx="4909">
                        <c:v>13.04</c:v>
                      </c:pt>
                      <c:pt idx="4910">
                        <c:v>13.08</c:v>
                      </c:pt>
                      <c:pt idx="4911">
                        <c:v>13.23</c:v>
                      </c:pt>
                      <c:pt idx="4912">
                        <c:v>#N/A</c:v>
                      </c:pt>
                      <c:pt idx="4913">
                        <c:v>13.38</c:v>
                      </c:pt>
                      <c:pt idx="4914">
                        <c:v>13.57</c:v>
                      </c:pt>
                      <c:pt idx="4915">
                        <c:v>13.36</c:v>
                      </c:pt>
                      <c:pt idx="4916">
                        <c:v>13.29</c:v>
                      </c:pt>
                      <c:pt idx="4917">
                        <c:v>#N/A</c:v>
                      </c:pt>
                      <c:pt idx="4918">
                        <c:v>12.86</c:v>
                      </c:pt>
                      <c:pt idx="4919">
                        <c:v>12.89</c:v>
                      </c:pt>
                      <c:pt idx="4920">
                        <c:v>13.25</c:v>
                      </c:pt>
                      <c:pt idx="4921">
                        <c:v>13.71</c:v>
                      </c:pt>
                      <c:pt idx="4922">
                        <c:v>13.47</c:v>
                      </c:pt>
                      <c:pt idx="4923">
                        <c:v>13.37</c:v>
                      </c:pt>
                      <c:pt idx="4924">
                        <c:v>13.53</c:v>
                      </c:pt>
                      <c:pt idx="4925">
                        <c:v>13.83</c:v>
                      </c:pt>
                      <c:pt idx="4926">
                        <c:v>13.88</c:v>
                      </c:pt>
                      <c:pt idx="4927">
                        <c:v>13.99</c:v>
                      </c:pt>
                      <c:pt idx="4928">
                        <c:v>14</c:v>
                      </c:pt>
                      <c:pt idx="4929">
                        <c:v>#N/A</c:v>
                      </c:pt>
                      <c:pt idx="4930">
                        <c:v>14.13</c:v>
                      </c:pt>
                      <c:pt idx="4931">
                        <c:v>14.25</c:v>
                      </c:pt>
                      <c:pt idx="4932">
                        <c:v>14.25</c:v>
                      </c:pt>
                      <c:pt idx="4933">
                        <c:v>14.04</c:v>
                      </c:pt>
                      <c:pt idx="4934">
                        <c:v>14.15</c:v>
                      </c:pt>
                      <c:pt idx="4935">
                        <c:v>14.34</c:v>
                      </c:pt>
                      <c:pt idx="4936">
                        <c:v>14.45</c:v>
                      </c:pt>
                      <c:pt idx="4937">
                        <c:v>14.54</c:v>
                      </c:pt>
                      <c:pt idx="4938">
                        <c:v>14.59</c:v>
                      </c:pt>
                      <c:pt idx="4939">
                        <c:v>14.97</c:v>
                      </c:pt>
                      <c:pt idx="4940">
                        <c:v>14.74</c:v>
                      </c:pt>
                      <c:pt idx="4941">
                        <c:v>14.83</c:v>
                      </c:pt>
                      <c:pt idx="4942">
                        <c:v>15.12</c:v>
                      </c:pt>
                      <c:pt idx="4943">
                        <c:v>14.98</c:v>
                      </c:pt>
                      <c:pt idx="4944">
                        <c:v>14.89</c:v>
                      </c:pt>
                      <c:pt idx="4945">
                        <c:v>14.05</c:v>
                      </c:pt>
                      <c:pt idx="4946">
                        <c:v>13.24</c:v>
                      </c:pt>
                      <c:pt idx="4947">
                        <c:v>13.04</c:v>
                      </c:pt>
                      <c:pt idx="4948">
                        <c:v>13.37</c:v>
                      </c:pt>
                      <c:pt idx="4949">
                        <c:v>#N/A</c:v>
                      </c:pt>
                      <c:pt idx="4950">
                        <c:v>12.95</c:v>
                      </c:pt>
                      <c:pt idx="4951">
                        <c:v>12.87</c:v>
                      </c:pt>
                      <c:pt idx="4952">
                        <c:v>12.97</c:v>
                      </c:pt>
                      <c:pt idx="4953">
                        <c:v>13.06</c:v>
                      </c:pt>
                      <c:pt idx="4954">
                        <c:v>#N/A</c:v>
                      </c:pt>
                      <c:pt idx="4955">
                        <c:v>13.1</c:v>
                      </c:pt>
                      <c:pt idx="4956">
                        <c:v>12.28</c:v>
                      </c:pt>
                      <c:pt idx="4957">
                        <c:v>12.42</c:v>
                      </c:pt>
                      <c:pt idx="4958">
                        <c:v>12.92</c:v>
                      </c:pt>
                      <c:pt idx="4959">
                        <c:v>13.09</c:v>
                      </c:pt>
                      <c:pt idx="4960">
                        <c:v>13.53</c:v>
                      </c:pt>
                      <c:pt idx="4961">
                        <c:v>13.17</c:v>
                      </c:pt>
                      <c:pt idx="4962">
                        <c:v>13.3</c:v>
                      </c:pt>
                      <c:pt idx="4963">
                        <c:v>12.95</c:v>
                      </c:pt>
                      <c:pt idx="4964">
                        <c:v>13.25</c:v>
                      </c:pt>
                      <c:pt idx="4965">
                        <c:v>13.08</c:v>
                      </c:pt>
                      <c:pt idx="4966">
                        <c:v>13.62</c:v>
                      </c:pt>
                      <c:pt idx="4967">
                        <c:v>13.48</c:v>
                      </c:pt>
                      <c:pt idx="4968">
                        <c:v>13.79</c:v>
                      </c:pt>
                      <c:pt idx="4969">
                        <c:v>13.83</c:v>
                      </c:pt>
                      <c:pt idx="4970">
                        <c:v>13.74</c:v>
                      </c:pt>
                      <c:pt idx="4971">
                        <c:v>13.4</c:v>
                      </c:pt>
                      <c:pt idx="4972">
                        <c:v>13.4</c:v>
                      </c:pt>
                      <c:pt idx="4973">
                        <c:v>13.48</c:v>
                      </c:pt>
                      <c:pt idx="4974">
                        <c:v>13.42</c:v>
                      </c:pt>
                      <c:pt idx="4975">
                        <c:v>13.26</c:v>
                      </c:pt>
                      <c:pt idx="4976">
                        <c:v>13.51</c:v>
                      </c:pt>
                      <c:pt idx="4977">
                        <c:v>13.7</c:v>
                      </c:pt>
                      <c:pt idx="4978">
                        <c:v>13.63</c:v>
                      </c:pt>
                      <c:pt idx="4979">
                        <c:v>13.63</c:v>
                      </c:pt>
                      <c:pt idx="4980">
                        <c:v>13.89</c:v>
                      </c:pt>
                      <c:pt idx="4981">
                        <c:v>13.97</c:v>
                      </c:pt>
                      <c:pt idx="4982">
                        <c:v>14.1</c:v>
                      </c:pt>
                      <c:pt idx="4983">
                        <c:v>14.34</c:v>
                      </c:pt>
                      <c:pt idx="4984">
                        <c:v>#N/A</c:v>
                      </c:pt>
                      <c:pt idx="4985">
                        <c:v>14.45</c:v>
                      </c:pt>
                      <c:pt idx="4986">
                        <c:v>#N/A</c:v>
                      </c:pt>
                      <c:pt idx="4987">
                        <c:v>13.97</c:v>
                      </c:pt>
                      <c:pt idx="4988">
                        <c:v>13.98</c:v>
                      </c:pt>
                      <c:pt idx="4989">
                        <c:v>13.72</c:v>
                      </c:pt>
                      <c:pt idx="4990">
                        <c:v>13.55</c:v>
                      </c:pt>
                      <c:pt idx="4991">
                        <c:v>13.92</c:v>
                      </c:pt>
                      <c:pt idx="4992">
                        <c:v>14</c:v>
                      </c:pt>
                      <c:pt idx="4993">
                        <c:v>14</c:v>
                      </c:pt>
                      <c:pt idx="4994">
                        <c:v>14.1</c:v>
                      </c:pt>
                      <c:pt idx="4995">
                        <c:v>14.08</c:v>
                      </c:pt>
                      <c:pt idx="4996">
                        <c:v>14.4</c:v>
                      </c:pt>
                      <c:pt idx="4997">
                        <c:v>14.13</c:v>
                      </c:pt>
                      <c:pt idx="4998">
                        <c:v>14.21</c:v>
                      </c:pt>
                      <c:pt idx="4999">
                        <c:v>14.17</c:v>
                      </c:pt>
                      <c:pt idx="5000">
                        <c:v>13.91</c:v>
                      </c:pt>
                      <c:pt idx="5001">
                        <c:v>13.84</c:v>
                      </c:pt>
                      <c:pt idx="5002">
                        <c:v>13.74</c:v>
                      </c:pt>
                      <c:pt idx="5003">
                        <c:v>13.79</c:v>
                      </c:pt>
                      <c:pt idx="5004">
                        <c:v>13.7</c:v>
                      </c:pt>
                      <c:pt idx="5005">
                        <c:v>13.45</c:v>
                      </c:pt>
                      <c:pt idx="5006">
                        <c:v>13.3</c:v>
                      </c:pt>
                      <c:pt idx="5007">
                        <c:v>13.2</c:v>
                      </c:pt>
                      <c:pt idx="5008">
                        <c:v>12.75</c:v>
                      </c:pt>
                      <c:pt idx="5009">
                        <c:v>12.84</c:v>
                      </c:pt>
                      <c:pt idx="5010">
                        <c:v>12.88</c:v>
                      </c:pt>
                      <c:pt idx="5011">
                        <c:v>13.36</c:v>
                      </c:pt>
                      <c:pt idx="5012">
                        <c:v>13.55</c:v>
                      </c:pt>
                      <c:pt idx="5013">
                        <c:v>13.51</c:v>
                      </c:pt>
                      <c:pt idx="5014">
                        <c:v>13.62</c:v>
                      </c:pt>
                      <c:pt idx="5015">
                        <c:v>13.67</c:v>
                      </c:pt>
                      <c:pt idx="5016">
                        <c:v>13.32</c:v>
                      </c:pt>
                      <c:pt idx="5017">
                        <c:v>13.17</c:v>
                      </c:pt>
                      <c:pt idx="5018">
                        <c:v>13.19</c:v>
                      </c:pt>
                      <c:pt idx="5019">
                        <c:v>13.4</c:v>
                      </c:pt>
                      <c:pt idx="5020">
                        <c:v>13.57</c:v>
                      </c:pt>
                      <c:pt idx="5021">
                        <c:v>14.13</c:v>
                      </c:pt>
                      <c:pt idx="5022">
                        <c:v>13.7</c:v>
                      </c:pt>
                      <c:pt idx="5023">
                        <c:v>13.89</c:v>
                      </c:pt>
                      <c:pt idx="5024">
                        <c:v>13.87</c:v>
                      </c:pt>
                      <c:pt idx="5025">
                        <c:v>13.9</c:v>
                      </c:pt>
                      <c:pt idx="5026">
                        <c:v>14.05</c:v>
                      </c:pt>
                      <c:pt idx="5027">
                        <c:v>13.92</c:v>
                      </c:pt>
                      <c:pt idx="5028">
                        <c:v>14.19</c:v>
                      </c:pt>
                      <c:pt idx="5029">
                        <c:v>14.23</c:v>
                      </c:pt>
                      <c:pt idx="5030">
                        <c:v>#N/A</c:v>
                      </c:pt>
                      <c:pt idx="5031">
                        <c:v>14.33</c:v>
                      </c:pt>
                      <c:pt idx="5032">
                        <c:v>14.34</c:v>
                      </c:pt>
                      <c:pt idx="5033">
                        <c:v>14.41</c:v>
                      </c:pt>
                      <c:pt idx="5034">
                        <c:v>14.51</c:v>
                      </c:pt>
                      <c:pt idx="5035">
                        <c:v>14.66</c:v>
                      </c:pt>
                      <c:pt idx="5036">
                        <c:v>14.73</c:v>
                      </c:pt>
                      <c:pt idx="5037">
                        <c:v>14.65</c:v>
                      </c:pt>
                      <c:pt idx="5038">
                        <c:v>14.67</c:v>
                      </c:pt>
                      <c:pt idx="5039">
                        <c:v>14.84</c:v>
                      </c:pt>
                      <c:pt idx="5040">
                        <c:v>14.72</c:v>
                      </c:pt>
                      <c:pt idx="5041">
                        <c:v>15.37</c:v>
                      </c:pt>
                      <c:pt idx="5042">
                        <c:v>15.94</c:v>
                      </c:pt>
                      <c:pt idx="5043">
                        <c:v>15.83</c:v>
                      </c:pt>
                      <c:pt idx="5044">
                        <c:v>15.69</c:v>
                      </c:pt>
                      <c:pt idx="5045">
                        <c:v>15.69</c:v>
                      </c:pt>
                      <c:pt idx="5046">
                        <c:v>15.74</c:v>
                      </c:pt>
                      <c:pt idx="5047">
                        <c:v>15.93</c:v>
                      </c:pt>
                      <c:pt idx="5048">
                        <c:v>15.94</c:v>
                      </c:pt>
                      <c:pt idx="5049">
                        <c:v>15.8</c:v>
                      </c:pt>
                      <c:pt idx="5050">
                        <c:v>15.55</c:v>
                      </c:pt>
                      <c:pt idx="5051">
                        <c:v>15.19</c:v>
                      </c:pt>
                      <c:pt idx="5052">
                        <c:v>15.47</c:v>
                      </c:pt>
                      <c:pt idx="5053">
                        <c:v>15.63</c:v>
                      </c:pt>
                      <c:pt idx="5054">
                        <c:v>15.75</c:v>
                      </c:pt>
                      <c:pt idx="5055">
                        <c:v>15.48</c:v>
                      </c:pt>
                      <c:pt idx="5056">
                        <c:v>#N/A</c:v>
                      </c:pt>
                      <c:pt idx="5057">
                        <c:v>15.09</c:v>
                      </c:pt>
                      <c:pt idx="5058">
                        <c:v>15.14</c:v>
                      </c:pt>
                      <c:pt idx="5059">
                        <c:v>14.79</c:v>
                      </c:pt>
                      <c:pt idx="5060">
                        <c:v>14.4</c:v>
                      </c:pt>
                      <c:pt idx="5061">
                        <c:v>14.47</c:v>
                      </c:pt>
                      <c:pt idx="5062">
                        <c:v>14.66</c:v>
                      </c:pt>
                      <c:pt idx="5063">
                        <c:v>14.65</c:v>
                      </c:pt>
                      <c:pt idx="5064">
                        <c:v>14.76</c:v>
                      </c:pt>
                      <c:pt idx="5065">
                        <c:v>14.73</c:v>
                      </c:pt>
                      <c:pt idx="5066">
                        <c:v>14.31</c:v>
                      </c:pt>
                      <c:pt idx="5067">
                        <c:v>14.41</c:v>
                      </c:pt>
                      <c:pt idx="5068">
                        <c:v>14.31</c:v>
                      </c:pt>
                      <c:pt idx="5069">
                        <c:v>14.4</c:v>
                      </c:pt>
                      <c:pt idx="5070">
                        <c:v>14.44</c:v>
                      </c:pt>
                      <c:pt idx="5071">
                        <c:v>14.03</c:v>
                      </c:pt>
                      <c:pt idx="5072">
                        <c:v>14.11</c:v>
                      </c:pt>
                      <c:pt idx="5073">
                        <c:v>14.37</c:v>
                      </c:pt>
                      <c:pt idx="5074">
                        <c:v>14.66</c:v>
                      </c:pt>
                      <c:pt idx="5075">
                        <c:v>14.65</c:v>
                      </c:pt>
                      <c:pt idx="5076">
                        <c:v>14.49</c:v>
                      </c:pt>
                      <c:pt idx="5077">
                        <c:v>14.59</c:v>
                      </c:pt>
                      <c:pt idx="5078">
                        <c:v>14.71</c:v>
                      </c:pt>
                      <c:pt idx="5079">
                        <c:v>14.65</c:v>
                      </c:pt>
                      <c:pt idx="5080">
                        <c:v>14.59</c:v>
                      </c:pt>
                      <c:pt idx="5081">
                        <c:v>14.48</c:v>
                      </c:pt>
                      <c:pt idx="5082">
                        <c:v>14.66</c:v>
                      </c:pt>
                      <c:pt idx="5083">
                        <c:v>14.94</c:v>
                      </c:pt>
                      <c:pt idx="5084">
                        <c:v>14.87</c:v>
                      </c:pt>
                      <c:pt idx="5085">
                        <c:v>#N/A</c:v>
                      </c:pt>
                      <c:pt idx="5086">
                        <c:v>14.68</c:v>
                      </c:pt>
                      <c:pt idx="5087">
                        <c:v>14.92</c:v>
                      </c:pt>
                      <c:pt idx="5088">
                        <c:v>15.02</c:v>
                      </c:pt>
                      <c:pt idx="5089">
                        <c:v>15.14</c:v>
                      </c:pt>
                      <c:pt idx="5090">
                        <c:v>14.88</c:v>
                      </c:pt>
                      <c:pt idx="5091">
                        <c:v>14.83</c:v>
                      </c:pt>
                      <c:pt idx="5092">
                        <c:v>15.07</c:v>
                      </c:pt>
                      <c:pt idx="5093">
                        <c:v>15.03</c:v>
                      </c:pt>
                      <c:pt idx="5094">
                        <c:v>15.11</c:v>
                      </c:pt>
                      <c:pt idx="5095">
                        <c:v>15.07</c:v>
                      </c:pt>
                      <c:pt idx="5096">
                        <c:v>15.96</c:v>
                      </c:pt>
                      <c:pt idx="5097">
                        <c:v>16</c:v>
                      </c:pt>
                      <c:pt idx="5098">
                        <c:v>15.95</c:v>
                      </c:pt>
                      <c:pt idx="5099">
                        <c:v>15.85</c:v>
                      </c:pt>
                      <c:pt idx="5100">
                        <c:v>15.64</c:v>
                      </c:pt>
                      <c:pt idx="5101">
                        <c:v>15.57</c:v>
                      </c:pt>
                      <c:pt idx="5102">
                        <c:v>15.78</c:v>
                      </c:pt>
                      <c:pt idx="5103">
                        <c:v>15.76</c:v>
                      </c:pt>
                      <c:pt idx="5104">
                        <c:v>15.88</c:v>
                      </c:pt>
                      <c:pt idx="5105">
                        <c:v>15.84</c:v>
                      </c:pt>
                      <c:pt idx="5106">
                        <c:v>16.16</c:v>
                      </c:pt>
                      <c:pt idx="5107">
                        <c:v>16.16</c:v>
                      </c:pt>
                      <c:pt idx="5108">
                        <c:v>16.07</c:v>
                      </c:pt>
                      <c:pt idx="5109">
                        <c:v>16.03</c:v>
                      </c:pt>
                      <c:pt idx="5110">
                        <c:v>16.05</c:v>
                      </c:pt>
                      <c:pt idx="5111">
                        <c:v>15.83</c:v>
                      </c:pt>
                      <c:pt idx="5112">
                        <c:v>15.67</c:v>
                      </c:pt>
                      <c:pt idx="5113">
                        <c:v>16.02</c:v>
                      </c:pt>
                      <c:pt idx="5114">
                        <c:v>16.13</c:v>
                      </c:pt>
                      <c:pt idx="5115">
                        <c:v>16.190000000000001</c:v>
                      </c:pt>
                      <c:pt idx="5116">
                        <c:v>16.22</c:v>
                      </c:pt>
                      <c:pt idx="5117">
                        <c:v>16.3</c:v>
                      </c:pt>
                      <c:pt idx="5118">
                        <c:v>16.32</c:v>
                      </c:pt>
                      <c:pt idx="5119">
                        <c:v>16.25</c:v>
                      </c:pt>
                      <c:pt idx="5120">
                        <c:v>16.309999999999999</c:v>
                      </c:pt>
                      <c:pt idx="5121">
                        <c:v>16.86</c:v>
                      </c:pt>
                      <c:pt idx="5122">
                        <c:v>16.670000000000002</c:v>
                      </c:pt>
                      <c:pt idx="5123">
                        <c:v>16.690000000000001</c:v>
                      </c:pt>
                      <c:pt idx="5124">
                        <c:v>16.75</c:v>
                      </c:pt>
                      <c:pt idx="5125">
                        <c:v>16.57</c:v>
                      </c:pt>
                      <c:pt idx="5126">
                        <c:v>16.73</c:v>
                      </c:pt>
                      <c:pt idx="5127">
                        <c:v>16.78</c:v>
                      </c:pt>
                      <c:pt idx="5128">
                        <c:v>16.78</c:v>
                      </c:pt>
                      <c:pt idx="5129">
                        <c:v>16.899999999999999</c:v>
                      </c:pt>
                      <c:pt idx="5130">
                        <c:v>16.89</c:v>
                      </c:pt>
                      <c:pt idx="5131">
                        <c:v>#N/A</c:v>
                      </c:pt>
                      <c:pt idx="5132">
                        <c:v>16.95</c:v>
                      </c:pt>
                      <c:pt idx="5133">
                        <c:v>16.95</c:v>
                      </c:pt>
                      <c:pt idx="5134">
                        <c:v>16.72</c:v>
                      </c:pt>
                      <c:pt idx="5135">
                        <c:v>16.47</c:v>
                      </c:pt>
                      <c:pt idx="5136">
                        <c:v>16.43</c:v>
                      </c:pt>
                      <c:pt idx="5137">
                        <c:v>16.13</c:v>
                      </c:pt>
                      <c:pt idx="5138">
                        <c:v>16.09</c:v>
                      </c:pt>
                      <c:pt idx="5139">
                        <c:v>16.010000000000002</c:v>
                      </c:pt>
                      <c:pt idx="5140">
                        <c:v>16.02</c:v>
                      </c:pt>
                      <c:pt idx="5141">
                        <c:v>15.79</c:v>
                      </c:pt>
                      <c:pt idx="5142">
                        <c:v>16.04</c:v>
                      </c:pt>
                      <c:pt idx="5143">
                        <c:v>16.11</c:v>
                      </c:pt>
                      <c:pt idx="5144">
                        <c:v>16.170000000000002</c:v>
                      </c:pt>
                      <c:pt idx="5145">
                        <c:v>16.53</c:v>
                      </c:pt>
                      <c:pt idx="5146">
                        <c:v>16.57</c:v>
                      </c:pt>
                      <c:pt idx="5147">
                        <c:v>16.59</c:v>
                      </c:pt>
                      <c:pt idx="5148">
                        <c:v>16.690000000000001</c:v>
                      </c:pt>
                      <c:pt idx="5149">
                        <c:v>16.57</c:v>
                      </c:pt>
                      <c:pt idx="5150">
                        <c:v>16.34</c:v>
                      </c:pt>
                      <c:pt idx="5151">
                        <c:v>15.87</c:v>
                      </c:pt>
                      <c:pt idx="5152">
                        <c:v>15.85</c:v>
                      </c:pt>
                      <c:pt idx="5153">
                        <c:v>15.73</c:v>
                      </c:pt>
                      <c:pt idx="5154">
                        <c:v>15.79</c:v>
                      </c:pt>
                      <c:pt idx="5155">
                        <c:v>15.2</c:v>
                      </c:pt>
                      <c:pt idx="5156">
                        <c:v>#N/A</c:v>
                      </c:pt>
                      <c:pt idx="5157">
                        <c:v>15.25</c:v>
                      </c:pt>
                      <c:pt idx="5158">
                        <c:v>15.35</c:v>
                      </c:pt>
                      <c:pt idx="5159">
                        <c:v>15.31</c:v>
                      </c:pt>
                      <c:pt idx="5160">
                        <c:v>15.46</c:v>
                      </c:pt>
                      <c:pt idx="5161">
                        <c:v>15.48</c:v>
                      </c:pt>
                      <c:pt idx="5162">
                        <c:v>15.48</c:v>
                      </c:pt>
                      <c:pt idx="5163">
                        <c:v>15.55</c:v>
                      </c:pt>
                      <c:pt idx="5164">
                        <c:v>15.56</c:v>
                      </c:pt>
                      <c:pt idx="5165">
                        <c:v>15.41</c:v>
                      </c:pt>
                      <c:pt idx="5166">
                        <c:v>15.56</c:v>
                      </c:pt>
                      <c:pt idx="5167">
                        <c:v>15.56</c:v>
                      </c:pt>
                      <c:pt idx="5168">
                        <c:v>15.42</c:v>
                      </c:pt>
                      <c:pt idx="5169">
                        <c:v>15.07</c:v>
                      </c:pt>
                      <c:pt idx="5170">
                        <c:v>14.59</c:v>
                      </c:pt>
                      <c:pt idx="5171">
                        <c:v>14.44</c:v>
                      </c:pt>
                      <c:pt idx="5172">
                        <c:v>#N/A</c:v>
                      </c:pt>
                      <c:pt idx="5173">
                        <c:v>14.11</c:v>
                      </c:pt>
                      <c:pt idx="5174">
                        <c:v>14.2</c:v>
                      </c:pt>
                      <c:pt idx="5175">
                        <c:v>13.86</c:v>
                      </c:pt>
                      <c:pt idx="5176">
                        <c:v>13.17</c:v>
                      </c:pt>
                      <c:pt idx="5177">
                        <c:v>13.22</c:v>
                      </c:pt>
                      <c:pt idx="5178">
                        <c:v>#N/A</c:v>
                      </c:pt>
                      <c:pt idx="5179">
                        <c:v>12.77</c:v>
                      </c:pt>
                      <c:pt idx="5180">
                        <c:v>12.83</c:v>
                      </c:pt>
                      <c:pt idx="5181">
                        <c:v>12.69</c:v>
                      </c:pt>
                      <c:pt idx="5182">
                        <c:v>12.71</c:v>
                      </c:pt>
                      <c:pt idx="5183">
                        <c:v>12.19</c:v>
                      </c:pt>
                      <c:pt idx="5184">
                        <c:v>12.22</c:v>
                      </c:pt>
                      <c:pt idx="5185">
                        <c:v>12.21</c:v>
                      </c:pt>
                      <c:pt idx="5186">
                        <c:v>12.5</c:v>
                      </c:pt>
                      <c:pt idx="5187">
                        <c:v>12.15</c:v>
                      </c:pt>
                      <c:pt idx="5188">
                        <c:v>12.13</c:v>
                      </c:pt>
                      <c:pt idx="5189">
                        <c:v>#N/A</c:v>
                      </c:pt>
                      <c:pt idx="5190">
                        <c:v>12.11</c:v>
                      </c:pt>
                      <c:pt idx="5191">
                        <c:v>12.36</c:v>
                      </c:pt>
                      <c:pt idx="5192">
                        <c:v>12.71</c:v>
                      </c:pt>
                      <c:pt idx="5193">
                        <c:v>12.89</c:v>
                      </c:pt>
                      <c:pt idx="5194">
                        <c:v>12.88</c:v>
                      </c:pt>
                      <c:pt idx="5195">
                        <c:v>12.23</c:v>
                      </c:pt>
                      <c:pt idx="5196">
                        <c:v>12.58</c:v>
                      </c:pt>
                      <c:pt idx="5197">
                        <c:v>12.65</c:v>
                      </c:pt>
                      <c:pt idx="5198">
                        <c:v>12.87</c:v>
                      </c:pt>
                      <c:pt idx="5199">
                        <c:v>13.16</c:v>
                      </c:pt>
                      <c:pt idx="5200">
                        <c:v>13.35</c:v>
                      </c:pt>
                      <c:pt idx="5201">
                        <c:v>13.39</c:v>
                      </c:pt>
                      <c:pt idx="5202">
                        <c:v>13.1</c:v>
                      </c:pt>
                      <c:pt idx="5203">
                        <c:v>13.04</c:v>
                      </c:pt>
                      <c:pt idx="5204">
                        <c:v>13.37</c:v>
                      </c:pt>
                      <c:pt idx="5205">
                        <c:v>13.19</c:v>
                      </c:pt>
                      <c:pt idx="5206">
                        <c:v>13.61</c:v>
                      </c:pt>
                      <c:pt idx="5207">
                        <c:v>13.77</c:v>
                      </c:pt>
                      <c:pt idx="5208">
                        <c:v>14.12</c:v>
                      </c:pt>
                      <c:pt idx="5209">
                        <c:v>13.95</c:v>
                      </c:pt>
                      <c:pt idx="5210">
                        <c:v>#N/A</c:v>
                      </c:pt>
                      <c:pt idx="5211">
                        <c:v>14.02</c:v>
                      </c:pt>
                      <c:pt idx="5212">
                        <c:v>13.98</c:v>
                      </c:pt>
                      <c:pt idx="5213">
                        <c:v>13.9</c:v>
                      </c:pt>
                      <c:pt idx="5214">
                        <c:v>13.63</c:v>
                      </c:pt>
                      <c:pt idx="5215">
                        <c:v>#N/A</c:v>
                      </c:pt>
                      <c:pt idx="5216">
                        <c:v>13.87</c:v>
                      </c:pt>
                      <c:pt idx="5217">
                        <c:v>14.09</c:v>
                      </c:pt>
                      <c:pt idx="5218">
                        <c:v>14.19</c:v>
                      </c:pt>
                      <c:pt idx="5219">
                        <c:v>14.33</c:v>
                      </c:pt>
                      <c:pt idx="5220">
                        <c:v>14.11</c:v>
                      </c:pt>
                      <c:pt idx="5221">
                        <c:v>14.55</c:v>
                      </c:pt>
                      <c:pt idx="5222">
                        <c:v>14.49</c:v>
                      </c:pt>
                      <c:pt idx="5223">
                        <c:v>14.78</c:v>
                      </c:pt>
                      <c:pt idx="5224">
                        <c:v>14.71</c:v>
                      </c:pt>
                      <c:pt idx="5225">
                        <c:v>14.81</c:v>
                      </c:pt>
                      <c:pt idx="5226">
                        <c:v>14.83</c:v>
                      </c:pt>
                      <c:pt idx="5227">
                        <c:v>14.79</c:v>
                      </c:pt>
                      <c:pt idx="5228">
                        <c:v>15.02</c:v>
                      </c:pt>
                      <c:pt idx="5229">
                        <c:v>14.96</c:v>
                      </c:pt>
                      <c:pt idx="5230">
                        <c:v>15.06</c:v>
                      </c:pt>
                      <c:pt idx="5231">
                        <c:v>14.93</c:v>
                      </c:pt>
                      <c:pt idx="5232">
                        <c:v>14.7</c:v>
                      </c:pt>
                      <c:pt idx="5233">
                        <c:v>14.57</c:v>
                      </c:pt>
                      <c:pt idx="5234">
                        <c:v>14.33</c:v>
                      </c:pt>
                      <c:pt idx="5235">
                        <c:v>14.24</c:v>
                      </c:pt>
                      <c:pt idx="5236">
                        <c:v>15.04</c:v>
                      </c:pt>
                      <c:pt idx="5237">
                        <c:v>14.85</c:v>
                      </c:pt>
                      <c:pt idx="5238">
                        <c:v>14.93</c:v>
                      </c:pt>
                      <c:pt idx="5239">
                        <c:v>14.96</c:v>
                      </c:pt>
                      <c:pt idx="5240">
                        <c:v>14.89</c:v>
                      </c:pt>
                      <c:pt idx="5241">
                        <c:v>15.09</c:v>
                      </c:pt>
                      <c:pt idx="5242">
                        <c:v>15.15</c:v>
                      </c:pt>
                      <c:pt idx="5243">
                        <c:v>15.08</c:v>
                      </c:pt>
                      <c:pt idx="5244">
                        <c:v>15.07</c:v>
                      </c:pt>
                      <c:pt idx="5245">
                        <c:v>#N/A</c:v>
                      </c:pt>
                      <c:pt idx="5246">
                        <c:v>#N/A</c:v>
                      </c:pt>
                      <c:pt idx="5247">
                        <c:v>15.04</c:v>
                      </c:pt>
                      <c:pt idx="5248">
                        <c:v>15.18</c:v>
                      </c:pt>
                      <c:pt idx="5249">
                        <c:v>14.99</c:v>
                      </c:pt>
                      <c:pt idx="5250">
                        <c:v>14.94</c:v>
                      </c:pt>
                      <c:pt idx="5251">
                        <c:v>14.35</c:v>
                      </c:pt>
                      <c:pt idx="5252">
                        <c:v>14.33</c:v>
                      </c:pt>
                      <c:pt idx="5253">
                        <c:v>14.24</c:v>
                      </c:pt>
                      <c:pt idx="5254">
                        <c:v>14.25</c:v>
                      </c:pt>
                      <c:pt idx="5255">
                        <c:v>14.44</c:v>
                      </c:pt>
                      <c:pt idx="5256">
                        <c:v>14.25</c:v>
                      </c:pt>
                      <c:pt idx="5257">
                        <c:v>14.14</c:v>
                      </c:pt>
                      <c:pt idx="5258">
                        <c:v>14.09</c:v>
                      </c:pt>
                      <c:pt idx="5259">
                        <c:v>13.9</c:v>
                      </c:pt>
                      <c:pt idx="5260">
                        <c:v>13.79</c:v>
                      </c:pt>
                      <c:pt idx="5261">
                        <c:v>13.71</c:v>
                      </c:pt>
                      <c:pt idx="5262">
                        <c:v>13.93</c:v>
                      </c:pt>
                      <c:pt idx="5263">
                        <c:v>13.97</c:v>
                      </c:pt>
                      <c:pt idx="5264">
                        <c:v>14.25</c:v>
                      </c:pt>
                      <c:pt idx="5265">
                        <c:v>14.35</c:v>
                      </c:pt>
                      <c:pt idx="5266">
                        <c:v>14.43</c:v>
                      </c:pt>
                      <c:pt idx="5267">
                        <c:v>14.35</c:v>
                      </c:pt>
                      <c:pt idx="5268">
                        <c:v>14.15</c:v>
                      </c:pt>
                      <c:pt idx="5269">
                        <c:v>14.24</c:v>
                      </c:pt>
                      <c:pt idx="5270">
                        <c:v>14.35</c:v>
                      </c:pt>
                      <c:pt idx="5271">
                        <c:v>14.09</c:v>
                      </c:pt>
                      <c:pt idx="5272">
                        <c:v>14.07</c:v>
                      </c:pt>
                      <c:pt idx="5273">
                        <c:v>14.14</c:v>
                      </c:pt>
                      <c:pt idx="5274">
                        <c:v>14.24</c:v>
                      </c:pt>
                      <c:pt idx="5275">
                        <c:v>14.35</c:v>
                      </c:pt>
                      <c:pt idx="5276">
                        <c:v>14.53</c:v>
                      </c:pt>
                      <c:pt idx="5277">
                        <c:v>14.63</c:v>
                      </c:pt>
                      <c:pt idx="5278">
                        <c:v>14.52</c:v>
                      </c:pt>
                      <c:pt idx="5279">
                        <c:v>14.42</c:v>
                      </c:pt>
                      <c:pt idx="5280">
                        <c:v>14.44</c:v>
                      </c:pt>
                      <c:pt idx="5281">
                        <c:v>14.37</c:v>
                      </c:pt>
                      <c:pt idx="5282">
                        <c:v>14.42</c:v>
                      </c:pt>
                      <c:pt idx="5283">
                        <c:v>14.54</c:v>
                      </c:pt>
                      <c:pt idx="5284">
                        <c:v>14.28</c:v>
                      </c:pt>
                      <c:pt idx="5285">
                        <c:v>#N/A</c:v>
                      </c:pt>
                      <c:pt idx="5286">
                        <c:v>14.22</c:v>
                      </c:pt>
                      <c:pt idx="5287">
                        <c:v>14.17</c:v>
                      </c:pt>
                      <c:pt idx="5288">
                        <c:v>14.35</c:v>
                      </c:pt>
                      <c:pt idx="5289">
                        <c:v>14.39</c:v>
                      </c:pt>
                      <c:pt idx="5290">
                        <c:v>14.24</c:v>
                      </c:pt>
                      <c:pt idx="5291">
                        <c:v>14.18</c:v>
                      </c:pt>
                      <c:pt idx="5292">
                        <c:v>14.14</c:v>
                      </c:pt>
                      <c:pt idx="5293">
                        <c:v>14.04</c:v>
                      </c:pt>
                      <c:pt idx="5294">
                        <c:v>14.06</c:v>
                      </c:pt>
                      <c:pt idx="5295">
                        <c:v>14.02</c:v>
                      </c:pt>
                      <c:pt idx="5296">
                        <c:v>14.02</c:v>
                      </c:pt>
                      <c:pt idx="5297">
                        <c:v>13.95</c:v>
                      </c:pt>
                      <c:pt idx="5298">
                        <c:v>13.99</c:v>
                      </c:pt>
                      <c:pt idx="5299">
                        <c:v>14.02</c:v>
                      </c:pt>
                      <c:pt idx="5300">
                        <c:v>13.99</c:v>
                      </c:pt>
                      <c:pt idx="5301">
                        <c:v>14.13</c:v>
                      </c:pt>
                      <c:pt idx="5302">
                        <c:v>14.17</c:v>
                      </c:pt>
                      <c:pt idx="5303">
                        <c:v>14.04</c:v>
                      </c:pt>
                      <c:pt idx="5304">
                        <c:v>13.78</c:v>
                      </c:pt>
                      <c:pt idx="5305">
                        <c:v>13.67</c:v>
                      </c:pt>
                      <c:pt idx="5306">
                        <c:v>13.71</c:v>
                      </c:pt>
                      <c:pt idx="5307">
                        <c:v>13.73</c:v>
                      </c:pt>
                      <c:pt idx="5308">
                        <c:v>13.8</c:v>
                      </c:pt>
                      <c:pt idx="5309">
                        <c:v>13.95</c:v>
                      </c:pt>
                      <c:pt idx="5310">
                        <c:v>13.86</c:v>
                      </c:pt>
                      <c:pt idx="5311">
                        <c:v>13.85</c:v>
                      </c:pt>
                      <c:pt idx="5312">
                        <c:v>13.85</c:v>
                      </c:pt>
                      <c:pt idx="5313">
                        <c:v>13.78</c:v>
                      </c:pt>
                      <c:pt idx="5314">
                        <c:v>13.48</c:v>
                      </c:pt>
                      <c:pt idx="5315">
                        <c:v>13.57</c:v>
                      </c:pt>
                      <c:pt idx="5316">
                        <c:v>13.62</c:v>
                      </c:pt>
                      <c:pt idx="5317">
                        <c:v>13.68</c:v>
                      </c:pt>
                      <c:pt idx="5318">
                        <c:v>13.62</c:v>
                      </c:pt>
                      <c:pt idx="5319">
                        <c:v>13.63</c:v>
                      </c:pt>
                      <c:pt idx="5320">
                        <c:v>13.62</c:v>
                      </c:pt>
                      <c:pt idx="5321">
                        <c:v>#N/A</c:v>
                      </c:pt>
                      <c:pt idx="5322">
                        <c:v>13.92</c:v>
                      </c:pt>
                      <c:pt idx="5323">
                        <c:v>13.95</c:v>
                      </c:pt>
                      <c:pt idx="5324">
                        <c:v>13.9</c:v>
                      </c:pt>
                      <c:pt idx="5325">
                        <c:v>14.03</c:v>
                      </c:pt>
                      <c:pt idx="5326">
                        <c:v>13.97</c:v>
                      </c:pt>
                      <c:pt idx="5327">
                        <c:v>14.04</c:v>
                      </c:pt>
                      <c:pt idx="5328">
                        <c:v>14.11</c:v>
                      </c:pt>
                      <c:pt idx="5329">
                        <c:v>14.12</c:v>
                      </c:pt>
                      <c:pt idx="5330">
                        <c:v>14.08</c:v>
                      </c:pt>
                      <c:pt idx="5331">
                        <c:v>14.37</c:v>
                      </c:pt>
                      <c:pt idx="5332">
                        <c:v>14.41</c:v>
                      </c:pt>
                      <c:pt idx="5333">
                        <c:v>14.45</c:v>
                      </c:pt>
                      <c:pt idx="5334">
                        <c:v>14.79</c:v>
                      </c:pt>
                      <c:pt idx="5335">
                        <c:v>14.96</c:v>
                      </c:pt>
                      <c:pt idx="5336">
                        <c:v>14.92</c:v>
                      </c:pt>
                      <c:pt idx="5337">
                        <c:v>14.9</c:v>
                      </c:pt>
                      <c:pt idx="5338">
                        <c:v>14.97</c:v>
                      </c:pt>
                      <c:pt idx="5339">
                        <c:v>14.95</c:v>
                      </c:pt>
                      <c:pt idx="5340">
                        <c:v>14.98</c:v>
                      </c:pt>
                      <c:pt idx="5341">
                        <c:v>14.93</c:v>
                      </c:pt>
                      <c:pt idx="5342">
                        <c:v>14.83</c:v>
                      </c:pt>
                      <c:pt idx="5343">
                        <c:v>14.66</c:v>
                      </c:pt>
                      <c:pt idx="5344">
                        <c:v>14.6</c:v>
                      </c:pt>
                      <c:pt idx="5345">
                        <c:v>14.71</c:v>
                      </c:pt>
                      <c:pt idx="5346">
                        <c:v>#N/A</c:v>
                      </c:pt>
                      <c:pt idx="5347">
                        <c:v>14.72</c:v>
                      </c:pt>
                      <c:pt idx="5348">
                        <c:v>14.68</c:v>
                      </c:pt>
                      <c:pt idx="5349">
                        <c:v>14.26</c:v>
                      </c:pt>
                      <c:pt idx="5350">
                        <c:v>14.05</c:v>
                      </c:pt>
                      <c:pt idx="5351">
                        <c:v>13.86</c:v>
                      </c:pt>
                      <c:pt idx="5352">
                        <c:v>14.13</c:v>
                      </c:pt>
                      <c:pt idx="5353">
                        <c:v>14.23</c:v>
                      </c:pt>
                      <c:pt idx="5354">
                        <c:v>14.07</c:v>
                      </c:pt>
                      <c:pt idx="5355">
                        <c:v>13.71</c:v>
                      </c:pt>
                      <c:pt idx="5356">
                        <c:v>13.52</c:v>
                      </c:pt>
                      <c:pt idx="5357">
                        <c:v>13.27</c:v>
                      </c:pt>
                      <c:pt idx="5358">
                        <c:v>13.13</c:v>
                      </c:pt>
                      <c:pt idx="5359">
                        <c:v>13.04</c:v>
                      </c:pt>
                      <c:pt idx="5360">
                        <c:v>13.04</c:v>
                      </c:pt>
                      <c:pt idx="5361">
                        <c:v>13.33</c:v>
                      </c:pt>
                      <c:pt idx="5362">
                        <c:v>13.35</c:v>
                      </c:pt>
                      <c:pt idx="5363">
                        <c:v>13.45</c:v>
                      </c:pt>
                      <c:pt idx="5364">
                        <c:v>13.42</c:v>
                      </c:pt>
                      <c:pt idx="5365">
                        <c:v>13.17</c:v>
                      </c:pt>
                      <c:pt idx="5366">
                        <c:v>12.82</c:v>
                      </c:pt>
                      <c:pt idx="5367">
                        <c:v>12.9</c:v>
                      </c:pt>
                      <c:pt idx="5368">
                        <c:v>12.93</c:v>
                      </c:pt>
                      <c:pt idx="5369">
                        <c:v>13.08</c:v>
                      </c:pt>
                      <c:pt idx="5370">
                        <c:v>13.24</c:v>
                      </c:pt>
                      <c:pt idx="5371">
                        <c:v>13.08</c:v>
                      </c:pt>
                      <c:pt idx="5372">
                        <c:v>13.15</c:v>
                      </c:pt>
                      <c:pt idx="5373">
                        <c:v>13.15</c:v>
                      </c:pt>
                      <c:pt idx="5374">
                        <c:v>12.93</c:v>
                      </c:pt>
                      <c:pt idx="5375">
                        <c:v>12.75</c:v>
                      </c:pt>
                      <c:pt idx="5376">
                        <c:v>12.36</c:v>
                      </c:pt>
                      <c:pt idx="5377">
                        <c:v>11.83</c:v>
                      </c:pt>
                      <c:pt idx="5378">
                        <c:v>11.76</c:v>
                      </c:pt>
                      <c:pt idx="5379">
                        <c:v>11.61</c:v>
                      </c:pt>
                      <c:pt idx="5380">
                        <c:v>11.2</c:v>
                      </c:pt>
                      <c:pt idx="5381">
                        <c:v>11.57</c:v>
                      </c:pt>
                      <c:pt idx="5382">
                        <c:v>11.5</c:v>
                      </c:pt>
                      <c:pt idx="5383">
                        <c:v>11.66</c:v>
                      </c:pt>
                      <c:pt idx="5384">
                        <c:v>11.67</c:v>
                      </c:pt>
                      <c:pt idx="5385">
                        <c:v>11.93</c:v>
                      </c:pt>
                      <c:pt idx="5386">
                        <c:v>12.01</c:v>
                      </c:pt>
                      <c:pt idx="5387">
                        <c:v>11.99</c:v>
                      </c:pt>
                      <c:pt idx="5388">
                        <c:v>12</c:v>
                      </c:pt>
                      <c:pt idx="5389">
                        <c:v>11.95</c:v>
                      </c:pt>
                      <c:pt idx="5390">
                        <c:v>11.69</c:v>
                      </c:pt>
                      <c:pt idx="5391">
                        <c:v>#N/A</c:v>
                      </c:pt>
                      <c:pt idx="5392">
                        <c:v>11.8</c:v>
                      </c:pt>
                      <c:pt idx="5393">
                        <c:v>11.87</c:v>
                      </c:pt>
                      <c:pt idx="5394">
                        <c:v>11.87</c:v>
                      </c:pt>
                      <c:pt idx="5395">
                        <c:v>12.06</c:v>
                      </c:pt>
                      <c:pt idx="5396">
                        <c:v>11.93</c:v>
                      </c:pt>
                      <c:pt idx="5397">
                        <c:v>11.88</c:v>
                      </c:pt>
                      <c:pt idx="5398">
                        <c:v>12.16</c:v>
                      </c:pt>
                      <c:pt idx="5399">
                        <c:v>12.14</c:v>
                      </c:pt>
                      <c:pt idx="5400">
                        <c:v>11.96</c:v>
                      </c:pt>
                      <c:pt idx="5401">
                        <c:v>11.98</c:v>
                      </c:pt>
                      <c:pt idx="5402">
                        <c:v>11.68</c:v>
                      </c:pt>
                      <c:pt idx="5403">
                        <c:v>11.61</c:v>
                      </c:pt>
                      <c:pt idx="5404">
                        <c:v>11.5</c:v>
                      </c:pt>
                      <c:pt idx="5405">
                        <c:v>11.65</c:v>
                      </c:pt>
                      <c:pt idx="5406">
                        <c:v>11.69</c:v>
                      </c:pt>
                      <c:pt idx="5407">
                        <c:v>11.42</c:v>
                      </c:pt>
                      <c:pt idx="5408">
                        <c:v>11.38</c:v>
                      </c:pt>
                      <c:pt idx="5409">
                        <c:v>11.23</c:v>
                      </c:pt>
                      <c:pt idx="5410">
                        <c:v>11.13</c:v>
                      </c:pt>
                      <c:pt idx="5411">
                        <c:v>11.51</c:v>
                      </c:pt>
                      <c:pt idx="5412">
                        <c:v>11.42</c:v>
                      </c:pt>
                      <c:pt idx="5413">
                        <c:v>11.21</c:v>
                      </c:pt>
                      <c:pt idx="5414">
                        <c:v>10.46</c:v>
                      </c:pt>
                      <c:pt idx="5415">
                        <c:v>10.15</c:v>
                      </c:pt>
                      <c:pt idx="5416">
                        <c:v>#N/A</c:v>
                      </c:pt>
                      <c:pt idx="5417">
                        <c:v>9.69</c:v>
                      </c:pt>
                      <c:pt idx="5418">
                        <c:v>9.68</c:v>
                      </c:pt>
                      <c:pt idx="5419">
                        <c:v>9.84</c:v>
                      </c:pt>
                      <c:pt idx="5420">
                        <c:v>10</c:v>
                      </c:pt>
                      <c:pt idx="5421">
                        <c:v>9.8000000000000007</c:v>
                      </c:pt>
                      <c:pt idx="5422">
                        <c:v>9.82</c:v>
                      </c:pt>
                      <c:pt idx="5423">
                        <c:v>9.7200000000000006</c:v>
                      </c:pt>
                      <c:pt idx="5424">
                        <c:v>9.7899999999999991</c:v>
                      </c:pt>
                      <c:pt idx="5425">
                        <c:v>9.8699999999999992</c:v>
                      </c:pt>
                      <c:pt idx="5426">
                        <c:v>10.09</c:v>
                      </c:pt>
                      <c:pt idx="5427">
                        <c:v>9.89</c:v>
                      </c:pt>
                      <c:pt idx="5428">
                        <c:v>9.94</c:v>
                      </c:pt>
                      <c:pt idx="5429">
                        <c:v>9.89</c:v>
                      </c:pt>
                      <c:pt idx="5430">
                        <c:v>9.85</c:v>
                      </c:pt>
                      <c:pt idx="5431">
                        <c:v>9.68</c:v>
                      </c:pt>
                      <c:pt idx="5432">
                        <c:v>#N/A</c:v>
                      </c:pt>
                      <c:pt idx="5433">
                        <c:v>9.65</c:v>
                      </c:pt>
                      <c:pt idx="5434">
                        <c:v>9.64</c:v>
                      </c:pt>
                      <c:pt idx="5435">
                        <c:v>9.73</c:v>
                      </c:pt>
                      <c:pt idx="5436">
                        <c:v>9.81</c:v>
                      </c:pt>
                      <c:pt idx="5437">
                        <c:v>9.74</c:v>
                      </c:pt>
                      <c:pt idx="5438">
                        <c:v>9.77</c:v>
                      </c:pt>
                      <c:pt idx="5439">
                        <c:v>#N/A</c:v>
                      </c:pt>
                      <c:pt idx="5440">
                        <c:v>9.8699999999999992</c:v>
                      </c:pt>
                      <c:pt idx="5441">
                        <c:v>9.91</c:v>
                      </c:pt>
                      <c:pt idx="5442">
                        <c:v>9.9</c:v>
                      </c:pt>
                      <c:pt idx="5443">
                        <c:v>9.9</c:v>
                      </c:pt>
                      <c:pt idx="5444">
                        <c:v>9.81</c:v>
                      </c:pt>
                      <c:pt idx="5445">
                        <c:v>9.7899999999999991</c:v>
                      </c:pt>
                      <c:pt idx="5446">
                        <c:v>9.73</c:v>
                      </c:pt>
                      <c:pt idx="5447">
                        <c:v>9.73</c:v>
                      </c:pt>
                      <c:pt idx="5448">
                        <c:v>9.8000000000000007</c:v>
                      </c:pt>
                      <c:pt idx="5449">
                        <c:v>#N/A</c:v>
                      </c:pt>
                      <c:pt idx="5450">
                        <c:v>9.76</c:v>
                      </c:pt>
                      <c:pt idx="5451">
                        <c:v>9.94</c:v>
                      </c:pt>
                      <c:pt idx="5452">
                        <c:v>9.9600000000000009</c:v>
                      </c:pt>
                      <c:pt idx="5453">
                        <c:v>9.9600000000000009</c:v>
                      </c:pt>
                      <c:pt idx="5454">
                        <c:v>9.89</c:v>
                      </c:pt>
                      <c:pt idx="5455">
                        <c:v>9.7200000000000006</c:v>
                      </c:pt>
                      <c:pt idx="5456">
                        <c:v>9.73</c:v>
                      </c:pt>
                      <c:pt idx="5457">
                        <c:v>9.7200000000000006</c:v>
                      </c:pt>
                      <c:pt idx="5458">
                        <c:v>9.85</c:v>
                      </c:pt>
                      <c:pt idx="5459">
                        <c:v>9.83</c:v>
                      </c:pt>
                      <c:pt idx="5460">
                        <c:v>9.8699999999999992</c:v>
                      </c:pt>
                      <c:pt idx="5461">
                        <c:v>9.84</c:v>
                      </c:pt>
                      <c:pt idx="5462">
                        <c:v>9.5399999999999991</c:v>
                      </c:pt>
                      <c:pt idx="5463">
                        <c:v>9.49</c:v>
                      </c:pt>
                      <c:pt idx="5464">
                        <c:v>9.59</c:v>
                      </c:pt>
                      <c:pt idx="5465">
                        <c:v>9.66</c:v>
                      </c:pt>
                      <c:pt idx="5466">
                        <c:v>9.67</c:v>
                      </c:pt>
                      <c:pt idx="5467">
                        <c:v>9.5399999999999991</c:v>
                      </c:pt>
                      <c:pt idx="5468">
                        <c:v>9.5500000000000007</c:v>
                      </c:pt>
                      <c:pt idx="5469">
                        <c:v>9.52</c:v>
                      </c:pt>
                      <c:pt idx="5470">
                        <c:v>#N/A</c:v>
                      </c:pt>
                      <c:pt idx="5471">
                        <c:v>9.5399999999999991</c:v>
                      </c:pt>
                      <c:pt idx="5472">
                        <c:v>9.52</c:v>
                      </c:pt>
                      <c:pt idx="5473">
                        <c:v>9.5399999999999991</c:v>
                      </c:pt>
                      <c:pt idx="5474">
                        <c:v>9.52</c:v>
                      </c:pt>
                      <c:pt idx="5475">
                        <c:v>9.48</c:v>
                      </c:pt>
                      <c:pt idx="5476">
                        <c:v>9.2899999999999991</c:v>
                      </c:pt>
                      <c:pt idx="5477">
                        <c:v>9.43</c:v>
                      </c:pt>
                      <c:pt idx="5478">
                        <c:v>9.39</c:v>
                      </c:pt>
                      <c:pt idx="5479">
                        <c:v>9.39</c:v>
                      </c:pt>
                      <c:pt idx="5480">
                        <c:v>9.26</c:v>
                      </c:pt>
                      <c:pt idx="5481">
                        <c:v>9.24</c:v>
                      </c:pt>
                      <c:pt idx="5482">
                        <c:v>9.19</c:v>
                      </c:pt>
                      <c:pt idx="5483">
                        <c:v>9.2200000000000006</c:v>
                      </c:pt>
                      <c:pt idx="5484">
                        <c:v>9.11</c:v>
                      </c:pt>
                      <c:pt idx="5485">
                        <c:v>9.09</c:v>
                      </c:pt>
                      <c:pt idx="5486">
                        <c:v>9.17</c:v>
                      </c:pt>
                      <c:pt idx="5487">
                        <c:v>9.14</c:v>
                      </c:pt>
                      <c:pt idx="5488">
                        <c:v>9.1999999999999993</c:v>
                      </c:pt>
                      <c:pt idx="5489">
                        <c:v>9.26</c:v>
                      </c:pt>
                      <c:pt idx="5490">
                        <c:v>9.4600000000000009</c:v>
                      </c:pt>
                      <c:pt idx="5491">
                        <c:v>9.5399999999999991</c:v>
                      </c:pt>
                      <c:pt idx="5492">
                        <c:v>9.44</c:v>
                      </c:pt>
                      <c:pt idx="5493">
                        <c:v>9.52</c:v>
                      </c:pt>
                      <c:pt idx="5494">
                        <c:v>9.49</c:v>
                      </c:pt>
                      <c:pt idx="5495">
                        <c:v>9.4700000000000006</c:v>
                      </c:pt>
                      <c:pt idx="5496">
                        <c:v>9.58</c:v>
                      </c:pt>
                      <c:pt idx="5497">
                        <c:v>9.6</c:v>
                      </c:pt>
                      <c:pt idx="5498">
                        <c:v>9.7100000000000009</c:v>
                      </c:pt>
                      <c:pt idx="5499">
                        <c:v>9.7100000000000009</c:v>
                      </c:pt>
                      <c:pt idx="5500">
                        <c:v>9.82</c:v>
                      </c:pt>
                      <c:pt idx="5501">
                        <c:v>9.8000000000000007</c:v>
                      </c:pt>
                      <c:pt idx="5502">
                        <c:v>9.83</c:v>
                      </c:pt>
                      <c:pt idx="5503">
                        <c:v>9.89</c:v>
                      </c:pt>
                      <c:pt idx="5504">
                        <c:v>9.74</c:v>
                      </c:pt>
                      <c:pt idx="5505">
                        <c:v>9.6999999999999993</c:v>
                      </c:pt>
                      <c:pt idx="5506">
                        <c:v>9.7799999999999994</c:v>
                      </c:pt>
                      <c:pt idx="5507">
                        <c:v>9.77</c:v>
                      </c:pt>
                      <c:pt idx="5508">
                        <c:v>9.69</c:v>
                      </c:pt>
                      <c:pt idx="5509">
                        <c:v>9.65</c:v>
                      </c:pt>
                      <c:pt idx="5510">
                        <c:v>9.56</c:v>
                      </c:pt>
                      <c:pt idx="5511">
                        <c:v>#N/A</c:v>
                      </c:pt>
                      <c:pt idx="5512">
                        <c:v>9.41</c:v>
                      </c:pt>
                      <c:pt idx="5513">
                        <c:v>9.44</c:v>
                      </c:pt>
                      <c:pt idx="5514">
                        <c:v>9.4</c:v>
                      </c:pt>
                      <c:pt idx="5515">
                        <c:v>9.2799999999999994</c:v>
                      </c:pt>
                      <c:pt idx="5516">
                        <c:v>9.31</c:v>
                      </c:pt>
                      <c:pt idx="5517">
                        <c:v>9.26</c:v>
                      </c:pt>
                      <c:pt idx="5518">
                        <c:v>9.3000000000000007</c:v>
                      </c:pt>
                      <c:pt idx="5519">
                        <c:v>9.24</c:v>
                      </c:pt>
                      <c:pt idx="5520">
                        <c:v>9.25</c:v>
                      </c:pt>
                      <c:pt idx="5521">
                        <c:v>9.4600000000000009</c:v>
                      </c:pt>
                      <c:pt idx="5522">
                        <c:v>9.6199999999999992</c:v>
                      </c:pt>
                      <c:pt idx="5523">
                        <c:v>9.6199999999999992</c:v>
                      </c:pt>
                      <c:pt idx="5524">
                        <c:v>9.67</c:v>
                      </c:pt>
                      <c:pt idx="5525">
                        <c:v>9.66</c:v>
                      </c:pt>
                      <c:pt idx="5526">
                        <c:v>9.58</c:v>
                      </c:pt>
                      <c:pt idx="5527">
                        <c:v>9.57</c:v>
                      </c:pt>
                      <c:pt idx="5528">
                        <c:v>9.65</c:v>
                      </c:pt>
                      <c:pt idx="5529">
                        <c:v>9.7100000000000009</c:v>
                      </c:pt>
                      <c:pt idx="5530">
                        <c:v>9.7799999999999994</c:v>
                      </c:pt>
                      <c:pt idx="5531">
                        <c:v>9.7899999999999991</c:v>
                      </c:pt>
                      <c:pt idx="5532">
                        <c:v>9.84</c:v>
                      </c:pt>
                      <c:pt idx="5533">
                        <c:v>9.81</c:v>
                      </c:pt>
                      <c:pt idx="5534">
                        <c:v>9.82</c:v>
                      </c:pt>
                      <c:pt idx="5535">
                        <c:v>9.91</c:v>
                      </c:pt>
                      <c:pt idx="5536">
                        <c:v>9.92</c:v>
                      </c:pt>
                      <c:pt idx="5537">
                        <c:v>9.8800000000000008</c:v>
                      </c:pt>
                      <c:pt idx="5538">
                        <c:v>9.8800000000000008</c:v>
                      </c:pt>
                      <c:pt idx="5539">
                        <c:v>9.8699999999999992</c:v>
                      </c:pt>
                      <c:pt idx="5540">
                        <c:v>#N/A</c:v>
                      </c:pt>
                      <c:pt idx="5541">
                        <c:v>9.8699999999999992</c:v>
                      </c:pt>
                      <c:pt idx="5542">
                        <c:v>9.7200000000000006</c:v>
                      </c:pt>
                      <c:pt idx="5543">
                        <c:v>9.69</c:v>
                      </c:pt>
                      <c:pt idx="5544">
                        <c:v>9.67</c:v>
                      </c:pt>
                      <c:pt idx="5545">
                        <c:v>9.67</c:v>
                      </c:pt>
                      <c:pt idx="5546">
                        <c:v>9.5299999999999994</c:v>
                      </c:pt>
                      <c:pt idx="5547">
                        <c:v>9.58</c:v>
                      </c:pt>
                      <c:pt idx="5548">
                        <c:v>9.57</c:v>
                      </c:pt>
                      <c:pt idx="5549">
                        <c:v>9.49</c:v>
                      </c:pt>
                      <c:pt idx="5550">
                        <c:v>9.5299999999999994</c:v>
                      </c:pt>
                      <c:pt idx="5551">
                        <c:v>9.49</c:v>
                      </c:pt>
                      <c:pt idx="5552">
                        <c:v>9.58</c:v>
                      </c:pt>
                      <c:pt idx="5553">
                        <c:v>9.58</c:v>
                      </c:pt>
                      <c:pt idx="5554">
                        <c:v>9.61</c:v>
                      </c:pt>
                      <c:pt idx="5555">
                        <c:v>9.58</c:v>
                      </c:pt>
                      <c:pt idx="5556">
                        <c:v>9.52</c:v>
                      </c:pt>
                      <c:pt idx="5557">
                        <c:v>9.49</c:v>
                      </c:pt>
                      <c:pt idx="5558">
                        <c:v>9.42</c:v>
                      </c:pt>
                      <c:pt idx="5559">
                        <c:v>9.42</c:v>
                      </c:pt>
                      <c:pt idx="5560">
                        <c:v>9.35</c:v>
                      </c:pt>
                      <c:pt idx="5561">
                        <c:v>9.2899999999999991</c:v>
                      </c:pt>
                      <c:pt idx="5562">
                        <c:v>9.27</c:v>
                      </c:pt>
                      <c:pt idx="5563">
                        <c:v>9.19</c:v>
                      </c:pt>
                      <c:pt idx="5564">
                        <c:v>9.25</c:v>
                      </c:pt>
                      <c:pt idx="5565">
                        <c:v>9.17</c:v>
                      </c:pt>
                      <c:pt idx="5566">
                        <c:v>9.33</c:v>
                      </c:pt>
                      <c:pt idx="5567">
                        <c:v>9.24</c:v>
                      </c:pt>
                      <c:pt idx="5568">
                        <c:v>9.2200000000000006</c:v>
                      </c:pt>
                      <c:pt idx="5569">
                        <c:v>9.2899999999999991</c:v>
                      </c:pt>
                      <c:pt idx="5570">
                        <c:v>9.27</c:v>
                      </c:pt>
                      <c:pt idx="5571">
                        <c:v>9.4700000000000006</c:v>
                      </c:pt>
                      <c:pt idx="5572">
                        <c:v>9.48</c:v>
                      </c:pt>
                      <c:pt idx="5573">
                        <c:v>9.49</c:v>
                      </c:pt>
                      <c:pt idx="5574">
                        <c:v>9.61</c:v>
                      </c:pt>
                      <c:pt idx="5575">
                        <c:v>9.64</c:v>
                      </c:pt>
                      <c:pt idx="5576">
                        <c:v>9.74</c:v>
                      </c:pt>
                      <c:pt idx="5577">
                        <c:v>9.75</c:v>
                      </c:pt>
                      <c:pt idx="5578">
                        <c:v>9.76</c:v>
                      </c:pt>
                      <c:pt idx="5579">
                        <c:v>9.89</c:v>
                      </c:pt>
                      <c:pt idx="5580">
                        <c:v>9.9</c:v>
                      </c:pt>
                      <c:pt idx="5581">
                        <c:v>#N/A</c:v>
                      </c:pt>
                      <c:pt idx="5582">
                        <c:v>10.02</c:v>
                      </c:pt>
                      <c:pt idx="5583">
                        <c:v>9.9700000000000006</c:v>
                      </c:pt>
                      <c:pt idx="5584">
                        <c:v>9.9600000000000009</c:v>
                      </c:pt>
                      <c:pt idx="5585">
                        <c:v>10.01</c:v>
                      </c:pt>
                      <c:pt idx="5586">
                        <c:v>10.09</c:v>
                      </c:pt>
                      <c:pt idx="5587">
                        <c:v>10.18</c:v>
                      </c:pt>
                      <c:pt idx="5588">
                        <c:v>10.199999999999999</c:v>
                      </c:pt>
                      <c:pt idx="5589">
                        <c:v>10.119999999999999</c:v>
                      </c:pt>
                      <c:pt idx="5590">
                        <c:v>10.199999999999999</c:v>
                      </c:pt>
                      <c:pt idx="5591">
                        <c:v>10.11</c:v>
                      </c:pt>
                      <c:pt idx="5592">
                        <c:v>10.09</c:v>
                      </c:pt>
                      <c:pt idx="5593">
                        <c:v>10.06</c:v>
                      </c:pt>
                      <c:pt idx="5594">
                        <c:v>10.050000000000001</c:v>
                      </c:pt>
                      <c:pt idx="5595">
                        <c:v>10.07</c:v>
                      </c:pt>
                      <c:pt idx="5596">
                        <c:v>10.26</c:v>
                      </c:pt>
                      <c:pt idx="5597">
                        <c:v>10.27</c:v>
                      </c:pt>
                      <c:pt idx="5598">
                        <c:v>10.31</c:v>
                      </c:pt>
                      <c:pt idx="5599">
                        <c:v>10.33</c:v>
                      </c:pt>
                      <c:pt idx="5600">
                        <c:v>10.43</c:v>
                      </c:pt>
                      <c:pt idx="5601">
                        <c:v>10.44</c:v>
                      </c:pt>
                      <c:pt idx="5602">
                        <c:v>10.35</c:v>
                      </c:pt>
                      <c:pt idx="5603">
                        <c:v>10.27</c:v>
                      </c:pt>
                      <c:pt idx="5604">
                        <c:v>10.23</c:v>
                      </c:pt>
                      <c:pt idx="5605">
                        <c:v>10.17</c:v>
                      </c:pt>
                      <c:pt idx="5606">
                        <c:v>#N/A</c:v>
                      </c:pt>
                      <c:pt idx="5607">
                        <c:v>10.52</c:v>
                      </c:pt>
                      <c:pt idx="5608">
                        <c:v>10.49</c:v>
                      </c:pt>
                      <c:pt idx="5609">
                        <c:v>10.59</c:v>
                      </c:pt>
                      <c:pt idx="5610">
                        <c:v>10.69</c:v>
                      </c:pt>
                      <c:pt idx="5611">
                        <c:v>10.56</c:v>
                      </c:pt>
                      <c:pt idx="5612">
                        <c:v>10.74</c:v>
                      </c:pt>
                      <c:pt idx="5613">
                        <c:v>10.71</c:v>
                      </c:pt>
                      <c:pt idx="5614">
                        <c:v>10.72</c:v>
                      </c:pt>
                      <c:pt idx="5615">
                        <c:v>10.82</c:v>
                      </c:pt>
                      <c:pt idx="5616">
                        <c:v>10.76</c:v>
                      </c:pt>
                      <c:pt idx="5617">
                        <c:v>10.69</c:v>
                      </c:pt>
                      <c:pt idx="5618">
                        <c:v>10.64</c:v>
                      </c:pt>
                      <c:pt idx="5619">
                        <c:v>10.66</c:v>
                      </c:pt>
                      <c:pt idx="5620">
                        <c:v>10.77</c:v>
                      </c:pt>
                      <c:pt idx="5621">
                        <c:v>10.74</c:v>
                      </c:pt>
                      <c:pt idx="5622">
                        <c:v>10.77</c:v>
                      </c:pt>
                      <c:pt idx="5623">
                        <c:v>10.77</c:v>
                      </c:pt>
                      <c:pt idx="5624">
                        <c:v>10.86</c:v>
                      </c:pt>
                      <c:pt idx="5625">
                        <c:v>11.03</c:v>
                      </c:pt>
                      <c:pt idx="5626">
                        <c:v>11.09</c:v>
                      </c:pt>
                      <c:pt idx="5627">
                        <c:v>11.14</c:v>
                      </c:pt>
                      <c:pt idx="5628">
                        <c:v>11.13</c:v>
                      </c:pt>
                      <c:pt idx="5629">
                        <c:v>11.27</c:v>
                      </c:pt>
                      <c:pt idx="5630">
                        <c:v>11.27</c:v>
                      </c:pt>
                      <c:pt idx="5631">
                        <c:v>11.37</c:v>
                      </c:pt>
                      <c:pt idx="5632">
                        <c:v>11.33</c:v>
                      </c:pt>
                      <c:pt idx="5633">
                        <c:v>11.41</c:v>
                      </c:pt>
                      <c:pt idx="5634">
                        <c:v>11.32</c:v>
                      </c:pt>
                      <c:pt idx="5635">
                        <c:v>11.27</c:v>
                      </c:pt>
                      <c:pt idx="5636">
                        <c:v>11.08</c:v>
                      </c:pt>
                      <c:pt idx="5637">
                        <c:v>10.97</c:v>
                      </c:pt>
                      <c:pt idx="5638">
                        <c:v>10.86</c:v>
                      </c:pt>
                      <c:pt idx="5639">
                        <c:v>10.85</c:v>
                      </c:pt>
                      <c:pt idx="5640">
                        <c:v>10.9</c:v>
                      </c:pt>
                      <c:pt idx="5641">
                        <c:v>10.75</c:v>
                      </c:pt>
                      <c:pt idx="5642">
                        <c:v>10.79</c:v>
                      </c:pt>
                      <c:pt idx="5643">
                        <c:v>10.76</c:v>
                      </c:pt>
                      <c:pt idx="5644">
                        <c:v>10.83</c:v>
                      </c:pt>
                      <c:pt idx="5645">
                        <c:v>10.88</c:v>
                      </c:pt>
                      <c:pt idx="5646">
                        <c:v>11.09</c:v>
                      </c:pt>
                      <c:pt idx="5647">
                        <c:v>11.08</c:v>
                      </c:pt>
                      <c:pt idx="5648">
                        <c:v>11.18</c:v>
                      </c:pt>
                      <c:pt idx="5649">
                        <c:v>11.16</c:v>
                      </c:pt>
                      <c:pt idx="5650">
                        <c:v>11.18</c:v>
                      </c:pt>
                      <c:pt idx="5651">
                        <c:v>#N/A</c:v>
                      </c:pt>
                      <c:pt idx="5652">
                        <c:v>11.03</c:v>
                      </c:pt>
                      <c:pt idx="5653">
                        <c:v>10.88</c:v>
                      </c:pt>
                      <c:pt idx="5654">
                        <c:v>10.95</c:v>
                      </c:pt>
                      <c:pt idx="5655">
                        <c:v>10.93</c:v>
                      </c:pt>
                      <c:pt idx="5656">
                        <c:v>10.71</c:v>
                      </c:pt>
                      <c:pt idx="5657">
                        <c:v>10.77</c:v>
                      </c:pt>
                      <c:pt idx="5658">
                        <c:v>10.88</c:v>
                      </c:pt>
                      <c:pt idx="5659">
                        <c:v>10.95</c:v>
                      </c:pt>
                      <c:pt idx="5660">
                        <c:v>10.83</c:v>
                      </c:pt>
                      <c:pt idx="5661">
                        <c:v>10.72</c:v>
                      </c:pt>
                      <c:pt idx="5662">
                        <c:v>10.7</c:v>
                      </c:pt>
                      <c:pt idx="5663">
                        <c:v>10.73</c:v>
                      </c:pt>
                      <c:pt idx="5664">
                        <c:v>10.74</c:v>
                      </c:pt>
                      <c:pt idx="5665">
                        <c:v>10.61</c:v>
                      </c:pt>
                      <c:pt idx="5666">
                        <c:v>10.49</c:v>
                      </c:pt>
                      <c:pt idx="5667">
                        <c:v>10.57</c:v>
                      </c:pt>
                      <c:pt idx="5668">
                        <c:v>10.59</c:v>
                      </c:pt>
                      <c:pt idx="5669">
                        <c:v>10.64</c:v>
                      </c:pt>
                      <c:pt idx="5670">
                        <c:v>10.53</c:v>
                      </c:pt>
                      <c:pt idx="5671">
                        <c:v>10.55</c:v>
                      </c:pt>
                      <c:pt idx="5672">
                        <c:v>10.56</c:v>
                      </c:pt>
                      <c:pt idx="5673">
                        <c:v>10.45</c:v>
                      </c:pt>
                      <c:pt idx="5674">
                        <c:v>10.42</c:v>
                      </c:pt>
                      <c:pt idx="5675">
                        <c:v>10.45</c:v>
                      </c:pt>
                      <c:pt idx="5676">
                        <c:v>#N/A</c:v>
                      </c:pt>
                      <c:pt idx="5677">
                        <c:v>10.68</c:v>
                      </c:pt>
                      <c:pt idx="5678">
                        <c:v>10.65</c:v>
                      </c:pt>
                      <c:pt idx="5679">
                        <c:v>10.71</c:v>
                      </c:pt>
                      <c:pt idx="5680">
                        <c:v>10.65</c:v>
                      </c:pt>
                      <c:pt idx="5681">
                        <c:v>10.49</c:v>
                      </c:pt>
                      <c:pt idx="5682">
                        <c:v>10.48</c:v>
                      </c:pt>
                      <c:pt idx="5683">
                        <c:v>10.55</c:v>
                      </c:pt>
                      <c:pt idx="5684">
                        <c:v>10.54</c:v>
                      </c:pt>
                      <c:pt idx="5685">
                        <c:v>10.48</c:v>
                      </c:pt>
                      <c:pt idx="5686">
                        <c:v>10.68</c:v>
                      </c:pt>
                      <c:pt idx="5687">
                        <c:v>10.63</c:v>
                      </c:pt>
                      <c:pt idx="5688">
                        <c:v>10.63</c:v>
                      </c:pt>
                      <c:pt idx="5689">
                        <c:v>10.6</c:v>
                      </c:pt>
                      <c:pt idx="5690">
                        <c:v>10.61</c:v>
                      </c:pt>
                      <c:pt idx="5691">
                        <c:v>10.61</c:v>
                      </c:pt>
                      <c:pt idx="5692">
                        <c:v>10.64</c:v>
                      </c:pt>
                      <c:pt idx="5693">
                        <c:v>10.62</c:v>
                      </c:pt>
                      <c:pt idx="5694">
                        <c:v>10.63</c:v>
                      </c:pt>
                      <c:pt idx="5695">
                        <c:v>10.76</c:v>
                      </c:pt>
                      <c:pt idx="5696">
                        <c:v>10.79</c:v>
                      </c:pt>
                      <c:pt idx="5697">
                        <c:v>#N/A</c:v>
                      </c:pt>
                      <c:pt idx="5698">
                        <c:v>10.74</c:v>
                      </c:pt>
                      <c:pt idx="5699">
                        <c:v>10.63</c:v>
                      </c:pt>
                      <c:pt idx="5700">
                        <c:v>#N/A</c:v>
                      </c:pt>
                      <c:pt idx="5701">
                        <c:v>10.6</c:v>
                      </c:pt>
                      <c:pt idx="5702">
                        <c:v>10.66</c:v>
                      </c:pt>
                      <c:pt idx="5703">
                        <c:v>10.66</c:v>
                      </c:pt>
                      <c:pt idx="5704">
                        <c:v>10.68</c:v>
                      </c:pt>
                      <c:pt idx="5705">
                        <c:v>10.68</c:v>
                      </c:pt>
                      <c:pt idx="5706">
                        <c:v>10.65</c:v>
                      </c:pt>
                      <c:pt idx="5707">
                        <c:v>10.6</c:v>
                      </c:pt>
                      <c:pt idx="5708">
                        <c:v>10.64</c:v>
                      </c:pt>
                      <c:pt idx="5709">
                        <c:v>#N/A</c:v>
                      </c:pt>
                      <c:pt idx="5710">
                        <c:v>10.63</c:v>
                      </c:pt>
                      <c:pt idx="5711">
                        <c:v>10.69</c:v>
                      </c:pt>
                      <c:pt idx="5712">
                        <c:v>10.65</c:v>
                      </c:pt>
                      <c:pt idx="5713">
                        <c:v>10.67</c:v>
                      </c:pt>
                      <c:pt idx="5714">
                        <c:v>10.66</c:v>
                      </c:pt>
                      <c:pt idx="5715">
                        <c:v>10.77</c:v>
                      </c:pt>
                      <c:pt idx="5716">
                        <c:v>10.8</c:v>
                      </c:pt>
                      <c:pt idx="5717">
                        <c:v>10.74</c:v>
                      </c:pt>
                      <c:pt idx="5718">
                        <c:v>10.75</c:v>
                      </c:pt>
                      <c:pt idx="5719">
                        <c:v>10.83</c:v>
                      </c:pt>
                      <c:pt idx="5720">
                        <c:v>10.85</c:v>
                      </c:pt>
                      <c:pt idx="5721">
                        <c:v>10.82</c:v>
                      </c:pt>
                      <c:pt idx="5722">
                        <c:v>10.93</c:v>
                      </c:pt>
                      <c:pt idx="5723">
                        <c:v>10.92</c:v>
                      </c:pt>
                      <c:pt idx="5724">
                        <c:v>10.93</c:v>
                      </c:pt>
                      <c:pt idx="5725">
                        <c:v>10.87</c:v>
                      </c:pt>
                      <c:pt idx="5726">
                        <c:v>10.87</c:v>
                      </c:pt>
                      <c:pt idx="5727">
                        <c:v>10.87</c:v>
                      </c:pt>
                      <c:pt idx="5728">
                        <c:v>10.88</c:v>
                      </c:pt>
                      <c:pt idx="5729">
                        <c:v>10.83</c:v>
                      </c:pt>
                      <c:pt idx="5730">
                        <c:v>10.86</c:v>
                      </c:pt>
                      <c:pt idx="5731">
                        <c:v>#N/A</c:v>
                      </c:pt>
                      <c:pt idx="5732">
                        <c:v>10.85</c:v>
                      </c:pt>
                      <c:pt idx="5733">
                        <c:v>10.85</c:v>
                      </c:pt>
                      <c:pt idx="5734">
                        <c:v>10.84</c:v>
                      </c:pt>
                      <c:pt idx="5735">
                        <c:v>10.85</c:v>
                      </c:pt>
                      <c:pt idx="5736">
                        <c:v>#N/A</c:v>
                      </c:pt>
                      <c:pt idx="5737">
                        <c:v>10.87</c:v>
                      </c:pt>
                      <c:pt idx="5738">
                        <c:v>10.77</c:v>
                      </c:pt>
                      <c:pt idx="5739">
                        <c:v>10.75</c:v>
                      </c:pt>
                      <c:pt idx="5740">
                        <c:v>10.68</c:v>
                      </c:pt>
                      <c:pt idx="5741">
                        <c:v>10.73</c:v>
                      </c:pt>
                      <c:pt idx="5742">
                        <c:v>10.66</c:v>
                      </c:pt>
                      <c:pt idx="5743">
                        <c:v>10.72</c:v>
                      </c:pt>
                      <c:pt idx="5744">
                        <c:v>10.71</c:v>
                      </c:pt>
                      <c:pt idx="5745">
                        <c:v>10.5</c:v>
                      </c:pt>
                      <c:pt idx="5746">
                        <c:v>10.52</c:v>
                      </c:pt>
                      <c:pt idx="5747">
                        <c:v>10.55</c:v>
                      </c:pt>
                      <c:pt idx="5748">
                        <c:v>10.58</c:v>
                      </c:pt>
                      <c:pt idx="5749">
                        <c:v>10.57</c:v>
                      </c:pt>
                      <c:pt idx="5750">
                        <c:v>10.6</c:v>
                      </c:pt>
                      <c:pt idx="5751">
                        <c:v>10.61</c:v>
                      </c:pt>
                      <c:pt idx="5752">
                        <c:v>10.63</c:v>
                      </c:pt>
                      <c:pt idx="5753">
                        <c:v>10.65</c:v>
                      </c:pt>
                      <c:pt idx="5754">
                        <c:v>10.62</c:v>
                      </c:pt>
                      <c:pt idx="5755">
                        <c:v>10.62</c:v>
                      </c:pt>
                      <c:pt idx="5756">
                        <c:v>10.57</c:v>
                      </c:pt>
                      <c:pt idx="5757">
                        <c:v>10.58</c:v>
                      </c:pt>
                      <c:pt idx="5758">
                        <c:v>10.56</c:v>
                      </c:pt>
                      <c:pt idx="5759">
                        <c:v>10.54</c:v>
                      </c:pt>
                      <c:pt idx="5760">
                        <c:v>10.53</c:v>
                      </c:pt>
                      <c:pt idx="5761">
                        <c:v>10.67</c:v>
                      </c:pt>
                      <c:pt idx="5762">
                        <c:v>10.66</c:v>
                      </c:pt>
                      <c:pt idx="5763">
                        <c:v>10.65</c:v>
                      </c:pt>
                      <c:pt idx="5764">
                        <c:v>10.66</c:v>
                      </c:pt>
                      <c:pt idx="5765">
                        <c:v>10.73</c:v>
                      </c:pt>
                      <c:pt idx="5766">
                        <c:v>#N/A</c:v>
                      </c:pt>
                      <c:pt idx="5767">
                        <c:v>10.78</c:v>
                      </c:pt>
                      <c:pt idx="5768">
                        <c:v>10.73</c:v>
                      </c:pt>
                      <c:pt idx="5769">
                        <c:v>10.75</c:v>
                      </c:pt>
                      <c:pt idx="5770">
                        <c:v>10.87</c:v>
                      </c:pt>
                      <c:pt idx="5771">
                        <c:v>#N/A</c:v>
                      </c:pt>
                      <c:pt idx="5772">
                        <c:v>10.85</c:v>
                      </c:pt>
                      <c:pt idx="5773">
                        <c:v>10.92</c:v>
                      </c:pt>
                      <c:pt idx="5774">
                        <c:v>11.03</c:v>
                      </c:pt>
                      <c:pt idx="5775">
                        <c:v>10.94</c:v>
                      </c:pt>
                      <c:pt idx="5776">
                        <c:v>11.02</c:v>
                      </c:pt>
                      <c:pt idx="5777">
                        <c:v>11.04</c:v>
                      </c:pt>
                      <c:pt idx="5778">
                        <c:v>10.99</c:v>
                      </c:pt>
                      <c:pt idx="5779">
                        <c:v>11.05</c:v>
                      </c:pt>
                      <c:pt idx="5780">
                        <c:v>10.92</c:v>
                      </c:pt>
                      <c:pt idx="5781">
                        <c:v>11.01</c:v>
                      </c:pt>
                      <c:pt idx="5782">
                        <c:v>11.01</c:v>
                      </c:pt>
                      <c:pt idx="5783">
                        <c:v>11.08</c:v>
                      </c:pt>
                      <c:pt idx="5784">
                        <c:v>11.15</c:v>
                      </c:pt>
                      <c:pt idx="5785">
                        <c:v>11.19</c:v>
                      </c:pt>
                      <c:pt idx="5786">
                        <c:v>11.18</c:v>
                      </c:pt>
                      <c:pt idx="5787">
                        <c:v>11.22</c:v>
                      </c:pt>
                      <c:pt idx="5788">
                        <c:v>11.26</c:v>
                      </c:pt>
                      <c:pt idx="5789">
                        <c:v>11.28</c:v>
                      </c:pt>
                      <c:pt idx="5790">
                        <c:v>11.27</c:v>
                      </c:pt>
                      <c:pt idx="5791">
                        <c:v>11.39</c:v>
                      </c:pt>
                      <c:pt idx="5792">
                        <c:v>11.45</c:v>
                      </c:pt>
                      <c:pt idx="5793">
                        <c:v>11.57</c:v>
                      </c:pt>
                      <c:pt idx="5794">
                        <c:v>11.59</c:v>
                      </c:pt>
                      <c:pt idx="5795">
                        <c:v>11.59</c:v>
                      </c:pt>
                      <c:pt idx="5796">
                        <c:v>11.56</c:v>
                      </c:pt>
                      <c:pt idx="5797">
                        <c:v>11.58</c:v>
                      </c:pt>
                      <c:pt idx="5798">
                        <c:v>11.48</c:v>
                      </c:pt>
                      <c:pt idx="5799">
                        <c:v>11.49</c:v>
                      </c:pt>
                      <c:pt idx="5800">
                        <c:v>11.6</c:v>
                      </c:pt>
                      <c:pt idx="5801">
                        <c:v>11.61</c:v>
                      </c:pt>
                      <c:pt idx="5802">
                        <c:v>11.73</c:v>
                      </c:pt>
                      <c:pt idx="5803">
                        <c:v>11.76</c:v>
                      </c:pt>
                      <c:pt idx="5804">
                        <c:v>11.7</c:v>
                      </c:pt>
                      <c:pt idx="5805">
                        <c:v>11.55</c:v>
                      </c:pt>
                      <c:pt idx="5806">
                        <c:v>11.55</c:v>
                      </c:pt>
                      <c:pt idx="5807">
                        <c:v>11.54</c:v>
                      </c:pt>
                      <c:pt idx="5808">
                        <c:v>11.53</c:v>
                      </c:pt>
                      <c:pt idx="5809">
                        <c:v>11.49</c:v>
                      </c:pt>
                      <c:pt idx="5810">
                        <c:v>11.66</c:v>
                      </c:pt>
                      <c:pt idx="5811">
                        <c:v>11.7</c:v>
                      </c:pt>
                      <c:pt idx="5812">
                        <c:v>11.59</c:v>
                      </c:pt>
                      <c:pt idx="5813">
                        <c:v>11.69</c:v>
                      </c:pt>
                      <c:pt idx="5814">
                        <c:v>11.77</c:v>
                      </c:pt>
                      <c:pt idx="5815">
                        <c:v>#N/A</c:v>
                      </c:pt>
                      <c:pt idx="5816">
                        <c:v>11.78</c:v>
                      </c:pt>
                      <c:pt idx="5817">
                        <c:v>11.73</c:v>
                      </c:pt>
                      <c:pt idx="5818">
                        <c:v>11.79</c:v>
                      </c:pt>
                      <c:pt idx="5819">
                        <c:v>11.77</c:v>
                      </c:pt>
                      <c:pt idx="5820">
                        <c:v>11.89</c:v>
                      </c:pt>
                      <c:pt idx="5821">
                        <c:v>11.89</c:v>
                      </c:pt>
                      <c:pt idx="5822">
                        <c:v>11.88</c:v>
                      </c:pt>
                      <c:pt idx="5823">
                        <c:v>11.92</c:v>
                      </c:pt>
                      <c:pt idx="5824">
                        <c:v>11.96</c:v>
                      </c:pt>
                      <c:pt idx="5825">
                        <c:v>12.15</c:v>
                      </c:pt>
                      <c:pt idx="5826">
                        <c:v>12.24</c:v>
                      </c:pt>
                      <c:pt idx="5827">
                        <c:v>12.23</c:v>
                      </c:pt>
                      <c:pt idx="5828">
                        <c:v>12.32</c:v>
                      </c:pt>
                      <c:pt idx="5829">
                        <c:v>12.32</c:v>
                      </c:pt>
                      <c:pt idx="5830">
                        <c:v>12.55</c:v>
                      </c:pt>
                      <c:pt idx="5831">
                        <c:v>12.57</c:v>
                      </c:pt>
                      <c:pt idx="5832">
                        <c:v>12.51</c:v>
                      </c:pt>
                      <c:pt idx="5833">
                        <c:v>12.42</c:v>
                      </c:pt>
                      <c:pt idx="5834">
                        <c:v>12.51</c:v>
                      </c:pt>
                      <c:pt idx="5835">
                        <c:v>12.47</c:v>
                      </c:pt>
                      <c:pt idx="5836">
                        <c:v>12.48</c:v>
                      </c:pt>
                      <c:pt idx="5837">
                        <c:v>12.58</c:v>
                      </c:pt>
                      <c:pt idx="5838">
                        <c:v>12.67</c:v>
                      </c:pt>
                      <c:pt idx="5839">
                        <c:v>12.77</c:v>
                      </c:pt>
                      <c:pt idx="5840">
                        <c:v>12.77</c:v>
                      </c:pt>
                      <c:pt idx="5841">
                        <c:v>#N/A</c:v>
                      </c:pt>
                      <c:pt idx="5842">
                        <c:v>12.98</c:v>
                      </c:pt>
                      <c:pt idx="5843">
                        <c:v>13.04</c:v>
                      </c:pt>
                      <c:pt idx="5844">
                        <c:v>13</c:v>
                      </c:pt>
                      <c:pt idx="5845">
                        <c:v>12.72</c:v>
                      </c:pt>
                      <c:pt idx="5846">
                        <c:v>12.63</c:v>
                      </c:pt>
                      <c:pt idx="5847">
                        <c:v>12.6</c:v>
                      </c:pt>
                      <c:pt idx="5848">
                        <c:v>12.75</c:v>
                      </c:pt>
                      <c:pt idx="5849">
                        <c:v>12.81</c:v>
                      </c:pt>
                      <c:pt idx="5850">
                        <c:v>12.74</c:v>
                      </c:pt>
                      <c:pt idx="5851">
                        <c:v>13</c:v>
                      </c:pt>
                      <c:pt idx="5852">
                        <c:v>12.92</c:v>
                      </c:pt>
                      <c:pt idx="5853">
                        <c:v>12.83</c:v>
                      </c:pt>
                      <c:pt idx="5854">
                        <c:v>12.75</c:v>
                      </c:pt>
                      <c:pt idx="5855">
                        <c:v>12.63</c:v>
                      </c:pt>
                      <c:pt idx="5856">
                        <c:v>12.75</c:v>
                      </c:pt>
                      <c:pt idx="5857">
                        <c:v>12.79</c:v>
                      </c:pt>
                      <c:pt idx="5858">
                        <c:v>13.08</c:v>
                      </c:pt>
                      <c:pt idx="5859">
                        <c:v>13.14</c:v>
                      </c:pt>
                      <c:pt idx="5860">
                        <c:v>13.15</c:v>
                      </c:pt>
                      <c:pt idx="5861">
                        <c:v>13.12</c:v>
                      </c:pt>
                      <c:pt idx="5862">
                        <c:v>13.17</c:v>
                      </c:pt>
                      <c:pt idx="5863">
                        <c:v>13.12</c:v>
                      </c:pt>
                      <c:pt idx="5864">
                        <c:v>13.17</c:v>
                      </c:pt>
                      <c:pt idx="5865">
                        <c:v>13.17</c:v>
                      </c:pt>
                      <c:pt idx="5866">
                        <c:v>13.17</c:v>
                      </c:pt>
                      <c:pt idx="5867">
                        <c:v>13.12</c:v>
                      </c:pt>
                      <c:pt idx="5868">
                        <c:v>#N/A</c:v>
                      </c:pt>
                      <c:pt idx="5869">
                        <c:v>13.07</c:v>
                      </c:pt>
                      <c:pt idx="5870">
                        <c:v>13.13</c:v>
                      </c:pt>
                      <c:pt idx="5871">
                        <c:v>12.96</c:v>
                      </c:pt>
                      <c:pt idx="5872">
                        <c:v>13</c:v>
                      </c:pt>
                      <c:pt idx="5873">
                        <c:v>13.06</c:v>
                      </c:pt>
                      <c:pt idx="5874">
                        <c:v>12.96</c:v>
                      </c:pt>
                      <c:pt idx="5875">
                        <c:v>12.85</c:v>
                      </c:pt>
                      <c:pt idx="5876">
                        <c:v>12.89</c:v>
                      </c:pt>
                      <c:pt idx="5877">
                        <c:v>12.93</c:v>
                      </c:pt>
                      <c:pt idx="5878">
                        <c:v>12.89</c:v>
                      </c:pt>
                      <c:pt idx="5879">
                        <c:v>12.82</c:v>
                      </c:pt>
                      <c:pt idx="5880">
                        <c:v>12.85</c:v>
                      </c:pt>
                      <c:pt idx="5881">
                        <c:v>12.87</c:v>
                      </c:pt>
                      <c:pt idx="5882">
                        <c:v>12.85</c:v>
                      </c:pt>
                      <c:pt idx="5883">
                        <c:v>12.64</c:v>
                      </c:pt>
                      <c:pt idx="5884">
                        <c:v>12.55</c:v>
                      </c:pt>
                      <c:pt idx="5885">
                        <c:v>12.59</c:v>
                      </c:pt>
                      <c:pt idx="5886">
                        <c:v>12.66</c:v>
                      </c:pt>
                      <c:pt idx="5887">
                        <c:v>12.57</c:v>
                      </c:pt>
                      <c:pt idx="5888">
                        <c:v>12.48</c:v>
                      </c:pt>
                      <c:pt idx="5889">
                        <c:v>12.48</c:v>
                      </c:pt>
                      <c:pt idx="5890">
                        <c:v>12.3</c:v>
                      </c:pt>
                      <c:pt idx="5891">
                        <c:v>12.42</c:v>
                      </c:pt>
                      <c:pt idx="5892">
                        <c:v>12.41</c:v>
                      </c:pt>
                      <c:pt idx="5893">
                        <c:v>12.37</c:v>
                      </c:pt>
                      <c:pt idx="5894">
                        <c:v>12.33</c:v>
                      </c:pt>
                      <c:pt idx="5895">
                        <c:v>12.35</c:v>
                      </c:pt>
                      <c:pt idx="5896">
                        <c:v>12.45</c:v>
                      </c:pt>
                      <c:pt idx="5897">
                        <c:v>12.34</c:v>
                      </c:pt>
                      <c:pt idx="5898">
                        <c:v>12.39</c:v>
                      </c:pt>
                      <c:pt idx="5899">
                        <c:v>12.4</c:v>
                      </c:pt>
                      <c:pt idx="5900">
                        <c:v>12.4</c:v>
                      </c:pt>
                      <c:pt idx="5901">
                        <c:v>12.42</c:v>
                      </c:pt>
                      <c:pt idx="5902">
                        <c:v>12.41</c:v>
                      </c:pt>
                      <c:pt idx="5903">
                        <c:v>12.45</c:v>
                      </c:pt>
                      <c:pt idx="5904">
                        <c:v>12.44</c:v>
                      </c:pt>
                      <c:pt idx="5905">
                        <c:v>12.41</c:v>
                      </c:pt>
                      <c:pt idx="5906">
                        <c:v>12.54</c:v>
                      </c:pt>
                      <c:pt idx="5907">
                        <c:v>12.54</c:v>
                      </c:pt>
                      <c:pt idx="5908">
                        <c:v>12.56</c:v>
                      </c:pt>
                      <c:pt idx="5909">
                        <c:v>12.56</c:v>
                      </c:pt>
                      <c:pt idx="5910">
                        <c:v>12.54</c:v>
                      </c:pt>
                      <c:pt idx="5911">
                        <c:v>#N/A</c:v>
                      </c:pt>
                      <c:pt idx="5912">
                        <c:v>12.59</c:v>
                      </c:pt>
                      <c:pt idx="5913">
                        <c:v>12.63</c:v>
                      </c:pt>
                      <c:pt idx="5914">
                        <c:v>12.54</c:v>
                      </c:pt>
                      <c:pt idx="5915">
                        <c:v>12.45</c:v>
                      </c:pt>
                      <c:pt idx="5916">
                        <c:v>12.27</c:v>
                      </c:pt>
                      <c:pt idx="5917">
                        <c:v>12.26</c:v>
                      </c:pt>
                      <c:pt idx="5918">
                        <c:v>12.3</c:v>
                      </c:pt>
                      <c:pt idx="5919">
                        <c:v>12.21</c:v>
                      </c:pt>
                      <c:pt idx="5920">
                        <c:v>12.15</c:v>
                      </c:pt>
                      <c:pt idx="5921">
                        <c:v>12.16</c:v>
                      </c:pt>
                      <c:pt idx="5922">
                        <c:v>12.1</c:v>
                      </c:pt>
                      <c:pt idx="5923">
                        <c:v>11.94</c:v>
                      </c:pt>
                      <c:pt idx="5924">
                        <c:v>11.94</c:v>
                      </c:pt>
                      <c:pt idx="5925">
                        <c:v>12.06</c:v>
                      </c:pt>
                      <c:pt idx="5926">
                        <c:v>12.1</c:v>
                      </c:pt>
                      <c:pt idx="5927">
                        <c:v>12.12</c:v>
                      </c:pt>
                      <c:pt idx="5928">
                        <c:v>12.05</c:v>
                      </c:pt>
                      <c:pt idx="5929">
                        <c:v>11.95</c:v>
                      </c:pt>
                      <c:pt idx="5930">
                        <c:v>12.07</c:v>
                      </c:pt>
                      <c:pt idx="5931">
                        <c:v>12.09</c:v>
                      </c:pt>
                      <c:pt idx="5932">
                        <c:v>12.07</c:v>
                      </c:pt>
                      <c:pt idx="5933">
                        <c:v>12.06</c:v>
                      </c:pt>
                      <c:pt idx="5934">
                        <c:v>12.02</c:v>
                      </c:pt>
                      <c:pt idx="5935">
                        <c:v>11.93</c:v>
                      </c:pt>
                      <c:pt idx="5936">
                        <c:v>#N/A</c:v>
                      </c:pt>
                      <c:pt idx="5937">
                        <c:v>11.87</c:v>
                      </c:pt>
                      <c:pt idx="5938">
                        <c:v>11.89</c:v>
                      </c:pt>
                      <c:pt idx="5939">
                        <c:v>11.78</c:v>
                      </c:pt>
                      <c:pt idx="5940">
                        <c:v>11.72</c:v>
                      </c:pt>
                      <c:pt idx="5941">
                        <c:v>11.78</c:v>
                      </c:pt>
                      <c:pt idx="5942">
                        <c:v>11.77</c:v>
                      </c:pt>
                      <c:pt idx="5943">
                        <c:v>11.7</c:v>
                      </c:pt>
                      <c:pt idx="5944">
                        <c:v>11.53</c:v>
                      </c:pt>
                      <c:pt idx="5945">
                        <c:v>11.39</c:v>
                      </c:pt>
                      <c:pt idx="5946">
                        <c:v>11.35</c:v>
                      </c:pt>
                      <c:pt idx="5947">
                        <c:v>11.17</c:v>
                      </c:pt>
                      <c:pt idx="5948">
                        <c:v>11.1</c:v>
                      </c:pt>
                      <c:pt idx="5949">
                        <c:v>11.13</c:v>
                      </c:pt>
                      <c:pt idx="5950">
                        <c:v>11.33</c:v>
                      </c:pt>
                      <c:pt idx="5951">
                        <c:v>11.3</c:v>
                      </c:pt>
                      <c:pt idx="5952">
                        <c:v>11.13</c:v>
                      </c:pt>
                      <c:pt idx="5953">
                        <c:v>11.09</c:v>
                      </c:pt>
                      <c:pt idx="5954">
                        <c:v>10.93</c:v>
                      </c:pt>
                      <c:pt idx="5955">
                        <c:v>10.96</c:v>
                      </c:pt>
                      <c:pt idx="5956">
                        <c:v>10.79</c:v>
                      </c:pt>
                      <c:pt idx="5957">
                        <c:v>#N/A</c:v>
                      </c:pt>
                      <c:pt idx="5958">
                        <c:v>10.8</c:v>
                      </c:pt>
                      <c:pt idx="5959">
                        <c:v>10.95</c:v>
                      </c:pt>
                      <c:pt idx="5960">
                        <c:v>10.81</c:v>
                      </c:pt>
                      <c:pt idx="5961">
                        <c:v>#N/A</c:v>
                      </c:pt>
                      <c:pt idx="5962">
                        <c:v>10.89</c:v>
                      </c:pt>
                      <c:pt idx="5963">
                        <c:v>10.91</c:v>
                      </c:pt>
                      <c:pt idx="5964">
                        <c:v>10.78</c:v>
                      </c:pt>
                      <c:pt idx="5965">
                        <c:v>10.71</c:v>
                      </c:pt>
                      <c:pt idx="5966">
                        <c:v>10.67</c:v>
                      </c:pt>
                      <c:pt idx="5967">
                        <c:v>10.59</c:v>
                      </c:pt>
                      <c:pt idx="5968">
                        <c:v>10.39</c:v>
                      </c:pt>
                      <c:pt idx="5969">
                        <c:v>#N/A</c:v>
                      </c:pt>
                      <c:pt idx="5970">
                        <c:v>10.29</c:v>
                      </c:pt>
                      <c:pt idx="5971">
                        <c:v>10.33</c:v>
                      </c:pt>
                      <c:pt idx="5972">
                        <c:v>10.31</c:v>
                      </c:pt>
                      <c:pt idx="5973">
                        <c:v>10.35</c:v>
                      </c:pt>
                      <c:pt idx="5974">
                        <c:v>10.37</c:v>
                      </c:pt>
                      <c:pt idx="5975">
                        <c:v>10.5</c:v>
                      </c:pt>
                      <c:pt idx="5976">
                        <c:v>10.5</c:v>
                      </c:pt>
                      <c:pt idx="5977">
                        <c:v>10.44</c:v>
                      </c:pt>
                      <c:pt idx="5978">
                        <c:v>10.4</c:v>
                      </c:pt>
                      <c:pt idx="5979">
                        <c:v>10.49</c:v>
                      </c:pt>
                      <c:pt idx="5980">
                        <c:v>10.51</c:v>
                      </c:pt>
                      <c:pt idx="5981">
                        <c:v>10.47</c:v>
                      </c:pt>
                      <c:pt idx="5982">
                        <c:v>10.4</c:v>
                      </c:pt>
                      <c:pt idx="5983">
                        <c:v>10.35</c:v>
                      </c:pt>
                      <c:pt idx="5984">
                        <c:v>10.4</c:v>
                      </c:pt>
                      <c:pt idx="5985">
                        <c:v>10.199999999999999</c:v>
                      </c:pt>
                      <c:pt idx="5986">
                        <c:v>10.07</c:v>
                      </c:pt>
                      <c:pt idx="5987">
                        <c:v>9.85</c:v>
                      </c:pt>
                      <c:pt idx="5988">
                        <c:v>9.89</c:v>
                      </c:pt>
                      <c:pt idx="5989">
                        <c:v>9.94</c:v>
                      </c:pt>
                      <c:pt idx="5990">
                        <c:v>9.94</c:v>
                      </c:pt>
                      <c:pt idx="5991">
                        <c:v>9.83</c:v>
                      </c:pt>
                      <c:pt idx="5992">
                        <c:v>#N/A</c:v>
                      </c:pt>
                      <c:pt idx="5993">
                        <c:v>9.9499999999999993</c:v>
                      </c:pt>
                      <c:pt idx="5994">
                        <c:v>9.9600000000000009</c:v>
                      </c:pt>
                      <c:pt idx="5995">
                        <c:v>10.02</c:v>
                      </c:pt>
                      <c:pt idx="5996">
                        <c:v>10.02</c:v>
                      </c:pt>
                      <c:pt idx="5997">
                        <c:v>#N/A</c:v>
                      </c:pt>
                      <c:pt idx="5998">
                        <c:v>10.029999999999999</c:v>
                      </c:pt>
                      <c:pt idx="5999">
                        <c:v>10.06</c:v>
                      </c:pt>
                      <c:pt idx="6000">
                        <c:v>10.08</c:v>
                      </c:pt>
                      <c:pt idx="6001">
                        <c:v>10.01</c:v>
                      </c:pt>
                      <c:pt idx="6002">
                        <c:v>9.99</c:v>
                      </c:pt>
                      <c:pt idx="6003">
                        <c:v>9.9499999999999993</c:v>
                      </c:pt>
                      <c:pt idx="6004">
                        <c:v>10</c:v>
                      </c:pt>
                      <c:pt idx="6005">
                        <c:v>10.08</c:v>
                      </c:pt>
                      <c:pt idx="6006">
                        <c:v>10.07</c:v>
                      </c:pt>
                      <c:pt idx="6007">
                        <c:v>10</c:v>
                      </c:pt>
                      <c:pt idx="6008">
                        <c:v>9.99</c:v>
                      </c:pt>
                      <c:pt idx="6009">
                        <c:v>9.98</c:v>
                      </c:pt>
                      <c:pt idx="6010">
                        <c:v>9.91</c:v>
                      </c:pt>
                      <c:pt idx="6011">
                        <c:v>#N/A</c:v>
                      </c:pt>
                      <c:pt idx="6012">
                        <c:v>9.83</c:v>
                      </c:pt>
                      <c:pt idx="6013">
                        <c:v>9.83</c:v>
                      </c:pt>
                      <c:pt idx="6014">
                        <c:v>9.74</c:v>
                      </c:pt>
                      <c:pt idx="6015">
                        <c:v>9.76</c:v>
                      </c:pt>
                      <c:pt idx="6016">
                        <c:v>9.7899999999999991</c:v>
                      </c:pt>
                      <c:pt idx="6017">
                        <c:v>9.7899999999999991</c:v>
                      </c:pt>
                      <c:pt idx="6018">
                        <c:v>9.76</c:v>
                      </c:pt>
                      <c:pt idx="6019">
                        <c:v>9.9</c:v>
                      </c:pt>
                      <c:pt idx="6020">
                        <c:v>10.039999999999999</c:v>
                      </c:pt>
                      <c:pt idx="6021">
                        <c:v>10.029999999999999</c:v>
                      </c:pt>
                      <c:pt idx="6022">
                        <c:v>9.99</c:v>
                      </c:pt>
                      <c:pt idx="6023">
                        <c:v>10.029999999999999</c:v>
                      </c:pt>
                      <c:pt idx="6024">
                        <c:v>10.06</c:v>
                      </c:pt>
                      <c:pt idx="6025">
                        <c:v>10.029999999999999</c:v>
                      </c:pt>
                      <c:pt idx="6026">
                        <c:v>10.06</c:v>
                      </c:pt>
                      <c:pt idx="6027">
                        <c:v>#N/A</c:v>
                      </c:pt>
                      <c:pt idx="6028">
                        <c:v>10.029999999999999</c:v>
                      </c:pt>
                      <c:pt idx="6029">
                        <c:v>9.98</c:v>
                      </c:pt>
                      <c:pt idx="6030">
                        <c:v>10.02</c:v>
                      </c:pt>
                      <c:pt idx="6031">
                        <c:v>#N/A</c:v>
                      </c:pt>
                      <c:pt idx="6032">
                        <c:v>10.01</c:v>
                      </c:pt>
                      <c:pt idx="6033">
                        <c:v>10.130000000000001</c:v>
                      </c:pt>
                      <c:pt idx="6034">
                        <c:v>10.29</c:v>
                      </c:pt>
                      <c:pt idx="6035">
                        <c:v>10.34</c:v>
                      </c:pt>
                      <c:pt idx="6036">
                        <c:v>10.36</c:v>
                      </c:pt>
                      <c:pt idx="6037">
                        <c:v>10.36</c:v>
                      </c:pt>
                      <c:pt idx="6038">
                        <c:v>10.56</c:v>
                      </c:pt>
                      <c:pt idx="6039">
                        <c:v>10.66</c:v>
                      </c:pt>
                      <c:pt idx="6040">
                        <c:v>10.73</c:v>
                      </c:pt>
                      <c:pt idx="6041">
                        <c:v>10.78</c:v>
                      </c:pt>
                      <c:pt idx="6042">
                        <c:v>10.71</c:v>
                      </c:pt>
                      <c:pt idx="6043">
                        <c:v>10.75</c:v>
                      </c:pt>
                      <c:pt idx="6044">
                        <c:v>10.83</c:v>
                      </c:pt>
                      <c:pt idx="6045">
                        <c:v>10.56</c:v>
                      </c:pt>
                      <c:pt idx="6046">
                        <c:v>10.56</c:v>
                      </c:pt>
                      <c:pt idx="6047">
                        <c:v>10.62</c:v>
                      </c:pt>
                      <c:pt idx="6048">
                        <c:v>10.79</c:v>
                      </c:pt>
                      <c:pt idx="6049">
                        <c:v>10.86</c:v>
                      </c:pt>
                      <c:pt idx="6050">
                        <c:v>10.82</c:v>
                      </c:pt>
                      <c:pt idx="6051">
                        <c:v>10.89</c:v>
                      </c:pt>
                      <c:pt idx="6052">
                        <c:v>10.85</c:v>
                      </c:pt>
                      <c:pt idx="6053">
                        <c:v>10.85</c:v>
                      </c:pt>
                      <c:pt idx="6054">
                        <c:v>10.69</c:v>
                      </c:pt>
                      <c:pt idx="6055">
                        <c:v>10.75</c:v>
                      </c:pt>
                      <c:pt idx="6056">
                        <c:v>10.71</c:v>
                      </c:pt>
                      <c:pt idx="6057">
                        <c:v>10.63</c:v>
                      </c:pt>
                      <c:pt idx="6058">
                        <c:v>10.63</c:v>
                      </c:pt>
                      <c:pt idx="6059">
                        <c:v>10.53</c:v>
                      </c:pt>
                      <c:pt idx="6060">
                        <c:v>10.43</c:v>
                      </c:pt>
                      <c:pt idx="6061">
                        <c:v>10.45</c:v>
                      </c:pt>
                      <c:pt idx="6062">
                        <c:v>10.48</c:v>
                      </c:pt>
                      <c:pt idx="6063">
                        <c:v>10.49</c:v>
                      </c:pt>
                      <c:pt idx="6064">
                        <c:v>10.53</c:v>
                      </c:pt>
                      <c:pt idx="6065">
                        <c:v>#N/A</c:v>
                      </c:pt>
                      <c:pt idx="6066">
                        <c:v>10.49</c:v>
                      </c:pt>
                      <c:pt idx="6067">
                        <c:v>10.38</c:v>
                      </c:pt>
                      <c:pt idx="6068">
                        <c:v>10.31</c:v>
                      </c:pt>
                      <c:pt idx="6069">
                        <c:v>10.119999999999999</c:v>
                      </c:pt>
                      <c:pt idx="6070">
                        <c:v>10.130000000000001</c:v>
                      </c:pt>
                      <c:pt idx="6071">
                        <c:v>10.09</c:v>
                      </c:pt>
                      <c:pt idx="6072">
                        <c:v>9.86</c:v>
                      </c:pt>
                      <c:pt idx="6073">
                        <c:v>9.93</c:v>
                      </c:pt>
                      <c:pt idx="6074">
                        <c:v>9.73</c:v>
                      </c:pt>
                      <c:pt idx="6075">
                        <c:v>9.81</c:v>
                      </c:pt>
                      <c:pt idx="6076">
                        <c:v>9.7200000000000006</c:v>
                      </c:pt>
                      <c:pt idx="6077">
                        <c:v>9.8800000000000008</c:v>
                      </c:pt>
                      <c:pt idx="6078">
                        <c:v>9.81</c:v>
                      </c:pt>
                      <c:pt idx="6079">
                        <c:v>9.9</c:v>
                      </c:pt>
                      <c:pt idx="6080">
                        <c:v>9.8800000000000008</c:v>
                      </c:pt>
                      <c:pt idx="6081">
                        <c:v>9.9700000000000006</c:v>
                      </c:pt>
                      <c:pt idx="6082">
                        <c:v>9.91</c:v>
                      </c:pt>
                      <c:pt idx="6083">
                        <c:v>9.82</c:v>
                      </c:pt>
                      <c:pt idx="6084">
                        <c:v>9.86</c:v>
                      </c:pt>
                      <c:pt idx="6085">
                        <c:v>9.7100000000000009</c:v>
                      </c:pt>
                      <c:pt idx="6086">
                        <c:v>9.6999999999999993</c:v>
                      </c:pt>
                      <c:pt idx="6087">
                        <c:v>9.66</c:v>
                      </c:pt>
                      <c:pt idx="6088">
                        <c:v>9.73</c:v>
                      </c:pt>
                      <c:pt idx="6089">
                        <c:v>9.67</c:v>
                      </c:pt>
                      <c:pt idx="6090">
                        <c:v>9.6199999999999992</c:v>
                      </c:pt>
                      <c:pt idx="6091">
                        <c:v>9.64</c:v>
                      </c:pt>
                      <c:pt idx="6092">
                        <c:v>9.4700000000000006</c:v>
                      </c:pt>
                      <c:pt idx="6093">
                        <c:v>9.4</c:v>
                      </c:pt>
                      <c:pt idx="6094">
                        <c:v>9.31</c:v>
                      </c:pt>
                      <c:pt idx="6095">
                        <c:v>9.3699999999999992</c:v>
                      </c:pt>
                      <c:pt idx="6096">
                        <c:v>9.1</c:v>
                      </c:pt>
                      <c:pt idx="6097">
                        <c:v>9.11</c:v>
                      </c:pt>
                      <c:pt idx="6098">
                        <c:v>9.11</c:v>
                      </c:pt>
                      <c:pt idx="6099">
                        <c:v>9.2100000000000009</c:v>
                      </c:pt>
                      <c:pt idx="6100">
                        <c:v>9.1300000000000008</c:v>
                      </c:pt>
                      <c:pt idx="6101">
                        <c:v>#N/A</c:v>
                      </c:pt>
                      <c:pt idx="6102">
                        <c:v>9.0500000000000007</c:v>
                      </c:pt>
                      <c:pt idx="6103">
                        <c:v>9.0500000000000007</c:v>
                      </c:pt>
                      <c:pt idx="6104">
                        <c:v>9.0299999999999994</c:v>
                      </c:pt>
                      <c:pt idx="6105">
                        <c:v>8.92</c:v>
                      </c:pt>
                      <c:pt idx="6106">
                        <c:v>8.7200000000000006</c:v>
                      </c:pt>
                      <c:pt idx="6107">
                        <c:v>8.68</c:v>
                      </c:pt>
                      <c:pt idx="6108">
                        <c:v>8.42</c:v>
                      </c:pt>
                      <c:pt idx="6109">
                        <c:v>8.51</c:v>
                      </c:pt>
                      <c:pt idx="6110">
                        <c:v>8.82</c:v>
                      </c:pt>
                      <c:pt idx="6111">
                        <c:v>8.8699999999999992</c:v>
                      </c:pt>
                      <c:pt idx="6112">
                        <c:v>8.7799999999999994</c:v>
                      </c:pt>
                      <c:pt idx="6113">
                        <c:v>8.76</c:v>
                      </c:pt>
                      <c:pt idx="6114">
                        <c:v>8.76</c:v>
                      </c:pt>
                      <c:pt idx="6115">
                        <c:v>8.4499999999999993</c:v>
                      </c:pt>
                      <c:pt idx="6116">
                        <c:v>8.48</c:v>
                      </c:pt>
                      <c:pt idx="6117">
                        <c:v>8.3699999999999992</c:v>
                      </c:pt>
                      <c:pt idx="6118">
                        <c:v>8.5</c:v>
                      </c:pt>
                      <c:pt idx="6119">
                        <c:v>8.59</c:v>
                      </c:pt>
                      <c:pt idx="6120">
                        <c:v>8.8000000000000007</c:v>
                      </c:pt>
                      <c:pt idx="6121">
                        <c:v>8.8699999999999992</c:v>
                      </c:pt>
                      <c:pt idx="6122">
                        <c:v>8.9600000000000009</c:v>
                      </c:pt>
                      <c:pt idx="6123">
                        <c:v>8.94</c:v>
                      </c:pt>
                      <c:pt idx="6124">
                        <c:v>8.81</c:v>
                      </c:pt>
                      <c:pt idx="6125">
                        <c:v>8.67</c:v>
                      </c:pt>
                      <c:pt idx="6126">
                        <c:v>8.66</c:v>
                      </c:pt>
                      <c:pt idx="6127">
                        <c:v>8.66</c:v>
                      </c:pt>
                      <c:pt idx="6128">
                        <c:v>8.66</c:v>
                      </c:pt>
                      <c:pt idx="6129">
                        <c:v>#N/A</c:v>
                      </c:pt>
                      <c:pt idx="6130">
                        <c:v>8.36</c:v>
                      </c:pt>
                      <c:pt idx="6131">
                        <c:v>8.52</c:v>
                      </c:pt>
                      <c:pt idx="6132">
                        <c:v>8.52</c:v>
                      </c:pt>
                      <c:pt idx="6133">
                        <c:v>8.5500000000000007</c:v>
                      </c:pt>
                      <c:pt idx="6134">
                        <c:v>8.73</c:v>
                      </c:pt>
                      <c:pt idx="6135">
                        <c:v>8.7799999999999994</c:v>
                      </c:pt>
                      <c:pt idx="6136">
                        <c:v>8.76</c:v>
                      </c:pt>
                      <c:pt idx="6137">
                        <c:v>8.67</c:v>
                      </c:pt>
                      <c:pt idx="6138">
                        <c:v>8.6300000000000008</c:v>
                      </c:pt>
                      <c:pt idx="6139">
                        <c:v>8.76</c:v>
                      </c:pt>
                      <c:pt idx="6140">
                        <c:v>8.82</c:v>
                      </c:pt>
                      <c:pt idx="6141">
                        <c:v>8.9499999999999993</c:v>
                      </c:pt>
                      <c:pt idx="6142">
                        <c:v>8.9700000000000006</c:v>
                      </c:pt>
                      <c:pt idx="6143">
                        <c:v>8.99</c:v>
                      </c:pt>
                      <c:pt idx="6144">
                        <c:v>8.9600000000000009</c:v>
                      </c:pt>
                      <c:pt idx="6145">
                        <c:v>8.98</c:v>
                      </c:pt>
                      <c:pt idx="6146">
                        <c:v>9.0299999999999994</c:v>
                      </c:pt>
                      <c:pt idx="6147">
                        <c:v>9.0399999999999991</c:v>
                      </c:pt>
                      <c:pt idx="6148">
                        <c:v>9.01</c:v>
                      </c:pt>
                      <c:pt idx="6149">
                        <c:v>9.0399999999999991</c:v>
                      </c:pt>
                      <c:pt idx="6150">
                        <c:v>9.15</c:v>
                      </c:pt>
                      <c:pt idx="6151">
                        <c:v>9.1300000000000008</c:v>
                      </c:pt>
                      <c:pt idx="6152">
                        <c:v>9.1300000000000008</c:v>
                      </c:pt>
                      <c:pt idx="6153">
                        <c:v>9.08</c:v>
                      </c:pt>
                      <c:pt idx="6154">
                        <c:v>8.99</c:v>
                      </c:pt>
                      <c:pt idx="6155">
                        <c:v>8.9499999999999993</c:v>
                      </c:pt>
                      <c:pt idx="6156">
                        <c:v>8.9499999999999993</c:v>
                      </c:pt>
                      <c:pt idx="6157">
                        <c:v>8.9600000000000009</c:v>
                      </c:pt>
                      <c:pt idx="6158">
                        <c:v>8.9600000000000009</c:v>
                      </c:pt>
                      <c:pt idx="6159">
                        <c:v>8.9600000000000009</c:v>
                      </c:pt>
                      <c:pt idx="6160">
                        <c:v>8.9</c:v>
                      </c:pt>
                      <c:pt idx="6161">
                        <c:v>8.89</c:v>
                      </c:pt>
                      <c:pt idx="6162">
                        <c:v>8.86</c:v>
                      </c:pt>
                      <c:pt idx="6163">
                        <c:v>8.82</c:v>
                      </c:pt>
                      <c:pt idx="6164">
                        <c:v>8.81</c:v>
                      </c:pt>
                      <c:pt idx="6165">
                        <c:v>8.8699999999999992</c:v>
                      </c:pt>
                      <c:pt idx="6166">
                        <c:v>8.8800000000000008</c:v>
                      </c:pt>
                      <c:pt idx="6167">
                        <c:v>8.81</c:v>
                      </c:pt>
                      <c:pt idx="6168">
                        <c:v>8.85</c:v>
                      </c:pt>
                      <c:pt idx="6169">
                        <c:v>8.81</c:v>
                      </c:pt>
                      <c:pt idx="6170">
                        <c:v>8.9600000000000009</c:v>
                      </c:pt>
                      <c:pt idx="6171">
                        <c:v>#N/A</c:v>
                      </c:pt>
                      <c:pt idx="6172">
                        <c:v>8.9499999999999993</c:v>
                      </c:pt>
                      <c:pt idx="6173">
                        <c:v>8.85</c:v>
                      </c:pt>
                      <c:pt idx="6174">
                        <c:v>8.92</c:v>
                      </c:pt>
                      <c:pt idx="6175">
                        <c:v>9.15</c:v>
                      </c:pt>
                      <c:pt idx="6176">
                        <c:v>9.1300000000000008</c:v>
                      </c:pt>
                      <c:pt idx="6177">
                        <c:v>9.1</c:v>
                      </c:pt>
                      <c:pt idx="6178">
                        <c:v>9.1300000000000008</c:v>
                      </c:pt>
                      <c:pt idx="6179">
                        <c:v>9.15</c:v>
                      </c:pt>
                      <c:pt idx="6180">
                        <c:v>9.0299999999999994</c:v>
                      </c:pt>
                      <c:pt idx="6181">
                        <c:v>8.99</c:v>
                      </c:pt>
                      <c:pt idx="6182">
                        <c:v>9.0500000000000007</c:v>
                      </c:pt>
                      <c:pt idx="6183">
                        <c:v>9.07</c:v>
                      </c:pt>
                      <c:pt idx="6184">
                        <c:v>9.1300000000000008</c:v>
                      </c:pt>
                      <c:pt idx="6185">
                        <c:v>9.01</c:v>
                      </c:pt>
                      <c:pt idx="6186">
                        <c:v>8.89</c:v>
                      </c:pt>
                      <c:pt idx="6187">
                        <c:v>8.82</c:v>
                      </c:pt>
                      <c:pt idx="6188">
                        <c:v>8.7100000000000009</c:v>
                      </c:pt>
                      <c:pt idx="6189">
                        <c:v>8.7200000000000006</c:v>
                      </c:pt>
                      <c:pt idx="6190">
                        <c:v>#N/A</c:v>
                      </c:pt>
                      <c:pt idx="6191">
                        <c:v>8.8800000000000008</c:v>
                      </c:pt>
                      <c:pt idx="6192">
                        <c:v>8.83</c:v>
                      </c:pt>
                      <c:pt idx="6193">
                        <c:v>8.84</c:v>
                      </c:pt>
                      <c:pt idx="6194">
                        <c:v>8.84</c:v>
                      </c:pt>
                      <c:pt idx="6195">
                        <c:v>8.84</c:v>
                      </c:pt>
                      <c:pt idx="6196">
                        <c:v>8.9700000000000006</c:v>
                      </c:pt>
                      <c:pt idx="6197">
                        <c:v>8.9600000000000009</c:v>
                      </c:pt>
                      <c:pt idx="6198">
                        <c:v>8.9700000000000006</c:v>
                      </c:pt>
                      <c:pt idx="6199">
                        <c:v>8.9600000000000009</c:v>
                      </c:pt>
                      <c:pt idx="6200">
                        <c:v>8.9600000000000009</c:v>
                      </c:pt>
                      <c:pt idx="6201">
                        <c:v>#N/A</c:v>
                      </c:pt>
                      <c:pt idx="6202">
                        <c:v>8.94</c:v>
                      </c:pt>
                      <c:pt idx="6203">
                        <c:v>8.89</c:v>
                      </c:pt>
                      <c:pt idx="6204">
                        <c:v>8.85</c:v>
                      </c:pt>
                      <c:pt idx="6205">
                        <c:v>8.81</c:v>
                      </c:pt>
                      <c:pt idx="6206">
                        <c:v>8.83</c:v>
                      </c:pt>
                      <c:pt idx="6207">
                        <c:v>8.8000000000000007</c:v>
                      </c:pt>
                      <c:pt idx="6208">
                        <c:v>8.84</c:v>
                      </c:pt>
                      <c:pt idx="6209">
                        <c:v>8.9</c:v>
                      </c:pt>
                      <c:pt idx="6210">
                        <c:v>8.8800000000000008</c:v>
                      </c:pt>
                      <c:pt idx="6211">
                        <c:v>8.91</c:v>
                      </c:pt>
                      <c:pt idx="6212">
                        <c:v>8.82</c:v>
                      </c:pt>
                      <c:pt idx="6213">
                        <c:v>8.68</c:v>
                      </c:pt>
                      <c:pt idx="6214">
                        <c:v>8.6999999999999993</c:v>
                      </c:pt>
                      <c:pt idx="6215">
                        <c:v>8.6999999999999993</c:v>
                      </c:pt>
                      <c:pt idx="6216">
                        <c:v>8.7100000000000009</c:v>
                      </c:pt>
                      <c:pt idx="6217">
                        <c:v>8.69</c:v>
                      </c:pt>
                      <c:pt idx="6218">
                        <c:v>8.67</c:v>
                      </c:pt>
                      <c:pt idx="6219">
                        <c:v>8.67</c:v>
                      </c:pt>
                      <c:pt idx="6220">
                        <c:v>8.57</c:v>
                      </c:pt>
                      <c:pt idx="6221">
                        <c:v>#N/A</c:v>
                      </c:pt>
                      <c:pt idx="6222">
                        <c:v>8.5299999999999994</c:v>
                      </c:pt>
                      <c:pt idx="6223">
                        <c:v>8.58</c:v>
                      </c:pt>
                      <c:pt idx="6224">
                        <c:v>8.6300000000000008</c:v>
                      </c:pt>
                      <c:pt idx="6225">
                        <c:v>8.66</c:v>
                      </c:pt>
                      <c:pt idx="6226">
                        <c:v>8.51</c:v>
                      </c:pt>
                      <c:pt idx="6227">
                        <c:v>8.52</c:v>
                      </c:pt>
                      <c:pt idx="6228">
                        <c:v>8.5399999999999991</c:v>
                      </c:pt>
                      <c:pt idx="6229">
                        <c:v>8.51</c:v>
                      </c:pt>
                      <c:pt idx="6230">
                        <c:v>8.52</c:v>
                      </c:pt>
                      <c:pt idx="6231">
                        <c:v>8.52</c:v>
                      </c:pt>
                      <c:pt idx="6232">
                        <c:v>8.5299999999999994</c:v>
                      </c:pt>
                      <c:pt idx="6233">
                        <c:v>8.52</c:v>
                      </c:pt>
                      <c:pt idx="6234">
                        <c:v>#N/A</c:v>
                      </c:pt>
                      <c:pt idx="6235">
                        <c:v>8.4600000000000009</c:v>
                      </c:pt>
                      <c:pt idx="6236">
                        <c:v>8.5399999999999991</c:v>
                      </c:pt>
                      <c:pt idx="6237">
                        <c:v>8.52</c:v>
                      </c:pt>
                      <c:pt idx="6238">
                        <c:v>8.49</c:v>
                      </c:pt>
                      <c:pt idx="6239">
                        <c:v>8.4700000000000006</c:v>
                      </c:pt>
                      <c:pt idx="6240">
                        <c:v>8.4700000000000006</c:v>
                      </c:pt>
                      <c:pt idx="6241">
                        <c:v>8.35</c:v>
                      </c:pt>
                      <c:pt idx="6242">
                        <c:v>8.23</c:v>
                      </c:pt>
                      <c:pt idx="6243">
                        <c:v>8</c:v>
                      </c:pt>
                      <c:pt idx="6244">
                        <c:v>8.07</c:v>
                      </c:pt>
                      <c:pt idx="6245">
                        <c:v>7.97</c:v>
                      </c:pt>
                      <c:pt idx="6246">
                        <c:v>8</c:v>
                      </c:pt>
                      <c:pt idx="6247">
                        <c:v>7.94</c:v>
                      </c:pt>
                      <c:pt idx="6248">
                        <c:v>8.0399999999999991</c:v>
                      </c:pt>
                      <c:pt idx="6249">
                        <c:v>8</c:v>
                      </c:pt>
                      <c:pt idx="6250">
                        <c:v>8.01</c:v>
                      </c:pt>
                      <c:pt idx="6251">
                        <c:v>8.01</c:v>
                      </c:pt>
                      <c:pt idx="6252">
                        <c:v>8.02</c:v>
                      </c:pt>
                      <c:pt idx="6253">
                        <c:v>#N/A</c:v>
                      </c:pt>
                      <c:pt idx="6254">
                        <c:v>7.99</c:v>
                      </c:pt>
                      <c:pt idx="6255">
                        <c:v>7.99</c:v>
                      </c:pt>
                      <c:pt idx="6256">
                        <c:v>7.99</c:v>
                      </c:pt>
                      <c:pt idx="6257">
                        <c:v>7.98</c:v>
                      </c:pt>
                      <c:pt idx="6258">
                        <c:v>#N/A</c:v>
                      </c:pt>
                      <c:pt idx="6259">
                        <c:v>8.02</c:v>
                      </c:pt>
                      <c:pt idx="6260">
                        <c:v>8.0299999999999994</c:v>
                      </c:pt>
                      <c:pt idx="6261">
                        <c:v>8.0399999999999991</c:v>
                      </c:pt>
                      <c:pt idx="6262">
                        <c:v>7.97</c:v>
                      </c:pt>
                      <c:pt idx="6263">
                        <c:v>8.09</c:v>
                      </c:pt>
                      <c:pt idx="6264">
                        <c:v>8.27</c:v>
                      </c:pt>
                      <c:pt idx="6265">
                        <c:v>8.36</c:v>
                      </c:pt>
                      <c:pt idx="6266">
                        <c:v>8.3800000000000008</c:v>
                      </c:pt>
                      <c:pt idx="6267">
                        <c:v>8.33</c:v>
                      </c:pt>
                      <c:pt idx="6268">
                        <c:v>8.24</c:v>
                      </c:pt>
                      <c:pt idx="6269">
                        <c:v>8.2100000000000009</c:v>
                      </c:pt>
                      <c:pt idx="6270">
                        <c:v>8.19</c:v>
                      </c:pt>
                      <c:pt idx="6271">
                        <c:v>#N/A</c:v>
                      </c:pt>
                      <c:pt idx="6272">
                        <c:v>8.1999999999999993</c:v>
                      </c:pt>
                      <c:pt idx="6273">
                        <c:v>8.19</c:v>
                      </c:pt>
                      <c:pt idx="6274">
                        <c:v>8.17</c:v>
                      </c:pt>
                      <c:pt idx="6275">
                        <c:v>8.1300000000000008</c:v>
                      </c:pt>
                      <c:pt idx="6276">
                        <c:v>8.07</c:v>
                      </c:pt>
                      <c:pt idx="6277">
                        <c:v>8.02</c:v>
                      </c:pt>
                      <c:pt idx="6278">
                        <c:v>8.0500000000000007</c:v>
                      </c:pt>
                      <c:pt idx="6279">
                        <c:v>8.0399999999999991</c:v>
                      </c:pt>
                      <c:pt idx="6280">
                        <c:v>7.99</c:v>
                      </c:pt>
                      <c:pt idx="6281">
                        <c:v>7.97</c:v>
                      </c:pt>
                      <c:pt idx="6282">
                        <c:v>7.94</c:v>
                      </c:pt>
                      <c:pt idx="6283">
                        <c:v>7.99</c:v>
                      </c:pt>
                      <c:pt idx="6284">
                        <c:v>8.02</c:v>
                      </c:pt>
                      <c:pt idx="6285">
                        <c:v>8.15</c:v>
                      </c:pt>
                      <c:pt idx="6286">
                        <c:v>8.08</c:v>
                      </c:pt>
                      <c:pt idx="6287">
                        <c:v>8.0399999999999991</c:v>
                      </c:pt>
                      <c:pt idx="6288">
                        <c:v>8.08</c:v>
                      </c:pt>
                      <c:pt idx="6289">
                        <c:v>8.06</c:v>
                      </c:pt>
                      <c:pt idx="6290">
                        <c:v>7.99</c:v>
                      </c:pt>
                      <c:pt idx="6291">
                        <c:v>#N/A</c:v>
                      </c:pt>
                      <c:pt idx="6292">
                        <c:v>7.96</c:v>
                      </c:pt>
                      <c:pt idx="6293">
                        <c:v>8.06</c:v>
                      </c:pt>
                      <c:pt idx="6294">
                        <c:v>8.0500000000000007</c:v>
                      </c:pt>
                      <c:pt idx="6295">
                        <c:v>7.93</c:v>
                      </c:pt>
                      <c:pt idx="6296">
                        <c:v>7.86</c:v>
                      </c:pt>
                      <c:pt idx="6297">
                        <c:v>7.89</c:v>
                      </c:pt>
                      <c:pt idx="6298">
                        <c:v>7.88</c:v>
                      </c:pt>
                      <c:pt idx="6299">
                        <c:v>7.72</c:v>
                      </c:pt>
                      <c:pt idx="6300">
                        <c:v>7.71</c:v>
                      </c:pt>
                      <c:pt idx="6301">
                        <c:v>7.55</c:v>
                      </c:pt>
                      <c:pt idx="6302">
                        <c:v>7.38</c:v>
                      </c:pt>
                      <c:pt idx="6303">
                        <c:v>7.54</c:v>
                      </c:pt>
                      <c:pt idx="6304">
                        <c:v>7.38</c:v>
                      </c:pt>
                      <c:pt idx="6305">
                        <c:v>7.29</c:v>
                      </c:pt>
                      <c:pt idx="6306">
                        <c:v>7.16</c:v>
                      </c:pt>
                      <c:pt idx="6307">
                        <c:v>7.15</c:v>
                      </c:pt>
                      <c:pt idx="6308">
                        <c:v>7.17</c:v>
                      </c:pt>
                      <c:pt idx="6309">
                        <c:v>7.21</c:v>
                      </c:pt>
                      <c:pt idx="6310">
                        <c:v>7.18</c:v>
                      </c:pt>
                      <c:pt idx="6311">
                        <c:v>7.22</c:v>
                      </c:pt>
                      <c:pt idx="6312">
                        <c:v>7.23</c:v>
                      </c:pt>
                      <c:pt idx="6313">
                        <c:v>7.17</c:v>
                      </c:pt>
                      <c:pt idx="6314">
                        <c:v>7.17</c:v>
                      </c:pt>
                      <c:pt idx="6315">
                        <c:v>7.19</c:v>
                      </c:pt>
                      <c:pt idx="6316">
                        <c:v>7.11</c:v>
                      </c:pt>
                      <c:pt idx="6317">
                        <c:v>7.12</c:v>
                      </c:pt>
                      <c:pt idx="6318">
                        <c:v>7.11</c:v>
                      </c:pt>
                      <c:pt idx="6319">
                        <c:v>7.04</c:v>
                      </c:pt>
                      <c:pt idx="6320">
                        <c:v>#N/A</c:v>
                      </c:pt>
                      <c:pt idx="6321">
                        <c:v>6.92</c:v>
                      </c:pt>
                      <c:pt idx="6322">
                        <c:v>6.89</c:v>
                      </c:pt>
                      <c:pt idx="6323">
                        <c:v>6.9</c:v>
                      </c:pt>
                      <c:pt idx="6324">
                        <c:v>6.94</c:v>
                      </c:pt>
                      <c:pt idx="6325">
                        <c:v>6.85</c:v>
                      </c:pt>
                      <c:pt idx="6326">
                        <c:v>6.82</c:v>
                      </c:pt>
                      <c:pt idx="6327">
                        <c:v>6.7</c:v>
                      </c:pt>
                      <c:pt idx="6328">
                        <c:v>6.58</c:v>
                      </c:pt>
                      <c:pt idx="6329">
                        <c:v>6.58</c:v>
                      </c:pt>
                      <c:pt idx="6330">
                        <c:v>6.65</c:v>
                      </c:pt>
                      <c:pt idx="6331">
                        <c:v>6.53</c:v>
                      </c:pt>
                      <c:pt idx="6332">
                        <c:v>6.53</c:v>
                      </c:pt>
                      <c:pt idx="6333">
                        <c:v>6.39</c:v>
                      </c:pt>
                      <c:pt idx="6334">
                        <c:v>6.44</c:v>
                      </c:pt>
                      <c:pt idx="6335">
                        <c:v>6.44</c:v>
                      </c:pt>
                      <c:pt idx="6336">
                        <c:v>6.46</c:v>
                      </c:pt>
                      <c:pt idx="6337">
                        <c:v>6.58</c:v>
                      </c:pt>
                      <c:pt idx="6338">
                        <c:v>6.67</c:v>
                      </c:pt>
                      <c:pt idx="6339">
                        <c:v>6.89</c:v>
                      </c:pt>
                      <c:pt idx="6340">
                        <c:v>6.91</c:v>
                      </c:pt>
                      <c:pt idx="6341">
                        <c:v>6.86</c:v>
                      </c:pt>
                      <c:pt idx="6342">
                        <c:v>6.85</c:v>
                      </c:pt>
                      <c:pt idx="6343">
                        <c:v>6.83</c:v>
                      </c:pt>
                      <c:pt idx="6344">
                        <c:v>6.85</c:v>
                      </c:pt>
                      <c:pt idx="6345">
                        <c:v>6.88</c:v>
                      </c:pt>
                      <c:pt idx="6346">
                        <c:v>6.82</c:v>
                      </c:pt>
                      <c:pt idx="6347">
                        <c:v>6.82</c:v>
                      </c:pt>
                      <c:pt idx="6348">
                        <c:v>6.83</c:v>
                      </c:pt>
                      <c:pt idx="6349">
                        <c:v>6.78</c:v>
                      </c:pt>
                      <c:pt idx="6350">
                        <c:v>6.85</c:v>
                      </c:pt>
                      <c:pt idx="6351">
                        <c:v>6.98</c:v>
                      </c:pt>
                      <c:pt idx="6352">
                        <c:v>7</c:v>
                      </c:pt>
                      <c:pt idx="6353">
                        <c:v>7</c:v>
                      </c:pt>
                      <c:pt idx="6354">
                        <c:v>7.16</c:v>
                      </c:pt>
                      <c:pt idx="6355">
                        <c:v>7.32</c:v>
                      </c:pt>
                      <c:pt idx="6356">
                        <c:v>7.28</c:v>
                      </c:pt>
                      <c:pt idx="6357">
                        <c:v>7.23</c:v>
                      </c:pt>
                      <c:pt idx="6358">
                        <c:v>7.2</c:v>
                      </c:pt>
                      <c:pt idx="6359">
                        <c:v>7.2</c:v>
                      </c:pt>
                      <c:pt idx="6360">
                        <c:v>7.19</c:v>
                      </c:pt>
                      <c:pt idx="6361">
                        <c:v>#N/A</c:v>
                      </c:pt>
                      <c:pt idx="6362">
                        <c:v>7.14</c:v>
                      </c:pt>
                      <c:pt idx="6363">
                        <c:v>7.17</c:v>
                      </c:pt>
                      <c:pt idx="6364">
                        <c:v>7.35</c:v>
                      </c:pt>
                      <c:pt idx="6365">
                        <c:v>7.36</c:v>
                      </c:pt>
                      <c:pt idx="6366">
                        <c:v>7.5</c:v>
                      </c:pt>
                      <c:pt idx="6367">
                        <c:v>7.49</c:v>
                      </c:pt>
                      <c:pt idx="6368">
                        <c:v>7.63</c:v>
                      </c:pt>
                      <c:pt idx="6369">
                        <c:v>7.54</c:v>
                      </c:pt>
                      <c:pt idx="6370">
                        <c:v>7.27</c:v>
                      </c:pt>
                      <c:pt idx="6371">
                        <c:v>7.39</c:v>
                      </c:pt>
                      <c:pt idx="6372">
                        <c:v>7.38</c:v>
                      </c:pt>
                      <c:pt idx="6373">
                        <c:v>7.39</c:v>
                      </c:pt>
                      <c:pt idx="6374">
                        <c:v>7.31</c:v>
                      </c:pt>
                      <c:pt idx="6375">
                        <c:v>7.15</c:v>
                      </c:pt>
                      <c:pt idx="6376">
                        <c:v>7.1</c:v>
                      </c:pt>
                      <c:pt idx="6377">
                        <c:v>7.08</c:v>
                      </c:pt>
                      <c:pt idx="6378">
                        <c:v>7.01</c:v>
                      </c:pt>
                      <c:pt idx="6379">
                        <c:v>7.1</c:v>
                      </c:pt>
                      <c:pt idx="6380">
                        <c:v>7.06</c:v>
                      </c:pt>
                      <c:pt idx="6381">
                        <c:v>7.03</c:v>
                      </c:pt>
                      <c:pt idx="6382">
                        <c:v>6.98</c:v>
                      </c:pt>
                      <c:pt idx="6383">
                        <c:v>6.91</c:v>
                      </c:pt>
                      <c:pt idx="6384">
                        <c:v>6.91</c:v>
                      </c:pt>
                      <c:pt idx="6385">
                        <c:v>6.84</c:v>
                      </c:pt>
                      <c:pt idx="6386">
                        <c:v>6.81</c:v>
                      </c:pt>
                      <c:pt idx="6387">
                        <c:v>6.8</c:v>
                      </c:pt>
                      <c:pt idx="6388">
                        <c:v>6.81</c:v>
                      </c:pt>
                      <c:pt idx="6389">
                        <c:v>6.71</c:v>
                      </c:pt>
                      <c:pt idx="6390">
                        <c:v>#N/A</c:v>
                      </c:pt>
                      <c:pt idx="6391">
                        <c:v>6.7</c:v>
                      </c:pt>
                      <c:pt idx="6392">
                        <c:v>6.84</c:v>
                      </c:pt>
                      <c:pt idx="6393">
                        <c:v>6.73</c:v>
                      </c:pt>
                      <c:pt idx="6394">
                        <c:v>6.73</c:v>
                      </c:pt>
                      <c:pt idx="6395">
                        <c:v>6.6</c:v>
                      </c:pt>
                      <c:pt idx="6396">
                        <c:v>6.58</c:v>
                      </c:pt>
                      <c:pt idx="6397">
                        <c:v>6.56</c:v>
                      </c:pt>
                      <c:pt idx="6398">
                        <c:v>6.59</c:v>
                      </c:pt>
                      <c:pt idx="6399">
                        <c:v>6.61</c:v>
                      </c:pt>
                      <c:pt idx="6400">
                        <c:v>6.56</c:v>
                      </c:pt>
                      <c:pt idx="6401">
                        <c:v>6.56</c:v>
                      </c:pt>
                      <c:pt idx="6402">
                        <c:v>6.6</c:v>
                      </c:pt>
                      <c:pt idx="6403">
                        <c:v>6.63</c:v>
                      </c:pt>
                      <c:pt idx="6404">
                        <c:v>6.67</c:v>
                      </c:pt>
                      <c:pt idx="6405">
                        <c:v>6.67</c:v>
                      </c:pt>
                      <c:pt idx="6406">
                        <c:v>6.76</c:v>
                      </c:pt>
                      <c:pt idx="6407">
                        <c:v>6.71</c:v>
                      </c:pt>
                      <c:pt idx="6408">
                        <c:v>6.67</c:v>
                      </c:pt>
                      <c:pt idx="6409">
                        <c:v>6.57</c:v>
                      </c:pt>
                      <c:pt idx="6410">
                        <c:v>6.56</c:v>
                      </c:pt>
                      <c:pt idx="6411">
                        <c:v>6.56</c:v>
                      </c:pt>
                      <c:pt idx="6412">
                        <c:v>6.58</c:v>
                      </c:pt>
                      <c:pt idx="6413">
                        <c:v>6.61</c:v>
                      </c:pt>
                      <c:pt idx="6414">
                        <c:v>6.61</c:v>
                      </c:pt>
                      <c:pt idx="6415">
                        <c:v>6.54</c:v>
                      </c:pt>
                      <c:pt idx="6416">
                        <c:v>6.51</c:v>
                      </c:pt>
                      <c:pt idx="6417">
                        <c:v>6.46</c:v>
                      </c:pt>
                      <c:pt idx="6418">
                        <c:v>6.37</c:v>
                      </c:pt>
                      <c:pt idx="6419">
                        <c:v>6.39</c:v>
                      </c:pt>
                      <c:pt idx="6420">
                        <c:v>6.36</c:v>
                      </c:pt>
                      <c:pt idx="6421">
                        <c:v>6.37</c:v>
                      </c:pt>
                      <c:pt idx="6422">
                        <c:v>6.29</c:v>
                      </c:pt>
                      <c:pt idx="6423">
                        <c:v>6.17</c:v>
                      </c:pt>
                      <c:pt idx="6424">
                        <c:v>6.08</c:v>
                      </c:pt>
                      <c:pt idx="6425">
                        <c:v>6.14</c:v>
                      </c:pt>
                      <c:pt idx="6426">
                        <c:v>6.1</c:v>
                      </c:pt>
                      <c:pt idx="6427">
                        <c:v>6.02</c:v>
                      </c:pt>
                      <c:pt idx="6428">
                        <c:v>6.12</c:v>
                      </c:pt>
                      <c:pt idx="6429">
                        <c:v>6.07</c:v>
                      </c:pt>
                      <c:pt idx="6430">
                        <c:v>5.94</c:v>
                      </c:pt>
                      <c:pt idx="6431">
                        <c:v>#N/A</c:v>
                      </c:pt>
                      <c:pt idx="6432">
                        <c:v>5.99</c:v>
                      </c:pt>
                      <c:pt idx="6433">
                        <c:v>6.14</c:v>
                      </c:pt>
                      <c:pt idx="6434">
                        <c:v>6.11</c:v>
                      </c:pt>
                      <c:pt idx="6435">
                        <c:v>6.25</c:v>
                      </c:pt>
                      <c:pt idx="6436">
                        <c:v>6.3</c:v>
                      </c:pt>
                      <c:pt idx="6437">
                        <c:v>6.3</c:v>
                      </c:pt>
                      <c:pt idx="6438">
                        <c:v>6.27</c:v>
                      </c:pt>
                      <c:pt idx="6439">
                        <c:v>6.43</c:v>
                      </c:pt>
                      <c:pt idx="6440">
                        <c:v>6.43</c:v>
                      </c:pt>
                      <c:pt idx="6441">
                        <c:v>6.39</c:v>
                      </c:pt>
                      <c:pt idx="6442">
                        <c:v>6.38</c:v>
                      </c:pt>
                      <c:pt idx="6443">
                        <c:v>6.37</c:v>
                      </c:pt>
                      <c:pt idx="6444">
                        <c:v>6.47</c:v>
                      </c:pt>
                      <c:pt idx="6445">
                        <c:v>6.52</c:v>
                      </c:pt>
                      <c:pt idx="6446">
                        <c:v>6.49</c:v>
                      </c:pt>
                      <c:pt idx="6447">
                        <c:v>6.46</c:v>
                      </c:pt>
                      <c:pt idx="6448">
                        <c:v>6.37</c:v>
                      </c:pt>
                      <c:pt idx="6449">
                        <c:v>6.37</c:v>
                      </c:pt>
                      <c:pt idx="6450">
                        <c:v>6.39</c:v>
                      </c:pt>
                      <c:pt idx="6451">
                        <c:v>6.46</c:v>
                      </c:pt>
                      <c:pt idx="6452">
                        <c:v>6.38</c:v>
                      </c:pt>
                      <c:pt idx="6453">
                        <c:v>6.36</c:v>
                      </c:pt>
                      <c:pt idx="6454">
                        <c:v>6.38</c:v>
                      </c:pt>
                      <c:pt idx="6455">
                        <c:v>6.16</c:v>
                      </c:pt>
                      <c:pt idx="6456">
                        <c:v>6.14</c:v>
                      </c:pt>
                      <c:pt idx="6457">
                        <c:v>6.13</c:v>
                      </c:pt>
                      <c:pt idx="6458">
                        <c:v>6.11</c:v>
                      </c:pt>
                      <c:pt idx="6459">
                        <c:v>6.15</c:v>
                      </c:pt>
                      <c:pt idx="6460">
                        <c:v>6.16</c:v>
                      </c:pt>
                      <c:pt idx="6461">
                        <c:v>#N/A</c:v>
                      </c:pt>
                      <c:pt idx="6462">
                        <c:v>6.26</c:v>
                      </c:pt>
                      <c:pt idx="6463">
                        <c:v>6.27</c:v>
                      </c:pt>
                      <c:pt idx="6464">
                        <c:v>6.29</c:v>
                      </c:pt>
                      <c:pt idx="6465">
                        <c:v>6.38</c:v>
                      </c:pt>
                      <c:pt idx="6466">
                        <c:v>6.47</c:v>
                      </c:pt>
                      <c:pt idx="6467">
                        <c:v>6.4</c:v>
                      </c:pt>
                      <c:pt idx="6468">
                        <c:v>6.34</c:v>
                      </c:pt>
                      <c:pt idx="6469">
                        <c:v>6.31</c:v>
                      </c:pt>
                      <c:pt idx="6470">
                        <c:v>6.35</c:v>
                      </c:pt>
                      <c:pt idx="6471">
                        <c:v>6.32</c:v>
                      </c:pt>
                      <c:pt idx="6472">
                        <c:v>6.34</c:v>
                      </c:pt>
                      <c:pt idx="6473">
                        <c:v>6.32</c:v>
                      </c:pt>
                      <c:pt idx="6474">
                        <c:v>6.24</c:v>
                      </c:pt>
                      <c:pt idx="6475">
                        <c:v>6.26</c:v>
                      </c:pt>
                      <c:pt idx="6476">
                        <c:v>6.21</c:v>
                      </c:pt>
                      <c:pt idx="6477">
                        <c:v>6.23</c:v>
                      </c:pt>
                      <c:pt idx="6478">
                        <c:v>6.26</c:v>
                      </c:pt>
                      <c:pt idx="6479">
                        <c:v>6.29</c:v>
                      </c:pt>
                      <c:pt idx="6480">
                        <c:v>6.35</c:v>
                      </c:pt>
                      <c:pt idx="6481">
                        <c:v>6.42</c:v>
                      </c:pt>
                      <c:pt idx="6482">
                        <c:v>#N/A</c:v>
                      </c:pt>
                      <c:pt idx="6483">
                        <c:v>6.38</c:v>
                      </c:pt>
                      <c:pt idx="6484">
                        <c:v>6.35</c:v>
                      </c:pt>
                      <c:pt idx="6485">
                        <c:v>6.33</c:v>
                      </c:pt>
                      <c:pt idx="6486">
                        <c:v>6.32</c:v>
                      </c:pt>
                      <c:pt idx="6487">
                        <c:v>6.32</c:v>
                      </c:pt>
                      <c:pt idx="6488">
                        <c:v>6.21</c:v>
                      </c:pt>
                      <c:pt idx="6489">
                        <c:v>6.26</c:v>
                      </c:pt>
                      <c:pt idx="6490">
                        <c:v>6.21</c:v>
                      </c:pt>
                      <c:pt idx="6491">
                        <c:v>6.19</c:v>
                      </c:pt>
                      <c:pt idx="6492">
                        <c:v>6.23</c:v>
                      </c:pt>
                      <c:pt idx="6493">
                        <c:v>6.21</c:v>
                      </c:pt>
                      <c:pt idx="6494">
                        <c:v>#N/A</c:v>
                      </c:pt>
                      <c:pt idx="6495">
                        <c:v>6.21</c:v>
                      </c:pt>
                      <c:pt idx="6496">
                        <c:v>6.25</c:v>
                      </c:pt>
                      <c:pt idx="6497">
                        <c:v>6.22</c:v>
                      </c:pt>
                      <c:pt idx="6498">
                        <c:v>6.17</c:v>
                      </c:pt>
                      <c:pt idx="6499">
                        <c:v>6.15</c:v>
                      </c:pt>
                      <c:pt idx="6500">
                        <c:v>6.24</c:v>
                      </c:pt>
                      <c:pt idx="6501">
                        <c:v>6.24</c:v>
                      </c:pt>
                      <c:pt idx="6502">
                        <c:v>6.21</c:v>
                      </c:pt>
                      <c:pt idx="6503">
                        <c:v>6.19</c:v>
                      </c:pt>
                      <c:pt idx="6504">
                        <c:v>6.24</c:v>
                      </c:pt>
                      <c:pt idx="6505">
                        <c:v>6.24</c:v>
                      </c:pt>
                      <c:pt idx="6506">
                        <c:v>6.29</c:v>
                      </c:pt>
                      <c:pt idx="6507">
                        <c:v>6.29</c:v>
                      </c:pt>
                      <c:pt idx="6508">
                        <c:v>6.31</c:v>
                      </c:pt>
                      <c:pt idx="6509">
                        <c:v>6.31</c:v>
                      </c:pt>
                      <c:pt idx="6510">
                        <c:v>6.29</c:v>
                      </c:pt>
                      <c:pt idx="6511">
                        <c:v>6.3</c:v>
                      </c:pt>
                      <c:pt idx="6512">
                        <c:v>6.3</c:v>
                      </c:pt>
                      <c:pt idx="6513">
                        <c:v>6.3</c:v>
                      </c:pt>
                      <c:pt idx="6514">
                        <c:v>#N/A</c:v>
                      </c:pt>
                      <c:pt idx="6515">
                        <c:v>6.3</c:v>
                      </c:pt>
                      <c:pt idx="6516">
                        <c:v>6.37</c:v>
                      </c:pt>
                      <c:pt idx="6517">
                        <c:v>6.42</c:v>
                      </c:pt>
                      <c:pt idx="6518">
                        <c:v>6.35</c:v>
                      </c:pt>
                      <c:pt idx="6519">
                        <c:v>#N/A</c:v>
                      </c:pt>
                      <c:pt idx="6520">
                        <c:v>6.3</c:v>
                      </c:pt>
                      <c:pt idx="6521">
                        <c:v>6.24</c:v>
                      </c:pt>
                      <c:pt idx="6522">
                        <c:v>6.25</c:v>
                      </c:pt>
                      <c:pt idx="6523">
                        <c:v>6.22</c:v>
                      </c:pt>
                      <c:pt idx="6524">
                        <c:v>6.2</c:v>
                      </c:pt>
                      <c:pt idx="6525">
                        <c:v>6.19</c:v>
                      </c:pt>
                      <c:pt idx="6526">
                        <c:v>6.2</c:v>
                      </c:pt>
                      <c:pt idx="6527">
                        <c:v>6.22</c:v>
                      </c:pt>
                      <c:pt idx="6528">
                        <c:v>6.24</c:v>
                      </c:pt>
                      <c:pt idx="6529">
                        <c:v>6.22</c:v>
                      </c:pt>
                      <c:pt idx="6530">
                        <c:v>6.22</c:v>
                      </c:pt>
                      <c:pt idx="6531">
                        <c:v>#N/A</c:v>
                      </c:pt>
                      <c:pt idx="6532">
                        <c:v>6.17</c:v>
                      </c:pt>
                      <c:pt idx="6533">
                        <c:v>6.17</c:v>
                      </c:pt>
                      <c:pt idx="6534">
                        <c:v>6.17</c:v>
                      </c:pt>
                      <c:pt idx="6535">
                        <c:v>6.2</c:v>
                      </c:pt>
                      <c:pt idx="6536">
                        <c:v>6.26</c:v>
                      </c:pt>
                      <c:pt idx="6537">
                        <c:v>6.24</c:v>
                      </c:pt>
                      <c:pt idx="6538">
                        <c:v>6.24</c:v>
                      </c:pt>
                      <c:pt idx="6539">
                        <c:v>6.24</c:v>
                      </c:pt>
                      <c:pt idx="6540">
                        <c:v>6.33</c:v>
                      </c:pt>
                      <c:pt idx="6541">
                        <c:v>6.36</c:v>
                      </c:pt>
                      <c:pt idx="6542">
                        <c:v>6.38</c:v>
                      </c:pt>
                      <c:pt idx="6543">
                        <c:v>6.38</c:v>
                      </c:pt>
                      <c:pt idx="6544">
                        <c:v>6.33</c:v>
                      </c:pt>
                      <c:pt idx="6545">
                        <c:v>6.38</c:v>
                      </c:pt>
                      <c:pt idx="6546">
                        <c:v>6.45</c:v>
                      </c:pt>
                      <c:pt idx="6547">
                        <c:v>6.49</c:v>
                      </c:pt>
                      <c:pt idx="6548">
                        <c:v>6.58</c:v>
                      </c:pt>
                      <c:pt idx="6549">
                        <c:v>6.47</c:v>
                      </c:pt>
                      <c:pt idx="6550">
                        <c:v>6.43</c:v>
                      </c:pt>
                      <c:pt idx="6551">
                        <c:v>#N/A</c:v>
                      </c:pt>
                      <c:pt idx="6552">
                        <c:v>6.48</c:v>
                      </c:pt>
                      <c:pt idx="6553">
                        <c:v>6.43</c:v>
                      </c:pt>
                      <c:pt idx="6554">
                        <c:v>6.33</c:v>
                      </c:pt>
                      <c:pt idx="6555">
                        <c:v>6.33</c:v>
                      </c:pt>
                      <c:pt idx="6556">
                        <c:v>6.35</c:v>
                      </c:pt>
                      <c:pt idx="6557">
                        <c:v>6.32</c:v>
                      </c:pt>
                      <c:pt idx="6558">
                        <c:v>6.37</c:v>
                      </c:pt>
                      <c:pt idx="6559">
                        <c:v>6.35</c:v>
                      </c:pt>
                      <c:pt idx="6560">
                        <c:v>6.35</c:v>
                      </c:pt>
                      <c:pt idx="6561">
                        <c:v>6.34</c:v>
                      </c:pt>
                      <c:pt idx="6562">
                        <c:v>6.37</c:v>
                      </c:pt>
                      <c:pt idx="6563">
                        <c:v>6.32</c:v>
                      </c:pt>
                      <c:pt idx="6564">
                        <c:v>6.35</c:v>
                      </c:pt>
                      <c:pt idx="6565">
                        <c:v>6.42</c:v>
                      </c:pt>
                      <c:pt idx="6566">
                        <c:v>6.43</c:v>
                      </c:pt>
                      <c:pt idx="6567">
                        <c:v>6.44</c:v>
                      </c:pt>
                      <c:pt idx="6568">
                        <c:v>6.44</c:v>
                      </c:pt>
                      <c:pt idx="6569">
                        <c:v>6.43</c:v>
                      </c:pt>
                      <c:pt idx="6570">
                        <c:v>6.39</c:v>
                      </c:pt>
                      <c:pt idx="6571">
                        <c:v>6.41</c:v>
                      </c:pt>
                      <c:pt idx="6572">
                        <c:v>6.42</c:v>
                      </c:pt>
                      <c:pt idx="6573">
                        <c:v>6.4</c:v>
                      </c:pt>
                      <c:pt idx="6574">
                        <c:v>6.38</c:v>
                      </c:pt>
                      <c:pt idx="6575">
                        <c:v>6.4</c:v>
                      </c:pt>
                      <c:pt idx="6576">
                        <c:v>6.42</c:v>
                      </c:pt>
                      <c:pt idx="6577">
                        <c:v>6.44</c:v>
                      </c:pt>
                      <c:pt idx="6578">
                        <c:v>6.46</c:v>
                      </c:pt>
                      <c:pt idx="6579">
                        <c:v>6.42</c:v>
                      </c:pt>
                      <c:pt idx="6580">
                        <c:v>6.49</c:v>
                      </c:pt>
                      <c:pt idx="6581">
                        <c:v>6.63</c:v>
                      </c:pt>
                      <c:pt idx="6582">
                        <c:v>6.54</c:v>
                      </c:pt>
                      <c:pt idx="6583">
                        <c:v>6.65</c:v>
                      </c:pt>
                      <c:pt idx="6584">
                        <c:v>6.63</c:v>
                      </c:pt>
                      <c:pt idx="6585">
                        <c:v>6.62</c:v>
                      </c:pt>
                      <c:pt idx="6586">
                        <c:v>6.57</c:v>
                      </c:pt>
                      <c:pt idx="6587">
                        <c:v>6.59</c:v>
                      </c:pt>
                      <c:pt idx="6588">
                        <c:v>6.59</c:v>
                      </c:pt>
                      <c:pt idx="6589">
                        <c:v>6.74</c:v>
                      </c:pt>
                      <c:pt idx="6590">
                        <c:v>6.97</c:v>
                      </c:pt>
                      <c:pt idx="6591">
                        <c:v>7.08</c:v>
                      </c:pt>
                      <c:pt idx="6592">
                        <c:v>7.19</c:v>
                      </c:pt>
                      <c:pt idx="6593">
                        <c:v>7.02</c:v>
                      </c:pt>
                      <c:pt idx="6594">
                        <c:v>6.9</c:v>
                      </c:pt>
                      <c:pt idx="6595">
                        <c:v>#N/A</c:v>
                      </c:pt>
                      <c:pt idx="6596">
                        <c:v>7.06</c:v>
                      </c:pt>
                      <c:pt idx="6597">
                        <c:v>7.09</c:v>
                      </c:pt>
                      <c:pt idx="6598">
                        <c:v>7.23</c:v>
                      </c:pt>
                      <c:pt idx="6599">
                        <c:v>7.36</c:v>
                      </c:pt>
                      <c:pt idx="6600">
                        <c:v>7.48</c:v>
                      </c:pt>
                      <c:pt idx="6601">
                        <c:v>7.5</c:v>
                      </c:pt>
                      <c:pt idx="6602">
                        <c:v>7.43</c:v>
                      </c:pt>
                      <c:pt idx="6603">
                        <c:v>7.43</c:v>
                      </c:pt>
                      <c:pt idx="6604">
                        <c:v>7.38</c:v>
                      </c:pt>
                      <c:pt idx="6605">
                        <c:v>7.47</c:v>
                      </c:pt>
                      <c:pt idx="6606">
                        <c:v>7.61</c:v>
                      </c:pt>
                      <c:pt idx="6607">
                        <c:v>7.6</c:v>
                      </c:pt>
                      <c:pt idx="6608">
                        <c:v>7.62</c:v>
                      </c:pt>
                      <c:pt idx="6609">
                        <c:v>7.6</c:v>
                      </c:pt>
                      <c:pt idx="6610">
                        <c:v>7.57</c:v>
                      </c:pt>
                      <c:pt idx="6611">
                        <c:v>7.66</c:v>
                      </c:pt>
                      <c:pt idx="6612">
                        <c:v>7.68</c:v>
                      </c:pt>
                      <c:pt idx="6613">
                        <c:v>7.68</c:v>
                      </c:pt>
                      <c:pt idx="6614">
                        <c:v>7.66</c:v>
                      </c:pt>
                      <c:pt idx="6615">
                        <c:v>7.95</c:v>
                      </c:pt>
                      <c:pt idx="6616">
                        <c:v>7.93</c:v>
                      </c:pt>
                      <c:pt idx="6617">
                        <c:v>7.99</c:v>
                      </c:pt>
                      <c:pt idx="6618">
                        <c:v>8.0500000000000007</c:v>
                      </c:pt>
                      <c:pt idx="6619">
                        <c:v>8.06</c:v>
                      </c:pt>
                      <c:pt idx="6620">
                        <c:v>7.97</c:v>
                      </c:pt>
                      <c:pt idx="6621">
                        <c:v>#N/A</c:v>
                      </c:pt>
                      <c:pt idx="6622">
                        <c:v>7.79</c:v>
                      </c:pt>
                      <c:pt idx="6623">
                        <c:v>7.84</c:v>
                      </c:pt>
                      <c:pt idx="6624">
                        <c:v>7.81</c:v>
                      </c:pt>
                      <c:pt idx="6625">
                        <c:v>7.69</c:v>
                      </c:pt>
                      <c:pt idx="6626">
                        <c:v>7.67</c:v>
                      </c:pt>
                      <c:pt idx="6627">
                        <c:v>7.85</c:v>
                      </c:pt>
                      <c:pt idx="6628">
                        <c:v>7.78</c:v>
                      </c:pt>
                      <c:pt idx="6629">
                        <c:v>7.76</c:v>
                      </c:pt>
                      <c:pt idx="6630">
                        <c:v>7.66</c:v>
                      </c:pt>
                      <c:pt idx="6631">
                        <c:v>7.68</c:v>
                      </c:pt>
                      <c:pt idx="6632">
                        <c:v>7.71</c:v>
                      </c:pt>
                      <c:pt idx="6633">
                        <c:v>7.68</c:v>
                      </c:pt>
                      <c:pt idx="6634">
                        <c:v>7.66</c:v>
                      </c:pt>
                      <c:pt idx="6635">
                        <c:v>7.51</c:v>
                      </c:pt>
                      <c:pt idx="6636">
                        <c:v>7.47</c:v>
                      </c:pt>
                      <c:pt idx="6637">
                        <c:v>7.47</c:v>
                      </c:pt>
                      <c:pt idx="6638">
                        <c:v>7.42</c:v>
                      </c:pt>
                      <c:pt idx="6639">
                        <c:v>7.44</c:v>
                      </c:pt>
                      <c:pt idx="6640">
                        <c:v>7.45</c:v>
                      </c:pt>
                      <c:pt idx="6641">
                        <c:v>7.42</c:v>
                      </c:pt>
                      <c:pt idx="6642">
                        <c:v>7.45</c:v>
                      </c:pt>
                      <c:pt idx="6643">
                        <c:v>7.54</c:v>
                      </c:pt>
                      <c:pt idx="6644">
                        <c:v>7.47</c:v>
                      </c:pt>
                      <c:pt idx="6645">
                        <c:v>7.56</c:v>
                      </c:pt>
                      <c:pt idx="6646">
                        <c:v>7.48</c:v>
                      </c:pt>
                      <c:pt idx="6647">
                        <c:v>7.48</c:v>
                      </c:pt>
                      <c:pt idx="6648">
                        <c:v>7.44</c:v>
                      </c:pt>
                      <c:pt idx="6649">
                        <c:v>7.38</c:v>
                      </c:pt>
                      <c:pt idx="6650">
                        <c:v>#N/A</c:v>
                      </c:pt>
                      <c:pt idx="6651">
                        <c:v>7.38</c:v>
                      </c:pt>
                      <c:pt idx="6652">
                        <c:v>7.36</c:v>
                      </c:pt>
                      <c:pt idx="6653">
                        <c:v>7.35</c:v>
                      </c:pt>
                      <c:pt idx="6654">
                        <c:v>7.38</c:v>
                      </c:pt>
                      <c:pt idx="6655">
                        <c:v>7.32</c:v>
                      </c:pt>
                      <c:pt idx="6656">
                        <c:v>7.36</c:v>
                      </c:pt>
                      <c:pt idx="6657">
                        <c:v>7.32</c:v>
                      </c:pt>
                      <c:pt idx="6658">
                        <c:v>7.37</c:v>
                      </c:pt>
                      <c:pt idx="6659">
                        <c:v>7.34</c:v>
                      </c:pt>
                      <c:pt idx="6660">
                        <c:v>7.34</c:v>
                      </c:pt>
                      <c:pt idx="6661">
                        <c:v>7.38</c:v>
                      </c:pt>
                      <c:pt idx="6662">
                        <c:v>7.45</c:v>
                      </c:pt>
                      <c:pt idx="6663">
                        <c:v>7.47</c:v>
                      </c:pt>
                      <c:pt idx="6664">
                        <c:v>7.46</c:v>
                      </c:pt>
                      <c:pt idx="6665">
                        <c:v>7.53</c:v>
                      </c:pt>
                      <c:pt idx="6666">
                        <c:v>7.59</c:v>
                      </c:pt>
                      <c:pt idx="6667">
                        <c:v>7.61</c:v>
                      </c:pt>
                      <c:pt idx="6668">
                        <c:v>7.64</c:v>
                      </c:pt>
                      <c:pt idx="6669">
                        <c:v>7.63</c:v>
                      </c:pt>
                      <c:pt idx="6670">
                        <c:v>7.63</c:v>
                      </c:pt>
                      <c:pt idx="6671">
                        <c:v>7.72</c:v>
                      </c:pt>
                      <c:pt idx="6672">
                        <c:v>7.72</c:v>
                      </c:pt>
                      <c:pt idx="6673">
                        <c:v>7.65</c:v>
                      </c:pt>
                      <c:pt idx="6674">
                        <c:v>7.65</c:v>
                      </c:pt>
                      <c:pt idx="6675">
                        <c:v>7.69</c:v>
                      </c:pt>
                      <c:pt idx="6676">
                        <c:v>7.71</c:v>
                      </c:pt>
                      <c:pt idx="6677">
                        <c:v>7.69</c:v>
                      </c:pt>
                      <c:pt idx="6678">
                        <c:v>7.67</c:v>
                      </c:pt>
                      <c:pt idx="6679">
                        <c:v>7.64</c:v>
                      </c:pt>
                      <c:pt idx="6680">
                        <c:v>7.62</c:v>
                      </c:pt>
                      <c:pt idx="6681">
                        <c:v>7.62</c:v>
                      </c:pt>
                      <c:pt idx="6682">
                        <c:v>7.71</c:v>
                      </c:pt>
                      <c:pt idx="6683">
                        <c:v>7.76</c:v>
                      </c:pt>
                      <c:pt idx="6684">
                        <c:v>7.77</c:v>
                      </c:pt>
                      <c:pt idx="6685">
                        <c:v>7.79</c:v>
                      </c:pt>
                      <c:pt idx="6686">
                        <c:v>7.81</c:v>
                      </c:pt>
                      <c:pt idx="6687">
                        <c:v>7.79</c:v>
                      </c:pt>
                      <c:pt idx="6688">
                        <c:v>7.87</c:v>
                      </c:pt>
                      <c:pt idx="6689">
                        <c:v>7.95</c:v>
                      </c:pt>
                      <c:pt idx="6690">
                        <c:v>8.01</c:v>
                      </c:pt>
                      <c:pt idx="6691">
                        <c:v>7.97</c:v>
                      </c:pt>
                      <c:pt idx="6692">
                        <c:v>7.98</c:v>
                      </c:pt>
                      <c:pt idx="6693">
                        <c:v>8.15</c:v>
                      </c:pt>
                      <c:pt idx="6694">
                        <c:v>8.19</c:v>
                      </c:pt>
                      <c:pt idx="6695">
                        <c:v>8.26</c:v>
                      </c:pt>
                      <c:pt idx="6696">
                        <c:v>#N/A</c:v>
                      </c:pt>
                      <c:pt idx="6697">
                        <c:v>8.4600000000000009</c:v>
                      </c:pt>
                      <c:pt idx="6698">
                        <c:v>8.43</c:v>
                      </c:pt>
                      <c:pt idx="6699">
                        <c:v>8.36</c:v>
                      </c:pt>
                      <c:pt idx="6700">
                        <c:v>8.31</c:v>
                      </c:pt>
                      <c:pt idx="6701">
                        <c:v>8.26</c:v>
                      </c:pt>
                      <c:pt idx="6702">
                        <c:v>8.3000000000000007</c:v>
                      </c:pt>
                      <c:pt idx="6703">
                        <c:v>8.35</c:v>
                      </c:pt>
                      <c:pt idx="6704">
                        <c:v>8.34</c:v>
                      </c:pt>
                      <c:pt idx="6705">
                        <c:v>8.3000000000000007</c:v>
                      </c:pt>
                      <c:pt idx="6706">
                        <c:v>8.33</c:v>
                      </c:pt>
                      <c:pt idx="6707">
                        <c:v>8.31</c:v>
                      </c:pt>
                      <c:pt idx="6708">
                        <c:v>8.31</c:v>
                      </c:pt>
                      <c:pt idx="6709">
                        <c:v>8.42</c:v>
                      </c:pt>
                      <c:pt idx="6710">
                        <c:v>8.48</c:v>
                      </c:pt>
                      <c:pt idx="6711">
                        <c:v>8.48</c:v>
                      </c:pt>
                      <c:pt idx="6712">
                        <c:v>8.6</c:v>
                      </c:pt>
                      <c:pt idx="6713">
                        <c:v>8.6</c:v>
                      </c:pt>
                      <c:pt idx="6714">
                        <c:v>8.6199999999999992</c:v>
                      </c:pt>
                      <c:pt idx="6715">
                        <c:v>8.61</c:v>
                      </c:pt>
                      <c:pt idx="6716">
                        <c:v>8.66</c:v>
                      </c:pt>
                      <c:pt idx="6717">
                        <c:v>8.73</c:v>
                      </c:pt>
                      <c:pt idx="6718">
                        <c:v>8.73</c:v>
                      </c:pt>
                      <c:pt idx="6719">
                        <c:v>9.0299999999999994</c:v>
                      </c:pt>
                      <c:pt idx="6720">
                        <c:v>9.01</c:v>
                      </c:pt>
                      <c:pt idx="6721">
                        <c:v>#N/A</c:v>
                      </c:pt>
                      <c:pt idx="6722">
                        <c:v>8.94</c:v>
                      </c:pt>
                      <c:pt idx="6723">
                        <c:v>9.14</c:v>
                      </c:pt>
                      <c:pt idx="6724">
                        <c:v>9.23</c:v>
                      </c:pt>
                      <c:pt idx="6725">
                        <c:v>9.2200000000000006</c:v>
                      </c:pt>
                      <c:pt idx="6726">
                        <c:v>8.93</c:v>
                      </c:pt>
                      <c:pt idx="6727">
                        <c:v>8.09</c:v>
                      </c:pt>
                      <c:pt idx="6728">
                        <c:v>7.9</c:v>
                      </c:pt>
                      <c:pt idx="6729">
                        <c:v>7.76</c:v>
                      </c:pt>
                      <c:pt idx="6730">
                        <c:v>7.76</c:v>
                      </c:pt>
                      <c:pt idx="6731">
                        <c:v>7.57</c:v>
                      </c:pt>
                      <c:pt idx="6732">
                        <c:v>7.66</c:v>
                      </c:pt>
                      <c:pt idx="6733">
                        <c:v>7.65</c:v>
                      </c:pt>
                      <c:pt idx="6734">
                        <c:v>7.53</c:v>
                      </c:pt>
                      <c:pt idx="6735">
                        <c:v>7.58</c:v>
                      </c:pt>
                      <c:pt idx="6736">
                        <c:v>7.72</c:v>
                      </c:pt>
                      <c:pt idx="6737">
                        <c:v>7.67</c:v>
                      </c:pt>
                      <c:pt idx="6738">
                        <c:v>7.6</c:v>
                      </c:pt>
                      <c:pt idx="6739">
                        <c:v>7.5</c:v>
                      </c:pt>
                      <c:pt idx="6740">
                        <c:v>7.62</c:v>
                      </c:pt>
                      <c:pt idx="6741">
                        <c:v>7.64</c:v>
                      </c:pt>
                      <c:pt idx="6742">
                        <c:v>7.61</c:v>
                      </c:pt>
                      <c:pt idx="6743">
                        <c:v>#N/A</c:v>
                      </c:pt>
                      <c:pt idx="6744">
                        <c:v>7.67</c:v>
                      </c:pt>
                      <c:pt idx="6745">
                        <c:v>7.75</c:v>
                      </c:pt>
                      <c:pt idx="6746">
                        <c:v>7.78</c:v>
                      </c:pt>
                      <c:pt idx="6747">
                        <c:v>7.73</c:v>
                      </c:pt>
                      <c:pt idx="6748">
                        <c:v>7.74</c:v>
                      </c:pt>
                      <c:pt idx="6749">
                        <c:v>7.69</c:v>
                      </c:pt>
                      <c:pt idx="6750">
                        <c:v>7.66</c:v>
                      </c:pt>
                      <c:pt idx="6751">
                        <c:v>7.67</c:v>
                      </c:pt>
                      <c:pt idx="6752">
                        <c:v>7.73</c:v>
                      </c:pt>
                      <c:pt idx="6753">
                        <c:v>7.78</c:v>
                      </c:pt>
                      <c:pt idx="6754">
                        <c:v>#N/A</c:v>
                      </c:pt>
                      <c:pt idx="6755">
                        <c:v>7.87</c:v>
                      </c:pt>
                      <c:pt idx="6756">
                        <c:v>7.73</c:v>
                      </c:pt>
                      <c:pt idx="6757">
                        <c:v>7.77</c:v>
                      </c:pt>
                      <c:pt idx="6758">
                        <c:v>7.79</c:v>
                      </c:pt>
                      <c:pt idx="6759">
                        <c:v>7.72</c:v>
                      </c:pt>
                      <c:pt idx="6760">
                        <c:v>7.72</c:v>
                      </c:pt>
                      <c:pt idx="6761">
                        <c:v>7.86</c:v>
                      </c:pt>
                      <c:pt idx="6762">
                        <c:v>7.88</c:v>
                      </c:pt>
                      <c:pt idx="6763">
                        <c:v>7.88</c:v>
                      </c:pt>
                      <c:pt idx="6764">
                        <c:v>8</c:v>
                      </c:pt>
                      <c:pt idx="6765">
                        <c:v>8.02</c:v>
                      </c:pt>
                      <c:pt idx="6766">
                        <c:v>8.01</c:v>
                      </c:pt>
                      <c:pt idx="6767">
                        <c:v>7.92</c:v>
                      </c:pt>
                      <c:pt idx="6768">
                        <c:v>7.89</c:v>
                      </c:pt>
                      <c:pt idx="6769">
                        <c:v>7.89</c:v>
                      </c:pt>
                      <c:pt idx="6770">
                        <c:v>7.82</c:v>
                      </c:pt>
                      <c:pt idx="6771">
                        <c:v>7.84</c:v>
                      </c:pt>
                      <c:pt idx="6772">
                        <c:v>7.91</c:v>
                      </c:pt>
                      <c:pt idx="6773">
                        <c:v>7.83</c:v>
                      </c:pt>
                      <c:pt idx="6774">
                        <c:v>7.83</c:v>
                      </c:pt>
                      <c:pt idx="6775">
                        <c:v>#N/A</c:v>
                      </c:pt>
                      <c:pt idx="6776">
                        <c:v>7.91</c:v>
                      </c:pt>
                      <c:pt idx="6777">
                        <c:v>7.86</c:v>
                      </c:pt>
                      <c:pt idx="6778">
                        <c:v>7.75</c:v>
                      </c:pt>
                      <c:pt idx="6779">
                        <c:v>7.77</c:v>
                      </c:pt>
                      <c:pt idx="6780">
                        <c:v>#N/A</c:v>
                      </c:pt>
                      <c:pt idx="6781">
                        <c:v>7.77</c:v>
                      </c:pt>
                      <c:pt idx="6782">
                        <c:v>7.76</c:v>
                      </c:pt>
                      <c:pt idx="6783">
                        <c:v>7.79</c:v>
                      </c:pt>
                      <c:pt idx="6784">
                        <c:v>7.79</c:v>
                      </c:pt>
                      <c:pt idx="6785">
                        <c:v>7.92</c:v>
                      </c:pt>
                      <c:pt idx="6786">
                        <c:v>7.8</c:v>
                      </c:pt>
                      <c:pt idx="6787">
                        <c:v>7.8</c:v>
                      </c:pt>
                      <c:pt idx="6788">
                        <c:v>7.76</c:v>
                      </c:pt>
                      <c:pt idx="6789">
                        <c:v>7.76</c:v>
                      </c:pt>
                      <c:pt idx="6790">
                        <c:v>7.61</c:v>
                      </c:pt>
                      <c:pt idx="6791">
                        <c:v>#N/A</c:v>
                      </c:pt>
                      <c:pt idx="6792">
                        <c:v>7.66</c:v>
                      </c:pt>
                      <c:pt idx="6793">
                        <c:v>7.59</c:v>
                      </c:pt>
                      <c:pt idx="6794">
                        <c:v>7.52</c:v>
                      </c:pt>
                      <c:pt idx="6795">
                        <c:v>7.51</c:v>
                      </c:pt>
                      <c:pt idx="6796">
                        <c:v>7.49</c:v>
                      </c:pt>
                      <c:pt idx="6797">
                        <c:v>7.56</c:v>
                      </c:pt>
                      <c:pt idx="6798">
                        <c:v>7.37</c:v>
                      </c:pt>
                      <c:pt idx="6799">
                        <c:v>7.29</c:v>
                      </c:pt>
                      <c:pt idx="6800">
                        <c:v>7.22</c:v>
                      </c:pt>
                      <c:pt idx="6801">
                        <c:v>7.22</c:v>
                      </c:pt>
                      <c:pt idx="6802">
                        <c:v>7.21</c:v>
                      </c:pt>
                      <c:pt idx="6803">
                        <c:v>7.24</c:v>
                      </c:pt>
                      <c:pt idx="6804">
                        <c:v>7.24</c:v>
                      </c:pt>
                      <c:pt idx="6805">
                        <c:v>7.1</c:v>
                      </c:pt>
                      <c:pt idx="6806">
                        <c:v>7.16</c:v>
                      </c:pt>
                      <c:pt idx="6807">
                        <c:v>7.12</c:v>
                      </c:pt>
                      <c:pt idx="6808">
                        <c:v>7.07</c:v>
                      </c:pt>
                      <c:pt idx="6809">
                        <c:v>7.12</c:v>
                      </c:pt>
                      <c:pt idx="6810">
                        <c:v>7.22</c:v>
                      </c:pt>
                      <c:pt idx="6811">
                        <c:v>#N/A</c:v>
                      </c:pt>
                      <c:pt idx="6812">
                        <c:v>7.26</c:v>
                      </c:pt>
                      <c:pt idx="6813">
                        <c:v>7.24</c:v>
                      </c:pt>
                      <c:pt idx="6814">
                        <c:v>7.23</c:v>
                      </c:pt>
                      <c:pt idx="6815">
                        <c:v>7.21</c:v>
                      </c:pt>
                      <c:pt idx="6816">
                        <c:v>7.2</c:v>
                      </c:pt>
                      <c:pt idx="6817">
                        <c:v>7.16</c:v>
                      </c:pt>
                      <c:pt idx="6818">
                        <c:v>7.15</c:v>
                      </c:pt>
                      <c:pt idx="6819">
                        <c:v>7.17</c:v>
                      </c:pt>
                      <c:pt idx="6820">
                        <c:v>7.16</c:v>
                      </c:pt>
                      <c:pt idx="6821">
                        <c:v>7.13</c:v>
                      </c:pt>
                      <c:pt idx="6822">
                        <c:v>7.11</c:v>
                      </c:pt>
                      <c:pt idx="6823">
                        <c:v>7.07</c:v>
                      </c:pt>
                      <c:pt idx="6824">
                        <c:v>7.08</c:v>
                      </c:pt>
                      <c:pt idx="6825">
                        <c:v>7.2</c:v>
                      </c:pt>
                      <c:pt idx="6826">
                        <c:v>7.22</c:v>
                      </c:pt>
                      <c:pt idx="6827">
                        <c:v>7.25</c:v>
                      </c:pt>
                      <c:pt idx="6828">
                        <c:v>7.22</c:v>
                      </c:pt>
                      <c:pt idx="6829">
                        <c:v>7.25</c:v>
                      </c:pt>
                      <c:pt idx="6830">
                        <c:v>7.2</c:v>
                      </c:pt>
                      <c:pt idx="6831">
                        <c:v>7.2</c:v>
                      </c:pt>
                      <c:pt idx="6832">
                        <c:v>7.19</c:v>
                      </c:pt>
                      <c:pt idx="6833">
                        <c:v>7.24</c:v>
                      </c:pt>
                      <c:pt idx="6834">
                        <c:v>7.17</c:v>
                      </c:pt>
                      <c:pt idx="6835">
                        <c:v>7.23</c:v>
                      </c:pt>
                      <c:pt idx="6836">
                        <c:v>7.32</c:v>
                      </c:pt>
                      <c:pt idx="6837">
                        <c:v>7.33</c:v>
                      </c:pt>
                      <c:pt idx="6838">
                        <c:v>7.39</c:v>
                      </c:pt>
                      <c:pt idx="6839">
                        <c:v>7.46</c:v>
                      </c:pt>
                      <c:pt idx="6840">
                        <c:v>7.41</c:v>
                      </c:pt>
                      <c:pt idx="6841">
                        <c:v>7.42</c:v>
                      </c:pt>
                      <c:pt idx="6842">
                        <c:v>7.42</c:v>
                      </c:pt>
                      <c:pt idx="6843">
                        <c:v>7.43</c:v>
                      </c:pt>
                      <c:pt idx="6844">
                        <c:v>7.41</c:v>
                      </c:pt>
                      <c:pt idx="6845">
                        <c:v>#N/A</c:v>
                      </c:pt>
                      <c:pt idx="6846">
                        <c:v>7.58</c:v>
                      </c:pt>
                      <c:pt idx="6847">
                        <c:v>7.6</c:v>
                      </c:pt>
                      <c:pt idx="6848">
                        <c:v>7.57</c:v>
                      </c:pt>
                      <c:pt idx="6849">
                        <c:v>7.54</c:v>
                      </c:pt>
                      <c:pt idx="6850">
                        <c:v>7.47</c:v>
                      </c:pt>
                      <c:pt idx="6851">
                        <c:v>7.5</c:v>
                      </c:pt>
                      <c:pt idx="6852">
                        <c:v>7.49</c:v>
                      </c:pt>
                      <c:pt idx="6853">
                        <c:v>7.45</c:v>
                      </c:pt>
                      <c:pt idx="6854">
                        <c:v>7.56</c:v>
                      </c:pt>
                      <c:pt idx="6855">
                        <c:v>7.6</c:v>
                      </c:pt>
                      <c:pt idx="6856">
                        <c:v>7.6</c:v>
                      </c:pt>
                      <c:pt idx="6857">
                        <c:v>7.57</c:v>
                      </c:pt>
                      <c:pt idx="6858">
                        <c:v>7.65</c:v>
                      </c:pt>
                      <c:pt idx="6859">
                        <c:v>7.64</c:v>
                      </c:pt>
                      <c:pt idx="6860">
                        <c:v>7.64</c:v>
                      </c:pt>
                      <c:pt idx="6861">
                        <c:v>7.64</c:v>
                      </c:pt>
                      <c:pt idx="6862">
                        <c:v>7.64</c:v>
                      </c:pt>
                      <c:pt idx="6863">
                        <c:v>7.63</c:v>
                      </c:pt>
                      <c:pt idx="6864">
                        <c:v>7.69</c:v>
                      </c:pt>
                      <c:pt idx="6865">
                        <c:v>7.73</c:v>
                      </c:pt>
                      <c:pt idx="6866">
                        <c:v>7.78</c:v>
                      </c:pt>
                      <c:pt idx="6867">
                        <c:v>7.77</c:v>
                      </c:pt>
                      <c:pt idx="6868">
                        <c:v>7.77</c:v>
                      </c:pt>
                      <c:pt idx="6869">
                        <c:v>7.79</c:v>
                      </c:pt>
                      <c:pt idx="6870">
                        <c:v>7.87</c:v>
                      </c:pt>
                      <c:pt idx="6871">
                        <c:v>7.95</c:v>
                      </c:pt>
                      <c:pt idx="6872">
                        <c:v>8</c:v>
                      </c:pt>
                      <c:pt idx="6873">
                        <c:v>7.95</c:v>
                      </c:pt>
                      <c:pt idx="6874">
                        <c:v>7.95</c:v>
                      </c:pt>
                      <c:pt idx="6875">
                        <c:v>7.9</c:v>
                      </c:pt>
                      <c:pt idx="6876">
                        <c:v>7.93</c:v>
                      </c:pt>
                      <c:pt idx="6877">
                        <c:v>7.99</c:v>
                      </c:pt>
                      <c:pt idx="6878">
                        <c:v>8.0399999999999991</c:v>
                      </c:pt>
                      <c:pt idx="6879">
                        <c:v>8.0399999999999991</c:v>
                      </c:pt>
                      <c:pt idx="6880">
                        <c:v>8.08</c:v>
                      </c:pt>
                      <c:pt idx="6881">
                        <c:v>8.1199999999999992</c:v>
                      </c:pt>
                      <c:pt idx="6882">
                        <c:v>8.14</c:v>
                      </c:pt>
                      <c:pt idx="6883">
                        <c:v>8.17</c:v>
                      </c:pt>
                      <c:pt idx="6884">
                        <c:v>8.23</c:v>
                      </c:pt>
                      <c:pt idx="6885">
                        <c:v>8.23</c:v>
                      </c:pt>
                      <c:pt idx="6886">
                        <c:v>#N/A</c:v>
                      </c:pt>
                      <c:pt idx="6887">
                        <c:v>8.2100000000000009</c:v>
                      </c:pt>
                      <c:pt idx="6888">
                        <c:v>8.09</c:v>
                      </c:pt>
                      <c:pt idx="6889">
                        <c:v>8.1300000000000008</c:v>
                      </c:pt>
                      <c:pt idx="6890">
                        <c:v>8.06</c:v>
                      </c:pt>
                      <c:pt idx="6891">
                        <c:v>8.0399999999999991</c:v>
                      </c:pt>
                      <c:pt idx="6892">
                        <c:v>8.0399999999999991</c:v>
                      </c:pt>
                      <c:pt idx="6893">
                        <c:v>7.96</c:v>
                      </c:pt>
                      <c:pt idx="6894">
                        <c:v>7.97</c:v>
                      </c:pt>
                      <c:pt idx="6895">
                        <c:v>7.99</c:v>
                      </c:pt>
                      <c:pt idx="6896">
                        <c:v>7.98</c:v>
                      </c:pt>
                      <c:pt idx="6897">
                        <c:v>7.8</c:v>
                      </c:pt>
                      <c:pt idx="6898">
                        <c:v>7.84</c:v>
                      </c:pt>
                      <c:pt idx="6899">
                        <c:v>7.96</c:v>
                      </c:pt>
                      <c:pt idx="6900">
                        <c:v>8.1</c:v>
                      </c:pt>
                      <c:pt idx="6901">
                        <c:v>8.14</c:v>
                      </c:pt>
                      <c:pt idx="6902">
                        <c:v>8.15</c:v>
                      </c:pt>
                      <c:pt idx="6903">
                        <c:v>8.0399999999999991</c:v>
                      </c:pt>
                      <c:pt idx="6904">
                        <c:v>8.0500000000000007</c:v>
                      </c:pt>
                      <c:pt idx="6905">
                        <c:v>8.0299999999999994</c:v>
                      </c:pt>
                      <c:pt idx="6906">
                        <c:v>8.1</c:v>
                      </c:pt>
                      <c:pt idx="6907">
                        <c:v>8.0500000000000007</c:v>
                      </c:pt>
                      <c:pt idx="6908">
                        <c:v>8.0299999999999994</c:v>
                      </c:pt>
                      <c:pt idx="6909">
                        <c:v>8.02</c:v>
                      </c:pt>
                      <c:pt idx="6910">
                        <c:v>7.98</c:v>
                      </c:pt>
                      <c:pt idx="6911">
                        <c:v>#N/A</c:v>
                      </c:pt>
                      <c:pt idx="6912">
                        <c:v>8.0399999999999991</c:v>
                      </c:pt>
                      <c:pt idx="6913">
                        <c:v>8.07</c:v>
                      </c:pt>
                      <c:pt idx="6914">
                        <c:v>8.1300000000000008</c:v>
                      </c:pt>
                      <c:pt idx="6915">
                        <c:v>8.25</c:v>
                      </c:pt>
                      <c:pt idx="6916">
                        <c:v>8.25</c:v>
                      </c:pt>
                      <c:pt idx="6917">
                        <c:v>8.27</c:v>
                      </c:pt>
                      <c:pt idx="6918">
                        <c:v>8.27</c:v>
                      </c:pt>
                      <c:pt idx="6919">
                        <c:v>8.33</c:v>
                      </c:pt>
                      <c:pt idx="6920">
                        <c:v>8.31</c:v>
                      </c:pt>
                      <c:pt idx="6921">
                        <c:v>8.35</c:v>
                      </c:pt>
                      <c:pt idx="6922">
                        <c:v>8.32</c:v>
                      </c:pt>
                      <c:pt idx="6923">
                        <c:v>8.31</c:v>
                      </c:pt>
                      <c:pt idx="6924">
                        <c:v>8.39</c:v>
                      </c:pt>
                      <c:pt idx="6925">
                        <c:v>8.35</c:v>
                      </c:pt>
                      <c:pt idx="6926">
                        <c:v>8.34</c:v>
                      </c:pt>
                      <c:pt idx="6927">
                        <c:v>8.35</c:v>
                      </c:pt>
                      <c:pt idx="6928">
                        <c:v>8.44</c:v>
                      </c:pt>
                      <c:pt idx="6929">
                        <c:v>8.44</c:v>
                      </c:pt>
                      <c:pt idx="6930">
                        <c:v>8.39</c:v>
                      </c:pt>
                      <c:pt idx="6931">
                        <c:v>8.36</c:v>
                      </c:pt>
                      <c:pt idx="6932">
                        <c:v>8.32</c:v>
                      </c:pt>
                      <c:pt idx="6933">
                        <c:v>8.34</c:v>
                      </c:pt>
                      <c:pt idx="6934">
                        <c:v>8.31</c:v>
                      </c:pt>
                      <c:pt idx="6935">
                        <c:v>8.4700000000000006</c:v>
                      </c:pt>
                      <c:pt idx="6936">
                        <c:v>8.48</c:v>
                      </c:pt>
                      <c:pt idx="6937">
                        <c:v>8.59</c:v>
                      </c:pt>
                      <c:pt idx="6938">
                        <c:v>8.64</c:v>
                      </c:pt>
                      <c:pt idx="6939">
                        <c:v>8.68</c:v>
                      </c:pt>
                      <c:pt idx="6940">
                        <c:v>8.68</c:v>
                      </c:pt>
                      <c:pt idx="6941">
                        <c:v>8.6999999999999993</c:v>
                      </c:pt>
                      <c:pt idx="6942">
                        <c:v>8.7200000000000006</c:v>
                      </c:pt>
                      <c:pt idx="6943">
                        <c:v>8.74</c:v>
                      </c:pt>
                      <c:pt idx="6944">
                        <c:v>8.74</c:v>
                      </c:pt>
                      <c:pt idx="6945">
                        <c:v>8.74</c:v>
                      </c:pt>
                      <c:pt idx="6946">
                        <c:v>8.76</c:v>
                      </c:pt>
                      <c:pt idx="6947">
                        <c:v>8.7100000000000009</c:v>
                      </c:pt>
                      <c:pt idx="6948">
                        <c:v>8.73</c:v>
                      </c:pt>
                      <c:pt idx="6949">
                        <c:v>8.7799999999999994</c:v>
                      </c:pt>
                      <c:pt idx="6950">
                        <c:v>8.7799999999999994</c:v>
                      </c:pt>
                      <c:pt idx="6951">
                        <c:v>8.75</c:v>
                      </c:pt>
                      <c:pt idx="6952">
                        <c:v>8.73</c:v>
                      </c:pt>
                      <c:pt idx="6953">
                        <c:v>8.7100000000000009</c:v>
                      </c:pt>
                      <c:pt idx="6954">
                        <c:v>8.68</c:v>
                      </c:pt>
                      <c:pt idx="6955">
                        <c:v>8.4499999999999993</c:v>
                      </c:pt>
                      <c:pt idx="6956">
                        <c:v>#N/A</c:v>
                      </c:pt>
                      <c:pt idx="6957">
                        <c:v>8.4700000000000006</c:v>
                      </c:pt>
                      <c:pt idx="6958">
                        <c:v>8.4499999999999993</c:v>
                      </c:pt>
                      <c:pt idx="6959">
                        <c:v>8.4499999999999993</c:v>
                      </c:pt>
                      <c:pt idx="6960">
                        <c:v>8.42</c:v>
                      </c:pt>
                      <c:pt idx="6961">
                        <c:v>8.44</c:v>
                      </c:pt>
                      <c:pt idx="6962">
                        <c:v>8.4</c:v>
                      </c:pt>
                      <c:pt idx="6963">
                        <c:v>8.36</c:v>
                      </c:pt>
                      <c:pt idx="6964">
                        <c:v>8.39</c:v>
                      </c:pt>
                      <c:pt idx="6965">
                        <c:v>8.4</c:v>
                      </c:pt>
                      <c:pt idx="6966">
                        <c:v>8.44</c:v>
                      </c:pt>
                      <c:pt idx="6967">
                        <c:v>8.4499999999999993</c:v>
                      </c:pt>
                      <c:pt idx="6968">
                        <c:v>8.4</c:v>
                      </c:pt>
                      <c:pt idx="6969">
                        <c:v>8.44</c:v>
                      </c:pt>
                      <c:pt idx="6970">
                        <c:v>8.4700000000000006</c:v>
                      </c:pt>
                      <c:pt idx="6971">
                        <c:v>8.52</c:v>
                      </c:pt>
                      <c:pt idx="6972">
                        <c:v>8.5500000000000007</c:v>
                      </c:pt>
                      <c:pt idx="6973">
                        <c:v>8.59</c:v>
                      </c:pt>
                      <c:pt idx="6974">
                        <c:v>8.5299999999999994</c:v>
                      </c:pt>
                      <c:pt idx="6975">
                        <c:v>8.43</c:v>
                      </c:pt>
                      <c:pt idx="6976">
                        <c:v>8.41</c:v>
                      </c:pt>
                      <c:pt idx="6977">
                        <c:v>8.43</c:v>
                      </c:pt>
                      <c:pt idx="6978">
                        <c:v>8.43</c:v>
                      </c:pt>
                      <c:pt idx="6979">
                        <c:v>8.43</c:v>
                      </c:pt>
                      <c:pt idx="6980">
                        <c:v>8.26</c:v>
                      </c:pt>
                      <c:pt idx="6981">
                        <c:v>#N/A</c:v>
                      </c:pt>
                      <c:pt idx="6982">
                        <c:v>8.2899999999999991</c:v>
                      </c:pt>
                      <c:pt idx="6983">
                        <c:v>8.35</c:v>
                      </c:pt>
                      <c:pt idx="6984">
                        <c:v>8.36</c:v>
                      </c:pt>
                      <c:pt idx="6985">
                        <c:v>8.33</c:v>
                      </c:pt>
                      <c:pt idx="6986">
                        <c:v>8.33</c:v>
                      </c:pt>
                      <c:pt idx="6987">
                        <c:v>8.33</c:v>
                      </c:pt>
                      <c:pt idx="6988">
                        <c:v>8.3800000000000008</c:v>
                      </c:pt>
                      <c:pt idx="6989">
                        <c:v>8.3800000000000008</c:v>
                      </c:pt>
                      <c:pt idx="6990">
                        <c:v>8.4</c:v>
                      </c:pt>
                      <c:pt idx="6991">
                        <c:v>8.42</c:v>
                      </c:pt>
                      <c:pt idx="6992">
                        <c:v>8.42</c:v>
                      </c:pt>
                      <c:pt idx="6993">
                        <c:v>8.34</c:v>
                      </c:pt>
                      <c:pt idx="6994">
                        <c:v>8.27</c:v>
                      </c:pt>
                      <c:pt idx="6995">
                        <c:v>8.27</c:v>
                      </c:pt>
                      <c:pt idx="6996">
                        <c:v>8.25</c:v>
                      </c:pt>
                      <c:pt idx="6997">
                        <c:v>8.25</c:v>
                      </c:pt>
                      <c:pt idx="6998">
                        <c:v>8.2899999999999991</c:v>
                      </c:pt>
                      <c:pt idx="6999">
                        <c:v>8.27</c:v>
                      </c:pt>
                      <c:pt idx="7000">
                        <c:v>8.39</c:v>
                      </c:pt>
                      <c:pt idx="7001">
                        <c:v>8.5</c:v>
                      </c:pt>
                      <c:pt idx="7002">
                        <c:v>8.5299999999999994</c:v>
                      </c:pt>
                      <c:pt idx="7003">
                        <c:v>8.57</c:v>
                      </c:pt>
                      <c:pt idx="7004">
                        <c:v>8.6</c:v>
                      </c:pt>
                      <c:pt idx="7005">
                        <c:v>#N/A</c:v>
                      </c:pt>
                      <c:pt idx="7006">
                        <c:v>8.6199999999999992</c:v>
                      </c:pt>
                      <c:pt idx="7007">
                        <c:v>8.69</c:v>
                      </c:pt>
                      <c:pt idx="7008">
                        <c:v>8.75</c:v>
                      </c:pt>
                      <c:pt idx="7009">
                        <c:v>8.75</c:v>
                      </c:pt>
                      <c:pt idx="7010">
                        <c:v>8.77</c:v>
                      </c:pt>
                      <c:pt idx="7011">
                        <c:v>8.81</c:v>
                      </c:pt>
                      <c:pt idx="7012">
                        <c:v>8.8800000000000008</c:v>
                      </c:pt>
                      <c:pt idx="7013">
                        <c:v>8.8699999999999992</c:v>
                      </c:pt>
                      <c:pt idx="7014">
                        <c:v>#N/A</c:v>
                      </c:pt>
                      <c:pt idx="7015">
                        <c:v>8.98</c:v>
                      </c:pt>
                      <c:pt idx="7016">
                        <c:v>9</c:v>
                      </c:pt>
                      <c:pt idx="7017">
                        <c:v>8.9600000000000009</c:v>
                      </c:pt>
                      <c:pt idx="7018">
                        <c:v>8.84</c:v>
                      </c:pt>
                      <c:pt idx="7019">
                        <c:v>8.86</c:v>
                      </c:pt>
                      <c:pt idx="7020">
                        <c:v>9.1199999999999992</c:v>
                      </c:pt>
                      <c:pt idx="7021">
                        <c:v>9.09</c:v>
                      </c:pt>
                      <c:pt idx="7022">
                        <c:v>8.8800000000000008</c:v>
                      </c:pt>
                      <c:pt idx="7023">
                        <c:v>8.93</c:v>
                      </c:pt>
                      <c:pt idx="7024">
                        <c:v>9</c:v>
                      </c:pt>
                      <c:pt idx="7025">
                        <c:v>9.0299999999999994</c:v>
                      </c:pt>
                      <c:pt idx="7026">
                        <c:v>9.0500000000000007</c:v>
                      </c:pt>
                      <c:pt idx="7027">
                        <c:v>9.16</c:v>
                      </c:pt>
                      <c:pt idx="7028">
                        <c:v>9.1999999999999993</c:v>
                      </c:pt>
                      <c:pt idx="7029">
                        <c:v>9.1999999999999993</c:v>
                      </c:pt>
                      <c:pt idx="7030">
                        <c:v>9.18</c:v>
                      </c:pt>
                      <c:pt idx="7031">
                        <c:v>9.18</c:v>
                      </c:pt>
                      <c:pt idx="7032">
                        <c:v>9.11</c:v>
                      </c:pt>
                      <c:pt idx="7033">
                        <c:v>9.09</c:v>
                      </c:pt>
                      <c:pt idx="7034">
                        <c:v>9.0399999999999991</c:v>
                      </c:pt>
                      <c:pt idx="7035">
                        <c:v>9.0399999999999991</c:v>
                      </c:pt>
                      <c:pt idx="7036">
                        <c:v>#N/A</c:v>
                      </c:pt>
                      <c:pt idx="7037">
                        <c:v>9.15</c:v>
                      </c:pt>
                      <c:pt idx="7038">
                        <c:v>9.23</c:v>
                      </c:pt>
                      <c:pt idx="7039">
                        <c:v>9.18</c:v>
                      </c:pt>
                      <c:pt idx="7040">
                        <c:v>9.14</c:v>
                      </c:pt>
                      <c:pt idx="7041">
                        <c:v>#N/A</c:v>
                      </c:pt>
                      <c:pt idx="7042">
                        <c:v>9.2100000000000009</c:v>
                      </c:pt>
                      <c:pt idx="7043">
                        <c:v>9.25</c:v>
                      </c:pt>
                      <c:pt idx="7044">
                        <c:v>9.32</c:v>
                      </c:pt>
                      <c:pt idx="7045">
                        <c:v>9.32</c:v>
                      </c:pt>
                      <c:pt idx="7046">
                        <c:v>9.2899999999999991</c:v>
                      </c:pt>
                      <c:pt idx="7047">
                        <c:v>9.25</c:v>
                      </c:pt>
                      <c:pt idx="7048">
                        <c:v>9.2899999999999991</c:v>
                      </c:pt>
                      <c:pt idx="7049">
                        <c:v>9.1999999999999993</c:v>
                      </c:pt>
                      <c:pt idx="7050">
                        <c:v>9.14</c:v>
                      </c:pt>
                      <c:pt idx="7051">
                        <c:v>#N/A</c:v>
                      </c:pt>
                      <c:pt idx="7052">
                        <c:v>9.16</c:v>
                      </c:pt>
                      <c:pt idx="7053">
                        <c:v>9.1300000000000008</c:v>
                      </c:pt>
                      <c:pt idx="7054">
                        <c:v>9.09</c:v>
                      </c:pt>
                      <c:pt idx="7055">
                        <c:v>9.1300000000000008</c:v>
                      </c:pt>
                      <c:pt idx="7056">
                        <c:v>9.1300000000000008</c:v>
                      </c:pt>
                      <c:pt idx="7057">
                        <c:v>9.07</c:v>
                      </c:pt>
                      <c:pt idx="7058">
                        <c:v>9.1</c:v>
                      </c:pt>
                      <c:pt idx="7059">
                        <c:v>9.14</c:v>
                      </c:pt>
                      <c:pt idx="7060">
                        <c:v>9.07</c:v>
                      </c:pt>
                      <c:pt idx="7061">
                        <c:v>9.1</c:v>
                      </c:pt>
                      <c:pt idx="7062">
                        <c:v>9.1199999999999992</c:v>
                      </c:pt>
                      <c:pt idx="7063">
                        <c:v>9.1199999999999992</c:v>
                      </c:pt>
                      <c:pt idx="7064">
                        <c:v>9.1199999999999992</c:v>
                      </c:pt>
                      <c:pt idx="7065">
                        <c:v>9.23</c:v>
                      </c:pt>
                      <c:pt idx="7066">
                        <c:v>9.25</c:v>
                      </c:pt>
                      <c:pt idx="7067">
                        <c:v>9.19</c:v>
                      </c:pt>
                      <c:pt idx="7068">
                        <c:v>9.2100000000000009</c:v>
                      </c:pt>
                      <c:pt idx="7069">
                        <c:v>9.2799999999999994</c:v>
                      </c:pt>
                      <c:pt idx="7070">
                        <c:v>9.3699999999999992</c:v>
                      </c:pt>
                      <c:pt idx="7071">
                        <c:v>9.39</c:v>
                      </c:pt>
                      <c:pt idx="7072">
                        <c:v>9.43</c:v>
                      </c:pt>
                      <c:pt idx="7073">
                        <c:v>9.41</c:v>
                      </c:pt>
                      <c:pt idx="7074">
                        <c:v>9.3699999999999992</c:v>
                      </c:pt>
                      <c:pt idx="7075">
                        <c:v>9.3699999999999992</c:v>
                      </c:pt>
                      <c:pt idx="7076">
                        <c:v>#N/A</c:v>
                      </c:pt>
                      <c:pt idx="7077">
                        <c:v>9.41</c:v>
                      </c:pt>
                      <c:pt idx="7078">
                        <c:v>9.48</c:v>
                      </c:pt>
                      <c:pt idx="7079">
                        <c:v>9.6</c:v>
                      </c:pt>
                      <c:pt idx="7080">
                        <c:v>9.66</c:v>
                      </c:pt>
                      <c:pt idx="7081">
                        <c:v>9.6199999999999992</c:v>
                      </c:pt>
                      <c:pt idx="7082">
                        <c:v>9.5500000000000007</c:v>
                      </c:pt>
                      <c:pt idx="7083">
                        <c:v>9.5500000000000007</c:v>
                      </c:pt>
                      <c:pt idx="7084">
                        <c:v>9.52</c:v>
                      </c:pt>
                      <c:pt idx="7085">
                        <c:v>9.5</c:v>
                      </c:pt>
                      <c:pt idx="7086">
                        <c:v>9.4600000000000009</c:v>
                      </c:pt>
                      <c:pt idx="7087">
                        <c:v>9.48</c:v>
                      </c:pt>
                      <c:pt idx="7088">
                        <c:v>9.48</c:v>
                      </c:pt>
                      <c:pt idx="7089">
                        <c:v>9.48</c:v>
                      </c:pt>
                      <c:pt idx="7090">
                        <c:v>9.66</c:v>
                      </c:pt>
                      <c:pt idx="7091">
                        <c:v>9.64</c:v>
                      </c:pt>
                      <c:pt idx="7092">
                        <c:v>9.64</c:v>
                      </c:pt>
                      <c:pt idx="7093">
                        <c:v>9.6199999999999992</c:v>
                      </c:pt>
                      <c:pt idx="7094">
                        <c:v>9.61</c:v>
                      </c:pt>
                      <c:pt idx="7095">
                        <c:v>9.84</c:v>
                      </c:pt>
                      <c:pt idx="7096">
                        <c:v>9.9</c:v>
                      </c:pt>
                      <c:pt idx="7097">
                        <c:v>9.92</c:v>
                      </c:pt>
                      <c:pt idx="7098">
                        <c:v>9.81</c:v>
                      </c:pt>
                      <c:pt idx="7099">
                        <c:v>9.81</c:v>
                      </c:pt>
                      <c:pt idx="7100">
                        <c:v>#N/A</c:v>
                      </c:pt>
                      <c:pt idx="7101">
                        <c:v>9.85</c:v>
                      </c:pt>
                      <c:pt idx="7102">
                        <c:v>9.86</c:v>
                      </c:pt>
                      <c:pt idx="7103">
                        <c:v>9.8000000000000007</c:v>
                      </c:pt>
                      <c:pt idx="7104">
                        <c:v>9.7899999999999991</c:v>
                      </c:pt>
                      <c:pt idx="7105">
                        <c:v>9.73</c:v>
                      </c:pt>
                      <c:pt idx="7106">
                        <c:v>9.56</c:v>
                      </c:pt>
                      <c:pt idx="7107">
                        <c:v>9.4700000000000006</c:v>
                      </c:pt>
                      <c:pt idx="7108">
                        <c:v>9.4499999999999993</c:v>
                      </c:pt>
                      <c:pt idx="7109">
                        <c:v>9.5399999999999991</c:v>
                      </c:pt>
                      <c:pt idx="7110">
                        <c:v>9.57</c:v>
                      </c:pt>
                      <c:pt idx="7111">
                        <c:v>9.57</c:v>
                      </c:pt>
                      <c:pt idx="7112">
                        <c:v>9.57</c:v>
                      </c:pt>
                      <c:pt idx="7113">
                        <c:v>9.59</c:v>
                      </c:pt>
                      <c:pt idx="7114">
                        <c:v>9.66</c:v>
                      </c:pt>
                      <c:pt idx="7115">
                        <c:v>9.43</c:v>
                      </c:pt>
                      <c:pt idx="7116">
                        <c:v>9.48</c:v>
                      </c:pt>
                      <c:pt idx="7117">
                        <c:v>9.2799999999999994</c:v>
                      </c:pt>
                      <c:pt idx="7118">
                        <c:v>9.3000000000000007</c:v>
                      </c:pt>
                      <c:pt idx="7119">
                        <c:v>9.4600000000000009</c:v>
                      </c:pt>
                      <c:pt idx="7120">
                        <c:v>9.44</c:v>
                      </c:pt>
                      <c:pt idx="7121">
                        <c:v>9.4600000000000009</c:v>
                      </c:pt>
                      <c:pt idx="7122">
                        <c:v>9.41</c:v>
                      </c:pt>
                      <c:pt idx="7123">
                        <c:v>9.34</c:v>
                      </c:pt>
                      <c:pt idx="7124">
                        <c:v>9.23</c:v>
                      </c:pt>
                      <c:pt idx="7125">
                        <c:v>9.2200000000000006</c:v>
                      </c:pt>
                      <c:pt idx="7126">
                        <c:v>9.36</c:v>
                      </c:pt>
                      <c:pt idx="7127">
                        <c:v>9.27</c:v>
                      </c:pt>
                      <c:pt idx="7128">
                        <c:v>9.2100000000000009</c:v>
                      </c:pt>
                      <c:pt idx="7129">
                        <c:v>9.2100000000000009</c:v>
                      </c:pt>
                      <c:pt idx="7130">
                        <c:v>9.0399999999999991</c:v>
                      </c:pt>
                      <c:pt idx="7131">
                        <c:v>9.09</c:v>
                      </c:pt>
                      <c:pt idx="7132">
                        <c:v>9.23</c:v>
                      </c:pt>
                      <c:pt idx="7133">
                        <c:v>9.27</c:v>
                      </c:pt>
                      <c:pt idx="7134">
                        <c:v>9.14</c:v>
                      </c:pt>
                      <c:pt idx="7135">
                        <c:v>8.82</c:v>
                      </c:pt>
                      <c:pt idx="7136">
                        <c:v>8.91</c:v>
                      </c:pt>
                      <c:pt idx="7137">
                        <c:v>8.9499999999999993</c:v>
                      </c:pt>
                      <c:pt idx="7138">
                        <c:v>8.9600000000000009</c:v>
                      </c:pt>
                      <c:pt idx="7139">
                        <c:v>9</c:v>
                      </c:pt>
                      <c:pt idx="7140">
                        <c:v>8.94</c:v>
                      </c:pt>
                      <c:pt idx="7141">
                        <c:v>8.84</c:v>
                      </c:pt>
                      <c:pt idx="7142">
                        <c:v>8.83</c:v>
                      </c:pt>
                      <c:pt idx="7143">
                        <c:v>8.82</c:v>
                      </c:pt>
                      <c:pt idx="7144">
                        <c:v>8.92</c:v>
                      </c:pt>
                      <c:pt idx="7145">
                        <c:v>8.89</c:v>
                      </c:pt>
                      <c:pt idx="7146">
                        <c:v>#N/A</c:v>
                      </c:pt>
                      <c:pt idx="7147">
                        <c:v>8.8699999999999992</c:v>
                      </c:pt>
                      <c:pt idx="7148">
                        <c:v>8.82</c:v>
                      </c:pt>
                      <c:pt idx="7149">
                        <c:v>8.82</c:v>
                      </c:pt>
                      <c:pt idx="7150">
                        <c:v>8.52</c:v>
                      </c:pt>
                      <c:pt idx="7151">
                        <c:v>8.44</c:v>
                      </c:pt>
                      <c:pt idx="7152">
                        <c:v>8.4499999999999993</c:v>
                      </c:pt>
                      <c:pt idx="7153">
                        <c:v>8.3800000000000008</c:v>
                      </c:pt>
                      <c:pt idx="7154">
                        <c:v>8.33</c:v>
                      </c:pt>
                      <c:pt idx="7155">
                        <c:v>8.2799999999999994</c:v>
                      </c:pt>
                      <c:pt idx="7156">
                        <c:v>8.2899999999999991</c:v>
                      </c:pt>
                      <c:pt idx="7157">
                        <c:v>8.41</c:v>
                      </c:pt>
                      <c:pt idx="7158">
                        <c:v>8.36</c:v>
                      </c:pt>
                      <c:pt idx="7159">
                        <c:v>8.48</c:v>
                      </c:pt>
                      <c:pt idx="7160">
                        <c:v>8.5299999999999994</c:v>
                      </c:pt>
                      <c:pt idx="7161">
                        <c:v>8.5500000000000007</c:v>
                      </c:pt>
                      <c:pt idx="7162">
                        <c:v>8.5</c:v>
                      </c:pt>
                      <c:pt idx="7163">
                        <c:v>8.5299999999999994</c:v>
                      </c:pt>
                      <c:pt idx="7164">
                        <c:v>8.5500000000000007</c:v>
                      </c:pt>
                      <c:pt idx="7165">
                        <c:v>8.39</c:v>
                      </c:pt>
                      <c:pt idx="7166">
                        <c:v>8.35</c:v>
                      </c:pt>
                      <c:pt idx="7167">
                        <c:v>8.27</c:v>
                      </c:pt>
                      <c:pt idx="7168">
                        <c:v>8.27</c:v>
                      </c:pt>
                      <c:pt idx="7169">
                        <c:v>8.16</c:v>
                      </c:pt>
                      <c:pt idx="7170">
                        <c:v>8.08</c:v>
                      </c:pt>
                      <c:pt idx="7171">
                        <c:v>8.02</c:v>
                      </c:pt>
                      <c:pt idx="7172">
                        <c:v>#N/A</c:v>
                      </c:pt>
                      <c:pt idx="7173">
                        <c:v>7.99</c:v>
                      </c:pt>
                      <c:pt idx="7174">
                        <c:v>7.94</c:v>
                      </c:pt>
                      <c:pt idx="7175">
                        <c:v>7.83</c:v>
                      </c:pt>
                      <c:pt idx="7176">
                        <c:v>7.81</c:v>
                      </c:pt>
                      <c:pt idx="7177">
                        <c:v>7.81</c:v>
                      </c:pt>
                      <c:pt idx="7178">
                        <c:v>7.74</c:v>
                      </c:pt>
                      <c:pt idx="7179">
                        <c:v>7.74</c:v>
                      </c:pt>
                      <c:pt idx="7180">
                        <c:v>7.83</c:v>
                      </c:pt>
                      <c:pt idx="7181">
                        <c:v>7.85</c:v>
                      </c:pt>
                      <c:pt idx="7182">
                        <c:v>7.95</c:v>
                      </c:pt>
                      <c:pt idx="7183">
                        <c:v>7.9</c:v>
                      </c:pt>
                      <c:pt idx="7184">
                        <c:v>7.81</c:v>
                      </c:pt>
                      <c:pt idx="7185">
                        <c:v>7.91</c:v>
                      </c:pt>
                      <c:pt idx="7186">
                        <c:v>7.93</c:v>
                      </c:pt>
                      <c:pt idx="7187">
                        <c:v>7.84</c:v>
                      </c:pt>
                      <c:pt idx="7188">
                        <c:v>7.75</c:v>
                      </c:pt>
                      <c:pt idx="7189">
                        <c:v>7.65</c:v>
                      </c:pt>
                      <c:pt idx="7190">
                        <c:v>7.56</c:v>
                      </c:pt>
                      <c:pt idx="7191">
                        <c:v>7.53</c:v>
                      </c:pt>
                      <c:pt idx="7192">
                        <c:v>7.46</c:v>
                      </c:pt>
                      <c:pt idx="7193">
                        <c:v>7.53</c:v>
                      </c:pt>
                      <c:pt idx="7194">
                        <c:v>7.6</c:v>
                      </c:pt>
                      <c:pt idx="7195">
                        <c:v>7.92</c:v>
                      </c:pt>
                      <c:pt idx="7196">
                        <c:v>8.01</c:v>
                      </c:pt>
                      <c:pt idx="7197">
                        <c:v>7.96</c:v>
                      </c:pt>
                      <c:pt idx="7198">
                        <c:v>7.99</c:v>
                      </c:pt>
                      <c:pt idx="7199">
                        <c:v>7.99</c:v>
                      </c:pt>
                      <c:pt idx="7200">
                        <c:v>8.1199999999999992</c:v>
                      </c:pt>
                      <c:pt idx="7201">
                        <c:v>8.31</c:v>
                      </c:pt>
                      <c:pt idx="7202">
                        <c:v>8.2899999999999991</c:v>
                      </c:pt>
                      <c:pt idx="7203">
                        <c:v>8.17</c:v>
                      </c:pt>
                      <c:pt idx="7204">
                        <c:v>8.26</c:v>
                      </c:pt>
                      <c:pt idx="7205">
                        <c:v>8.26</c:v>
                      </c:pt>
                      <c:pt idx="7206">
                        <c:v>8.32</c:v>
                      </c:pt>
                      <c:pt idx="7207">
                        <c:v>8.43</c:v>
                      </c:pt>
                      <c:pt idx="7208">
                        <c:v>8.3699999999999992</c:v>
                      </c:pt>
                      <c:pt idx="7209">
                        <c:v>8.32</c:v>
                      </c:pt>
                      <c:pt idx="7210">
                        <c:v>8.34</c:v>
                      </c:pt>
                      <c:pt idx="7211">
                        <c:v>8.41</c:v>
                      </c:pt>
                      <c:pt idx="7212">
                        <c:v>8.44</c:v>
                      </c:pt>
                      <c:pt idx="7213">
                        <c:v>8.41</c:v>
                      </c:pt>
                      <c:pt idx="7214">
                        <c:v>8.42</c:v>
                      </c:pt>
                      <c:pt idx="7215">
                        <c:v>8.3699999999999992</c:v>
                      </c:pt>
                      <c:pt idx="7216">
                        <c:v>#N/A</c:v>
                      </c:pt>
                      <c:pt idx="7217">
                        <c:v>8.3699999999999992</c:v>
                      </c:pt>
                      <c:pt idx="7218">
                        <c:v>8.35</c:v>
                      </c:pt>
                      <c:pt idx="7219">
                        <c:v>8.35</c:v>
                      </c:pt>
                      <c:pt idx="7220">
                        <c:v>8.27</c:v>
                      </c:pt>
                      <c:pt idx="7221">
                        <c:v>8.1999999999999993</c:v>
                      </c:pt>
                      <c:pt idx="7222">
                        <c:v>8.18</c:v>
                      </c:pt>
                      <c:pt idx="7223">
                        <c:v>8.1999999999999993</c:v>
                      </c:pt>
                      <c:pt idx="7224">
                        <c:v>8.09</c:v>
                      </c:pt>
                      <c:pt idx="7225">
                        <c:v>8.06</c:v>
                      </c:pt>
                      <c:pt idx="7226">
                        <c:v>8.1300000000000008</c:v>
                      </c:pt>
                      <c:pt idx="7227">
                        <c:v>8.14</c:v>
                      </c:pt>
                      <c:pt idx="7228">
                        <c:v>8.27</c:v>
                      </c:pt>
                      <c:pt idx="7229">
                        <c:v>8.32</c:v>
                      </c:pt>
                      <c:pt idx="7230">
                        <c:v>8.34</c:v>
                      </c:pt>
                      <c:pt idx="7231">
                        <c:v>8.43</c:v>
                      </c:pt>
                      <c:pt idx="7232">
                        <c:v>8.36</c:v>
                      </c:pt>
                      <c:pt idx="7233">
                        <c:v>8.39</c:v>
                      </c:pt>
                      <c:pt idx="7234">
                        <c:v>8.41</c:v>
                      </c:pt>
                      <c:pt idx="7235">
                        <c:v>8.4600000000000009</c:v>
                      </c:pt>
                      <c:pt idx="7236">
                        <c:v>8.48</c:v>
                      </c:pt>
                      <c:pt idx="7237">
                        <c:v>8.39</c:v>
                      </c:pt>
                      <c:pt idx="7238">
                        <c:v>8.3699999999999992</c:v>
                      </c:pt>
                      <c:pt idx="7239">
                        <c:v>8.31</c:v>
                      </c:pt>
                      <c:pt idx="7240">
                        <c:v>8.1</c:v>
                      </c:pt>
                      <c:pt idx="7241">
                        <c:v>#N/A</c:v>
                      </c:pt>
                      <c:pt idx="7242">
                        <c:v>8.06</c:v>
                      </c:pt>
                      <c:pt idx="7243">
                        <c:v>8.08</c:v>
                      </c:pt>
                      <c:pt idx="7244">
                        <c:v>8.01</c:v>
                      </c:pt>
                      <c:pt idx="7245">
                        <c:v>7.69</c:v>
                      </c:pt>
                      <c:pt idx="7246">
                        <c:v>7.85</c:v>
                      </c:pt>
                      <c:pt idx="7247">
                        <c:v>7.83</c:v>
                      </c:pt>
                      <c:pt idx="7248">
                        <c:v>7.83</c:v>
                      </c:pt>
                      <c:pt idx="7249">
                        <c:v>7.87</c:v>
                      </c:pt>
                      <c:pt idx="7250">
                        <c:v>7.92</c:v>
                      </c:pt>
                      <c:pt idx="7251">
                        <c:v>7.88</c:v>
                      </c:pt>
                      <c:pt idx="7252">
                        <c:v>7.78</c:v>
                      </c:pt>
                      <c:pt idx="7253">
                        <c:v>7.76</c:v>
                      </c:pt>
                      <c:pt idx="7254">
                        <c:v>7.78</c:v>
                      </c:pt>
                      <c:pt idx="7255">
                        <c:v>7.87</c:v>
                      </c:pt>
                      <c:pt idx="7256">
                        <c:v>7.85</c:v>
                      </c:pt>
                      <c:pt idx="7257">
                        <c:v>7.85</c:v>
                      </c:pt>
                      <c:pt idx="7258">
                        <c:v>7.87</c:v>
                      </c:pt>
                      <c:pt idx="7259">
                        <c:v>7.81</c:v>
                      </c:pt>
                      <c:pt idx="7260">
                        <c:v>8.01</c:v>
                      </c:pt>
                      <c:pt idx="7261">
                        <c:v>8.0399999999999991</c:v>
                      </c:pt>
                      <c:pt idx="7262">
                        <c:v>7.87</c:v>
                      </c:pt>
                      <c:pt idx="7263">
                        <c:v>7.78</c:v>
                      </c:pt>
                      <c:pt idx="7264">
                        <c:v>7.8</c:v>
                      </c:pt>
                      <c:pt idx="7265">
                        <c:v>7.83</c:v>
                      </c:pt>
                      <c:pt idx="7266">
                        <c:v>7.82</c:v>
                      </c:pt>
                      <c:pt idx="7267">
                        <c:v>7.75</c:v>
                      </c:pt>
                      <c:pt idx="7268">
                        <c:v>7.69</c:v>
                      </c:pt>
                      <c:pt idx="7269">
                        <c:v>7.71</c:v>
                      </c:pt>
                      <c:pt idx="7270">
                        <c:v>7.77</c:v>
                      </c:pt>
                      <c:pt idx="7271">
                        <c:v>7.77</c:v>
                      </c:pt>
                      <c:pt idx="7272">
                        <c:v>7.77</c:v>
                      </c:pt>
                      <c:pt idx="7273">
                        <c:v>7.66</c:v>
                      </c:pt>
                      <c:pt idx="7274">
                        <c:v>#N/A</c:v>
                      </c:pt>
                      <c:pt idx="7275">
                        <c:v>7.64</c:v>
                      </c:pt>
                      <c:pt idx="7276">
                        <c:v>7.79</c:v>
                      </c:pt>
                      <c:pt idx="7277">
                        <c:v>7.78</c:v>
                      </c:pt>
                      <c:pt idx="7278">
                        <c:v>7.8</c:v>
                      </c:pt>
                      <c:pt idx="7279">
                        <c:v>7.75</c:v>
                      </c:pt>
                      <c:pt idx="7280">
                        <c:v>7.7</c:v>
                      </c:pt>
                      <c:pt idx="7281">
                        <c:v>7.72</c:v>
                      </c:pt>
                      <c:pt idx="7282">
                        <c:v>7.72</c:v>
                      </c:pt>
                      <c:pt idx="7283">
                        <c:v>7.8</c:v>
                      </c:pt>
                      <c:pt idx="7284">
                        <c:v>7.85</c:v>
                      </c:pt>
                      <c:pt idx="7285">
                        <c:v>7.78</c:v>
                      </c:pt>
                      <c:pt idx="7286">
                        <c:v>7.78</c:v>
                      </c:pt>
                      <c:pt idx="7287">
                        <c:v>7.8</c:v>
                      </c:pt>
                      <c:pt idx="7288">
                        <c:v>7.82</c:v>
                      </c:pt>
                      <c:pt idx="7289">
                        <c:v>7.75</c:v>
                      </c:pt>
                      <c:pt idx="7290">
                        <c:v>7.75</c:v>
                      </c:pt>
                      <c:pt idx="7291">
                        <c:v>7.75</c:v>
                      </c:pt>
                      <c:pt idx="7292">
                        <c:v>7.72</c:v>
                      </c:pt>
                      <c:pt idx="7293">
                        <c:v>7.64</c:v>
                      </c:pt>
                      <c:pt idx="7294">
                        <c:v>7.68</c:v>
                      </c:pt>
                      <c:pt idx="7295">
                        <c:v>7.74</c:v>
                      </c:pt>
                      <c:pt idx="7296">
                        <c:v>#N/A</c:v>
                      </c:pt>
                      <c:pt idx="7297">
                        <c:v>7.9</c:v>
                      </c:pt>
                      <c:pt idx="7298">
                        <c:v>7.9</c:v>
                      </c:pt>
                      <c:pt idx="7299">
                        <c:v>7.87</c:v>
                      </c:pt>
                      <c:pt idx="7300">
                        <c:v>7.87</c:v>
                      </c:pt>
                      <c:pt idx="7301">
                        <c:v>#N/A</c:v>
                      </c:pt>
                      <c:pt idx="7302">
                        <c:v>7.87</c:v>
                      </c:pt>
                      <c:pt idx="7303">
                        <c:v>7.94</c:v>
                      </c:pt>
                      <c:pt idx="7304">
                        <c:v>7.92</c:v>
                      </c:pt>
                      <c:pt idx="7305">
                        <c:v>7.9</c:v>
                      </c:pt>
                      <c:pt idx="7306">
                        <c:v>7.9</c:v>
                      </c:pt>
                      <c:pt idx="7307">
                        <c:v>7.91</c:v>
                      </c:pt>
                      <c:pt idx="7308">
                        <c:v>7.91</c:v>
                      </c:pt>
                      <c:pt idx="7309">
                        <c:v>7.91</c:v>
                      </c:pt>
                      <c:pt idx="7310">
                        <c:v>7.93</c:v>
                      </c:pt>
                      <c:pt idx="7311">
                        <c:v>#N/A</c:v>
                      </c:pt>
                      <c:pt idx="7312">
                        <c:v>8.1</c:v>
                      </c:pt>
                      <c:pt idx="7313">
                        <c:v>8.09</c:v>
                      </c:pt>
                      <c:pt idx="7314">
                        <c:v>8.25</c:v>
                      </c:pt>
                      <c:pt idx="7315">
                        <c:v>8.1999999999999993</c:v>
                      </c:pt>
                      <c:pt idx="7316">
                        <c:v>8.18</c:v>
                      </c:pt>
                      <c:pt idx="7317">
                        <c:v>8.18</c:v>
                      </c:pt>
                      <c:pt idx="7318">
                        <c:v>8.1999999999999993</c:v>
                      </c:pt>
                      <c:pt idx="7319">
                        <c:v>8.24</c:v>
                      </c:pt>
                      <c:pt idx="7320">
                        <c:v>8.2799999999999994</c:v>
                      </c:pt>
                      <c:pt idx="7321">
                        <c:v>8.3000000000000007</c:v>
                      </c:pt>
                      <c:pt idx="7322">
                        <c:v>8.3000000000000007</c:v>
                      </c:pt>
                      <c:pt idx="7323">
                        <c:v>8.2799999999999994</c:v>
                      </c:pt>
                      <c:pt idx="7324">
                        <c:v>8.2799999999999994</c:v>
                      </c:pt>
                      <c:pt idx="7325">
                        <c:v>8.3699999999999992</c:v>
                      </c:pt>
                      <c:pt idx="7326">
                        <c:v>8.3699999999999992</c:v>
                      </c:pt>
                      <c:pt idx="7327">
                        <c:v>8.42</c:v>
                      </c:pt>
                      <c:pt idx="7328">
                        <c:v>8.42</c:v>
                      </c:pt>
                      <c:pt idx="7329">
                        <c:v>8.3699999999999992</c:v>
                      </c:pt>
                      <c:pt idx="7330">
                        <c:v>8.25</c:v>
                      </c:pt>
                      <c:pt idx="7331">
                        <c:v>8.32</c:v>
                      </c:pt>
                      <c:pt idx="7332">
                        <c:v>8.2100000000000009</c:v>
                      </c:pt>
                      <c:pt idx="7333">
                        <c:v>8.27</c:v>
                      </c:pt>
                      <c:pt idx="7334">
                        <c:v>8.35</c:v>
                      </c:pt>
                      <c:pt idx="7335">
                        <c:v>8.36</c:v>
                      </c:pt>
                      <c:pt idx="7336">
                        <c:v>#N/A</c:v>
                      </c:pt>
                      <c:pt idx="7337">
                        <c:v>8.52</c:v>
                      </c:pt>
                      <c:pt idx="7338">
                        <c:v>8.5</c:v>
                      </c:pt>
                      <c:pt idx="7339">
                        <c:v>8.4499999999999993</c:v>
                      </c:pt>
                      <c:pt idx="7340">
                        <c:v>8.43</c:v>
                      </c:pt>
                      <c:pt idx="7341">
                        <c:v>8.3800000000000008</c:v>
                      </c:pt>
                      <c:pt idx="7342">
                        <c:v>8.34</c:v>
                      </c:pt>
                      <c:pt idx="7343">
                        <c:v>8.43</c:v>
                      </c:pt>
                      <c:pt idx="7344">
                        <c:v>8.5299999999999994</c:v>
                      </c:pt>
                      <c:pt idx="7345">
                        <c:v>8.48</c:v>
                      </c:pt>
                      <c:pt idx="7346">
                        <c:v>8.5500000000000007</c:v>
                      </c:pt>
                      <c:pt idx="7347">
                        <c:v>8.5399999999999991</c:v>
                      </c:pt>
                      <c:pt idx="7348">
                        <c:v>8.5399999999999991</c:v>
                      </c:pt>
                      <c:pt idx="7349">
                        <c:v>8.59</c:v>
                      </c:pt>
                      <c:pt idx="7350">
                        <c:v>8.73</c:v>
                      </c:pt>
                      <c:pt idx="7351">
                        <c:v>8.7100000000000009</c:v>
                      </c:pt>
                      <c:pt idx="7352">
                        <c:v>8.77</c:v>
                      </c:pt>
                      <c:pt idx="7353">
                        <c:v>8.69</c:v>
                      </c:pt>
                      <c:pt idx="7354">
                        <c:v>8.7100000000000009</c:v>
                      </c:pt>
                      <c:pt idx="7355">
                        <c:v>8.64</c:v>
                      </c:pt>
                      <c:pt idx="7356">
                        <c:v>8.68</c:v>
                      </c:pt>
                      <c:pt idx="7357">
                        <c:v>8.68</c:v>
                      </c:pt>
                      <c:pt idx="7358">
                        <c:v>8.69</c:v>
                      </c:pt>
                      <c:pt idx="7359">
                        <c:v>8.6199999999999992</c:v>
                      </c:pt>
                      <c:pt idx="7360">
                        <c:v>8.61</c:v>
                      </c:pt>
                      <c:pt idx="7361">
                        <c:v>8.61</c:v>
                      </c:pt>
                      <c:pt idx="7362">
                        <c:v>8.59</c:v>
                      </c:pt>
                      <c:pt idx="7363">
                        <c:v>8.57</c:v>
                      </c:pt>
                      <c:pt idx="7364">
                        <c:v>8.6199999999999992</c:v>
                      </c:pt>
                      <c:pt idx="7365">
                        <c:v>8.64</c:v>
                      </c:pt>
                      <c:pt idx="7366">
                        <c:v>8.6199999999999992</c:v>
                      </c:pt>
                      <c:pt idx="7367">
                        <c:v>8.61</c:v>
                      </c:pt>
                      <c:pt idx="7368">
                        <c:v>8.5399999999999991</c:v>
                      </c:pt>
                      <c:pt idx="7369">
                        <c:v>8.5399999999999991</c:v>
                      </c:pt>
                      <c:pt idx="7370">
                        <c:v>8.52</c:v>
                      </c:pt>
                      <c:pt idx="7371">
                        <c:v>8.5399999999999991</c:v>
                      </c:pt>
                      <c:pt idx="7372">
                        <c:v>8.5399999999999991</c:v>
                      </c:pt>
                      <c:pt idx="7373">
                        <c:v>8.56</c:v>
                      </c:pt>
                      <c:pt idx="7374">
                        <c:v>8.57</c:v>
                      </c:pt>
                      <c:pt idx="7375">
                        <c:v>#N/A</c:v>
                      </c:pt>
                      <c:pt idx="7376">
                        <c:v>8.61</c:v>
                      </c:pt>
                      <c:pt idx="7377">
                        <c:v>8.6999999999999993</c:v>
                      </c:pt>
                      <c:pt idx="7378">
                        <c:v>8.7899999999999991</c:v>
                      </c:pt>
                      <c:pt idx="7379">
                        <c:v>8.81</c:v>
                      </c:pt>
                      <c:pt idx="7380">
                        <c:v>8.82</c:v>
                      </c:pt>
                      <c:pt idx="7381">
                        <c:v>8.8699999999999992</c:v>
                      </c:pt>
                      <c:pt idx="7382">
                        <c:v>8.92</c:v>
                      </c:pt>
                      <c:pt idx="7383">
                        <c:v>8.9499999999999993</c:v>
                      </c:pt>
                      <c:pt idx="7384">
                        <c:v>9.0299999999999994</c:v>
                      </c:pt>
                      <c:pt idx="7385">
                        <c:v>8.98</c:v>
                      </c:pt>
                      <c:pt idx="7386">
                        <c:v>8.9600000000000009</c:v>
                      </c:pt>
                      <c:pt idx="7387">
                        <c:v>9.02</c:v>
                      </c:pt>
                      <c:pt idx="7388">
                        <c:v>9.0500000000000007</c:v>
                      </c:pt>
                      <c:pt idx="7389">
                        <c:v>8.98</c:v>
                      </c:pt>
                      <c:pt idx="7390">
                        <c:v>8.6999999999999993</c:v>
                      </c:pt>
                      <c:pt idx="7391">
                        <c:v>8.74</c:v>
                      </c:pt>
                      <c:pt idx="7392">
                        <c:v>8.68</c:v>
                      </c:pt>
                      <c:pt idx="7393">
                        <c:v>8.75</c:v>
                      </c:pt>
                      <c:pt idx="7394">
                        <c:v>8.69</c:v>
                      </c:pt>
                      <c:pt idx="7395">
                        <c:v>8.5500000000000007</c:v>
                      </c:pt>
                      <c:pt idx="7396">
                        <c:v>8.51</c:v>
                      </c:pt>
                      <c:pt idx="7397">
                        <c:v>8.5399999999999991</c:v>
                      </c:pt>
                      <c:pt idx="7398">
                        <c:v>8.5399999999999991</c:v>
                      </c:pt>
                      <c:pt idx="7399">
                        <c:v>8.56</c:v>
                      </c:pt>
                      <c:pt idx="7400">
                        <c:v>8.6300000000000008</c:v>
                      </c:pt>
                      <c:pt idx="7401">
                        <c:v>8.61</c:v>
                      </c:pt>
                      <c:pt idx="7402">
                        <c:v>8.5399999999999991</c:v>
                      </c:pt>
                      <c:pt idx="7403">
                        <c:v>8.51</c:v>
                      </c:pt>
                      <c:pt idx="7404">
                        <c:v>8.5</c:v>
                      </c:pt>
                      <c:pt idx="7405">
                        <c:v>8.5299999999999994</c:v>
                      </c:pt>
                      <c:pt idx="7406">
                        <c:v>#N/A</c:v>
                      </c:pt>
                      <c:pt idx="7407">
                        <c:v>8.52</c:v>
                      </c:pt>
                      <c:pt idx="7408">
                        <c:v>8.48</c:v>
                      </c:pt>
                      <c:pt idx="7409">
                        <c:v>8.5</c:v>
                      </c:pt>
                      <c:pt idx="7410">
                        <c:v>8.33</c:v>
                      </c:pt>
                      <c:pt idx="7411">
                        <c:v>8.31</c:v>
                      </c:pt>
                      <c:pt idx="7412">
                        <c:v>8.34</c:v>
                      </c:pt>
                      <c:pt idx="7413">
                        <c:v>8.34</c:v>
                      </c:pt>
                      <c:pt idx="7414">
                        <c:v>8.34</c:v>
                      </c:pt>
                      <c:pt idx="7415">
                        <c:v>8.33</c:v>
                      </c:pt>
                      <c:pt idx="7416">
                        <c:v>8.36</c:v>
                      </c:pt>
                      <c:pt idx="7417">
                        <c:v>8.36</c:v>
                      </c:pt>
                      <c:pt idx="7418">
                        <c:v>8.27</c:v>
                      </c:pt>
                      <c:pt idx="7419">
                        <c:v>8.24</c:v>
                      </c:pt>
                      <c:pt idx="7420">
                        <c:v>8.33</c:v>
                      </c:pt>
                      <c:pt idx="7421">
                        <c:v>8.39</c:v>
                      </c:pt>
                      <c:pt idx="7422">
                        <c:v>8.41</c:v>
                      </c:pt>
                      <c:pt idx="7423">
                        <c:v>8.43</c:v>
                      </c:pt>
                      <c:pt idx="7424">
                        <c:v>8.41</c:v>
                      </c:pt>
                      <c:pt idx="7425">
                        <c:v>8.4</c:v>
                      </c:pt>
                      <c:pt idx="7426">
                        <c:v>8.4499999999999993</c:v>
                      </c:pt>
                      <c:pt idx="7427">
                        <c:v>8.41</c:v>
                      </c:pt>
                      <c:pt idx="7428">
                        <c:v>8.3699999999999992</c:v>
                      </c:pt>
                      <c:pt idx="7429">
                        <c:v>8.31</c:v>
                      </c:pt>
                      <c:pt idx="7430">
                        <c:v>8.24</c:v>
                      </c:pt>
                      <c:pt idx="7431">
                        <c:v>8.25</c:v>
                      </c:pt>
                      <c:pt idx="7432">
                        <c:v>8.1999999999999993</c:v>
                      </c:pt>
                      <c:pt idx="7433">
                        <c:v>#N/A</c:v>
                      </c:pt>
                      <c:pt idx="7434">
                        <c:v>8.2200000000000006</c:v>
                      </c:pt>
                      <c:pt idx="7435">
                        <c:v>8.32</c:v>
                      </c:pt>
                      <c:pt idx="7436">
                        <c:v>8.39</c:v>
                      </c:pt>
                      <c:pt idx="7437">
                        <c:v>8.4</c:v>
                      </c:pt>
                      <c:pt idx="7438">
                        <c:v>8.4</c:v>
                      </c:pt>
                      <c:pt idx="7439">
                        <c:v>8.1999999999999993</c:v>
                      </c:pt>
                      <c:pt idx="7440">
                        <c:v>8.1300000000000008</c:v>
                      </c:pt>
                      <c:pt idx="7441">
                        <c:v>8.15</c:v>
                      </c:pt>
                      <c:pt idx="7442">
                        <c:v>8.1300000000000008</c:v>
                      </c:pt>
                      <c:pt idx="7443">
                        <c:v>8.1300000000000008</c:v>
                      </c:pt>
                      <c:pt idx="7444">
                        <c:v>8.1300000000000008</c:v>
                      </c:pt>
                      <c:pt idx="7445">
                        <c:v>8.08</c:v>
                      </c:pt>
                      <c:pt idx="7446">
                        <c:v>8.0500000000000007</c:v>
                      </c:pt>
                      <c:pt idx="7447">
                        <c:v>8.1199999999999992</c:v>
                      </c:pt>
                      <c:pt idx="7448">
                        <c:v>8.08</c:v>
                      </c:pt>
                      <c:pt idx="7449">
                        <c:v>8.08</c:v>
                      </c:pt>
                      <c:pt idx="7450">
                        <c:v>8</c:v>
                      </c:pt>
                      <c:pt idx="7451">
                        <c:v>7.93</c:v>
                      </c:pt>
                      <c:pt idx="7452">
                        <c:v>7.91</c:v>
                      </c:pt>
                      <c:pt idx="7453">
                        <c:v>7.85</c:v>
                      </c:pt>
                      <c:pt idx="7454">
                        <c:v>7.9</c:v>
                      </c:pt>
                      <c:pt idx="7455">
                        <c:v>7.79</c:v>
                      </c:pt>
                      <c:pt idx="7456">
                        <c:v>7.9</c:v>
                      </c:pt>
                      <c:pt idx="7457">
                        <c:v>8.0399999999999991</c:v>
                      </c:pt>
                      <c:pt idx="7458">
                        <c:v>8.02</c:v>
                      </c:pt>
                      <c:pt idx="7459">
                        <c:v>7.99</c:v>
                      </c:pt>
                      <c:pt idx="7460">
                        <c:v>7.95</c:v>
                      </c:pt>
                      <c:pt idx="7461">
                        <c:v>7.94</c:v>
                      </c:pt>
                      <c:pt idx="7462">
                        <c:v>7.94</c:v>
                      </c:pt>
                      <c:pt idx="7463">
                        <c:v>7.94</c:v>
                      </c:pt>
                      <c:pt idx="7464">
                        <c:v>8.09</c:v>
                      </c:pt>
                      <c:pt idx="7465">
                        <c:v>8.11</c:v>
                      </c:pt>
                      <c:pt idx="7466">
                        <c:v>8.1300000000000008</c:v>
                      </c:pt>
                      <c:pt idx="7467">
                        <c:v>8.19</c:v>
                      </c:pt>
                      <c:pt idx="7468">
                        <c:v>8.26</c:v>
                      </c:pt>
                      <c:pt idx="7469">
                        <c:v>8.26</c:v>
                      </c:pt>
                      <c:pt idx="7470">
                        <c:v>8.32</c:v>
                      </c:pt>
                      <c:pt idx="7471">
                        <c:v>8.2100000000000009</c:v>
                      </c:pt>
                      <c:pt idx="7472">
                        <c:v>8.23</c:v>
                      </c:pt>
                      <c:pt idx="7473">
                        <c:v>8.16</c:v>
                      </c:pt>
                      <c:pt idx="7474">
                        <c:v>8.1199999999999992</c:v>
                      </c:pt>
                      <c:pt idx="7475">
                        <c:v>8.07</c:v>
                      </c:pt>
                      <c:pt idx="7476">
                        <c:v>#N/A</c:v>
                      </c:pt>
                      <c:pt idx="7477">
                        <c:v>8.09</c:v>
                      </c:pt>
                      <c:pt idx="7478">
                        <c:v>8.0399999999999991</c:v>
                      </c:pt>
                      <c:pt idx="7479">
                        <c:v>8.06</c:v>
                      </c:pt>
                      <c:pt idx="7480">
                        <c:v>8.0399999999999991</c:v>
                      </c:pt>
                      <c:pt idx="7481">
                        <c:v>8.09</c:v>
                      </c:pt>
                      <c:pt idx="7482">
                        <c:v>8.1</c:v>
                      </c:pt>
                      <c:pt idx="7483">
                        <c:v>8.0500000000000007</c:v>
                      </c:pt>
                      <c:pt idx="7484">
                        <c:v>8.01</c:v>
                      </c:pt>
                      <c:pt idx="7485">
                        <c:v>8.0299999999999994</c:v>
                      </c:pt>
                      <c:pt idx="7486">
                        <c:v>8.0500000000000007</c:v>
                      </c:pt>
                      <c:pt idx="7487">
                        <c:v>8.0299999999999994</c:v>
                      </c:pt>
                      <c:pt idx="7488">
                        <c:v>8.08</c:v>
                      </c:pt>
                      <c:pt idx="7489">
                        <c:v>8.1</c:v>
                      </c:pt>
                      <c:pt idx="7490">
                        <c:v>8.1199999999999992</c:v>
                      </c:pt>
                      <c:pt idx="7491">
                        <c:v>8.2100000000000009</c:v>
                      </c:pt>
                      <c:pt idx="7492">
                        <c:v>8.18</c:v>
                      </c:pt>
                      <c:pt idx="7493">
                        <c:v>8.16</c:v>
                      </c:pt>
                      <c:pt idx="7494">
                        <c:v>8.0500000000000007</c:v>
                      </c:pt>
                      <c:pt idx="7495">
                        <c:v>8.02</c:v>
                      </c:pt>
                      <c:pt idx="7496">
                        <c:v>7.94</c:v>
                      </c:pt>
                      <c:pt idx="7497">
                        <c:v>7.92</c:v>
                      </c:pt>
                      <c:pt idx="7498">
                        <c:v>7.88</c:v>
                      </c:pt>
                      <c:pt idx="7499">
                        <c:v>7.87</c:v>
                      </c:pt>
                      <c:pt idx="7500">
                        <c:v>7.81</c:v>
                      </c:pt>
                      <c:pt idx="7501">
                        <c:v>#N/A</c:v>
                      </c:pt>
                      <c:pt idx="7502">
                        <c:v>7.94</c:v>
                      </c:pt>
                      <c:pt idx="7503">
                        <c:v>7.99</c:v>
                      </c:pt>
                      <c:pt idx="7504">
                        <c:v>7.99</c:v>
                      </c:pt>
                      <c:pt idx="7505">
                        <c:v>7.94</c:v>
                      </c:pt>
                      <c:pt idx="7506">
                        <c:v>7.92</c:v>
                      </c:pt>
                      <c:pt idx="7507">
                        <c:v>7.92</c:v>
                      </c:pt>
                      <c:pt idx="7508">
                        <c:v>7.92</c:v>
                      </c:pt>
                      <c:pt idx="7509">
                        <c:v>7.91</c:v>
                      </c:pt>
                      <c:pt idx="7510">
                        <c:v>7.85</c:v>
                      </c:pt>
                      <c:pt idx="7511">
                        <c:v>7.85</c:v>
                      </c:pt>
                      <c:pt idx="7512">
                        <c:v>7.84</c:v>
                      </c:pt>
                      <c:pt idx="7513">
                        <c:v>7.84</c:v>
                      </c:pt>
                      <c:pt idx="7514">
                        <c:v>7.8</c:v>
                      </c:pt>
                      <c:pt idx="7515">
                        <c:v>7.8</c:v>
                      </c:pt>
                      <c:pt idx="7516">
                        <c:v>7.82</c:v>
                      </c:pt>
                      <c:pt idx="7517">
                        <c:v>7.79</c:v>
                      </c:pt>
                      <c:pt idx="7518">
                        <c:v>7.77</c:v>
                      </c:pt>
                      <c:pt idx="7519">
                        <c:v>7.68</c:v>
                      </c:pt>
                      <c:pt idx="7520">
                        <c:v>7.68</c:v>
                      </c:pt>
                      <c:pt idx="7521">
                        <c:v>7.63</c:v>
                      </c:pt>
                      <c:pt idx="7522">
                        <c:v>7.65</c:v>
                      </c:pt>
                      <c:pt idx="7523">
                        <c:v>7.67</c:v>
                      </c:pt>
                      <c:pt idx="7524">
                        <c:v>7.67</c:v>
                      </c:pt>
                      <c:pt idx="7525">
                        <c:v>7.61</c:v>
                      </c:pt>
                      <c:pt idx="7526">
                        <c:v>#N/A</c:v>
                      </c:pt>
                      <c:pt idx="7527">
                        <c:v>7.6</c:v>
                      </c:pt>
                      <c:pt idx="7528">
                        <c:v>7.58</c:v>
                      </c:pt>
                      <c:pt idx="7529">
                        <c:v>7.6</c:v>
                      </c:pt>
                      <c:pt idx="7530">
                        <c:v>7.58</c:v>
                      </c:pt>
                      <c:pt idx="7531">
                        <c:v>7.62</c:v>
                      </c:pt>
                      <c:pt idx="7532">
                        <c:v>7.62</c:v>
                      </c:pt>
                      <c:pt idx="7533">
                        <c:v>7.53</c:v>
                      </c:pt>
                      <c:pt idx="7534">
                        <c:v>#N/A</c:v>
                      </c:pt>
                      <c:pt idx="7535">
                        <c:v>7.53</c:v>
                      </c:pt>
                      <c:pt idx="7536">
                        <c:v>7.55</c:v>
                      </c:pt>
                      <c:pt idx="7537">
                        <c:v>7.5</c:v>
                      </c:pt>
                      <c:pt idx="7538">
                        <c:v>7.56</c:v>
                      </c:pt>
                      <c:pt idx="7539">
                        <c:v>7.58</c:v>
                      </c:pt>
                      <c:pt idx="7540">
                        <c:v>7.53</c:v>
                      </c:pt>
                      <c:pt idx="7541">
                        <c:v>7.51</c:v>
                      </c:pt>
                      <c:pt idx="7542">
                        <c:v>7.46</c:v>
                      </c:pt>
                      <c:pt idx="7543">
                        <c:v>7.46</c:v>
                      </c:pt>
                      <c:pt idx="7544">
                        <c:v>7.48</c:v>
                      </c:pt>
                      <c:pt idx="7545">
                        <c:v>7.33</c:v>
                      </c:pt>
                      <c:pt idx="7546">
                        <c:v>7.28</c:v>
                      </c:pt>
                      <c:pt idx="7547">
                        <c:v>7.26</c:v>
                      </c:pt>
                      <c:pt idx="7548">
                        <c:v>7.22</c:v>
                      </c:pt>
                      <c:pt idx="7549">
                        <c:v>7.31</c:v>
                      </c:pt>
                      <c:pt idx="7550">
                        <c:v>7.35</c:v>
                      </c:pt>
                      <c:pt idx="7551">
                        <c:v>7.31</c:v>
                      </c:pt>
                      <c:pt idx="7552">
                        <c:v>7.28</c:v>
                      </c:pt>
                      <c:pt idx="7553">
                        <c:v>7.21</c:v>
                      </c:pt>
                      <c:pt idx="7554">
                        <c:v>7.25</c:v>
                      </c:pt>
                      <c:pt idx="7555">
                        <c:v>7.3</c:v>
                      </c:pt>
                      <c:pt idx="7556">
                        <c:v>7.35</c:v>
                      </c:pt>
                      <c:pt idx="7557">
                        <c:v>#N/A</c:v>
                      </c:pt>
                      <c:pt idx="7558">
                        <c:v>7.27</c:v>
                      </c:pt>
                      <c:pt idx="7559">
                        <c:v>7.25</c:v>
                      </c:pt>
                      <c:pt idx="7560">
                        <c:v>7.25</c:v>
                      </c:pt>
                      <c:pt idx="7561">
                        <c:v>7.15</c:v>
                      </c:pt>
                      <c:pt idx="7562">
                        <c:v>#N/A</c:v>
                      </c:pt>
                      <c:pt idx="7563">
                        <c:v>7.08</c:v>
                      </c:pt>
                      <c:pt idx="7564">
                        <c:v>7.08</c:v>
                      </c:pt>
                      <c:pt idx="7565">
                        <c:v>7.17</c:v>
                      </c:pt>
                      <c:pt idx="7566">
                        <c:v>7.2</c:v>
                      </c:pt>
                      <c:pt idx="7567">
                        <c:v>7.15</c:v>
                      </c:pt>
                      <c:pt idx="7568">
                        <c:v>7.1</c:v>
                      </c:pt>
                      <c:pt idx="7569">
                        <c:v>7.14</c:v>
                      </c:pt>
                      <c:pt idx="7570">
                        <c:v>7.14</c:v>
                      </c:pt>
                      <c:pt idx="7571">
                        <c:v>7.18</c:v>
                      </c:pt>
                      <c:pt idx="7572">
                        <c:v>7.16</c:v>
                      </c:pt>
                      <c:pt idx="7573">
                        <c:v>7.21</c:v>
                      </c:pt>
                      <c:pt idx="7574">
                        <c:v>7.19</c:v>
                      </c:pt>
                      <c:pt idx="7575">
                        <c:v>7.14</c:v>
                      </c:pt>
                      <c:pt idx="7576">
                        <c:v>#N/A</c:v>
                      </c:pt>
                      <c:pt idx="7577">
                        <c:v>7.13</c:v>
                      </c:pt>
                      <c:pt idx="7578">
                        <c:v>7.08</c:v>
                      </c:pt>
                      <c:pt idx="7579">
                        <c:v>7.04</c:v>
                      </c:pt>
                      <c:pt idx="7580">
                        <c:v>7.1</c:v>
                      </c:pt>
                      <c:pt idx="7581">
                        <c:v>7.12</c:v>
                      </c:pt>
                      <c:pt idx="7582">
                        <c:v>7.1</c:v>
                      </c:pt>
                      <c:pt idx="7583">
                        <c:v>7.07</c:v>
                      </c:pt>
                      <c:pt idx="7584">
                        <c:v>7.05</c:v>
                      </c:pt>
                      <c:pt idx="7585">
                        <c:v>6.83</c:v>
                      </c:pt>
                      <c:pt idx="7586">
                        <c:v>6.82</c:v>
                      </c:pt>
                      <c:pt idx="7587">
                        <c:v>6.8</c:v>
                      </c:pt>
                      <c:pt idx="7588">
                        <c:v>6.82</c:v>
                      </c:pt>
                      <c:pt idx="7589">
                        <c:v>6.8</c:v>
                      </c:pt>
                      <c:pt idx="7590">
                        <c:v>6.8</c:v>
                      </c:pt>
                      <c:pt idx="7591">
                        <c:v>6.78</c:v>
                      </c:pt>
                      <c:pt idx="7592">
                        <c:v>6.78</c:v>
                      </c:pt>
                      <c:pt idx="7593">
                        <c:v>6.78</c:v>
                      </c:pt>
                      <c:pt idx="7594">
                        <c:v>6.77</c:v>
                      </c:pt>
                      <c:pt idx="7595">
                        <c:v>6.82</c:v>
                      </c:pt>
                      <c:pt idx="7596">
                        <c:v>#N/A</c:v>
                      </c:pt>
                      <c:pt idx="7597">
                        <c:v>6.87</c:v>
                      </c:pt>
                      <c:pt idx="7598">
                        <c:v>6.87</c:v>
                      </c:pt>
                      <c:pt idx="7599">
                        <c:v>6.9</c:v>
                      </c:pt>
                      <c:pt idx="7600">
                        <c:v>6.98</c:v>
                      </c:pt>
                      <c:pt idx="7601">
                        <c:v>6.99</c:v>
                      </c:pt>
                      <c:pt idx="7602">
                        <c:v>7</c:v>
                      </c:pt>
                      <c:pt idx="7603">
                        <c:v>7.02</c:v>
                      </c:pt>
                      <c:pt idx="7604">
                        <c:v>7.04</c:v>
                      </c:pt>
                      <c:pt idx="7605">
                        <c:v>7.18</c:v>
                      </c:pt>
                      <c:pt idx="7606">
                        <c:v>7.16</c:v>
                      </c:pt>
                      <c:pt idx="7607">
                        <c:v>7.13</c:v>
                      </c:pt>
                      <c:pt idx="7608">
                        <c:v>7.15</c:v>
                      </c:pt>
                      <c:pt idx="7609">
                        <c:v>7.12</c:v>
                      </c:pt>
                      <c:pt idx="7610">
                        <c:v>7.08</c:v>
                      </c:pt>
                      <c:pt idx="7611">
                        <c:v>7.05</c:v>
                      </c:pt>
                      <c:pt idx="7612">
                        <c:v>7.07</c:v>
                      </c:pt>
                      <c:pt idx="7613">
                        <c:v>7</c:v>
                      </c:pt>
                      <c:pt idx="7614">
                        <c:v>6.95</c:v>
                      </c:pt>
                      <c:pt idx="7615">
                        <c:v>7.01</c:v>
                      </c:pt>
                      <c:pt idx="7616">
                        <c:v>7.09</c:v>
                      </c:pt>
                      <c:pt idx="7617">
                        <c:v>7.22</c:v>
                      </c:pt>
                      <c:pt idx="7618">
                        <c:v>7.2</c:v>
                      </c:pt>
                      <c:pt idx="7619">
                        <c:v>7.13</c:v>
                      </c:pt>
                      <c:pt idx="7620">
                        <c:v>7.13</c:v>
                      </c:pt>
                      <c:pt idx="7621">
                        <c:v>7.14</c:v>
                      </c:pt>
                      <c:pt idx="7622">
                        <c:v>7.16</c:v>
                      </c:pt>
                      <c:pt idx="7623">
                        <c:v>7.07</c:v>
                      </c:pt>
                      <c:pt idx="7624">
                        <c:v>7.02</c:v>
                      </c:pt>
                      <c:pt idx="7625">
                        <c:v>#N/A</c:v>
                      </c:pt>
                      <c:pt idx="7626">
                        <c:v>7.01</c:v>
                      </c:pt>
                      <c:pt idx="7627">
                        <c:v>6.97</c:v>
                      </c:pt>
                      <c:pt idx="7628">
                        <c:v>6.99</c:v>
                      </c:pt>
                      <c:pt idx="7629">
                        <c:v>6.94</c:v>
                      </c:pt>
                      <c:pt idx="7630">
                        <c:v>6.92</c:v>
                      </c:pt>
                      <c:pt idx="7631">
                        <c:v>6.91</c:v>
                      </c:pt>
                      <c:pt idx="7632">
                        <c:v>6.94</c:v>
                      </c:pt>
                      <c:pt idx="7633">
                        <c:v>7.02</c:v>
                      </c:pt>
                      <c:pt idx="7634">
                        <c:v>6.95</c:v>
                      </c:pt>
                      <c:pt idx="7635">
                        <c:v>6.88</c:v>
                      </c:pt>
                      <c:pt idx="7636">
                        <c:v>6.9</c:v>
                      </c:pt>
                      <c:pt idx="7637">
                        <c:v>6.92</c:v>
                      </c:pt>
                      <c:pt idx="7638">
                        <c:v>6.9</c:v>
                      </c:pt>
                      <c:pt idx="7639">
                        <c:v>6.99</c:v>
                      </c:pt>
                      <c:pt idx="7640">
                        <c:v>7.03</c:v>
                      </c:pt>
                      <c:pt idx="7641">
                        <c:v>7.07</c:v>
                      </c:pt>
                      <c:pt idx="7642">
                        <c:v>7.05</c:v>
                      </c:pt>
                      <c:pt idx="7643">
                        <c:v>6.95</c:v>
                      </c:pt>
                      <c:pt idx="7644">
                        <c:v>6.93</c:v>
                      </c:pt>
                      <c:pt idx="7645">
                        <c:v>6.89</c:v>
                      </c:pt>
                      <c:pt idx="7646">
                        <c:v>6.9</c:v>
                      </c:pt>
                      <c:pt idx="7647">
                        <c:v>6.8</c:v>
                      </c:pt>
                      <c:pt idx="7648">
                        <c:v>6.8</c:v>
                      </c:pt>
                      <c:pt idx="7649">
                        <c:v>6.76</c:v>
                      </c:pt>
                      <c:pt idx="7650">
                        <c:v>6.8</c:v>
                      </c:pt>
                      <c:pt idx="7651">
                        <c:v>6.82</c:v>
                      </c:pt>
                      <c:pt idx="7652">
                        <c:v>6.82</c:v>
                      </c:pt>
                      <c:pt idx="7653">
                        <c:v>6.84</c:v>
                      </c:pt>
                      <c:pt idx="7654">
                        <c:v>6.84</c:v>
                      </c:pt>
                      <c:pt idx="7655">
                        <c:v>6.87</c:v>
                      </c:pt>
                      <c:pt idx="7656">
                        <c:v>6.84</c:v>
                      </c:pt>
                      <c:pt idx="7657">
                        <c:v>6.86</c:v>
                      </c:pt>
                      <c:pt idx="7658">
                        <c:v>6.84</c:v>
                      </c:pt>
                      <c:pt idx="7659">
                        <c:v>6.84</c:v>
                      </c:pt>
                      <c:pt idx="7660">
                        <c:v>6.86</c:v>
                      </c:pt>
                      <c:pt idx="7661">
                        <c:v>6.86</c:v>
                      </c:pt>
                      <c:pt idx="7662">
                        <c:v>6.84</c:v>
                      </c:pt>
                      <c:pt idx="7663">
                        <c:v>6.77</c:v>
                      </c:pt>
                      <c:pt idx="7664">
                        <c:v>6.74</c:v>
                      </c:pt>
                      <c:pt idx="7665">
                        <c:v>6.69</c:v>
                      </c:pt>
                      <c:pt idx="7666">
                        <c:v>#N/A</c:v>
                      </c:pt>
                      <c:pt idx="7667">
                        <c:v>6.66</c:v>
                      </c:pt>
                      <c:pt idx="7668">
                        <c:v>6.61</c:v>
                      </c:pt>
                      <c:pt idx="7669">
                        <c:v>6.6</c:v>
                      </c:pt>
                      <c:pt idx="7670">
                        <c:v>6.68</c:v>
                      </c:pt>
                      <c:pt idx="7671">
                        <c:v>6.79</c:v>
                      </c:pt>
                      <c:pt idx="7672">
                        <c:v>6.79</c:v>
                      </c:pt>
                      <c:pt idx="7673">
                        <c:v>6.83</c:v>
                      </c:pt>
                      <c:pt idx="7674">
                        <c:v>6.86</c:v>
                      </c:pt>
                      <c:pt idx="7675">
                        <c:v>6.98</c:v>
                      </c:pt>
                      <c:pt idx="7676">
                        <c:v>7.01</c:v>
                      </c:pt>
                      <c:pt idx="7677">
                        <c:v>6.99</c:v>
                      </c:pt>
                      <c:pt idx="7678">
                        <c:v>7.08</c:v>
                      </c:pt>
                      <c:pt idx="7679">
                        <c:v>7.08</c:v>
                      </c:pt>
                      <c:pt idx="7680">
                        <c:v>7.02</c:v>
                      </c:pt>
                      <c:pt idx="7681">
                        <c:v>7.02</c:v>
                      </c:pt>
                      <c:pt idx="7682">
                        <c:v>7</c:v>
                      </c:pt>
                      <c:pt idx="7683">
                        <c:v>6.95</c:v>
                      </c:pt>
                      <c:pt idx="7684">
                        <c:v>6.87</c:v>
                      </c:pt>
                      <c:pt idx="7685">
                        <c:v>6.94</c:v>
                      </c:pt>
                      <c:pt idx="7686">
                        <c:v>6.96</c:v>
                      </c:pt>
                      <c:pt idx="7687">
                        <c:v>7.04</c:v>
                      </c:pt>
                      <c:pt idx="7688">
                        <c:v>7.01</c:v>
                      </c:pt>
                      <c:pt idx="7689">
                        <c:v>7</c:v>
                      </c:pt>
                      <c:pt idx="7690">
                        <c:v>6.9</c:v>
                      </c:pt>
                      <c:pt idx="7691">
                        <c:v>6.97</c:v>
                      </c:pt>
                      <c:pt idx="7692">
                        <c:v>7</c:v>
                      </c:pt>
                      <c:pt idx="7693">
                        <c:v>6.97</c:v>
                      </c:pt>
                      <c:pt idx="7694">
                        <c:v>#N/A</c:v>
                      </c:pt>
                      <c:pt idx="7695">
                        <c:v>7.04</c:v>
                      </c:pt>
                      <c:pt idx="7696">
                        <c:v>7</c:v>
                      </c:pt>
                      <c:pt idx="7697">
                        <c:v>7</c:v>
                      </c:pt>
                      <c:pt idx="7698">
                        <c:v>6.97</c:v>
                      </c:pt>
                      <c:pt idx="7699">
                        <c:v>6.92</c:v>
                      </c:pt>
                      <c:pt idx="7700">
                        <c:v>6.88</c:v>
                      </c:pt>
                      <c:pt idx="7701">
                        <c:v>6.88</c:v>
                      </c:pt>
                      <c:pt idx="7702">
                        <c:v>6.9</c:v>
                      </c:pt>
                      <c:pt idx="7703">
                        <c:v>6.94</c:v>
                      </c:pt>
                      <c:pt idx="7704">
                        <c:v>6.91</c:v>
                      </c:pt>
                      <c:pt idx="7705">
                        <c:v>6.89</c:v>
                      </c:pt>
                      <c:pt idx="7706">
                        <c:v>6.91</c:v>
                      </c:pt>
                      <c:pt idx="7707">
                        <c:v>6.94</c:v>
                      </c:pt>
                      <c:pt idx="7708">
                        <c:v>6.88</c:v>
                      </c:pt>
                      <c:pt idx="7709">
                        <c:v>6.87</c:v>
                      </c:pt>
                      <c:pt idx="7710">
                        <c:v>6.85</c:v>
                      </c:pt>
                      <c:pt idx="7711">
                        <c:v>6.82</c:v>
                      </c:pt>
                      <c:pt idx="7712">
                        <c:v>6.84</c:v>
                      </c:pt>
                      <c:pt idx="7713">
                        <c:v>6.81</c:v>
                      </c:pt>
                      <c:pt idx="7714">
                        <c:v>6.84</c:v>
                      </c:pt>
                      <c:pt idx="7715">
                        <c:v>6.69</c:v>
                      </c:pt>
                      <c:pt idx="7716">
                        <c:v>6.69</c:v>
                      </c:pt>
                      <c:pt idx="7717">
                        <c:v>6.57</c:v>
                      </c:pt>
                      <c:pt idx="7718">
                        <c:v>6.54</c:v>
                      </c:pt>
                      <c:pt idx="7719">
                        <c:v>6.52</c:v>
                      </c:pt>
                      <c:pt idx="7720">
                        <c:v>6.49</c:v>
                      </c:pt>
                      <c:pt idx="7721">
                        <c:v>6.49</c:v>
                      </c:pt>
                      <c:pt idx="7722">
                        <c:v>6.48</c:v>
                      </c:pt>
                      <c:pt idx="7723">
                        <c:v>6.37</c:v>
                      </c:pt>
                      <c:pt idx="7724">
                        <c:v>6.33</c:v>
                      </c:pt>
                      <c:pt idx="7725">
                        <c:v>6.31</c:v>
                      </c:pt>
                      <c:pt idx="7726">
                        <c:v>6.24</c:v>
                      </c:pt>
                      <c:pt idx="7727">
                        <c:v>6.17</c:v>
                      </c:pt>
                      <c:pt idx="7728">
                        <c:v>6.27</c:v>
                      </c:pt>
                      <c:pt idx="7729">
                        <c:v>6.27</c:v>
                      </c:pt>
                      <c:pt idx="7730">
                        <c:v>6.46</c:v>
                      </c:pt>
                      <c:pt idx="7731">
                        <c:v>6.48</c:v>
                      </c:pt>
                      <c:pt idx="7732">
                        <c:v>6.41</c:v>
                      </c:pt>
                      <c:pt idx="7733">
                        <c:v>6.3</c:v>
                      </c:pt>
                      <c:pt idx="7734">
                        <c:v>6.25</c:v>
                      </c:pt>
                      <c:pt idx="7735">
                        <c:v>6.36</c:v>
                      </c:pt>
                      <c:pt idx="7736">
                        <c:v>#N/A</c:v>
                      </c:pt>
                      <c:pt idx="7737">
                        <c:v>6.33</c:v>
                      </c:pt>
                      <c:pt idx="7738">
                        <c:v>6.31</c:v>
                      </c:pt>
                      <c:pt idx="7739">
                        <c:v>6.31</c:v>
                      </c:pt>
                      <c:pt idx="7740">
                        <c:v>6.26</c:v>
                      </c:pt>
                      <c:pt idx="7741">
                        <c:v>6.23</c:v>
                      </c:pt>
                      <c:pt idx="7742">
                        <c:v>6.21</c:v>
                      </c:pt>
                      <c:pt idx="7743">
                        <c:v>6.23</c:v>
                      </c:pt>
                      <c:pt idx="7744">
                        <c:v>6.2</c:v>
                      </c:pt>
                      <c:pt idx="7745">
                        <c:v>6.18</c:v>
                      </c:pt>
                      <c:pt idx="7746">
                        <c:v>6.17</c:v>
                      </c:pt>
                      <c:pt idx="7747">
                        <c:v>6.18</c:v>
                      </c:pt>
                      <c:pt idx="7748">
                        <c:v>6.18</c:v>
                      </c:pt>
                      <c:pt idx="7749">
                        <c:v>6.2</c:v>
                      </c:pt>
                      <c:pt idx="7750">
                        <c:v>6.18</c:v>
                      </c:pt>
                      <c:pt idx="7751">
                        <c:v>6.17</c:v>
                      </c:pt>
                      <c:pt idx="7752">
                        <c:v>6.11</c:v>
                      </c:pt>
                      <c:pt idx="7753">
                        <c:v>6.12</c:v>
                      </c:pt>
                      <c:pt idx="7754">
                        <c:v>6.05</c:v>
                      </c:pt>
                      <c:pt idx="7755">
                        <c:v>6.02</c:v>
                      </c:pt>
                      <c:pt idx="7756">
                        <c:v>5.99</c:v>
                      </c:pt>
                      <c:pt idx="7757">
                        <c:v>5.99</c:v>
                      </c:pt>
                      <c:pt idx="7758">
                        <c:v>5.99</c:v>
                      </c:pt>
                      <c:pt idx="7759">
                        <c:v>5.98</c:v>
                      </c:pt>
                      <c:pt idx="7760">
                        <c:v>5.91</c:v>
                      </c:pt>
                      <c:pt idx="7761">
                        <c:v>5.93</c:v>
                      </c:pt>
                      <c:pt idx="7762">
                        <c:v>5.89</c:v>
                      </c:pt>
                      <c:pt idx="7763">
                        <c:v>5.93</c:v>
                      </c:pt>
                      <c:pt idx="7764">
                        <c:v>5.98</c:v>
                      </c:pt>
                      <c:pt idx="7765">
                        <c:v>5.91</c:v>
                      </c:pt>
                      <c:pt idx="7766">
                        <c:v>#N/A</c:v>
                      </c:pt>
                      <c:pt idx="7767">
                        <c:v>5.85</c:v>
                      </c:pt>
                      <c:pt idx="7768">
                        <c:v>5.86</c:v>
                      </c:pt>
                      <c:pt idx="7769">
                        <c:v>5.93</c:v>
                      </c:pt>
                      <c:pt idx="7770">
                        <c:v>5.95</c:v>
                      </c:pt>
                      <c:pt idx="7771">
                        <c:v>5.99</c:v>
                      </c:pt>
                      <c:pt idx="7772">
                        <c:v>6.02</c:v>
                      </c:pt>
                      <c:pt idx="7773">
                        <c:v>6.01</c:v>
                      </c:pt>
                      <c:pt idx="7774">
                        <c:v>5.93</c:v>
                      </c:pt>
                      <c:pt idx="7775">
                        <c:v>5.93</c:v>
                      </c:pt>
                      <c:pt idx="7776">
                        <c:v>5.88</c:v>
                      </c:pt>
                      <c:pt idx="7777">
                        <c:v>5.78</c:v>
                      </c:pt>
                      <c:pt idx="7778">
                        <c:v>5.73</c:v>
                      </c:pt>
                      <c:pt idx="7779">
                        <c:v>5.7</c:v>
                      </c:pt>
                      <c:pt idx="7780">
                        <c:v>5.65</c:v>
                      </c:pt>
                      <c:pt idx="7781">
                        <c:v>5.63</c:v>
                      </c:pt>
                      <c:pt idx="7782">
                        <c:v>5.7</c:v>
                      </c:pt>
                      <c:pt idx="7783">
                        <c:v>5.63</c:v>
                      </c:pt>
                      <c:pt idx="7784">
                        <c:v>5.62</c:v>
                      </c:pt>
                      <c:pt idx="7785">
                        <c:v>5.63</c:v>
                      </c:pt>
                      <c:pt idx="7786">
                        <c:v>#N/A</c:v>
                      </c:pt>
                      <c:pt idx="7787">
                        <c:v>5.65</c:v>
                      </c:pt>
                      <c:pt idx="7788">
                        <c:v>5.65</c:v>
                      </c:pt>
                      <c:pt idx="7789">
                        <c:v>5.6</c:v>
                      </c:pt>
                      <c:pt idx="7790">
                        <c:v>5.54</c:v>
                      </c:pt>
                      <c:pt idx="7791">
                        <c:v>5.55</c:v>
                      </c:pt>
                      <c:pt idx="7792">
                        <c:v>5.5</c:v>
                      </c:pt>
                      <c:pt idx="7793">
                        <c:v>5.52</c:v>
                      </c:pt>
                      <c:pt idx="7794">
                        <c:v>5.5</c:v>
                      </c:pt>
                      <c:pt idx="7795">
                        <c:v>5.49</c:v>
                      </c:pt>
                      <c:pt idx="7796">
                        <c:v>5.5</c:v>
                      </c:pt>
                      <c:pt idx="7797">
                        <c:v>5.45</c:v>
                      </c:pt>
                      <c:pt idx="7798">
                        <c:v>5.43</c:v>
                      </c:pt>
                      <c:pt idx="7799">
                        <c:v>#N/A</c:v>
                      </c:pt>
                      <c:pt idx="7800">
                        <c:v>5.38</c:v>
                      </c:pt>
                      <c:pt idx="7801">
                        <c:v>5.33</c:v>
                      </c:pt>
                      <c:pt idx="7802">
                        <c:v>5.29</c:v>
                      </c:pt>
                      <c:pt idx="7803">
                        <c:v>5.22</c:v>
                      </c:pt>
                      <c:pt idx="7804">
                        <c:v>5.22</c:v>
                      </c:pt>
                      <c:pt idx="7805">
                        <c:v>5.19</c:v>
                      </c:pt>
                      <c:pt idx="7806">
                        <c:v>5.09</c:v>
                      </c:pt>
                      <c:pt idx="7807">
                        <c:v>5.07</c:v>
                      </c:pt>
                      <c:pt idx="7808">
                        <c:v>5.04</c:v>
                      </c:pt>
                      <c:pt idx="7809">
                        <c:v>5.0599999999999996</c:v>
                      </c:pt>
                      <c:pt idx="7810">
                        <c:v>5.09</c:v>
                      </c:pt>
                      <c:pt idx="7811">
                        <c:v>5.0599999999999996</c:v>
                      </c:pt>
                      <c:pt idx="7812">
                        <c:v>5.0199999999999996</c:v>
                      </c:pt>
                      <c:pt idx="7813">
                        <c:v>5.1100000000000003</c:v>
                      </c:pt>
                      <c:pt idx="7814">
                        <c:v>5.05</c:v>
                      </c:pt>
                      <c:pt idx="7815">
                        <c:v>4.8</c:v>
                      </c:pt>
                      <c:pt idx="7816">
                        <c:v>4.79</c:v>
                      </c:pt>
                      <c:pt idx="7817">
                        <c:v>4.84</c:v>
                      </c:pt>
                      <c:pt idx="7818">
                        <c:v>#N/A</c:v>
                      </c:pt>
                      <c:pt idx="7819">
                        <c:v>4.8499999999999996</c:v>
                      </c:pt>
                      <c:pt idx="7820">
                        <c:v>4.8499999999999996</c:v>
                      </c:pt>
                      <c:pt idx="7821">
                        <c:v>4.8</c:v>
                      </c:pt>
                      <c:pt idx="7822">
                        <c:v>4.7699999999999996</c:v>
                      </c:pt>
                      <c:pt idx="7823">
                        <c:v>#N/A</c:v>
                      </c:pt>
                      <c:pt idx="7824">
                        <c:v>4.7699999999999996</c:v>
                      </c:pt>
                      <c:pt idx="7825">
                        <c:v>4.8</c:v>
                      </c:pt>
                      <c:pt idx="7826">
                        <c:v>4.76</c:v>
                      </c:pt>
                      <c:pt idx="7827">
                        <c:v>4.67</c:v>
                      </c:pt>
                      <c:pt idx="7828">
                        <c:v>4.66</c:v>
                      </c:pt>
                      <c:pt idx="7829">
                        <c:v>4.7699999999999996</c:v>
                      </c:pt>
                      <c:pt idx="7830">
                        <c:v>4.8499999999999996</c:v>
                      </c:pt>
                      <c:pt idx="7831">
                        <c:v>4.93</c:v>
                      </c:pt>
                      <c:pt idx="7832">
                        <c:v>5</c:v>
                      </c:pt>
                      <c:pt idx="7833">
                        <c:v>5.07</c:v>
                      </c:pt>
                      <c:pt idx="7834">
                        <c:v>5.07</c:v>
                      </c:pt>
                      <c:pt idx="7835">
                        <c:v>5.0199999999999996</c:v>
                      </c:pt>
                      <c:pt idx="7836">
                        <c:v>#N/A</c:v>
                      </c:pt>
                      <c:pt idx="7837">
                        <c:v>4.97</c:v>
                      </c:pt>
                      <c:pt idx="7838">
                        <c:v>4.95</c:v>
                      </c:pt>
                      <c:pt idx="7839">
                        <c:v>5.0199999999999996</c:v>
                      </c:pt>
                      <c:pt idx="7840">
                        <c:v>5.13</c:v>
                      </c:pt>
                      <c:pt idx="7841">
                        <c:v>5.15</c:v>
                      </c:pt>
                      <c:pt idx="7842">
                        <c:v>5.0999999999999996</c:v>
                      </c:pt>
                      <c:pt idx="7843">
                        <c:v>5.15</c:v>
                      </c:pt>
                      <c:pt idx="7844">
                        <c:v>5.17</c:v>
                      </c:pt>
                      <c:pt idx="7845">
                        <c:v>5.1100000000000003</c:v>
                      </c:pt>
                      <c:pt idx="7846">
                        <c:v>5.15</c:v>
                      </c:pt>
                      <c:pt idx="7847">
                        <c:v>5.12</c:v>
                      </c:pt>
                      <c:pt idx="7848">
                        <c:v>5.07</c:v>
                      </c:pt>
                      <c:pt idx="7849">
                        <c:v>5.05</c:v>
                      </c:pt>
                      <c:pt idx="7850">
                        <c:v>4.97</c:v>
                      </c:pt>
                      <c:pt idx="7851">
                        <c:v>4.9400000000000004</c:v>
                      </c:pt>
                      <c:pt idx="7852">
                        <c:v>5.01</c:v>
                      </c:pt>
                      <c:pt idx="7853">
                        <c:v>5.08</c:v>
                      </c:pt>
                      <c:pt idx="7854">
                        <c:v>5.22</c:v>
                      </c:pt>
                      <c:pt idx="7855">
                        <c:v>5.27</c:v>
                      </c:pt>
                      <c:pt idx="7856">
                        <c:v>#N/A</c:v>
                      </c:pt>
                      <c:pt idx="7857">
                        <c:v>5.24</c:v>
                      </c:pt>
                      <c:pt idx="7858">
                        <c:v>5.28</c:v>
                      </c:pt>
                      <c:pt idx="7859">
                        <c:v>5.3</c:v>
                      </c:pt>
                      <c:pt idx="7860">
                        <c:v>5.46</c:v>
                      </c:pt>
                      <c:pt idx="7861">
                        <c:v>5.46</c:v>
                      </c:pt>
                      <c:pt idx="7862">
                        <c:v>5.43</c:v>
                      </c:pt>
                      <c:pt idx="7863">
                        <c:v>5.37</c:v>
                      </c:pt>
                      <c:pt idx="7864">
                        <c:v>5.34</c:v>
                      </c:pt>
                      <c:pt idx="7865">
                        <c:v>5.27</c:v>
                      </c:pt>
                      <c:pt idx="7866">
                        <c:v>5.45</c:v>
                      </c:pt>
                      <c:pt idx="7867">
                        <c:v>5.48</c:v>
                      </c:pt>
                      <c:pt idx="7868">
                        <c:v>5.5</c:v>
                      </c:pt>
                      <c:pt idx="7869">
                        <c:v>5.62</c:v>
                      </c:pt>
                      <c:pt idx="7870">
                        <c:v>5.6</c:v>
                      </c:pt>
                      <c:pt idx="7871">
                        <c:v>5.54</c:v>
                      </c:pt>
                      <c:pt idx="7872">
                        <c:v>5.56</c:v>
                      </c:pt>
                      <c:pt idx="7873">
                        <c:v>5.58</c:v>
                      </c:pt>
                      <c:pt idx="7874">
                        <c:v>5.74</c:v>
                      </c:pt>
                      <c:pt idx="7875">
                        <c:v>5.86</c:v>
                      </c:pt>
                      <c:pt idx="7876">
                        <c:v>5.87</c:v>
                      </c:pt>
                      <c:pt idx="7877">
                        <c:v>5.83</c:v>
                      </c:pt>
                      <c:pt idx="7878">
                        <c:v>5.84</c:v>
                      </c:pt>
                      <c:pt idx="7879">
                        <c:v>5.79</c:v>
                      </c:pt>
                      <c:pt idx="7880">
                        <c:v>5.86</c:v>
                      </c:pt>
                      <c:pt idx="7881">
                        <c:v>5.87</c:v>
                      </c:pt>
                      <c:pt idx="7882">
                        <c:v>5.78</c:v>
                      </c:pt>
                      <c:pt idx="7883">
                        <c:v>5.72</c:v>
                      </c:pt>
                      <c:pt idx="7884">
                        <c:v>5.69</c:v>
                      </c:pt>
                      <c:pt idx="7885">
                        <c:v>5.68</c:v>
                      </c:pt>
                      <c:pt idx="7886">
                        <c:v>5.61</c:v>
                      </c:pt>
                      <c:pt idx="7887">
                        <c:v>5.6</c:v>
                      </c:pt>
                      <c:pt idx="7888">
                        <c:v>5.53</c:v>
                      </c:pt>
                      <c:pt idx="7889">
                        <c:v>5.55</c:v>
                      </c:pt>
                      <c:pt idx="7890">
                        <c:v>5.37</c:v>
                      </c:pt>
                      <c:pt idx="7891">
                        <c:v>5.36</c:v>
                      </c:pt>
                      <c:pt idx="7892">
                        <c:v>5.34</c:v>
                      </c:pt>
                      <c:pt idx="7893">
                        <c:v>5.33</c:v>
                      </c:pt>
                      <c:pt idx="7894">
                        <c:v>5.09</c:v>
                      </c:pt>
                      <c:pt idx="7895">
                        <c:v>5.16</c:v>
                      </c:pt>
                      <c:pt idx="7896">
                        <c:v>5.1100000000000003</c:v>
                      </c:pt>
                      <c:pt idx="7897">
                        <c:v>5.15</c:v>
                      </c:pt>
                      <c:pt idx="7898">
                        <c:v>5.22</c:v>
                      </c:pt>
                      <c:pt idx="7899">
                        <c:v>5.34</c:v>
                      </c:pt>
                      <c:pt idx="7900">
                        <c:v>#N/A</c:v>
                      </c:pt>
                      <c:pt idx="7901">
                        <c:v>5.45</c:v>
                      </c:pt>
                      <c:pt idx="7902">
                        <c:v>5.41</c:v>
                      </c:pt>
                      <c:pt idx="7903">
                        <c:v>5.41</c:v>
                      </c:pt>
                      <c:pt idx="7904">
                        <c:v>5.41</c:v>
                      </c:pt>
                      <c:pt idx="7905">
                        <c:v>5.33</c:v>
                      </c:pt>
                      <c:pt idx="7906">
                        <c:v>5.42</c:v>
                      </c:pt>
                      <c:pt idx="7907">
                        <c:v>5.4</c:v>
                      </c:pt>
                      <c:pt idx="7908">
                        <c:v>5.39</c:v>
                      </c:pt>
                      <c:pt idx="7909">
                        <c:v>5.46</c:v>
                      </c:pt>
                      <c:pt idx="7910">
                        <c:v>5.33</c:v>
                      </c:pt>
                      <c:pt idx="7911">
                        <c:v>5.32</c:v>
                      </c:pt>
                      <c:pt idx="7912">
                        <c:v>5.3</c:v>
                      </c:pt>
                      <c:pt idx="7913">
                        <c:v>5.25</c:v>
                      </c:pt>
                      <c:pt idx="7914">
                        <c:v>5.34</c:v>
                      </c:pt>
                      <c:pt idx="7915">
                        <c:v>5.29</c:v>
                      </c:pt>
                      <c:pt idx="7916">
                        <c:v>5.24</c:v>
                      </c:pt>
                      <c:pt idx="7917">
                        <c:v>5.19</c:v>
                      </c:pt>
                      <c:pt idx="7918">
                        <c:v>5.14</c:v>
                      </c:pt>
                      <c:pt idx="7919">
                        <c:v>5.13</c:v>
                      </c:pt>
                      <c:pt idx="7920">
                        <c:v>5.1100000000000003</c:v>
                      </c:pt>
                      <c:pt idx="7921">
                        <c:v>5.12</c:v>
                      </c:pt>
                      <c:pt idx="7922">
                        <c:v>5</c:v>
                      </c:pt>
                      <c:pt idx="7923">
                        <c:v>5.13</c:v>
                      </c:pt>
                      <c:pt idx="7924">
                        <c:v>5.34</c:v>
                      </c:pt>
                      <c:pt idx="7925">
                        <c:v>5.24</c:v>
                      </c:pt>
                      <c:pt idx="7926">
                        <c:v>#N/A</c:v>
                      </c:pt>
                      <c:pt idx="7927">
                        <c:v>5.35</c:v>
                      </c:pt>
                      <c:pt idx="7928">
                        <c:v>5.28</c:v>
                      </c:pt>
                      <c:pt idx="7929">
                        <c:v>5.22</c:v>
                      </c:pt>
                      <c:pt idx="7930">
                        <c:v>5.19</c:v>
                      </c:pt>
                      <c:pt idx="7931">
                        <c:v>5.29</c:v>
                      </c:pt>
                      <c:pt idx="7932">
                        <c:v>5.23</c:v>
                      </c:pt>
                      <c:pt idx="7933">
                        <c:v>5.2</c:v>
                      </c:pt>
                      <c:pt idx="7934">
                        <c:v>5.22</c:v>
                      </c:pt>
                      <c:pt idx="7935">
                        <c:v>5.13</c:v>
                      </c:pt>
                      <c:pt idx="7936">
                        <c:v>5.1100000000000003</c:v>
                      </c:pt>
                      <c:pt idx="7937">
                        <c:v>5.1100000000000003</c:v>
                      </c:pt>
                      <c:pt idx="7938">
                        <c:v>5.13</c:v>
                      </c:pt>
                      <c:pt idx="7939">
                        <c:v>5.09</c:v>
                      </c:pt>
                      <c:pt idx="7940">
                        <c:v>5.0599999999999996</c:v>
                      </c:pt>
                      <c:pt idx="7941">
                        <c:v>5.05</c:v>
                      </c:pt>
                      <c:pt idx="7942">
                        <c:v>5.0199999999999996</c:v>
                      </c:pt>
                      <c:pt idx="7943">
                        <c:v>5</c:v>
                      </c:pt>
                      <c:pt idx="7944">
                        <c:v>4.9400000000000004</c:v>
                      </c:pt>
                      <c:pt idx="7945">
                        <c:v>5</c:v>
                      </c:pt>
                      <c:pt idx="7946">
                        <c:v>4.99</c:v>
                      </c:pt>
                      <c:pt idx="7947">
                        <c:v>5.0999999999999996</c:v>
                      </c:pt>
                      <c:pt idx="7948">
                        <c:v>4.96</c:v>
                      </c:pt>
                      <c:pt idx="7949">
                        <c:v>4.8899999999999997</c:v>
                      </c:pt>
                      <c:pt idx="7950">
                        <c:v>4.88</c:v>
                      </c:pt>
                      <c:pt idx="7951">
                        <c:v>4.83</c:v>
                      </c:pt>
                      <c:pt idx="7952">
                        <c:v>4.83</c:v>
                      </c:pt>
                      <c:pt idx="7953">
                        <c:v>4.82</c:v>
                      </c:pt>
                      <c:pt idx="7954">
                        <c:v>4.55</c:v>
                      </c:pt>
                      <c:pt idx="7955">
                        <c:v>#N/A</c:v>
                      </c:pt>
                      <c:pt idx="7956">
                        <c:v>4.46</c:v>
                      </c:pt>
                      <c:pt idx="7957">
                        <c:v>4.4000000000000004</c:v>
                      </c:pt>
                      <c:pt idx="7958">
                        <c:v>4.4000000000000004</c:v>
                      </c:pt>
                      <c:pt idx="7959">
                        <c:v>4.4000000000000004</c:v>
                      </c:pt>
                      <c:pt idx="7960">
                        <c:v>4.38</c:v>
                      </c:pt>
                      <c:pt idx="7961">
                        <c:v>4.4000000000000004</c:v>
                      </c:pt>
                      <c:pt idx="7962">
                        <c:v>4.32</c:v>
                      </c:pt>
                      <c:pt idx="7963">
                        <c:v>4.25</c:v>
                      </c:pt>
                      <c:pt idx="7964">
                        <c:v>4.25</c:v>
                      </c:pt>
                      <c:pt idx="7965">
                        <c:v>4.2699999999999996</c:v>
                      </c:pt>
                      <c:pt idx="7966">
                        <c:v>4.3</c:v>
                      </c:pt>
                      <c:pt idx="7967">
                        <c:v>4.34</c:v>
                      </c:pt>
                      <c:pt idx="7968">
                        <c:v>4.29</c:v>
                      </c:pt>
                      <c:pt idx="7969">
                        <c:v>4.2</c:v>
                      </c:pt>
                      <c:pt idx="7970">
                        <c:v>4.25</c:v>
                      </c:pt>
                      <c:pt idx="7971">
                        <c:v>4.2699999999999996</c:v>
                      </c:pt>
                      <c:pt idx="7972">
                        <c:v>4.2699999999999996</c:v>
                      </c:pt>
                      <c:pt idx="7973">
                        <c:v>4.25</c:v>
                      </c:pt>
                      <c:pt idx="7974">
                        <c:v>4.33</c:v>
                      </c:pt>
                      <c:pt idx="7975">
                        <c:v>4.42</c:v>
                      </c:pt>
                      <c:pt idx="7976">
                        <c:v>4.4000000000000004</c:v>
                      </c:pt>
                      <c:pt idx="7977">
                        <c:v>4.3099999999999996</c:v>
                      </c:pt>
                      <c:pt idx="7978">
                        <c:v>4.29</c:v>
                      </c:pt>
                      <c:pt idx="7979">
                        <c:v>4.29</c:v>
                      </c:pt>
                      <c:pt idx="7980">
                        <c:v>4.18</c:v>
                      </c:pt>
                      <c:pt idx="7981">
                        <c:v>4.12</c:v>
                      </c:pt>
                      <c:pt idx="7982">
                        <c:v>4.1500000000000004</c:v>
                      </c:pt>
                      <c:pt idx="7983">
                        <c:v>4.1900000000000004</c:v>
                      </c:pt>
                      <c:pt idx="7984">
                        <c:v>4.1900000000000004</c:v>
                      </c:pt>
                      <c:pt idx="7985">
                        <c:v>4.1399999999999997</c:v>
                      </c:pt>
                      <c:pt idx="7986">
                        <c:v>4.13</c:v>
                      </c:pt>
                      <c:pt idx="7987">
                        <c:v>4.04</c:v>
                      </c:pt>
                      <c:pt idx="7988">
                        <c:v>4.0599999999999996</c:v>
                      </c:pt>
                      <c:pt idx="7989">
                        <c:v>4.04</c:v>
                      </c:pt>
                      <c:pt idx="7990">
                        <c:v>4.13</c:v>
                      </c:pt>
                      <c:pt idx="7991">
                        <c:v>4.2699999999999996</c:v>
                      </c:pt>
                      <c:pt idx="7992">
                        <c:v>4.32</c:v>
                      </c:pt>
                      <c:pt idx="7993">
                        <c:v>4.26</c:v>
                      </c:pt>
                      <c:pt idx="7994">
                        <c:v>4.2300000000000004</c:v>
                      </c:pt>
                      <c:pt idx="7995">
                        <c:v>4.16</c:v>
                      </c:pt>
                      <c:pt idx="7996">
                        <c:v>4.1500000000000004</c:v>
                      </c:pt>
                      <c:pt idx="7997">
                        <c:v>4.12</c:v>
                      </c:pt>
                      <c:pt idx="7998">
                        <c:v>4.0999999999999996</c:v>
                      </c:pt>
                      <c:pt idx="7999">
                        <c:v>4.09</c:v>
                      </c:pt>
                      <c:pt idx="8000">
                        <c:v>3.89</c:v>
                      </c:pt>
                      <c:pt idx="8001">
                        <c:v>#N/A</c:v>
                      </c:pt>
                      <c:pt idx="8002">
                        <c:v>3.83</c:v>
                      </c:pt>
                      <c:pt idx="8003">
                        <c:v>3.85</c:v>
                      </c:pt>
                      <c:pt idx="8004">
                        <c:v>3.83</c:v>
                      </c:pt>
                      <c:pt idx="8005">
                        <c:v>3.87</c:v>
                      </c:pt>
                      <c:pt idx="8006">
                        <c:v>3.8</c:v>
                      </c:pt>
                      <c:pt idx="8007">
                        <c:v>3.89</c:v>
                      </c:pt>
                      <c:pt idx="8008">
                        <c:v>3.87</c:v>
                      </c:pt>
                      <c:pt idx="8009">
                        <c:v>3.86</c:v>
                      </c:pt>
                      <c:pt idx="8010">
                        <c:v>3.86</c:v>
                      </c:pt>
                      <c:pt idx="8011">
                        <c:v>3.91</c:v>
                      </c:pt>
                      <c:pt idx="8012">
                        <c:v>3.98</c:v>
                      </c:pt>
                      <c:pt idx="8013">
                        <c:v>3.97</c:v>
                      </c:pt>
                      <c:pt idx="8014">
                        <c:v>3.91</c:v>
                      </c:pt>
                      <c:pt idx="8015">
                        <c:v>3.78</c:v>
                      </c:pt>
                      <c:pt idx="8016">
                        <c:v>3.77</c:v>
                      </c:pt>
                      <c:pt idx="8017">
                        <c:v>3.8</c:v>
                      </c:pt>
                      <c:pt idx="8018">
                        <c:v>3.8</c:v>
                      </c:pt>
                      <c:pt idx="8019">
                        <c:v>3.67</c:v>
                      </c:pt>
                      <c:pt idx="8020">
                        <c:v>3.71</c:v>
                      </c:pt>
                      <c:pt idx="8021">
                        <c:v>3.68</c:v>
                      </c:pt>
                      <c:pt idx="8022">
                        <c:v>3.74</c:v>
                      </c:pt>
                      <c:pt idx="8023">
                        <c:v>3.88</c:v>
                      </c:pt>
                      <c:pt idx="8024">
                        <c:v>3.83</c:v>
                      </c:pt>
                      <c:pt idx="8025">
                        <c:v>4</c:v>
                      </c:pt>
                      <c:pt idx="8026">
                        <c:v>#N/A</c:v>
                      </c:pt>
                      <c:pt idx="8027">
                        <c:v>3.99</c:v>
                      </c:pt>
                      <c:pt idx="8028">
                        <c:v>4.0199999999999996</c:v>
                      </c:pt>
                      <c:pt idx="8029">
                        <c:v>4.0199999999999996</c:v>
                      </c:pt>
                      <c:pt idx="8030">
                        <c:v>4.04</c:v>
                      </c:pt>
                      <c:pt idx="8031">
                        <c:v>4.1500000000000004</c:v>
                      </c:pt>
                      <c:pt idx="8032">
                        <c:v>4.34</c:v>
                      </c:pt>
                      <c:pt idx="8033">
                        <c:v>4.29</c:v>
                      </c:pt>
                      <c:pt idx="8034">
                        <c:v>4.24</c:v>
                      </c:pt>
                      <c:pt idx="8035">
                        <c:v>4.37</c:v>
                      </c:pt>
                      <c:pt idx="8036">
                        <c:v>4.3899999999999997</c:v>
                      </c:pt>
                      <c:pt idx="8037">
                        <c:v>4.32</c:v>
                      </c:pt>
                      <c:pt idx="8038">
                        <c:v>4.33</c:v>
                      </c:pt>
                      <c:pt idx="8039">
                        <c:v>4.33</c:v>
                      </c:pt>
                      <c:pt idx="8040">
                        <c:v>4.4000000000000004</c:v>
                      </c:pt>
                      <c:pt idx="8041">
                        <c:v>4.47</c:v>
                      </c:pt>
                      <c:pt idx="8042">
                        <c:v>4.4400000000000004</c:v>
                      </c:pt>
                      <c:pt idx="8043">
                        <c:v>4.4400000000000004</c:v>
                      </c:pt>
                      <c:pt idx="8044">
                        <c:v>4.3899999999999997</c:v>
                      </c:pt>
                      <c:pt idx="8045">
                        <c:v>4.4800000000000004</c:v>
                      </c:pt>
                      <c:pt idx="8046">
                        <c:v>4.57</c:v>
                      </c:pt>
                      <c:pt idx="8047">
                        <c:v>4.5</c:v>
                      </c:pt>
                      <c:pt idx="8048">
                        <c:v>#N/A</c:v>
                      </c:pt>
                      <c:pt idx="8049">
                        <c:v>4.4400000000000004</c:v>
                      </c:pt>
                      <c:pt idx="8050">
                        <c:v>4.54</c:v>
                      </c:pt>
                      <c:pt idx="8051">
                        <c:v>4.68</c:v>
                      </c:pt>
                      <c:pt idx="8052">
                        <c:v>4.67</c:v>
                      </c:pt>
                      <c:pt idx="8053">
                        <c:v>4.58</c:v>
                      </c:pt>
                      <c:pt idx="8054">
                        <c:v>4.59</c:v>
                      </c:pt>
                      <c:pt idx="8055">
                        <c:v>4.66</c:v>
                      </c:pt>
                      <c:pt idx="8056">
                        <c:v>4.6900000000000004</c:v>
                      </c:pt>
                      <c:pt idx="8057">
                        <c:v>4.6100000000000003</c:v>
                      </c:pt>
                      <c:pt idx="8058">
                        <c:v>4.7</c:v>
                      </c:pt>
                      <c:pt idx="8059">
                        <c:v>#N/A</c:v>
                      </c:pt>
                      <c:pt idx="8060">
                        <c:v>4.7699999999999996</c:v>
                      </c:pt>
                      <c:pt idx="8061">
                        <c:v>4.79</c:v>
                      </c:pt>
                      <c:pt idx="8062">
                        <c:v>4.8099999999999996</c:v>
                      </c:pt>
                      <c:pt idx="8063">
                        <c:v>4.8099999999999996</c:v>
                      </c:pt>
                      <c:pt idx="8064">
                        <c:v>4.78</c:v>
                      </c:pt>
                      <c:pt idx="8065">
                        <c:v>4.7</c:v>
                      </c:pt>
                      <c:pt idx="8066">
                        <c:v>4.62</c:v>
                      </c:pt>
                      <c:pt idx="8067">
                        <c:v>4.59</c:v>
                      </c:pt>
                      <c:pt idx="8068">
                        <c:v>4.6100000000000003</c:v>
                      </c:pt>
                      <c:pt idx="8069">
                        <c:v>4.67</c:v>
                      </c:pt>
                      <c:pt idx="8070">
                        <c:v>4.78</c:v>
                      </c:pt>
                      <c:pt idx="8071">
                        <c:v>4.8</c:v>
                      </c:pt>
                      <c:pt idx="8072">
                        <c:v>4.7699999999999996</c:v>
                      </c:pt>
                      <c:pt idx="8073">
                        <c:v>4.67</c:v>
                      </c:pt>
                      <c:pt idx="8074">
                        <c:v>4.6900000000000004</c:v>
                      </c:pt>
                      <c:pt idx="8075">
                        <c:v>4.66</c:v>
                      </c:pt>
                      <c:pt idx="8076">
                        <c:v>4.6399999999999997</c:v>
                      </c:pt>
                      <c:pt idx="8077">
                        <c:v>4.6399999999999997</c:v>
                      </c:pt>
                      <c:pt idx="8078">
                        <c:v>4.63</c:v>
                      </c:pt>
                      <c:pt idx="8079">
                        <c:v>4.5999999999999996</c:v>
                      </c:pt>
                      <c:pt idx="8080">
                        <c:v>#N/A</c:v>
                      </c:pt>
                      <c:pt idx="8081">
                        <c:v>4.6399999999999997</c:v>
                      </c:pt>
                      <c:pt idx="8082">
                        <c:v>4.6100000000000003</c:v>
                      </c:pt>
                      <c:pt idx="8083">
                        <c:v>4.54</c:v>
                      </c:pt>
                      <c:pt idx="8084">
                        <c:v>4.5599999999999996</c:v>
                      </c:pt>
                      <c:pt idx="8085">
                        <c:v>#N/A</c:v>
                      </c:pt>
                      <c:pt idx="8086">
                        <c:v>4.4800000000000004</c:v>
                      </c:pt>
                      <c:pt idx="8087">
                        <c:v>4.4800000000000004</c:v>
                      </c:pt>
                      <c:pt idx="8088">
                        <c:v>4.5199999999999996</c:v>
                      </c:pt>
                      <c:pt idx="8089">
                        <c:v>4.6399999999999997</c:v>
                      </c:pt>
                      <c:pt idx="8090">
                        <c:v>4.5</c:v>
                      </c:pt>
                      <c:pt idx="8091">
                        <c:v>4.4800000000000004</c:v>
                      </c:pt>
                      <c:pt idx="8092">
                        <c:v>4.4800000000000004</c:v>
                      </c:pt>
                      <c:pt idx="8093">
                        <c:v>4.46</c:v>
                      </c:pt>
                      <c:pt idx="8094">
                        <c:v>4.4000000000000004</c:v>
                      </c:pt>
                      <c:pt idx="8095">
                        <c:v>4.3099999999999996</c:v>
                      </c:pt>
                      <c:pt idx="8096">
                        <c:v>#N/A</c:v>
                      </c:pt>
                      <c:pt idx="8097">
                        <c:v>4.3899999999999997</c:v>
                      </c:pt>
                      <c:pt idx="8098">
                        <c:v>4.41</c:v>
                      </c:pt>
                      <c:pt idx="8099">
                        <c:v>4.3600000000000003</c:v>
                      </c:pt>
                      <c:pt idx="8100">
                        <c:v>4.3</c:v>
                      </c:pt>
                      <c:pt idx="8101">
                        <c:v>4.26</c:v>
                      </c:pt>
                      <c:pt idx="8102">
                        <c:v>4.3</c:v>
                      </c:pt>
                      <c:pt idx="8103">
                        <c:v>4.24</c:v>
                      </c:pt>
                      <c:pt idx="8104">
                        <c:v>4.2</c:v>
                      </c:pt>
                      <c:pt idx="8105">
                        <c:v>4.2</c:v>
                      </c:pt>
                      <c:pt idx="8106">
                        <c:v>4.1900000000000004</c:v>
                      </c:pt>
                      <c:pt idx="8107">
                        <c:v>4.25</c:v>
                      </c:pt>
                      <c:pt idx="8108">
                        <c:v>4.2699999999999996</c:v>
                      </c:pt>
                      <c:pt idx="8109">
                        <c:v>4.1900000000000004</c:v>
                      </c:pt>
                      <c:pt idx="8110">
                        <c:v>4.07</c:v>
                      </c:pt>
                      <c:pt idx="8111">
                        <c:v>4.16</c:v>
                      </c:pt>
                      <c:pt idx="8112">
                        <c:v>4.2</c:v>
                      </c:pt>
                      <c:pt idx="8113">
                        <c:v>4.2699999999999996</c:v>
                      </c:pt>
                      <c:pt idx="8114">
                        <c:v>4.2</c:v>
                      </c:pt>
                      <c:pt idx="8115">
                        <c:v>4.2</c:v>
                      </c:pt>
                      <c:pt idx="8116">
                        <c:v>#N/A</c:v>
                      </c:pt>
                      <c:pt idx="8117">
                        <c:v>4.1399999999999997</c:v>
                      </c:pt>
                      <c:pt idx="8118">
                        <c:v>4.0599999999999996</c:v>
                      </c:pt>
                      <c:pt idx="8119">
                        <c:v>3.95</c:v>
                      </c:pt>
                      <c:pt idx="8120">
                        <c:v>3.99</c:v>
                      </c:pt>
                      <c:pt idx="8121">
                        <c:v>3.99</c:v>
                      </c:pt>
                      <c:pt idx="8122">
                        <c:v>3.9</c:v>
                      </c:pt>
                      <c:pt idx="8123">
                        <c:v>3.97</c:v>
                      </c:pt>
                      <c:pt idx="8124">
                        <c:v>3.95</c:v>
                      </c:pt>
                      <c:pt idx="8125">
                        <c:v>3.92</c:v>
                      </c:pt>
                      <c:pt idx="8126">
                        <c:v>3.88</c:v>
                      </c:pt>
                      <c:pt idx="8127">
                        <c:v>3.88</c:v>
                      </c:pt>
                      <c:pt idx="8128">
                        <c:v>3.81</c:v>
                      </c:pt>
                      <c:pt idx="8129">
                        <c:v>3.75</c:v>
                      </c:pt>
                      <c:pt idx="8130">
                        <c:v>3.91</c:v>
                      </c:pt>
                      <c:pt idx="8131">
                        <c:v>3.97</c:v>
                      </c:pt>
                      <c:pt idx="8132">
                        <c:v>4.0199999999999996</c:v>
                      </c:pt>
                      <c:pt idx="8133">
                        <c:v>4.05</c:v>
                      </c:pt>
                      <c:pt idx="8134">
                        <c:v>4.01</c:v>
                      </c:pt>
                      <c:pt idx="8135">
                        <c:v>4.1100000000000003</c:v>
                      </c:pt>
                      <c:pt idx="8136">
                        <c:v>4.0999999999999996</c:v>
                      </c:pt>
                      <c:pt idx="8137">
                        <c:v>4.0199999999999996</c:v>
                      </c:pt>
                      <c:pt idx="8138">
                        <c:v>3.98</c:v>
                      </c:pt>
                      <c:pt idx="8139">
                        <c:v>3.91</c:v>
                      </c:pt>
                      <c:pt idx="8140">
                        <c:v>3.95</c:v>
                      </c:pt>
                      <c:pt idx="8141">
                        <c:v>3.92</c:v>
                      </c:pt>
                      <c:pt idx="8142">
                        <c:v>3.88</c:v>
                      </c:pt>
                      <c:pt idx="8143">
                        <c:v>3.93</c:v>
                      </c:pt>
                      <c:pt idx="8144">
                        <c:v>3.92</c:v>
                      </c:pt>
                      <c:pt idx="8145">
                        <c:v>4.0199999999999996</c:v>
                      </c:pt>
                      <c:pt idx="8146">
                        <c:v>3.95</c:v>
                      </c:pt>
                      <c:pt idx="8147">
                        <c:v>3.91</c:v>
                      </c:pt>
                      <c:pt idx="8148">
                        <c:v>3.96</c:v>
                      </c:pt>
                      <c:pt idx="8149">
                        <c:v>3.94</c:v>
                      </c:pt>
                      <c:pt idx="8150">
                        <c:v>3.99</c:v>
                      </c:pt>
                      <c:pt idx="8151">
                        <c:v>3.96</c:v>
                      </c:pt>
                      <c:pt idx="8152">
                        <c:v>3.93</c:v>
                      </c:pt>
                      <c:pt idx="8153">
                        <c:v>3.93</c:v>
                      </c:pt>
                      <c:pt idx="8154">
                        <c:v>3.85</c:v>
                      </c:pt>
                      <c:pt idx="8155">
                        <c:v>#N/A</c:v>
                      </c:pt>
                      <c:pt idx="8156">
                        <c:v>3.82</c:v>
                      </c:pt>
                      <c:pt idx="8157">
                        <c:v>3.82</c:v>
                      </c:pt>
                      <c:pt idx="8158">
                        <c:v>3.78</c:v>
                      </c:pt>
                      <c:pt idx="8159">
                        <c:v>3.79</c:v>
                      </c:pt>
                      <c:pt idx="8160">
                        <c:v>3.8</c:v>
                      </c:pt>
                      <c:pt idx="8161">
                        <c:v>3.78</c:v>
                      </c:pt>
                      <c:pt idx="8162">
                        <c:v>3.78</c:v>
                      </c:pt>
                      <c:pt idx="8163">
                        <c:v>3.77</c:v>
                      </c:pt>
                      <c:pt idx="8164">
                        <c:v>3.75</c:v>
                      </c:pt>
                      <c:pt idx="8165">
                        <c:v>3.75</c:v>
                      </c:pt>
                      <c:pt idx="8166">
                        <c:v>3.79</c:v>
                      </c:pt>
                      <c:pt idx="8167">
                        <c:v>3.88</c:v>
                      </c:pt>
                      <c:pt idx="8168">
                        <c:v>3.86</c:v>
                      </c:pt>
                      <c:pt idx="8169">
                        <c:v>3.79</c:v>
                      </c:pt>
                      <c:pt idx="8170">
                        <c:v>3.83</c:v>
                      </c:pt>
                      <c:pt idx="8171">
                        <c:v>3.75</c:v>
                      </c:pt>
                      <c:pt idx="8172">
                        <c:v>3.75</c:v>
                      </c:pt>
                      <c:pt idx="8173">
                        <c:v>3.8</c:v>
                      </c:pt>
                      <c:pt idx="8174">
                        <c:v>3.8</c:v>
                      </c:pt>
                      <c:pt idx="8175">
                        <c:v>3.79</c:v>
                      </c:pt>
                      <c:pt idx="8176">
                        <c:v>3.79</c:v>
                      </c:pt>
                      <c:pt idx="8177">
                        <c:v>3.79</c:v>
                      </c:pt>
                      <c:pt idx="8178">
                        <c:v>3.82</c:v>
                      </c:pt>
                      <c:pt idx="8179">
                        <c:v>3.91</c:v>
                      </c:pt>
                      <c:pt idx="8180">
                        <c:v>3.97</c:v>
                      </c:pt>
                      <c:pt idx="8181">
                        <c:v>4.05</c:v>
                      </c:pt>
                      <c:pt idx="8182">
                        <c:v>4.08</c:v>
                      </c:pt>
                      <c:pt idx="8183">
                        <c:v>4.03</c:v>
                      </c:pt>
                      <c:pt idx="8184">
                        <c:v>4.03</c:v>
                      </c:pt>
                      <c:pt idx="8185">
                        <c:v>4.1399999999999997</c:v>
                      </c:pt>
                      <c:pt idx="8186">
                        <c:v>4.1900000000000004</c:v>
                      </c:pt>
                      <c:pt idx="8187">
                        <c:v>4.1900000000000004</c:v>
                      </c:pt>
                      <c:pt idx="8188">
                        <c:v>4.2</c:v>
                      </c:pt>
                      <c:pt idx="8189">
                        <c:v>4.22</c:v>
                      </c:pt>
                      <c:pt idx="8190">
                        <c:v>4.24</c:v>
                      </c:pt>
                      <c:pt idx="8191">
                        <c:v>#N/A</c:v>
                      </c:pt>
                      <c:pt idx="8192">
                        <c:v>4.16</c:v>
                      </c:pt>
                      <c:pt idx="8193">
                        <c:v>4.18</c:v>
                      </c:pt>
                      <c:pt idx="8194">
                        <c:v>4.1399999999999997</c:v>
                      </c:pt>
                      <c:pt idx="8195">
                        <c:v>4.3099999999999996</c:v>
                      </c:pt>
                      <c:pt idx="8196">
                        <c:v>4.3</c:v>
                      </c:pt>
                      <c:pt idx="8197">
                        <c:v>4.33</c:v>
                      </c:pt>
                      <c:pt idx="8198">
                        <c:v>4.29</c:v>
                      </c:pt>
                      <c:pt idx="8199">
                        <c:v>4.29</c:v>
                      </c:pt>
                      <c:pt idx="8200">
                        <c:v>4.1500000000000004</c:v>
                      </c:pt>
                      <c:pt idx="8201">
                        <c:v>4.13</c:v>
                      </c:pt>
                      <c:pt idx="8202">
                        <c:v>4.1100000000000003</c:v>
                      </c:pt>
                      <c:pt idx="8203">
                        <c:v>4.09</c:v>
                      </c:pt>
                      <c:pt idx="8204">
                        <c:v>4.08</c:v>
                      </c:pt>
                      <c:pt idx="8205">
                        <c:v>4.16</c:v>
                      </c:pt>
                      <c:pt idx="8206">
                        <c:v>4.16</c:v>
                      </c:pt>
                      <c:pt idx="8207">
                        <c:v>4.1500000000000004</c:v>
                      </c:pt>
                      <c:pt idx="8208">
                        <c:v>4.2</c:v>
                      </c:pt>
                      <c:pt idx="8209">
                        <c:v>4.1500000000000004</c:v>
                      </c:pt>
                      <c:pt idx="8210">
                        <c:v>4.0999999999999996</c:v>
                      </c:pt>
                      <c:pt idx="8211">
                        <c:v>4.0599999999999996</c:v>
                      </c:pt>
                      <c:pt idx="8212">
                        <c:v>4.03</c:v>
                      </c:pt>
                      <c:pt idx="8213">
                        <c:v>4.03</c:v>
                      </c:pt>
                      <c:pt idx="8214">
                        <c:v>3.99</c:v>
                      </c:pt>
                      <c:pt idx="8215">
                        <c:v>3.93</c:v>
                      </c:pt>
                      <c:pt idx="8216">
                        <c:v>#N/A</c:v>
                      </c:pt>
                      <c:pt idx="8217">
                        <c:v>4</c:v>
                      </c:pt>
                      <c:pt idx="8218">
                        <c:v>4</c:v>
                      </c:pt>
                      <c:pt idx="8219">
                        <c:v>4</c:v>
                      </c:pt>
                      <c:pt idx="8220">
                        <c:v>3.98</c:v>
                      </c:pt>
                      <c:pt idx="8221">
                        <c:v>3.99</c:v>
                      </c:pt>
                      <c:pt idx="8222">
                        <c:v>4.04</c:v>
                      </c:pt>
                      <c:pt idx="8223">
                        <c:v>3.97</c:v>
                      </c:pt>
                      <c:pt idx="8224">
                        <c:v>3.99</c:v>
                      </c:pt>
                      <c:pt idx="8225">
                        <c:v>3.99</c:v>
                      </c:pt>
                      <c:pt idx="8226">
                        <c:v>3.99</c:v>
                      </c:pt>
                      <c:pt idx="8227">
                        <c:v>4.09</c:v>
                      </c:pt>
                      <c:pt idx="8228">
                        <c:v>4.1500000000000004</c:v>
                      </c:pt>
                      <c:pt idx="8229">
                        <c:v>4.22</c:v>
                      </c:pt>
                      <c:pt idx="8230">
                        <c:v>4.25</c:v>
                      </c:pt>
                      <c:pt idx="8231">
                        <c:v>4.22</c:v>
                      </c:pt>
                      <c:pt idx="8232">
                        <c:v>4.25</c:v>
                      </c:pt>
                      <c:pt idx="8233">
                        <c:v>4.21</c:v>
                      </c:pt>
                      <c:pt idx="8234">
                        <c:v>4.12</c:v>
                      </c:pt>
                      <c:pt idx="8235">
                        <c:v>4.13</c:v>
                      </c:pt>
                      <c:pt idx="8236">
                        <c:v>4.1900000000000004</c:v>
                      </c:pt>
                      <c:pt idx="8237">
                        <c:v>4.17</c:v>
                      </c:pt>
                      <c:pt idx="8238">
                        <c:v>4.16</c:v>
                      </c:pt>
                      <c:pt idx="8239">
                        <c:v>4.12</c:v>
                      </c:pt>
                      <c:pt idx="8240">
                        <c:v>4.09</c:v>
                      </c:pt>
                      <c:pt idx="8241">
                        <c:v>4.0599999999999996</c:v>
                      </c:pt>
                      <c:pt idx="8242">
                        <c:v>4.0999999999999996</c:v>
                      </c:pt>
                      <c:pt idx="8243">
                        <c:v>4.0999999999999996</c:v>
                      </c:pt>
                      <c:pt idx="8244">
                        <c:v>4.0599999999999996</c:v>
                      </c:pt>
                      <c:pt idx="8245">
                        <c:v>4</c:v>
                      </c:pt>
                      <c:pt idx="8246">
                        <c:v>3.98</c:v>
                      </c:pt>
                      <c:pt idx="8247">
                        <c:v>4.0199999999999996</c:v>
                      </c:pt>
                      <c:pt idx="8248">
                        <c:v>3.98</c:v>
                      </c:pt>
                      <c:pt idx="8249">
                        <c:v>3.93</c:v>
                      </c:pt>
                      <c:pt idx="8250">
                        <c:v>3.93</c:v>
                      </c:pt>
                      <c:pt idx="8251">
                        <c:v>3.97</c:v>
                      </c:pt>
                      <c:pt idx="8252">
                        <c:v>3.89</c:v>
                      </c:pt>
                      <c:pt idx="8253">
                        <c:v>3.85</c:v>
                      </c:pt>
                      <c:pt idx="8254">
                        <c:v>3.82</c:v>
                      </c:pt>
                      <c:pt idx="8255">
                        <c:v>3.87</c:v>
                      </c:pt>
                      <c:pt idx="8256">
                        <c:v>3.86</c:v>
                      </c:pt>
                      <c:pt idx="8257">
                        <c:v>3.88</c:v>
                      </c:pt>
                      <c:pt idx="8258">
                        <c:v>3.88</c:v>
                      </c:pt>
                      <c:pt idx="8259">
                        <c:v>3.83</c:v>
                      </c:pt>
                      <c:pt idx="8260">
                        <c:v>3.71</c:v>
                      </c:pt>
                      <c:pt idx="8261">
                        <c:v>#N/A</c:v>
                      </c:pt>
                      <c:pt idx="8262">
                        <c:v>3.7</c:v>
                      </c:pt>
                      <c:pt idx="8263">
                        <c:v>3.78</c:v>
                      </c:pt>
                      <c:pt idx="8264">
                        <c:v>3.88</c:v>
                      </c:pt>
                      <c:pt idx="8265">
                        <c:v>3.8</c:v>
                      </c:pt>
                      <c:pt idx="8266">
                        <c:v>3.82</c:v>
                      </c:pt>
                      <c:pt idx="8267">
                        <c:v>3.91</c:v>
                      </c:pt>
                      <c:pt idx="8268">
                        <c:v>3.89</c:v>
                      </c:pt>
                      <c:pt idx="8269">
                        <c:v>3.88</c:v>
                      </c:pt>
                      <c:pt idx="8270">
                        <c:v>3.89</c:v>
                      </c:pt>
                      <c:pt idx="8271">
                        <c:v>3.92</c:v>
                      </c:pt>
                      <c:pt idx="8272">
                        <c:v>3.9</c:v>
                      </c:pt>
                      <c:pt idx="8273">
                        <c:v>3.9</c:v>
                      </c:pt>
                      <c:pt idx="8274">
                        <c:v>3.87</c:v>
                      </c:pt>
                      <c:pt idx="8275">
                        <c:v>3.9</c:v>
                      </c:pt>
                      <c:pt idx="8276">
                        <c:v>3.81</c:v>
                      </c:pt>
                      <c:pt idx="8277">
                        <c:v>3.79</c:v>
                      </c:pt>
                      <c:pt idx="8278">
                        <c:v>3.84</c:v>
                      </c:pt>
                      <c:pt idx="8279">
                        <c:v>3.89</c:v>
                      </c:pt>
                      <c:pt idx="8280">
                        <c:v>3.84</c:v>
                      </c:pt>
                      <c:pt idx="8281">
                        <c:v>3.85</c:v>
                      </c:pt>
                      <c:pt idx="8282">
                        <c:v>3.86</c:v>
                      </c:pt>
                      <c:pt idx="8283">
                        <c:v>3.85</c:v>
                      </c:pt>
                      <c:pt idx="8284">
                        <c:v>3.83</c:v>
                      </c:pt>
                      <c:pt idx="8285">
                        <c:v>3.78</c:v>
                      </c:pt>
                      <c:pt idx="8286">
                        <c:v>#N/A</c:v>
                      </c:pt>
                      <c:pt idx="8287">
                        <c:v>3.82</c:v>
                      </c:pt>
                      <c:pt idx="8288">
                        <c:v>3.84</c:v>
                      </c:pt>
                      <c:pt idx="8289">
                        <c:v>3.82</c:v>
                      </c:pt>
                      <c:pt idx="8290">
                        <c:v>3.81</c:v>
                      </c:pt>
                      <c:pt idx="8291">
                        <c:v>3.84</c:v>
                      </c:pt>
                      <c:pt idx="8292">
                        <c:v>3.86</c:v>
                      </c:pt>
                      <c:pt idx="8293">
                        <c:v>3.86</c:v>
                      </c:pt>
                      <c:pt idx="8294">
                        <c:v>3.89</c:v>
                      </c:pt>
                      <c:pt idx="8295">
                        <c:v>3.91</c:v>
                      </c:pt>
                      <c:pt idx="8296">
                        <c:v>3.95</c:v>
                      </c:pt>
                      <c:pt idx="8297">
                        <c:v>3.93</c:v>
                      </c:pt>
                      <c:pt idx="8298">
                        <c:v>3.99</c:v>
                      </c:pt>
                      <c:pt idx="8299">
                        <c:v>3.97</c:v>
                      </c:pt>
                      <c:pt idx="8300">
                        <c:v>3.99</c:v>
                      </c:pt>
                      <c:pt idx="8301">
                        <c:v>4.1100000000000003</c:v>
                      </c:pt>
                      <c:pt idx="8302">
                        <c:v>4.16</c:v>
                      </c:pt>
                      <c:pt idx="8303">
                        <c:v>4.13</c:v>
                      </c:pt>
                      <c:pt idx="8304">
                        <c:v>4.13</c:v>
                      </c:pt>
                      <c:pt idx="8305">
                        <c:v>4.2</c:v>
                      </c:pt>
                      <c:pt idx="8306">
                        <c:v>4.13</c:v>
                      </c:pt>
                      <c:pt idx="8307">
                        <c:v>4.12</c:v>
                      </c:pt>
                      <c:pt idx="8308">
                        <c:v>4.17</c:v>
                      </c:pt>
                      <c:pt idx="8309">
                        <c:v>#N/A</c:v>
                      </c:pt>
                      <c:pt idx="8310">
                        <c:v>4.1100000000000003</c:v>
                      </c:pt>
                      <c:pt idx="8311">
                        <c:v>4.1100000000000003</c:v>
                      </c:pt>
                      <c:pt idx="8312">
                        <c:v>4.0999999999999996</c:v>
                      </c:pt>
                      <c:pt idx="8313">
                        <c:v>4.09</c:v>
                      </c:pt>
                      <c:pt idx="8314">
                        <c:v>4.1500000000000004</c:v>
                      </c:pt>
                      <c:pt idx="8315">
                        <c:v>4.22</c:v>
                      </c:pt>
                      <c:pt idx="8316">
                        <c:v>4.26</c:v>
                      </c:pt>
                      <c:pt idx="8317">
                        <c:v>4.1900000000000004</c:v>
                      </c:pt>
                      <c:pt idx="8318">
                        <c:v>4.18</c:v>
                      </c:pt>
                      <c:pt idx="8319">
                        <c:v>#N/A</c:v>
                      </c:pt>
                      <c:pt idx="8320">
                        <c:v>4.16</c:v>
                      </c:pt>
                      <c:pt idx="8321">
                        <c:v>4.17</c:v>
                      </c:pt>
                      <c:pt idx="8322">
                        <c:v>4.22</c:v>
                      </c:pt>
                      <c:pt idx="8323">
                        <c:v>4.2</c:v>
                      </c:pt>
                      <c:pt idx="8324">
                        <c:v>4.22</c:v>
                      </c:pt>
                      <c:pt idx="8325">
                        <c:v>4.24</c:v>
                      </c:pt>
                      <c:pt idx="8326">
                        <c:v>4.1900000000000004</c:v>
                      </c:pt>
                      <c:pt idx="8327">
                        <c:v>4.17</c:v>
                      </c:pt>
                      <c:pt idx="8328">
                        <c:v>4.18</c:v>
                      </c:pt>
                      <c:pt idx="8329">
                        <c:v>4.18</c:v>
                      </c:pt>
                      <c:pt idx="8330">
                        <c:v>4.21</c:v>
                      </c:pt>
                      <c:pt idx="8331">
                        <c:v>4.2300000000000004</c:v>
                      </c:pt>
                      <c:pt idx="8332">
                        <c:v>4.25</c:v>
                      </c:pt>
                      <c:pt idx="8333">
                        <c:v>4.22</c:v>
                      </c:pt>
                      <c:pt idx="8334">
                        <c:v>4.2300000000000004</c:v>
                      </c:pt>
                      <c:pt idx="8335">
                        <c:v>4.2</c:v>
                      </c:pt>
                      <c:pt idx="8336">
                        <c:v>4.22</c:v>
                      </c:pt>
                      <c:pt idx="8337">
                        <c:v>4.26</c:v>
                      </c:pt>
                      <c:pt idx="8338">
                        <c:v>4.1900000000000004</c:v>
                      </c:pt>
                      <c:pt idx="8339">
                        <c:v>4.18</c:v>
                      </c:pt>
                      <c:pt idx="8340">
                        <c:v>#N/A</c:v>
                      </c:pt>
                      <c:pt idx="8341">
                        <c:v>4.2</c:v>
                      </c:pt>
                      <c:pt idx="8342">
                        <c:v>4.2</c:v>
                      </c:pt>
                      <c:pt idx="8343">
                        <c:v>4.2</c:v>
                      </c:pt>
                      <c:pt idx="8344">
                        <c:v>4.25</c:v>
                      </c:pt>
                      <c:pt idx="8345">
                        <c:v>4.25</c:v>
                      </c:pt>
                      <c:pt idx="8346">
                        <c:v>4.3</c:v>
                      </c:pt>
                      <c:pt idx="8347">
                        <c:v>4.29</c:v>
                      </c:pt>
                      <c:pt idx="8348">
                        <c:v>4.3099999999999996</c:v>
                      </c:pt>
                      <c:pt idx="8349">
                        <c:v>4.24</c:v>
                      </c:pt>
                      <c:pt idx="8350">
                        <c:v>4.09</c:v>
                      </c:pt>
                      <c:pt idx="8351">
                        <c:v>4.08</c:v>
                      </c:pt>
                      <c:pt idx="8352">
                        <c:v>4.08</c:v>
                      </c:pt>
                      <c:pt idx="8353">
                        <c:v>4.05</c:v>
                      </c:pt>
                      <c:pt idx="8354">
                        <c:v>4.13</c:v>
                      </c:pt>
                      <c:pt idx="8355">
                        <c:v>4.17</c:v>
                      </c:pt>
                      <c:pt idx="8356">
                        <c:v>#N/A</c:v>
                      </c:pt>
                      <c:pt idx="8357">
                        <c:v>4.1399999999999997</c:v>
                      </c:pt>
                      <c:pt idx="8358">
                        <c:v>4.12</c:v>
                      </c:pt>
                      <c:pt idx="8359">
                        <c:v>4.07</c:v>
                      </c:pt>
                      <c:pt idx="8360">
                        <c:v>4.09</c:v>
                      </c:pt>
                      <c:pt idx="8361">
                        <c:v>4.09</c:v>
                      </c:pt>
                      <c:pt idx="8362">
                        <c:v>4.1100000000000003</c:v>
                      </c:pt>
                      <c:pt idx="8363">
                        <c:v>4.13</c:v>
                      </c:pt>
                      <c:pt idx="8364">
                        <c:v>4.1100000000000003</c:v>
                      </c:pt>
                      <c:pt idx="8365">
                        <c:v>4.08</c:v>
                      </c:pt>
                      <c:pt idx="8366">
                        <c:v>4.12</c:v>
                      </c:pt>
                      <c:pt idx="8367">
                        <c:v>4.2</c:v>
                      </c:pt>
                      <c:pt idx="8368">
                        <c:v>4.2</c:v>
                      </c:pt>
                      <c:pt idx="8369">
                        <c:v>4.28</c:v>
                      </c:pt>
                      <c:pt idx="8370">
                        <c:v>4.42</c:v>
                      </c:pt>
                      <c:pt idx="8371">
                        <c:v>4.41</c:v>
                      </c:pt>
                      <c:pt idx="8372">
                        <c:v>4.4400000000000004</c:v>
                      </c:pt>
                      <c:pt idx="8373">
                        <c:v>4.43</c:v>
                      </c:pt>
                      <c:pt idx="8374">
                        <c:v>4.45</c:v>
                      </c:pt>
                      <c:pt idx="8375">
                        <c:v>4.4400000000000004</c:v>
                      </c:pt>
                      <c:pt idx="8376">
                        <c:v>4.4400000000000004</c:v>
                      </c:pt>
                      <c:pt idx="8377">
                        <c:v>4.4400000000000004</c:v>
                      </c:pt>
                      <c:pt idx="8378">
                        <c:v>4.4400000000000004</c:v>
                      </c:pt>
                      <c:pt idx="8379">
                        <c:v>4.5</c:v>
                      </c:pt>
                      <c:pt idx="8380">
                        <c:v>4.57</c:v>
                      </c:pt>
                      <c:pt idx="8381">
                        <c:v>#N/A</c:v>
                      </c:pt>
                      <c:pt idx="8382">
                        <c:v>4.57</c:v>
                      </c:pt>
                      <c:pt idx="8383">
                        <c:v>4.67</c:v>
                      </c:pt>
                      <c:pt idx="8384">
                        <c:v>4.72</c:v>
                      </c:pt>
                      <c:pt idx="8385">
                        <c:v>4.72</c:v>
                      </c:pt>
                      <c:pt idx="8386">
                        <c:v>4.67</c:v>
                      </c:pt>
                      <c:pt idx="8387">
                        <c:v>4.8099999999999996</c:v>
                      </c:pt>
                      <c:pt idx="8388">
                        <c:v>4.79</c:v>
                      </c:pt>
                      <c:pt idx="8389">
                        <c:v>4.83</c:v>
                      </c:pt>
                      <c:pt idx="8390">
                        <c:v>4.88</c:v>
                      </c:pt>
                      <c:pt idx="8391">
                        <c:v>4.87</c:v>
                      </c:pt>
                      <c:pt idx="8392">
                        <c:v>4.92</c:v>
                      </c:pt>
                      <c:pt idx="8393">
                        <c:v>4.96</c:v>
                      </c:pt>
                      <c:pt idx="8394">
                        <c:v>4.96</c:v>
                      </c:pt>
                      <c:pt idx="8395">
                        <c:v>4.95</c:v>
                      </c:pt>
                      <c:pt idx="8396">
                        <c:v>4.99</c:v>
                      </c:pt>
                      <c:pt idx="8397">
                        <c:v>4.99</c:v>
                      </c:pt>
                      <c:pt idx="8398">
                        <c:v>4.96</c:v>
                      </c:pt>
                      <c:pt idx="8399">
                        <c:v>4.9400000000000004</c:v>
                      </c:pt>
                      <c:pt idx="8400">
                        <c:v>5.03</c:v>
                      </c:pt>
                      <c:pt idx="8401">
                        <c:v>5.09</c:v>
                      </c:pt>
                      <c:pt idx="8402">
                        <c:v>5.03</c:v>
                      </c:pt>
                      <c:pt idx="8403">
                        <c:v>5</c:v>
                      </c:pt>
                      <c:pt idx="8404">
                        <c:v>5.08</c:v>
                      </c:pt>
                      <c:pt idx="8405">
                        <c:v>5.0999999999999996</c:v>
                      </c:pt>
                      <c:pt idx="8406">
                        <c:v>5.12</c:v>
                      </c:pt>
                      <c:pt idx="8407">
                        <c:v>5.19</c:v>
                      </c:pt>
                      <c:pt idx="8408">
                        <c:v>5.19</c:v>
                      </c:pt>
                      <c:pt idx="8409">
                        <c:v>5.21</c:v>
                      </c:pt>
                      <c:pt idx="8410">
                        <c:v>#N/A</c:v>
                      </c:pt>
                      <c:pt idx="8411">
                        <c:v>5.57</c:v>
                      </c:pt>
                      <c:pt idx="8412">
                        <c:v>5.45</c:v>
                      </c:pt>
                      <c:pt idx="8413">
                        <c:v>5.4</c:v>
                      </c:pt>
                      <c:pt idx="8414">
                        <c:v>5.37</c:v>
                      </c:pt>
                      <c:pt idx="8415">
                        <c:v>5.43</c:v>
                      </c:pt>
                      <c:pt idx="8416">
                        <c:v>5.43</c:v>
                      </c:pt>
                      <c:pt idx="8417">
                        <c:v>5.4</c:v>
                      </c:pt>
                      <c:pt idx="8418">
                        <c:v>5.43</c:v>
                      </c:pt>
                      <c:pt idx="8419">
                        <c:v>5.49</c:v>
                      </c:pt>
                      <c:pt idx="8420">
                        <c:v>5.51</c:v>
                      </c:pt>
                      <c:pt idx="8421">
                        <c:v>5.7</c:v>
                      </c:pt>
                      <c:pt idx="8422">
                        <c:v>5.7</c:v>
                      </c:pt>
                      <c:pt idx="8423">
                        <c:v>5.67</c:v>
                      </c:pt>
                      <c:pt idx="8424">
                        <c:v>5.59</c:v>
                      </c:pt>
                      <c:pt idx="8425">
                        <c:v>5.62</c:v>
                      </c:pt>
                      <c:pt idx="8426">
                        <c:v>5.61</c:v>
                      </c:pt>
                      <c:pt idx="8427">
                        <c:v>5.59</c:v>
                      </c:pt>
                      <c:pt idx="8428">
                        <c:v>#N/A</c:v>
                      </c:pt>
                      <c:pt idx="8429">
                        <c:v>5.75</c:v>
                      </c:pt>
                      <c:pt idx="8430">
                        <c:v>5.73</c:v>
                      </c:pt>
                      <c:pt idx="8431">
                        <c:v>5.81</c:v>
                      </c:pt>
                      <c:pt idx="8432">
                        <c:v>5.86</c:v>
                      </c:pt>
                      <c:pt idx="8433">
                        <c:v>5.89</c:v>
                      </c:pt>
                      <c:pt idx="8434">
                        <c:v>5.88</c:v>
                      </c:pt>
                      <c:pt idx="8435">
                        <c:v>6.12</c:v>
                      </c:pt>
                      <c:pt idx="8436">
                        <c:v>6.26</c:v>
                      </c:pt>
                      <c:pt idx="8437">
                        <c:v>6.13</c:v>
                      </c:pt>
                      <c:pt idx="8438">
                        <c:v>6.2</c:v>
                      </c:pt>
                      <c:pt idx="8439">
                        <c:v>6.13</c:v>
                      </c:pt>
                      <c:pt idx="8440">
                        <c:v>6.05</c:v>
                      </c:pt>
                      <c:pt idx="8441">
                        <c:v>6.03</c:v>
                      </c:pt>
                      <c:pt idx="8442">
                        <c:v>5.88</c:v>
                      </c:pt>
                      <c:pt idx="8443">
                        <c:v>5.83</c:v>
                      </c:pt>
                      <c:pt idx="8444">
                        <c:v>5.73</c:v>
                      </c:pt>
                      <c:pt idx="8445">
                        <c:v>5.8</c:v>
                      </c:pt>
                      <c:pt idx="8446">
                        <c:v>5.94</c:v>
                      </c:pt>
                      <c:pt idx="8447">
                        <c:v>5.94</c:v>
                      </c:pt>
                      <c:pt idx="8448">
                        <c:v>5.95</c:v>
                      </c:pt>
                      <c:pt idx="8449">
                        <c:v>5.92</c:v>
                      </c:pt>
                      <c:pt idx="8450">
                        <c:v>5.97</c:v>
                      </c:pt>
                      <c:pt idx="8451">
                        <c:v>#N/A</c:v>
                      </c:pt>
                      <c:pt idx="8452">
                        <c:v>6.01</c:v>
                      </c:pt>
                      <c:pt idx="8453">
                        <c:v>5.98</c:v>
                      </c:pt>
                      <c:pt idx="8454">
                        <c:v>5.93</c:v>
                      </c:pt>
                      <c:pt idx="8455">
                        <c:v>5.84</c:v>
                      </c:pt>
                      <c:pt idx="8456">
                        <c:v>5.78</c:v>
                      </c:pt>
                      <c:pt idx="8457">
                        <c:v>5.8</c:v>
                      </c:pt>
                      <c:pt idx="8458">
                        <c:v>5.78</c:v>
                      </c:pt>
                      <c:pt idx="8459">
                        <c:v>5.8</c:v>
                      </c:pt>
                      <c:pt idx="8460">
                        <c:v>5.85</c:v>
                      </c:pt>
                      <c:pt idx="8461">
                        <c:v>5.91</c:v>
                      </c:pt>
                      <c:pt idx="8462">
                        <c:v>5.81</c:v>
                      </c:pt>
                      <c:pt idx="8463">
                        <c:v>5.88</c:v>
                      </c:pt>
                      <c:pt idx="8464">
                        <c:v>5.83</c:v>
                      </c:pt>
                      <c:pt idx="8465">
                        <c:v>5.88</c:v>
                      </c:pt>
                      <c:pt idx="8466">
                        <c:v>5.92</c:v>
                      </c:pt>
                      <c:pt idx="8467">
                        <c:v>6.04</c:v>
                      </c:pt>
                      <c:pt idx="8468">
                        <c:v>5.97</c:v>
                      </c:pt>
                      <c:pt idx="8469">
                        <c:v>5.94</c:v>
                      </c:pt>
                      <c:pt idx="8470">
                        <c:v>6.06</c:v>
                      </c:pt>
                      <c:pt idx="8471">
                        <c:v>6.05</c:v>
                      </c:pt>
                      <c:pt idx="8472">
                        <c:v>6.13</c:v>
                      </c:pt>
                      <c:pt idx="8473">
                        <c:v>6.12</c:v>
                      </c:pt>
                      <c:pt idx="8474">
                        <c:v>6.19</c:v>
                      </c:pt>
                      <c:pt idx="8475">
                        <c:v>6.19</c:v>
                      </c:pt>
                      <c:pt idx="8476">
                        <c:v>#N/A</c:v>
                      </c:pt>
                      <c:pt idx="8477">
                        <c:v>6.14</c:v>
                      </c:pt>
                      <c:pt idx="8478">
                        <c:v>6.11</c:v>
                      </c:pt>
                      <c:pt idx="8479">
                        <c:v>6.11</c:v>
                      </c:pt>
                      <c:pt idx="8480">
                        <c:v>6.25</c:v>
                      </c:pt>
                      <c:pt idx="8481">
                        <c:v>6.29</c:v>
                      </c:pt>
                      <c:pt idx="8482">
                        <c:v>6.24</c:v>
                      </c:pt>
                      <c:pt idx="8483">
                        <c:v>6.22</c:v>
                      </c:pt>
                      <c:pt idx="8484">
                        <c:v>6.05</c:v>
                      </c:pt>
                      <c:pt idx="8485">
                        <c:v>6.04</c:v>
                      </c:pt>
                      <c:pt idx="8486">
                        <c:v>5.99</c:v>
                      </c:pt>
                      <c:pt idx="8487">
                        <c:v>5.94</c:v>
                      </c:pt>
                      <c:pt idx="8488">
                        <c:v>6.06</c:v>
                      </c:pt>
                      <c:pt idx="8489">
                        <c:v>6.11</c:v>
                      </c:pt>
                      <c:pt idx="8490">
                        <c:v>6.15</c:v>
                      </c:pt>
                      <c:pt idx="8491">
                        <c:v>6.13</c:v>
                      </c:pt>
                      <c:pt idx="8492">
                        <c:v>6.16</c:v>
                      </c:pt>
                      <c:pt idx="8493">
                        <c:v>6.22</c:v>
                      </c:pt>
                      <c:pt idx="8494">
                        <c:v>6.21</c:v>
                      </c:pt>
                      <c:pt idx="8495">
                        <c:v>5.99</c:v>
                      </c:pt>
                      <c:pt idx="8496">
                        <c:v>6.03</c:v>
                      </c:pt>
                      <c:pt idx="8497">
                        <c:v>5.98</c:v>
                      </c:pt>
                      <c:pt idx="8498">
                        <c:v>5.96</c:v>
                      </c:pt>
                      <c:pt idx="8499">
                        <c:v>5.98</c:v>
                      </c:pt>
                      <c:pt idx="8500">
                        <c:v>6.18</c:v>
                      </c:pt>
                      <c:pt idx="8501">
                        <c:v>6.22</c:v>
                      </c:pt>
                      <c:pt idx="8502">
                        <c:v>6.26</c:v>
                      </c:pt>
                      <c:pt idx="8503">
                        <c:v>6.21</c:v>
                      </c:pt>
                      <c:pt idx="8504">
                        <c:v>6.26</c:v>
                      </c:pt>
                      <c:pt idx="8505">
                        <c:v>6.22</c:v>
                      </c:pt>
                      <c:pt idx="8506">
                        <c:v>6.26</c:v>
                      </c:pt>
                      <c:pt idx="8507">
                        <c:v>6.21</c:v>
                      </c:pt>
                      <c:pt idx="8508">
                        <c:v>6.14</c:v>
                      </c:pt>
                      <c:pt idx="8509">
                        <c:v>6.23</c:v>
                      </c:pt>
                      <c:pt idx="8510">
                        <c:v>6.23</c:v>
                      </c:pt>
                      <c:pt idx="8511">
                        <c:v>6.27</c:v>
                      </c:pt>
                      <c:pt idx="8512">
                        <c:v>6.26</c:v>
                      </c:pt>
                      <c:pt idx="8513">
                        <c:v>6.18</c:v>
                      </c:pt>
                      <c:pt idx="8514">
                        <c:v>6.24</c:v>
                      </c:pt>
                      <c:pt idx="8515">
                        <c:v>6.21</c:v>
                      </c:pt>
                      <c:pt idx="8516">
                        <c:v>6.2</c:v>
                      </c:pt>
                      <c:pt idx="8517">
                        <c:v>6.18</c:v>
                      </c:pt>
                      <c:pt idx="8518">
                        <c:v>6.17</c:v>
                      </c:pt>
                      <c:pt idx="8519">
                        <c:v>6.15</c:v>
                      </c:pt>
                      <c:pt idx="8520">
                        <c:v>6.17</c:v>
                      </c:pt>
                      <c:pt idx="8521">
                        <c:v>#N/A</c:v>
                      </c:pt>
                      <c:pt idx="8522">
                        <c:v>6.22</c:v>
                      </c:pt>
                      <c:pt idx="8523">
                        <c:v>6.22</c:v>
                      </c:pt>
                      <c:pt idx="8524">
                        <c:v>6.22</c:v>
                      </c:pt>
                      <c:pt idx="8525">
                        <c:v>6.35</c:v>
                      </c:pt>
                      <c:pt idx="8526">
                        <c:v>6.37</c:v>
                      </c:pt>
                      <c:pt idx="8527">
                        <c:v>6.35</c:v>
                      </c:pt>
                      <c:pt idx="8528">
                        <c:v>6.33</c:v>
                      </c:pt>
                      <c:pt idx="8529">
                        <c:v>6.28</c:v>
                      </c:pt>
                      <c:pt idx="8530">
                        <c:v>6.42</c:v>
                      </c:pt>
                      <c:pt idx="8531">
                        <c:v>6.39</c:v>
                      </c:pt>
                      <c:pt idx="8532">
                        <c:v>6.44</c:v>
                      </c:pt>
                      <c:pt idx="8533">
                        <c:v>6.52</c:v>
                      </c:pt>
                      <c:pt idx="8534">
                        <c:v>6.5</c:v>
                      </c:pt>
                      <c:pt idx="8535">
                        <c:v>6.52</c:v>
                      </c:pt>
                      <c:pt idx="8536">
                        <c:v>6.54</c:v>
                      </c:pt>
                      <c:pt idx="8537">
                        <c:v>6.52</c:v>
                      </c:pt>
                      <c:pt idx="8538">
                        <c:v>6.51</c:v>
                      </c:pt>
                      <c:pt idx="8539">
                        <c:v>6.6</c:v>
                      </c:pt>
                      <c:pt idx="8540">
                        <c:v>6.62</c:v>
                      </c:pt>
                      <c:pt idx="8541">
                        <c:v>6.69</c:v>
                      </c:pt>
                      <c:pt idx="8542">
                        <c:v>6.68</c:v>
                      </c:pt>
                      <c:pt idx="8543">
                        <c:v>6.73</c:v>
                      </c:pt>
                      <c:pt idx="8544">
                        <c:v>6.71</c:v>
                      </c:pt>
                      <c:pt idx="8545">
                        <c:v>6.65</c:v>
                      </c:pt>
                      <c:pt idx="8546">
                        <c:v>#N/A</c:v>
                      </c:pt>
                      <c:pt idx="8547">
                        <c:v>6.63</c:v>
                      </c:pt>
                      <c:pt idx="8548">
                        <c:v>6.67</c:v>
                      </c:pt>
                      <c:pt idx="8549">
                        <c:v>6.63</c:v>
                      </c:pt>
                      <c:pt idx="8550">
                        <c:v>6.57</c:v>
                      </c:pt>
                      <c:pt idx="8551">
                        <c:v>6.61</c:v>
                      </c:pt>
                      <c:pt idx="8552">
                        <c:v>6.61</c:v>
                      </c:pt>
                      <c:pt idx="8553">
                        <c:v>6.66</c:v>
                      </c:pt>
                      <c:pt idx="8554">
                        <c:v>6.77</c:v>
                      </c:pt>
                      <c:pt idx="8555">
                        <c:v>6.8</c:v>
                      </c:pt>
                      <c:pt idx="8556">
                        <c:v>6.84</c:v>
                      </c:pt>
                      <c:pt idx="8557">
                        <c:v>6.87</c:v>
                      </c:pt>
                      <c:pt idx="8558">
                        <c:v>6.9</c:v>
                      </c:pt>
                      <c:pt idx="8559">
                        <c:v>6.89</c:v>
                      </c:pt>
                      <c:pt idx="8560">
                        <c:v>6.82</c:v>
                      </c:pt>
                      <c:pt idx="8561">
                        <c:v>6.84</c:v>
                      </c:pt>
                      <c:pt idx="8562">
                        <c:v>6.93</c:v>
                      </c:pt>
                      <c:pt idx="8563">
                        <c:v>6.96</c:v>
                      </c:pt>
                      <c:pt idx="8564">
                        <c:v>6.98</c:v>
                      </c:pt>
                      <c:pt idx="8565">
                        <c:v>7.05</c:v>
                      </c:pt>
                      <c:pt idx="8566">
                        <c:v>7.06</c:v>
                      </c:pt>
                      <c:pt idx="8567">
                        <c:v>7.02</c:v>
                      </c:pt>
                      <c:pt idx="8568">
                        <c:v>7.01</c:v>
                      </c:pt>
                      <c:pt idx="8569">
                        <c:v>7.06</c:v>
                      </c:pt>
                      <c:pt idx="8570">
                        <c:v>#N/A</c:v>
                      </c:pt>
                      <c:pt idx="8571">
                        <c:v>7.06</c:v>
                      </c:pt>
                      <c:pt idx="8572">
                        <c:v>7.1</c:v>
                      </c:pt>
                      <c:pt idx="8573">
                        <c:v>7.15</c:v>
                      </c:pt>
                      <c:pt idx="8574">
                        <c:v>7.21</c:v>
                      </c:pt>
                      <c:pt idx="8575">
                        <c:v>7.23</c:v>
                      </c:pt>
                      <c:pt idx="8576">
                        <c:v>7.3</c:v>
                      </c:pt>
                      <c:pt idx="8577">
                        <c:v>7.29</c:v>
                      </c:pt>
                      <c:pt idx="8578">
                        <c:v>7.18</c:v>
                      </c:pt>
                      <c:pt idx="8579">
                        <c:v>#N/A</c:v>
                      </c:pt>
                      <c:pt idx="8580">
                        <c:v>7.19</c:v>
                      </c:pt>
                      <c:pt idx="8581">
                        <c:v>7.35</c:v>
                      </c:pt>
                      <c:pt idx="8582">
                        <c:v>7.44</c:v>
                      </c:pt>
                      <c:pt idx="8583">
                        <c:v>7.4</c:v>
                      </c:pt>
                      <c:pt idx="8584">
                        <c:v>7.42</c:v>
                      </c:pt>
                      <c:pt idx="8585">
                        <c:v>7.44</c:v>
                      </c:pt>
                      <c:pt idx="8586">
                        <c:v>7.58</c:v>
                      </c:pt>
                      <c:pt idx="8587">
                        <c:v>7.44</c:v>
                      </c:pt>
                      <c:pt idx="8588">
                        <c:v>7.48</c:v>
                      </c:pt>
                      <c:pt idx="8589">
                        <c:v>7.51</c:v>
                      </c:pt>
                      <c:pt idx="8590">
                        <c:v>7.53</c:v>
                      </c:pt>
                      <c:pt idx="8591">
                        <c:v>7.62</c:v>
                      </c:pt>
                      <c:pt idx="8592">
                        <c:v>7.71</c:v>
                      </c:pt>
                      <c:pt idx="8593">
                        <c:v>7.59</c:v>
                      </c:pt>
                      <c:pt idx="8594">
                        <c:v>7.54</c:v>
                      </c:pt>
                      <c:pt idx="8595">
                        <c:v>7.59</c:v>
                      </c:pt>
                      <c:pt idx="8596">
                        <c:v>7.59</c:v>
                      </c:pt>
                      <c:pt idx="8597">
                        <c:v>7.56</c:v>
                      </c:pt>
                      <c:pt idx="8598">
                        <c:v>7.58</c:v>
                      </c:pt>
                      <c:pt idx="8599">
                        <c:v>7.7</c:v>
                      </c:pt>
                      <c:pt idx="8600">
                        <c:v>7.74</c:v>
                      </c:pt>
                      <c:pt idx="8601">
                        <c:v>#N/A</c:v>
                      </c:pt>
                      <c:pt idx="8602">
                        <c:v>7.67</c:v>
                      </c:pt>
                      <c:pt idx="8603">
                        <c:v>7.71</c:v>
                      </c:pt>
                      <c:pt idx="8604">
                        <c:v>7.69</c:v>
                      </c:pt>
                      <c:pt idx="8605">
                        <c:v>7.69</c:v>
                      </c:pt>
                      <c:pt idx="8606">
                        <c:v>#N/A</c:v>
                      </c:pt>
                      <c:pt idx="8607">
                        <c:v>7.73</c:v>
                      </c:pt>
                      <c:pt idx="8608">
                        <c:v>7.62</c:v>
                      </c:pt>
                      <c:pt idx="8609">
                        <c:v>7.66</c:v>
                      </c:pt>
                      <c:pt idx="8610">
                        <c:v>7.64</c:v>
                      </c:pt>
                      <c:pt idx="8611">
                        <c:v>7.68</c:v>
                      </c:pt>
                      <c:pt idx="8612">
                        <c:v>7.63</c:v>
                      </c:pt>
                      <c:pt idx="8613">
                        <c:v>7.58</c:v>
                      </c:pt>
                      <c:pt idx="8614">
                        <c:v>7.56</c:v>
                      </c:pt>
                      <c:pt idx="8615">
                        <c:v>7.39</c:v>
                      </c:pt>
                      <c:pt idx="8616">
                        <c:v>#N/A</c:v>
                      </c:pt>
                      <c:pt idx="8617">
                        <c:v>7.44</c:v>
                      </c:pt>
                      <c:pt idx="8618">
                        <c:v>7.48</c:v>
                      </c:pt>
                      <c:pt idx="8619">
                        <c:v>7.49</c:v>
                      </c:pt>
                      <c:pt idx="8620">
                        <c:v>7.5</c:v>
                      </c:pt>
                      <c:pt idx="8621">
                        <c:v>7.5</c:v>
                      </c:pt>
                      <c:pt idx="8622">
                        <c:v>7.57</c:v>
                      </c:pt>
                      <c:pt idx="8623">
                        <c:v>7.5</c:v>
                      </c:pt>
                      <c:pt idx="8624">
                        <c:v>7.39</c:v>
                      </c:pt>
                      <c:pt idx="8625">
                        <c:v>7.29</c:v>
                      </c:pt>
                      <c:pt idx="8626">
                        <c:v>7.23</c:v>
                      </c:pt>
                      <c:pt idx="8627">
                        <c:v>7.26</c:v>
                      </c:pt>
                      <c:pt idx="8628">
                        <c:v>7.33</c:v>
                      </c:pt>
                      <c:pt idx="8629">
                        <c:v>7.4</c:v>
                      </c:pt>
                      <c:pt idx="8630">
                        <c:v>7.14</c:v>
                      </c:pt>
                      <c:pt idx="8631">
                        <c:v>7.18</c:v>
                      </c:pt>
                      <c:pt idx="8632">
                        <c:v>7.19</c:v>
                      </c:pt>
                      <c:pt idx="8633">
                        <c:v>7.18</c:v>
                      </c:pt>
                      <c:pt idx="8634">
                        <c:v>7.23</c:v>
                      </c:pt>
                      <c:pt idx="8635">
                        <c:v>7.33</c:v>
                      </c:pt>
                      <c:pt idx="8636">
                        <c:v>7.32</c:v>
                      </c:pt>
                      <c:pt idx="8637">
                        <c:v>7.21</c:v>
                      </c:pt>
                      <c:pt idx="8638">
                        <c:v>7.12</c:v>
                      </c:pt>
                      <c:pt idx="8639">
                        <c:v>7.02</c:v>
                      </c:pt>
                      <c:pt idx="8640">
                        <c:v>7.07</c:v>
                      </c:pt>
                      <c:pt idx="8641">
                        <c:v>#N/A</c:v>
                      </c:pt>
                      <c:pt idx="8642">
                        <c:v>7.09</c:v>
                      </c:pt>
                      <c:pt idx="8643">
                        <c:v>6.92</c:v>
                      </c:pt>
                      <c:pt idx="8644">
                        <c:v>6.92</c:v>
                      </c:pt>
                      <c:pt idx="8645">
                        <c:v>6.89</c:v>
                      </c:pt>
                      <c:pt idx="8646">
                        <c:v>6.79</c:v>
                      </c:pt>
                      <c:pt idx="8647">
                        <c:v>6.79</c:v>
                      </c:pt>
                      <c:pt idx="8648">
                        <c:v>6.81</c:v>
                      </c:pt>
                      <c:pt idx="8649">
                        <c:v>6.88</c:v>
                      </c:pt>
                      <c:pt idx="8650">
                        <c:v>6.89</c:v>
                      </c:pt>
                      <c:pt idx="8651">
                        <c:v>6.96</c:v>
                      </c:pt>
                      <c:pt idx="8652">
                        <c:v>7</c:v>
                      </c:pt>
                      <c:pt idx="8653">
                        <c:v>6.93</c:v>
                      </c:pt>
                      <c:pt idx="8654">
                        <c:v>6.83</c:v>
                      </c:pt>
                      <c:pt idx="8655">
                        <c:v>6.83</c:v>
                      </c:pt>
                      <c:pt idx="8656">
                        <c:v>6.76</c:v>
                      </c:pt>
                      <c:pt idx="8657">
                        <c:v>6.69</c:v>
                      </c:pt>
                      <c:pt idx="8658">
                        <c:v>6.71</c:v>
                      </c:pt>
                      <c:pt idx="8659">
                        <c:v>6.68</c:v>
                      </c:pt>
                      <c:pt idx="8660">
                        <c:v>6.69</c:v>
                      </c:pt>
                      <c:pt idx="8661">
                        <c:v>6.69</c:v>
                      </c:pt>
                      <c:pt idx="8662">
                        <c:v>6.71</c:v>
                      </c:pt>
                      <c:pt idx="8663">
                        <c:v>6.75</c:v>
                      </c:pt>
                      <c:pt idx="8664">
                        <c:v>6.75</c:v>
                      </c:pt>
                      <c:pt idx="8665">
                        <c:v>6.64</c:v>
                      </c:pt>
                      <c:pt idx="8666">
                        <c:v>6.62</c:v>
                      </c:pt>
                      <c:pt idx="8667">
                        <c:v>6.73</c:v>
                      </c:pt>
                      <c:pt idx="8668">
                        <c:v>6.73</c:v>
                      </c:pt>
                      <c:pt idx="8669">
                        <c:v>6.76</c:v>
                      </c:pt>
                      <c:pt idx="8670">
                        <c:v>6.8</c:v>
                      </c:pt>
                      <c:pt idx="8671">
                        <c:v>6.75</c:v>
                      </c:pt>
                      <c:pt idx="8672">
                        <c:v>6.71</c:v>
                      </c:pt>
                      <c:pt idx="8673">
                        <c:v>6.7</c:v>
                      </c:pt>
                      <c:pt idx="8674">
                        <c:v>6.66</c:v>
                      </c:pt>
                      <c:pt idx="8675">
                        <c:v>6.65</c:v>
                      </c:pt>
                      <c:pt idx="8676">
                        <c:v>6.66</c:v>
                      </c:pt>
                      <c:pt idx="8677">
                        <c:v>6.65</c:v>
                      </c:pt>
                      <c:pt idx="8678">
                        <c:v>6.61</c:v>
                      </c:pt>
                      <c:pt idx="8679">
                        <c:v>6.51</c:v>
                      </c:pt>
                      <c:pt idx="8680">
                        <c:v>#N/A</c:v>
                      </c:pt>
                      <c:pt idx="8681">
                        <c:v>6.48</c:v>
                      </c:pt>
                      <c:pt idx="8682">
                        <c:v>6.44</c:v>
                      </c:pt>
                      <c:pt idx="8683">
                        <c:v>6.51</c:v>
                      </c:pt>
                      <c:pt idx="8684">
                        <c:v>6.43</c:v>
                      </c:pt>
                      <c:pt idx="8685">
                        <c:v>6.44</c:v>
                      </c:pt>
                      <c:pt idx="8686">
                        <c:v>6.46</c:v>
                      </c:pt>
                      <c:pt idx="8687">
                        <c:v>6.48</c:v>
                      </c:pt>
                      <c:pt idx="8688">
                        <c:v>6.5</c:v>
                      </c:pt>
                      <c:pt idx="8689">
                        <c:v>6.55</c:v>
                      </c:pt>
                      <c:pt idx="8690">
                        <c:v>6.6</c:v>
                      </c:pt>
                      <c:pt idx="8691">
                        <c:v>6.62</c:v>
                      </c:pt>
                      <c:pt idx="8692">
                        <c:v>6.55</c:v>
                      </c:pt>
                      <c:pt idx="8693">
                        <c:v>6.47</c:v>
                      </c:pt>
                      <c:pt idx="8694">
                        <c:v>6.35</c:v>
                      </c:pt>
                      <c:pt idx="8695">
                        <c:v>6.16</c:v>
                      </c:pt>
                      <c:pt idx="8696">
                        <c:v>6.18</c:v>
                      </c:pt>
                      <c:pt idx="8697">
                        <c:v>6.08</c:v>
                      </c:pt>
                      <c:pt idx="8698">
                        <c:v>6.11</c:v>
                      </c:pt>
                      <c:pt idx="8699">
                        <c:v>6.2</c:v>
                      </c:pt>
                      <c:pt idx="8700">
                        <c:v>6.2</c:v>
                      </c:pt>
                      <c:pt idx="8701">
                        <c:v>6.16</c:v>
                      </c:pt>
                      <c:pt idx="8702">
                        <c:v>6.11</c:v>
                      </c:pt>
                      <c:pt idx="8703">
                        <c:v>6.11</c:v>
                      </c:pt>
                      <c:pt idx="8704">
                        <c:v>6.18</c:v>
                      </c:pt>
                      <c:pt idx="8705">
                        <c:v>6.19</c:v>
                      </c:pt>
                      <c:pt idx="8706">
                        <c:v>6.19</c:v>
                      </c:pt>
                      <c:pt idx="8707">
                        <c:v>6.15</c:v>
                      </c:pt>
                      <c:pt idx="8708">
                        <c:v>6.01</c:v>
                      </c:pt>
                      <c:pt idx="8709">
                        <c:v>5.99</c:v>
                      </c:pt>
                      <c:pt idx="8710">
                        <c:v>5.97</c:v>
                      </c:pt>
                      <c:pt idx="8711">
                        <c:v>#N/A</c:v>
                      </c:pt>
                      <c:pt idx="8712">
                        <c:v>5.89</c:v>
                      </c:pt>
                      <c:pt idx="8713">
                        <c:v>5.89</c:v>
                      </c:pt>
                      <c:pt idx="8714">
                        <c:v>5.71</c:v>
                      </c:pt>
                      <c:pt idx="8715">
                        <c:v>5.54</c:v>
                      </c:pt>
                      <c:pt idx="8716">
                        <c:v>5.54</c:v>
                      </c:pt>
                      <c:pt idx="8717">
                        <c:v>5.57</c:v>
                      </c:pt>
                      <c:pt idx="8718">
                        <c:v>5.74</c:v>
                      </c:pt>
                      <c:pt idx="8719">
                        <c:v>5.82</c:v>
                      </c:pt>
                      <c:pt idx="8720">
                        <c:v>6.01</c:v>
                      </c:pt>
                      <c:pt idx="8721">
                        <c:v>5.96</c:v>
                      </c:pt>
                      <c:pt idx="8722">
                        <c:v>5.63</c:v>
                      </c:pt>
                      <c:pt idx="8723">
                        <c:v>5.67</c:v>
                      </c:pt>
                      <c:pt idx="8724">
                        <c:v>5.73</c:v>
                      </c:pt>
                      <c:pt idx="8725">
                        <c:v>5.77</c:v>
                      </c:pt>
                      <c:pt idx="8726">
                        <c:v>5.65</c:v>
                      </c:pt>
                      <c:pt idx="8727">
                        <c:v>5.72</c:v>
                      </c:pt>
                      <c:pt idx="8728">
                        <c:v>5.68</c:v>
                      </c:pt>
                      <c:pt idx="8729">
                        <c:v>5.61</c:v>
                      </c:pt>
                      <c:pt idx="8730">
                        <c:v>5.64</c:v>
                      </c:pt>
                      <c:pt idx="8731">
                        <c:v>5.71</c:v>
                      </c:pt>
                      <c:pt idx="8732">
                        <c:v>5.7</c:v>
                      </c:pt>
                      <c:pt idx="8733">
                        <c:v>5.67</c:v>
                      </c:pt>
                      <c:pt idx="8734">
                        <c:v>5.89</c:v>
                      </c:pt>
                      <c:pt idx="8735">
                        <c:v>5.79</c:v>
                      </c:pt>
                      <c:pt idx="8736">
                        <c:v>5.79</c:v>
                      </c:pt>
                      <c:pt idx="8737">
                        <c:v>#N/A</c:v>
                      </c:pt>
                      <c:pt idx="8738">
                        <c:v>5.78</c:v>
                      </c:pt>
                      <c:pt idx="8739">
                        <c:v>5.56</c:v>
                      </c:pt>
                      <c:pt idx="8740">
                        <c:v>5.54</c:v>
                      </c:pt>
                      <c:pt idx="8741">
                        <c:v>5.56</c:v>
                      </c:pt>
                      <c:pt idx="8742">
                        <c:v>5.59</c:v>
                      </c:pt>
                      <c:pt idx="8743">
                        <c:v>5.59</c:v>
                      </c:pt>
                      <c:pt idx="8744">
                        <c:v>5.61</c:v>
                      </c:pt>
                      <c:pt idx="8745">
                        <c:v>5.7</c:v>
                      </c:pt>
                      <c:pt idx="8746">
                        <c:v>5.77</c:v>
                      </c:pt>
                      <c:pt idx="8747">
                        <c:v>5.77</c:v>
                      </c:pt>
                      <c:pt idx="8748">
                        <c:v>5.89</c:v>
                      </c:pt>
                      <c:pt idx="8749">
                        <c:v>5.91</c:v>
                      </c:pt>
                      <c:pt idx="8750">
                        <c:v>5.95</c:v>
                      </c:pt>
                      <c:pt idx="8751">
                        <c:v>5.97</c:v>
                      </c:pt>
                      <c:pt idx="8752">
                        <c:v>5.94</c:v>
                      </c:pt>
                      <c:pt idx="8753">
                        <c:v>5.97</c:v>
                      </c:pt>
                      <c:pt idx="8754">
                        <c:v>5.91</c:v>
                      </c:pt>
                      <c:pt idx="8755">
                        <c:v>5.92</c:v>
                      </c:pt>
                      <c:pt idx="8756">
                        <c:v>5.88</c:v>
                      </c:pt>
                      <c:pt idx="8757">
                        <c:v>5.94</c:v>
                      </c:pt>
                      <c:pt idx="8758">
                        <c:v>5.86</c:v>
                      </c:pt>
                      <c:pt idx="8759">
                        <c:v>5.94</c:v>
                      </c:pt>
                      <c:pt idx="8760">
                        <c:v>5.91</c:v>
                      </c:pt>
                      <c:pt idx="8761">
                        <c:v>5.9</c:v>
                      </c:pt>
                      <c:pt idx="8762">
                        <c:v>5.9</c:v>
                      </c:pt>
                      <c:pt idx="8763">
                        <c:v>5.93</c:v>
                      </c:pt>
                      <c:pt idx="8764">
                        <c:v>5.95</c:v>
                      </c:pt>
                      <c:pt idx="8765">
                        <c:v>6.05</c:v>
                      </c:pt>
                      <c:pt idx="8766">
                        <c:v>6.05</c:v>
                      </c:pt>
                      <c:pt idx="8767">
                        <c:v>6.11</c:v>
                      </c:pt>
                      <c:pt idx="8768">
                        <c:v>6.07</c:v>
                      </c:pt>
                      <c:pt idx="8769">
                        <c:v>6.12</c:v>
                      </c:pt>
                      <c:pt idx="8770">
                        <c:v>6.13</c:v>
                      </c:pt>
                      <c:pt idx="8771">
                        <c:v>6.08</c:v>
                      </c:pt>
                      <c:pt idx="8772">
                        <c:v>6.1</c:v>
                      </c:pt>
                      <c:pt idx="8773">
                        <c:v>6.11</c:v>
                      </c:pt>
                      <c:pt idx="8774">
                        <c:v>6</c:v>
                      </c:pt>
                      <c:pt idx="8775">
                        <c:v>5.9</c:v>
                      </c:pt>
                      <c:pt idx="8776">
                        <c:v>5.85</c:v>
                      </c:pt>
                      <c:pt idx="8777">
                        <c:v>5.93</c:v>
                      </c:pt>
                      <c:pt idx="8778">
                        <c:v>5.88</c:v>
                      </c:pt>
                      <c:pt idx="8779">
                        <c:v>5.85</c:v>
                      </c:pt>
                      <c:pt idx="8780">
                        <c:v>5.78</c:v>
                      </c:pt>
                      <c:pt idx="8781">
                        <c:v>#N/A</c:v>
                      </c:pt>
                      <c:pt idx="8782">
                        <c:v>5.77</c:v>
                      </c:pt>
                      <c:pt idx="8783">
                        <c:v>5.76</c:v>
                      </c:pt>
                      <c:pt idx="8784">
                        <c:v>5.8</c:v>
                      </c:pt>
                      <c:pt idx="8785">
                        <c:v>5.85</c:v>
                      </c:pt>
                      <c:pt idx="8786">
                        <c:v>5.83</c:v>
                      </c:pt>
                      <c:pt idx="8787">
                        <c:v>5.77</c:v>
                      </c:pt>
                      <c:pt idx="8788">
                        <c:v>5.8</c:v>
                      </c:pt>
                      <c:pt idx="8789">
                        <c:v>5.68</c:v>
                      </c:pt>
                      <c:pt idx="8790">
                        <c:v>5.71</c:v>
                      </c:pt>
                      <c:pt idx="8791">
                        <c:v>5.77</c:v>
                      </c:pt>
                      <c:pt idx="8792">
                        <c:v>5.75</c:v>
                      </c:pt>
                      <c:pt idx="8793">
                        <c:v>5.73</c:v>
                      </c:pt>
                      <c:pt idx="8794">
                        <c:v>5.83</c:v>
                      </c:pt>
                      <c:pt idx="8795">
                        <c:v>5.85</c:v>
                      </c:pt>
                      <c:pt idx="8796">
                        <c:v>5.89</c:v>
                      </c:pt>
                      <c:pt idx="8797">
                        <c:v>5.88</c:v>
                      </c:pt>
                      <c:pt idx="8798">
                        <c:v>5.92</c:v>
                      </c:pt>
                      <c:pt idx="8799">
                        <c:v>5.92</c:v>
                      </c:pt>
                      <c:pt idx="8800">
                        <c:v>5.83</c:v>
                      </c:pt>
                      <c:pt idx="8801">
                        <c:v>5.82</c:v>
                      </c:pt>
                      <c:pt idx="8802">
                        <c:v>5.8</c:v>
                      </c:pt>
                      <c:pt idx="8803">
                        <c:v>5.75</c:v>
                      </c:pt>
                      <c:pt idx="8804">
                        <c:v>5.72</c:v>
                      </c:pt>
                      <c:pt idx="8805">
                        <c:v>5.73</c:v>
                      </c:pt>
                      <c:pt idx="8806">
                        <c:v>#N/A</c:v>
                      </c:pt>
                      <c:pt idx="8807">
                        <c:v>5.74</c:v>
                      </c:pt>
                      <c:pt idx="8808">
                        <c:v>5.75</c:v>
                      </c:pt>
                      <c:pt idx="8809">
                        <c:v>5.72</c:v>
                      </c:pt>
                      <c:pt idx="8810">
                        <c:v>5.67</c:v>
                      </c:pt>
                      <c:pt idx="8811">
                        <c:v>5.67</c:v>
                      </c:pt>
                      <c:pt idx="8812">
                        <c:v>5.65</c:v>
                      </c:pt>
                      <c:pt idx="8813">
                        <c:v>5.67</c:v>
                      </c:pt>
                      <c:pt idx="8814">
                        <c:v>5.67</c:v>
                      </c:pt>
                      <c:pt idx="8815">
                        <c:v>5.72</c:v>
                      </c:pt>
                      <c:pt idx="8816">
                        <c:v>5.76</c:v>
                      </c:pt>
                      <c:pt idx="8817">
                        <c:v>5.68</c:v>
                      </c:pt>
                      <c:pt idx="8818">
                        <c:v>5.64</c:v>
                      </c:pt>
                      <c:pt idx="8819">
                        <c:v>5.61</c:v>
                      </c:pt>
                      <c:pt idx="8820">
                        <c:v>5.64</c:v>
                      </c:pt>
                      <c:pt idx="8821">
                        <c:v>5.62</c:v>
                      </c:pt>
                      <c:pt idx="8822">
                        <c:v>5.61</c:v>
                      </c:pt>
                      <c:pt idx="8823">
                        <c:v>5.52</c:v>
                      </c:pt>
                      <c:pt idx="8824">
                        <c:v>5.46</c:v>
                      </c:pt>
                      <c:pt idx="8825">
                        <c:v>5.49</c:v>
                      </c:pt>
                      <c:pt idx="8826">
                        <c:v>5.51</c:v>
                      </c:pt>
                      <c:pt idx="8827">
                        <c:v>5.54</c:v>
                      </c:pt>
                      <c:pt idx="8828">
                        <c:v>5.47</c:v>
                      </c:pt>
                      <c:pt idx="8829">
                        <c:v>5.49</c:v>
                      </c:pt>
                      <c:pt idx="8830">
                        <c:v>5.52</c:v>
                      </c:pt>
                      <c:pt idx="8831">
                        <c:v>5.49</c:v>
                      </c:pt>
                      <c:pt idx="8832">
                        <c:v>5.47</c:v>
                      </c:pt>
                      <c:pt idx="8833">
                        <c:v>5.53</c:v>
                      </c:pt>
                      <c:pt idx="8834">
                        <c:v>5.46</c:v>
                      </c:pt>
                      <c:pt idx="8835">
                        <c:v>5.46</c:v>
                      </c:pt>
                      <c:pt idx="8836">
                        <c:v>5.46</c:v>
                      </c:pt>
                      <c:pt idx="8837">
                        <c:v>5.49</c:v>
                      </c:pt>
                      <c:pt idx="8838">
                        <c:v>5.51</c:v>
                      </c:pt>
                      <c:pt idx="8839">
                        <c:v>#N/A</c:v>
                      </c:pt>
                      <c:pt idx="8840">
                        <c:v>5.49</c:v>
                      </c:pt>
                      <c:pt idx="8841">
                        <c:v>5.46</c:v>
                      </c:pt>
                      <c:pt idx="8842">
                        <c:v>5.45</c:v>
                      </c:pt>
                      <c:pt idx="8843">
                        <c:v>5.43</c:v>
                      </c:pt>
                      <c:pt idx="8844">
                        <c:v>5.36</c:v>
                      </c:pt>
                      <c:pt idx="8845">
                        <c:v>5.32</c:v>
                      </c:pt>
                      <c:pt idx="8846">
                        <c:v>5.27</c:v>
                      </c:pt>
                      <c:pt idx="8847">
                        <c:v>5.29</c:v>
                      </c:pt>
                      <c:pt idx="8848">
                        <c:v>5.32</c:v>
                      </c:pt>
                      <c:pt idx="8849">
                        <c:v>5.39</c:v>
                      </c:pt>
                      <c:pt idx="8850">
                        <c:v>5.39</c:v>
                      </c:pt>
                      <c:pt idx="8851">
                        <c:v>5.38</c:v>
                      </c:pt>
                      <c:pt idx="8852">
                        <c:v>5.39</c:v>
                      </c:pt>
                      <c:pt idx="8853">
                        <c:v>5.39</c:v>
                      </c:pt>
                      <c:pt idx="8854">
                        <c:v>5.38</c:v>
                      </c:pt>
                      <c:pt idx="8855">
                        <c:v>5.36</c:v>
                      </c:pt>
                      <c:pt idx="8856">
                        <c:v>5.43</c:v>
                      </c:pt>
                      <c:pt idx="8857">
                        <c:v>5.36</c:v>
                      </c:pt>
                      <c:pt idx="8858">
                        <c:v>5.33</c:v>
                      </c:pt>
                      <c:pt idx="8859">
                        <c:v>5.33</c:v>
                      </c:pt>
                      <c:pt idx="8860">
                        <c:v>5.28</c:v>
                      </c:pt>
                      <c:pt idx="8861">
                        <c:v>#N/A</c:v>
                      </c:pt>
                      <c:pt idx="8862">
                        <c:v>5.27</c:v>
                      </c:pt>
                      <c:pt idx="8863">
                        <c:v>5.23</c:v>
                      </c:pt>
                      <c:pt idx="8864">
                        <c:v>5.2</c:v>
                      </c:pt>
                      <c:pt idx="8865">
                        <c:v>5.18</c:v>
                      </c:pt>
                      <c:pt idx="8866">
                        <c:v>#N/A</c:v>
                      </c:pt>
                      <c:pt idx="8867">
                        <c:v>5.18</c:v>
                      </c:pt>
                      <c:pt idx="8868">
                        <c:v>5.17</c:v>
                      </c:pt>
                      <c:pt idx="8869">
                        <c:v>5.17</c:v>
                      </c:pt>
                      <c:pt idx="8870">
                        <c:v>5.2</c:v>
                      </c:pt>
                      <c:pt idx="8871">
                        <c:v>5.2</c:v>
                      </c:pt>
                      <c:pt idx="8872">
                        <c:v>5.18</c:v>
                      </c:pt>
                      <c:pt idx="8873">
                        <c:v>5.22</c:v>
                      </c:pt>
                      <c:pt idx="8874">
                        <c:v>5.22</c:v>
                      </c:pt>
                      <c:pt idx="8875">
                        <c:v>5.17</c:v>
                      </c:pt>
                      <c:pt idx="8876">
                        <c:v>#N/A</c:v>
                      </c:pt>
                      <c:pt idx="8877">
                        <c:v>5.08</c:v>
                      </c:pt>
                      <c:pt idx="8878">
                        <c:v>5.05</c:v>
                      </c:pt>
                      <c:pt idx="8879">
                        <c:v>5.01</c:v>
                      </c:pt>
                      <c:pt idx="8880">
                        <c:v>5.03</c:v>
                      </c:pt>
                      <c:pt idx="8881">
                        <c:v>5.08</c:v>
                      </c:pt>
                      <c:pt idx="8882">
                        <c:v>5.09</c:v>
                      </c:pt>
                      <c:pt idx="8883">
                        <c:v>5.07</c:v>
                      </c:pt>
                      <c:pt idx="8884">
                        <c:v>5.1100000000000003</c:v>
                      </c:pt>
                      <c:pt idx="8885">
                        <c:v>5.08</c:v>
                      </c:pt>
                      <c:pt idx="8886">
                        <c:v>5.0999999999999996</c:v>
                      </c:pt>
                      <c:pt idx="8887">
                        <c:v>5.0199999999999996</c:v>
                      </c:pt>
                      <c:pt idx="8888">
                        <c:v>4.93</c:v>
                      </c:pt>
                      <c:pt idx="8889">
                        <c:v>4.93</c:v>
                      </c:pt>
                      <c:pt idx="8890">
                        <c:v>4.9000000000000004</c:v>
                      </c:pt>
                      <c:pt idx="8891">
                        <c:v>4.95</c:v>
                      </c:pt>
                      <c:pt idx="8892">
                        <c:v>4.93</c:v>
                      </c:pt>
                      <c:pt idx="8893">
                        <c:v>4.92</c:v>
                      </c:pt>
                      <c:pt idx="8894">
                        <c:v>4.9000000000000004</c:v>
                      </c:pt>
                      <c:pt idx="8895">
                        <c:v>4.8499999999999996</c:v>
                      </c:pt>
                      <c:pt idx="8896">
                        <c:v>4.83</c:v>
                      </c:pt>
                      <c:pt idx="8897">
                        <c:v>4.8</c:v>
                      </c:pt>
                      <c:pt idx="8898">
                        <c:v>4.82</c:v>
                      </c:pt>
                      <c:pt idx="8899">
                        <c:v>4.87</c:v>
                      </c:pt>
                      <c:pt idx="8900">
                        <c:v>4.9000000000000004</c:v>
                      </c:pt>
                      <c:pt idx="8901">
                        <c:v>#N/A</c:v>
                      </c:pt>
                      <c:pt idx="8902">
                        <c:v>5.18</c:v>
                      </c:pt>
                      <c:pt idx="8903">
                        <c:v>5.16</c:v>
                      </c:pt>
                      <c:pt idx="8904">
                        <c:v>5.1100000000000003</c:v>
                      </c:pt>
                      <c:pt idx="8905">
                        <c:v>5.13</c:v>
                      </c:pt>
                      <c:pt idx="8906">
                        <c:v>5.18</c:v>
                      </c:pt>
                      <c:pt idx="8907">
                        <c:v>5.28</c:v>
                      </c:pt>
                      <c:pt idx="8908">
                        <c:v>5.43</c:v>
                      </c:pt>
                      <c:pt idx="8909">
                        <c:v>5.44</c:v>
                      </c:pt>
                      <c:pt idx="8910">
                        <c:v>5.26</c:v>
                      </c:pt>
                      <c:pt idx="8911">
                        <c:v>5.21</c:v>
                      </c:pt>
                      <c:pt idx="8912">
                        <c:v>5.28</c:v>
                      </c:pt>
                      <c:pt idx="8913">
                        <c:v>5.36</c:v>
                      </c:pt>
                      <c:pt idx="8914">
                        <c:v>5.4</c:v>
                      </c:pt>
                      <c:pt idx="8915">
                        <c:v>5.73</c:v>
                      </c:pt>
                      <c:pt idx="8916">
                        <c:v>5.71</c:v>
                      </c:pt>
                      <c:pt idx="8917">
                        <c:v>5.78</c:v>
                      </c:pt>
                      <c:pt idx="8918">
                        <c:v>5.73</c:v>
                      </c:pt>
                      <c:pt idx="8919">
                        <c:v>5.7</c:v>
                      </c:pt>
                      <c:pt idx="8920">
                        <c:v>5.87</c:v>
                      </c:pt>
                      <c:pt idx="8921">
                        <c:v>5.89</c:v>
                      </c:pt>
                      <c:pt idx="8922">
                        <c:v>5.85</c:v>
                      </c:pt>
                      <c:pt idx="8923">
                        <c:v>5.76</c:v>
                      </c:pt>
                      <c:pt idx="8924">
                        <c:v>5.72</c:v>
                      </c:pt>
                      <c:pt idx="8925">
                        <c:v>5.74</c:v>
                      </c:pt>
                      <c:pt idx="8926">
                        <c:v>5.69</c:v>
                      </c:pt>
                      <c:pt idx="8927">
                        <c:v>5.72</c:v>
                      </c:pt>
                      <c:pt idx="8928">
                        <c:v>5.81</c:v>
                      </c:pt>
                      <c:pt idx="8929">
                        <c:v>5.88</c:v>
                      </c:pt>
                      <c:pt idx="8930">
                        <c:v>5.79</c:v>
                      </c:pt>
                      <c:pt idx="8931">
                        <c:v>5.79</c:v>
                      </c:pt>
                      <c:pt idx="8932">
                        <c:v>5.74</c:v>
                      </c:pt>
                      <c:pt idx="8933">
                        <c:v>5.77</c:v>
                      </c:pt>
                      <c:pt idx="8934">
                        <c:v>5.83</c:v>
                      </c:pt>
                      <c:pt idx="8935">
                        <c:v>6.09</c:v>
                      </c:pt>
                      <c:pt idx="8936">
                        <c:v>6.11</c:v>
                      </c:pt>
                      <c:pt idx="8937">
                        <c:v>6.06</c:v>
                      </c:pt>
                      <c:pt idx="8938">
                        <c:v>6.1</c:v>
                      </c:pt>
                      <c:pt idx="8939">
                        <c:v>6.12</c:v>
                      </c:pt>
                      <c:pt idx="8940">
                        <c:v>5.96</c:v>
                      </c:pt>
                      <c:pt idx="8941">
                        <c:v>5.93</c:v>
                      </c:pt>
                      <c:pt idx="8942">
                        <c:v>5.91</c:v>
                      </c:pt>
                      <c:pt idx="8943">
                        <c:v>5.96</c:v>
                      </c:pt>
                      <c:pt idx="8944">
                        <c:v>6.02</c:v>
                      </c:pt>
                      <c:pt idx="8945">
                        <c:v>5.95</c:v>
                      </c:pt>
                      <c:pt idx="8946">
                        <c:v>5.92</c:v>
                      </c:pt>
                      <c:pt idx="8947">
                        <c:v>5.93</c:v>
                      </c:pt>
                      <c:pt idx="8948">
                        <c:v>5.95</c:v>
                      </c:pt>
                      <c:pt idx="8949">
                        <c:v>5.99</c:v>
                      </c:pt>
                      <c:pt idx="8950">
                        <c:v>5.92</c:v>
                      </c:pt>
                      <c:pt idx="8951">
                        <c:v>5.98</c:v>
                      </c:pt>
                      <c:pt idx="8952">
                        <c:v>6.03</c:v>
                      </c:pt>
                      <c:pt idx="8953">
                        <c:v>6.03</c:v>
                      </c:pt>
                      <c:pt idx="8954">
                        <c:v>6.16</c:v>
                      </c:pt>
                      <c:pt idx="8955">
                        <c:v>6.2</c:v>
                      </c:pt>
                      <c:pt idx="8956">
                        <c:v>6.15</c:v>
                      </c:pt>
                      <c:pt idx="8957">
                        <c:v>6.2</c:v>
                      </c:pt>
                      <c:pt idx="8958">
                        <c:v>6.15</c:v>
                      </c:pt>
                      <c:pt idx="8959">
                        <c:v>6.14</c:v>
                      </c:pt>
                      <c:pt idx="8960">
                        <c:v>6.04</c:v>
                      </c:pt>
                      <c:pt idx="8961">
                        <c:v>6.06</c:v>
                      </c:pt>
                      <c:pt idx="8962">
                        <c:v>6.01</c:v>
                      </c:pt>
                      <c:pt idx="8963">
                        <c:v>6.01</c:v>
                      </c:pt>
                      <c:pt idx="8964">
                        <c:v>6.08</c:v>
                      </c:pt>
                      <c:pt idx="8965">
                        <c:v>6.04</c:v>
                      </c:pt>
                      <c:pt idx="8966">
                        <c:v>6.02</c:v>
                      </c:pt>
                      <c:pt idx="8967">
                        <c:v>6.03</c:v>
                      </c:pt>
                      <c:pt idx="8968">
                        <c:v>6.03</c:v>
                      </c:pt>
                      <c:pt idx="8969">
                        <c:v>6.05</c:v>
                      </c:pt>
                      <c:pt idx="8970">
                        <c:v>6.03</c:v>
                      </c:pt>
                      <c:pt idx="8971">
                        <c:v>#N/A</c:v>
                      </c:pt>
                      <c:pt idx="8972">
                        <c:v>6.05</c:v>
                      </c:pt>
                      <c:pt idx="8973">
                        <c:v>6.16</c:v>
                      </c:pt>
                      <c:pt idx="8974">
                        <c:v>6.18</c:v>
                      </c:pt>
                      <c:pt idx="8975">
                        <c:v>6.27</c:v>
                      </c:pt>
                      <c:pt idx="8976">
                        <c:v>6.26</c:v>
                      </c:pt>
                      <c:pt idx="8977">
                        <c:v>6.24</c:v>
                      </c:pt>
                      <c:pt idx="8978">
                        <c:v>6.24</c:v>
                      </c:pt>
                      <c:pt idx="8979">
                        <c:v>6.16</c:v>
                      </c:pt>
                      <c:pt idx="8980">
                        <c:v>6.4</c:v>
                      </c:pt>
                      <c:pt idx="8981">
                        <c:v>6.4</c:v>
                      </c:pt>
                      <c:pt idx="8982">
                        <c:v>6.37</c:v>
                      </c:pt>
                      <c:pt idx="8983">
                        <c:v>6.39</c:v>
                      </c:pt>
                      <c:pt idx="8984">
                        <c:v>6.36</c:v>
                      </c:pt>
                      <c:pt idx="8985">
                        <c:v>6.29</c:v>
                      </c:pt>
                      <c:pt idx="8986">
                        <c:v>6.27</c:v>
                      </c:pt>
                      <c:pt idx="8987">
                        <c:v>6.28</c:v>
                      </c:pt>
                      <c:pt idx="8988">
                        <c:v>6.31</c:v>
                      </c:pt>
                      <c:pt idx="8989">
                        <c:v>6.38</c:v>
                      </c:pt>
                      <c:pt idx="8990">
                        <c:v>6.35</c:v>
                      </c:pt>
                      <c:pt idx="8991">
                        <c:v>6.32</c:v>
                      </c:pt>
                      <c:pt idx="8992">
                        <c:v>6.3</c:v>
                      </c:pt>
                      <c:pt idx="8993">
                        <c:v>6.3</c:v>
                      </c:pt>
                      <c:pt idx="8994">
                        <c:v>6.21</c:v>
                      </c:pt>
                      <c:pt idx="8995">
                        <c:v>6.11</c:v>
                      </c:pt>
                      <c:pt idx="8996">
                        <c:v>6.15</c:v>
                      </c:pt>
                      <c:pt idx="8997">
                        <c:v>6.22</c:v>
                      </c:pt>
                      <c:pt idx="8998">
                        <c:v>6.2</c:v>
                      </c:pt>
                      <c:pt idx="8999">
                        <c:v>#N/A</c:v>
                      </c:pt>
                      <c:pt idx="9000">
                        <c:v>6.44</c:v>
                      </c:pt>
                      <c:pt idx="9001">
                        <c:v>6.43</c:v>
                      </c:pt>
                      <c:pt idx="9002">
                        <c:v>6.41</c:v>
                      </c:pt>
                      <c:pt idx="9003">
                        <c:v>6.34</c:v>
                      </c:pt>
                      <c:pt idx="9004">
                        <c:v>6.28</c:v>
                      </c:pt>
                      <c:pt idx="9005">
                        <c:v>6.26</c:v>
                      </c:pt>
                      <c:pt idx="9006">
                        <c:v>6.32</c:v>
                      </c:pt>
                      <c:pt idx="9007">
                        <c:v>6.23</c:v>
                      </c:pt>
                      <c:pt idx="9008">
                        <c:v>6.23</c:v>
                      </c:pt>
                      <c:pt idx="9009">
                        <c:v>6.16</c:v>
                      </c:pt>
                      <c:pt idx="9010">
                        <c:v>6.18</c:v>
                      </c:pt>
                      <c:pt idx="9011">
                        <c:v>6.23</c:v>
                      </c:pt>
                      <c:pt idx="9012">
                        <c:v>6.23</c:v>
                      </c:pt>
                      <c:pt idx="9013">
                        <c:v>6.26</c:v>
                      </c:pt>
                      <c:pt idx="9014">
                        <c:v>6.28</c:v>
                      </c:pt>
                      <c:pt idx="9015">
                        <c:v>6.25</c:v>
                      </c:pt>
                      <c:pt idx="9016">
                        <c:v>6.32</c:v>
                      </c:pt>
                      <c:pt idx="9017">
                        <c:v>6.3</c:v>
                      </c:pt>
                      <c:pt idx="9018">
                        <c:v>6.22</c:v>
                      </c:pt>
                      <c:pt idx="9019">
                        <c:v>6.08</c:v>
                      </c:pt>
                      <c:pt idx="9020">
                        <c:v>5.91</c:v>
                      </c:pt>
                      <c:pt idx="9021">
                        <c:v>5.93</c:v>
                      </c:pt>
                      <c:pt idx="9022">
                        <c:v>5.93</c:v>
                      </c:pt>
                      <c:pt idx="9023">
                        <c:v>5.97</c:v>
                      </c:pt>
                      <c:pt idx="9024">
                        <c:v>5.97</c:v>
                      </c:pt>
                      <c:pt idx="9025">
                        <c:v>5.93</c:v>
                      </c:pt>
                      <c:pt idx="9026">
                        <c:v>5.92</c:v>
                      </c:pt>
                      <c:pt idx="9027">
                        <c:v>5.97</c:v>
                      </c:pt>
                      <c:pt idx="9028">
                        <c:v>5.97</c:v>
                      </c:pt>
                      <c:pt idx="9029">
                        <c:v>6</c:v>
                      </c:pt>
                      <c:pt idx="9030">
                        <c:v>5.95</c:v>
                      </c:pt>
                      <c:pt idx="9031">
                        <c:v>5.97</c:v>
                      </c:pt>
                      <c:pt idx="9032">
                        <c:v>5.97</c:v>
                      </c:pt>
                      <c:pt idx="9033">
                        <c:v>5.99</c:v>
                      </c:pt>
                      <c:pt idx="9034">
                        <c:v>6</c:v>
                      </c:pt>
                      <c:pt idx="9035">
                        <c:v>6.09</c:v>
                      </c:pt>
                      <c:pt idx="9036">
                        <c:v>6.18</c:v>
                      </c:pt>
                      <c:pt idx="9037">
                        <c:v>6.17</c:v>
                      </c:pt>
                      <c:pt idx="9038">
                        <c:v>6.17</c:v>
                      </c:pt>
                      <c:pt idx="9039">
                        <c:v>6.23</c:v>
                      </c:pt>
                      <c:pt idx="9040">
                        <c:v>6.34</c:v>
                      </c:pt>
                      <c:pt idx="9041">
                        <c:v>#N/A</c:v>
                      </c:pt>
                      <c:pt idx="9042">
                        <c:v>6.35</c:v>
                      </c:pt>
                      <c:pt idx="9043">
                        <c:v>6.38</c:v>
                      </c:pt>
                      <c:pt idx="9044">
                        <c:v>6.38</c:v>
                      </c:pt>
                      <c:pt idx="9045">
                        <c:v>6.33</c:v>
                      </c:pt>
                      <c:pt idx="9046">
                        <c:v>6.32</c:v>
                      </c:pt>
                      <c:pt idx="9047">
                        <c:v>6.34</c:v>
                      </c:pt>
                      <c:pt idx="9048">
                        <c:v>6.34</c:v>
                      </c:pt>
                      <c:pt idx="9049">
                        <c:v>6.27</c:v>
                      </c:pt>
                      <c:pt idx="9050">
                        <c:v>6.1</c:v>
                      </c:pt>
                      <c:pt idx="9051">
                        <c:v>6.14</c:v>
                      </c:pt>
                      <c:pt idx="9052">
                        <c:v>6.22</c:v>
                      </c:pt>
                      <c:pt idx="9053">
                        <c:v>6.26</c:v>
                      </c:pt>
                      <c:pt idx="9054">
                        <c:v>6.29</c:v>
                      </c:pt>
                      <c:pt idx="9055">
                        <c:v>6.26</c:v>
                      </c:pt>
                      <c:pt idx="9056">
                        <c:v>6.24</c:v>
                      </c:pt>
                      <c:pt idx="9057">
                        <c:v>6.16</c:v>
                      </c:pt>
                      <c:pt idx="9058">
                        <c:v>6.08</c:v>
                      </c:pt>
                      <c:pt idx="9059">
                        <c:v>6.05</c:v>
                      </c:pt>
                      <c:pt idx="9060">
                        <c:v>6.07</c:v>
                      </c:pt>
                      <c:pt idx="9061">
                        <c:v>6.1</c:v>
                      </c:pt>
                      <c:pt idx="9062">
                        <c:v>6.03</c:v>
                      </c:pt>
                      <c:pt idx="9063">
                        <c:v>5.98</c:v>
                      </c:pt>
                      <c:pt idx="9064">
                        <c:v>6</c:v>
                      </c:pt>
                      <c:pt idx="9065">
                        <c:v>5.85</c:v>
                      </c:pt>
                      <c:pt idx="9066">
                        <c:v>5.89</c:v>
                      </c:pt>
                      <c:pt idx="9067">
                        <c:v>5.9</c:v>
                      </c:pt>
                      <c:pt idx="9068">
                        <c:v>5.96</c:v>
                      </c:pt>
                      <c:pt idx="9069">
                        <c:v>6.01</c:v>
                      </c:pt>
                      <c:pt idx="9070">
                        <c:v>5.92</c:v>
                      </c:pt>
                      <c:pt idx="9071">
                        <c:v>#N/A</c:v>
                      </c:pt>
                      <c:pt idx="9072">
                        <c:v>5.93</c:v>
                      </c:pt>
                      <c:pt idx="9073">
                        <c:v>5.94</c:v>
                      </c:pt>
                      <c:pt idx="9074">
                        <c:v>5.89</c:v>
                      </c:pt>
                      <c:pt idx="9075">
                        <c:v>5.89</c:v>
                      </c:pt>
                      <c:pt idx="9076">
                        <c:v>5.91</c:v>
                      </c:pt>
                      <c:pt idx="9077">
                        <c:v>5.95</c:v>
                      </c:pt>
                      <c:pt idx="9078">
                        <c:v>5.94</c:v>
                      </c:pt>
                      <c:pt idx="9079">
                        <c:v>5.94</c:v>
                      </c:pt>
                      <c:pt idx="9080">
                        <c:v>5.9</c:v>
                      </c:pt>
                      <c:pt idx="9081">
                        <c:v>5.92</c:v>
                      </c:pt>
                      <c:pt idx="9082">
                        <c:v>5.77</c:v>
                      </c:pt>
                      <c:pt idx="9083">
                        <c:v>5.79</c:v>
                      </c:pt>
                      <c:pt idx="9084">
                        <c:v>5.77</c:v>
                      </c:pt>
                      <c:pt idx="9085">
                        <c:v>5.79</c:v>
                      </c:pt>
                      <c:pt idx="9086">
                        <c:v>5.78</c:v>
                      </c:pt>
                      <c:pt idx="9087">
                        <c:v>5.74</c:v>
                      </c:pt>
                      <c:pt idx="9088">
                        <c:v>5.76</c:v>
                      </c:pt>
                      <c:pt idx="9089">
                        <c:v>5.75</c:v>
                      </c:pt>
                      <c:pt idx="9090">
                        <c:v>5.76</c:v>
                      </c:pt>
                      <c:pt idx="9091">
                        <c:v>#N/A</c:v>
                      </c:pt>
                      <c:pt idx="9092">
                        <c:v>5.73</c:v>
                      </c:pt>
                      <c:pt idx="9093">
                        <c:v>5.71</c:v>
                      </c:pt>
                      <c:pt idx="9094">
                        <c:v>5.66</c:v>
                      </c:pt>
                      <c:pt idx="9095">
                        <c:v>5.68</c:v>
                      </c:pt>
                      <c:pt idx="9096">
                        <c:v>5.7</c:v>
                      </c:pt>
                      <c:pt idx="9097">
                        <c:v>5.68</c:v>
                      </c:pt>
                      <c:pt idx="9098">
                        <c:v>5.65</c:v>
                      </c:pt>
                      <c:pt idx="9099">
                        <c:v>5.67</c:v>
                      </c:pt>
                      <c:pt idx="9100">
                        <c:v>5.69</c:v>
                      </c:pt>
                      <c:pt idx="9101">
                        <c:v>5.67</c:v>
                      </c:pt>
                      <c:pt idx="9102">
                        <c:v>5.66</c:v>
                      </c:pt>
                      <c:pt idx="9103">
                        <c:v>5.66</c:v>
                      </c:pt>
                      <c:pt idx="9104">
                        <c:v>#N/A</c:v>
                      </c:pt>
                      <c:pt idx="9105">
                        <c:v>5.59</c:v>
                      </c:pt>
                      <c:pt idx="9106">
                        <c:v>5.61</c:v>
                      </c:pt>
                      <c:pt idx="9107">
                        <c:v>5.61</c:v>
                      </c:pt>
                      <c:pt idx="9108">
                        <c:v>5.64</c:v>
                      </c:pt>
                      <c:pt idx="9109">
                        <c:v>5.71</c:v>
                      </c:pt>
                      <c:pt idx="9110">
                        <c:v>5.73</c:v>
                      </c:pt>
                      <c:pt idx="9111">
                        <c:v>5.7</c:v>
                      </c:pt>
                      <c:pt idx="9112">
                        <c:v>5.71</c:v>
                      </c:pt>
                      <c:pt idx="9113">
                        <c:v>5.82</c:v>
                      </c:pt>
                      <c:pt idx="9114">
                        <c:v>5.84</c:v>
                      </c:pt>
                      <c:pt idx="9115">
                        <c:v>5.77</c:v>
                      </c:pt>
                      <c:pt idx="9116">
                        <c:v>5.82</c:v>
                      </c:pt>
                      <c:pt idx="9117">
                        <c:v>5.87</c:v>
                      </c:pt>
                      <c:pt idx="9118">
                        <c:v>5.89</c:v>
                      </c:pt>
                      <c:pt idx="9119">
                        <c:v>5.83</c:v>
                      </c:pt>
                      <c:pt idx="9120">
                        <c:v>5.83</c:v>
                      </c:pt>
                      <c:pt idx="9121">
                        <c:v>5.85</c:v>
                      </c:pt>
                      <c:pt idx="9122">
                        <c:v>5.85</c:v>
                      </c:pt>
                      <c:pt idx="9123">
                        <c:v>#N/A</c:v>
                      </c:pt>
                      <c:pt idx="9124">
                        <c:v>5.85</c:v>
                      </c:pt>
                      <c:pt idx="9125">
                        <c:v>5.81</c:v>
                      </c:pt>
                      <c:pt idx="9126">
                        <c:v>5.8</c:v>
                      </c:pt>
                      <c:pt idx="9127">
                        <c:v>5.88</c:v>
                      </c:pt>
                      <c:pt idx="9128">
                        <c:v>#N/A</c:v>
                      </c:pt>
                      <c:pt idx="9129">
                        <c:v>5.97</c:v>
                      </c:pt>
                      <c:pt idx="9130">
                        <c:v>5.95</c:v>
                      </c:pt>
                      <c:pt idx="9131">
                        <c:v>5.97</c:v>
                      </c:pt>
                      <c:pt idx="9132">
                        <c:v>5.98</c:v>
                      </c:pt>
                      <c:pt idx="9133">
                        <c:v>6.01</c:v>
                      </c:pt>
                      <c:pt idx="9134">
                        <c:v>5.94</c:v>
                      </c:pt>
                      <c:pt idx="9135">
                        <c:v>6.06</c:v>
                      </c:pt>
                      <c:pt idx="9136">
                        <c:v>6.07</c:v>
                      </c:pt>
                      <c:pt idx="9137">
                        <c:v>5.98</c:v>
                      </c:pt>
                      <c:pt idx="9138">
                        <c:v>5.98</c:v>
                      </c:pt>
                      <c:pt idx="9139">
                        <c:v>6</c:v>
                      </c:pt>
                      <c:pt idx="9140">
                        <c:v>6</c:v>
                      </c:pt>
                      <c:pt idx="9141">
                        <c:v>#N/A</c:v>
                      </c:pt>
                      <c:pt idx="9142">
                        <c:v>5.99</c:v>
                      </c:pt>
                      <c:pt idx="9143">
                        <c:v>6</c:v>
                      </c:pt>
                      <c:pt idx="9144">
                        <c:v>6.06</c:v>
                      </c:pt>
                      <c:pt idx="9145">
                        <c:v>6.07</c:v>
                      </c:pt>
                      <c:pt idx="9146">
                        <c:v>6.11</c:v>
                      </c:pt>
                      <c:pt idx="9147">
                        <c:v>6.04</c:v>
                      </c:pt>
                      <c:pt idx="9148">
                        <c:v>6.04</c:v>
                      </c:pt>
                      <c:pt idx="9149">
                        <c:v>6.01</c:v>
                      </c:pt>
                      <c:pt idx="9150">
                        <c:v>5.94</c:v>
                      </c:pt>
                      <c:pt idx="9151">
                        <c:v>5.89</c:v>
                      </c:pt>
                      <c:pt idx="9152">
                        <c:v>5.88</c:v>
                      </c:pt>
                      <c:pt idx="9153">
                        <c:v>5.91</c:v>
                      </c:pt>
                      <c:pt idx="9154">
                        <c:v>5.91</c:v>
                      </c:pt>
                      <c:pt idx="9155">
                        <c:v>5.86</c:v>
                      </c:pt>
                      <c:pt idx="9156">
                        <c:v>5.87</c:v>
                      </c:pt>
                      <c:pt idx="9157">
                        <c:v>5.88</c:v>
                      </c:pt>
                      <c:pt idx="9158">
                        <c:v>5.9</c:v>
                      </c:pt>
                      <c:pt idx="9159">
                        <c:v>5.83</c:v>
                      </c:pt>
                      <c:pt idx="9160">
                        <c:v>5.79</c:v>
                      </c:pt>
                      <c:pt idx="9161">
                        <c:v>#N/A</c:v>
                      </c:pt>
                      <c:pt idx="9162">
                        <c:v>5.8</c:v>
                      </c:pt>
                      <c:pt idx="9163">
                        <c:v>5.82</c:v>
                      </c:pt>
                      <c:pt idx="9164">
                        <c:v>5.85</c:v>
                      </c:pt>
                      <c:pt idx="9165">
                        <c:v>5.85</c:v>
                      </c:pt>
                      <c:pt idx="9166">
                        <c:v>5.89</c:v>
                      </c:pt>
                      <c:pt idx="9167">
                        <c:v>5.9</c:v>
                      </c:pt>
                      <c:pt idx="9168">
                        <c:v>6.06</c:v>
                      </c:pt>
                      <c:pt idx="9169">
                        <c:v>6.09</c:v>
                      </c:pt>
                      <c:pt idx="9170">
                        <c:v>6.09</c:v>
                      </c:pt>
                      <c:pt idx="9171">
                        <c:v>6.11</c:v>
                      </c:pt>
                      <c:pt idx="9172">
                        <c:v>6.11</c:v>
                      </c:pt>
                      <c:pt idx="9173">
                        <c:v>6.13</c:v>
                      </c:pt>
                      <c:pt idx="9174">
                        <c:v>6.15</c:v>
                      </c:pt>
                      <c:pt idx="9175">
                        <c:v>6.1</c:v>
                      </c:pt>
                      <c:pt idx="9176">
                        <c:v>6.1</c:v>
                      </c:pt>
                      <c:pt idx="9177">
                        <c:v>6.09</c:v>
                      </c:pt>
                      <c:pt idx="9178">
                        <c:v>6.12</c:v>
                      </c:pt>
                      <c:pt idx="9179">
                        <c:v>6.21</c:v>
                      </c:pt>
                      <c:pt idx="9180">
                        <c:v>6.18</c:v>
                      </c:pt>
                      <c:pt idx="9181">
                        <c:v>6.22</c:v>
                      </c:pt>
                      <c:pt idx="9182">
                        <c:v>6.22</c:v>
                      </c:pt>
                      <c:pt idx="9183">
                        <c:v>6.24</c:v>
                      </c:pt>
                      <c:pt idx="9184">
                        <c:v>6.27</c:v>
                      </c:pt>
                      <c:pt idx="9185">
                        <c:v>6.29</c:v>
                      </c:pt>
                      <c:pt idx="9186">
                        <c:v>6.29</c:v>
                      </c:pt>
                      <c:pt idx="9187">
                        <c:v>6.33</c:v>
                      </c:pt>
                      <c:pt idx="9188">
                        <c:v>6.38</c:v>
                      </c:pt>
                      <c:pt idx="9189">
                        <c:v>6.45</c:v>
                      </c:pt>
                      <c:pt idx="9190">
                        <c:v>#N/A</c:v>
                      </c:pt>
                      <c:pt idx="9191">
                        <c:v>6.45</c:v>
                      </c:pt>
                      <c:pt idx="9192">
                        <c:v>6.42</c:v>
                      </c:pt>
                      <c:pt idx="9193">
                        <c:v>6.42</c:v>
                      </c:pt>
                      <c:pt idx="9194">
                        <c:v>6.4</c:v>
                      </c:pt>
                      <c:pt idx="9195">
                        <c:v>6.44</c:v>
                      </c:pt>
                      <c:pt idx="9196">
                        <c:v>6.41</c:v>
                      </c:pt>
                      <c:pt idx="9197">
                        <c:v>6.44</c:v>
                      </c:pt>
                      <c:pt idx="9198">
                        <c:v>6.44</c:v>
                      </c:pt>
                      <c:pt idx="9199">
                        <c:v>6.46</c:v>
                      </c:pt>
                      <c:pt idx="9200">
                        <c:v>6.53</c:v>
                      </c:pt>
                      <c:pt idx="9201">
                        <c:v>6.54</c:v>
                      </c:pt>
                      <c:pt idx="9202">
                        <c:v>6.45</c:v>
                      </c:pt>
                      <c:pt idx="9203">
                        <c:v>6.49</c:v>
                      </c:pt>
                      <c:pt idx="9204">
                        <c:v>6.44</c:v>
                      </c:pt>
                      <c:pt idx="9205">
                        <c:v>6.42</c:v>
                      </c:pt>
                      <c:pt idx="9206">
                        <c:v>6.46</c:v>
                      </c:pt>
                      <c:pt idx="9207">
                        <c:v>6.43</c:v>
                      </c:pt>
                      <c:pt idx="9208">
                        <c:v>6.47</c:v>
                      </c:pt>
                      <c:pt idx="9209">
                        <c:v>6.52</c:v>
                      </c:pt>
                      <c:pt idx="9210">
                        <c:v>6.54</c:v>
                      </c:pt>
                      <c:pt idx="9211">
                        <c:v>6.51</c:v>
                      </c:pt>
                      <c:pt idx="9212">
                        <c:v>6.34</c:v>
                      </c:pt>
                      <c:pt idx="9213">
                        <c:v>6.29</c:v>
                      </c:pt>
                      <c:pt idx="9214">
                        <c:v>6.27</c:v>
                      </c:pt>
                      <c:pt idx="9215">
                        <c:v>6.26</c:v>
                      </c:pt>
                      <c:pt idx="9216">
                        <c:v>6.28</c:v>
                      </c:pt>
                      <c:pt idx="9217">
                        <c:v>6.29</c:v>
                      </c:pt>
                      <c:pt idx="9218">
                        <c:v>6.36</c:v>
                      </c:pt>
                      <c:pt idx="9219">
                        <c:v>6.33</c:v>
                      </c:pt>
                      <c:pt idx="9220">
                        <c:v>6.24</c:v>
                      </c:pt>
                      <c:pt idx="9221">
                        <c:v>6.23</c:v>
                      </c:pt>
                      <c:pt idx="9222">
                        <c:v>6.3</c:v>
                      </c:pt>
                      <c:pt idx="9223">
                        <c:v>6.26</c:v>
                      </c:pt>
                      <c:pt idx="9224">
                        <c:v>6.25</c:v>
                      </c:pt>
                      <c:pt idx="9225">
                        <c:v>6.28</c:v>
                      </c:pt>
                      <c:pt idx="9226">
                        <c:v>6.28</c:v>
                      </c:pt>
                      <c:pt idx="9227">
                        <c:v>6.25</c:v>
                      </c:pt>
                      <c:pt idx="9228">
                        <c:v>6.25</c:v>
                      </c:pt>
                      <c:pt idx="9229">
                        <c:v>6.27</c:v>
                      </c:pt>
                      <c:pt idx="9230">
                        <c:v>6.25</c:v>
                      </c:pt>
                      <c:pt idx="9231">
                        <c:v>#N/A</c:v>
                      </c:pt>
                      <c:pt idx="9232">
                        <c:v>6.3</c:v>
                      </c:pt>
                      <c:pt idx="9233">
                        <c:v>6.34</c:v>
                      </c:pt>
                      <c:pt idx="9234">
                        <c:v>6.3</c:v>
                      </c:pt>
                      <c:pt idx="9235">
                        <c:v>6.22</c:v>
                      </c:pt>
                      <c:pt idx="9236">
                        <c:v>6.23</c:v>
                      </c:pt>
                      <c:pt idx="9237">
                        <c:v>6.2</c:v>
                      </c:pt>
                      <c:pt idx="9238">
                        <c:v>6.2</c:v>
                      </c:pt>
                      <c:pt idx="9239">
                        <c:v>6.2</c:v>
                      </c:pt>
                      <c:pt idx="9240">
                        <c:v>6.12</c:v>
                      </c:pt>
                      <c:pt idx="9241">
                        <c:v>6.15</c:v>
                      </c:pt>
                      <c:pt idx="9242">
                        <c:v>6.17</c:v>
                      </c:pt>
                      <c:pt idx="9243">
                        <c:v>6.19</c:v>
                      </c:pt>
                      <c:pt idx="9244">
                        <c:v>6.07</c:v>
                      </c:pt>
                      <c:pt idx="9245">
                        <c:v>6.03</c:v>
                      </c:pt>
                      <c:pt idx="9246">
                        <c:v>6.02</c:v>
                      </c:pt>
                      <c:pt idx="9247">
                        <c:v>6.05</c:v>
                      </c:pt>
                      <c:pt idx="9248">
                        <c:v>6.02</c:v>
                      </c:pt>
                      <c:pt idx="9249">
                        <c:v>6.04</c:v>
                      </c:pt>
                      <c:pt idx="9250">
                        <c:v>6.02</c:v>
                      </c:pt>
                      <c:pt idx="9251">
                        <c:v>6.04</c:v>
                      </c:pt>
                      <c:pt idx="9252">
                        <c:v>6.03</c:v>
                      </c:pt>
                      <c:pt idx="9253">
                        <c:v>6.05</c:v>
                      </c:pt>
                      <c:pt idx="9254">
                        <c:v>6.05</c:v>
                      </c:pt>
                      <c:pt idx="9255">
                        <c:v>6.03</c:v>
                      </c:pt>
                      <c:pt idx="9256">
                        <c:v>6.08</c:v>
                      </c:pt>
                      <c:pt idx="9257">
                        <c:v>6.02</c:v>
                      </c:pt>
                      <c:pt idx="9258">
                        <c:v>6.02</c:v>
                      </c:pt>
                      <c:pt idx="9259">
                        <c:v>5.93</c:v>
                      </c:pt>
                      <c:pt idx="9260">
                        <c:v>#N/A</c:v>
                      </c:pt>
                      <c:pt idx="9261">
                        <c:v>5.92</c:v>
                      </c:pt>
                      <c:pt idx="9262">
                        <c:v>5.92</c:v>
                      </c:pt>
                      <c:pt idx="9263">
                        <c:v>5.9</c:v>
                      </c:pt>
                      <c:pt idx="9264">
                        <c:v>5.91</c:v>
                      </c:pt>
                      <c:pt idx="9265">
                        <c:v>5.89</c:v>
                      </c:pt>
                      <c:pt idx="9266">
                        <c:v>5.94</c:v>
                      </c:pt>
                      <c:pt idx="9267">
                        <c:v>5.92</c:v>
                      </c:pt>
                      <c:pt idx="9268">
                        <c:v>5.87</c:v>
                      </c:pt>
                      <c:pt idx="9269">
                        <c:v>5.87</c:v>
                      </c:pt>
                      <c:pt idx="9270">
                        <c:v>5.91</c:v>
                      </c:pt>
                      <c:pt idx="9271">
                        <c:v>5.94</c:v>
                      </c:pt>
                      <c:pt idx="9272">
                        <c:v>5.9</c:v>
                      </c:pt>
                      <c:pt idx="9273">
                        <c:v>5.85</c:v>
                      </c:pt>
                      <c:pt idx="9274">
                        <c:v>5.87</c:v>
                      </c:pt>
                      <c:pt idx="9275">
                        <c:v>5.87</c:v>
                      </c:pt>
                      <c:pt idx="9276">
                        <c:v>5.86</c:v>
                      </c:pt>
                      <c:pt idx="9277">
                        <c:v>5.79</c:v>
                      </c:pt>
                      <c:pt idx="9278">
                        <c:v>5.76</c:v>
                      </c:pt>
                      <c:pt idx="9279">
                        <c:v>5.74</c:v>
                      </c:pt>
                      <c:pt idx="9280">
                        <c:v>5.89</c:v>
                      </c:pt>
                      <c:pt idx="9281">
                        <c:v>5.91</c:v>
                      </c:pt>
                      <c:pt idx="9282">
                        <c:v>5.93</c:v>
                      </c:pt>
                      <c:pt idx="9283">
                        <c:v>5.91</c:v>
                      </c:pt>
                      <c:pt idx="9284">
                        <c:v>5.93</c:v>
                      </c:pt>
                      <c:pt idx="9285">
                        <c:v>6.02</c:v>
                      </c:pt>
                      <c:pt idx="9286">
                        <c:v>5.99</c:v>
                      </c:pt>
                      <c:pt idx="9287">
                        <c:v>6</c:v>
                      </c:pt>
                      <c:pt idx="9288">
                        <c:v>5.95</c:v>
                      </c:pt>
                      <c:pt idx="9289">
                        <c:v>5.92</c:v>
                      </c:pt>
                      <c:pt idx="9290">
                        <c:v>5.87</c:v>
                      </c:pt>
                      <c:pt idx="9291">
                        <c:v>5.82</c:v>
                      </c:pt>
                      <c:pt idx="9292">
                        <c:v>5.85</c:v>
                      </c:pt>
                      <c:pt idx="9293">
                        <c:v>5.88</c:v>
                      </c:pt>
                      <c:pt idx="9294">
                        <c:v>5.95</c:v>
                      </c:pt>
                      <c:pt idx="9295">
                        <c:v>5.98</c:v>
                      </c:pt>
                      <c:pt idx="9296">
                        <c:v>6.01</c:v>
                      </c:pt>
                      <c:pt idx="9297">
                        <c:v>5.99</c:v>
                      </c:pt>
                      <c:pt idx="9298">
                        <c:v>6.01</c:v>
                      </c:pt>
                      <c:pt idx="9299">
                        <c:v>5.94</c:v>
                      </c:pt>
                      <c:pt idx="9300">
                        <c:v>5.97</c:v>
                      </c:pt>
                      <c:pt idx="9301">
                        <c:v>#N/A</c:v>
                      </c:pt>
                      <c:pt idx="9302">
                        <c:v>5.94</c:v>
                      </c:pt>
                      <c:pt idx="9303">
                        <c:v>5.96</c:v>
                      </c:pt>
                      <c:pt idx="9304">
                        <c:v>5.98</c:v>
                      </c:pt>
                      <c:pt idx="9305">
                        <c:v>5.98</c:v>
                      </c:pt>
                      <c:pt idx="9306">
                        <c:v>5.98</c:v>
                      </c:pt>
                      <c:pt idx="9307">
                        <c:v>5.98</c:v>
                      </c:pt>
                      <c:pt idx="9308">
                        <c:v>6</c:v>
                      </c:pt>
                      <c:pt idx="9309">
                        <c:v>6</c:v>
                      </c:pt>
                      <c:pt idx="9310">
                        <c:v>5.93</c:v>
                      </c:pt>
                      <c:pt idx="9311">
                        <c:v>5.93</c:v>
                      </c:pt>
                      <c:pt idx="9312">
                        <c:v>5.81</c:v>
                      </c:pt>
                      <c:pt idx="9313">
                        <c:v>5.79</c:v>
                      </c:pt>
                      <c:pt idx="9314">
                        <c:v>5.81</c:v>
                      </c:pt>
                      <c:pt idx="9315">
                        <c:v>5.81</c:v>
                      </c:pt>
                      <c:pt idx="9316">
                        <c:v>5.79</c:v>
                      </c:pt>
                      <c:pt idx="9317">
                        <c:v>5.8</c:v>
                      </c:pt>
                      <c:pt idx="9318">
                        <c:v>5.78</c:v>
                      </c:pt>
                      <c:pt idx="9319">
                        <c:v>5.85</c:v>
                      </c:pt>
                      <c:pt idx="9320">
                        <c:v>5.8</c:v>
                      </c:pt>
                      <c:pt idx="9321">
                        <c:v>5.8</c:v>
                      </c:pt>
                      <c:pt idx="9322">
                        <c:v>5.8</c:v>
                      </c:pt>
                      <c:pt idx="9323">
                        <c:v>5.75</c:v>
                      </c:pt>
                      <c:pt idx="9324">
                        <c:v>5.73</c:v>
                      </c:pt>
                      <c:pt idx="9325">
                        <c:v>5.72</c:v>
                      </c:pt>
                      <c:pt idx="9326">
                        <c:v>5.68</c:v>
                      </c:pt>
                      <c:pt idx="9327">
                        <c:v>5.67</c:v>
                      </c:pt>
                      <c:pt idx="9328">
                        <c:v>5.79</c:v>
                      </c:pt>
                      <c:pt idx="9329">
                        <c:v>5.8</c:v>
                      </c:pt>
                      <c:pt idx="9330">
                        <c:v>5.86</c:v>
                      </c:pt>
                      <c:pt idx="9331">
                        <c:v>#N/A</c:v>
                      </c:pt>
                      <c:pt idx="9332">
                        <c:v>5.81</c:v>
                      </c:pt>
                      <c:pt idx="9333">
                        <c:v>5.84</c:v>
                      </c:pt>
                      <c:pt idx="9334">
                        <c:v>5.84</c:v>
                      </c:pt>
                      <c:pt idx="9335">
                        <c:v>5.91</c:v>
                      </c:pt>
                      <c:pt idx="9336">
                        <c:v>5.9</c:v>
                      </c:pt>
                      <c:pt idx="9337">
                        <c:v>5.92</c:v>
                      </c:pt>
                      <c:pt idx="9338">
                        <c:v>5.91</c:v>
                      </c:pt>
                      <c:pt idx="9339">
                        <c:v>5.79</c:v>
                      </c:pt>
                      <c:pt idx="9340">
                        <c:v>5.79</c:v>
                      </c:pt>
                      <c:pt idx="9341">
                        <c:v>5.62</c:v>
                      </c:pt>
                      <c:pt idx="9342">
                        <c:v>5.74</c:v>
                      </c:pt>
                      <c:pt idx="9343">
                        <c:v>5.67</c:v>
                      </c:pt>
                      <c:pt idx="9344">
                        <c:v>5.61</c:v>
                      </c:pt>
                      <c:pt idx="9345">
                        <c:v>5.63</c:v>
                      </c:pt>
                      <c:pt idx="9346">
                        <c:v>5.69</c:v>
                      </c:pt>
                      <c:pt idx="9347">
                        <c:v>5.73</c:v>
                      </c:pt>
                      <c:pt idx="9348">
                        <c:v>5.73</c:v>
                      </c:pt>
                      <c:pt idx="9349">
                        <c:v>5.7</c:v>
                      </c:pt>
                      <c:pt idx="9350">
                        <c:v>5.71</c:v>
                      </c:pt>
                      <c:pt idx="9351">
                        <c:v>5.73</c:v>
                      </c:pt>
                      <c:pt idx="9352">
                        <c:v>#N/A</c:v>
                      </c:pt>
                      <c:pt idx="9353">
                        <c:v>5.7</c:v>
                      </c:pt>
                      <c:pt idx="9354">
                        <c:v>5.7</c:v>
                      </c:pt>
                      <c:pt idx="9355">
                        <c:v>5.7</c:v>
                      </c:pt>
                      <c:pt idx="9356">
                        <c:v>5.7</c:v>
                      </c:pt>
                      <c:pt idx="9357">
                        <c:v>5.71</c:v>
                      </c:pt>
                      <c:pt idx="9358">
                        <c:v>5.7</c:v>
                      </c:pt>
                      <c:pt idx="9359">
                        <c:v>5.73</c:v>
                      </c:pt>
                      <c:pt idx="9360">
                        <c:v>5.68</c:v>
                      </c:pt>
                      <c:pt idx="9361">
                        <c:v>5.71</c:v>
                      </c:pt>
                      <c:pt idx="9362">
                        <c:v>5.71</c:v>
                      </c:pt>
                      <c:pt idx="9363">
                        <c:v>5.74</c:v>
                      </c:pt>
                      <c:pt idx="9364">
                        <c:v>#N/A</c:v>
                      </c:pt>
                      <c:pt idx="9365">
                        <c:v>5.76</c:v>
                      </c:pt>
                      <c:pt idx="9366">
                        <c:v>5.78</c:v>
                      </c:pt>
                      <c:pt idx="9367">
                        <c:v>5.78</c:v>
                      </c:pt>
                      <c:pt idx="9368">
                        <c:v>5.74</c:v>
                      </c:pt>
                      <c:pt idx="9369">
                        <c:v>5.71</c:v>
                      </c:pt>
                      <c:pt idx="9370">
                        <c:v>5.8</c:v>
                      </c:pt>
                      <c:pt idx="9371">
                        <c:v>5.85</c:v>
                      </c:pt>
                      <c:pt idx="9372">
                        <c:v>5.81</c:v>
                      </c:pt>
                      <c:pt idx="9373">
                        <c:v>5.75</c:v>
                      </c:pt>
                      <c:pt idx="9374">
                        <c:v>5.68</c:v>
                      </c:pt>
                      <c:pt idx="9375">
                        <c:v>5.63</c:v>
                      </c:pt>
                      <c:pt idx="9376">
                        <c:v>5.68</c:v>
                      </c:pt>
                      <c:pt idx="9377">
                        <c:v>5.68</c:v>
                      </c:pt>
                      <c:pt idx="9378">
                        <c:v>5.7</c:v>
                      </c:pt>
                      <c:pt idx="9379">
                        <c:v>5.68</c:v>
                      </c:pt>
                      <c:pt idx="9380">
                        <c:v>5.66</c:v>
                      </c:pt>
                      <c:pt idx="9381">
                        <c:v>5.69</c:v>
                      </c:pt>
                      <c:pt idx="9382">
                        <c:v>5.69</c:v>
                      </c:pt>
                      <c:pt idx="9383">
                        <c:v>5.67</c:v>
                      </c:pt>
                      <c:pt idx="9384">
                        <c:v>#N/A</c:v>
                      </c:pt>
                      <c:pt idx="9385">
                        <c:v>5.69</c:v>
                      </c:pt>
                      <c:pt idx="9386">
                        <c:v>5.69</c:v>
                      </c:pt>
                      <c:pt idx="9387">
                        <c:v>5.71</c:v>
                      </c:pt>
                      <c:pt idx="9388">
                        <c:v>5.66</c:v>
                      </c:pt>
                      <c:pt idx="9389">
                        <c:v>#N/A</c:v>
                      </c:pt>
                      <c:pt idx="9390">
                        <c:v>5.59</c:v>
                      </c:pt>
                      <c:pt idx="9391">
                        <c:v>5.47</c:v>
                      </c:pt>
                      <c:pt idx="9392">
                        <c:v>5.39</c:v>
                      </c:pt>
                      <c:pt idx="9393">
                        <c:v>5.42</c:v>
                      </c:pt>
                      <c:pt idx="9394">
                        <c:v>5.31</c:v>
                      </c:pt>
                      <c:pt idx="9395">
                        <c:v>5.17</c:v>
                      </c:pt>
                      <c:pt idx="9396">
                        <c:v>5.2</c:v>
                      </c:pt>
                      <c:pt idx="9397">
                        <c:v>5.25</c:v>
                      </c:pt>
                      <c:pt idx="9398">
                        <c:v>5.29</c:v>
                      </c:pt>
                      <c:pt idx="9399">
                        <c:v>5.29</c:v>
                      </c:pt>
                      <c:pt idx="9400">
                        <c:v>5.35</c:v>
                      </c:pt>
                      <c:pt idx="9401">
                        <c:v>#N/A</c:v>
                      </c:pt>
                      <c:pt idx="9402">
                        <c:v>5.37</c:v>
                      </c:pt>
                      <c:pt idx="9403">
                        <c:v>5.33</c:v>
                      </c:pt>
                      <c:pt idx="9404">
                        <c:v>5.3</c:v>
                      </c:pt>
                      <c:pt idx="9405">
                        <c:v>5.42</c:v>
                      </c:pt>
                      <c:pt idx="9406">
                        <c:v>5.39</c:v>
                      </c:pt>
                      <c:pt idx="9407">
                        <c:v>5.46</c:v>
                      </c:pt>
                      <c:pt idx="9408">
                        <c:v>5.46</c:v>
                      </c:pt>
                      <c:pt idx="9409">
                        <c:v>5.36</c:v>
                      </c:pt>
                      <c:pt idx="9410">
                        <c:v>5.32</c:v>
                      </c:pt>
                      <c:pt idx="9411">
                        <c:v>5.36</c:v>
                      </c:pt>
                      <c:pt idx="9412">
                        <c:v>5.34</c:v>
                      </c:pt>
                      <c:pt idx="9413">
                        <c:v>5.32</c:v>
                      </c:pt>
                      <c:pt idx="9414">
                        <c:v>5.36</c:v>
                      </c:pt>
                      <c:pt idx="9415">
                        <c:v>5.38</c:v>
                      </c:pt>
                      <c:pt idx="9416">
                        <c:v>5.41</c:v>
                      </c:pt>
                      <c:pt idx="9417">
                        <c:v>5.41</c:v>
                      </c:pt>
                      <c:pt idx="9418">
                        <c:v>5.39</c:v>
                      </c:pt>
                      <c:pt idx="9419">
                        <c:v>5.39</c:v>
                      </c:pt>
                      <c:pt idx="9420">
                        <c:v>5.36</c:v>
                      </c:pt>
                      <c:pt idx="9421">
                        <c:v>#N/A</c:v>
                      </c:pt>
                      <c:pt idx="9422">
                        <c:v>5.34</c:v>
                      </c:pt>
                      <c:pt idx="9423">
                        <c:v>5.37</c:v>
                      </c:pt>
                      <c:pt idx="9424">
                        <c:v>5.39</c:v>
                      </c:pt>
                      <c:pt idx="9425">
                        <c:v>5.41</c:v>
                      </c:pt>
                      <c:pt idx="9426">
                        <c:v>5.46</c:v>
                      </c:pt>
                      <c:pt idx="9427">
                        <c:v>5.57</c:v>
                      </c:pt>
                      <c:pt idx="9428">
                        <c:v>5.55</c:v>
                      </c:pt>
                      <c:pt idx="9429">
                        <c:v>5.58</c:v>
                      </c:pt>
                      <c:pt idx="9430">
                        <c:v>5.55</c:v>
                      </c:pt>
                      <c:pt idx="9431">
                        <c:v>5.6</c:v>
                      </c:pt>
                      <c:pt idx="9432">
                        <c:v>5.64</c:v>
                      </c:pt>
                      <c:pt idx="9433">
                        <c:v>5.63</c:v>
                      </c:pt>
                      <c:pt idx="9434">
                        <c:v>5.62</c:v>
                      </c:pt>
                      <c:pt idx="9435">
                        <c:v>5.58</c:v>
                      </c:pt>
                      <c:pt idx="9436">
                        <c:v>5.57</c:v>
                      </c:pt>
                      <c:pt idx="9437">
                        <c:v>5.55</c:v>
                      </c:pt>
                      <c:pt idx="9438">
                        <c:v>5.53</c:v>
                      </c:pt>
                      <c:pt idx="9439">
                        <c:v>5.5</c:v>
                      </c:pt>
                      <c:pt idx="9440">
                        <c:v>5.5</c:v>
                      </c:pt>
                      <c:pt idx="9441">
                        <c:v>5.47</c:v>
                      </c:pt>
                      <c:pt idx="9442">
                        <c:v>5.5</c:v>
                      </c:pt>
                      <c:pt idx="9443">
                        <c:v>5.52</c:v>
                      </c:pt>
                      <c:pt idx="9444">
                        <c:v>5.52</c:v>
                      </c:pt>
                      <c:pt idx="9445">
                        <c:v>5.52</c:v>
                      </c:pt>
                      <c:pt idx="9446">
                        <c:v>5.52</c:v>
                      </c:pt>
                      <c:pt idx="9447">
                        <c:v>5.5</c:v>
                      </c:pt>
                      <c:pt idx="9448">
                        <c:v>5.58</c:v>
                      </c:pt>
                      <c:pt idx="9449">
                        <c:v>5.62</c:v>
                      </c:pt>
                      <c:pt idx="9450">
                        <c:v>5.63</c:v>
                      </c:pt>
                      <c:pt idx="9451">
                        <c:v>5.65</c:v>
                      </c:pt>
                      <c:pt idx="9452">
                        <c:v>5.6</c:v>
                      </c:pt>
                      <c:pt idx="9453">
                        <c:v>5.55</c:v>
                      </c:pt>
                      <c:pt idx="9454">
                        <c:v>5.52</c:v>
                      </c:pt>
                      <c:pt idx="9455">
                        <c:v>5.42</c:v>
                      </c:pt>
                      <c:pt idx="9456">
                        <c:v>5.45</c:v>
                      </c:pt>
                      <c:pt idx="9457">
                        <c:v>5.45</c:v>
                      </c:pt>
                      <c:pt idx="9458">
                        <c:v>5.49</c:v>
                      </c:pt>
                      <c:pt idx="9459">
                        <c:v>5.5</c:v>
                      </c:pt>
                      <c:pt idx="9460">
                        <c:v>#N/A</c:v>
                      </c:pt>
                      <c:pt idx="9461">
                        <c:v>5.59</c:v>
                      </c:pt>
                      <c:pt idx="9462">
                        <c:v>5.57</c:v>
                      </c:pt>
                      <c:pt idx="9463">
                        <c:v>5.55</c:v>
                      </c:pt>
                      <c:pt idx="9464">
                        <c:v>5.53</c:v>
                      </c:pt>
                      <c:pt idx="9465">
                        <c:v>5.54</c:v>
                      </c:pt>
                      <c:pt idx="9466">
                        <c:v>5.57</c:v>
                      </c:pt>
                      <c:pt idx="9467">
                        <c:v>5.6</c:v>
                      </c:pt>
                      <c:pt idx="9468">
                        <c:v>5.6</c:v>
                      </c:pt>
                      <c:pt idx="9469">
                        <c:v>5.61</c:v>
                      </c:pt>
                      <c:pt idx="9470">
                        <c:v>5.61</c:v>
                      </c:pt>
                      <c:pt idx="9471">
                        <c:v>5.71</c:v>
                      </c:pt>
                      <c:pt idx="9472">
                        <c:v>5.69</c:v>
                      </c:pt>
                      <c:pt idx="9473">
                        <c:v>5.71</c:v>
                      </c:pt>
                      <c:pt idx="9474">
                        <c:v>5.59</c:v>
                      </c:pt>
                      <c:pt idx="9475">
                        <c:v>5.59</c:v>
                      </c:pt>
                      <c:pt idx="9476">
                        <c:v>5.59</c:v>
                      </c:pt>
                      <c:pt idx="9477">
                        <c:v>5.61</c:v>
                      </c:pt>
                      <c:pt idx="9478">
                        <c:v>5.56</c:v>
                      </c:pt>
                      <c:pt idx="9479">
                        <c:v>5.56</c:v>
                      </c:pt>
                      <c:pt idx="9480">
                        <c:v>5.61</c:v>
                      </c:pt>
                      <c:pt idx="9481">
                        <c:v>5.66</c:v>
                      </c:pt>
                      <c:pt idx="9482">
                        <c:v>5.59</c:v>
                      </c:pt>
                      <c:pt idx="9483">
                        <c:v>5.59</c:v>
                      </c:pt>
                      <c:pt idx="9484">
                        <c:v>5.63</c:v>
                      </c:pt>
                      <c:pt idx="9485">
                        <c:v>5.63</c:v>
                      </c:pt>
                      <c:pt idx="9486">
                        <c:v>5.59</c:v>
                      </c:pt>
                      <c:pt idx="9487">
                        <c:v>5.59</c:v>
                      </c:pt>
                      <c:pt idx="9488">
                        <c:v>5.57</c:v>
                      </c:pt>
                      <c:pt idx="9489">
                        <c:v>5.63</c:v>
                      </c:pt>
                      <c:pt idx="9490">
                        <c:v>5.63</c:v>
                      </c:pt>
                      <c:pt idx="9491">
                        <c:v>#N/A</c:v>
                      </c:pt>
                      <c:pt idx="9492">
                        <c:v>5.61</c:v>
                      </c:pt>
                      <c:pt idx="9493">
                        <c:v>5.53</c:v>
                      </c:pt>
                      <c:pt idx="9494">
                        <c:v>5.57</c:v>
                      </c:pt>
                      <c:pt idx="9495">
                        <c:v>5.53</c:v>
                      </c:pt>
                      <c:pt idx="9496">
                        <c:v>5.52</c:v>
                      </c:pt>
                      <c:pt idx="9497">
                        <c:v>5.53</c:v>
                      </c:pt>
                      <c:pt idx="9498">
                        <c:v>5.55</c:v>
                      </c:pt>
                      <c:pt idx="9499">
                        <c:v>5.58</c:v>
                      </c:pt>
                      <c:pt idx="9500">
                        <c:v>5.58</c:v>
                      </c:pt>
                      <c:pt idx="9501">
                        <c:v>5.58</c:v>
                      </c:pt>
                      <c:pt idx="9502">
                        <c:v>5.6</c:v>
                      </c:pt>
                      <c:pt idx="9503">
                        <c:v>5.55</c:v>
                      </c:pt>
                      <c:pt idx="9504">
                        <c:v>5.45</c:v>
                      </c:pt>
                      <c:pt idx="9505">
                        <c:v>5.43</c:v>
                      </c:pt>
                      <c:pt idx="9506">
                        <c:v>5.43</c:v>
                      </c:pt>
                      <c:pt idx="9507">
                        <c:v>5.5</c:v>
                      </c:pt>
                      <c:pt idx="9508">
                        <c:v>5.55</c:v>
                      </c:pt>
                      <c:pt idx="9509">
                        <c:v>5.53</c:v>
                      </c:pt>
                      <c:pt idx="9510">
                        <c:v>5.52</c:v>
                      </c:pt>
                      <c:pt idx="9511">
                        <c:v>5.52</c:v>
                      </c:pt>
                      <c:pt idx="9512">
                        <c:v>5.49</c:v>
                      </c:pt>
                      <c:pt idx="9513">
                        <c:v>5.49</c:v>
                      </c:pt>
                      <c:pt idx="9514">
                        <c:v>5.53</c:v>
                      </c:pt>
                      <c:pt idx="9515">
                        <c:v>5.51</c:v>
                      </c:pt>
                      <c:pt idx="9516">
                        <c:v>5.51</c:v>
                      </c:pt>
                      <c:pt idx="9517">
                        <c:v>5.49</c:v>
                      </c:pt>
                      <c:pt idx="9518">
                        <c:v>5.46</c:v>
                      </c:pt>
                      <c:pt idx="9519">
                        <c:v>5.44</c:v>
                      </c:pt>
                      <c:pt idx="9520">
                        <c:v>#N/A</c:v>
                      </c:pt>
                      <c:pt idx="9521">
                        <c:v>5.43</c:v>
                      </c:pt>
                      <c:pt idx="9522">
                        <c:v>5.44</c:v>
                      </c:pt>
                      <c:pt idx="9523">
                        <c:v>5.44</c:v>
                      </c:pt>
                      <c:pt idx="9524">
                        <c:v>5.43</c:v>
                      </c:pt>
                      <c:pt idx="9525">
                        <c:v>5.41</c:v>
                      </c:pt>
                      <c:pt idx="9526">
                        <c:v>5.44</c:v>
                      </c:pt>
                      <c:pt idx="9527">
                        <c:v>5.46</c:v>
                      </c:pt>
                      <c:pt idx="9528">
                        <c:v>5.46</c:v>
                      </c:pt>
                      <c:pt idx="9529">
                        <c:v>5.46</c:v>
                      </c:pt>
                      <c:pt idx="9530">
                        <c:v>5.46</c:v>
                      </c:pt>
                      <c:pt idx="9531">
                        <c:v>5.46</c:v>
                      </c:pt>
                      <c:pt idx="9532">
                        <c:v>5.46</c:v>
                      </c:pt>
                      <c:pt idx="9533">
                        <c:v>5.48</c:v>
                      </c:pt>
                      <c:pt idx="9534">
                        <c:v>5.46</c:v>
                      </c:pt>
                      <c:pt idx="9535">
                        <c:v>5.48</c:v>
                      </c:pt>
                      <c:pt idx="9536">
                        <c:v>5.48</c:v>
                      </c:pt>
                      <c:pt idx="9537">
                        <c:v>5.46</c:v>
                      </c:pt>
                      <c:pt idx="9538">
                        <c:v>5.49</c:v>
                      </c:pt>
                      <c:pt idx="9539">
                        <c:v>5.49</c:v>
                      </c:pt>
                      <c:pt idx="9540">
                        <c:v>5.49</c:v>
                      </c:pt>
                      <c:pt idx="9541">
                        <c:v>5.46</c:v>
                      </c:pt>
                      <c:pt idx="9542">
                        <c:v>5.43</c:v>
                      </c:pt>
                      <c:pt idx="9543">
                        <c:v>5.39</c:v>
                      </c:pt>
                      <c:pt idx="9544">
                        <c:v>5.39</c:v>
                      </c:pt>
                      <c:pt idx="9545">
                        <c:v>5.34</c:v>
                      </c:pt>
                      <c:pt idx="9546">
                        <c:v>5.34</c:v>
                      </c:pt>
                      <c:pt idx="9547">
                        <c:v>5.31</c:v>
                      </c:pt>
                      <c:pt idx="9548">
                        <c:v>5.32</c:v>
                      </c:pt>
                      <c:pt idx="9549">
                        <c:v>5.37</c:v>
                      </c:pt>
                      <c:pt idx="9550">
                        <c:v>5.34</c:v>
                      </c:pt>
                      <c:pt idx="9551">
                        <c:v>5.34</c:v>
                      </c:pt>
                      <c:pt idx="9552">
                        <c:v>5.36</c:v>
                      </c:pt>
                      <c:pt idx="9553">
                        <c:v>5.34</c:v>
                      </c:pt>
                      <c:pt idx="9554">
                        <c:v>5.32</c:v>
                      </c:pt>
                      <c:pt idx="9555">
                        <c:v>5.25</c:v>
                      </c:pt>
                      <c:pt idx="9556">
                        <c:v>5.22</c:v>
                      </c:pt>
                      <c:pt idx="9557">
                        <c:v>5.18</c:v>
                      </c:pt>
                      <c:pt idx="9558">
                        <c:v>5.12</c:v>
                      </c:pt>
                      <c:pt idx="9559">
                        <c:v>4.9800000000000004</c:v>
                      </c:pt>
                      <c:pt idx="9560">
                        <c:v>4.93</c:v>
                      </c:pt>
                      <c:pt idx="9561">
                        <c:v>4.91</c:v>
                      </c:pt>
                      <c:pt idx="9562">
                        <c:v>4.8600000000000003</c:v>
                      </c:pt>
                      <c:pt idx="9563">
                        <c:v>4.96</c:v>
                      </c:pt>
                      <c:pt idx="9564">
                        <c:v>4.91</c:v>
                      </c:pt>
                      <c:pt idx="9565">
                        <c:v>4.91</c:v>
                      </c:pt>
                      <c:pt idx="9566">
                        <c:v>#N/A</c:v>
                      </c:pt>
                      <c:pt idx="9567">
                        <c:v>4.91</c:v>
                      </c:pt>
                      <c:pt idx="9568">
                        <c:v>4.79</c:v>
                      </c:pt>
                      <c:pt idx="9569">
                        <c:v>4.57</c:v>
                      </c:pt>
                      <c:pt idx="9570">
                        <c:v>4.68</c:v>
                      </c:pt>
                      <c:pt idx="9571">
                        <c:v>4.72</c:v>
                      </c:pt>
                      <c:pt idx="9572">
                        <c:v>4.7300000000000004</c:v>
                      </c:pt>
                      <c:pt idx="9573">
                        <c:v>4.75</c:v>
                      </c:pt>
                      <c:pt idx="9574">
                        <c:v>4.7</c:v>
                      </c:pt>
                      <c:pt idx="9575">
                        <c:v>4.6100000000000003</c:v>
                      </c:pt>
                      <c:pt idx="9576">
                        <c:v>4.63</c:v>
                      </c:pt>
                      <c:pt idx="9577">
                        <c:v>4.66</c:v>
                      </c:pt>
                      <c:pt idx="9578">
                        <c:v>4.5199999999999996</c:v>
                      </c:pt>
                      <c:pt idx="9579">
                        <c:v>4.43</c:v>
                      </c:pt>
                      <c:pt idx="9580">
                        <c:v>4.43</c:v>
                      </c:pt>
                      <c:pt idx="9581">
                        <c:v>4.45</c:v>
                      </c:pt>
                      <c:pt idx="9582">
                        <c:v>4.47</c:v>
                      </c:pt>
                      <c:pt idx="9583">
                        <c:v>4.3</c:v>
                      </c:pt>
                      <c:pt idx="9584">
                        <c:v>4.17</c:v>
                      </c:pt>
                      <c:pt idx="9585">
                        <c:v>4.17</c:v>
                      </c:pt>
                      <c:pt idx="9586">
                        <c:v>4.04</c:v>
                      </c:pt>
                      <c:pt idx="9587">
                        <c:v>4.0999999999999996</c:v>
                      </c:pt>
                      <c:pt idx="9588">
                        <c:v>4.12</c:v>
                      </c:pt>
                      <c:pt idx="9589">
                        <c:v>4.0999999999999996</c:v>
                      </c:pt>
                      <c:pt idx="9590">
                        <c:v>4.1900000000000004</c:v>
                      </c:pt>
                      <c:pt idx="9591">
                        <c:v>#N/A</c:v>
                      </c:pt>
                      <c:pt idx="9592">
                        <c:v>4.13</c:v>
                      </c:pt>
                      <c:pt idx="9593">
                        <c:v>4.08</c:v>
                      </c:pt>
                      <c:pt idx="9594">
                        <c:v>4.13</c:v>
                      </c:pt>
                      <c:pt idx="9595">
                        <c:v>3.86</c:v>
                      </c:pt>
                      <c:pt idx="9596">
                        <c:v>3.9</c:v>
                      </c:pt>
                      <c:pt idx="9597">
                        <c:v>3.98</c:v>
                      </c:pt>
                      <c:pt idx="9598">
                        <c:v>4.12</c:v>
                      </c:pt>
                      <c:pt idx="9599">
                        <c:v>4.16</c:v>
                      </c:pt>
                      <c:pt idx="9600">
                        <c:v>4.2</c:v>
                      </c:pt>
                      <c:pt idx="9601">
                        <c:v>4.2300000000000004</c:v>
                      </c:pt>
                      <c:pt idx="9602">
                        <c:v>4.12</c:v>
                      </c:pt>
                      <c:pt idx="9603">
                        <c:v>4.01</c:v>
                      </c:pt>
                      <c:pt idx="9604">
                        <c:v>4</c:v>
                      </c:pt>
                      <c:pt idx="9605">
                        <c:v>4.12</c:v>
                      </c:pt>
                      <c:pt idx="9606">
                        <c:v>4.26</c:v>
                      </c:pt>
                      <c:pt idx="9607">
                        <c:v>4.25</c:v>
                      </c:pt>
                      <c:pt idx="9608">
                        <c:v>4.43</c:v>
                      </c:pt>
                      <c:pt idx="9609">
                        <c:v>4.47</c:v>
                      </c:pt>
                      <c:pt idx="9610">
                        <c:v>4.59</c:v>
                      </c:pt>
                      <c:pt idx="9611">
                        <c:v>4.57</c:v>
                      </c:pt>
                      <c:pt idx="9612">
                        <c:v>4.5</c:v>
                      </c:pt>
                      <c:pt idx="9613">
                        <c:v>#N/A</c:v>
                      </c:pt>
                      <c:pt idx="9614">
                        <c:v>4.47</c:v>
                      </c:pt>
                      <c:pt idx="9615">
                        <c:v>4.54</c:v>
                      </c:pt>
                      <c:pt idx="9616">
                        <c:v>4.5599999999999996</c:v>
                      </c:pt>
                      <c:pt idx="9617">
                        <c:v>4.58</c:v>
                      </c:pt>
                      <c:pt idx="9618">
                        <c:v>4.63</c:v>
                      </c:pt>
                      <c:pt idx="9619">
                        <c:v>4.66</c:v>
                      </c:pt>
                      <c:pt idx="9620">
                        <c:v>4.66</c:v>
                      </c:pt>
                      <c:pt idx="9621">
                        <c:v>4.63</c:v>
                      </c:pt>
                      <c:pt idx="9622">
                        <c:v>4.6399999999999997</c:v>
                      </c:pt>
                      <c:pt idx="9623">
                        <c:v>4.66</c:v>
                      </c:pt>
                      <c:pt idx="9624">
                        <c:v>#N/A</c:v>
                      </c:pt>
                      <c:pt idx="9625">
                        <c:v>4.62</c:v>
                      </c:pt>
                      <c:pt idx="9626">
                        <c:v>4.54</c:v>
                      </c:pt>
                      <c:pt idx="9627">
                        <c:v>4.4400000000000004</c:v>
                      </c:pt>
                      <c:pt idx="9628">
                        <c:v>4.3600000000000003</c:v>
                      </c:pt>
                      <c:pt idx="9629">
                        <c:v>4.3600000000000003</c:v>
                      </c:pt>
                      <c:pt idx="9630">
                        <c:v>4.46</c:v>
                      </c:pt>
                      <c:pt idx="9631">
                        <c:v>4.54</c:v>
                      </c:pt>
                      <c:pt idx="9632">
                        <c:v>4.46</c:v>
                      </c:pt>
                      <c:pt idx="9633">
                        <c:v>4.42</c:v>
                      </c:pt>
                      <c:pt idx="9634">
                        <c:v>4.3899999999999997</c:v>
                      </c:pt>
                      <c:pt idx="9635">
                        <c:v>4.46</c:v>
                      </c:pt>
                      <c:pt idx="9636">
                        <c:v>4.42</c:v>
                      </c:pt>
                      <c:pt idx="9637">
                        <c:v>4.47</c:v>
                      </c:pt>
                      <c:pt idx="9638">
                        <c:v>4.4000000000000004</c:v>
                      </c:pt>
                      <c:pt idx="9639">
                        <c:v>4.42</c:v>
                      </c:pt>
                      <c:pt idx="9640">
                        <c:v>4.45</c:v>
                      </c:pt>
                      <c:pt idx="9641">
                        <c:v>4.5599999999999996</c:v>
                      </c:pt>
                      <c:pt idx="9642">
                        <c:v>4.59</c:v>
                      </c:pt>
                      <c:pt idx="9643">
                        <c:v>4.7300000000000004</c:v>
                      </c:pt>
                      <c:pt idx="9644">
                        <c:v>4.78</c:v>
                      </c:pt>
                      <c:pt idx="9645">
                        <c:v>#N/A</c:v>
                      </c:pt>
                      <c:pt idx="9646">
                        <c:v>4.7300000000000004</c:v>
                      </c:pt>
                      <c:pt idx="9647">
                        <c:v>4.5999999999999996</c:v>
                      </c:pt>
                      <c:pt idx="9648">
                        <c:v>4.5599999999999996</c:v>
                      </c:pt>
                      <c:pt idx="9649">
                        <c:v>4.54</c:v>
                      </c:pt>
                      <c:pt idx="9650">
                        <c:v>#N/A</c:v>
                      </c:pt>
                      <c:pt idx="9651">
                        <c:v>4.58</c:v>
                      </c:pt>
                      <c:pt idx="9652">
                        <c:v>4.6399999999999997</c:v>
                      </c:pt>
                      <c:pt idx="9653">
                        <c:v>4.62</c:v>
                      </c:pt>
                      <c:pt idx="9654">
                        <c:v>4.63</c:v>
                      </c:pt>
                      <c:pt idx="9655">
                        <c:v>4.71</c:v>
                      </c:pt>
                      <c:pt idx="9656">
                        <c:v>4.74</c:v>
                      </c:pt>
                      <c:pt idx="9657">
                        <c:v>4.68</c:v>
                      </c:pt>
                      <c:pt idx="9658">
                        <c:v>4.6100000000000003</c:v>
                      </c:pt>
                      <c:pt idx="9659">
                        <c:v>4.47</c:v>
                      </c:pt>
                      <c:pt idx="9660">
                        <c:v>4.5599999999999996</c:v>
                      </c:pt>
                      <c:pt idx="9661">
                        <c:v>#N/A</c:v>
                      </c:pt>
                      <c:pt idx="9662">
                        <c:v>4.62</c:v>
                      </c:pt>
                      <c:pt idx="9663">
                        <c:v>4.66</c:v>
                      </c:pt>
                      <c:pt idx="9664">
                        <c:v>4.63</c:v>
                      </c:pt>
                      <c:pt idx="9665">
                        <c:v>4.59</c:v>
                      </c:pt>
                      <c:pt idx="9666">
                        <c:v>4.59</c:v>
                      </c:pt>
                      <c:pt idx="9667">
                        <c:v>4.63</c:v>
                      </c:pt>
                      <c:pt idx="9668">
                        <c:v>4.57</c:v>
                      </c:pt>
                      <c:pt idx="9669">
                        <c:v>4.58</c:v>
                      </c:pt>
                      <c:pt idx="9670">
                        <c:v>4.58</c:v>
                      </c:pt>
                      <c:pt idx="9671">
                        <c:v>4.6500000000000004</c:v>
                      </c:pt>
                      <c:pt idx="9672">
                        <c:v>4.7</c:v>
                      </c:pt>
                      <c:pt idx="9673">
                        <c:v>4.72</c:v>
                      </c:pt>
                      <c:pt idx="9674">
                        <c:v>4.7699999999999996</c:v>
                      </c:pt>
                      <c:pt idx="9675">
                        <c:v>4.8</c:v>
                      </c:pt>
                      <c:pt idx="9676">
                        <c:v>4.8</c:v>
                      </c:pt>
                      <c:pt idx="9677">
                        <c:v>4.79</c:v>
                      </c:pt>
                      <c:pt idx="9678">
                        <c:v>4.7699999999999996</c:v>
                      </c:pt>
                      <c:pt idx="9679">
                        <c:v>4.8</c:v>
                      </c:pt>
                      <c:pt idx="9680">
                        <c:v>4.91</c:v>
                      </c:pt>
                      <c:pt idx="9681">
                        <c:v>#N/A</c:v>
                      </c:pt>
                      <c:pt idx="9682">
                        <c:v>4.93</c:v>
                      </c:pt>
                      <c:pt idx="9683">
                        <c:v>4.8899999999999997</c:v>
                      </c:pt>
                      <c:pt idx="9684">
                        <c:v>4.93</c:v>
                      </c:pt>
                      <c:pt idx="9685">
                        <c:v>4.95</c:v>
                      </c:pt>
                      <c:pt idx="9686">
                        <c:v>4.91</c:v>
                      </c:pt>
                      <c:pt idx="9687">
                        <c:v>5</c:v>
                      </c:pt>
                      <c:pt idx="9688">
                        <c:v>5.05</c:v>
                      </c:pt>
                      <c:pt idx="9689">
                        <c:v>5.15</c:v>
                      </c:pt>
                      <c:pt idx="9690">
                        <c:v>5.13</c:v>
                      </c:pt>
                      <c:pt idx="9691">
                        <c:v>5.2</c:v>
                      </c:pt>
                      <c:pt idx="9692">
                        <c:v>5.18</c:v>
                      </c:pt>
                      <c:pt idx="9693">
                        <c:v>5.19</c:v>
                      </c:pt>
                      <c:pt idx="9694">
                        <c:v>5.2</c:v>
                      </c:pt>
                      <c:pt idx="9695">
                        <c:v>5.14</c:v>
                      </c:pt>
                      <c:pt idx="9696">
                        <c:v>5.12</c:v>
                      </c:pt>
                      <c:pt idx="9697">
                        <c:v>5.0199999999999996</c:v>
                      </c:pt>
                      <c:pt idx="9698">
                        <c:v>5.04</c:v>
                      </c:pt>
                      <c:pt idx="9699">
                        <c:v>5.05</c:v>
                      </c:pt>
                      <c:pt idx="9700">
                        <c:v>5</c:v>
                      </c:pt>
                      <c:pt idx="9701">
                        <c:v>4.99</c:v>
                      </c:pt>
                      <c:pt idx="9702">
                        <c:v>4.97</c:v>
                      </c:pt>
                      <c:pt idx="9703">
                        <c:v>5.01</c:v>
                      </c:pt>
                      <c:pt idx="9704">
                        <c:v>4.99</c:v>
                      </c:pt>
                      <c:pt idx="9705">
                        <c:v>5.04</c:v>
                      </c:pt>
                      <c:pt idx="9706">
                        <c:v>5.08</c:v>
                      </c:pt>
                      <c:pt idx="9707">
                        <c:v>5.03</c:v>
                      </c:pt>
                      <c:pt idx="9708">
                        <c:v>4.9800000000000004</c:v>
                      </c:pt>
                      <c:pt idx="9709">
                        <c:v>5.0199999999999996</c:v>
                      </c:pt>
                      <c:pt idx="9710">
                        <c:v>4.99</c:v>
                      </c:pt>
                      <c:pt idx="9711">
                        <c:v>5.0199999999999996</c:v>
                      </c:pt>
                      <c:pt idx="9712">
                        <c:v>4.97</c:v>
                      </c:pt>
                      <c:pt idx="9713">
                        <c:v>4.99</c:v>
                      </c:pt>
                      <c:pt idx="9714">
                        <c:v>5.01</c:v>
                      </c:pt>
                      <c:pt idx="9715">
                        <c:v>4.96</c:v>
                      </c:pt>
                      <c:pt idx="9716">
                        <c:v>4.96</c:v>
                      </c:pt>
                      <c:pt idx="9717">
                        <c:v>4.93</c:v>
                      </c:pt>
                      <c:pt idx="9718">
                        <c:v>4.93</c:v>
                      </c:pt>
                      <c:pt idx="9719">
                        <c:v>4.8600000000000003</c:v>
                      </c:pt>
                      <c:pt idx="9720">
                        <c:v>4.88</c:v>
                      </c:pt>
                      <c:pt idx="9721">
                        <c:v>4.93</c:v>
                      </c:pt>
                      <c:pt idx="9722">
                        <c:v>4.9400000000000004</c:v>
                      </c:pt>
                      <c:pt idx="9723">
                        <c:v>4.95</c:v>
                      </c:pt>
                      <c:pt idx="9724">
                        <c:v>4.97</c:v>
                      </c:pt>
                      <c:pt idx="9725">
                        <c:v>5.0199999999999996</c:v>
                      </c:pt>
                      <c:pt idx="9726">
                        <c:v>4.99</c:v>
                      </c:pt>
                      <c:pt idx="9727">
                        <c:v>4.95</c:v>
                      </c:pt>
                      <c:pt idx="9728">
                        <c:v>4.99</c:v>
                      </c:pt>
                      <c:pt idx="9729">
                        <c:v>5.05</c:v>
                      </c:pt>
                      <c:pt idx="9730">
                        <c:v>5.04</c:v>
                      </c:pt>
                      <c:pt idx="9731">
                        <c:v>5.04</c:v>
                      </c:pt>
                      <c:pt idx="9732">
                        <c:v>5.04</c:v>
                      </c:pt>
                      <c:pt idx="9733">
                        <c:v>5.0199999999999996</c:v>
                      </c:pt>
                      <c:pt idx="9734">
                        <c:v>4.95</c:v>
                      </c:pt>
                      <c:pt idx="9735">
                        <c:v>5.08</c:v>
                      </c:pt>
                      <c:pt idx="9736">
                        <c:v>5.08</c:v>
                      </c:pt>
                      <c:pt idx="9737">
                        <c:v>5.12</c:v>
                      </c:pt>
                      <c:pt idx="9738">
                        <c:v>5.09</c:v>
                      </c:pt>
                      <c:pt idx="9739">
                        <c:v>5.19</c:v>
                      </c:pt>
                      <c:pt idx="9740">
                        <c:v>5.19</c:v>
                      </c:pt>
                      <c:pt idx="9741">
                        <c:v>5.15</c:v>
                      </c:pt>
                      <c:pt idx="9742">
                        <c:v>5.19</c:v>
                      </c:pt>
                      <c:pt idx="9743">
                        <c:v>5.19</c:v>
                      </c:pt>
                      <c:pt idx="9744">
                        <c:v>5.12</c:v>
                      </c:pt>
                      <c:pt idx="9745">
                        <c:v>5.3</c:v>
                      </c:pt>
                      <c:pt idx="9746">
                        <c:v>5.31</c:v>
                      </c:pt>
                      <c:pt idx="9747">
                        <c:v>5.38</c:v>
                      </c:pt>
                      <c:pt idx="9748">
                        <c:v>5.37</c:v>
                      </c:pt>
                      <c:pt idx="9749">
                        <c:v>5.35</c:v>
                      </c:pt>
                      <c:pt idx="9750">
                        <c:v>5.3</c:v>
                      </c:pt>
                      <c:pt idx="9751">
                        <c:v>5.28</c:v>
                      </c:pt>
                      <c:pt idx="9752">
                        <c:v>5.3</c:v>
                      </c:pt>
                      <c:pt idx="9753">
                        <c:v>5.33</c:v>
                      </c:pt>
                      <c:pt idx="9754">
                        <c:v>5.43</c:v>
                      </c:pt>
                      <c:pt idx="9755">
                        <c:v>5.42</c:v>
                      </c:pt>
                      <c:pt idx="9756">
                        <c:v>#N/A</c:v>
                      </c:pt>
                      <c:pt idx="9757">
                        <c:v>5.54</c:v>
                      </c:pt>
                      <c:pt idx="9758">
                        <c:v>5.55</c:v>
                      </c:pt>
                      <c:pt idx="9759">
                        <c:v>5.54</c:v>
                      </c:pt>
                      <c:pt idx="9760">
                        <c:v>5.56</c:v>
                      </c:pt>
                      <c:pt idx="9761">
                        <c:v>5.56</c:v>
                      </c:pt>
                      <c:pt idx="9762">
                        <c:v>5.57</c:v>
                      </c:pt>
                      <c:pt idx="9763">
                        <c:v>5.61</c:v>
                      </c:pt>
                      <c:pt idx="9764">
                        <c:v>5.66</c:v>
                      </c:pt>
                      <c:pt idx="9765">
                        <c:v>5.7</c:v>
                      </c:pt>
                      <c:pt idx="9766">
                        <c:v>5.66</c:v>
                      </c:pt>
                      <c:pt idx="9767">
                        <c:v>5.66</c:v>
                      </c:pt>
                      <c:pt idx="9768">
                        <c:v>5.61</c:v>
                      </c:pt>
                      <c:pt idx="9769">
                        <c:v>5.49</c:v>
                      </c:pt>
                      <c:pt idx="9770">
                        <c:v>5.56</c:v>
                      </c:pt>
                      <c:pt idx="9771">
                        <c:v>5.62</c:v>
                      </c:pt>
                      <c:pt idx="9772">
                        <c:v>5.65</c:v>
                      </c:pt>
                      <c:pt idx="9773">
                        <c:v>5.7</c:v>
                      </c:pt>
                      <c:pt idx="9774">
                        <c:v>5.75</c:v>
                      </c:pt>
                      <c:pt idx="9775">
                        <c:v>5.73</c:v>
                      </c:pt>
                      <c:pt idx="9776">
                        <c:v>5.68</c:v>
                      </c:pt>
                      <c:pt idx="9777">
                        <c:v>5.68</c:v>
                      </c:pt>
                      <c:pt idx="9778">
                        <c:v>5.53</c:v>
                      </c:pt>
                      <c:pt idx="9779">
                        <c:v>5.58</c:v>
                      </c:pt>
                      <c:pt idx="9780">
                        <c:v>5.58</c:v>
                      </c:pt>
                      <c:pt idx="9781">
                        <c:v>#N/A</c:v>
                      </c:pt>
                      <c:pt idx="9782">
                        <c:v>5.64</c:v>
                      </c:pt>
                      <c:pt idx="9783">
                        <c:v>5.64</c:v>
                      </c:pt>
                      <c:pt idx="9784">
                        <c:v>5.59</c:v>
                      </c:pt>
                      <c:pt idx="9785">
                        <c:v>5.61</c:v>
                      </c:pt>
                      <c:pt idx="9786">
                        <c:v>5.53</c:v>
                      </c:pt>
                      <c:pt idx="9787">
                        <c:v>5.5</c:v>
                      </c:pt>
                      <c:pt idx="9788">
                        <c:v>5.55</c:v>
                      </c:pt>
                      <c:pt idx="9789">
                        <c:v>5.53</c:v>
                      </c:pt>
                      <c:pt idx="9790">
                        <c:v>5.5</c:v>
                      </c:pt>
                      <c:pt idx="9791">
                        <c:v>5.46</c:v>
                      </c:pt>
                      <c:pt idx="9792">
                        <c:v>5.43</c:v>
                      </c:pt>
                      <c:pt idx="9793">
                        <c:v>5.45</c:v>
                      </c:pt>
                      <c:pt idx="9794">
                        <c:v>5.52</c:v>
                      </c:pt>
                      <c:pt idx="9795">
                        <c:v>5.58</c:v>
                      </c:pt>
                      <c:pt idx="9796">
                        <c:v>5.61</c:v>
                      </c:pt>
                      <c:pt idx="9797">
                        <c:v>5.56</c:v>
                      </c:pt>
                      <c:pt idx="9798">
                        <c:v>5.54</c:v>
                      </c:pt>
                      <c:pt idx="9799">
                        <c:v>5.62</c:v>
                      </c:pt>
                      <c:pt idx="9800">
                        <c:v>5.63</c:v>
                      </c:pt>
                      <c:pt idx="9801">
                        <c:v>5.65</c:v>
                      </c:pt>
                      <c:pt idx="9802">
                        <c:v>5.65</c:v>
                      </c:pt>
                      <c:pt idx="9803">
                        <c:v>5.64</c:v>
                      </c:pt>
                      <c:pt idx="9804">
                        <c:v>5.55</c:v>
                      </c:pt>
                      <c:pt idx="9805">
                        <c:v>5.69</c:v>
                      </c:pt>
                      <c:pt idx="9806">
                        <c:v>5.79</c:v>
                      </c:pt>
                      <c:pt idx="9807">
                        <c:v>5.79</c:v>
                      </c:pt>
                      <c:pt idx="9808">
                        <c:v>5.76</c:v>
                      </c:pt>
                      <c:pt idx="9809">
                        <c:v>5.78</c:v>
                      </c:pt>
                      <c:pt idx="9810">
                        <c:v>5.71</c:v>
                      </c:pt>
                      <c:pt idx="9811">
                        <c:v>5.75</c:v>
                      </c:pt>
                      <c:pt idx="9812">
                        <c:v>5.68</c:v>
                      </c:pt>
                      <c:pt idx="9813">
                        <c:v>5.66</c:v>
                      </c:pt>
                      <c:pt idx="9814">
                        <c:v>5.66</c:v>
                      </c:pt>
                      <c:pt idx="9815">
                        <c:v>5.65</c:v>
                      </c:pt>
                      <c:pt idx="9816">
                        <c:v>5.66</c:v>
                      </c:pt>
                      <c:pt idx="9817">
                        <c:v>5.65</c:v>
                      </c:pt>
                      <c:pt idx="9818">
                        <c:v>5.53</c:v>
                      </c:pt>
                      <c:pt idx="9819">
                        <c:v>5.56</c:v>
                      </c:pt>
                      <c:pt idx="9820">
                        <c:v>5.65</c:v>
                      </c:pt>
                      <c:pt idx="9821">
                        <c:v>5.73</c:v>
                      </c:pt>
                      <c:pt idx="9822">
                        <c:v>5.73</c:v>
                      </c:pt>
                      <c:pt idx="9823">
                        <c:v>5.74</c:v>
                      </c:pt>
                      <c:pt idx="9824">
                        <c:v>5.74</c:v>
                      </c:pt>
                      <c:pt idx="9825">
                        <c:v>5.64</c:v>
                      </c:pt>
                      <c:pt idx="9826">
                        <c:v>#N/A</c:v>
                      </c:pt>
                      <c:pt idx="9827">
                        <c:v>5.69</c:v>
                      </c:pt>
                      <c:pt idx="9828">
                        <c:v>5.67</c:v>
                      </c:pt>
                      <c:pt idx="9829">
                        <c:v>5.71</c:v>
                      </c:pt>
                      <c:pt idx="9830">
                        <c:v>5.64</c:v>
                      </c:pt>
                      <c:pt idx="9831">
                        <c:v>5.66</c:v>
                      </c:pt>
                      <c:pt idx="9832">
                        <c:v>5.71</c:v>
                      </c:pt>
                      <c:pt idx="9833">
                        <c:v>5.67</c:v>
                      </c:pt>
                      <c:pt idx="9834">
                        <c:v>5.63</c:v>
                      </c:pt>
                      <c:pt idx="9835">
                        <c:v>5.63</c:v>
                      </c:pt>
                      <c:pt idx="9836">
                        <c:v>5.67</c:v>
                      </c:pt>
                      <c:pt idx="9837">
                        <c:v>5.67</c:v>
                      </c:pt>
                      <c:pt idx="9838">
                        <c:v>5.67</c:v>
                      </c:pt>
                      <c:pt idx="9839">
                        <c:v>5.63</c:v>
                      </c:pt>
                      <c:pt idx="9840">
                        <c:v>5.55</c:v>
                      </c:pt>
                      <c:pt idx="9841">
                        <c:v>5.62</c:v>
                      </c:pt>
                      <c:pt idx="9842">
                        <c:v>5.65</c:v>
                      </c:pt>
                      <c:pt idx="9843">
                        <c:v>5.68</c:v>
                      </c:pt>
                      <c:pt idx="9844">
                        <c:v>5.63</c:v>
                      </c:pt>
                      <c:pt idx="9845">
                        <c:v>5.73</c:v>
                      </c:pt>
                      <c:pt idx="9846">
                        <c:v>5.7</c:v>
                      </c:pt>
                      <c:pt idx="9847">
                        <c:v>5.78</c:v>
                      </c:pt>
                      <c:pt idx="9848">
                        <c:v>5.81</c:v>
                      </c:pt>
                      <c:pt idx="9849">
                        <c:v>5.82</c:v>
                      </c:pt>
                      <c:pt idx="9850">
                        <c:v>5.8</c:v>
                      </c:pt>
                      <c:pt idx="9851">
                        <c:v>#N/A</c:v>
                      </c:pt>
                      <c:pt idx="9852">
                        <c:v>5.82</c:v>
                      </c:pt>
                      <c:pt idx="9853">
                        <c:v>5.87</c:v>
                      </c:pt>
                      <c:pt idx="9854">
                        <c:v>5.9</c:v>
                      </c:pt>
                      <c:pt idx="9855">
                        <c:v>5.82</c:v>
                      </c:pt>
                      <c:pt idx="9856">
                        <c:v>5.85</c:v>
                      </c:pt>
                      <c:pt idx="9857">
                        <c:v>5.92</c:v>
                      </c:pt>
                      <c:pt idx="9858">
                        <c:v>5.94</c:v>
                      </c:pt>
                      <c:pt idx="9859">
                        <c:v>5.93</c:v>
                      </c:pt>
                      <c:pt idx="9860">
                        <c:v>5.96</c:v>
                      </c:pt>
                      <c:pt idx="9861">
                        <c:v>5.98</c:v>
                      </c:pt>
                      <c:pt idx="9862">
                        <c:v>6.02</c:v>
                      </c:pt>
                      <c:pt idx="9863">
                        <c:v>5.94</c:v>
                      </c:pt>
                      <c:pt idx="9864">
                        <c:v>5.87</c:v>
                      </c:pt>
                      <c:pt idx="9865">
                        <c:v>5.79</c:v>
                      </c:pt>
                      <c:pt idx="9866">
                        <c:v>5.83</c:v>
                      </c:pt>
                      <c:pt idx="9867">
                        <c:v>5.81</c:v>
                      </c:pt>
                      <c:pt idx="9868">
                        <c:v>5.79</c:v>
                      </c:pt>
                      <c:pt idx="9869">
                        <c:v>5.74</c:v>
                      </c:pt>
                      <c:pt idx="9870">
                        <c:v>5.72</c:v>
                      </c:pt>
                      <c:pt idx="9871">
                        <c:v>5.74</c:v>
                      </c:pt>
                      <c:pt idx="9872">
                        <c:v>5.77</c:v>
                      </c:pt>
                      <c:pt idx="9873">
                        <c:v>5.81</c:v>
                      </c:pt>
                      <c:pt idx="9874">
                        <c:v>#N/A</c:v>
                      </c:pt>
                      <c:pt idx="9875">
                        <c:v>5.78</c:v>
                      </c:pt>
                      <c:pt idx="9876">
                        <c:v>5.79</c:v>
                      </c:pt>
                      <c:pt idx="9877">
                        <c:v>5.85</c:v>
                      </c:pt>
                      <c:pt idx="9878">
                        <c:v>5.9</c:v>
                      </c:pt>
                      <c:pt idx="9879">
                        <c:v>5.9</c:v>
                      </c:pt>
                      <c:pt idx="9880">
                        <c:v>5.92</c:v>
                      </c:pt>
                      <c:pt idx="9881">
                        <c:v>5.95</c:v>
                      </c:pt>
                      <c:pt idx="9882">
                        <c:v>5.93</c:v>
                      </c:pt>
                      <c:pt idx="9883">
                        <c:v>5.97</c:v>
                      </c:pt>
                      <c:pt idx="9884">
                        <c:v>#N/A</c:v>
                      </c:pt>
                      <c:pt idx="9885">
                        <c:v>5.99</c:v>
                      </c:pt>
                      <c:pt idx="9886">
                        <c:v>6.04</c:v>
                      </c:pt>
                      <c:pt idx="9887">
                        <c:v>6.01</c:v>
                      </c:pt>
                      <c:pt idx="9888">
                        <c:v>6.04</c:v>
                      </c:pt>
                      <c:pt idx="9889">
                        <c:v>6.06</c:v>
                      </c:pt>
                      <c:pt idx="9890">
                        <c:v>5.99</c:v>
                      </c:pt>
                      <c:pt idx="9891">
                        <c:v>5.98</c:v>
                      </c:pt>
                      <c:pt idx="9892">
                        <c:v>5.95</c:v>
                      </c:pt>
                      <c:pt idx="9893">
                        <c:v>5.98</c:v>
                      </c:pt>
                      <c:pt idx="9894">
                        <c:v>5.96</c:v>
                      </c:pt>
                      <c:pt idx="9895">
                        <c:v>5.93</c:v>
                      </c:pt>
                      <c:pt idx="9896">
                        <c:v>5.96</c:v>
                      </c:pt>
                      <c:pt idx="9897">
                        <c:v>6.07</c:v>
                      </c:pt>
                      <c:pt idx="9898">
                        <c:v>6.1</c:v>
                      </c:pt>
                      <c:pt idx="9899">
                        <c:v>6.15</c:v>
                      </c:pt>
                      <c:pt idx="9900">
                        <c:v>6.15</c:v>
                      </c:pt>
                      <c:pt idx="9901">
                        <c:v>6.21</c:v>
                      </c:pt>
                      <c:pt idx="9902">
                        <c:v>6.21</c:v>
                      </c:pt>
                      <c:pt idx="9903">
                        <c:v>6.24</c:v>
                      </c:pt>
                      <c:pt idx="9904">
                        <c:v>6.24</c:v>
                      </c:pt>
                      <c:pt idx="9905">
                        <c:v>#N/A</c:v>
                      </c:pt>
                      <c:pt idx="9906">
                        <c:v>6.21</c:v>
                      </c:pt>
                      <c:pt idx="9907">
                        <c:v>6.23</c:v>
                      </c:pt>
                      <c:pt idx="9908">
                        <c:v>6.21</c:v>
                      </c:pt>
                      <c:pt idx="9909">
                        <c:v>6.19</c:v>
                      </c:pt>
                      <c:pt idx="9910">
                        <c:v>6.24</c:v>
                      </c:pt>
                      <c:pt idx="9911">
                        <c:v>6.38</c:v>
                      </c:pt>
                      <c:pt idx="9912">
                        <c:v>6.3</c:v>
                      </c:pt>
                      <c:pt idx="9913">
                        <c:v>6.38</c:v>
                      </c:pt>
                      <c:pt idx="9914">
                        <c:v>6.35</c:v>
                      </c:pt>
                      <c:pt idx="9915">
                        <c:v>6.31</c:v>
                      </c:pt>
                      <c:pt idx="9916">
                        <c:v>6.38</c:v>
                      </c:pt>
                      <c:pt idx="9917">
                        <c:v>6.45</c:v>
                      </c:pt>
                      <c:pt idx="9918">
                        <c:v>6.49</c:v>
                      </c:pt>
                      <c:pt idx="9919">
                        <c:v>6.4</c:v>
                      </c:pt>
                      <c:pt idx="9920">
                        <c:v>6.44</c:v>
                      </c:pt>
                      <c:pt idx="9921">
                        <c:v>#N/A</c:v>
                      </c:pt>
                      <c:pt idx="9922">
                        <c:v>6.47</c:v>
                      </c:pt>
                      <c:pt idx="9923">
                        <c:v>6.46</c:v>
                      </c:pt>
                      <c:pt idx="9924">
                        <c:v>6.49</c:v>
                      </c:pt>
                      <c:pt idx="9925">
                        <c:v>6.48</c:v>
                      </c:pt>
                      <c:pt idx="9926">
                        <c:v>6.43</c:v>
                      </c:pt>
                      <c:pt idx="9927">
                        <c:v>6.44</c:v>
                      </c:pt>
                      <c:pt idx="9928">
                        <c:v>6.45</c:v>
                      </c:pt>
                      <c:pt idx="9929">
                        <c:v>6.51</c:v>
                      </c:pt>
                      <c:pt idx="9930">
                        <c:v>6.58</c:v>
                      </c:pt>
                      <c:pt idx="9931">
                        <c:v>6.61</c:v>
                      </c:pt>
                      <c:pt idx="9932">
                        <c:v>6.6</c:v>
                      </c:pt>
                      <c:pt idx="9933">
                        <c:v>6.63</c:v>
                      </c:pt>
                      <c:pt idx="9934">
                        <c:v>6.56</c:v>
                      </c:pt>
                      <c:pt idx="9935">
                        <c:v>6.63</c:v>
                      </c:pt>
                      <c:pt idx="9936">
                        <c:v>6.68</c:v>
                      </c:pt>
                      <c:pt idx="9937">
                        <c:v>6.69</c:v>
                      </c:pt>
                      <c:pt idx="9938">
                        <c:v>6.69</c:v>
                      </c:pt>
                      <c:pt idx="9939">
                        <c:v>6.67</c:v>
                      </c:pt>
                      <c:pt idx="9940">
                        <c:v>6.65</c:v>
                      </c:pt>
                      <c:pt idx="9941">
                        <c:v>6.62</c:v>
                      </c:pt>
                      <c:pt idx="9942">
                        <c:v>6.66</c:v>
                      </c:pt>
                      <c:pt idx="9943">
                        <c:v>6.63</c:v>
                      </c:pt>
                      <c:pt idx="9944">
                        <c:v>6.69</c:v>
                      </c:pt>
                      <c:pt idx="9945">
                        <c:v>6.66</c:v>
                      </c:pt>
                      <c:pt idx="9946">
                        <c:v>#N/A</c:v>
                      </c:pt>
                      <c:pt idx="9947">
                        <c:v>6.57</c:v>
                      </c:pt>
                      <c:pt idx="9948">
                        <c:v>6.61</c:v>
                      </c:pt>
                      <c:pt idx="9949">
                        <c:v>6.52</c:v>
                      </c:pt>
                      <c:pt idx="9950">
                        <c:v>6.45</c:v>
                      </c:pt>
                      <c:pt idx="9951">
                        <c:v>6.47</c:v>
                      </c:pt>
                      <c:pt idx="9952">
                        <c:v>6.53</c:v>
                      </c:pt>
                      <c:pt idx="9953">
                        <c:v>6.52</c:v>
                      </c:pt>
                      <c:pt idx="9954">
                        <c:v>6.52</c:v>
                      </c:pt>
                      <c:pt idx="9955">
                        <c:v>6.5</c:v>
                      </c:pt>
                      <c:pt idx="9956">
                        <c:v>6.55</c:v>
                      </c:pt>
                      <c:pt idx="9957">
                        <c:v>6.48</c:v>
                      </c:pt>
                      <c:pt idx="9958">
                        <c:v>6.5</c:v>
                      </c:pt>
                      <c:pt idx="9959">
                        <c:v>6.48</c:v>
                      </c:pt>
                      <c:pt idx="9960">
                        <c:v>6.55</c:v>
                      </c:pt>
                      <c:pt idx="9961">
                        <c:v>6.52</c:v>
                      </c:pt>
                      <c:pt idx="9962">
                        <c:v>6.48</c:v>
                      </c:pt>
                      <c:pt idx="9963">
                        <c:v>6.5</c:v>
                      </c:pt>
                      <c:pt idx="9964">
                        <c:v>6.5</c:v>
                      </c:pt>
                      <c:pt idx="9965">
                        <c:v>6.5</c:v>
                      </c:pt>
                      <c:pt idx="9966">
                        <c:v>6.52</c:v>
                      </c:pt>
                      <c:pt idx="9967">
                        <c:v>6.5</c:v>
                      </c:pt>
                      <c:pt idx="9968">
                        <c:v>6.5</c:v>
                      </c:pt>
                      <c:pt idx="9969">
                        <c:v>6.52</c:v>
                      </c:pt>
                      <c:pt idx="9970">
                        <c:v>6.64</c:v>
                      </c:pt>
                      <c:pt idx="9971">
                        <c:v>6.66</c:v>
                      </c:pt>
                      <c:pt idx="9972">
                        <c:v>6.6</c:v>
                      </c:pt>
                      <c:pt idx="9973">
                        <c:v>6.59</c:v>
                      </c:pt>
                      <c:pt idx="9974">
                        <c:v>6.52</c:v>
                      </c:pt>
                      <c:pt idx="9975">
                        <c:v>6.5</c:v>
                      </c:pt>
                      <c:pt idx="9976">
                        <c:v>6.45</c:v>
                      </c:pt>
                      <c:pt idx="9977">
                        <c:v>6.35</c:v>
                      </c:pt>
                      <c:pt idx="9978">
                        <c:v>6.35</c:v>
                      </c:pt>
                      <c:pt idx="9979">
                        <c:v>6.38</c:v>
                      </c:pt>
                      <c:pt idx="9980">
                        <c:v>6.38</c:v>
                      </c:pt>
                      <c:pt idx="9981">
                        <c:v>6.31</c:v>
                      </c:pt>
                      <c:pt idx="9982">
                        <c:v>6.36</c:v>
                      </c:pt>
                      <c:pt idx="9983">
                        <c:v>6.4</c:v>
                      </c:pt>
                      <c:pt idx="9984">
                        <c:v>6.4</c:v>
                      </c:pt>
                      <c:pt idx="9985">
                        <c:v>6.27</c:v>
                      </c:pt>
                      <c:pt idx="9986">
                        <c:v>6.33</c:v>
                      </c:pt>
                      <c:pt idx="9987">
                        <c:v>6.33</c:v>
                      </c:pt>
                      <c:pt idx="9988">
                        <c:v>6.33</c:v>
                      </c:pt>
                      <c:pt idx="9989">
                        <c:v>6.38</c:v>
                      </c:pt>
                      <c:pt idx="9990">
                        <c:v>#N/A</c:v>
                      </c:pt>
                      <c:pt idx="9991">
                        <c:v>6.36</c:v>
                      </c:pt>
                      <c:pt idx="9992">
                        <c:v>6.48</c:v>
                      </c:pt>
                      <c:pt idx="9993">
                        <c:v>6.5</c:v>
                      </c:pt>
                      <c:pt idx="9994">
                        <c:v>6.63</c:v>
                      </c:pt>
                      <c:pt idx="9995">
                        <c:v>6.68</c:v>
                      </c:pt>
                      <c:pt idx="9996">
                        <c:v>6.73</c:v>
                      </c:pt>
                      <c:pt idx="9997">
                        <c:v>6.72</c:v>
                      </c:pt>
                      <c:pt idx="9998">
                        <c:v>6.73</c:v>
                      </c:pt>
                      <c:pt idx="9999">
                        <c:v>6.77</c:v>
                      </c:pt>
                      <c:pt idx="10000">
                        <c:v>6.84</c:v>
                      </c:pt>
                      <c:pt idx="10001">
                        <c:v>6.87</c:v>
                      </c:pt>
                      <c:pt idx="10002">
                        <c:v>6.86</c:v>
                      </c:pt>
                      <c:pt idx="10003">
                        <c:v>6.84</c:v>
                      </c:pt>
                      <c:pt idx="10004">
                        <c:v>6.82</c:v>
                      </c:pt>
                      <c:pt idx="10005">
                        <c:v>6.91</c:v>
                      </c:pt>
                      <c:pt idx="10006">
                        <c:v>6.88</c:v>
                      </c:pt>
                      <c:pt idx="10007">
                        <c:v>6.89</c:v>
                      </c:pt>
                      <c:pt idx="10008">
                        <c:v>6.9</c:v>
                      </c:pt>
                      <c:pt idx="10009">
                        <c:v>6.93</c:v>
                      </c:pt>
                      <c:pt idx="10010">
                        <c:v>6.86</c:v>
                      </c:pt>
                      <c:pt idx="10011">
                        <c:v>6.81</c:v>
                      </c:pt>
                      <c:pt idx="10012">
                        <c:v>6.83</c:v>
                      </c:pt>
                      <c:pt idx="10013">
                        <c:v>6.79</c:v>
                      </c:pt>
                      <c:pt idx="10014">
                        <c:v>6.71</c:v>
                      </c:pt>
                      <c:pt idx="10015">
                        <c:v>6.69</c:v>
                      </c:pt>
                      <c:pt idx="10016">
                        <c:v>#N/A</c:v>
                      </c:pt>
                      <c:pt idx="10017">
                        <c:v>6.74</c:v>
                      </c:pt>
                      <c:pt idx="10018">
                        <c:v>6.69</c:v>
                      </c:pt>
                      <c:pt idx="10019">
                        <c:v>6.61</c:v>
                      </c:pt>
                      <c:pt idx="10020">
                        <c:v>6.52</c:v>
                      </c:pt>
                      <c:pt idx="10021">
                        <c:v>6.49</c:v>
                      </c:pt>
                      <c:pt idx="10022">
                        <c:v>6.51</c:v>
                      </c:pt>
                      <c:pt idx="10023">
                        <c:v>6.52</c:v>
                      </c:pt>
                      <c:pt idx="10024">
                        <c:v>6.56</c:v>
                      </c:pt>
                      <c:pt idx="10025">
                        <c:v>6.56</c:v>
                      </c:pt>
                      <c:pt idx="10026">
                        <c:v>6.52</c:v>
                      </c:pt>
                      <c:pt idx="10027">
                        <c:v>6.49</c:v>
                      </c:pt>
                      <c:pt idx="10028">
                        <c:v>6.44</c:v>
                      </c:pt>
                      <c:pt idx="10029">
                        <c:v>6.44</c:v>
                      </c:pt>
                      <c:pt idx="10030">
                        <c:v>6.38</c:v>
                      </c:pt>
                      <c:pt idx="10031">
                        <c:v>6.4</c:v>
                      </c:pt>
                      <c:pt idx="10032">
                        <c:v>6.43</c:v>
                      </c:pt>
                      <c:pt idx="10033">
                        <c:v>6.5</c:v>
                      </c:pt>
                      <c:pt idx="10034">
                        <c:v>6.5</c:v>
                      </c:pt>
                      <c:pt idx="10035">
                        <c:v>6.55</c:v>
                      </c:pt>
                      <c:pt idx="10036">
                        <c:v>6.5</c:v>
                      </c:pt>
                      <c:pt idx="10037">
                        <c:v>6.5</c:v>
                      </c:pt>
                      <c:pt idx="10038">
                        <c:v>6.43</c:v>
                      </c:pt>
                      <c:pt idx="10039">
                        <c:v>6.37</c:v>
                      </c:pt>
                      <c:pt idx="10040">
                        <c:v>6.38</c:v>
                      </c:pt>
                      <c:pt idx="10041">
                        <c:v>6.31</c:v>
                      </c:pt>
                      <c:pt idx="10042">
                        <c:v>#N/A</c:v>
                      </c:pt>
                      <c:pt idx="10043">
                        <c:v>6.29</c:v>
                      </c:pt>
                      <c:pt idx="10044">
                        <c:v>6.34</c:v>
                      </c:pt>
                      <c:pt idx="10045">
                        <c:v>6.29</c:v>
                      </c:pt>
                      <c:pt idx="10046">
                        <c:v>6.31</c:v>
                      </c:pt>
                      <c:pt idx="10047">
                        <c:v>6.32</c:v>
                      </c:pt>
                      <c:pt idx="10048">
                        <c:v>6.34</c:v>
                      </c:pt>
                      <c:pt idx="10049">
                        <c:v>6.31</c:v>
                      </c:pt>
                      <c:pt idx="10050">
                        <c:v>6.41</c:v>
                      </c:pt>
                      <c:pt idx="10051">
                        <c:v>6.46</c:v>
                      </c:pt>
                      <c:pt idx="10052">
                        <c:v>6.44</c:v>
                      </c:pt>
                      <c:pt idx="10053">
                        <c:v>6.46</c:v>
                      </c:pt>
                      <c:pt idx="10054">
                        <c:v>6.32</c:v>
                      </c:pt>
                      <c:pt idx="10055">
                        <c:v>6.32</c:v>
                      </c:pt>
                      <c:pt idx="10056">
                        <c:v>6.35</c:v>
                      </c:pt>
                      <c:pt idx="10057">
                        <c:v>6.35</c:v>
                      </c:pt>
                      <c:pt idx="10058">
                        <c:v>6.29</c:v>
                      </c:pt>
                      <c:pt idx="10059">
                        <c:v>6.27</c:v>
                      </c:pt>
                      <c:pt idx="10060">
                        <c:v>6.3</c:v>
                      </c:pt>
                      <c:pt idx="10061">
                        <c:v>6.3</c:v>
                      </c:pt>
                      <c:pt idx="10062">
                        <c:v>6.27</c:v>
                      </c:pt>
                      <c:pt idx="10063">
                        <c:v>6.23</c:v>
                      </c:pt>
                      <c:pt idx="10064">
                        <c:v>6.22</c:v>
                      </c:pt>
                      <c:pt idx="10065">
                        <c:v>6.15</c:v>
                      </c:pt>
                      <c:pt idx="10066">
                        <c:v>6.2</c:v>
                      </c:pt>
                      <c:pt idx="10067">
                        <c:v>6.16</c:v>
                      </c:pt>
                      <c:pt idx="10068">
                        <c:v>6.18</c:v>
                      </c:pt>
                      <c:pt idx="10069">
                        <c:v>6.16</c:v>
                      </c:pt>
                      <c:pt idx="10070">
                        <c:v>6.25</c:v>
                      </c:pt>
                      <c:pt idx="10071">
                        <c:v>6.25</c:v>
                      </c:pt>
                      <c:pt idx="10072">
                        <c:v>6.28</c:v>
                      </c:pt>
                      <c:pt idx="10073">
                        <c:v>6.3</c:v>
                      </c:pt>
                      <c:pt idx="10074">
                        <c:v>6.3</c:v>
                      </c:pt>
                      <c:pt idx="10075">
                        <c:v>6.27</c:v>
                      </c:pt>
                      <c:pt idx="10076">
                        <c:v>6.28</c:v>
                      </c:pt>
                      <c:pt idx="10077">
                        <c:v>6.27</c:v>
                      </c:pt>
                      <c:pt idx="10078">
                        <c:v>6.2</c:v>
                      </c:pt>
                      <c:pt idx="10079">
                        <c:v>6.19</c:v>
                      </c:pt>
                      <c:pt idx="10080">
                        <c:v>6.19</c:v>
                      </c:pt>
                      <c:pt idx="10081">
                        <c:v>6.23</c:v>
                      </c:pt>
                      <c:pt idx="10082">
                        <c:v>6.26</c:v>
                      </c:pt>
                      <c:pt idx="10083">
                        <c:v>6.24</c:v>
                      </c:pt>
                      <c:pt idx="10084">
                        <c:v>6.18</c:v>
                      </c:pt>
                      <c:pt idx="10085">
                        <c:v>6.09</c:v>
                      </c:pt>
                      <c:pt idx="10086">
                        <c:v>#N/A</c:v>
                      </c:pt>
                      <c:pt idx="10087">
                        <c:v>6.09</c:v>
                      </c:pt>
                      <c:pt idx="10088">
                        <c:v>6.11</c:v>
                      </c:pt>
                      <c:pt idx="10089">
                        <c:v>6.14</c:v>
                      </c:pt>
                      <c:pt idx="10090">
                        <c:v>6.11</c:v>
                      </c:pt>
                      <c:pt idx="10091">
                        <c:v>6.12</c:v>
                      </c:pt>
                      <c:pt idx="10092">
                        <c:v>6.12</c:v>
                      </c:pt>
                      <c:pt idx="10093">
                        <c:v>6.09</c:v>
                      </c:pt>
                      <c:pt idx="10094">
                        <c:v>6.11</c:v>
                      </c:pt>
                      <c:pt idx="10095">
                        <c:v>6.07</c:v>
                      </c:pt>
                      <c:pt idx="10096">
                        <c:v>6.04</c:v>
                      </c:pt>
                      <c:pt idx="10097">
                        <c:v>6.05</c:v>
                      </c:pt>
                      <c:pt idx="10098">
                        <c:v>6.11</c:v>
                      </c:pt>
                      <c:pt idx="10099">
                        <c:v>6.11</c:v>
                      </c:pt>
                      <c:pt idx="10100">
                        <c:v>6.09</c:v>
                      </c:pt>
                      <c:pt idx="10101">
                        <c:v>6.11</c:v>
                      </c:pt>
                      <c:pt idx="10102">
                        <c:v>6.07</c:v>
                      </c:pt>
                      <c:pt idx="10103">
                        <c:v>6</c:v>
                      </c:pt>
                      <c:pt idx="10104">
                        <c:v>6.02</c:v>
                      </c:pt>
                      <c:pt idx="10105">
                        <c:v>5.98</c:v>
                      </c:pt>
                      <c:pt idx="10106">
                        <c:v>5.98</c:v>
                      </c:pt>
                      <c:pt idx="10107">
                        <c:v>6</c:v>
                      </c:pt>
                      <c:pt idx="10108">
                        <c:v>6.03</c:v>
                      </c:pt>
                      <c:pt idx="10109">
                        <c:v>6.02</c:v>
                      </c:pt>
                      <c:pt idx="10110">
                        <c:v>5.98</c:v>
                      </c:pt>
                      <c:pt idx="10111">
                        <c:v>#N/A</c:v>
                      </c:pt>
                      <c:pt idx="10112">
                        <c:v>5.98</c:v>
                      </c:pt>
                      <c:pt idx="10113">
                        <c:v>5.93</c:v>
                      </c:pt>
                      <c:pt idx="10114">
                        <c:v>5.86</c:v>
                      </c:pt>
                      <c:pt idx="10115">
                        <c:v>5.84</c:v>
                      </c:pt>
                      <c:pt idx="10116">
                        <c:v>5.89</c:v>
                      </c:pt>
                      <c:pt idx="10117">
                        <c:v>5.83</c:v>
                      </c:pt>
                      <c:pt idx="10118">
                        <c:v>5.82</c:v>
                      </c:pt>
                      <c:pt idx="10119">
                        <c:v>5.86</c:v>
                      </c:pt>
                      <c:pt idx="10120">
                        <c:v>5.84</c:v>
                      </c:pt>
                      <c:pt idx="10121">
                        <c:v>5.82</c:v>
                      </c:pt>
                      <c:pt idx="10122">
                        <c:v>5.86</c:v>
                      </c:pt>
                      <c:pt idx="10123">
                        <c:v>5.87</c:v>
                      </c:pt>
                      <c:pt idx="10124">
                        <c:v>5.9</c:v>
                      </c:pt>
                      <c:pt idx="10125">
                        <c:v>5.94</c:v>
                      </c:pt>
                      <c:pt idx="10126">
                        <c:v>5.97</c:v>
                      </c:pt>
                      <c:pt idx="10127">
                        <c:v>5.94</c:v>
                      </c:pt>
                      <c:pt idx="10128">
                        <c:v>5.88</c:v>
                      </c:pt>
                      <c:pt idx="10129">
                        <c:v>5.87</c:v>
                      </c:pt>
                      <c:pt idx="10130">
                        <c:v>5.94</c:v>
                      </c:pt>
                      <c:pt idx="10131">
                        <c:v>5.99</c:v>
                      </c:pt>
                      <c:pt idx="10132">
                        <c:v>5.99</c:v>
                      </c:pt>
                      <c:pt idx="10133">
                        <c:v>5.99</c:v>
                      </c:pt>
                      <c:pt idx="10134">
                        <c:v>5.94</c:v>
                      </c:pt>
                      <c:pt idx="10135">
                        <c:v>5.92</c:v>
                      </c:pt>
                      <c:pt idx="10136">
                        <c:v>5.9</c:v>
                      </c:pt>
                      <c:pt idx="10137">
                        <c:v>5.92</c:v>
                      </c:pt>
                      <c:pt idx="10138">
                        <c:v>5.9</c:v>
                      </c:pt>
                      <c:pt idx="10139">
                        <c:v>5.87</c:v>
                      </c:pt>
                      <c:pt idx="10140">
                        <c:v>5.88</c:v>
                      </c:pt>
                      <c:pt idx="10141">
                        <c:v>5.87</c:v>
                      </c:pt>
                      <c:pt idx="10142">
                        <c:v>5.86</c:v>
                      </c:pt>
                      <c:pt idx="10143">
                        <c:v>5.85</c:v>
                      </c:pt>
                      <c:pt idx="10144">
                        <c:v>#N/A</c:v>
                      </c:pt>
                      <c:pt idx="10145">
                        <c:v>5.86</c:v>
                      </c:pt>
                      <c:pt idx="10146">
                        <c:v>5.86</c:v>
                      </c:pt>
                      <c:pt idx="10147">
                        <c:v>5.79</c:v>
                      </c:pt>
                      <c:pt idx="10148">
                        <c:v>5.69</c:v>
                      </c:pt>
                      <c:pt idx="10149">
                        <c:v>5.61</c:v>
                      </c:pt>
                      <c:pt idx="10150">
                        <c:v>5.62</c:v>
                      </c:pt>
                      <c:pt idx="10151">
                        <c:v>5.59</c:v>
                      </c:pt>
                      <c:pt idx="10152">
                        <c:v>5.49</c:v>
                      </c:pt>
                      <c:pt idx="10153">
                        <c:v>5.42</c:v>
                      </c:pt>
                      <c:pt idx="10154">
                        <c:v>5.45</c:v>
                      </c:pt>
                      <c:pt idx="10155">
                        <c:v>5.5</c:v>
                      </c:pt>
                      <c:pt idx="10156">
                        <c:v>5.52</c:v>
                      </c:pt>
                      <c:pt idx="10157">
                        <c:v>5.54</c:v>
                      </c:pt>
                      <c:pt idx="10158">
                        <c:v>5.45</c:v>
                      </c:pt>
                      <c:pt idx="10159">
                        <c:v>5.43</c:v>
                      </c:pt>
                      <c:pt idx="10160">
                        <c:v>5.38</c:v>
                      </c:pt>
                      <c:pt idx="10161">
                        <c:v>5.33</c:v>
                      </c:pt>
                      <c:pt idx="10162">
                        <c:v>5.35</c:v>
                      </c:pt>
                      <c:pt idx="10163">
                        <c:v>5.24</c:v>
                      </c:pt>
                      <c:pt idx="10164">
                        <c:v>5.14</c:v>
                      </c:pt>
                      <c:pt idx="10165">
                        <c:v>5.0999999999999996</c:v>
                      </c:pt>
                      <c:pt idx="10166">
                        <c:v>#N/A</c:v>
                      </c:pt>
                      <c:pt idx="10167">
                        <c:v>5.0999999999999996</c:v>
                      </c:pt>
                      <c:pt idx="10168">
                        <c:v>5.0999999999999996</c:v>
                      </c:pt>
                      <c:pt idx="10169">
                        <c:v>5.18</c:v>
                      </c:pt>
                      <c:pt idx="10170">
                        <c:v>5.1100000000000003</c:v>
                      </c:pt>
                      <c:pt idx="10171">
                        <c:v>#N/A</c:v>
                      </c:pt>
                      <c:pt idx="10172">
                        <c:v>4.87</c:v>
                      </c:pt>
                      <c:pt idx="10173">
                        <c:v>4.92</c:v>
                      </c:pt>
                      <c:pt idx="10174">
                        <c:v>4.7699999999999996</c:v>
                      </c:pt>
                      <c:pt idx="10175">
                        <c:v>4.5599999999999996</c:v>
                      </c:pt>
                      <c:pt idx="10176">
                        <c:v>4.54</c:v>
                      </c:pt>
                      <c:pt idx="10177">
                        <c:v>4.6399999999999997</c:v>
                      </c:pt>
                      <c:pt idx="10178">
                        <c:v>4.76</c:v>
                      </c:pt>
                      <c:pt idx="10179">
                        <c:v>4.7699999999999996</c:v>
                      </c:pt>
                      <c:pt idx="10180">
                        <c:v>4.9000000000000004</c:v>
                      </c:pt>
                      <c:pt idx="10181">
                        <c:v>#N/A</c:v>
                      </c:pt>
                      <c:pt idx="10182">
                        <c:v>4.8899999999999997</c:v>
                      </c:pt>
                      <c:pt idx="10183">
                        <c:v>4.84</c:v>
                      </c:pt>
                      <c:pt idx="10184">
                        <c:v>4.72</c:v>
                      </c:pt>
                      <c:pt idx="10185">
                        <c:v>4.75</c:v>
                      </c:pt>
                      <c:pt idx="10186">
                        <c:v>4.75</c:v>
                      </c:pt>
                      <c:pt idx="10187">
                        <c:v>4.82</c:v>
                      </c:pt>
                      <c:pt idx="10188">
                        <c:v>4.8099999999999996</c:v>
                      </c:pt>
                      <c:pt idx="10189">
                        <c:v>4.78</c:v>
                      </c:pt>
                      <c:pt idx="10190">
                        <c:v>4.78</c:v>
                      </c:pt>
                      <c:pt idx="10191">
                        <c:v>4.7699999999999996</c:v>
                      </c:pt>
                      <c:pt idx="10192">
                        <c:v>4.7</c:v>
                      </c:pt>
                      <c:pt idx="10193">
                        <c:v>4.62</c:v>
                      </c:pt>
                      <c:pt idx="10194">
                        <c:v>4.55</c:v>
                      </c:pt>
                      <c:pt idx="10195">
                        <c:v>4.6500000000000004</c:v>
                      </c:pt>
                      <c:pt idx="10196">
                        <c:v>4.68</c:v>
                      </c:pt>
                      <c:pt idx="10197">
                        <c:v>4.72</c:v>
                      </c:pt>
                      <c:pt idx="10198">
                        <c:v>4.7</c:v>
                      </c:pt>
                      <c:pt idx="10199">
                        <c:v>4.7300000000000004</c:v>
                      </c:pt>
                      <c:pt idx="10200">
                        <c:v>4.67</c:v>
                      </c:pt>
                      <c:pt idx="10201">
                        <c:v>4.67</c:v>
                      </c:pt>
                      <c:pt idx="10202">
                        <c:v>4.75</c:v>
                      </c:pt>
                      <c:pt idx="10203">
                        <c:v>4.84</c:v>
                      </c:pt>
                      <c:pt idx="10204">
                        <c:v>4.8899999999999997</c:v>
                      </c:pt>
                      <c:pt idx="10205">
                        <c:v>4.75</c:v>
                      </c:pt>
                      <c:pt idx="10206">
                        <c:v>#N/A</c:v>
                      </c:pt>
                      <c:pt idx="10207">
                        <c:v>4.7300000000000004</c:v>
                      </c:pt>
                      <c:pt idx="10208">
                        <c:v>4.68</c:v>
                      </c:pt>
                      <c:pt idx="10209">
                        <c:v>4.63</c:v>
                      </c:pt>
                      <c:pt idx="10210">
                        <c:v>4.53</c:v>
                      </c:pt>
                      <c:pt idx="10211">
                        <c:v>4.46</c:v>
                      </c:pt>
                      <c:pt idx="10212">
                        <c:v>4.4400000000000004</c:v>
                      </c:pt>
                      <c:pt idx="10213">
                        <c:v>4.41</c:v>
                      </c:pt>
                      <c:pt idx="10214">
                        <c:v>4.41</c:v>
                      </c:pt>
                      <c:pt idx="10215">
                        <c:v>4.4800000000000004</c:v>
                      </c:pt>
                      <c:pt idx="10216">
                        <c:v>4.49</c:v>
                      </c:pt>
                      <c:pt idx="10217">
                        <c:v>4.49</c:v>
                      </c:pt>
                      <c:pt idx="10218">
                        <c:v>4.43</c:v>
                      </c:pt>
                      <c:pt idx="10219">
                        <c:v>4.43</c:v>
                      </c:pt>
                      <c:pt idx="10220">
                        <c:v>4.47</c:v>
                      </c:pt>
                      <c:pt idx="10221">
                        <c:v>4.46</c:v>
                      </c:pt>
                      <c:pt idx="10222">
                        <c:v>4.46</c:v>
                      </c:pt>
                      <c:pt idx="10223">
                        <c:v>4.32</c:v>
                      </c:pt>
                      <c:pt idx="10224">
                        <c:v>4.22</c:v>
                      </c:pt>
                      <c:pt idx="10225">
                        <c:v>4.26</c:v>
                      </c:pt>
                      <c:pt idx="10226">
                        <c:v>4.32</c:v>
                      </c:pt>
                      <c:pt idx="10227">
                        <c:v>4.24</c:v>
                      </c:pt>
                      <c:pt idx="10228">
                        <c:v>4.21</c:v>
                      </c:pt>
                      <c:pt idx="10229">
                        <c:v>4.17</c:v>
                      </c:pt>
                      <c:pt idx="10230">
                        <c:v>4.24</c:v>
                      </c:pt>
                      <c:pt idx="10231">
                        <c:v>4.2699999999999996</c:v>
                      </c:pt>
                      <c:pt idx="10232">
                        <c:v>4.41</c:v>
                      </c:pt>
                      <c:pt idx="10233">
                        <c:v>4.3</c:v>
                      </c:pt>
                      <c:pt idx="10234">
                        <c:v>4.2699999999999996</c:v>
                      </c:pt>
                      <c:pt idx="10235">
                        <c:v>4.18</c:v>
                      </c:pt>
                      <c:pt idx="10236">
                        <c:v>4.22</c:v>
                      </c:pt>
                      <c:pt idx="10237">
                        <c:v>4.1500000000000004</c:v>
                      </c:pt>
                      <c:pt idx="10238">
                        <c:v>4.12</c:v>
                      </c:pt>
                      <c:pt idx="10239">
                        <c:v>4.1900000000000004</c:v>
                      </c:pt>
                      <c:pt idx="10240">
                        <c:v>4.07</c:v>
                      </c:pt>
                      <c:pt idx="10241">
                        <c:v>4.0999999999999996</c:v>
                      </c:pt>
                      <c:pt idx="10242">
                        <c:v>4.24</c:v>
                      </c:pt>
                      <c:pt idx="10243">
                        <c:v>4.29</c:v>
                      </c:pt>
                      <c:pt idx="10244">
                        <c:v>4.3600000000000003</c:v>
                      </c:pt>
                      <c:pt idx="10245">
                        <c:v>#N/A</c:v>
                      </c:pt>
                      <c:pt idx="10246">
                        <c:v>4.49</c:v>
                      </c:pt>
                      <c:pt idx="10247">
                        <c:v>4.41</c:v>
                      </c:pt>
                      <c:pt idx="10248">
                        <c:v>4.26</c:v>
                      </c:pt>
                      <c:pt idx="10249">
                        <c:v>4.29</c:v>
                      </c:pt>
                      <c:pt idx="10250">
                        <c:v>4.26</c:v>
                      </c:pt>
                      <c:pt idx="10251">
                        <c:v>4.1500000000000004</c:v>
                      </c:pt>
                      <c:pt idx="10252">
                        <c:v>4.16</c:v>
                      </c:pt>
                      <c:pt idx="10253">
                        <c:v>4.2</c:v>
                      </c:pt>
                      <c:pt idx="10254">
                        <c:v>4.1399999999999997</c:v>
                      </c:pt>
                      <c:pt idx="10255">
                        <c:v>4.28</c:v>
                      </c:pt>
                      <c:pt idx="10256">
                        <c:v>4.3</c:v>
                      </c:pt>
                      <c:pt idx="10257">
                        <c:v>4.2300000000000004</c:v>
                      </c:pt>
                      <c:pt idx="10258">
                        <c:v>4.2699999999999996</c:v>
                      </c:pt>
                      <c:pt idx="10259">
                        <c:v>4.22</c:v>
                      </c:pt>
                      <c:pt idx="10260">
                        <c:v>4.1399999999999997</c:v>
                      </c:pt>
                      <c:pt idx="10261">
                        <c:v>4.12</c:v>
                      </c:pt>
                      <c:pt idx="10262">
                        <c:v>4.0999999999999996</c:v>
                      </c:pt>
                      <c:pt idx="10263">
                        <c:v>4.07</c:v>
                      </c:pt>
                      <c:pt idx="10264">
                        <c:v>4.17</c:v>
                      </c:pt>
                      <c:pt idx="10265">
                        <c:v>4.3600000000000003</c:v>
                      </c:pt>
                      <c:pt idx="10266">
                        <c:v>4.29</c:v>
                      </c:pt>
                      <c:pt idx="10267">
                        <c:v>4.28</c:v>
                      </c:pt>
                      <c:pt idx="10268">
                        <c:v>4.25</c:v>
                      </c:pt>
                      <c:pt idx="10269">
                        <c:v>4.33</c:v>
                      </c:pt>
                      <c:pt idx="10270">
                        <c:v>4.37</c:v>
                      </c:pt>
                      <c:pt idx="10271">
                        <c:v>4.37</c:v>
                      </c:pt>
                      <c:pt idx="10272">
                        <c:v>4.34</c:v>
                      </c:pt>
                      <c:pt idx="10273">
                        <c:v>4.29</c:v>
                      </c:pt>
                      <c:pt idx="10274">
                        <c:v>4.32</c:v>
                      </c:pt>
                      <c:pt idx="10275">
                        <c:v>4.3099999999999996</c:v>
                      </c:pt>
                      <c:pt idx="10276">
                        <c:v>#N/A</c:v>
                      </c:pt>
                      <c:pt idx="10277">
                        <c:v>4.33</c:v>
                      </c:pt>
                      <c:pt idx="10278">
                        <c:v>4.34</c:v>
                      </c:pt>
                      <c:pt idx="10279">
                        <c:v>4.22</c:v>
                      </c:pt>
                      <c:pt idx="10280">
                        <c:v>4.22</c:v>
                      </c:pt>
                      <c:pt idx="10281">
                        <c:v>4.1900000000000004</c:v>
                      </c:pt>
                      <c:pt idx="10282">
                        <c:v>4.12</c:v>
                      </c:pt>
                      <c:pt idx="10283">
                        <c:v>4.12</c:v>
                      </c:pt>
                      <c:pt idx="10284">
                        <c:v>4.1399999999999997</c:v>
                      </c:pt>
                      <c:pt idx="10285">
                        <c:v>4.17</c:v>
                      </c:pt>
                      <c:pt idx="10286">
                        <c:v>4.1100000000000003</c:v>
                      </c:pt>
                      <c:pt idx="10287">
                        <c:v>4.09</c:v>
                      </c:pt>
                      <c:pt idx="10288">
                        <c:v>4.08</c:v>
                      </c:pt>
                      <c:pt idx="10289">
                        <c:v>4.04</c:v>
                      </c:pt>
                      <c:pt idx="10290">
                        <c:v>4.01</c:v>
                      </c:pt>
                      <c:pt idx="10291">
                        <c:v>3.98</c:v>
                      </c:pt>
                      <c:pt idx="10292">
                        <c:v>3.99</c:v>
                      </c:pt>
                      <c:pt idx="10293">
                        <c:v>3.98</c:v>
                      </c:pt>
                      <c:pt idx="10294">
                        <c:v>3.99</c:v>
                      </c:pt>
                      <c:pt idx="10295">
                        <c:v>3.93</c:v>
                      </c:pt>
                      <c:pt idx="10296">
                        <c:v>3.96</c:v>
                      </c:pt>
                      <c:pt idx="10297">
                        <c:v>4.03</c:v>
                      </c:pt>
                      <c:pt idx="10298">
                        <c:v>4.0599999999999996</c:v>
                      </c:pt>
                      <c:pt idx="10299">
                        <c:v>4.22</c:v>
                      </c:pt>
                      <c:pt idx="10300">
                        <c:v>4.25</c:v>
                      </c:pt>
                      <c:pt idx="10301">
                        <c:v>4.21</c:v>
                      </c:pt>
                      <c:pt idx="10302">
                        <c:v>4.24</c:v>
                      </c:pt>
                      <c:pt idx="10303">
                        <c:v>#N/A</c:v>
                      </c:pt>
                      <c:pt idx="10304">
                        <c:v>4.24</c:v>
                      </c:pt>
                      <c:pt idx="10305">
                        <c:v>4.16</c:v>
                      </c:pt>
                      <c:pt idx="10306">
                        <c:v>4.1500000000000004</c:v>
                      </c:pt>
                      <c:pt idx="10307">
                        <c:v>4.08</c:v>
                      </c:pt>
                      <c:pt idx="10308">
                        <c:v>4.07</c:v>
                      </c:pt>
                      <c:pt idx="10309">
                        <c:v>4.07</c:v>
                      </c:pt>
                      <c:pt idx="10310">
                        <c:v>4.12</c:v>
                      </c:pt>
                      <c:pt idx="10311">
                        <c:v>4.07</c:v>
                      </c:pt>
                      <c:pt idx="10312">
                        <c:v>4.09</c:v>
                      </c:pt>
                      <c:pt idx="10313">
                        <c:v>3.96</c:v>
                      </c:pt>
                      <c:pt idx="10314">
                        <c:v>3.98</c:v>
                      </c:pt>
                      <c:pt idx="10315">
                        <c:v>3.98</c:v>
                      </c:pt>
                      <c:pt idx="10316">
                        <c:v>3.98</c:v>
                      </c:pt>
                      <c:pt idx="10317">
                        <c:v>3.97</c:v>
                      </c:pt>
                      <c:pt idx="10318">
                        <c:v>3.98</c:v>
                      </c:pt>
                      <c:pt idx="10319">
                        <c:v>3.94</c:v>
                      </c:pt>
                      <c:pt idx="10320">
                        <c:v>3.87</c:v>
                      </c:pt>
                      <c:pt idx="10321">
                        <c:v>3.86</c:v>
                      </c:pt>
                      <c:pt idx="10322">
                        <c:v>3.79</c:v>
                      </c:pt>
                      <c:pt idx="10323">
                        <c:v>3.83</c:v>
                      </c:pt>
                      <c:pt idx="10324">
                        <c:v>3.89</c:v>
                      </c:pt>
                      <c:pt idx="10325">
                        <c:v>3.91</c:v>
                      </c:pt>
                      <c:pt idx="10326">
                        <c:v>3.88</c:v>
                      </c:pt>
                      <c:pt idx="10327">
                        <c:v>3.9</c:v>
                      </c:pt>
                      <c:pt idx="10328">
                        <c:v>3.77</c:v>
                      </c:pt>
                      <c:pt idx="10329">
                        <c:v>3.77</c:v>
                      </c:pt>
                      <c:pt idx="10330">
                        <c:v>3.73</c:v>
                      </c:pt>
                      <c:pt idx="10331">
                        <c:v>3.7</c:v>
                      </c:pt>
                      <c:pt idx="10332">
                        <c:v>3.74</c:v>
                      </c:pt>
                      <c:pt idx="10333">
                        <c:v>3.8</c:v>
                      </c:pt>
                      <c:pt idx="10334">
                        <c:v>3.75</c:v>
                      </c:pt>
                      <c:pt idx="10335">
                        <c:v>3.67</c:v>
                      </c:pt>
                      <c:pt idx="10336">
                        <c:v>3.74</c:v>
                      </c:pt>
                      <c:pt idx="10337">
                        <c:v>3.69</c:v>
                      </c:pt>
                      <c:pt idx="10338">
                        <c:v>3.76</c:v>
                      </c:pt>
                      <c:pt idx="10339">
                        <c:v>3.72</c:v>
                      </c:pt>
                      <c:pt idx="10340">
                        <c:v>3.76</c:v>
                      </c:pt>
                      <c:pt idx="10341">
                        <c:v>3.78</c:v>
                      </c:pt>
                      <c:pt idx="10342">
                        <c:v>3.71</c:v>
                      </c:pt>
                      <c:pt idx="10343">
                        <c:v>3.67</c:v>
                      </c:pt>
                      <c:pt idx="10344">
                        <c:v>3.61</c:v>
                      </c:pt>
                      <c:pt idx="10345">
                        <c:v>3.64</c:v>
                      </c:pt>
                      <c:pt idx="10346">
                        <c:v>#N/A</c:v>
                      </c:pt>
                      <c:pt idx="10347">
                        <c:v>3.83</c:v>
                      </c:pt>
                      <c:pt idx="10348">
                        <c:v>3.79</c:v>
                      </c:pt>
                      <c:pt idx="10349">
                        <c:v>3.65</c:v>
                      </c:pt>
                      <c:pt idx="10350">
                        <c:v>3.53</c:v>
                      </c:pt>
                      <c:pt idx="10351">
                        <c:v>3.53</c:v>
                      </c:pt>
                      <c:pt idx="10352">
                        <c:v>#N/A</c:v>
                      </c:pt>
                      <c:pt idx="10353">
                        <c:v>#N/A</c:v>
                      </c:pt>
                      <c:pt idx="10354">
                        <c:v>2.99</c:v>
                      </c:pt>
                      <c:pt idx="10355">
                        <c:v>2.87</c:v>
                      </c:pt>
                      <c:pt idx="10356">
                        <c:v>2.96</c:v>
                      </c:pt>
                      <c:pt idx="10357">
                        <c:v>2.96</c:v>
                      </c:pt>
                      <c:pt idx="10358">
                        <c:v>2.81</c:v>
                      </c:pt>
                      <c:pt idx="10359">
                        <c:v>2.91</c:v>
                      </c:pt>
                      <c:pt idx="10360">
                        <c:v>2.91</c:v>
                      </c:pt>
                      <c:pt idx="10361">
                        <c:v>2.94</c:v>
                      </c:pt>
                      <c:pt idx="10362">
                        <c:v>2.88</c:v>
                      </c:pt>
                      <c:pt idx="10363">
                        <c:v>2.82</c:v>
                      </c:pt>
                      <c:pt idx="10364">
                        <c:v>2.78</c:v>
                      </c:pt>
                      <c:pt idx="10365">
                        <c:v>2.86</c:v>
                      </c:pt>
                      <c:pt idx="10366">
                        <c:v>2.82</c:v>
                      </c:pt>
                      <c:pt idx="10367">
                        <c:v>2.77</c:v>
                      </c:pt>
                      <c:pt idx="10368">
                        <c:v>2.77</c:v>
                      </c:pt>
                      <c:pt idx="10369">
                        <c:v>2.75</c:v>
                      </c:pt>
                      <c:pt idx="10370">
                        <c:v>2.71</c:v>
                      </c:pt>
                      <c:pt idx="10371">
                        <c:v>#N/A</c:v>
                      </c:pt>
                      <c:pt idx="10372">
                        <c:v>2.74</c:v>
                      </c:pt>
                      <c:pt idx="10373">
                        <c:v>2.78</c:v>
                      </c:pt>
                      <c:pt idx="10374">
                        <c:v>2.88</c:v>
                      </c:pt>
                      <c:pt idx="10375">
                        <c:v>2.81</c:v>
                      </c:pt>
                      <c:pt idx="10376">
                        <c:v>2.78</c:v>
                      </c:pt>
                      <c:pt idx="10377">
                        <c:v>2.77</c:v>
                      </c:pt>
                      <c:pt idx="10378">
                        <c:v>2.8</c:v>
                      </c:pt>
                      <c:pt idx="10379">
                        <c:v>2.77</c:v>
                      </c:pt>
                      <c:pt idx="10380">
                        <c:v>2.77</c:v>
                      </c:pt>
                      <c:pt idx="10381">
                        <c:v>2.79</c:v>
                      </c:pt>
                      <c:pt idx="10382">
                        <c:v>2.81</c:v>
                      </c:pt>
                      <c:pt idx="10383">
                        <c:v>2.72</c:v>
                      </c:pt>
                      <c:pt idx="10384">
                        <c:v>2.63</c:v>
                      </c:pt>
                      <c:pt idx="10385">
                        <c:v>2.63</c:v>
                      </c:pt>
                      <c:pt idx="10386">
                        <c:v>2.5499999999999998</c:v>
                      </c:pt>
                      <c:pt idx="10387">
                        <c:v>2.48</c:v>
                      </c:pt>
                      <c:pt idx="10388">
                        <c:v>2.44</c:v>
                      </c:pt>
                      <c:pt idx="10389">
                        <c:v>2.4900000000000002</c:v>
                      </c:pt>
                      <c:pt idx="10390">
                        <c:v>2.48</c:v>
                      </c:pt>
                      <c:pt idx="10391">
                        <c:v>2.46</c:v>
                      </c:pt>
                      <c:pt idx="10392">
                        <c:v>2.37</c:v>
                      </c:pt>
                      <c:pt idx="10393">
                        <c:v>2.3199999999999998</c:v>
                      </c:pt>
                      <c:pt idx="10394">
                        <c:v>2.42</c:v>
                      </c:pt>
                      <c:pt idx="10395">
                        <c:v>2.4500000000000002</c:v>
                      </c:pt>
                      <c:pt idx="10396">
                        <c:v>#N/A</c:v>
                      </c:pt>
                      <c:pt idx="10397">
                        <c:v>2.54</c:v>
                      </c:pt>
                      <c:pt idx="10398">
                        <c:v>2.7</c:v>
                      </c:pt>
                      <c:pt idx="10399">
                        <c:v>2.98</c:v>
                      </c:pt>
                      <c:pt idx="10400">
                        <c:v>3.09</c:v>
                      </c:pt>
                      <c:pt idx="10401">
                        <c:v>2.92</c:v>
                      </c:pt>
                      <c:pt idx="10402">
                        <c:v>2.96</c:v>
                      </c:pt>
                      <c:pt idx="10403">
                        <c:v>3.11</c:v>
                      </c:pt>
                      <c:pt idx="10404">
                        <c:v>#N/A</c:v>
                      </c:pt>
                      <c:pt idx="10405">
                        <c:v>3.2</c:v>
                      </c:pt>
                      <c:pt idx="10406">
                        <c:v>3.22</c:v>
                      </c:pt>
                      <c:pt idx="10407">
                        <c:v>3.11</c:v>
                      </c:pt>
                      <c:pt idx="10408">
                        <c:v>3.12</c:v>
                      </c:pt>
                      <c:pt idx="10409">
                        <c:v>2.87</c:v>
                      </c:pt>
                      <c:pt idx="10410">
                        <c:v>2.84</c:v>
                      </c:pt>
                      <c:pt idx="10411">
                        <c:v>2.82</c:v>
                      </c:pt>
                      <c:pt idx="10412">
                        <c:v>2.81</c:v>
                      </c:pt>
                      <c:pt idx="10413">
                        <c:v>3.07</c:v>
                      </c:pt>
                      <c:pt idx="10414">
                        <c:v>3.19</c:v>
                      </c:pt>
                      <c:pt idx="10415">
                        <c:v>3.19</c:v>
                      </c:pt>
                      <c:pt idx="10416">
                        <c:v>3.1</c:v>
                      </c:pt>
                      <c:pt idx="10417">
                        <c:v>3.03</c:v>
                      </c:pt>
                      <c:pt idx="10418">
                        <c:v>2.97</c:v>
                      </c:pt>
                      <c:pt idx="10419">
                        <c:v>3.09</c:v>
                      </c:pt>
                      <c:pt idx="10420">
                        <c:v>3.2</c:v>
                      </c:pt>
                      <c:pt idx="10421">
                        <c:v>3.21</c:v>
                      </c:pt>
                      <c:pt idx="10422">
                        <c:v>3.13</c:v>
                      </c:pt>
                      <c:pt idx="10423">
                        <c:v>3.11</c:v>
                      </c:pt>
                      <c:pt idx="10424">
                        <c:v>3.15</c:v>
                      </c:pt>
                      <c:pt idx="10425">
                        <c:v>3.17</c:v>
                      </c:pt>
                      <c:pt idx="10426">
                        <c:v>3.22</c:v>
                      </c:pt>
                      <c:pt idx="10427">
                        <c:v>#N/A</c:v>
                      </c:pt>
                      <c:pt idx="10428">
                        <c:v>3.26</c:v>
                      </c:pt>
                      <c:pt idx="10429">
                        <c:v>3.19</c:v>
                      </c:pt>
                      <c:pt idx="10430">
                        <c:v>3.16</c:v>
                      </c:pt>
                      <c:pt idx="10431">
                        <c:v>3.07</c:v>
                      </c:pt>
                      <c:pt idx="10432">
                        <c:v>#N/A</c:v>
                      </c:pt>
                      <c:pt idx="10433">
                        <c:v>3.22</c:v>
                      </c:pt>
                      <c:pt idx="10434">
                        <c:v>3.19</c:v>
                      </c:pt>
                      <c:pt idx="10435">
                        <c:v>3.19</c:v>
                      </c:pt>
                      <c:pt idx="10436">
                        <c:v>3.08</c:v>
                      </c:pt>
                      <c:pt idx="10437">
                        <c:v>3.07</c:v>
                      </c:pt>
                      <c:pt idx="10438">
                        <c:v>3.03</c:v>
                      </c:pt>
                      <c:pt idx="10439">
                        <c:v>2.94</c:v>
                      </c:pt>
                      <c:pt idx="10440">
                        <c:v>2.76</c:v>
                      </c:pt>
                      <c:pt idx="10441">
                        <c:v>2.79</c:v>
                      </c:pt>
                      <c:pt idx="10442">
                        <c:v>2.79</c:v>
                      </c:pt>
                      <c:pt idx="10443">
                        <c:v>2.84</c:v>
                      </c:pt>
                      <c:pt idx="10444">
                        <c:v>2.96</c:v>
                      </c:pt>
                      <c:pt idx="10445">
                        <c:v>2.91</c:v>
                      </c:pt>
                      <c:pt idx="10446">
                        <c:v>#N/A</c:v>
                      </c:pt>
                      <c:pt idx="10447">
                        <c:v>2.97</c:v>
                      </c:pt>
                      <c:pt idx="10448">
                        <c:v>3.07</c:v>
                      </c:pt>
                      <c:pt idx="10449">
                        <c:v>3.15</c:v>
                      </c:pt>
                      <c:pt idx="10450">
                        <c:v>3.17</c:v>
                      </c:pt>
                      <c:pt idx="10451">
                        <c:v>3.19</c:v>
                      </c:pt>
                      <c:pt idx="10452">
                        <c:v>3.05</c:v>
                      </c:pt>
                      <c:pt idx="10453">
                        <c:v>3.06</c:v>
                      </c:pt>
                      <c:pt idx="10454">
                        <c:v>3.16</c:v>
                      </c:pt>
                      <c:pt idx="10455">
                        <c:v>3.08</c:v>
                      </c:pt>
                      <c:pt idx="10456">
                        <c:v>2.99</c:v>
                      </c:pt>
                      <c:pt idx="10457">
                        <c:v>2.99</c:v>
                      </c:pt>
                      <c:pt idx="10458">
                        <c:v>2.98</c:v>
                      </c:pt>
                      <c:pt idx="10459">
                        <c:v>2.99</c:v>
                      </c:pt>
                      <c:pt idx="10460">
                        <c:v>2.95</c:v>
                      </c:pt>
                      <c:pt idx="10461">
                        <c:v>2.95</c:v>
                      </c:pt>
                      <c:pt idx="10462">
                        <c:v>3.04</c:v>
                      </c:pt>
                      <c:pt idx="10463">
                        <c:v>3.09</c:v>
                      </c:pt>
                      <c:pt idx="10464">
                        <c:v>3.07</c:v>
                      </c:pt>
                      <c:pt idx="10465">
                        <c:v>2.97</c:v>
                      </c:pt>
                      <c:pt idx="10466">
                        <c:v>#N/A</c:v>
                      </c:pt>
                      <c:pt idx="10467">
                        <c:v>2.98</c:v>
                      </c:pt>
                      <c:pt idx="10468">
                        <c:v>3</c:v>
                      </c:pt>
                      <c:pt idx="10469">
                        <c:v>3</c:v>
                      </c:pt>
                      <c:pt idx="10470">
                        <c:v>2.97</c:v>
                      </c:pt>
                      <c:pt idx="10471">
                        <c:v>3.01</c:v>
                      </c:pt>
                      <c:pt idx="10472">
                        <c:v>3.08</c:v>
                      </c:pt>
                      <c:pt idx="10473">
                        <c:v>3.09</c:v>
                      </c:pt>
                      <c:pt idx="10474">
                        <c:v>3.06</c:v>
                      </c:pt>
                      <c:pt idx="10475">
                        <c:v>3.18</c:v>
                      </c:pt>
                      <c:pt idx="10476">
                        <c:v>3.24</c:v>
                      </c:pt>
                      <c:pt idx="10477">
                        <c:v>3.25</c:v>
                      </c:pt>
                      <c:pt idx="10478">
                        <c:v>3.26</c:v>
                      </c:pt>
                      <c:pt idx="10479">
                        <c:v>3.36</c:v>
                      </c:pt>
                      <c:pt idx="10480">
                        <c:v>3.6</c:v>
                      </c:pt>
                      <c:pt idx="10481">
                        <c:v>3.59</c:v>
                      </c:pt>
                      <c:pt idx="10482">
                        <c:v>3.56</c:v>
                      </c:pt>
                      <c:pt idx="10483">
                        <c:v>3.49</c:v>
                      </c:pt>
                      <c:pt idx="10484">
                        <c:v>3.63</c:v>
                      </c:pt>
                      <c:pt idx="10485">
                        <c:v>3.63</c:v>
                      </c:pt>
                      <c:pt idx="10486">
                        <c:v>3.67</c:v>
                      </c:pt>
                      <c:pt idx="10487">
                        <c:v>3.64</c:v>
                      </c:pt>
                      <c:pt idx="10488">
                        <c:v>3.71</c:v>
                      </c:pt>
                      <c:pt idx="10489">
                        <c:v>3.73</c:v>
                      </c:pt>
                      <c:pt idx="10490">
                        <c:v>3.77</c:v>
                      </c:pt>
                      <c:pt idx="10491">
                        <c:v>3.78</c:v>
                      </c:pt>
                      <c:pt idx="10492">
                        <c:v>3.68</c:v>
                      </c:pt>
                      <c:pt idx="10493">
                        <c:v>3.66</c:v>
                      </c:pt>
                      <c:pt idx="10494">
                        <c:v>3.72</c:v>
                      </c:pt>
                      <c:pt idx="10495">
                        <c:v>#N/A</c:v>
                      </c:pt>
                      <c:pt idx="10496">
                        <c:v>3.74</c:v>
                      </c:pt>
                      <c:pt idx="10497">
                        <c:v>3.63</c:v>
                      </c:pt>
                      <c:pt idx="10498">
                        <c:v>3.55</c:v>
                      </c:pt>
                      <c:pt idx="10499">
                        <c:v>3.57</c:v>
                      </c:pt>
                      <c:pt idx="10500">
                        <c:v>3.49</c:v>
                      </c:pt>
                      <c:pt idx="10501">
                        <c:v>3.51</c:v>
                      </c:pt>
                      <c:pt idx="10502">
                        <c:v>3.48</c:v>
                      </c:pt>
                      <c:pt idx="10503">
                        <c:v>3.48</c:v>
                      </c:pt>
                      <c:pt idx="10504">
                        <c:v>3.47</c:v>
                      </c:pt>
                      <c:pt idx="10505">
                        <c:v>3.41</c:v>
                      </c:pt>
                      <c:pt idx="10506">
                        <c:v>3.38</c:v>
                      </c:pt>
                      <c:pt idx="10507">
                        <c:v>3.43</c:v>
                      </c:pt>
                      <c:pt idx="10508">
                        <c:v>3.41</c:v>
                      </c:pt>
                      <c:pt idx="10509">
                        <c:v>3.38</c:v>
                      </c:pt>
                      <c:pt idx="10510">
                        <c:v>3.36</c:v>
                      </c:pt>
                      <c:pt idx="10511">
                        <c:v>3.37</c:v>
                      </c:pt>
                      <c:pt idx="10512">
                        <c:v>3.39</c:v>
                      </c:pt>
                      <c:pt idx="10513">
                        <c:v>3.28</c:v>
                      </c:pt>
                      <c:pt idx="10514">
                        <c:v>3.25</c:v>
                      </c:pt>
                      <c:pt idx="10515">
                        <c:v>3.22</c:v>
                      </c:pt>
                      <c:pt idx="10516">
                        <c:v>3.26</c:v>
                      </c:pt>
                      <c:pt idx="10517">
                        <c:v>3.24</c:v>
                      </c:pt>
                      <c:pt idx="10518">
                        <c:v>3.21</c:v>
                      </c:pt>
                      <c:pt idx="10519">
                        <c:v>3.25</c:v>
                      </c:pt>
                      <c:pt idx="10520">
                        <c:v>3.17</c:v>
                      </c:pt>
                      <c:pt idx="10521">
                        <c:v>3.19</c:v>
                      </c:pt>
                      <c:pt idx="10522">
                        <c:v>3.14</c:v>
                      </c:pt>
                      <c:pt idx="10523">
                        <c:v>3.32</c:v>
                      </c:pt>
                      <c:pt idx="10524">
                        <c:v>3.27</c:v>
                      </c:pt>
                      <c:pt idx="10525">
                        <c:v>3.19</c:v>
                      </c:pt>
                      <c:pt idx="10526">
                        <c:v>3.28</c:v>
                      </c:pt>
                      <c:pt idx="10527">
                        <c:v>3.4</c:v>
                      </c:pt>
                      <c:pt idx="10528">
                        <c:v>3.37</c:v>
                      </c:pt>
                      <c:pt idx="10529">
                        <c:v>3.28</c:v>
                      </c:pt>
                      <c:pt idx="10530">
                        <c:v>3.41</c:v>
                      </c:pt>
                      <c:pt idx="10531">
                        <c:v>3.33</c:v>
                      </c:pt>
                      <c:pt idx="10532">
                        <c:v>3.28</c:v>
                      </c:pt>
                      <c:pt idx="10533">
                        <c:v>3.23</c:v>
                      </c:pt>
                      <c:pt idx="10534">
                        <c:v>3.28</c:v>
                      </c:pt>
                      <c:pt idx="10535">
                        <c:v>3.28</c:v>
                      </c:pt>
                      <c:pt idx="10536">
                        <c:v>#N/A</c:v>
                      </c:pt>
                      <c:pt idx="10537">
                        <c:v>3.3</c:v>
                      </c:pt>
                      <c:pt idx="10538">
                        <c:v>3.24</c:v>
                      </c:pt>
                      <c:pt idx="10539">
                        <c:v>3.17</c:v>
                      </c:pt>
                      <c:pt idx="10540">
                        <c:v>3.22</c:v>
                      </c:pt>
                      <c:pt idx="10541">
                        <c:v>3.19</c:v>
                      </c:pt>
                      <c:pt idx="10542">
                        <c:v>3.13</c:v>
                      </c:pt>
                      <c:pt idx="10543">
                        <c:v>3.16</c:v>
                      </c:pt>
                      <c:pt idx="10544">
                        <c:v>3.13</c:v>
                      </c:pt>
                      <c:pt idx="10545">
                        <c:v>3.16</c:v>
                      </c:pt>
                      <c:pt idx="10546">
                        <c:v>3.15</c:v>
                      </c:pt>
                      <c:pt idx="10547">
                        <c:v>3.09</c:v>
                      </c:pt>
                      <c:pt idx="10548">
                        <c:v>3.05</c:v>
                      </c:pt>
                      <c:pt idx="10549">
                        <c:v>3</c:v>
                      </c:pt>
                      <c:pt idx="10550">
                        <c:v>2.92</c:v>
                      </c:pt>
                      <c:pt idx="10551">
                        <c:v>2.96</c:v>
                      </c:pt>
                      <c:pt idx="10552">
                        <c:v>2.93</c:v>
                      </c:pt>
                      <c:pt idx="10553">
                        <c:v>2.81</c:v>
                      </c:pt>
                      <c:pt idx="10554">
                        <c:v>2.93</c:v>
                      </c:pt>
                      <c:pt idx="10555">
                        <c:v>2.88</c:v>
                      </c:pt>
                      <c:pt idx="10556">
                        <c:v>2.93</c:v>
                      </c:pt>
                      <c:pt idx="10557">
                        <c:v>2.92</c:v>
                      </c:pt>
                      <c:pt idx="10558">
                        <c:v>2.77</c:v>
                      </c:pt>
                      <c:pt idx="10559">
                        <c:v>2.85</c:v>
                      </c:pt>
                      <c:pt idx="10560">
                        <c:v>2.9</c:v>
                      </c:pt>
                      <c:pt idx="10561">
                        <c:v>2.88</c:v>
                      </c:pt>
                      <c:pt idx="10562">
                        <c:v>2.78</c:v>
                      </c:pt>
                      <c:pt idx="10563">
                        <c:v>2.78</c:v>
                      </c:pt>
                      <c:pt idx="10564">
                        <c:v>#N/A</c:v>
                      </c:pt>
                      <c:pt idx="10565">
                        <c:v>2.9</c:v>
                      </c:pt>
                      <c:pt idx="10566">
                        <c:v>2.84</c:v>
                      </c:pt>
                      <c:pt idx="10567">
                        <c:v>2.74</c:v>
                      </c:pt>
                      <c:pt idx="10568">
                        <c:v>2.61</c:v>
                      </c:pt>
                      <c:pt idx="10569">
                        <c:v>2.61</c:v>
                      </c:pt>
                      <c:pt idx="10570">
                        <c:v>2.56</c:v>
                      </c:pt>
                      <c:pt idx="10571">
                        <c:v>2.5499999999999998</c:v>
                      </c:pt>
                      <c:pt idx="10572">
                        <c:v>2.66</c:v>
                      </c:pt>
                      <c:pt idx="10573">
                        <c:v>2.63</c:v>
                      </c:pt>
                      <c:pt idx="10574">
                        <c:v>2.5499999999999998</c:v>
                      </c:pt>
                      <c:pt idx="10575">
                        <c:v>2.48</c:v>
                      </c:pt>
                      <c:pt idx="10576">
                        <c:v>2.4</c:v>
                      </c:pt>
                      <c:pt idx="10577">
                        <c:v>2.34</c:v>
                      </c:pt>
                      <c:pt idx="10578">
                        <c:v>2.38</c:v>
                      </c:pt>
                      <c:pt idx="10579">
                        <c:v>2.2799999999999998</c:v>
                      </c:pt>
                      <c:pt idx="10580">
                        <c:v>2.2000000000000002</c:v>
                      </c:pt>
                      <c:pt idx="10581">
                        <c:v>2.41</c:v>
                      </c:pt>
                      <c:pt idx="10582">
                        <c:v>2.44</c:v>
                      </c:pt>
                      <c:pt idx="10583">
                        <c:v>2.23</c:v>
                      </c:pt>
                      <c:pt idx="10584">
                        <c:v>2.15</c:v>
                      </c:pt>
                      <c:pt idx="10585">
                        <c:v>1.99</c:v>
                      </c:pt>
                      <c:pt idx="10586">
                        <c:v>1.93</c:v>
                      </c:pt>
                      <c:pt idx="10587">
                        <c:v>2.11</c:v>
                      </c:pt>
                      <c:pt idx="10588">
                        <c:v>1.98</c:v>
                      </c:pt>
                      <c:pt idx="10589">
                        <c:v>2.1</c:v>
                      </c:pt>
                      <c:pt idx="10590">
                        <c:v>2.1</c:v>
                      </c:pt>
                      <c:pt idx="10591">
                        <c:v>2.1</c:v>
                      </c:pt>
                      <c:pt idx="10592">
                        <c:v>2</c:v>
                      </c:pt>
                      <c:pt idx="10593">
                        <c:v>2.12</c:v>
                      </c:pt>
                      <c:pt idx="10594">
                        <c:v>2.2200000000000002</c:v>
                      </c:pt>
                      <c:pt idx="10595">
                        <c:v>2.2799999999999998</c:v>
                      </c:pt>
                      <c:pt idx="10596">
                        <c:v>2.25</c:v>
                      </c:pt>
                      <c:pt idx="10597">
                        <c:v>2.12</c:v>
                      </c:pt>
                      <c:pt idx="10598">
                        <c:v>2.12</c:v>
                      </c:pt>
                      <c:pt idx="10599">
                        <c:v>2.2200000000000002</c:v>
                      </c:pt>
                      <c:pt idx="10600">
                        <c:v>2.19</c:v>
                      </c:pt>
                      <c:pt idx="10601">
                        <c:v>2.19</c:v>
                      </c:pt>
                      <c:pt idx="10602">
                        <c:v>2.2599999999999998</c:v>
                      </c:pt>
                      <c:pt idx="10603">
                        <c:v>2.23</c:v>
                      </c:pt>
                      <c:pt idx="10604">
                        <c:v>2.14</c:v>
                      </c:pt>
                      <c:pt idx="10605">
                        <c:v>2.14</c:v>
                      </c:pt>
                      <c:pt idx="10606">
                        <c:v>#N/A</c:v>
                      </c:pt>
                      <c:pt idx="10607">
                        <c:v>2.0099999999999998</c:v>
                      </c:pt>
                      <c:pt idx="10608">
                        <c:v>2.02</c:v>
                      </c:pt>
                      <c:pt idx="10609">
                        <c:v>1.95</c:v>
                      </c:pt>
                      <c:pt idx="10610">
                        <c:v>2.08</c:v>
                      </c:pt>
                      <c:pt idx="10611">
                        <c:v>2.13</c:v>
                      </c:pt>
                      <c:pt idx="10612">
                        <c:v>2.12</c:v>
                      </c:pt>
                      <c:pt idx="10613">
                        <c:v>2.1800000000000002</c:v>
                      </c:pt>
                      <c:pt idx="10614">
                        <c:v>2.12</c:v>
                      </c:pt>
                      <c:pt idx="10615">
                        <c:v>2.0699999999999998</c:v>
                      </c:pt>
                      <c:pt idx="10616">
                        <c:v>2.0699999999999998</c:v>
                      </c:pt>
                      <c:pt idx="10617">
                        <c:v>2.06</c:v>
                      </c:pt>
                      <c:pt idx="10618">
                        <c:v>2.04</c:v>
                      </c:pt>
                      <c:pt idx="10619">
                        <c:v>1.93</c:v>
                      </c:pt>
                      <c:pt idx="10620">
                        <c:v>1.94</c:v>
                      </c:pt>
                      <c:pt idx="10621">
                        <c:v>1.93</c:v>
                      </c:pt>
                      <c:pt idx="10622">
                        <c:v>1.93</c:v>
                      </c:pt>
                      <c:pt idx="10623">
                        <c:v>2</c:v>
                      </c:pt>
                      <c:pt idx="10624">
                        <c:v>1.97</c:v>
                      </c:pt>
                      <c:pt idx="10625">
                        <c:v>1.82</c:v>
                      </c:pt>
                      <c:pt idx="10626">
                        <c:v>1.72</c:v>
                      </c:pt>
                      <c:pt idx="10627">
                        <c:v>1.8</c:v>
                      </c:pt>
                      <c:pt idx="10628">
                        <c:v>1.75</c:v>
                      </c:pt>
                      <c:pt idx="10629">
                        <c:v>1.75</c:v>
                      </c:pt>
                      <c:pt idx="10630">
                        <c:v>1.78</c:v>
                      </c:pt>
                      <c:pt idx="10631">
                        <c:v>1.77</c:v>
                      </c:pt>
                      <c:pt idx="10632">
                        <c:v>1.8</c:v>
                      </c:pt>
                      <c:pt idx="10633">
                        <c:v>1.72</c:v>
                      </c:pt>
                      <c:pt idx="10634">
                        <c:v>1.75</c:v>
                      </c:pt>
                      <c:pt idx="10635">
                        <c:v>1.85</c:v>
                      </c:pt>
                      <c:pt idx="10636">
                        <c:v>#N/A</c:v>
                      </c:pt>
                      <c:pt idx="10637">
                        <c:v>2.08</c:v>
                      </c:pt>
                      <c:pt idx="10638">
                        <c:v>2.02</c:v>
                      </c:pt>
                      <c:pt idx="10639">
                        <c:v>2.1</c:v>
                      </c:pt>
                      <c:pt idx="10640">
                        <c:v>2.09</c:v>
                      </c:pt>
                      <c:pt idx="10641">
                        <c:v>2.23</c:v>
                      </c:pt>
                      <c:pt idx="10642">
                        <c:v>2.21</c:v>
                      </c:pt>
                      <c:pt idx="10643">
                        <c:v>2.2000000000000002</c:v>
                      </c:pt>
                      <c:pt idx="10644">
                        <c:v>2.09</c:v>
                      </c:pt>
                      <c:pt idx="10645">
                        <c:v>1.98</c:v>
                      </c:pt>
                      <c:pt idx="10646">
                        <c:v>1.88</c:v>
                      </c:pt>
                      <c:pt idx="10647">
                        <c:v>1.79</c:v>
                      </c:pt>
                      <c:pt idx="10648">
                        <c:v>1.74</c:v>
                      </c:pt>
                      <c:pt idx="10649">
                        <c:v>1.68</c:v>
                      </c:pt>
                      <c:pt idx="10650">
                        <c:v>1.76</c:v>
                      </c:pt>
                      <c:pt idx="10651">
                        <c:v>1.79</c:v>
                      </c:pt>
                      <c:pt idx="10652">
                        <c:v>1.82</c:v>
                      </c:pt>
                      <c:pt idx="10653">
                        <c:v>1.87</c:v>
                      </c:pt>
                      <c:pt idx="10654">
                        <c:v>1.86</c:v>
                      </c:pt>
                      <c:pt idx="10655">
                        <c:v>1.87</c:v>
                      </c:pt>
                      <c:pt idx="10656">
                        <c:v>#N/A</c:v>
                      </c:pt>
                      <c:pt idx="10657">
                        <c:v>1.79</c:v>
                      </c:pt>
                      <c:pt idx="10658">
                        <c:v>1.76</c:v>
                      </c:pt>
                      <c:pt idx="10659">
                        <c:v>1.89</c:v>
                      </c:pt>
                      <c:pt idx="10660">
                        <c:v>1.91</c:v>
                      </c:pt>
                      <c:pt idx="10661">
                        <c:v>1.91</c:v>
                      </c:pt>
                      <c:pt idx="10662">
                        <c:v>1.91</c:v>
                      </c:pt>
                      <c:pt idx="10663">
                        <c:v>1.98</c:v>
                      </c:pt>
                      <c:pt idx="10664">
                        <c:v>2.0499999999999998</c:v>
                      </c:pt>
                      <c:pt idx="10665">
                        <c:v>2.1</c:v>
                      </c:pt>
                      <c:pt idx="10666">
                        <c:v>2.09</c:v>
                      </c:pt>
                      <c:pt idx="10667">
                        <c:v>1.97</c:v>
                      </c:pt>
                      <c:pt idx="10668">
                        <c:v>2.13</c:v>
                      </c:pt>
                      <c:pt idx="10669">
                        <c:v>#N/A</c:v>
                      </c:pt>
                      <c:pt idx="10670">
                        <c:v>2.08</c:v>
                      </c:pt>
                      <c:pt idx="10671">
                        <c:v>2.0699999999999998</c:v>
                      </c:pt>
                      <c:pt idx="10672">
                        <c:v>2.08</c:v>
                      </c:pt>
                      <c:pt idx="10673">
                        <c:v>2.02</c:v>
                      </c:pt>
                      <c:pt idx="10674">
                        <c:v>1.97</c:v>
                      </c:pt>
                      <c:pt idx="10675">
                        <c:v>1.89</c:v>
                      </c:pt>
                      <c:pt idx="10676">
                        <c:v>1.88</c:v>
                      </c:pt>
                      <c:pt idx="10677">
                        <c:v>1.9</c:v>
                      </c:pt>
                      <c:pt idx="10678">
                        <c:v>1.85</c:v>
                      </c:pt>
                      <c:pt idx="10679">
                        <c:v>1.85</c:v>
                      </c:pt>
                      <c:pt idx="10680">
                        <c:v>1.87</c:v>
                      </c:pt>
                      <c:pt idx="10681">
                        <c:v>1.94</c:v>
                      </c:pt>
                      <c:pt idx="10682">
                        <c:v>1.89</c:v>
                      </c:pt>
                      <c:pt idx="10683">
                        <c:v>1.81</c:v>
                      </c:pt>
                      <c:pt idx="10684">
                        <c:v>1.74</c:v>
                      </c:pt>
                      <c:pt idx="10685">
                        <c:v>1.76</c:v>
                      </c:pt>
                      <c:pt idx="10686">
                        <c:v>1.79</c:v>
                      </c:pt>
                      <c:pt idx="10687">
                        <c:v>1.73</c:v>
                      </c:pt>
                      <c:pt idx="10688">
                        <c:v>#N/A</c:v>
                      </c:pt>
                      <c:pt idx="10689">
                        <c:v>1.7</c:v>
                      </c:pt>
                      <c:pt idx="10690">
                        <c:v>1.6</c:v>
                      </c:pt>
                      <c:pt idx="10691">
                        <c:v>1.61</c:v>
                      </c:pt>
                      <c:pt idx="10692">
                        <c:v>1.61</c:v>
                      </c:pt>
                      <c:pt idx="10693">
                        <c:v>#N/A</c:v>
                      </c:pt>
                      <c:pt idx="10694">
                        <c:v>1.8</c:v>
                      </c:pt>
                      <c:pt idx="10695">
                        <c:v>1.79</c:v>
                      </c:pt>
                      <c:pt idx="10696">
                        <c:v>1.84</c:v>
                      </c:pt>
                      <c:pt idx="10697">
                        <c:v>1.77</c:v>
                      </c:pt>
                      <c:pt idx="10698">
                        <c:v>1.71</c:v>
                      </c:pt>
                      <c:pt idx="10699">
                        <c:v>1.87</c:v>
                      </c:pt>
                      <c:pt idx="10700">
                        <c:v>1.79</c:v>
                      </c:pt>
                      <c:pt idx="10701">
                        <c:v>1.81</c:v>
                      </c:pt>
                      <c:pt idx="10702">
                        <c:v>1.76</c:v>
                      </c:pt>
                      <c:pt idx="10703">
                        <c:v>1.75</c:v>
                      </c:pt>
                      <c:pt idx="10704">
                        <c:v>1.75</c:v>
                      </c:pt>
                      <c:pt idx="10705">
                        <c:v>1.7</c:v>
                      </c:pt>
                      <c:pt idx="10706">
                        <c:v>#N/A</c:v>
                      </c:pt>
                      <c:pt idx="10707">
                        <c:v>1.67</c:v>
                      </c:pt>
                      <c:pt idx="10708">
                        <c:v>1.66</c:v>
                      </c:pt>
                      <c:pt idx="10709">
                        <c:v>1.69</c:v>
                      </c:pt>
                      <c:pt idx="10710">
                        <c:v>1.66</c:v>
                      </c:pt>
                      <c:pt idx="10711">
                        <c:v>1.7</c:v>
                      </c:pt>
                      <c:pt idx="10712">
                        <c:v>1.7</c:v>
                      </c:pt>
                      <c:pt idx="10713">
                        <c:v>1.77</c:v>
                      </c:pt>
                      <c:pt idx="10714">
                        <c:v>1.7</c:v>
                      </c:pt>
                      <c:pt idx="10715">
                        <c:v>1.72</c:v>
                      </c:pt>
                      <c:pt idx="10716">
                        <c:v>1.72</c:v>
                      </c:pt>
                      <c:pt idx="10717">
                        <c:v>1.68</c:v>
                      </c:pt>
                      <c:pt idx="10718">
                        <c:v>1.73</c:v>
                      </c:pt>
                      <c:pt idx="10719">
                        <c:v>1.68</c:v>
                      </c:pt>
                      <c:pt idx="10720">
                        <c:v>1.63</c:v>
                      </c:pt>
                      <c:pt idx="10721">
                        <c:v>1.68</c:v>
                      </c:pt>
                      <c:pt idx="10722">
                        <c:v>1.65</c:v>
                      </c:pt>
                      <c:pt idx="10723">
                        <c:v>1.62</c:v>
                      </c:pt>
                      <c:pt idx="10724">
                        <c:v>1.57</c:v>
                      </c:pt>
                      <c:pt idx="10725">
                        <c:v>1.62</c:v>
                      </c:pt>
                      <c:pt idx="10726">
                        <c:v>#N/A</c:v>
                      </c:pt>
                      <c:pt idx="10727">
                        <c:v>1.66</c:v>
                      </c:pt>
                      <c:pt idx="10728">
                        <c:v>1.61</c:v>
                      </c:pt>
                      <c:pt idx="10729">
                        <c:v>1.59</c:v>
                      </c:pt>
                      <c:pt idx="10730">
                        <c:v>1.63</c:v>
                      </c:pt>
                      <c:pt idx="10731">
                        <c:v>1.6</c:v>
                      </c:pt>
                      <c:pt idx="10732">
                        <c:v>1.58</c:v>
                      </c:pt>
                      <c:pt idx="10733">
                        <c:v>1.57</c:v>
                      </c:pt>
                      <c:pt idx="10734">
                        <c:v>1.58</c:v>
                      </c:pt>
                      <c:pt idx="10735">
                        <c:v>1.53</c:v>
                      </c:pt>
                      <c:pt idx="10736">
                        <c:v>1.52</c:v>
                      </c:pt>
                      <c:pt idx="10737">
                        <c:v>1.49</c:v>
                      </c:pt>
                      <c:pt idx="10738">
                        <c:v>1.46</c:v>
                      </c:pt>
                      <c:pt idx="10739">
                        <c:v>1.47</c:v>
                      </c:pt>
                      <c:pt idx="10740">
                        <c:v>1.39</c:v>
                      </c:pt>
                      <c:pt idx="10741">
                        <c:v>1.35</c:v>
                      </c:pt>
                      <c:pt idx="10742">
                        <c:v>1.38</c:v>
                      </c:pt>
                      <c:pt idx="10743">
                        <c:v>1.45</c:v>
                      </c:pt>
                      <c:pt idx="10744">
                        <c:v>1.59</c:v>
                      </c:pt>
                      <c:pt idx="10745">
                        <c:v>1.56</c:v>
                      </c:pt>
                      <c:pt idx="10746">
                        <c:v>1.63</c:v>
                      </c:pt>
                      <c:pt idx="10747">
                        <c:v>1.72</c:v>
                      </c:pt>
                      <c:pt idx="10748">
                        <c:v>1.72</c:v>
                      </c:pt>
                      <c:pt idx="10749">
                        <c:v>1.75</c:v>
                      </c:pt>
                      <c:pt idx="10750">
                        <c:v>1.8</c:v>
                      </c:pt>
                      <c:pt idx="10751">
                        <c:v>1.71</c:v>
                      </c:pt>
                      <c:pt idx="10752">
                        <c:v>1.69</c:v>
                      </c:pt>
                      <c:pt idx="10753">
                        <c:v>1.68</c:v>
                      </c:pt>
                      <c:pt idx="10754">
                        <c:v>1.62</c:v>
                      </c:pt>
                      <c:pt idx="10755">
                        <c:v>1.56</c:v>
                      </c:pt>
                      <c:pt idx="10756">
                        <c:v>1.51</c:v>
                      </c:pt>
                      <c:pt idx="10757">
                        <c:v>1.5</c:v>
                      </c:pt>
                      <c:pt idx="10758">
                        <c:v>1.6</c:v>
                      </c:pt>
                      <c:pt idx="10759">
                        <c:v>1.55</c:v>
                      </c:pt>
                      <c:pt idx="10760">
                        <c:v>1.55</c:v>
                      </c:pt>
                      <c:pt idx="10761">
                        <c:v>1.65</c:v>
                      </c:pt>
                      <c:pt idx="10762">
                        <c:v>1.59</c:v>
                      </c:pt>
                      <c:pt idx="10763">
                        <c:v>1.55</c:v>
                      </c:pt>
                      <c:pt idx="10764">
                        <c:v>1.6</c:v>
                      </c:pt>
                      <c:pt idx="10765">
                        <c:v>1.65</c:v>
                      </c:pt>
                      <c:pt idx="10766">
                        <c:v>1.74</c:v>
                      </c:pt>
                      <c:pt idx="10767">
                        <c:v>1.69</c:v>
                      </c:pt>
                      <c:pt idx="10768">
                        <c:v>1.67</c:v>
                      </c:pt>
                      <c:pt idx="10769">
                        <c:v>1.71</c:v>
                      </c:pt>
                      <c:pt idx="10770">
                        <c:v>#N/A</c:v>
                      </c:pt>
                      <c:pt idx="10771">
                        <c:v>1.71</c:v>
                      </c:pt>
                      <c:pt idx="10772">
                        <c:v>1.7</c:v>
                      </c:pt>
                      <c:pt idx="10773">
                        <c:v>1.7</c:v>
                      </c:pt>
                      <c:pt idx="10774">
                        <c:v>1.62</c:v>
                      </c:pt>
                      <c:pt idx="10775">
                        <c:v>1.57</c:v>
                      </c:pt>
                      <c:pt idx="10776">
                        <c:v>1.59</c:v>
                      </c:pt>
                      <c:pt idx="10777">
                        <c:v>1.62</c:v>
                      </c:pt>
                      <c:pt idx="10778">
                        <c:v>1.51</c:v>
                      </c:pt>
                      <c:pt idx="10779">
                        <c:v>1.5</c:v>
                      </c:pt>
                      <c:pt idx="10780">
                        <c:v>1.56</c:v>
                      </c:pt>
                      <c:pt idx="10781">
                        <c:v>1.55</c:v>
                      </c:pt>
                      <c:pt idx="10782">
                        <c:v>1.45</c:v>
                      </c:pt>
                      <c:pt idx="10783">
                        <c:v>1.45</c:v>
                      </c:pt>
                      <c:pt idx="10784">
                        <c:v>1.49</c:v>
                      </c:pt>
                      <c:pt idx="10785">
                        <c:v>1.45</c:v>
                      </c:pt>
                      <c:pt idx="10786">
                        <c:v>1.46</c:v>
                      </c:pt>
                      <c:pt idx="10787">
                        <c:v>1.47</c:v>
                      </c:pt>
                      <c:pt idx="10788">
                        <c:v>1.41</c:v>
                      </c:pt>
                      <c:pt idx="10789">
                        <c:v>1.46</c:v>
                      </c:pt>
                      <c:pt idx="10790">
                        <c:v>1.38</c:v>
                      </c:pt>
                      <c:pt idx="10791">
                        <c:v>1.35</c:v>
                      </c:pt>
                      <c:pt idx="10792">
                        <c:v>1.31</c:v>
                      </c:pt>
                      <c:pt idx="10793">
                        <c:v>1.38</c:v>
                      </c:pt>
                      <c:pt idx="10794">
                        <c:v>1.36</c:v>
                      </c:pt>
                      <c:pt idx="10795">
                        <c:v>1.38</c:v>
                      </c:pt>
                      <c:pt idx="10796">
                        <c:v>#N/A</c:v>
                      </c:pt>
                      <c:pt idx="10797">
                        <c:v>1.33</c:v>
                      </c:pt>
                      <c:pt idx="10798">
                        <c:v>1.35</c:v>
                      </c:pt>
                      <c:pt idx="10799">
                        <c:v>1.3</c:v>
                      </c:pt>
                      <c:pt idx="10800">
                        <c:v>1.33</c:v>
                      </c:pt>
                      <c:pt idx="10801">
                        <c:v>1.33</c:v>
                      </c:pt>
                      <c:pt idx="10802">
                        <c:v>1.2</c:v>
                      </c:pt>
                      <c:pt idx="10803">
                        <c:v>1.2</c:v>
                      </c:pt>
                      <c:pt idx="10804">
                        <c:v>1.25</c:v>
                      </c:pt>
                      <c:pt idx="10805">
                        <c:v>1.27</c:v>
                      </c:pt>
                      <c:pt idx="10806">
                        <c:v>1.19</c:v>
                      </c:pt>
                      <c:pt idx="10807">
                        <c:v>1.1299999999999999</c:v>
                      </c:pt>
                      <c:pt idx="10808">
                        <c:v>1.1599999999999999</c:v>
                      </c:pt>
                      <c:pt idx="10809">
                        <c:v>1.1299999999999999</c:v>
                      </c:pt>
                      <c:pt idx="10810">
                        <c:v>1.1000000000000001</c:v>
                      </c:pt>
                      <c:pt idx="10811">
                        <c:v>1.18</c:v>
                      </c:pt>
                      <c:pt idx="10812">
                        <c:v>1.25</c:v>
                      </c:pt>
                      <c:pt idx="10813">
                        <c:v>1.27</c:v>
                      </c:pt>
                      <c:pt idx="10814">
                        <c:v>1.17</c:v>
                      </c:pt>
                      <c:pt idx="10815">
                        <c:v>1.22</c:v>
                      </c:pt>
                      <c:pt idx="10816">
                        <c:v>1.17</c:v>
                      </c:pt>
                      <c:pt idx="10817">
                        <c:v>1.1399999999999999</c:v>
                      </c:pt>
                      <c:pt idx="10818">
                        <c:v>1.3</c:v>
                      </c:pt>
                      <c:pt idx="10819">
                        <c:v>1.41</c:v>
                      </c:pt>
                      <c:pt idx="10820">
                        <c:v>1.38</c:v>
                      </c:pt>
                      <c:pt idx="10821">
                        <c:v>1.32</c:v>
                      </c:pt>
                      <c:pt idx="10822">
                        <c:v>1.3</c:v>
                      </c:pt>
                      <c:pt idx="10823">
                        <c:v>1.3</c:v>
                      </c:pt>
                      <c:pt idx="10824">
                        <c:v>1.32</c:v>
                      </c:pt>
                      <c:pt idx="10825">
                        <c:v>#N/A</c:v>
                      </c:pt>
                      <c:pt idx="10826">
                        <c:v>1.36</c:v>
                      </c:pt>
                      <c:pt idx="10827">
                        <c:v>1.39</c:v>
                      </c:pt>
                      <c:pt idx="10828">
                        <c:v>1.37</c:v>
                      </c:pt>
                      <c:pt idx="10829">
                        <c:v>1.33</c:v>
                      </c:pt>
                      <c:pt idx="10830">
                        <c:v>1.29</c:v>
                      </c:pt>
                      <c:pt idx="10831">
                        <c:v>1.35</c:v>
                      </c:pt>
                      <c:pt idx="10832">
                        <c:v>1.45</c:v>
                      </c:pt>
                      <c:pt idx="10833">
                        <c:v>1.49</c:v>
                      </c:pt>
                      <c:pt idx="10834">
                        <c:v>1.47</c:v>
                      </c:pt>
                      <c:pt idx="10835">
                        <c:v>1.51</c:v>
                      </c:pt>
                      <c:pt idx="10836">
                        <c:v>1.61</c:v>
                      </c:pt>
                      <c:pt idx="10837">
                        <c:v>1.57</c:v>
                      </c:pt>
                      <c:pt idx="10838">
                        <c:v>1.54</c:v>
                      </c:pt>
                      <c:pt idx="10839">
                        <c:v>1.54</c:v>
                      </c:pt>
                      <c:pt idx="10840">
                        <c:v>1.52</c:v>
                      </c:pt>
                      <c:pt idx="10841">
                        <c:v>1.61</c:v>
                      </c:pt>
                      <c:pt idx="10842">
                        <c:v>1.67</c:v>
                      </c:pt>
                      <c:pt idx="10843">
                        <c:v>1.64</c:v>
                      </c:pt>
                      <c:pt idx="10844">
                        <c:v>1.8</c:v>
                      </c:pt>
                      <c:pt idx="10845">
                        <c:v>1.85</c:v>
                      </c:pt>
                      <c:pt idx="10846">
                        <c:v>1.71</c:v>
                      </c:pt>
                      <c:pt idx="10847">
                        <c:v>1.88</c:v>
                      </c:pt>
                      <c:pt idx="10848">
                        <c:v>1.78</c:v>
                      </c:pt>
                      <c:pt idx="10849">
                        <c:v>1.74</c:v>
                      </c:pt>
                      <c:pt idx="10850">
                        <c:v>1.72</c:v>
                      </c:pt>
                      <c:pt idx="10851">
                        <c:v>1.81</c:v>
                      </c:pt>
                      <c:pt idx="10852">
                        <c:v>1.71</c:v>
                      </c:pt>
                      <c:pt idx="10853">
                        <c:v>1.86</c:v>
                      </c:pt>
                      <c:pt idx="10854">
                        <c:v>1.86</c:v>
                      </c:pt>
                      <c:pt idx="10855">
                        <c:v>1.85</c:v>
                      </c:pt>
                      <c:pt idx="10856">
                        <c:v>1.87</c:v>
                      </c:pt>
                      <c:pt idx="10857">
                        <c:v>1.81</c:v>
                      </c:pt>
                      <c:pt idx="10858">
                        <c:v>1.84</c:v>
                      </c:pt>
                      <c:pt idx="10859">
                        <c:v>1.98</c:v>
                      </c:pt>
                      <c:pt idx="10860">
                        <c:v>1.97</c:v>
                      </c:pt>
                      <c:pt idx="10861">
                        <c:v>2.02</c:v>
                      </c:pt>
                      <c:pt idx="10862">
                        <c:v>1.96</c:v>
                      </c:pt>
                      <c:pt idx="10863">
                        <c:v>2.0499999999999998</c:v>
                      </c:pt>
                      <c:pt idx="10864">
                        <c:v>1.93</c:v>
                      </c:pt>
                      <c:pt idx="10865">
                        <c:v>1.95</c:v>
                      </c:pt>
                      <c:pt idx="10866">
                        <c:v>#N/A</c:v>
                      </c:pt>
                      <c:pt idx="10867">
                        <c:v>2.04</c:v>
                      </c:pt>
                      <c:pt idx="10868">
                        <c:v>2.02</c:v>
                      </c:pt>
                      <c:pt idx="10869">
                        <c:v>1.91</c:v>
                      </c:pt>
                      <c:pt idx="10870">
                        <c:v>1.72</c:v>
                      </c:pt>
                      <c:pt idx="10871">
                        <c:v>1.75</c:v>
                      </c:pt>
                      <c:pt idx="10872">
                        <c:v>1.71</c:v>
                      </c:pt>
                      <c:pt idx="10873">
                        <c:v>1.64</c:v>
                      </c:pt>
                      <c:pt idx="10874">
                        <c:v>1.71</c:v>
                      </c:pt>
                      <c:pt idx="10875">
                        <c:v>1.66</c:v>
                      </c:pt>
                      <c:pt idx="10876">
                        <c:v>1.63</c:v>
                      </c:pt>
                      <c:pt idx="10877">
                        <c:v>1.63</c:v>
                      </c:pt>
                      <c:pt idx="10878">
                        <c:v>1.63</c:v>
                      </c:pt>
                      <c:pt idx="10879">
                        <c:v>1.68</c:v>
                      </c:pt>
                      <c:pt idx="10880">
                        <c:v>1.7</c:v>
                      </c:pt>
                      <c:pt idx="10881">
                        <c:v>1.7</c:v>
                      </c:pt>
                      <c:pt idx="10882">
                        <c:v>1.68</c:v>
                      </c:pt>
                      <c:pt idx="10883">
                        <c:v>1.66</c:v>
                      </c:pt>
                      <c:pt idx="10884">
                        <c:v>1.65</c:v>
                      </c:pt>
                      <c:pt idx="10885">
                        <c:v>1.6</c:v>
                      </c:pt>
                      <c:pt idx="10886">
                        <c:v>1.61</c:v>
                      </c:pt>
                      <c:pt idx="10887">
                        <c:v>1.5</c:v>
                      </c:pt>
                      <c:pt idx="10888">
                        <c:v>1.47</c:v>
                      </c:pt>
                      <c:pt idx="10889">
                        <c:v>1.48</c:v>
                      </c:pt>
                      <c:pt idx="10890">
                        <c:v>1.65</c:v>
                      </c:pt>
                      <c:pt idx="10891">
                        <c:v>1.6</c:v>
                      </c:pt>
                      <c:pt idx="10892">
                        <c:v>1.67</c:v>
                      </c:pt>
                      <c:pt idx="10893">
                        <c:v>1.65</c:v>
                      </c:pt>
                      <c:pt idx="10894">
                        <c:v>1.69</c:v>
                      </c:pt>
                      <c:pt idx="10895">
                        <c:v>1.65</c:v>
                      </c:pt>
                      <c:pt idx="10896">
                        <c:v>#N/A</c:v>
                      </c:pt>
                      <c:pt idx="10897">
                        <c:v>1.73</c:v>
                      </c:pt>
                      <c:pt idx="10898">
                        <c:v>1.79</c:v>
                      </c:pt>
                      <c:pt idx="10899">
                        <c:v>1.96</c:v>
                      </c:pt>
                      <c:pt idx="10900">
                        <c:v>1.9</c:v>
                      </c:pt>
                      <c:pt idx="10901">
                        <c:v>1.88</c:v>
                      </c:pt>
                      <c:pt idx="10902">
                        <c:v>1.89</c:v>
                      </c:pt>
                      <c:pt idx="10903">
                        <c:v>1.8</c:v>
                      </c:pt>
                      <c:pt idx="10904">
                        <c:v>1.84</c:v>
                      </c:pt>
                      <c:pt idx="10905">
                        <c:v>1.76</c:v>
                      </c:pt>
                      <c:pt idx="10906">
                        <c:v>1.83</c:v>
                      </c:pt>
                      <c:pt idx="10907">
                        <c:v>1.71</c:v>
                      </c:pt>
                      <c:pt idx="10908">
                        <c:v>1.79</c:v>
                      </c:pt>
                      <c:pt idx="10909">
                        <c:v>1.86</c:v>
                      </c:pt>
                      <c:pt idx="10910">
                        <c:v>1.85</c:v>
                      </c:pt>
                      <c:pt idx="10911">
                        <c:v>1.9</c:v>
                      </c:pt>
                      <c:pt idx="10912">
                        <c:v>1.86</c:v>
                      </c:pt>
                      <c:pt idx="10913">
                        <c:v>1.94</c:v>
                      </c:pt>
                      <c:pt idx="10914">
                        <c:v>2.0099999999999998</c:v>
                      </c:pt>
                      <c:pt idx="10915">
                        <c:v>2.04</c:v>
                      </c:pt>
                      <c:pt idx="10916">
                        <c:v>2.06</c:v>
                      </c:pt>
                      <c:pt idx="10917">
                        <c:v>#N/A</c:v>
                      </c:pt>
                      <c:pt idx="10918">
                        <c:v>2.0499999999999998</c:v>
                      </c:pt>
                      <c:pt idx="10919">
                        <c:v>1.92</c:v>
                      </c:pt>
                      <c:pt idx="10920">
                        <c:v>1.84</c:v>
                      </c:pt>
                      <c:pt idx="10921">
                        <c:v>1.8</c:v>
                      </c:pt>
                      <c:pt idx="10922">
                        <c:v>1.83</c:v>
                      </c:pt>
                      <c:pt idx="10923">
                        <c:v>1.9</c:v>
                      </c:pt>
                      <c:pt idx="10924">
                        <c:v>1.83</c:v>
                      </c:pt>
                      <c:pt idx="10925">
                        <c:v>1.84</c:v>
                      </c:pt>
                      <c:pt idx="10926">
                        <c:v>1.94</c:v>
                      </c:pt>
                      <c:pt idx="10927">
                        <c:v>1.89</c:v>
                      </c:pt>
                      <c:pt idx="10928">
                        <c:v>1.97</c:v>
                      </c:pt>
                      <c:pt idx="10929">
                        <c:v>#N/A</c:v>
                      </c:pt>
                      <c:pt idx="10930">
                        <c:v>2.06</c:v>
                      </c:pt>
                      <c:pt idx="10931">
                        <c:v>2.12</c:v>
                      </c:pt>
                      <c:pt idx="10932">
                        <c:v>2.0699999999999998</c:v>
                      </c:pt>
                      <c:pt idx="10933">
                        <c:v>2.09</c:v>
                      </c:pt>
                      <c:pt idx="10934">
                        <c:v>2.06</c:v>
                      </c:pt>
                      <c:pt idx="10935">
                        <c:v>1.88</c:v>
                      </c:pt>
                      <c:pt idx="10936">
                        <c:v>1.94</c:v>
                      </c:pt>
                      <c:pt idx="10937">
                        <c:v>1.97</c:v>
                      </c:pt>
                      <c:pt idx="10938">
                        <c:v>1.94</c:v>
                      </c:pt>
                      <c:pt idx="10939">
                        <c:v>1.83</c:v>
                      </c:pt>
                      <c:pt idx="10940">
                        <c:v>1.84</c:v>
                      </c:pt>
                      <c:pt idx="10941">
                        <c:v>1.88</c:v>
                      </c:pt>
                      <c:pt idx="10942">
                        <c:v>1.83</c:v>
                      </c:pt>
                      <c:pt idx="10943">
                        <c:v>1.83</c:v>
                      </c:pt>
                      <c:pt idx="10944">
                        <c:v>1.85</c:v>
                      </c:pt>
                      <c:pt idx="10945">
                        <c:v>1.82</c:v>
                      </c:pt>
                      <c:pt idx="10946">
                        <c:v>1.84</c:v>
                      </c:pt>
                      <c:pt idx="10947">
                        <c:v>1.96</c:v>
                      </c:pt>
                      <c:pt idx="10948">
                        <c:v>1.83</c:v>
                      </c:pt>
                      <c:pt idx="10949">
                        <c:v>#N/A</c:v>
                      </c:pt>
                      <c:pt idx="10950">
                        <c:v>1.82</c:v>
                      </c:pt>
                      <c:pt idx="10951">
                        <c:v>1.86</c:v>
                      </c:pt>
                      <c:pt idx="10952">
                        <c:v>1.86</c:v>
                      </c:pt>
                      <c:pt idx="10953">
                        <c:v>1.84</c:v>
                      </c:pt>
                      <c:pt idx="10954">
                        <c:v>#N/A</c:v>
                      </c:pt>
                      <c:pt idx="10955">
                        <c:v>1.94</c:v>
                      </c:pt>
                      <c:pt idx="10956">
                        <c:v>1.95</c:v>
                      </c:pt>
                      <c:pt idx="10957">
                        <c:v>1.84</c:v>
                      </c:pt>
                      <c:pt idx="10958">
                        <c:v>1.84</c:v>
                      </c:pt>
                      <c:pt idx="10959">
                        <c:v>1.85</c:v>
                      </c:pt>
                      <c:pt idx="10960">
                        <c:v>1.68</c:v>
                      </c:pt>
                      <c:pt idx="10961">
                        <c:v>1.68</c:v>
                      </c:pt>
                      <c:pt idx="10962">
                        <c:v>1.63</c:v>
                      </c:pt>
                      <c:pt idx="10963">
                        <c:v>1.65</c:v>
                      </c:pt>
                      <c:pt idx="10964">
                        <c:v>1.67</c:v>
                      </c:pt>
                      <c:pt idx="10965">
                        <c:v>1.7</c:v>
                      </c:pt>
                      <c:pt idx="10966">
                        <c:v>#N/A</c:v>
                      </c:pt>
                      <c:pt idx="10967">
                        <c:v>1.69</c:v>
                      </c:pt>
                      <c:pt idx="10968">
                        <c:v>1.69</c:v>
                      </c:pt>
                      <c:pt idx="10969">
                        <c:v>1.66</c:v>
                      </c:pt>
                      <c:pt idx="10970">
                        <c:v>1.71</c:v>
                      </c:pt>
                      <c:pt idx="10971">
                        <c:v>1.75</c:v>
                      </c:pt>
                      <c:pt idx="10972">
                        <c:v>1.7</c:v>
                      </c:pt>
                      <c:pt idx="10973">
                        <c:v>1.87</c:v>
                      </c:pt>
                      <c:pt idx="10974">
                        <c:v>1.88</c:v>
                      </c:pt>
                      <c:pt idx="10975">
                        <c:v>1.84</c:v>
                      </c:pt>
                      <c:pt idx="10976">
                        <c:v>1.83</c:v>
                      </c:pt>
                      <c:pt idx="10977">
                        <c:v>1.78</c:v>
                      </c:pt>
                      <c:pt idx="10978">
                        <c:v>1.8</c:v>
                      </c:pt>
                      <c:pt idx="10979">
                        <c:v>1.85</c:v>
                      </c:pt>
                      <c:pt idx="10980">
                        <c:v>1.77</c:v>
                      </c:pt>
                      <c:pt idx="10981">
                        <c:v>1.76</c:v>
                      </c:pt>
                      <c:pt idx="10982">
                        <c:v>1.82</c:v>
                      </c:pt>
                      <c:pt idx="10983">
                        <c:v>1.73</c:v>
                      </c:pt>
                      <c:pt idx="10984">
                        <c:v>1.75</c:v>
                      </c:pt>
                      <c:pt idx="10985">
                        <c:v>1.7</c:v>
                      </c:pt>
                      <c:pt idx="10986">
                        <c:v>#N/A</c:v>
                      </c:pt>
                      <c:pt idx="10987">
                        <c:v>1.7</c:v>
                      </c:pt>
                      <c:pt idx="10988">
                        <c:v>1.72</c:v>
                      </c:pt>
                      <c:pt idx="10989">
                        <c:v>1.7</c:v>
                      </c:pt>
                      <c:pt idx="10990">
                        <c:v>1.75</c:v>
                      </c:pt>
                      <c:pt idx="10991">
                        <c:v>1.69</c:v>
                      </c:pt>
                      <c:pt idx="10992">
                        <c:v>1.69</c:v>
                      </c:pt>
                      <c:pt idx="10993">
                        <c:v>1.67</c:v>
                      </c:pt>
                      <c:pt idx="10994">
                        <c:v>1.69</c:v>
                      </c:pt>
                      <c:pt idx="10995">
                        <c:v>1.66</c:v>
                      </c:pt>
                      <c:pt idx="10996">
                        <c:v>1.67</c:v>
                      </c:pt>
                      <c:pt idx="10997">
                        <c:v>1.74</c:v>
                      </c:pt>
                      <c:pt idx="10998">
                        <c:v>1.74</c:v>
                      </c:pt>
                      <c:pt idx="10999">
                        <c:v>1.73</c:v>
                      </c:pt>
                      <c:pt idx="11000">
                        <c:v>1.57</c:v>
                      </c:pt>
                      <c:pt idx="11001">
                        <c:v>1.52</c:v>
                      </c:pt>
                      <c:pt idx="11002">
                        <c:v>1.51</c:v>
                      </c:pt>
                      <c:pt idx="11003">
                        <c:v>1.54</c:v>
                      </c:pt>
                      <c:pt idx="11004">
                        <c:v>1.52</c:v>
                      </c:pt>
                      <c:pt idx="11005">
                        <c:v>1.54</c:v>
                      </c:pt>
                      <c:pt idx="11006">
                        <c:v>1.56</c:v>
                      </c:pt>
                      <c:pt idx="11007">
                        <c:v>1.51</c:v>
                      </c:pt>
                      <c:pt idx="11008">
                        <c:v>1.53</c:v>
                      </c:pt>
                      <c:pt idx="11009">
                        <c:v>1.55</c:v>
                      </c:pt>
                      <c:pt idx="11010">
                        <c:v>1.56</c:v>
                      </c:pt>
                      <c:pt idx="11011">
                        <c:v>1.52</c:v>
                      </c:pt>
                      <c:pt idx="11012">
                        <c:v>1.52</c:v>
                      </c:pt>
                      <c:pt idx="11013">
                        <c:v>1.5</c:v>
                      </c:pt>
                      <c:pt idx="11014">
                        <c:v>1.51</c:v>
                      </c:pt>
                      <c:pt idx="11015">
                        <c:v>1.59</c:v>
                      </c:pt>
                      <c:pt idx="11016">
                        <c:v>1.63</c:v>
                      </c:pt>
                      <c:pt idx="11017">
                        <c:v>1.63</c:v>
                      </c:pt>
                      <c:pt idx="11018">
                        <c:v>1.6</c:v>
                      </c:pt>
                      <c:pt idx="11019">
                        <c:v>1.65</c:v>
                      </c:pt>
                      <c:pt idx="11020">
                        <c:v>1.86</c:v>
                      </c:pt>
                      <c:pt idx="11021">
                        <c:v>1.91</c:v>
                      </c:pt>
                      <c:pt idx="11022">
                        <c:v>1.86</c:v>
                      </c:pt>
                      <c:pt idx="11023">
                        <c:v>1.87</c:v>
                      </c:pt>
                      <c:pt idx="11024">
                        <c:v>1.88</c:v>
                      </c:pt>
                      <c:pt idx="11025">
                        <c:v>#N/A</c:v>
                      </c:pt>
                      <c:pt idx="11026">
                        <c:v>1.91</c:v>
                      </c:pt>
                      <c:pt idx="11027">
                        <c:v>2.0099999999999998</c:v>
                      </c:pt>
                      <c:pt idx="11028">
                        <c:v>2.13</c:v>
                      </c:pt>
                      <c:pt idx="11029">
                        <c:v>2.1</c:v>
                      </c:pt>
                      <c:pt idx="11030">
                        <c:v>2.0299999999999998</c:v>
                      </c:pt>
                      <c:pt idx="11031">
                        <c:v>2.0699999999999998</c:v>
                      </c:pt>
                      <c:pt idx="11032">
                        <c:v>2.11</c:v>
                      </c:pt>
                      <c:pt idx="11033">
                        <c:v>2.2200000000000002</c:v>
                      </c:pt>
                      <c:pt idx="11034">
                        <c:v>2.15</c:v>
                      </c:pt>
                      <c:pt idx="11035">
                        <c:v>2.29</c:v>
                      </c:pt>
                      <c:pt idx="11036">
                        <c:v>2.2799999999999998</c:v>
                      </c:pt>
                      <c:pt idx="11037">
                        <c:v>2.21</c:v>
                      </c:pt>
                      <c:pt idx="11038">
                        <c:v>2.2999999999999998</c:v>
                      </c:pt>
                      <c:pt idx="11039">
                        <c:v>2.34</c:v>
                      </c:pt>
                      <c:pt idx="11040">
                        <c:v>2.31</c:v>
                      </c:pt>
                      <c:pt idx="11041">
                        <c:v>2.34</c:v>
                      </c:pt>
                      <c:pt idx="11042">
                        <c:v>2.3199999999999998</c:v>
                      </c:pt>
                      <c:pt idx="11043">
                        <c:v>2.34</c:v>
                      </c:pt>
                      <c:pt idx="11044">
                        <c:v>2.39</c:v>
                      </c:pt>
                      <c:pt idx="11045">
                        <c:v>2.64</c:v>
                      </c:pt>
                      <c:pt idx="11046">
                        <c:v>2.61</c:v>
                      </c:pt>
                      <c:pt idx="11047">
                        <c:v>2.61</c:v>
                      </c:pt>
                      <c:pt idx="11048">
                        <c:v>2.62</c:v>
                      </c:pt>
                      <c:pt idx="11049">
                        <c:v>2.67</c:v>
                      </c:pt>
                      <c:pt idx="11050">
                        <c:v>2.59</c:v>
                      </c:pt>
                      <c:pt idx="11051">
                        <c:v>2.5099999999999998</c:v>
                      </c:pt>
                      <c:pt idx="11052">
                        <c:v>2.58</c:v>
                      </c:pt>
                      <c:pt idx="11053">
                        <c:v>2.61</c:v>
                      </c:pt>
                      <c:pt idx="11054">
                        <c:v>2.5499999999999998</c:v>
                      </c:pt>
                      <c:pt idx="11055">
                        <c:v>2.6</c:v>
                      </c:pt>
                      <c:pt idx="11056">
                        <c:v>2.59</c:v>
                      </c:pt>
                      <c:pt idx="11057">
                        <c:v>2.58</c:v>
                      </c:pt>
                      <c:pt idx="11058">
                        <c:v>2.52</c:v>
                      </c:pt>
                      <c:pt idx="11059">
                        <c:v>2.46</c:v>
                      </c:pt>
                      <c:pt idx="11060">
                        <c:v>2.54</c:v>
                      </c:pt>
                      <c:pt idx="11061">
                        <c:v>#N/A</c:v>
                      </c:pt>
                      <c:pt idx="11062">
                        <c:v>2.6</c:v>
                      </c:pt>
                      <c:pt idx="11063">
                        <c:v>2.65</c:v>
                      </c:pt>
                      <c:pt idx="11064">
                        <c:v>2.63</c:v>
                      </c:pt>
                      <c:pt idx="11065">
                        <c:v>2.7</c:v>
                      </c:pt>
                      <c:pt idx="11066">
                        <c:v>2.67</c:v>
                      </c:pt>
                      <c:pt idx="11067">
                        <c:v>2.73</c:v>
                      </c:pt>
                      <c:pt idx="11068">
                        <c:v>2.79</c:v>
                      </c:pt>
                      <c:pt idx="11069">
                        <c:v>2.81</c:v>
                      </c:pt>
                      <c:pt idx="11070">
                        <c:v>#N/A</c:v>
                      </c:pt>
                      <c:pt idx="11071">
                        <c:v>2.97</c:v>
                      </c:pt>
                      <c:pt idx="11072">
                        <c:v>2.77</c:v>
                      </c:pt>
                      <c:pt idx="11073">
                        <c:v>2.84</c:v>
                      </c:pt>
                      <c:pt idx="11074">
                        <c:v>2.81</c:v>
                      </c:pt>
                      <c:pt idx="11075">
                        <c:v>2.81</c:v>
                      </c:pt>
                      <c:pt idx="11076">
                        <c:v>2.8</c:v>
                      </c:pt>
                      <c:pt idx="11077">
                        <c:v>2.8</c:v>
                      </c:pt>
                      <c:pt idx="11078">
                        <c:v>2.78</c:v>
                      </c:pt>
                      <c:pt idx="11079">
                        <c:v>2.74</c:v>
                      </c:pt>
                      <c:pt idx="11080">
                        <c:v>2.74</c:v>
                      </c:pt>
                      <c:pt idx="11081">
                        <c:v>2.86</c:v>
                      </c:pt>
                      <c:pt idx="11082">
                        <c:v>2.83</c:v>
                      </c:pt>
                      <c:pt idx="11083">
                        <c:v>2.7</c:v>
                      </c:pt>
                      <c:pt idx="11084">
                        <c:v>2.64</c:v>
                      </c:pt>
                      <c:pt idx="11085">
                        <c:v>2.54</c:v>
                      </c:pt>
                      <c:pt idx="11086">
                        <c:v>#N/A</c:v>
                      </c:pt>
                      <c:pt idx="11087">
                        <c:v>2.56</c:v>
                      </c:pt>
                      <c:pt idx="11088">
                        <c:v>2.56</c:v>
                      </c:pt>
                      <c:pt idx="11089">
                        <c:v>2.5499999999999998</c:v>
                      </c:pt>
                      <c:pt idx="11090">
                        <c:v>2.5499999999999998</c:v>
                      </c:pt>
                      <c:pt idx="11091">
                        <c:v>2.5299999999999998</c:v>
                      </c:pt>
                      <c:pt idx="11092">
                        <c:v>2.58</c:v>
                      </c:pt>
                      <c:pt idx="11093">
                        <c:v>2.62</c:v>
                      </c:pt>
                      <c:pt idx="11094">
                        <c:v>2.64</c:v>
                      </c:pt>
                      <c:pt idx="11095">
                        <c:v>2.54</c:v>
                      </c:pt>
                      <c:pt idx="11096">
                        <c:v>2.56</c:v>
                      </c:pt>
                      <c:pt idx="11097">
                        <c:v>2.67</c:v>
                      </c:pt>
                      <c:pt idx="11098">
                        <c:v>2.71</c:v>
                      </c:pt>
                      <c:pt idx="11099">
                        <c:v>2.69</c:v>
                      </c:pt>
                      <c:pt idx="11100">
                        <c:v>2.69</c:v>
                      </c:pt>
                      <c:pt idx="11101">
                        <c:v>2.75</c:v>
                      </c:pt>
                      <c:pt idx="11102">
                        <c:v>2.82</c:v>
                      </c:pt>
                      <c:pt idx="11103">
                        <c:v>2.78</c:v>
                      </c:pt>
                      <c:pt idx="11104">
                        <c:v>2.75</c:v>
                      </c:pt>
                      <c:pt idx="11105">
                        <c:v>2.68</c:v>
                      </c:pt>
                      <c:pt idx="11106">
                        <c:v>2.66</c:v>
                      </c:pt>
                      <c:pt idx="11107">
                        <c:v>2.66</c:v>
                      </c:pt>
                      <c:pt idx="11108">
                        <c:v>2.66</c:v>
                      </c:pt>
                      <c:pt idx="11109">
                        <c:v>2.64</c:v>
                      </c:pt>
                      <c:pt idx="11110">
                        <c:v>2.4</c:v>
                      </c:pt>
                      <c:pt idx="11111">
                        <c:v>2.4500000000000002</c:v>
                      </c:pt>
                      <c:pt idx="11112">
                        <c:v>2.5499999999999998</c:v>
                      </c:pt>
                      <c:pt idx="11113">
                        <c:v>2.54</c:v>
                      </c:pt>
                      <c:pt idx="11114">
                        <c:v>2.52</c:v>
                      </c:pt>
                      <c:pt idx="11115">
                        <c:v>2.4700000000000002</c:v>
                      </c:pt>
                      <c:pt idx="11116">
                        <c:v>2.5099999999999998</c:v>
                      </c:pt>
                      <c:pt idx="11117">
                        <c:v>2.44</c:v>
                      </c:pt>
                      <c:pt idx="11118">
                        <c:v>2.44</c:v>
                      </c:pt>
                      <c:pt idx="11119">
                        <c:v>2.4300000000000002</c:v>
                      </c:pt>
                      <c:pt idx="11120">
                        <c:v>2.46</c:v>
                      </c:pt>
                      <c:pt idx="11121">
                        <c:v>2.5</c:v>
                      </c:pt>
                      <c:pt idx="11122">
                        <c:v>2.5</c:v>
                      </c:pt>
                      <c:pt idx="11123">
                        <c:v>2.5099999999999998</c:v>
                      </c:pt>
                      <c:pt idx="11124">
                        <c:v>2.48</c:v>
                      </c:pt>
                      <c:pt idx="11125">
                        <c:v>2.48</c:v>
                      </c:pt>
                      <c:pt idx="11126">
                        <c:v>2.4700000000000002</c:v>
                      </c:pt>
                      <c:pt idx="11127">
                        <c:v>2.41</c:v>
                      </c:pt>
                      <c:pt idx="11128">
                        <c:v>2.41</c:v>
                      </c:pt>
                      <c:pt idx="11129">
                        <c:v>2.46</c:v>
                      </c:pt>
                      <c:pt idx="11130">
                        <c:v>2.61</c:v>
                      </c:pt>
                      <c:pt idx="11131">
                        <c:v>#N/A</c:v>
                      </c:pt>
                      <c:pt idx="11132">
                        <c:v>2.58</c:v>
                      </c:pt>
                      <c:pt idx="11133">
                        <c:v>2.5</c:v>
                      </c:pt>
                      <c:pt idx="11134">
                        <c:v>2.5</c:v>
                      </c:pt>
                      <c:pt idx="11135">
                        <c:v>2.5</c:v>
                      </c:pt>
                      <c:pt idx="11136">
                        <c:v>2.5</c:v>
                      </c:pt>
                      <c:pt idx="11137">
                        <c:v>2.4700000000000002</c:v>
                      </c:pt>
                      <c:pt idx="11138">
                        <c:v>2.5099999999999998</c:v>
                      </c:pt>
                      <c:pt idx="11139">
                        <c:v>2.44</c:v>
                      </c:pt>
                      <c:pt idx="11140">
                        <c:v>2.5299999999999998</c:v>
                      </c:pt>
                      <c:pt idx="11141">
                        <c:v>2.46</c:v>
                      </c:pt>
                      <c:pt idx="11142">
                        <c:v>2.4900000000000002</c:v>
                      </c:pt>
                      <c:pt idx="11143">
                        <c:v>2.5</c:v>
                      </c:pt>
                      <c:pt idx="11144">
                        <c:v>2.57</c:v>
                      </c:pt>
                      <c:pt idx="11145">
                        <c:v>2.62</c:v>
                      </c:pt>
                      <c:pt idx="11146">
                        <c:v>2.59</c:v>
                      </c:pt>
                      <c:pt idx="11147">
                        <c:v>2.5499999999999998</c:v>
                      </c:pt>
                      <c:pt idx="11148">
                        <c:v>2.61</c:v>
                      </c:pt>
                      <c:pt idx="11149">
                        <c:v>2.63</c:v>
                      </c:pt>
                      <c:pt idx="11150">
                        <c:v>2.63</c:v>
                      </c:pt>
                      <c:pt idx="11151">
                        <c:v>2.65</c:v>
                      </c:pt>
                      <c:pt idx="11152">
                        <c:v>2.65</c:v>
                      </c:pt>
                      <c:pt idx="11153">
                        <c:v>2.7</c:v>
                      </c:pt>
                      <c:pt idx="11154">
                        <c:v>2.72</c:v>
                      </c:pt>
                      <c:pt idx="11155">
                        <c:v>2.61</c:v>
                      </c:pt>
                      <c:pt idx="11156">
                        <c:v>#N/A</c:v>
                      </c:pt>
                      <c:pt idx="11157">
                        <c:v>2.56</c:v>
                      </c:pt>
                      <c:pt idx="11158">
                        <c:v>2.5299999999999998</c:v>
                      </c:pt>
                      <c:pt idx="11159">
                        <c:v>2.48</c:v>
                      </c:pt>
                      <c:pt idx="11160">
                        <c:v>2.5299999999999998</c:v>
                      </c:pt>
                      <c:pt idx="11161">
                        <c:v>2.5499999999999998</c:v>
                      </c:pt>
                      <c:pt idx="11162">
                        <c:v>2.57</c:v>
                      </c:pt>
                      <c:pt idx="11163">
                        <c:v>2.5299999999999998</c:v>
                      </c:pt>
                      <c:pt idx="11164">
                        <c:v>2.57</c:v>
                      </c:pt>
                      <c:pt idx="11165">
                        <c:v>2.5499999999999998</c:v>
                      </c:pt>
                      <c:pt idx="11166">
                        <c:v>2.54</c:v>
                      </c:pt>
                      <c:pt idx="11167">
                        <c:v>2.54</c:v>
                      </c:pt>
                      <c:pt idx="11168">
                        <c:v>2.63</c:v>
                      </c:pt>
                      <c:pt idx="11169">
                        <c:v>2.59</c:v>
                      </c:pt>
                      <c:pt idx="11170">
                        <c:v>2.56</c:v>
                      </c:pt>
                      <c:pt idx="11171">
                        <c:v>2.61</c:v>
                      </c:pt>
                      <c:pt idx="11172">
                        <c:v>2.6</c:v>
                      </c:pt>
                      <c:pt idx="11173">
                        <c:v>2.6</c:v>
                      </c:pt>
                      <c:pt idx="11174">
                        <c:v>2.63</c:v>
                      </c:pt>
                      <c:pt idx="11175">
                        <c:v>2.8</c:v>
                      </c:pt>
                      <c:pt idx="11176">
                        <c:v>2.8</c:v>
                      </c:pt>
                      <c:pt idx="11177">
                        <c:v>2.8</c:v>
                      </c:pt>
                      <c:pt idx="11178">
                        <c:v>2.82</c:v>
                      </c:pt>
                      <c:pt idx="11179">
                        <c:v>#N/A</c:v>
                      </c:pt>
                      <c:pt idx="11180">
                        <c:v>2.86</c:v>
                      </c:pt>
                      <c:pt idx="11181">
                        <c:v>2.89</c:v>
                      </c:pt>
                      <c:pt idx="11182">
                        <c:v>2.91</c:v>
                      </c:pt>
                      <c:pt idx="11183">
                        <c:v>2.85</c:v>
                      </c:pt>
                      <c:pt idx="11184">
                        <c:v>2.86</c:v>
                      </c:pt>
                      <c:pt idx="11185">
                        <c:v>2.95</c:v>
                      </c:pt>
                      <c:pt idx="11186">
                        <c:v>2.95</c:v>
                      </c:pt>
                      <c:pt idx="11187">
                        <c:v>2.98</c:v>
                      </c:pt>
                      <c:pt idx="11188">
                        <c:v>3.01</c:v>
                      </c:pt>
                      <c:pt idx="11189">
                        <c:v>#N/A</c:v>
                      </c:pt>
                      <c:pt idx="11190">
                        <c:v>3.03</c:v>
                      </c:pt>
                      <c:pt idx="11191">
                        <c:v>3.07</c:v>
                      </c:pt>
                      <c:pt idx="11192">
                        <c:v>3.02</c:v>
                      </c:pt>
                      <c:pt idx="11193">
                        <c:v>3.01</c:v>
                      </c:pt>
                      <c:pt idx="11194">
                        <c:v>3.04</c:v>
                      </c:pt>
                      <c:pt idx="11195">
                        <c:v>2.94</c:v>
                      </c:pt>
                      <c:pt idx="11196">
                        <c:v>2.93</c:v>
                      </c:pt>
                      <c:pt idx="11197">
                        <c:v>2.95</c:v>
                      </c:pt>
                      <c:pt idx="11198">
                        <c:v>2.91</c:v>
                      </c:pt>
                      <c:pt idx="11199">
                        <c:v>2.93</c:v>
                      </c:pt>
                      <c:pt idx="11200">
                        <c:v>2.95</c:v>
                      </c:pt>
                      <c:pt idx="11201">
                        <c:v>2.98</c:v>
                      </c:pt>
                      <c:pt idx="11202">
                        <c:v>2.99</c:v>
                      </c:pt>
                      <c:pt idx="11203">
                        <c:v>2.97</c:v>
                      </c:pt>
                      <c:pt idx="11204">
                        <c:v>3.01</c:v>
                      </c:pt>
                      <c:pt idx="11205">
                        <c:v>3.03</c:v>
                      </c:pt>
                      <c:pt idx="11206">
                        <c:v>3.06</c:v>
                      </c:pt>
                      <c:pt idx="11207">
                        <c:v>3.05</c:v>
                      </c:pt>
                      <c:pt idx="11208">
                        <c:v>3.04</c:v>
                      </c:pt>
                      <c:pt idx="11209">
                        <c:v>3.02</c:v>
                      </c:pt>
                      <c:pt idx="11210">
                        <c:v>#N/A</c:v>
                      </c:pt>
                      <c:pt idx="11211">
                        <c:v>3.07</c:v>
                      </c:pt>
                      <c:pt idx="11212">
                        <c:v>3.08</c:v>
                      </c:pt>
                      <c:pt idx="11213">
                        <c:v>3.12</c:v>
                      </c:pt>
                      <c:pt idx="11214">
                        <c:v>3.1</c:v>
                      </c:pt>
                      <c:pt idx="11215">
                        <c:v>3.08</c:v>
                      </c:pt>
                      <c:pt idx="11216">
                        <c:v>3.1</c:v>
                      </c:pt>
                      <c:pt idx="11217">
                        <c:v>3.2</c:v>
                      </c:pt>
                      <c:pt idx="11218">
                        <c:v>3.22</c:v>
                      </c:pt>
                      <c:pt idx="11219">
                        <c:v>3.18</c:v>
                      </c:pt>
                      <c:pt idx="11220">
                        <c:v>3.2</c:v>
                      </c:pt>
                      <c:pt idx="11221">
                        <c:v>3.23</c:v>
                      </c:pt>
                      <c:pt idx="11222">
                        <c:v>3.24</c:v>
                      </c:pt>
                      <c:pt idx="11223">
                        <c:v>3.22</c:v>
                      </c:pt>
                      <c:pt idx="11224">
                        <c:v>3.21</c:v>
                      </c:pt>
                      <c:pt idx="11225">
                        <c:v>3.24</c:v>
                      </c:pt>
                      <c:pt idx="11226">
                        <c:v>#N/A</c:v>
                      </c:pt>
                      <c:pt idx="11227">
                        <c:v>3.26</c:v>
                      </c:pt>
                      <c:pt idx="11228">
                        <c:v>3.26</c:v>
                      </c:pt>
                      <c:pt idx="11229">
                        <c:v>3.21</c:v>
                      </c:pt>
                      <c:pt idx="11230">
                        <c:v>3.16</c:v>
                      </c:pt>
                      <c:pt idx="11231">
                        <c:v>3.2</c:v>
                      </c:pt>
                      <c:pt idx="11232">
                        <c:v>3.23</c:v>
                      </c:pt>
                      <c:pt idx="11233">
                        <c:v>3.27</c:v>
                      </c:pt>
                      <c:pt idx="11234">
                        <c:v>3.28</c:v>
                      </c:pt>
                      <c:pt idx="11235">
                        <c:v>3.25</c:v>
                      </c:pt>
                      <c:pt idx="11236">
                        <c:v>3.29</c:v>
                      </c:pt>
                      <c:pt idx="11237">
                        <c:v>3.29</c:v>
                      </c:pt>
                      <c:pt idx="11238">
                        <c:v>3.32</c:v>
                      </c:pt>
                      <c:pt idx="11239">
                        <c:v>3.34</c:v>
                      </c:pt>
                      <c:pt idx="11240">
                        <c:v>3.29</c:v>
                      </c:pt>
                      <c:pt idx="11241">
                        <c:v>3.31</c:v>
                      </c:pt>
                      <c:pt idx="11242">
                        <c:v>3.33</c:v>
                      </c:pt>
                      <c:pt idx="11243">
                        <c:v>3.24</c:v>
                      </c:pt>
                      <c:pt idx="11244">
                        <c:v>3.29</c:v>
                      </c:pt>
                      <c:pt idx="11245">
                        <c:v>3.34</c:v>
                      </c:pt>
                      <c:pt idx="11246">
                        <c:v>3.38</c:v>
                      </c:pt>
                      <c:pt idx="11247">
                        <c:v>3.37</c:v>
                      </c:pt>
                      <c:pt idx="11248">
                        <c:v>3.41</c:v>
                      </c:pt>
                      <c:pt idx="11249">
                        <c:v>3.38</c:v>
                      </c:pt>
                      <c:pt idx="11250">
                        <c:v>3.45</c:v>
                      </c:pt>
                      <c:pt idx="11251">
                        <c:v>#N/A</c:v>
                      </c:pt>
                      <c:pt idx="11252">
                        <c:v>3.46</c:v>
                      </c:pt>
                      <c:pt idx="11253">
                        <c:v>3.46</c:v>
                      </c:pt>
                      <c:pt idx="11254">
                        <c:v>3.52</c:v>
                      </c:pt>
                      <c:pt idx="11255">
                        <c:v>3.54</c:v>
                      </c:pt>
                      <c:pt idx="11256">
                        <c:v>3.59</c:v>
                      </c:pt>
                      <c:pt idx="11257">
                        <c:v>3.59</c:v>
                      </c:pt>
                      <c:pt idx="11258">
                        <c:v>3.57</c:v>
                      </c:pt>
                      <c:pt idx="11259">
                        <c:v>3.59</c:v>
                      </c:pt>
                      <c:pt idx="11260">
                        <c:v>3.57</c:v>
                      </c:pt>
                      <c:pt idx="11261">
                        <c:v>3.61</c:v>
                      </c:pt>
                      <c:pt idx="11262">
                        <c:v>3.62</c:v>
                      </c:pt>
                      <c:pt idx="11263">
                        <c:v>3.66</c:v>
                      </c:pt>
                      <c:pt idx="11264">
                        <c:v>3.68</c:v>
                      </c:pt>
                      <c:pt idx="11265">
                        <c:v>3.73</c:v>
                      </c:pt>
                      <c:pt idx="11266">
                        <c:v>3.75</c:v>
                      </c:pt>
                      <c:pt idx="11267">
                        <c:v>3.75</c:v>
                      </c:pt>
                      <c:pt idx="11268">
                        <c:v>3.72</c:v>
                      </c:pt>
                      <c:pt idx="11269">
                        <c:v>3.7</c:v>
                      </c:pt>
                      <c:pt idx="11270">
                        <c:v>3.72</c:v>
                      </c:pt>
                      <c:pt idx="11271">
                        <c:v>3.72</c:v>
                      </c:pt>
                      <c:pt idx="11272">
                        <c:v>3.86</c:v>
                      </c:pt>
                      <c:pt idx="11273">
                        <c:v>3.84</c:v>
                      </c:pt>
                      <c:pt idx="11274">
                        <c:v>3.88</c:v>
                      </c:pt>
                      <c:pt idx="11275">
                        <c:v>#N/A</c:v>
                      </c:pt>
                      <c:pt idx="11276">
                        <c:v>3.9</c:v>
                      </c:pt>
                      <c:pt idx="11277">
                        <c:v>3.87</c:v>
                      </c:pt>
                      <c:pt idx="11278">
                        <c:v>3.86</c:v>
                      </c:pt>
                      <c:pt idx="11279">
                        <c:v>3.8</c:v>
                      </c:pt>
                      <c:pt idx="11280">
                        <c:v>3.75</c:v>
                      </c:pt>
                      <c:pt idx="11281">
                        <c:v>3.74</c:v>
                      </c:pt>
                      <c:pt idx="11282">
                        <c:v>3.75</c:v>
                      </c:pt>
                      <c:pt idx="11283">
                        <c:v>3.7</c:v>
                      </c:pt>
                      <c:pt idx="11284">
                        <c:v>3.72</c:v>
                      </c:pt>
                      <c:pt idx="11285">
                        <c:v>3.77</c:v>
                      </c:pt>
                      <c:pt idx="11286">
                        <c:v>3.75</c:v>
                      </c:pt>
                      <c:pt idx="11287">
                        <c:v>3.71</c:v>
                      </c:pt>
                      <c:pt idx="11288">
                        <c:v>3.66</c:v>
                      </c:pt>
                      <c:pt idx="11289">
                        <c:v>3.6</c:v>
                      </c:pt>
                      <c:pt idx="11290">
                        <c:v>3.54</c:v>
                      </c:pt>
                      <c:pt idx="11291">
                        <c:v>3.55</c:v>
                      </c:pt>
                      <c:pt idx="11292">
                        <c:v>3.5</c:v>
                      </c:pt>
                      <c:pt idx="11293">
                        <c:v>3.52</c:v>
                      </c:pt>
                      <c:pt idx="11294">
                        <c:v>3.65</c:v>
                      </c:pt>
                      <c:pt idx="11295">
                        <c:v>3.62</c:v>
                      </c:pt>
                      <c:pt idx="11296">
                        <c:v>3.64</c:v>
                      </c:pt>
                      <c:pt idx="11297">
                        <c:v>3.67</c:v>
                      </c:pt>
                      <c:pt idx="11298">
                        <c:v>3.64</c:v>
                      </c:pt>
                      <c:pt idx="11299">
                        <c:v>3.59</c:v>
                      </c:pt>
                      <c:pt idx="11300">
                        <c:v>3.66</c:v>
                      </c:pt>
                      <c:pt idx="11301">
                        <c:v>3.64</c:v>
                      </c:pt>
                      <c:pt idx="11302">
                        <c:v>3.68</c:v>
                      </c:pt>
                      <c:pt idx="11303">
                        <c:v>3.63</c:v>
                      </c:pt>
                      <c:pt idx="11304">
                        <c:v>3.58</c:v>
                      </c:pt>
                      <c:pt idx="11305">
                        <c:v>3.73</c:v>
                      </c:pt>
                      <c:pt idx="11306">
                        <c:v>3.76</c:v>
                      </c:pt>
                      <c:pt idx="11307">
                        <c:v>3.69</c:v>
                      </c:pt>
                      <c:pt idx="11308">
                        <c:v>3.68</c:v>
                      </c:pt>
                      <c:pt idx="11309">
                        <c:v>3.66</c:v>
                      </c:pt>
                      <c:pt idx="11310">
                        <c:v>3.61</c:v>
                      </c:pt>
                      <c:pt idx="11311">
                        <c:v>3.61</c:v>
                      </c:pt>
                      <c:pt idx="11312">
                        <c:v>3.61</c:v>
                      </c:pt>
                      <c:pt idx="11313">
                        <c:v>3.56</c:v>
                      </c:pt>
                      <c:pt idx="11314">
                        <c:v>3.64</c:v>
                      </c:pt>
                      <c:pt idx="11315">
                        <c:v>3.69</c:v>
                      </c:pt>
                      <c:pt idx="11316">
                        <c:v>3.65</c:v>
                      </c:pt>
                      <c:pt idx="11317">
                        <c:v>3.61</c:v>
                      </c:pt>
                      <c:pt idx="11318">
                        <c:v>3.61</c:v>
                      </c:pt>
                      <c:pt idx="11319">
                        <c:v>3.64</c:v>
                      </c:pt>
                      <c:pt idx="11320">
                        <c:v>3.64</c:v>
                      </c:pt>
                      <c:pt idx="11321">
                        <c:v>#N/A</c:v>
                      </c:pt>
                      <c:pt idx="11322">
                        <c:v>3.6</c:v>
                      </c:pt>
                      <c:pt idx="11323">
                        <c:v>3.5</c:v>
                      </c:pt>
                      <c:pt idx="11324">
                        <c:v>3.52</c:v>
                      </c:pt>
                      <c:pt idx="11325">
                        <c:v>3.57</c:v>
                      </c:pt>
                      <c:pt idx="11326">
                        <c:v>3.59</c:v>
                      </c:pt>
                      <c:pt idx="11327">
                        <c:v>3.57</c:v>
                      </c:pt>
                      <c:pt idx="11328">
                        <c:v>3.6</c:v>
                      </c:pt>
                      <c:pt idx="11329">
                        <c:v>3.64</c:v>
                      </c:pt>
                      <c:pt idx="11330">
                        <c:v>3.71</c:v>
                      </c:pt>
                      <c:pt idx="11331">
                        <c:v>3.71</c:v>
                      </c:pt>
                      <c:pt idx="11332">
                        <c:v>3.71</c:v>
                      </c:pt>
                      <c:pt idx="11333">
                        <c:v>3.72</c:v>
                      </c:pt>
                      <c:pt idx="11334">
                        <c:v>3.7</c:v>
                      </c:pt>
                      <c:pt idx="11335">
                        <c:v>3.72</c:v>
                      </c:pt>
                      <c:pt idx="11336">
                        <c:v>3.72</c:v>
                      </c:pt>
                      <c:pt idx="11337">
                        <c:v>3.71</c:v>
                      </c:pt>
                      <c:pt idx="11338">
                        <c:v>3.62</c:v>
                      </c:pt>
                      <c:pt idx="11339">
                        <c:v>3.63</c:v>
                      </c:pt>
                      <c:pt idx="11340">
                        <c:v>3.59</c:v>
                      </c:pt>
                      <c:pt idx="11341">
                        <c:v>3.6</c:v>
                      </c:pt>
                      <c:pt idx="11342">
                        <c:v>3.65</c:v>
                      </c:pt>
                      <c:pt idx="11343">
                        <c:v>3.65</c:v>
                      </c:pt>
                      <c:pt idx="11344">
                        <c:v>3.66</c:v>
                      </c:pt>
                      <c:pt idx="11345">
                        <c:v>3.76</c:v>
                      </c:pt>
                      <c:pt idx="11346">
                        <c:v>#N/A</c:v>
                      </c:pt>
                      <c:pt idx="11347">
                        <c:v>3.79</c:v>
                      </c:pt>
                      <c:pt idx="11348">
                        <c:v>3.77</c:v>
                      </c:pt>
                      <c:pt idx="11349">
                        <c:v>3.71</c:v>
                      </c:pt>
                      <c:pt idx="11350">
                        <c:v>3.78</c:v>
                      </c:pt>
                      <c:pt idx="11351">
                        <c:v>3.81</c:v>
                      </c:pt>
                      <c:pt idx="11352">
                        <c:v>3.82</c:v>
                      </c:pt>
                      <c:pt idx="11353">
                        <c:v>3.84</c:v>
                      </c:pt>
                      <c:pt idx="11354">
                        <c:v>3.86</c:v>
                      </c:pt>
                      <c:pt idx="11355">
                        <c:v>3.86</c:v>
                      </c:pt>
                      <c:pt idx="11356">
                        <c:v>3.89</c:v>
                      </c:pt>
                      <c:pt idx="11357">
                        <c:v>3.88</c:v>
                      </c:pt>
                      <c:pt idx="11358">
                        <c:v>3.9</c:v>
                      </c:pt>
                      <c:pt idx="11359">
                        <c:v>3.96</c:v>
                      </c:pt>
                      <c:pt idx="11360">
                        <c:v>3.92</c:v>
                      </c:pt>
                      <c:pt idx="11361">
                        <c:v>3.95</c:v>
                      </c:pt>
                      <c:pt idx="11362">
                        <c:v>3.95</c:v>
                      </c:pt>
                      <c:pt idx="11363">
                        <c:v>3.99</c:v>
                      </c:pt>
                      <c:pt idx="11364">
                        <c:v>3.96</c:v>
                      </c:pt>
                      <c:pt idx="11365">
                        <c:v>4.0199999999999996</c:v>
                      </c:pt>
                      <c:pt idx="11366">
                        <c:v>4.04</c:v>
                      </c:pt>
                      <c:pt idx="11367">
                        <c:v>4.0599999999999996</c:v>
                      </c:pt>
                      <c:pt idx="11368">
                        <c:v>4.0199999999999996</c:v>
                      </c:pt>
                      <c:pt idx="11369">
                        <c:v>4.04</c:v>
                      </c:pt>
                      <c:pt idx="11370">
                        <c:v>4.1100000000000003</c:v>
                      </c:pt>
                      <c:pt idx="11371">
                        <c:v>4.16</c:v>
                      </c:pt>
                      <c:pt idx="11372">
                        <c:v>4.13</c:v>
                      </c:pt>
                      <c:pt idx="11373">
                        <c:v>4.13</c:v>
                      </c:pt>
                      <c:pt idx="11374">
                        <c:v>4.0999999999999996</c:v>
                      </c:pt>
                      <c:pt idx="11375">
                        <c:v>4.05</c:v>
                      </c:pt>
                      <c:pt idx="11376">
                        <c:v>4.08</c:v>
                      </c:pt>
                      <c:pt idx="11377">
                        <c:v>4.03</c:v>
                      </c:pt>
                      <c:pt idx="11378">
                        <c:v>4.07</c:v>
                      </c:pt>
                      <c:pt idx="11379">
                        <c:v>4.01</c:v>
                      </c:pt>
                      <c:pt idx="11380">
                        <c:v>4.03</c:v>
                      </c:pt>
                      <c:pt idx="11381">
                        <c:v>4.03</c:v>
                      </c:pt>
                      <c:pt idx="11382">
                        <c:v>4.01</c:v>
                      </c:pt>
                      <c:pt idx="11383">
                        <c:v>3.99</c:v>
                      </c:pt>
                      <c:pt idx="11384">
                        <c:v>4</c:v>
                      </c:pt>
                      <c:pt idx="11385">
                        <c:v>4.0599999999999996</c:v>
                      </c:pt>
                      <c:pt idx="11386">
                        <c:v>4.0599999999999996</c:v>
                      </c:pt>
                      <c:pt idx="11387">
                        <c:v>3.97</c:v>
                      </c:pt>
                      <c:pt idx="11388">
                        <c:v>3.84</c:v>
                      </c:pt>
                      <c:pt idx="11389">
                        <c:v>3.72</c:v>
                      </c:pt>
                      <c:pt idx="11390">
                        <c:v>3.75</c:v>
                      </c:pt>
                      <c:pt idx="11391">
                        <c:v>#N/A</c:v>
                      </c:pt>
                      <c:pt idx="11392">
                        <c:v>3.8</c:v>
                      </c:pt>
                      <c:pt idx="11393">
                        <c:v>3.87</c:v>
                      </c:pt>
                      <c:pt idx="11394">
                        <c:v>3.87</c:v>
                      </c:pt>
                      <c:pt idx="11395">
                        <c:v>3.88</c:v>
                      </c:pt>
                      <c:pt idx="11396">
                        <c:v>3.92</c:v>
                      </c:pt>
                      <c:pt idx="11397">
                        <c:v>3.88</c:v>
                      </c:pt>
                      <c:pt idx="11398">
                        <c:v>3.9</c:v>
                      </c:pt>
                      <c:pt idx="11399">
                        <c:v>3.9</c:v>
                      </c:pt>
                      <c:pt idx="11400">
                        <c:v>3.97</c:v>
                      </c:pt>
                      <c:pt idx="11401">
                        <c:v>3.93</c:v>
                      </c:pt>
                      <c:pt idx="11402">
                        <c:v>4</c:v>
                      </c:pt>
                      <c:pt idx="11403">
                        <c:v>3.96</c:v>
                      </c:pt>
                      <c:pt idx="11404">
                        <c:v>3.95</c:v>
                      </c:pt>
                      <c:pt idx="11405">
                        <c:v>4.0199999999999996</c:v>
                      </c:pt>
                      <c:pt idx="11406">
                        <c:v>4.07</c:v>
                      </c:pt>
                      <c:pt idx="11407">
                        <c:v>4.08</c:v>
                      </c:pt>
                      <c:pt idx="11408">
                        <c:v>4.09</c:v>
                      </c:pt>
                      <c:pt idx="11409">
                        <c:v>4.13</c:v>
                      </c:pt>
                      <c:pt idx="11410">
                        <c:v>4.18</c:v>
                      </c:pt>
                      <c:pt idx="11411">
                        <c:v>4.21</c:v>
                      </c:pt>
                      <c:pt idx="11412">
                        <c:v>4.22</c:v>
                      </c:pt>
                      <c:pt idx="11413">
                        <c:v>4.21</c:v>
                      </c:pt>
                      <c:pt idx="11414">
                        <c:v>4.2</c:v>
                      </c:pt>
                      <c:pt idx="11415">
                        <c:v>4.18</c:v>
                      </c:pt>
                      <c:pt idx="11416">
                        <c:v>#N/A</c:v>
                      </c:pt>
                      <c:pt idx="11417">
                        <c:v>4.22</c:v>
                      </c:pt>
                      <c:pt idx="11418">
                        <c:v>4.24</c:v>
                      </c:pt>
                      <c:pt idx="11419">
                        <c:v>4.24</c:v>
                      </c:pt>
                      <c:pt idx="11420">
                        <c:v>4.2699999999999996</c:v>
                      </c:pt>
                      <c:pt idx="11421">
                        <c:v>4.29</c:v>
                      </c:pt>
                      <c:pt idx="11422">
                        <c:v>4.2699999999999996</c:v>
                      </c:pt>
                      <c:pt idx="11423">
                        <c:v>4.25</c:v>
                      </c:pt>
                      <c:pt idx="11424">
                        <c:v>4.2699999999999996</c:v>
                      </c:pt>
                      <c:pt idx="11425">
                        <c:v>4.22</c:v>
                      </c:pt>
                      <c:pt idx="11426">
                        <c:v>4.25</c:v>
                      </c:pt>
                      <c:pt idx="11427">
                        <c:v>4.34</c:v>
                      </c:pt>
                      <c:pt idx="11428">
                        <c:v>4.38</c:v>
                      </c:pt>
                      <c:pt idx="11429">
                        <c:v>4.3600000000000003</c:v>
                      </c:pt>
                      <c:pt idx="11430">
                        <c:v>4.4000000000000004</c:v>
                      </c:pt>
                      <c:pt idx="11431">
                        <c:v>4.4000000000000004</c:v>
                      </c:pt>
                      <c:pt idx="11432">
                        <c:v>4.42</c:v>
                      </c:pt>
                      <c:pt idx="11433">
                        <c:v>4.43</c:v>
                      </c:pt>
                      <c:pt idx="11434">
                        <c:v>4.47</c:v>
                      </c:pt>
                      <c:pt idx="11435">
                        <c:v>4.47</c:v>
                      </c:pt>
                      <c:pt idx="11436">
                        <c:v>4.47</c:v>
                      </c:pt>
                      <c:pt idx="11437">
                        <c:v>4.43</c:v>
                      </c:pt>
                      <c:pt idx="11438">
                        <c:v>4.49</c:v>
                      </c:pt>
                      <c:pt idx="11439">
                        <c:v>4.4400000000000004</c:v>
                      </c:pt>
                      <c:pt idx="11440">
                        <c:v>#N/A</c:v>
                      </c:pt>
                      <c:pt idx="11441">
                        <c:v>4.5</c:v>
                      </c:pt>
                      <c:pt idx="11442">
                        <c:v>4.47</c:v>
                      </c:pt>
                      <c:pt idx="11443">
                        <c:v>4.42</c:v>
                      </c:pt>
                      <c:pt idx="11444">
                        <c:v>4.37</c:v>
                      </c:pt>
                      <c:pt idx="11445">
                        <c:v>4.4000000000000004</c:v>
                      </c:pt>
                      <c:pt idx="11446">
                        <c:v>4.3899999999999997</c:v>
                      </c:pt>
                      <c:pt idx="11447">
                        <c:v>4.32</c:v>
                      </c:pt>
                      <c:pt idx="11448">
                        <c:v>4.3600000000000003</c:v>
                      </c:pt>
                      <c:pt idx="11449">
                        <c:v>#N/A</c:v>
                      </c:pt>
                      <c:pt idx="11450">
                        <c:v>4.33</c:v>
                      </c:pt>
                      <c:pt idx="11451">
                        <c:v>4.33</c:v>
                      </c:pt>
                      <c:pt idx="11452">
                        <c:v>4.4000000000000004</c:v>
                      </c:pt>
                      <c:pt idx="11453">
                        <c:v>4.42</c:v>
                      </c:pt>
                      <c:pt idx="11454">
                        <c:v>4.45</c:v>
                      </c:pt>
                      <c:pt idx="11455">
                        <c:v>4.43</c:v>
                      </c:pt>
                      <c:pt idx="11456">
                        <c:v>4.47</c:v>
                      </c:pt>
                      <c:pt idx="11457">
                        <c:v>4.42</c:v>
                      </c:pt>
                      <c:pt idx="11458">
                        <c:v>4.42</c:v>
                      </c:pt>
                      <c:pt idx="11459">
                        <c:v>4.37</c:v>
                      </c:pt>
                      <c:pt idx="11460">
                        <c:v>4.43</c:v>
                      </c:pt>
                      <c:pt idx="11461">
                        <c:v>4.45</c:v>
                      </c:pt>
                      <c:pt idx="11462">
                        <c:v>4.43</c:v>
                      </c:pt>
                      <c:pt idx="11463">
                        <c:v>4.37</c:v>
                      </c:pt>
                      <c:pt idx="11464">
                        <c:v>4.37</c:v>
                      </c:pt>
                      <c:pt idx="11465">
                        <c:v>4.37</c:v>
                      </c:pt>
                      <c:pt idx="11466">
                        <c:v>4.38</c:v>
                      </c:pt>
                      <c:pt idx="11467">
                        <c:v>4.42</c:v>
                      </c:pt>
                      <c:pt idx="11468">
                        <c:v>4.43</c:v>
                      </c:pt>
                      <c:pt idx="11469">
                        <c:v>4.4000000000000004</c:v>
                      </c:pt>
                      <c:pt idx="11470">
                        <c:v>4.37</c:v>
                      </c:pt>
                      <c:pt idx="11471">
                        <c:v>#N/A</c:v>
                      </c:pt>
                      <c:pt idx="11472">
                        <c:v>4.3499999999999996</c:v>
                      </c:pt>
                      <c:pt idx="11473">
                        <c:v>4.37</c:v>
                      </c:pt>
                      <c:pt idx="11474">
                        <c:v>4.38</c:v>
                      </c:pt>
                      <c:pt idx="11475">
                        <c:v>4.41</c:v>
                      </c:pt>
                      <c:pt idx="11476">
                        <c:v>#N/A</c:v>
                      </c:pt>
                      <c:pt idx="11477">
                        <c:v>4.34</c:v>
                      </c:pt>
                      <c:pt idx="11478">
                        <c:v>4.3099999999999996</c:v>
                      </c:pt>
                      <c:pt idx="11479">
                        <c:v>4.32</c:v>
                      </c:pt>
                      <c:pt idx="11480">
                        <c:v>4.3600000000000003</c:v>
                      </c:pt>
                      <c:pt idx="11481">
                        <c:v>4.3600000000000003</c:v>
                      </c:pt>
                      <c:pt idx="11482">
                        <c:v>4.41</c:v>
                      </c:pt>
                      <c:pt idx="11483">
                        <c:v>4.4400000000000004</c:v>
                      </c:pt>
                      <c:pt idx="11484">
                        <c:v>4.3899999999999997</c:v>
                      </c:pt>
                      <c:pt idx="11485">
                        <c:v>4.34</c:v>
                      </c:pt>
                      <c:pt idx="11486">
                        <c:v>#N/A</c:v>
                      </c:pt>
                      <c:pt idx="11487">
                        <c:v>4.33</c:v>
                      </c:pt>
                      <c:pt idx="11488">
                        <c:v>4.33</c:v>
                      </c:pt>
                      <c:pt idx="11489">
                        <c:v>4.37</c:v>
                      </c:pt>
                      <c:pt idx="11490">
                        <c:v>4.37</c:v>
                      </c:pt>
                      <c:pt idx="11491">
                        <c:v>4.3499999999999996</c:v>
                      </c:pt>
                      <c:pt idx="11492">
                        <c:v>4.37</c:v>
                      </c:pt>
                      <c:pt idx="11493">
                        <c:v>4.46</c:v>
                      </c:pt>
                      <c:pt idx="11494">
                        <c:v>4.49</c:v>
                      </c:pt>
                      <c:pt idx="11495">
                        <c:v>4.51</c:v>
                      </c:pt>
                      <c:pt idx="11496">
                        <c:v>4.5199999999999996</c:v>
                      </c:pt>
                      <c:pt idx="11497">
                        <c:v>4.54</c:v>
                      </c:pt>
                      <c:pt idx="11498">
                        <c:v>4.59</c:v>
                      </c:pt>
                      <c:pt idx="11499">
                        <c:v>4.59</c:v>
                      </c:pt>
                      <c:pt idx="11500">
                        <c:v>4.59</c:v>
                      </c:pt>
                      <c:pt idx="11501">
                        <c:v>4.62</c:v>
                      </c:pt>
                      <c:pt idx="11502">
                        <c:v>4.6100000000000003</c:v>
                      </c:pt>
                      <c:pt idx="11503">
                        <c:v>4.6399999999999997</c:v>
                      </c:pt>
                      <c:pt idx="11504">
                        <c:v>4.66</c:v>
                      </c:pt>
                      <c:pt idx="11505">
                        <c:v>4.6900000000000004</c:v>
                      </c:pt>
                      <c:pt idx="11506">
                        <c:v>4.68</c:v>
                      </c:pt>
                      <c:pt idx="11507">
                        <c:v>4.6900000000000004</c:v>
                      </c:pt>
                      <c:pt idx="11508">
                        <c:v>4.71</c:v>
                      </c:pt>
                      <c:pt idx="11509">
                        <c:v>4.6900000000000004</c:v>
                      </c:pt>
                      <c:pt idx="11510">
                        <c:v>4.66</c:v>
                      </c:pt>
                      <c:pt idx="11511">
                        <c:v>#N/A</c:v>
                      </c:pt>
                      <c:pt idx="11512">
                        <c:v>4.71</c:v>
                      </c:pt>
                      <c:pt idx="11513">
                        <c:v>4.68</c:v>
                      </c:pt>
                      <c:pt idx="11514">
                        <c:v>4.72</c:v>
                      </c:pt>
                      <c:pt idx="11515">
                        <c:v>4.74</c:v>
                      </c:pt>
                      <c:pt idx="11516">
                        <c:v>4.74</c:v>
                      </c:pt>
                      <c:pt idx="11517">
                        <c:v>4.6900000000000004</c:v>
                      </c:pt>
                      <c:pt idx="11518">
                        <c:v>4.71</c:v>
                      </c:pt>
                      <c:pt idx="11519">
                        <c:v>4.72</c:v>
                      </c:pt>
                      <c:pt idx="11520">
                        <c:v>4.76</c:v>
                      </c:pt>
                      <c:pt idx="11521">
                        <c:v>4.7699999999999996</c:v>
                      </c:pt>
                      <c:pt idx="11522">
                        <c:v>4.7699999999999996</c:v>
                      </c:pt>
                      <c:pt idx="11523">
                        <c:v>4.72</c:v>
                      </c:pt>
                      <c:pt idx="11524">
                        <c:v>4.72</c:v>
                      </c:pt>
                      <c:pt idx="11525">
                        <c:v>4.74</c:v>
                      </c:pt>
                      <c:pt idx="11526">
                        <c:v>4.74</c:v>
                      </c:pt>
                      <c:pt idx="11527">
                        <c:v>4.66</c:v>
                      </c:pt>
                      <c:pt idx="11528">
                        <c:v>4.6900000000000004</c:v>
                      </c:pt>
                      <c:pt idx="11529">
                        <c:v>4.62</c:v>
                      </c:pt>
                      <c:pt idx="11530">
                        <c:v>4.6500000000000004</c:v>
                      </c:pt>
                      <c:pt idx="11531">
                        <c:v>4.6500000000000004</c:v>
                      </c:pt>
                      <c:pt idx="11532">
                        <c:v>4.72</c:v>
                      </c:pt>
                      <c:pt idx="11533">
                        <c:v>4.74</c:v>
                      </c:pt>
                      <c:pt idx="11534">
                        <c:v>4.7699999999999996</c:v>
                      </c:pt>
                      <c:pt idx="11535">
                        <c:v>4.72</c:v>
                      </c:pt>
                      <c:pt idx="11536">
                        <c:v>4.72</c:v>
                      </c:pt>
                      <c:pt idx="11537">
                        <c:v>4.8099999999999996</c:v>
                      </c:pt>
                      <c:pt idx="11538">
                        <c:v>4.82</c:v>
                      </c:pt>
                      <c:pt idx="11539">
                        <c:v>4.84</c:v>
                      </c:pt>
                      <c:pt idx="11540">
                        <c:v>4.82</c:v>
                      </c:pt>
                      <c:pt idx="11541">
                        <c:v>4.8600000000000003</c:v>
                      </c:pt>
                      <c:pt idx="11542">
                        <c:v>4.84</c:v>
                      </c:pt>
                      <c:pt idx="11543">
                        <c:v>4.8099999999999996</c:v>
                      </c:pt>
                      <c:pt idx="11544">
                        <c:v>4.84</c:v>
                      </c:pt>
                      <c:pt idx="11545">
                        <c:v>4.8899999999999997</c:v>
                      </c:pt>
                      <c:pt idx="11546">
                        <c:v>4.8899999999999997</c:v>
                      </c:pt>
                      <c:pt idx="11547">
                        <c:v>4.88</c:v>
                      </c:pt>
                      <c:pt idx="11548">
                        <c:v>4.91</c:v>
                      </c:pt>
                      <c:pt idx="11549">
                        <c:v>4.96</c:v>
                      </c:pt>
                      <c:pt idx="11550">
                        <c:v>#N/A</c:v>
                      </c:pt>
                      <c:pt idx="11551">
                        <c:v>4.91</c:v>
                      </c:pt>
                      <c:pt idx="11552">
                        <c:v>4.84</c:v>
                      </c:pt>
                      <c:pt idx="11553">
                        <c:v>4.8600000000000003</c:v>
                      </c:pt>
                      <c:pt idx="11554">
                        <c:v>4.8899999999999997</c:v>
                      </c:pt>
                      <c:pt idx="11555">
                        <c:v>4.9000000000000004</c:v>
                      </c:pt>
                      <c:pt idx="11556">
                        <c:v>4.8899999999999997</c:v>
                      </c:pt>
                      <c:pt idx="11557">
                        <c:v>4.95</c:v>
                      </c:pt>
                      <c:pt idx="11558">
                        <c:v>4.99</c:v>
                      </c:pt>
                      <c:pt idx="11559">
                        <c:v>4.91</c:v>
                      </c:pt>
                      <c:pt idx="11560">
                        <c:v>4.87</c:v>
                      </c:pt>
                      <c:pt idx="11561">
                        <c:v>4.9400000000000004</c:v>
                      </c:pt>
                      <c:pt idx="11562">
                        <c:v>4.92</c:v>
                      </c:pt>
                      <c:pt idx="11563">
                        <c:v>4.9400000000000004</c:v>
                      </c:pt>
                      <c:pt idx="11564">
                        <c:v>4.97</c:v>
                      </c:pt>
                      <c:pt idx="11565">
                        <c:v>4.9400000000000004</c:v>
                      </c:pt>
                      <c:pt idx="11566">
                        <c:v>4.97</c:v>
                      </c:pt>
                      <c:pt idx="11567">
                        <c:v>4.97</c:v>
                      </c:pt>
                      <c:pt idx="11568">
                        <c:v>5.01</c:v>
                      </c:pt>
                      <c:pt idx="11569">
                        <c:v>4.99</c:v>
                      </c:pt>
                      <c:pt idx="11570">
                        <c:v>5.01</c:v>
                      </c:pt>
                      <c:pt idx="11571">
                        <c:v>4.99</c:v>
                      </c:pt>
                      <c:pt idx="11572">
                        <c:v>4.96</c:v>
                      </c:pt>
                      <c:pt idx="11573">
                        <c:v>4.97</c:v>
                      </c:pt>
                      <c:pt idx="11574">
                        <c:v>4.9400000000000004</c:v>
                      </c:pt>
                      <c:pt idx="11575">
                        <c:v>4.96</c:v>
                      </c:pt>
                      <c:pt idx="11576">
                        <c:v>4.9400000000000004</c:v>
                      </c:pt>
                      <c:pt idx="11577">
                        <c:v>4.97</c:v>
                      </c:pt>
                      <c:pt idx="11578">
                        <c:v>4.9400000000000004</c:v>
                      </c:pt>
                      <c:pt idx="11579">
                        <c:v>4.9800000000000004</c:v>
                      </c:pt>
                      <c:pt idx="11580">
                        <c:v>4.96</c:v>
                      </c:pt>
                      <c:pt idx="11581">
                        <c:v>#N/A</c:v>
                      </c:pt>
                      <c:pt idx="11582">
                        <c:v>4.99</c:v>
                      </c:pt>
                      <c:pt idx="11583">
                        <c:v>5.04</c:v>
                      </c:pt>
                      <c:pt idx="11584">
                        <c:v>5.04</c:v>
                      </c:pt>
                      <c:pt idx="11585">
                        <c:v>4.92</c:v>
                      </c:pt>
                      <c:pt idx="11586">
                        <c:v>4.99</c:v>
                      </c:pt>
                      <c:pt idx="11587">
                        <c:v>4.99</c:v>
                      </c:pt>
                      <c:pt idx="11588">
                        <c:v>5.0199999999999996</c:v>
                      </c:pt>
                      <c:pt idx="11589">
                        <c:v>5.01</c:v>
                      </c:pt>
                      <c:pt idx="11590">
                        <c:v>5.01</c:v>
                      </c:pt>
                      <c:pt idx="11591">
                        <c:v>5.0199999999999996</c:v>
                      </c:pt>
                      <c:pt idx="11592">
                        <c:v>5.0199999999999996</c:v>
                      </c:pt>
                      <c:pt idx="11593">
                        <c:v>5.1100000000000003</c:v>
                      </c:pt>
                      <c:pt idx="11594">
                        <c:v>5.14</c:v>
                      </c:pt>
                      <c:pt idx="11595">
                        <c:v>5.16</c:v>
                      </c:pt>
                      <c:pt idx="11596">
                        <c:v>5.19</c:v>
                      </c:pt>
                      <c:pt idx="11597">
                        <c:v>5.19</c:v>
                      </c:pt>
                      <c:pt idx="11598">
                        <c:v>5.2</c:v>
                      </c:pt>
                      <c:pt idx="11599">
                        <c:v>5.23</c:v>
                      </c:pt>
                      <c:pt idx="11600">
                        <c:v>5.27</c:v>
                      </c:pt>
                      <c:pt idx="11601">
                        <c:v>5.27</c:v>
                      </c:pt>
                      <c:pt idx="11602">
                        <c:v>5.24</c:v>
                      </c:pt>
                      <c:pt idx="11603">
                        <c:v>5.29</c:v>
                      </c:pt>
                      <c:pt idx="11604">
                        <c:v>5.21</c:v>
                      </c:pt>
                      <c:pt idx="11605">
                        <c:v>5.16</c:v>
                      </c:pt>
                      <c:pt idx="11606">
                        <c:v>5.17</c:v>
                      </c:pt>
                      <c:pt idx="11607">
                        <c:v>#N/A</c:v>
                      </c:pt>
                      <c:pt idx="11608">
                        <c:v>5.24</c:v>
                      </c:pt>
                      <c:pt idx="11609">
                        <c:v>5.22</c:v>
                      </c:pt>
                      <c:pt idx="11610">
                        <c:v>5.17</c:v>
                      </c:pt>
                      <c:pt idx="11611">
                        <c:v>5.17</c:v>
                      </c:pt>
                      <c:pt idx="11612">
                        <c:v>5.17</c:v>
                      </c:pt>
                      <c:pt idx="11613">
                        <c:v>5.17</c:v>
                      </c:pt>
                      <c:pt idx="11614">
                        <c:v>5.12</c:v>
                      </c:pt>
                      <c:pt idx="11615">
                        <c:v>5.08</c:v>
                      </c:pt>
                      <c:pt idx="11616">
                        <c:v>5.12</c:v>
                      </c:pt>
                      <c:pt idx="11617">
                        <c:v>5.19</c:v>
                      </c:pt>
                      <c:pt idx="11618">
                        <c:v>5.12</c:v>
                      </c:pt>
                      <c:pt idx="11619">
                        <c:v>5.0599999999999996</c:v>
                      </c:pt>
                      <c:pt idx="11620">
                        <c:v>5.08</c:v>
                      </c:pt>
                      <c:pt idx="11621">
                        <c:v>5.0999999999999996</c:v>
                      </c:pt>
                      <c:pt idx="11622">
                        <c:v>5.1100000000000003</c:v>
                      </c:pt>
                      <c:pt idx="11623">
                        <c:v>5.0599999999999996</c:v>
                      </c:pt>
                      <c:pt idx="11624">
                        <c:v>5.07</c:v>
                      </c:pt>
                      <c:pt idx="11625">
                        <c:v>4.9800000000000004</c:v>
                      </c:pt>
                      <c:pt idx="11626">
                        <c:v>4.97</c:v>
                      </c:pt>
                      <c:pt idx="11627">
                        <c:v>4.97</c:v>
                      </c:pt>
                      <c:pt idx="11628">
                        <c:v>4.97</c:v>
                      </c:pt>
                      <c:pt idx="11629">
                        <c:v>4.9800000000000004</c:v>
                      </c:pt>
                      <c:pt idx="11630">
                        <c:v>4.91</c:v>
                      </c:pt>
                      <c:pt idx="11631">
                        <c:v>4.96</c:v>
                      </c:pt>
                      <c:pt idx="11632">
                        <c:v>4.91</c:v>
                      </c:pt>
                      <c:pt idx="11633">
                        <c:v>4.91</c:v>
                      </c:pt>
                      <c:pt idx="11634">
                        <c:v>4.93</c:v>
                      </c:pt>
                      <c:pt idx="11635">
                        <c:v>4.96</c:v>
                      </c:pt>
                      <c:pt idx="11636">
                        <c:v>5.01</c:v>
                      </c:pt>
                      <c:pt idx="11637">
                        <c:v>4.9400000000000004</c:v>
                      </c:pt>
                      <c:pt idx="11638">
                        <c:v>4.87</c:v>
                      </c:pt>
                      <c:pt idx="11639">
                        <c:v>4.8899999999999997</c:v>
                      </c:pt>
                      <c:pt idx="11640">
                        <c:v>4.87</c:v>
                      </c:pt>
                      <c:pt idx="11641">
                        <c:v>4.8499999999999996</c:v>
                      </c:pt>
                      <c:pt idx="11642">
                        <c:v>4.87</c:v>
                      </c:pt>
                      <c:pt idx="11643">
                        <c:v>4.87</c:v>
                      </c:pt>
                      <c:pt idx="11644">
                        <c:v>4.88</c:v>
                      </c:pt>
                      <c:pt idx="11645">
                        <c:v>4.8600000000000003</c:v>
                      </c:pt>
                      <c:pt idx="11646">
                        <c:v>4.88</c:v>
                      </c:pt>
                      <c:pt idx="11647">
                        <c:v>4.87</c:v>
                      </c:pt>
                      <c:pt idx="11648">
                        <c:v>4.83</c:v>
                      </c:pt>
                      <c:pt idx="11649">
                        <c:v>4.79</c:v>
                      </c:pt>
                      <c:pt idx="11650">
                        <c:v>4.7699999999999996</c:v>
                      </c:pt>
                      <c:pt idx="11651">
                        <c:v>#N/A</c:v>
                      </c:pt>
                      <c:pt idx="11652">
                        <c:v>4.8</c:v>
                      </c:pt>
                      <c:pt idx="11653">
                        <c:v>4.82</c:v>
                      </c:pt>
                      <c:pt idx="11654">
                        <c:v>4.82</c:v>
                      </c:pt>
                      <c:pt idx="11655">
                        <c:v>4.8</c:v>
                      </c:pt>
                      <c:pt idx="11656">
                        <c:v>4.83</c:v>
                      </c:pt>
                      <c:pt idx="11657">
                        <c:v>4.82</c:v>
                      </c:pt>
                      <c:pt idx="11658">
                        <c:v>4.8</c:v>
                      </c:pt>
                      <c:pt idx="11659">
                        <c:v>4.83</c:v>
                      </c:pt>
                      <c:pt idx="11660">
                        <c:v>4.87</c:v>
                      </c:pt>
                      <c:pt idx="11661">
                        <c:v>4.88</c:v>
                      </c:pt>
                      <c:pt idx="11662">
                        <c:v>4.79</c:v>
                      </c:pt>
                      <c:pt idx="11663">
                        <c:v>4.8099999999999996</c:v>
                      </c:pt>
                      <c:pt idx="11664">
                        <c:v>4.71</c:v>
                      </c:pt>
                      <c:pt idx="11665">
                        <c:v>4.67</c:v>
                      </c:pt>
                      <c:pt idx="11666">
                        <c:v>4.63</c:v>
                      </c:pt>
                      <c:pt idx="11667">
                        <c:v>4.68</c:v>
                      </c:pt>
                      <c:pt idx="11668">
                        <c:v>4.66</c:v>
                      </c:pt>
                      <c:pt idx="11669">
                        <c:v>4.68</c:v>
                      </c:pt>
                      <c:pt idx="11670">
                        <c:v>4.71</c:v>
                      </c:pt>
                      <c:pt idx="11671">
                        <c:v>4.66</c:v>
                      </c:pt>
                      <c:pt idx="11672">
                        <c:v>4.67</c:v>
                      </c:pt>
                      <c:pt idx="11673">
                        <c:v>4.5999999999999996</c:v>
                      </c:pt>
                      <c:pt idx="11674">
                        <c:v>4.6500000000000004</c:v>
                      </c:pt>
                      <c:pt idx="11675">
                        <c:v>4.74</c:v>
                      </c:pt>
                      <c:pt idx="11676">
                        <c:v>#N/A</c:v>
                      </c:pt>
                      <c:pt idx="11677">
                        <c:v>4.82</c:v>
                      </c:pt>
                      <c:pt idx="11678">
                        <c:v>4.8499999999999996</c:v>
                      </c:pt>
                      <c:pt idx="11679">
                        <c:v>4.8499999999999996</c:v>
                      </c:pt>
                      <c:pt idx="11680">
                        <c:v>4.87</c:v>
                      </c:pt>
                      <c:pt idx="11681">
                        <c:v>4.8499999999999996</c:v>
                      </c:pt>
                      <c:pt idx="11682">
                        <c:v>4.83</c:v>
                      </c:pt>
                      <c:pt idx="11683">
                        <c:v>4.8499999999999996</c:v>
                      </c:pt>
                      <c:pt idx="11684">
                        <c:v>4.8499999999999996</c:v>
                      </c:pt>
                      <c:pt idx="11685">
                        <c:v>4.87</c:v>
                      </c:pt>
                      <c:pt idx="11686">
                        <c:v>4.9000000000000004</c:v>
                      </c:pt>
                      <c:pt idx="11687">
                        <c:v>4.91</c:v>
                      </c:pt>
                      <c:pt idx="11688">
                        <c:v>4.88</c:v>
                      </c:pt>
                      <c:pt idx="11689">
                        <c:v>4.8099999999999996</c:v>
                      </c:pt>
                      <c:pt idx="11690">
                        <c:v>4.76</c:v>
                      </c:pt>
                      <c:pt idx="11691">
                        <c:v>4.78</c:v>
                      </c:pt>
                      <c:pt idx="11692">
                        <c:v>4.71</c:v>
                      </c:pt>
                      <c:pt idx="11693">
                        <c:v>4.66</c:v>
                      </c:pt>
                      <c:pt idx="11694">
                        <c:v>4.67</c:v>
                      </c:pt>
                      <c:pt idx="11695">
                        <c:v>4.82</c:v>
                      </c:pt>
                      <c:pt idx="11696">
                        <c:v>4.82</c:v>
                      </c:pt>
                      <c:pt idx="11697">
                        <c:v>4.7699999999999996</c:v>
                      </c:pt>
                      <c:pt idx="11698">
                        <c:v>4.75</c:v>
                      </c:pt>
                      <c:pt idx="11699">
                        <c:v>4.75</c:v>
                      </c:pt>
                      <c:pt idx="11700">
                        <c:v>4.7300000000000004</c:v>
                      </c:pt>
                      <c:pt idx="11701">
                        <c:v>4.76</c:v>
                      </c:pt>
                      <c:pt idx="11702">
                        <c:v>4.74</c:v>
                      </c:pt>
                      <c:pt idx="11703">
                        <c:v>4.8</c:v>
                      </c:pt>
                      <c:pt idx="11704">
                        <c:v>4.8499999999999996</c:v>
                      </c:pt>
                      <c:pt idx="11705">
                        <c:v>4.76</c:v>
                      </c:pt>
                      <c:pt idx="11706">
                        <c:v>4.76</c:v>
                      </c:pt>
                      <c:pt idx="11707">
                        <c:v>4.75</c:v>
                      </c:pt>
                      <c:pt idx="11708">
                        <c:v>4.74</c:v>
                      </c:pt>
                      <c:pt idx="11709">
                        <c:v>#N/A</c:v>
                      </c:pt>
                      <c:pt idx="11710">
                        <c:v>4.7300000000000004</c:v>
                      </c:pt>
                      <c:pt idx="11711">
                        <c:v>4.71</c:v>
                      </c:pt>
                      <c:pt idx="11712">
                        <c:v>4.67</c:v>
                      </c:pt>
                      <c:pt idx="11713">
                        <c:v>4.6900000000000004</c:v>
                      </c:pt>
                      <c:pt idx="11714">
                        <c:v>4.62</c:v>
                      </c:pt>
                      <c:pt idx="11715">
                        <c:v>4.5199999999999996</c:v>
                      </c:pt>
                      <c:pt idx="11716">
                        <c:v>4.5199999999999996</c:v>
                      </c:pt>
                      <c:pt idx="11717">
                        <c:v>4.5199999999999996</c:v>
                      </c:pt>
                      <c:pt idx="11718">
                        <c:v>4.59</c:v>
                      </c:pt>
                      <c:pt idx="11719">
                        <c:v>4.58</c:v>
                      </c:pt>
                      <c:pt idx="11720">
                        <c:v>4.68</c:v>
                      </c:pt>
                      <c:pt idx="11721">
                        <c:v>4.67</c:v>
                      </c:pt>
                      <c:pt idx="11722">
                        <c:v>4.6100000000000003</c:v>
                      </c:pt>
                      <c:pt idx="11723">
                        <c:v>4.7</c:v>
                      </c:pt>
                      <c:pt idx="11724">
                        <c:v>4.7300000000000004</c:v>
                      </c:pt>
                      <c:pt idx="11725">
                        <c:v>4.7300000000000004</c:v>
                      </c:pt>
                      <c:pt idx="11726">
                        <c:v>4.71</c:v>
                      </c:pt>
                      <c:pt idx="11727">
                        <c:v>4.71</c:v>
                      </c:pt>
                      <c:pt idx="11728">
                        <c:v>4.71</c:v>
                      </c:pt>
                      <c:pt idx="11729">
                        <c:v>4.66</c:v>
                      </c:pt>
                      <c:pt idx="11730">
                        <c:v>4.71</c:v>
                      </c:pt>
                      <c:pt idx="11731">
                        <c:v>#N/A</c:v>
                      </c:pt>
                      <c:pt idx="11732">
                        <c:v>4.71</c:v>
                      </c:pt>
                      <c:pt idx="11733">
                        <c:v>4.7699999999999996</c:v>
                      </c:pt>
                      <c:pt idx="11734">
                        <c:v>4.82</c:v>
                      </c:pt>
                      <c:pt idx="11735">
                        <c:v>4.82</c:v>
                      </c:pt>
                      <c:pt idx="11736">
                        <c:v>#N/A</c:v>
                      </c:pt>
                      <c:pt idx="11737">
                        <c:v>4.8</c:v>
                      </c:pt>
                      <c:pt idx="11738">
                        <c:v>4.76</c:v>
                      </c:pt>
                      <c:pt idx="11739">
                        <c:v>4.71</c:v>
                      </c:pt>
                      <c:pt idx="11740">
                        <c:v>4.76</c:v>
                      </c:pt>
                      <c:pt idx="11741">
                        <c:v>4.78</c:v>
                      </c:pt>
                      <c:pt idx="11742">
                        <c:v>4.79</c:v>
                      </c:pt>
                      <c:pt idx="11743">
                        <c:v>4.8099999999999996</c:v>
                      </c:pt>
                      <c:pt idx="11744">
                        <c:v>4.8600000000000003</c:v>
                      </c:pt>
                      <c:pt idx="11745">
                        <c:v>4.88</c:v>
                      </c:pt>
                      <c:pt idx="11746">
                        <c:v>#N/A</c:v>
                      </c:pt>
                      <c:pt idx="11747">
                        <c:v>4.8600000000000003</c:v>
                      </c:pt>
                      <c:pt idx="11748">
                        <c:v>4.91</c:v>
                      </c:pt>
                      <c:pt idx="11749">
                        <c:v>4.8899999999999997</c:v>
                      </c:pt>
                      <c:pt idx="11750">
                        <c:v>4.93</c:v>
                      </c:pt>
                      <c:pt idx="11751">
                        <c:v>4.91</c:v>
                      </c:pt>
                      <c:pt idx="11752">
                        <c:v>4.9400000000000004</c:v>
                      </c:pt>
                      <c:pt idx="11753">
                        <c:v>4.93</c:v>
                      </c:pt>
                      <c:pt idx="11754">
                        <c:v>4.9800000000000004</c:v>
                      </c:pt>
                      <c:pt idx="11755">
                        <c:v>4.99</c:v>
                      </c:pt>
                      <c:pt idx="11756">
                        <c:v>4.99</c:v>
                      </c:pt>
                      <c:pt idx="11757">
                        <c:v>4.9800000000000004</c:v>
                      </c:pt>
                      <c:pt idx="11758">
                        <c:v>4.9400000000000004</c:v>
                      </c:pt>
                      <c:pt idx="11759">
                        <c:v>4.96</c:v>
                      </c:pt>
                      <c:pt idx="11760">
                        <c:v>4.9400000000000004</c:v>
                      </c:pt>
                      <c:pt idx="11761">
                        <c:v>4.92</c:v>
                      </c:pt>
                      <c:pt idx="11762">
                        <c:v>4.9000000000000004</c:v>
                      </c:pt>
                      <c:pt idx="11763">
                        <c:v>4.87</c:v>
                      </c:pt>
                      <c:pt idx="11764">
                        <c:v>4.87</c:v>
                      </c:pt>
                      <c:pt idx="11765">
                        <c:v>4.92</c:v>
                      </c:pt>
                      <c:pt idx="11766">
                        <c:v>4.9400000000000004</c:v>
                      </c:pt>
                      <c:pt idx="11767">
                        <c:v>4.95</c:v>
                      </c:pt>
                      <c:pt idx="11768">
                        <c:v>4.87</c:v>
                      </c:pt>
                      <c:pt idx="11769">
                        <c:v>4.83</c:v>
                      </c:pt>
                      <c:pt idx="11770">
                        <c:v>4.83</c:v>
                      </c:pt>
                      <c:pt idx="11771">
                        <c:v>#N/A</c:v>
                      </c:pt>
                      <c:pt idx="11772">
                        <c:v>4.8099999999999996</c:v>
                      </c:pt>
                      <c:pt idx="11773">
                        <c:v>4.82</c:v>
                      </c:pt>
                      <c:pt idx="11774">
                        <c:v>4.87</c:v>
                      </c:pt>
                      <c:pt idx="11775">
                        <c:v>4.82</c:v>
                      </c:pt>
                      <c:pt idx="11776">
                        <c:v>4.7699999999999996</c:v>
                      </c:pt>
                      <c:pt idx="11777">
                        <c:v>4.59</c:v>
                      </c:pt>
                      <c:pt idx="11778">
                        <c:v>4.6500000000000004</c:v>
                      </c:pt>
                      <c:pt idx="11779">
                        <c:v>4.63</c:v>
                      </c:pt>
                      <c:pt idx="11780">
                        <c:v>4.5599999999999996</c:v>
                      </c:pt>
                      <c:pt idx="11781">
                        <c:v>4.53</c:v>
                      </c:pt>
                      <c:pt idx="11782">
                        <c:v>4.58</c:v>
                      </c:pt>
                      <c:pt idx="11783">
                        <c:v>4.54</c:v>
                      </c:pt>
                      <c:pt idx="11784">
                        <c:v>4.5599999999999996</c:v>
                      </c:pt>
                      <c:pt idx="11785">
                        <c:v>4.66</c:v>
                      </c:pt>
                      <c:pt idx="11786">
                        <c:v>4.62</c:v>
                      </c:pt>
                      <c:pt idx="11787">
                        <c:v>4.5199999999999996</c:v>
                      </c:pt>
                      <c:pt idx="11788">
                        <c:v>4.54</c:v>
                      </c:pt>
                      <c:pt idx="11789">
                        <c:v>4.57</c:v>
                      </c:pt>
                      <c:pt idx="11790">
                        <c:v>4.58</c:v>
                      </c:pt>
                      <c:pt idx="11791">
                        <c:v>4.6100000000000003</c:v>
                      </c:pt>
                      <c:pt idx="11792">
                        <c:v>4.5999999999999996</c:v>
                      </c:pt>
                      <c:pt idx="11793">
                        <c:v>4.51</c:v>
                      </c:pt>
                      <c:pt idx="11794">
                        <c:v>4.58</c:v>
                      </c:pt>
                      <c:pt idx="11795">
                        <c:v>4.5999999999999996</c:v>
                      </c:pt>
                      <c:pt idx="11796">
                        <c:v>4.5599999999999996</c:v>
                      </c:pt>
                      <c:pt idx="11797">
                        <c:v>4.58</c:v>
                      </c:pt>
                      <c:pt idx="11798">
                        <c:v>4.53</c:v>
                      </c:pt>
                      <c:pt idx="11799">
                        <c:v>4.58</c:v>
                      </c:pt>
                      <c:pt idx="11800">
                        <c:v>4.58</c:v>
                      </c:pt>
                      <c:pt idx="11801">
                        <c:v>4.5999999999999996</c:v>
                      </c:pt>
                      <c:pt idx="11802">
                        <c:v>4.63</c:v>
                      </c:pt>
                      <c:pt idx="11803">
                        <c:v>4.6100000000000003</c:v>
                      </c:pt>
                      <c:pt idx="11804">
                        <c:v>4.63</c:v>
                      </c:pt>
                      <c:pt idx="11805">
                        <c:v>4.75</c:v>
                      </c:pt>
                      <c:pt idx="11806">
                        <c:v>4.7300000000000004</c:v>
                      </c:pt>
                      <c:pt idx="11807">
                        <c:v>4.71</c:v>
                      </c:pt>
                      <c:pt idx="11808">
                        <c:v>4.7300000000000004</c:v>
                      </c:pt>
                      <c:pt idx="11809">
                        <c:v>4.7300000000000004</c:v>
                      </c:pt>
                      <c:pt idx="11810">
                        <c:v>4.76</c:v>
                      </c:pt>
                      <c:pt idx="11811">
                        <c:v>4.74</c:v>
                      </c:pt>
                      <c:pt idx="11812">
                        <c:v>4.68</c:v>
                      </c:pt>
                      <c:pt idx="11813">
                        <c:v>4.6399999999999997</c:v>
                      </c:pt>
                      <c:pt idx="11814">
                        <c:v>4.6399999999999997</c:v>
                      </c:pt>
                      <c:pt idx="11815">
                        <c:v>4.6399999999999997</c:v>
                      </c:pt>
                      <c:pt idx="11816">
                        <c:v>4.62</c:v>
                      </c:pt>
                      <c:pt idx="11817">
                        <c:v>4.58</c:v>
                      </c:pt>
                      <c:pt idx="11818">
                        <c:v>4.63</c:v>
                      </c:pt>
                      <c:pt idx="11819">
                        <c:v>4.67</c:v>
                      </c:pt>
                      <c:pt idx="11820">
                        <c:v>4.67</c:v>
                      </c:pt>
                      <c:pt idx="11821">
                        <c:v>4.5999999999999996</c:v>
                      </c:pt>
                      <c:pt idx="11822">
                        <c:v>4.63</c:v>
                      </c:pt>
                      <c:pt idx="11823">
                        <c:v>4.6500000000000004</c:v>
                      </c:pt>
                      <c:pt idx="11824">
                        <c:v>4.71</c:v>
                      </c:pt>
                      <c:pt idx="11825">
                        <c:v>4.68</c:v>
                      </c:pt>
                      <c:pt idx="11826">
                        <c:v>4.68</c:v>
                      </c:pt>
                      <c:pt idx="11827">
                        <c:v>4.68</c:v>
                      </c:pt>
                      <c:pt idx="11828">
                        <c:v>4.7300000000000004</c:v>
                      </c:pt>
                      <c:pt idx="11829">
                        <c:v>4.7</c:v>
                      </c:pt>
                      <c:pt idx="11830">
                        <c:v>4.71</c:v>
                      </c:pt>
                      <c:pt idx="11831">
                        <c:v>4.7300000000000004</c:v>
                      </c:pt>
                      <c:pt idx="11832">
                        <c:v>4.75</c:v>
                      </c:pt>
                      <c:pt idx="11833">
                        <c:v>4.7300000000000004</c:v>
                      </c:pt>
                      <c:pt idx="11834">
                        <c:v>4.78</c:v>
                      </c:pt>
                      <c:pt idx="11835">
                        <c:v>4.82</c:v>
                      </c:pt>
                      <c:pt idx="11836">
                        <c:v>4.8099999999999996</c:v>
                      </c:pt>
                      <c:pt idx="11837">
                        <c:v>4.83</c:v>
                      </c:pt>
                      <c:pt idx="11838">
                        <c:v>4.8499999999999996</c:v>
                      </c:pt>
                      <c:pt idx="11839">
                        <c:v>4.8499999999999996</c:v>
                      </c:pt>
                      <c:pt idx="11840">
                        <c:v>4.8499999999999996</c:v>
                      </c:pt>
                      <c:pt idx="11841">
                        <c:v>#N/A</c:v>
                      </c:pt>
                      <c:pt idx="11842">
                        <c:v>4.88</c:v>
                      </c:pt>
                      <c:pt idx="11843">
                        <c:v>4.8899999999999997</c:v>
                      </c:pt>
                      <c:pt idx="11844">
                        <c:v>4.92</c:v>
                      </c:pt>
                      <c:pt idx="11845">
                        <c:v>4.97</c:v>
                      </c:pt>
                      <c:pt idx="11846">
                        <c:v>4.97</c:v>
                      </c:pt>
                      <c:pt idx="11847">
                        <c:v>4.99</c:v>
                      </c:pt>
                      <c:pt idx="11848">
                        <c:v>4.97</c:v>
                      </c:pt>
                      <c:pt idx="11849">
                        <c:v>5.03</c:v>
                      </c:pt>
                      <c:pt idx="11850">
                        <c:v>5.01</c:v>
                      </c:pt>
                      <c:pt idx="11851">
                        <c:v>5.01</c:v>
                      </c:pt>
                      <c:pt idx="11852">
                        <c:v>5.08</c:v>
                      </c:pt>
                      <c:pt idx="11853">
                        <c:v>5.08</c:v>
                      </c:pt>
                      <c:pt idx="11854">
                        <c:v>5.0999999999999996</c:v>
                      </c:pt>
                      <c:pt idx="11855">
                        <c:v>5.05</c:v>
                      </c:pt>
                      <c:pt idx="11856">
                        <c:v>5.01</c:v>
                      </c:pt>
                      <c:pt idx="11857">
                        <c:v>4.9400000000000004</c:v>
                      </c:pt>
                      <c:pt idx="11858">
                        <c:v>4.97</c:v>
                      </c:pt>
                      <c:pt idx="11859">
                        <c:v>4.9800000000000004</c:v>
                      </c:pt>
                      <c:pt idx="11860">
                        <c:v>4.92</c:v>
                      </c:pt>
                      <c:pt idx="11861">
                        <c:v>4.87</c:v>
                      </c:pt>
                      <c:pt idx="11862">
                        <c:v>4.9000000000000004</c:v>
                      </c:pt>
                      <c:pt idx="11863">
                        <c:v>4.91</c:v>
                      </c:pt>
                      <c:pt idx="11864">
                        <c:v>4.96</c:v>
                      </c:pt>
                      <c:pt idx="11865">
                        <c:v>4.87</c:v>
                      </c:pt>
                      <c:pt idx="11866">
                        <c:v>4.8600000000000003</c:v>
                      </c:pt>
                      <c:pt idx="11867">
                        <c:v>4.8899999999999997</c:v>
                      </c:pt>
                      <c:pt idx="11868">
                        <c:v>#N/A</c:v>
                      </c:pt>
                      <c:pt idx="11869">
                        <c:v>4.99</c:v>
                      </c:pt>
                      <c:pt idx="11870">
                        <c:v>4.99</c:v>
                      </c:pt>
                      <c:pt idx="11871">
                        <c:v>4.97</c:v>
                      </c:pt>
                      <c:pt idx="11872">
                        <c:v>4.8499999999999996</c:v>
                      </c:pt>
                      <c:pt idx="11873">
                        <c:v>4.8899999999999997</c:v>
                      </c:pt>
                      <c:pt idx="11874">
                        <c:v>4.9400000000000004</c:v>
                      </c:pt>
                      <c:pt idx="11875">
                        <c:v>4.9400000000000004</c:v>
                      </c:pt>
                      <c:pt idx="11876">
                        <c:v>4.8899999999999997</c:v>
                      </c:pt>
                      <c:pt idx="11877">
                        <c:v>4.91</c:v>
                      </c:pt>
                      <c:pt idx="11878">
                        <c:v>4.84</c:v>
                      </c:pt>
                      <c:pt idx="11879">
                        <c:v>4.87</c:v>
                      </c:pt>
                      <c:pt idx="11880">
                        <c:v>4.79</c:v>
                      </c:pt>
                      <c:pt idx="11881">
                        <c:v>4.8</c:v>
                      </c:pt>
                      <c:pt idx="11882">
                        <c:v>4.7699999999999996</c:v>
                      </c:pt>
                      <c:pt idx="11883">
                        <c:v>4.74</c:v>
                      </c:pt>
                      <c:pt idx="11884">
                        <c:v>4.5599999999999996</c:v>
                      </c:pt>
                      <c:pt idx="11885">
                        <c:v>4.5599999999999996</c:v>
                      </c:pt>
                      <c:pt idx="11886">
                        <c:v>4.59</c:v>
                      </c:pt>
                      <c:pt idx="11887">
                        <c:v>4.5599999999999996</c:v>
                      </c:pt>
                      <c:pt idx="11888">
                        <c:v>4.5599999999999996</c:v>
                      </c:pt>
                      <c:pt idx="11889">
                        <c:v>4.59</c:v>
                      </c:pt>
                      <c:pt idx="11890">
                        <c:v>4.46</c:v>
                      </c:pt>
                      <c:pt idx="11891">
                        <c:v>4.46</c:v>
                      </c:pt>
                      <c:pt idx="11892">
                        <c:v>4.5599999999999996</c:v>
                      </c:pt>
                      <c:pt idx="11893">
                        <c:v>4.6399999999999997</c:v>
                      </c:pt>
                      <c:pt idx="11894">
                        <c:v>4.49</c:v>
                      </c:pt>
                      <c:pt idx="11895">
                        <c:v>4.47</c:v>
                      </c:pt>
                      <c:pt idx="11896">
                        <c:v>4.46</c:v>
                      </c:pt>
                      <c:pt idx="11897">
                        <c:v>4.3899999999999997</c:v>
                      </c:pt>
                      <c:pt idx="11898">
                        <c:v>4.2699999999999996</c:v>
                      </c:pt>
                      <c:pt idx="11899">
                        <c:v>4.08</c:v>
                      </c:pt>
                      <c:pt idx="11900">
                        <c:v>4.18</c:v>
                      </c:pt>
                      <c:pt idx="11901">
                        <c:v>4.1100000000000003</c:v>
                      </c:pt>
                      <c:pt idx="11902">
                        <c:v>4.05</c:v>
                      </c:pt>
                      <c:pt idx="11903">
                        <c:v>4.1500000000000004</c:v>
                      </c:pt>
                      <c:pt idx="11904">
                        <c:v>4.2</c:v>
                      </c:pt>
                      <c:pt idx="11905">
                        <c:v>4.3</c:v>
                      </c:pt>
                      <c:pt idx="11906">
                        <c:v>4.28</c:v>
                      </c:pt>
                      <c:pt idx="11907">
                        <c:v>4.13</c:v>
                      </c:pt>
                      <c:pt idx="11908">
                        <c:v>4.1399999999999997</c:v>
                      </c:pt>
                      <c:pt idx="11909">
                        <c:v>4.08</c:v>
                      </c:pt>
                      <c:pt idx="11910">
                        <c:v>4.1500000000000004</c:v>
                      </c:pt>
                      <c:pt idx="11911">
                        <c:v>#N/A</c:v>
                      </c:pt>
                      <c:pt idx="11912">
                        <c:v>4.13</c:v>
                      </c:pt>
                      <c:pt idx="11913">
                        <c:v>4.03</c:v>
                      </c:pt>
                      <c:pt idx="11914">
                        <c:v>4.08</c:v>
                      </c:pt>
                      <c:pt idx="11915">
                        <c:v>3.9</c:v>
                      </c:pt>
                      <c:pt idx="11916">
                        <c:v>3.87</c:v>
                      </c:pt>
                      <c:pt idx="11917">
                        <c:v>3.95</c:v>
                      </c:pt>
                      <c:pt idx="11918">
                        <c:v>3.95</c:v>
                      </c:pt>
                      <c:pt idx="11919">
                        <c:v>4.08</c:v>
                      </c:pt>
                      <c:pt idx="11920">
                        <c:v>4.05</c:v>
                      </c:pt>
                      <c:pt idx="11921">
                        <c:v>4.08</c:v>
                      </c:pt>
                      <c:pt idx="11922">
                        <c:v>4</c:v>
                      </c:pt>
                      <c:pt idx="11923">
                        <c:v>4</c:v>
                      </c:pt>
                      <c:pt idx="11924">
                        <c:v>4.0999999999999996</c:v>
                      </c:pt>
                      <c:pt idx="11925">
                        <c:v>4.0599999999999996</c:v>
                      </c:pt>
                      <c:pt idx="11926">
                        <c:v>4.05</c:v>
                      </c:pt>
                      <c:pt idx="11927">
                        <c:v>4</c:v>
                      </c:pt>
                      <c:pt idx="11928">
                        <c:v>3.97</c:v>
                      </c:pt>
                      <c:pt idx="11929">
                        <c:v>3.95</c:v>
                      </c:pt>
                      <c:pt idx="11930">
                        <c:v>3.97</c:v>
                      </c:pt>
                      <c:pt idx="11931">
                        <c:v>4.0199999999999996</c:v>
                      </c:pt>
                      <c:pt idx="11932">
                        <c:v>3.98</c:v>
                      </c:pt>
                      <c:pt idx="11933">
                        <c:v>4.0199999999999996</c:v>
                      </c:pt>
                      <c:pt idx="11934">
                        <c:v>4</c:v>
                      </c:pt>
                      <c:pt idx="11935">
                        <c:v>4.08</c:v>
                      </c:pt>
                      <c:pt idx="11936">
                        <c:v>#N/A</c:v>
                      </c:pt>
                      <c:pt idx="11937">
                        <c:v>4.1500000000000004</c:v>
                      </c:pt>
                      <c:pt idx="11938">
                        <c:v>4.1500000000000004</c:v>
                      </c:pt>
                      <c:pt idx="11939">
                        <c:v>4.13</c:v>
                      </c:pt>
                      <c:pt idx="11940">
                        <c:v>4.2300000000000004</c:v>
                      </c:pt>
                      <c:pt idx="11941">
                        <c:v>4.22</c:v>
                      </c:pt>
                      <c:pt idx="11942">
                        <c:v>4.12</c:v>
                      </c:pt>
                      <c:pt idx="11943">
                        <c:v>4</c:v>
                      </c:pt>
                      <c:pt idx="11944">
                        <c:v>3.93</c:v>
                      </c:pt>
                      <c:pt idx="11945">
                        <c:v>3.8</c:v>
                      </c:pt>
                      <c:pt idx="11946">
                        <c:v>3.85</c:v>
                      </c:pt>
                      <c:pt idx="11947">
                        <c:v>3.81</c:v>
                      </c:pt>
                      <c:pt idx="11948">
                        <c:v>3.74</c:v>
                      </c:pt>
                      <c:pt idx="11949">
                        <c:v>3.74</c:v>
                      </c:pt>
                      <c:pt idx="11950">
                        <c:v>3.77</c:v>
                      </c:pt>
                      <c:pt idx="11951">
                        <c:v>3.79</c:v>
                      </c:pt>
                      <c:pt idx="11952">
                        <c:v>3.82</c:v>
                      </c:pt>
                      <c:pt idx="11953">
                        <c:v>3.94</c:v>
                      </c:pt>
                      <c:pt idx="11954">
                        <c:v>3.77</c:v>
                      </c:pt>
                      <c:pt idx="11955">
                        <c:v>3.66</c:v>
                      </c:pt>
                      <c:pt idx="11956">
                        <c:v>3.69</c:v>
                      </c:pt>
                      <c:pt idx="11957">
                        <c:v>3.7</c:v>
                      </c:pt>
                      <c:pt idx="11958">
                        <c:v>3.61</c:v>
                      </c:pt>
                      <c:pt idx="11959">
                        <c:v>3.47</c:v>
                      </c:pt>
                      <c:pt idx="11960">
                        <c:v>3.42</c:v>
                      </c:pt>
                      <c:pt idx="11961">
                        <c:v>#N/A</c:v>
                      </c:pt>
                      <c:pt idx="11962">
                        <c:v>3.54</c:v>
                      </c:pt>
                      <c:pt idx="11963">
                        <c:v>3.57</c:v>
                      </c:pt>
                      <c:pt idx="11964">
                        <c:v>3.35</c:v>
                      </c:pt>
                      <c:pt idx="11965">
                        <c:v>3.33</c:v>
                      </c:pt>
                      <c:pt idx="11966">
                        <c:v>3.18</c:v>
                      </c:pt>
                      <c:pt idx="11967">
                        <c:v>3.14</c:v>
                      </c:pt>
                      <c:pt idx="11968">
                        <c:v>2.99</c:v>
                      </c:pt>
                      <c:pt idx="11969">
                        <c:v>#N/A</c:v>
                      </c:pt>
                      <c:pt idx="11970">
                        <c:v>3.07</c:v>
                      </c:pt>
                      <c:pt idx="11971">
                        <c:v>2.92</c:v>
                      </c:pt>
                      <c:pt idx="11972">
                        <c:v>3.05</c:v>
                      </c:pt>
                      <c:pt idx="11973">
                        <c:v>3.17</c:v>
                      </c:pt>
                      <c:pt idx="11974">
                        <c:v>3.06</c:v>
                      </c:pt>
                      <c:pt idx="11975">
                        <c:v>3.04</c:v>
                      </c:pt>
                      <c:pt idx="11976">
                        <c:v>2.9</c:v>
                      </c:pt>
                      <c:pt idx="11977">
                        <c:v>2.9</c:v>
                      </c:pt>
                      <c:pt idx="11978">
                        <c:v>2.9</c:v>
                      </c:pt>
                      <c:pt idx="11979">
                        <c:v>3.03</c:v>
                      </c:pt>
                      <c:pt idx="11980">
                        <c:v>3.12</c:v>
                      </c:pt>
                      <c:pt idx="11981">
                        <c:v>3.17</c:v>
                      </c:pt>
                      <c:pt idx="11982">
                        <c:v>2.94</c:v>
                      </c:pt>
                      <c:pt idx="11983">
                        <c:v>3.07</c:v>
                      </c:pt>
                      <c:pt idx="11984">
                        <c:v>3.21</c:v>
                      </c:pt>
                      <c:pt idx="11985">
                        <c:v>3.31</c:v>
                      </c:pt>
                      <c:pt idx="11986">
                        <c:v>3.24</c:v>
                      </c:pt>
                      <c:pt idx="11987">
                        <c:v>3.19</c:v>
                      </c:pt>
                      <c:pt idx="11988">
                        <c:v>3.12</c:v>
                      </c:pt>
                      <c:pt idx="11989">
                        <c:v>3.09</c:v>
                      </c:pt>
                      <c:pt idx="11990">
                        <c:v>3.19</c:v>
                      </c:pt>
                      <c:pt idx="11991">
                        <c:v>3.24</c:v>
                      </c:pt>
                      <c:pt idx="11992">
                        <c:v>#N/A</c:v>
                      </c:pt>
                      <c:pt idx="11993">
                        <c:v>3.31</c:v>
                      </c:pt>
                      <c:pt idx="11994">
                        <c:v>3.24</c:v>
                      </c:pt>
                      <c:pt idx="11995">
                        <c:v>3.12</c:v>
                      </c:pt>
                      <c:pt idx="11996">
                        <c:v>3.05</c:v>
                      </c:pt>
                      <c:pt idx="11997">
                        <c:v>#N/A</c:v>
                      </c:pt>
                      <c:pt idx="11998">
                        <c:v>2.88</c:v>
                      </c:pt>
                      <c:pt idx="11999">
                        <c:v>2.83</c:v>
                      </c:pt>
                      <c:pt idx="12000">
                        <c:v>2.74</c:v>
                      </c:pt>
                      <c:pt idx="12001">
                        <c:v>2.76</c:v>
                      </c:pt>
                      <c:pt idx="12002">
                        <c:v>2.76</c:v>
                      </c:pt>
                      <c:pt idx="12003">
                        <c:v>2.69</c:v>
                      </c:pt>
                      <c:pt idx="12004">
                        <c:v>2.71</c:v>
                      </c:pt>
                      <c:pt idx="12005">
                        <c:v>2.59</c:v>
                      </c:pt>
                      <c:pt idx="12006">
                        <c:v>2.58</c:v>
                      </c:pt>
                      <c:pt idx="12007">
                        <c:v>2.5299999999999998</c:v>
                      </c:pt>
                      <c:pt idx="12008">
                        <c:v>2.5099999999999998</c:v>
                      </c:pt>
                      <c:pt idx="12009">
                        <c:v>2.44</c:v>
                      </c:pt>
                      <c:pt idx="12010">
                        <c:v>2.36</c:v>
                      </c:pt>
                      <c:pt idx="12011">
                        <c:v>#N/A</c:v>
                      </c:pt>
                      <c:pt idx="12012">
                        <c:v>2.08</c:v>
                      </c:pt>
                      <c:pt idx="12013">
                        <c:v>2.09</c:v>
                      </c:pt>
                      <c:pt idx="12014">
                        <c:v>2.25</c:v>
                      </c:pt>
                      <c:pt idx="12015">
                        <c:v>2.23</c:v>
                      </c:pt>
                      <c:pt idx="12016">
                        <c:v>2.2000000000000002</c:v>
                      </c:pt>
                      <c:pt idx="12017">
                        <c:v>2.29</c:v>
                      </c:pt>
                      <c:pt idx="12018">
                        <c:v>2.2999999999999998</c:v>
                      </c:pt>
                      <c:pt idx="12019">
                        <c:v>2.17</c:v>
                      </c:pt>
                      <c:pt idx="12020">
                        <c:v>2.09</c:v>
                      </c:pt>
                      <c:pt idx="12021">
                        <c:v>2.08</c:v>
                      </c:pt>
                      <c:pt idx="12022">
                        <c:v>1.93</c:v>
                      </c:pt>
                      <c:pt idx="12023">
                        <c:v>1.96</c:v>
                      </c:pt>
                      <c:pt idx="12024">
                        <c:v>1.99</c:v>
                      </c:pt>
                      <c:pt idx="12025">
                        <c:v>1.93</c:v>
                      </c:pt>
                      <c:pt idx="12026">
                        <c:v>1.93</c:v>
                      </c:pt>
                      <c:pt idx="12027">
                        <c:v>1.94</c:v>
                      </c:pt>
                      <c:pt idx="12028">
                        <c:v>1.91</c:v>
                      </c:pt>
                      <c:pt idx="12029">
                        <c:v>1.93</c:v>
                      </c:pt>
                      <c:pt idx="12030">
                        <c:v>1.91</c:v>
                      </c:pt>
                      <c:pt idx="12031">
                        <c:v>#N/A</c:v>
                      </c:pt>
                      <c:pt idx="12032">
                        <c:v>2.06</c:v>
                      </c:pt>
                      <c:pt idx="12033">
                        <c:v>2.14</c:v>
                      </c:pt>
                      <c:pt idx="12034">
                        <c:v>1.98</c:v>
                      </c:pt>
                      <c:pt idx="12035">
                        <c:v>1.98</c:v>
                      </c:pt>
                      <c:pt idx="12036">
                        <c:v>2.13</c:v>
                      </c:pt>
                      <c:pt idx="12037">
                        <c:v>2.04</c:v>
                      </c:pt>
                      <c:pt idx="12038">
                        <c:v>2.0099999999999998</c:v>
                      </c:pt>
                      <c:pt idx="12039">
                        <c:v>1.87</c:v>
                      </c:pt>
                      <c:pt idx="12040">
                        <c:v>1.65</c:v>
                      </c:pt>
                      <c:pt idx="12041">
                        <c:v>1.61</c:v>
                      </c:pt>
                      <c:pt idx="12042">
                        <c:v>1.65</c:v>
                      </c:pt>
                      <c:pt idx="12043">
                        <c:v>1.66</c:v>
                      </c:pt>
                      <c:pt idx="12044">
                        <c:v>1.53</c:v>
                      </c:pt>
                      <c:pt idx="12045">
                        <c:v>1.53</c:v>
                      </c:pt>
                      <c:pt idx="12046">
                        <c:v>1.47</c:v>
                      </c:pt>
                      <c:pt idx="12047">
                        <c:v>1.74</c:v>
                      </c:pt>
                      <c:pt idx="12048">
                        <c:v>1.63</c:v>
                      </c:pt>
                      <c:pt idx="12049">
                        <c:v>1.63</c:v>
                      </c:pt>
                      <c:pt idx="12050">
                        <c:v>1.47</c:v>
                      </c:pt>
                      <c:pt idx="12051">
                        <c:v>1.35</c:v>
                      </c:pt>
                      <c:pt idx="12052">
                        <c:v>1.58</c:v>
                      </c:pt>
                      <c:pt idx="12053">
                        <c:v>1.54</c:v>
                      </c:pt>
                      <c:pt idx="12054">
                        <c:v>1.59</c:v>
                      </c:pt>
                      <c:pt idx="12055">
                        <c:v>#N/A</c:v>
                      </c:pt>
                      <c:pt idx="12056">
                        <c:v>1.84</c:v>
                      </c:pt>
                      <c:pt idx="12057">
                        <c:v>1.79</c:v>
                      </c:pt>
                      <c:pt idx="12058">
                        <c:v>1.71</c:v>
                      </c:pt>
                      <c:pt idx="12059">
                        <c:v>1.73</c:v>
                      </c:pt>
                      <c:pt idx="12060">
                        <c:v>1.67</c:v>
                      </c:pt>
                      <c:pt idx="12061">
                        <c:v>1.62</c:v>
                      </c:pt>
                      <c:pt idx="12062">
                        <c:v>1.8</c:v>
                      </c:pt>
                      <c:pt idx="12063">
                        <c:v>1.88</c:v>
                      </c:pt>
                      <c:pt idx="12064">
                        <c:v>1.91</c:v>
                      </c:pt>
                      <c:pt idx="12065">
                        <c:v>1.83</c:v>
                      </c:pt>
                      <c:pt idx="12066">
                        <c:v>1.95</c:v>
                      </c:pt>
                      <c:pt idx="12067">
                        <c:v>1.87</c:v>
                      </c:pt>
                      <c:pt idx="12068">
                        <c:v>1.77</c:v>
                      </c:pt>
                      <c:pt idx="12069">
                        <c:v>1.84</c:v>
                      </c:pt>
                      <c:pt idx="12070">
                        <c:v>1.76</c:v>
                      </c:pt>
                      <c:pt idx="12071">
                        <c:v>1.78</c:v>
                      </c:pt>
                      <c:pt idx="12072">
                        <c:v>1.84</c:v>
                      </c:pt>
                      <c:pt idx="12073">
                        <c:v>1.98</c:v>
                      </c:pt>
                      <c:pt idx="12074">
                        <c:v>2.13</c:v>
                      </c:pt>
                      <c:pt idx="12075">
                        <c:v>2.19</c:v>
                      </c:pt>
                      <c:pt idx="12076">
                        <c:v>2.2000000000000002</c:v>
                      </c:pt>
                      <c:pt idx="12077">
                        <c:v>2.2400000000000002</c:v>
                      </c:pt>
                      <c:pt idx="12078">
                        <c:v>2.2200000000000002</c:v>
                      </c:pt>
                      <c:pt idx="12079">
                        <c:v>2.41</c:v>
                      </c:pt>
                      <c:pt idx="12080">
                        <c:v>2.44</c:v>
                      </c:pt>
                      <c:pt idx="12081">
                        <c:v>2.36</c:v>
                      </c:pt>
                      <c:pt idx="12082">
                        <c:v>2.35</c:v>
                      </c:pt>
                      <c:pt idx="12083">
                        <c:v>2.29</c:v>
                      </c:pt>
                      <c:pt idx="12084">
                        <c:v>2.37</c:v>
                      </c:pt>
                      <c:pt idx="12085">
                        <c:v>2.4700000000000002</c:v>
                      </c:pt>
                      <c:pt idx="12086">
                        <c:v>2.42</c:v>
                      </c:pt>
                      <c:pt idx="12087">
                        <c:v>2.38</c:v>
                      </c:pt>
                      <c:pt idx="12088">
                        <c:v>2.31</c:v>
                      </c:pt>
                      <c:pt idx="12089">
                        <c:v>2.25</c:v>
                      </c:pt>
                      <c:pt idx="12090">
                        <c:v>2.25</c:v>
                      </c:pt>
                      <c:pt idx="12091">
                        <c:v>2.2999999999999998</c:v>
                      </c:pt>
                      <c:pt idx="12092">
                        <c:v>2.4700000000000002</c:v>
                      </c:pt>
                      <c:pt idx="12093">
                        <c:v>2.5299999999999998</c:v>
                      </c:pt>
                      <c:pt idx="12094">
                        <c:v>2.4500000000000002</c:v>
                      </c:pt>
                      <c:pt idx="12095">
                        <c:v>2.4700000000000002</c:v>
                      </c:pt>
                      <c:pt idx="12096">
                        <c:v>2.42</c:v>
                      </c:pt>
                      <c:pt idx="12097">
                        <c:v>2.34</c:v>
                      </c:pt>
                      <c:pt idx="12098">
                        <c:v>2.41</c:v>
                      </c:pt>
                      <c:pt idx="12099">
                        <c:v>2.56</c:v>
                      </c:pt>
                      <c:pt idx="12100">
                        <c:v>2.46</c:v>
                      </c:pt>
                      <c:pt idx="12101">
                        <c:v>#N/A</c:v>
                      </c:pt>
                      <c:pt idx="12102">
                        <c:v>2.5499999999999998</c:v>
                      </c:pt>
                      <c:pt idx="12103">
                        <c:v>2.62</c:v>
                      </c:pt>
                      <c:pt idx="12104">
                        <c:v>2.67</c:v>
                      </c:pt>
                      <c:pt idx="12105">
                        <c:v>2.66</c:v>
                      </c:pt>
                      <c:pt idx="12106">
                        <c:v>2.5099999999999998</c:v>
                      </c:pt>
                      <c:pt idx="12107">
                        <c:v>2.4500000000000002</c:v>
                      </c:pt>
                      <c:pt idx="12108">
                        <c:v>2.4700000000000002</c:v>
                      </c:pt>
                      <c:pt idx="12109">
                        <c:v>2.52</c:v>
                      </c:pt>
                      <c:pt idx="12110">
                        <c:v>2.4</c:v>
                      </c:pt>
                      <c:pt idx="12111">
                        <c:v>2.73</c:v>
                      </c:pt>
                      <c:pt idx="12112">
                        <c:v>2.91</c:v>
                      </c:pt>
                      <c:pt idx="12113">
                        <c:v>2.83</c:v>
                      </c:pt>
                      <c:pt idx="12114">
                        <c:v>3.03</c:v>
                      </c:pt>
                      <c:pt idx="12115">
                        <c:v>3.05</c:v>
                      </c:pt>
                      <c:pt idx="12116">
                        <c:v>3.02</c:v>
                      </c:pt>
                      <c:pt idx="12117">
                        <c:v>2.94</c:v>
                      </c:pt>
                      <c:pt idx="12118">
                        <c:v>2.89</c:v>
                      </c:pt>
                      <c:pt idx="12119">
                        <c:v>2.99</c:v>
                      </c:pt>
                      <c:pt idx="12120">
                        <c:v>2.88</c:v>
                      </c:pt>
                      <c:pt idx="12121">
                        <c:v>2.98</c:v>
                      </c:pt>
                      <c:pt idx="12122">
                        <c:v>2.87</c:v>
                      </c:pt>
                      <c:pt idx="12123">
                        <c:v>2.82</c:v>
                      </c:pt>
                      <c:pt idx="12124">
                        <c:v>2.68</c:v>
                      </c:pt>
                      <c:pt idx="12125">
                        <c:v>2.65</c:v>
                      </c:pt>
                      <c:pt idx="12126">
                        <c:v>2.63</c:v>
                      </c:pt>
                      <c:pt idx="12127">
                        <c:v>2.63</c:v>
                      </c:pt>
                      <c:pt idx="12128">
                        <c:v>2.6</c:v>
                      </c:pt>
                      <c:pt idx="12129">
                        <c:v>2.54</c:v>
                      </c:pt>
                      <c:pt idx="12130">
                        <c:v>#N/A</c:v>
                      </c:pt>
                      <c:pt idx="12131">
                        <c:v>2.4700000000000002</c:v>
                      </c:pt>
                      <c:pt idx="12132">
                        <c:v>2.4700000000000002</c:v>
                      </c:pt>
                      <c:pt idx="12133">
                        <c:v>2.41</c:v>
                      </c:pt>
                      <c:pt idx="12134">
                        <c:v>2.44</c:v>
                      </c:pt>
                      <c:pt idx="12135">
                        <c:v>2.59</c:v>
                      </c:pt>
                      <c:pt idx="12136">
                        <c:v>2.4700000000000002</c:v>
                      </c:pt>
                      <c:pt idx="12137">
                        <c:v>2.39</c:v>
                      </c:pt>
                      <c:pt idx="12138">
                        <c:v>2.44</c:v>
                      </c:pt>
                      <c:pt idx="12139">
                        <c:v>2.58</c:v>
                      </c:pt>
                      <c:pt idx="12140">
                        <c:v>2.66</c:v>
                      </c:pt>
                      <c:pt idx="12141">
                        <c:v>2.66</c:v>
                      </c:pt>
                      <c:pt idx="12142">
                        <c:v>2.74</c:v>
                      </c:pt>
                      <c:pt idx="12143">
                        <c:v>2.81</c:v>
                      </c:pt>
                      <c:pt idx="12144">
                        <c:v>2.61</c:v>
                      </c:pt>
                      <c:pt idx="12145">
                        <c:v>2.7</c:v>
                      </c:pt>
                      <c:pt idx="12146">
                        <c:v>2.59</c:v>
                      </c:pt>
                      <c:pt idx="12147">
                        <c:v>2.65</c:v>
                      </c:pt>
                      <c:pt idx="12148">
                        <c:v>2.64</c:v>
                      </c:pt>
                      <c:pt idx="12149">
                        <c:v>2.52</c:v>
                      </c:pt>
                      <c:pt idx="12150">
                        <c:v>2.5099999999999998</c:v>
                      </c:pt>
                      <c:pt idx="12151">
                        <c:v>2.5299999999999998</c:v>
                      </c:pt>
                      <c:pt idx="12152">
                        <c:v>2.54</c:v>
                      </c:pt>
                      <c:pt idx="12153">
                        <c:v>2.56</c:v>
                      </c:pt>
                      <c:pt idx="12154">
                        <c:v>2.4300000000000002</c:v>
                      </c:pt>
                      <c:pt idx="12155">
                        <c:v>2.5099999999999998</c:v>
                      </c:pt>
                      <c:pt idx="12156">
                        <c:v>2.56</c:v>
                      </c:pt>
                      <c:pt idx="12157">
                        <c:v>2.4500000000000002</c:v>
                      </c:pt>
                      <c:pt idx="12158">
                        <c:v>2.5</c:v>
                      </c:pt>
                      <c:pt idx="12159">
                        <c:v>2.4500000000000002</c:v>
                      </c:pt>
                      <c:pt idx="12160">
                        <c:v>2.4</c:v>
                      </c:pt>
                      <c:pt idx="12161">
                        <c:v>2.35</c:v>
                      </c:pt>
                      <c:pt idx="12162">
                        <c:v>2.3199999999999998</c:v>
                      </c:pt>
                      <c:pt idx="12163">
                        <c:v>2.25</c:v>
                      </c:pt>
                      <c:pt idx="12164">
                        <c:v>2.33</c:v>
                      </c:pt>
                      <c:pt idx="12165">
                        <c:v>2.42</c:v>
                      </c:pt>
                      <c:pt idx="12166">
                        <c:v>2.33</c:v>
                      </c:pt>
                      <c:pt idx="12167">
                        <c:v>2.35</c:v>
                      </c:pt>
                      <c:pt idx="12168">
                        <c:v>2.31</c:v>
                      </c:pt>
                      <c:pt idx="12169">
                        <c:v>2.37</c:v>
                      </c:pt>
                      <c:pt idx="12170">
                        <c:v>2.36</c:v>
                      </c:pt>
                      <c:pt idx="12171">
                        <c:v>#N/A</c:v>
                      </c:pt>
                      <c:pt idx="12172">
                        <c:v>2.2599999999999998</c:v>
                      </c:pt>
                      <c:pt idx="12173">
                        <c:v>2.2599999999999998</c:v>
                      </c:pt>
                      <c:pt idx="12174">
                        <c:v>2.2000000000000002</c:v>
                      </c:pt>
                      <c:pt idx="12175">
                        <c:v>2.23</c:v>
                      </c:pt>
                      <c:pt idx="12176">
                        <c:v>2.2999999999999998</c:v>
                      </c:pt>
                      <c:pt idx="12177">
                        <c:v>2.23</c:v>
                      </c:pt>
                      <c:pt idx="12178">
                        <c:v>2.2200000000000002</c:v>
                      </c:pt>
                      <c:pt idx="12179">
                        <c:v>2.1800000000000002</c:v>
                      </c:pt>
                      <c:pt idx="12180">
                        <c:v>2.23</c:v>
                      </c:pt>
                      <c:pt idx="12181">
                        <c:v>1.78</c:v>
                      </c:pt>
                      <c:pt idx="12182">
                        <c:v>1.89</c:v>
                      </c:pt>
                      <c:pt idx="12183">
                        <c:v>1.64</c:v>
                      </c:pt>
                      <c:pt idx="12184">
                        <c:v>1.78</c:v>
                      </c:pt>
                      <c:pt idx="12185">
                        <c:v>2.16</c:v>
                      </c:pt>
                      <c:pt idx="12186">
                        <c:v>2.13</c:v>
                      </c:pt>
                      <c:pt idx="12187">
                        <c:v>2.11</c:v>
                      </c:pt>
                      <c:pt idx="12188">
                        <c:v>2.0299999999999998</c:v>
                      </c:pt>
                      <c:pt idx="12189">
                        <c:v>2.16</c:v>
                      </c:pt>
                      <c:pt idx="12190">
                        <c:v>2.11</c:v>
                      </c:pt>
                      <c:pt idx="12191">
                        <c:v>1.7</c:v>
                      </c:pt>
                      <c:pt idx="12192">
                        <c:v>2</c:v>
                      </c:pt>
                      <c:pt idx="12193">
                        <c:v>1.82</c:v>
                      </c:pt>
                      <c:pt idx="12194">
                        <c:v>1.62</c:v>
                      </c:pt>
                      <c:pt idx="12195">
                        <c:v>1.6</c:v>
                      </c:pt>
                      <c:pt idx="12196">
                        <c:v>1.43</c:v>
                      </c:pt>
                      <c:pt idx="12197">
                        <c:v>1.47</c:v>
                      </c:pt>
                      <c:pt idx="12198">
                        <c:v>1.65</c:v>
                      </c:pt>
                      <c:pt idx="12199">
                        <c:v>1.65</c:v>
                      </c:pt>
                      <c:pt idx="12200">
                        <c:v>1.62</c:v>
                      </c:pt>
                      <c:pt idx="12201">
                        <c:v>#N/A</c:v>
                      </c:pt>
                      <c:pt idx="12202">
                        <c:v>1.82</c:v>
                      </c:pt>
                      <c:pt idx="12203">
                        <c:v>1.64</c:v>
                      </c:pt>
                      <c:pt idx="12204">
                        <c:v>1.61</c:v>
                      </c:pt>
                      <c:pt idx="12205">
                        <c:v>1.64</c:v>
                      </c:pt>
                      <c:pt idx="12206">
                        <c:v>1.71</c:v>
                      </c:pt>
                      <c:pt idx="12207">
                        <c:v>1.58</c:v>
                      </c:pt>
                      <c:pt idx="12208">
                        <c:v>1.53</c:v>
                      </c:pt>
                      <c:pt idx="12209">
                        <c:v>1.54</c:v>
                      </c:pt>
                      <c:pt idx="12210">
                        <c:v>1.57</c:v>
                      </c:pt>
                      <c:pt idx="12211">
                        <c:v>1.59</c:v>
                      </c:pt>
                      <c:pt idx="12212">
                        <c:v>1.65</c:v>
                      </c:pt>
                      <c:pt idx="12213">
                        <c:v>1.58</c:v>
                      </c:pt>
                      <c:pt idx="12214">
                        <c:v>1.59</c:v>
                      </c:pt>
                      <c:pt idx="12215">
                        <c:v>1.56</c:v>
                      </c:pt>
                      <c:pt idx="12216">
                        <c:v>1.45</c:v>
                      </c:pt>
                      <c:pt idx="12217">
                        <c:v>1.39</c:v>
                      </c:pt>
                      <c:pt idx="12218">
                        <c:v>1.36</c:v>
                      </c:pt>
                      <c:pt idx="12219">
                        <c:v>1.28</c:v>
                      </c:pt>
                      <c:pt idx="12220">
                        <c:v>1.33</c:v>
                      </c:pt>
                      <c:pt idx="12221">
                        <c:v>1.27</c:v>
                      </c:pt>
                      <c:pt idx="12222">
                        <c:v>#N/A</c:v>
                      </c:pt>
                      <c:pt idx="12223">
                        <c:v>1.19</c:v>
                      </c:pt>
                      <c:pt idx="12224">
                        <c:v>1.24</c:v>
                      </c:pt>
                      <c:pt idx="12225">
                        <c:v>1.22</c:v>
                      </c:pt>
                      <c:pt idx="12226">
                        <c:v>1.22</c:v>
                      </c:pt>
                      <c:pt idx="12227">
                        <c:v>1.1499999999999999</c:v>
                      </c:pt>
                      <c:pt idx="12228">
                        <c:v>1.0900000000000001</c:v>
                      </c:pt>
                      <c:pt idx="12229">
                        <c:v>1</c:v>
                      </c:pt>
                      <c:pt idx="12230">
                        <c:v>1.0900000000000001</c:v>
                      </c:pt>
                      <c:pt idx="12231">
                        <c:v>1.31</c:v>
                      </c:pt>
                      <c:pt idx="12232">
                        <c:v>1.1499999999999999</c:v>
                      </c:pt>
                      <c:pt idx="12233">
                        <c:v>1.0900000000000001</c:v>
                      </c:pt>
                      <c:pt idx="12234">
                        <c:v>#N/A</c:v>
                      </c:pt>
                      <c:pt idx="12235">
                        <c:v>1</c:v>
                      </c:pt>
                      <c:pt idx="12236">
                        <c:v>0.9</c:v>
                      </c:pt>
                      <c:pt idx="12237">
                        <c:v>0.9</c:v>
                      </c:pt>
                      <c:pt idx="12238">
                        <c:v>0.87</c:v>
                      </c:pt>
                      <c:pt idx="12239">
                        <c:v>0.82</c:v>
                      </c:pt>
                      <c:pt idx="12240">
                        <c:v>0.93</c:v>
                      </c:pt>
                      <c:pt idx="12241">
                        <c:v>0.97</c:v>
                      </c:pt>
                      <c:pt idx="12242">
                        <c:v>0.84</c:v>
                      </c:pt>
                      <c:pt idx="12243">
                        <c:v>0.86</c:v>
                      </c:pt>
                      <c:pt idx="12244">
                        <c:v>0.79</c:v>
                      </c:pt>
                      <c:pt idx="12245">
                        <c:v>0.78</c:v>
                      </c:pt>
                      <c:pt idx="12246">
                        <c:v>0.75</c:v>
                      </c:pt>
                      <c:pt idx="12247">
                        <c:v>0.65</c:v>
                      </c:pt>
                      <c:pt idx="12248">
                        <c:v>0.73</c:v>
                      </c:pt>
                      <c:pt idx="12249">
                        <c:v>0.68</c:v>
                      </c:pt>
                      <c:pt idx="12250">
                        <c:v>0.74</c:v>
                      </c:pt>
                      <c:pt idx="12251">
                        <c:v>0.87</c:v>
                      </c:pt>
                      <c:pt idx="12252">
                        <c:v>0.9</c:v>
                      </c:pt>
                      <c:pt idx="12253">
                        <c:v>0.9</c:v>
                      </c:pt>
                      <c:pt idx="12254">
                        <c:v>#N/A</c:v>
                      </c:pt>
                      <c:pt idx="12255">
                        <c:v>0.89</c:v>
                      </c:pt>
                      <c:pt idx="12256">
                        <c:v>0.78</c:v>
                      </c:pt>
                      <c:pt idx="12257">
                        <c:v>0.75</c:v>
                      </c:pt>
                      <c:pt idx="12258">
                        <c:v>0.76</c:v>
                      </c:pt>
                      <c:pt idx="12259">
                        <c:v>#N/A</c:v>
                      </c:pt>
                      <c:pt idx="12260">
                        <c:v>0.88</c:v>
                      </c:pt>
                      <c:pt idx="12261">
                        <c:v>0.78</c:v>
                      </c:pt>
                      <c:pt idx="12262">
                        <c:v>0.8</c:v>
                      </c:pt>
                      <c:pt idx="12263">
                        <c:v>0.82</c:v>
                      </c:pt>
                      <c:pt idx="12264">
                        <c:v>0.83</c:v>
                      </c:pt>
                      <c:pt idx="12265">
                        <c:v>0.75</c:v>
                      </c:pt>
                      <c:pt idx="12266">
                        <c:v>0.74</c:v>
                      </c:pt>
                      <c:pt idx="12267">
                        <c:v>0.76</c:v>
                      </c:pt>
                      <c:pt idx="12268">
                        <c:v>0.73</c:v>
                      </c:pt>
                      <c:pt idx="12269">
                        <c:v>0.73</c:v>
                      </c:pt>
                      <c:pt idx="12270">
                        <c:v>0.73</c:v>
                      </c:pt>
                      <c:pt idx="12271">
                        <c:v>#N/A</c:v>
                      </c:pt>
                      <c:pt idx="12272">
                        <c:v>0.73</c:v>
                      </c:pt>
                      <c:pt idx="12273">
                        <c:v>0.78</c:v>
                      </c:pt>
                      <c:pt idx="12274">
                        <c:v>0.75</c:v>
                      </c:pt>
                      <c:pt idx="12275">
                        <c:v>0.83</c:v>
                      </c:pt>
                      <c:pt idx="12276">
                        <c:v>0.85</c:v>
                      </c:pt>
                      <c:pt idx="12277">
                        <c:v>0.87</c:v>
                      </c:pt>
                      <c:pt idx="12278">
                        <c:v>0.89</c:v>
                      </c:pt>
                      <c:pt idx="12279">
                        <c:v>0.95</c:v>
                      </c:pt>
                      <c:pt idx="12280">
                        <c:v>0.94</c:v>
                      </c:pt>
                      <c:pt idx="12281">
                        <c:v>0.89</c:v>
                      </c:pt>
                      <c:pt idx="12282">
                        <c:v>0.96</c:v>
                      </c:pt>
                      <c:pt idx="12283">
                        <c:v>0.98</c:v>
                      </c:pt>
                      <c:pt idx="12284">
                        <c:v>0.98</c:v>
                      </c:pt>
                      <c:pt idx="12285">
                        <c:v>0.99</c:v>
                      </c:pt>
                      <c:pt idx="12286">
                        <c:v>1.05</c:v>
                      </c:pt>
                      <c:pt idx="12287">
                        <c:v>0.92</c:v>
                      </c:pt>
                      <c:pt idx="12288">
                        <c:v>0.93</c:v>
                      </c:pt>
                      <c:pt idx="12289">
                        <c:v>0.89</c:v>
                      </c:pt>
                      <c:pt idx="12290">
                        <c:v>0.97</c:v>
                      </c:pt>
                      <c:pt idx="12291">
                        <c:v>#N/A</c:v>
                      </c:pt>
                      <c:pt idx="12292">
                        <c:v>0.87</c:v>
                      </c:pt>
                      <c:pt idx="12293">
                        <c:v>0.97</c:v>
                      </c:pt>
                      <c:pt idx="12294">
                        <c:v>1.01</c:v>
                      </c:pt>
                      <c:pt idx="12295">
                        <c:v>0.96</c:v>
                      </c:pt>
                      <c:pt idx="12296">
                        <c:v>0.96</c:v>
                      </c:pt>
                      <c:pt idx="12297">
                        <c:v>1.03</c:v>
                      </c:pt>
                      <c:pt idx="12298">
                        <c:v>1.0900000000000001</c:v>
                      </c:pt>
                      <c:pt idx="12299">
                        <c:v>1.08</c:v>
                      </c:pt>
                      <c:pt idx="12300">
                        <c:v>1</c:v>
                      </c:pt>
                      <c:pt idx="12301">
                        <c:v>0.89</c:v>
                      </c:pt>
                      <c:pt idx="12302">
                        <c:v>0.91</c:v>
                      </c:pt>
                      <c:pt idx="12303">
                        <c:v>0.97</c:v>
                      </c:pt>
                      <c:pt idx="12304">
                        <c:v>0.9</c:v>
                      </c:pt>
                      <c:pt idx="12305">
                        <c:v>0.91</c:v>
                      </c:pt>
                      <c:pt idx="12306">
                        <c:v>0.96</c:v>
                      </c:pt>
                      <c:pt idx="12307">
                        <c:v>1.01</c:v>
                      </c:pt>
                      <c:pt idx="12308">
                        <c:v>1.03</c:v>
                      </c:pt>
                      <c:pt idx="12309">
                        <c:v>1.03</c:v>
                      </c:pt>
                      <c:pt idx="12310">
                        <c:v>0.98</c:v>
                      </c:pt>
                      <c:pt idx="12311">
                        <c:v>1</c:v>
                      </c:pt>
                      <c:pt idx="12312">
                        <c:v>1.05</c:v>
                      </c:pt>
                      <c:pt idx="12313">
                        <c:v>0.82</c:v>
                      </c:pt>
                      <c:pt idx="12314">
                        <c:v>0.87</c:v>
                      </c:pt>
                      <c:pt idx="12315">
                        <c:v>0.89</c:v>
                      </c:pt>
                      <c:pt idx="12316">
                        <c:v>0.93</c:v>
                      </c:pt>
                      <c:pt idx="12317">
                        <c:v>0.93</c:v>
                      </c:pt>
                      <c:pt idx="12318">
                        <c:v>0.96</c:v>
                      </c:pt>
                      <c:pt idx="12319">
                        <c:v>0.9</c:v>
                      </c:pt>
                      <c:pt idx="12320">
                        <c:v>0.9</c:v>
                      </c:pt>
                      <c:pt idx="12321">
                        <c:v>0.84</c:v>
                      </c:pt>
                      <c:pt idx="12322">
                        <c:v>0.81</c:v>
                      </c:pt>
                      <c:pt idx="12323">
                        <c:v>0.83</c:v>
                      </c:pt>
                      <c:pt idx="12324">
                        <c:v>0.88</c:v>
                      </c:pt>
                      <c:pt idx="12325">
                        <c:v>0.96</c:v>
                      </c:pt>
                      <c:pt idx="12326">
                        <c:v>0.94</c:v>
                      </c:pt>
                      <c:pt idx="12327">
                        <c:v>0.91</c:v>
                      </c:pt>
                      <c:pt idx="12328">
                        <c:v>0.93</c:v>
                      </c:pt>
                      <c:pt idx="12329">
                        <c:v>0.96</c:v>
                      </c:pt>
                      <c:pt idx="12330">
                        <c:v>#N/A</c:v>
                      </c:pt>
                      <c:pt idx="12331">
                        <c:v>0.89</c:v>
                      </c:pt>
                      <c:pt idx="12332">
                        <c:v>0.86</c:v>
                      </c:pt>
                      <c:pt idx="12333">
                        <c:v>0.86</c:v>
                      </c:pt>
                      <c:pt idx="12334">
                        <c:v>0.91</c:v>
                      </c:pt>
                      <c:pt idx="12335">
                        <c:v>0.99</c:v>
                      </c:pt>
                      <c:pt idx="12336">
                        <c:v>0.93</c:v>
                      </c:pt>
                      <c:pt idx="12337">
                        <c:v>0.96</c:v>
                      </c:pt>
                      <c:pt idx="12338">
                        <c:v>1</c:v>
                      </c:pt>
                      <c:pt idx="12339">
                        <c:v>0.97</c:v>
                      </c:pt>
                      <c:pt idx="12340">
                        <c:v>0.99</c:v>
                      </c:pt>
                      <c:pt idx="12341">
                        <c:v>0.9</c:v>
                      </c:pt>
                      <c:pt idx="12342">
                        <c:v>0.95</c:v>
                      </c:pt>
                      <c:pt idx="12343">
                        <c:v>0.94</c:v>
                      </c:pt>
                      <c:pt idx="12344">
                        <c:v>0.91</c:v>
                      </c:pt>
                      <c:pt idx="12345">
                        <c:v>0.92</c:v>
                      </c:pt>
                      <c:pt idx="12346">
                        <c:v>0.94</c:v>
                      </c:pt>
                      <c:pt idx="12347">
                        <c:v>0.98</c:v>
                      </c:pt>
                      <c:pt idx="12348">
                        <c:v>0.96</c:v>
                      </c:pt>
                      <c:pt idx="12349">
                        <c:v>1</c:v>
                      </c:pt>
                      <c:pt idx="12350">
                        <c:v>1</c:v>
                      </c:pt>
                      <c:pt idx="12351">
                        <c:v>0.92</c:v>
                      </c:pt>
                      <c:pt idx="12352">
                        <c:v>0.9</c:v>
                      </c:pt>
                      <c:pt idx="12353">
                        <c:v>0.89</c:v>
                      </c:pt>
                      <c:pt idx="12354">
                        <c:v>0.87</c:v>
                      </c:pt>
                      <c:pt idx="12355">
                        <c:v>0.88</c:v>
                      </c:pt>
                      <c:pt idx="12356">
                        <c:v>0.93</c:v>
                      </c:pt>
                      <c:pt idx="12357">
                        <c:v>0.91</c:v>
                      </c:pt>
                      <c:pt idx="12358">
                        <c:v>0.87</c:v>
                      </c:pt>
                      <c:pt idx="12359">
                        <c:v>0.89</c:v>
                      </c:pt>
                      <c:pt idx="12360">
                        <c:v>0.92</c:v>
                      </c:pt>
                      <c:pt idx="12361">
                        <c:v>#N/A</c:v>
                      </c:pt>
                      <c:pt idx="12362">
                        <c:v>0.96</c:v>
                      </c:pt>
                      <c:pt idx="12363">
                        <c:v>0.96</c:v>
                      </c:pt>
                      <c:pt idx="12364">
                        <c:v>0.97</c:v>
                      </c:pt>
                      <c:pt idx="12365">
                        <c:v>0.92</c:v>
                      </c:pt>
                      <c:pt idx="12366">
                        <c:v>0.97</c:v>
                      </c:pt>
                      <c:pt idx="12367">
                        <c:v>0.96</c:v>
                      </c:pt>
                      <c:pt idx="12368">
                        <c:v>0.91</c:v>
                      </c:pt>
                      <c:pt idx="12369">
                        <c:v>0.96</c:v>
                      </c:pt>
                      <c:pt idx="12370">
                        <c:v>1.32</c:v>
                      </c:pt>
                      <c:pt idx="12371">
                        <c:v>1.42</c:v>
                      </c:pt>
                      <c:pt idx="12372">
                        <c:v>1.33</c:v>
                      </c:pt>
                      <c:pt idx="12373">
                        <c:v>1.38</c:v>
                      </c:pt>
                      <c:pt idx="12374">
                        <c:v>1.35</c:v>
                      </c:pt>
                      <c:pt idx="12375">
                        <c:v>1.3</c:v>
                      </c:pt>
                      <c:pt idx="12376">
                        <c:v>1.26</c:v>
                      </c:pt>
                      <c:pt idx="12377">
                        <c:v>1.23</c:v>
                      </c:pt>
                      <c:pt idx="12378">
                        <c:v>1.19</c:v>
                      </c:pt>
                      <c:pt idx="12379">
                        <c:v>1.28</c:v>
                      </c:pt>
                      <c:pt idx="12380">
                        <c:v>1.25</c:v>
                      </c:pt>
                      <c:pt idx="12381">
                        <c:v>1.17</c:v>
                      </c:pt>
                      <c:pt idx="12382">
                        <c:v>1.1399999999999999</c:v>
                      </c:pt>
                      <c:pt idx="12383">
                        <c:v>1.19</c:v>
                      </c:pt>
                      <c:pt idx="12384">
                        <c:v>1.1200000000000001</c:v>
                      </c:pt>
                      <c:pt idx="12385">
                        <c:v>1.1000000000000001</c:v>
                      </c:pt>
                      <c:pt idx="12386">
                        <c:v>1.1100000000000001</c:v>
                      </c:pt>
                      <c:pt idx="12387">
                        <c:v>1.1100000000000001</c:v>
                      </c:pt>
                      <c:pt idx="12388">
                        <c:v>1.05</c:v>
                      </c:pt>
                      <c:pt idx="12389">
                        <c:v>0.98</c:v>
                      </c:pt>
                      <c:pt idx="12390">
                        <c:v>#N/A</c:v>
                      </c:pt>
                      <c:pt idx="12391">
                        <c:v>0.96</c:v>
                      </c:pt>
                      <c:pt idx="12392">
                        <c:v>0.98</c:v>
                      </c:pt>
                      <c:pt idx="12393">
                        <c:v>0.91</c:v>
                      </c:pt>
                      <c:pt idx="12394">
                        <c:v>0.94</c:v>
                      </c:pt>
                      <c:pt idx="12395">
                        <c:v>0.91</c:v>
                      </c:pt>
                      <c:pt idx="12396">
                        <c:v>0.92</c:v>
                      </c:pt>
                      <c:pt idx="12397">
                        <c:v>0.97</c:v>
                      </c:pt>
                      <c:pt idx="12398">
                        <c:v>1.03</c:v>
                      </c:pt>
                      <c:pt idx="12399">
                        <c:v>1</c:v>
                      </c:pt>
                      <c:pt idx="12400">
                        <c:v>1.02</c:v>
                      </c:pt>
                      <c:pt idx="12401">
                        <c:v>0.99</c:v>
                      </c:pt>
                      <c:pt idx="12402">
                        <c:v>0.96</c:v>
                      </c:pt>
                      <c:pt idx="12403">
                        <c:v>0.98</c:v>
                      </c:pt>
                      <c:pt idx="12404">
                        <c:v>1.08</c:v>
                      </c:pt>
                      <c:pt idx="12405">
                        <c:v>1.05</c:v>
                      </c:pt>
                      <c:pt idx="12406">
                        <c:v>1.08</c:v>
                      </c:pt>
                      <c:pt idx="12407">
                        <c:v>1.1200000000000001</c:v>
                      </c:pt>
                      <c:pt idx="12408">
                        <c:v>1.17</c:v>
                      </c:pt>
                      <c:pt idx="12409">
                        <c:v>1.19</c:v>
                      </c:pt>
                      <c:pt idx="12410">
                        <c:v>1.1299999999999999</c:v>
                      </c:pt>
                      <c:pt idx="12411">
                        <c:v>1.18</c:v>
                      </c:pt>
                      <c:pt idx="12412">
                        <c:v>1.2</c:v>
                      </c:pt>
                      <c:pt idx="12413">
                        <c:v>1.23</c:v>
                      </c:pt>
                      <c:pt idx="12414">
                        <c:v>1.22</c:v>
                      </c:pt>
                      <c:pt idx="12415">
                        <c:v>1.32</c:v>
                      </c:pt>
                      <c:pt idx="12416">
                        <c:v>1.24</c:v>
                      </c:pt>
                      <c:pt idx="12417">
                        <c:v>1.21</c:v>
                      </c:pt>
                      <c:pt idx="12418">
                        <c:v>1.18</c:v>
                      </c:pt>
                      <c:pt idx="12419">
                        <c:v>1.1200000000000001</c:v>
                      </c:pt>
                      <c:pt idx="12420">
                        <c:v>1.07</c:v>
                      </c:pt>
                      <c:pt idx="12421">
                        <c:v>1.04</c:v>
                      </c:pt>
                      <c:pt idx="12422">
                        <c:v>1.06</c:v>
                      </c:pt>
                      <c:pt idx="12423">
                        <c:v>1.01</c:v>
                      </c:pt>
                      <c:pt idx="12424">
                        <c:v>1.03</c:v>
                      </c:pt>
                      <c:pt idx="12425">
                        <c:v>1.1299999999999999</c:v>
                      </c:pt>
                      <c:pt idx="12426">
                        <c:v>1.05</c:v>
                      </c:pt>
                      <c:pt idx="12427">
                        <c:v>1.05</c:v>
                      </c:pt>
                      <c:pt idx="12428">
                        <c:v>1.06</c:v>
                      </c:pt>
                      <c:pt idx="12429">
                        <c:v>1.04</c:v>
                      </c:pt>
                      <c:pt idx="12430">
                        <c:v>1.01</c:v>
                      </c:pt>
                      <c:pt idx="12431">
                        <c:v>0.97</c:v>
                      </c:pt>
                      <c:pt idx="12432">
                        <c:v>0.92</c:v>
                      </c:pt>
                      <c:pt idx="12433">
                        <c:v>0.89</c:v>
                      </c:pt>
                      <c:pt idx="12434">
                        <c:v>0.91</c:v>
                      </c:pt>
                      <c:pt idx="12435">
                        <c:v>0.94</c:v>
                      </c:pt>
                      <c:pt idx="12436">
                        <c:v>#N/A</c:v>
                      </c:pt>
                      <c:pt idx="12437">
                        <c:v>0.93</c:v>
                      </c:pt>
                      <c:pt idx="12438">
                        <c:v>0.93</c:v>
                      </c:pt>
                      <c:pt idx="12439">
                        <c:v>0.9</c:v>
                      </c:pt>
                      <c:pt idx="12440">
                        <c:v>0.9</c:v>
                      </c:pt>
                      <c:pt idx="12441">
                        <c:v>0.94</c:v>
                      </c:pt>
                      <c:pt idx="12442">
                        <c:v>0.96</c:v>
                      </c:pt>
                      <c:pt idx="12443">
                        <c:v>1.01</c:v>
                      </c:pt>
                      <c:pt idx="12444">
                        <c:v>0.98</c:v>
                      </c:pt>
                      <c:pt idx="12445">
                        <c:v>1.03</c:v>
                      </c:pt>
                      <c:pt idx="12446">
                        <c:v>1.02</c:v>
                      </c:pt>
                      <c:pt idx="12447">
                        <c:v>1.02</c:v>
                      </c:pt>
                      <c:pt idx="12448">
                        <c:v>0.96</c:v>
                      </c:pt>
                      <c:pt idx="12449">
                        <c:v>0.93</c:v>
                      </c:pt>
                      <c:pt idx="12450">
                        <c:v>0.98</c:v>
                      </c:pt>
                      <c:pt idx="12451">
                        <c:v>0.98</c:v>
                      </c:pt>
                      <c:pt idx="12452">
                        <c:v>1</c:v>
                      </c:pt>
                      <c:pt idx="12453">
                        <c:v>0.95</c:v>
                      </c:pt>
                      <c:pt idx="12454">
                        <c:v>0.87</c:v>
                      </c:pt>
                      <c:pt idx="12455">
                        <c:v>0.88</c:v>
                      </c:pt>
                      <c:pt idx="12456">
                        <c:v>0.88</c:v>
                      </c:pt>
                      <c:pt idx="12457">
                        <c:v>0.91</c:v>
                      </c:pt>
                      <c:pt idx="12458">
                        <c:v>0.87</c:v>
                      </c:pt>
                      <c:pt idx="12459">
                        <c:v>0.9</c:v>
                      </c:pt>
                      <c:pt idx="12460">
                        <c:v>0.98</c:v>
                      </c:pt>
                      <c:pt idx="12461">
                        <c:v>#N/A</c:v>
                      </c:pt>
                      <c:pt idx="12462">
                        <c:v>0.91</c:v>
                      </c:pt>
                      <c:pt idx="12463">
                        <c:v>0.96</c:v>
                      </c:pt>
                      <c:pt idx="12464">
                        <c:v>0.97</c:v>
                      </c:pt>
                      <c:pt idx="12465">
                        <c:v>0.97</c:v>
                      </c:pt>
                      <c:pt idx="12466">
                        <c:v>0.99</c:v>
                      </c:pt>
                      <c:pt idx="12467">
                        <c:v>0.95</c:v>
                      </c:pt>
                      <c:pt idx="12468">
                        <c:v>1</c:v>
                      </c:pt>
                      <c:pt idx="12469">
                        <c:v>0.97</c:v>
                      </c:pt>
                      <c:pt idx="12470">
                        <c:v>1.04</c:v>
                      </c:pt>
                      <c:pt idx="12471">
                        <c:v>1.06</c:v>
                      </c:pt>
                      <c:pt idx="12472">
                        <c:v>0.99</c:v>
                      </c:pt>
                      <c:pt idx="12473">
                        <c:v>0.95</c:v>
                      </c:pt>
                      <c:pt idx="12474">
                        <c:v>0.98</c:v>
                      </c:pt>
                      <c:pt idx="12475">
                        <c:v>0.9</c:v>
                      </c:pt>
                      <c:pt idx="12476">
                        <c:v>0.92</c:v>
                      </c:pt>
                      <c:pt idx="12477">
                        <c:v>0.92</c:v>
                      </c:pt>
                      <c:pt idx="12478">
                        <c:v>0.91</c:v>
                      </c:pt>
                      <c:pt idx="12479">
                        <c:v>0.9</c:v>
                      </c:pt>
                      <c:pt idx="12480">
                        <c:v>0.86</c:v>
                      </c:pt>
                      <c:pt idx="12481">
                        <c:v>0.87</c:v>
                      </c:pt>
                      <c:pt idx="12482">
                        <c:v>0.85</c:v>
                      </c:pt>
                      <c:pt idx="12483">
                        <c:v>#N/A</c:v>
                      </c:pt>
                      <c:pt idx="12484">
                        <c:v>0.82</c:v>
                      </c:pt>
                      <c:pt idx="12485">
                        <c:v>0.82</c:v>
                      </c:pt>
                      <c:pt idx="12486">
                        <c:v>0.78</c:v>
                      </c:pt>
                      <c:pt idx="12487">
                        <c:v>0.78</c:v>
                      </c:pt>
                      <c:pt idx="12488">
                        <c:v>0.77</c:v>
                      </c:pt>
                      <c:pt idx="12489">
                        <c:v>0.73</c:v>
                      </c:pt>
                      <c:pt idx="12490">
                        <c:v>0.75</c:v>
                      </c:pt>
                      <c:pt idx="12491">
                        <c:v>0.77</c:v>
                      </c:pt>
                      <c:pt idx="12492">
                        <c:v>0.73</c:v>
                      </c:pt>
                      <c:pt idx="12493">
                        <c:v>0.73</c:v>
                      </c:pt>
                      <c:pt idx="12494">
                        <c:v>#N/A</c:v>
                      </c:pt>
                      <c:pt idx="12495">
                        <c:v>0.68</c:v>
                      </c:pt>
                      <c:pt idx="12496">
                        <c:v>0.67</c:v>
                      </c:pt>
                      <c:pt idx="12497">
                        <c:v>0.67</c:v>
                      </c:pt>
                      <c:pt idx="12498">
                        <c:v>0.72</c:v>
                      </c:pt>
                      <c:pt idx="12499">
                        <c:v>0.74</c:v>
                      </c:pt>
                      <c:pt idx="12500">
                        <c:v>0.84</c:v>
                      </c:pt>
                      <c:pt idx="12501">
                        <c:v>0.78</c:v>
                      </c:pt>
                      <c:pt idx="12502">
                        <c:v>0.73</c:v>
                      </c:pt>
                      <c:pt idx="12503">
                        <c:v>0.76</c:v>
                      </c:pt>
                      <c:pt idx="12504">
                        <c:v>0.78</c:v>
                      </c:pt>
                      <c:pt idx="12505">
                        <c:v>0.83</c:v>
                      </c:pt>
                      <c:pt idx="12506">
                        <c:v>0.87</c:v>
                      </c:pt>
                      <c:pt idx="12507">
                        <c:v>0.88</c:v>
                      </c:pt>
                      <c:pt idx="12508">
                        <c:v>0.85</c:v>
                      </c:pt>
                      <c:pt idx="12509">
                        <c:v>0.77</c:v>
                      </c:pt>
                      <c:pt idx="12510">
                        <c:v>0.82</c:v>
                      </c:pt>
                      <c:pt idx="12511">
                        <c:v>0.89</c:v>
                      </c:pt>
                      <c:pt idx="12512">
                        <c:v>0.95</c:v>
                      </c:pt>
                      <c:pt idx="12513">
                        <c:v>0.96</c:v>
                      </c:pt>
                      <c:pt idx="12514">
                        <c:v>1</c:v>
                      </c:pt>
                      <c:pt idx="12515">
                        <c:v>#N/A</c:v>
                      </c:pt>
                      <c:pt idx="12516">
                        <c:v>1.0900000000000001</c:v>
                      </c:pt>
                      <c:pt idx="12517">
                        <c:v>1.0900000000000001</c:v>
                      </c:pt>
                      <c:pt idx="12518">
                        <c:v>1.08</c:v>
                      </c:pt>
                      <c:pt idx="12519">
                        <c:v>1.1399999999999999</c:v>
                      </c:pt>
                      <c:pt idx="12520">
                        <c:v>#N/A</c:v>
                      </c:pt>
                      <c:pt idx="12521">
                        <c:v>1.0900000000000001</c:v>
                      </c:pt>
                      <c:pt idx="12522">
                        <c:v>1.01</c:v>
                      </c:pt>
                      <c:pt idx="12523">
                        <c:v>1.01</c:v>
                      </c:pt>
                      <c:pt idx="12524">
                        <c:v>1.03</c:v>
                      </c:pt>
                      <c:pt idx="12525">
                        <c:v>0.96</c:v>
                      </c:pt>
                      <c:pt idx="12526">
                        <c:v>0.95</c:v>
                      </c:pt>
                      <c:pt idx="12527">
                        <c:v>0.92</c:v>
                      </c:pt>
                      <c:pt idx="12528">
                        <c:v>0.97</c:v>
                      </c:pt>
                      <c:pt idx="12529">
                        <c:v>0.94</c:v>
                      </c:pt>
                      <c:pt idx="12530">
                        <c:v>0.89</c:v>
                      </c:pt>
                      <c:pt idx="12531">
                        <c:v>#N/A</c:v>
                      </c:pt>
                      <c:pt idx="12532">
                        <c:v>0.93</c:v>
                      </c:pt>
                      <c:pt idx="12533">
                        <c:v>0.92</c:v>
                      </c:pt>
                      <c:pt idx="12534">
                        <c:v>0.87</c:v>
                      </c:pt>
                      <c:pt idx="12535">
                        <c:v>0.84</c:v>
                      </c:pt>
                      <c:pt idx="12536">
                        <c:v>0.86</c:v>
                      </c:pt>
                      <c:pt idx="12537">
                        <c:v>0.87</c:v>
                      </c:pt>
                      <c:pt idx="12538">
                        <c:v>0.9</c:v>
                      </c:pt>
                      <c:pt idx="12539">
                        <c:v>0.87</c:v>
                      </c:pt>
                      <c:pt idx="12540">
                        <c:v>0.82</c:v>
                      </c:pt>
                      <c:pt idx="12541">
                        <c:v>0.86</c:v>
                      </c:pt>
                      <c:pt idx="12542">
                        <c:v>0.86</c:v>
                      </c:pt>
                      <c:pt idx="12543">
                        <c:v>0.88</c:v>
                      </c:pt>
                      <c:pt idx="12544">
                        <c:v>0.8</c:v>
                      </c:pt>
                      <c:pt idx="12545">
                        <c:v>0.77</c:v>
                      </c:pt>
                      <c:pt idx="12546">
                        <c:v>0.79</c:v>
                      </c:pt>
                      <c:pt idx="12547">
                        <c:v>0.84</c:v>
                      </c:pt>
                      <c:pt idx="12548">
                        <c:v>0.91</c:v>
                      </c:pt>
                      <c:pt idx="12549">
                        <c:v>0.91</c:v>
                      </c:pt>
                      <c:pt idx="12550">
                        <c:v>0.84</c:v>
                      </c:pt>
                      <c:pt idx="12551">
                        <c:v>#N/A</c:v>
                      </c:pt>
                      <c:pt idx="12552">
                        <c:v>0.82</c:v>
                      </c:pt>
                      <c:pt idx="12553">
                        <c:v>0.87</c:v>
                      </c:pt>
                      <c:pt idx="12554">
                        <c:v>0.9</c:v>
                      </c:pt>
                      <c:pt idx="12555">
                        <c:v>0.95</c:v>
                      </c:pt>
                      <c:pt idx="12556">
                        <c:v>0.91</c:v>
                      </c:pt>
                      <c:pt idx="12557">
                        <c:v>0.87</c:v>
                      </c:pt>
                      <c:pt idx="12558">
                        <c:v>0.87</c:v>
                      </c:pt>
                      <c:pt idx="12559">
                        <c:v>0.82</c:v>
                      </c:pt>
                      <c:pt idx="12560">
                        <c:v>0.81</c:v>
                      </c:pt>
                      <c:pt idx="12561">
                        <c:v>0.8</c:v>
                      </c:pt>
                      <c:pt idx="12562">
                        <c:v>0.8</c:v>
                      </c:pt>
                      <c:pt idx="12563">
                        <c:v>0.82</c:v>
                      </c:pt>
                      <c:pt idx="12564">
                        <c:v>0.86</c:v>
                      </c:pt>
                      <c:pt idx="12565">
                        <c:v>0.91</c:v>
                      </c:pt>
                      <c:pt idx="12566">
                        <c:v>0.9</c:v>
                      </c:pt>
                      <c:pt idx="12567">
                        <c:v>0.89</c:v>
                      </c:pt>
                      <c:pt idx="12568">
                        <c:v>0.92</c:v>
                      </c:pt>
                      <c:pt idx="12569">
                        <c:v>0.97</c:v>
                      </c:pt>
                      <c:pt idx="12570">
                        <c:v>0.97</c:v>
                      </c:pt>
                      <c:pt idx="12571">
                        <c:v>0.96</c:v>
                      </c:pt>
                      <c:pt idx="12572">
                        <c:v>0.93</c:v>
                      </c:pt>
                      <c:pt idx="12573">
                        <c:v>0.95</c:v>
                      </c:pt>
                      <c:pt idx="12574">
                        <c:v>0.98</c:v>
                      </c:pt>
                      <c:pt idx="12575">
                        <c:v>1.02</c:v>
                      </c:pt>
                      <c:pt idx="12576">
                        <c:v>1.01</c:v>
                      </c:pt>
                      <c:pt idx="12577">
                        <c:v>1.02</c:v>
                      </c:pt>
                      <c:pt idx="12578">
                        <c:v>1.08</c:v>
                      </c:pt>
                      <c:pt idx="12579">
                        <c:v>1.1000000000000001</c:v>
                      </c:pt>
                      <c:pt idx="12580">
                        <c:v>1.04</c:v>
                      </c:pt>
                      <c:pt idx="12581">
                        <c:v>1.04</c:v>
                      </c:pt>
                      <c:pt idx="12582">
                        <c:v>1.06</c:v>
                      </c:pt>
                      <c:pt idx="12583">
                        <c:v>1.02</c:v>
                      </c:pt>
                      <c:pt idx="12584">
                        <c:v>1.05</c:v>
                      </c:pt>
                      <c:pt idx="12585">
                        <c:v>1.1100000000000001</c:v>
                      </c:pt>
                      <c:pt idx="12586">
                        <c:v>1.18</c:v>
                      </c:pt>
                      <c:pt idx="12587">
                        <c:v>1.1399999999999999</c:v>
                      </c:pt>
                      <c:pt idx="12588">
                        <c:v>1.06</c:v>
                      </c:pt>
                      <c:pt idx="12589">
                        <c:v>1.0900000000000001</c:v>
                      </c:pt>
                      <c:pt idx="12590">
                        <c:v>1.08</c:v>
                      </c:pt>
                      <c:pt idx="12591">
                        <c:v>1.07</c:v>
                      </c:pt>
                      <c:pt idx="12592">
                        <c:v>1.07</c:v>
                      </c:pt>
                      <c:pt idx="12593">
                        <c:v>1.07</c:v>
                      </c:pt>
                      <c:pt idx="12594">
                        <c:v>1.04</c:v>
                      </c:pt>
                      <c:pt idx="12595">
                        <c:v>0.98</c:v>
                      </c:pt>
                      <c:pt idx="12596">
                        <c:v>1.01</c:v>
                      </c:pt>
                      <c:pt idx="12597">
                        <c:v>1.05</c:v>
                      </c:pt>
                      <c:pt idx="12598">
                        <c:v>1.03</c:v>
                      </c:pt>
                      <c:pt idx="12599">
                        <c:v>1.07</c:v>
                      </c:pt>
                      <c:pt idx="12600">
                        <c:v>1.1000000000000001</c:v>
                      </c:pt>
                      <c:pt idx="12601">
                        <c:v>1.0900000000000001</c:v>
                      </c:pt>
                      <c:pt idx="12602">
                        <c:v>1.03</c:v>
                      </c:pt>
                      <c:pt idx="12603">
                        <c:v>1.03</c:v>
                      </c:pt>
                      <c:pt idx="12604">
                        <c:v>1.01</c:v>
                      </c:pt>
                      <c:pt idx="12605">
                        <c:v>0.97</c:v>
                      </c:pt>
                      <c:pt idx="12606">
                        <c:v>1</c:v>
                      </c:pt>
                      <c:pt idx="12607">
                        <c:v>0.96</c:v>
                      </c:pt>
                      <c:pt idx="12608">
                        <c:v>0.88</c:v>
                      </c:pt>
                      <c:pt idx="12609">
                        <c:v>0.75</c:v>
                      </c:pt>
                      <c:pt idx="12610">
                        <c:v>0.83</c:v>
                      </c:pt>
                      <c:pt idx="12611">
                        <c:v>0.87</c:v>
                      </c:pt>
                      <c:pt idx="12612">
                        <c:v>0.85</c:v>
                      </c:pt>
                      <c:pt idx="12613">
                        <c:v>0.89</c:v>
                      </c:pt>
                      <c:pt idx="12614">
                        <c:v>0.87</c:v>
                      </c:pt>
                      <c:pt idx="12615">
                        <c:v>0.79</c:v>
                      </c:pt>
                      <c:pt idx="12616">
                        <c:v>0.81</c:v>
                      </c:pt>
                      <c:pt idx="12617">
                        <c:v>0.76</c:v>
                      </c:pt>
                      <c:pt idx="12618">
                        <c:v>0.8</c:v>
                      </c:pt>
                      <c:pt idx="12619">
                        <c:v>0.76</c:v>
                      </c:pt>
                      <c:pt idx="12620">
                        <c:v>0.76</c:v>
                      </c:pt>
                      <c:pt idx="12621">
                        <c:v>0.77</c:v>
                      </c:pt>
                      <c:pt idx="12622">
                        <c:v>0.81</c:v>
                      </c:pt>
                      <c:pt idx="12623">
                        <c:v>0.82</c:v>
                      </c:pt>
                      <c:pt idx="12624">
                        <c:v>0.87</c:v>
                      </c:pt>
                      <c:pt idx="12625">
                        <c:v>0.76</c:v>
                      </c:pt>
                      <c:pt idx="12626">
                        <c:v>#N/A</c:v>
                      </c:pt>
                      <c:pt idx="12627">
                        <c:v>0.78</c:v>
                      </c:pt>
                      <c:pt idx="12628">
                        <c:v>0.82</c:v>
                      </c:pt>
                      <c:pt idx="12629">
                        <c:v>0.82</c:v>
                      </c:pt>
                      <c:pt idx="12630">
                        <c:v>0.72</c:v>
                      </c:pt>
                      <c:pt idx="12631">
                        <c:v>0.74</c:v>
                      </c:pt>
                      <c:pt idx="12632">
                        <c:v>0.74</c:v>
                      </c:pt>
                      <c:pt idx="12633">
                        <c:v>0.74</c:v>
                      </c:pt>
                      <c:pt idx="12634">
                        <c:v>0.79</c:v>
                      </c:pt>
                      <c:pt idx="12635">
                        <c:v>0.75</c:v>
                      </c:pt>
                      <c:pt idx="12636">
                        <c:v>0.77</c:v>
                      </c:pt>
                      <c:pt idx="12637">
                        <c:v>0.79</c:v>
                      </c:pt>
                      <c:pt idx="12638">
                        <c:v>0.75</c:v>
                      </c:pt>
                      <c:pt idx="12639">
                        <c:v>0.72</c:v>
                      </c:pt>
                      <c:pt idx="12640">
                        <c:v>0.74</c:v>
                      </c:pt>
                      <c:pt idx="12641">
                        <c:v>0.74</c:v>
                      </c:pt>
                      <c:pt idx="12642">
                        <c:v>0.71</c:v>
                      </c:pt>
                      <c:pt idx="12643">
                        <c:v>0.66</c:v>
                      </c:pt>
                      <c:pt idx="12644">
                        <c:v>0.67</c:v>
                      </c:pt>
                      <c:pt idx="12645">
                        <c:v>0.65</c:v>
                      </c:pt>
                      <c:pt idx="12646">
                        <c:v>0.62</c:v>
                      </c:pt>
                      <c:pt idx="12647">
                        <c:v>0.61</c:v>
                      </c:pt>
                      <c:pt idx="12648">
                        <c:v>0.61</c:v>
                      </c:pt>
                      <c:pt idx="12649">
                        <c:v>0.63</c:v>
                      </c:pt>
                      <c:pt idx="12650">
                        <c:v>0.63</c:v>
                      </c:pt>
                      <c:pt idx="12651">
                        <c:v>#N/A</c:v>
                      </c:pt>
                      <c:pt idx="12652">
                        <c:v>0.62</c:v>
                      </c:pt>
                      <c:pt idx="12653">
                        <c:v>0.63</c:v>
                      </c:pt>
                      <c:pt idx="12654">
                        <c:v>0.63</c:v>
                      </c:pt>
                      <c:pt idx="12655">
                        <c:v>0.63</c:v>
                      </c:pt>
                      <c:pt idx="12656">
                        <c:v>0.65</c:v>
                      </c:pt>
                      <c:pt idx="12657">
                        <c:v>0.67</c:v>
                      </c:pt>
                      <c:pt idx="12658">
                        <c:v>0.62</c:v>
                      </c:pt>
                      <c:pt idx="12659">
                        <c:v>0.61</c:v>
                      </c:pt>
                      <c:pt idx="12660">
                        <c:v>0.61</c:v>
                      </c:pt>
                      <c:pt idx="12661">
                        <c:v>0.61</c:v>
                      </c:pt>
                      <c:pt idx="12662">
                        <c:v>0.61</c:v>
                      </c:pt>
                      <c:pt idx="12663">
                        <c:v>0.57999999999999996</c:v>
                      </c:pt>
                      <c:pt idx="12664">
                        <c:v>0.6</c:v>
                      </c:pt>
                      <c:pt idx="12665">
                        <c:v>0.6</c:v>
                      </c:pt>
                      <c:pt idx="12666">
                        <c:v>0.62</c:v>
                      </c:pt>
                      <c:pt idx="12667">
                        <c:v>0.65</c:v>
                      </c:pt>
                      <c:pt idx="12668">
                        <c:v>0.61</c:v>
                      </c:pt>
                      <c:pt idx="12669">
                        <c:v>0.59</c:v>
                      </c:pt>
                      <c:pt idx="12670">
                        <c:v>0.55000000000000004</c:v>
                      </c:pt>
                      <c:pt idx="12671">
                        <c:v>0.56000000000000005</c:v>
                      </c:pt>
                      <c:pt idx="12672">
                        <c:v>0.53</c:v>
                      </c:pt>
                      <c:pt idx="12673">
                        <c:v>0.56000000000000005</c:v>
                      </c:pt>
                      <c:pt idx="12674">
                        <c:v>0.53</c:v>
                      </c:pt>
                      <c:pt idx="12675">
                        <c:v>0.5</c:v>
                      </c:pt>
                      <c:pt idx="12676">
                        <c:v>0.54</c:v>
                      </c:pt>
                      <c:pt idx="12677">
                        <c:v>0.52</c:v>
                      </c:pt>
                      <c:pt idx="12678">
                        <c:v>0.54</c:v>
                      </c:pt>
                      <c:pt idx="12679">
                        <c:v>0.55000000000000004</c:v>
                      </c:pt>
                      <c:pt idx="12680">
                        <c:v>0.54</c:v>
                      </c:pt>
                      <c:pt idx="12681">
                        <c:v>0.51</c:v>
                      </c:pt>
                      <c:pt idx="12682">
                        <c:v>0.52</c:v>
                      </c:pt>
                      <c:pt idx="12683">
                        <c:v>0.51</c:v>
                      </c:pt>
                      <c:pt idx="12684">
                        <c:v>0.49</c:v>
                      </c:pt>
                      <c:pt idx="12685">
                        <c:v>0.49</c:v>
                      </c:pt>
                      <c:pt idx="12686">
                        <c:v>0.49</c:v>
                      </c:pt>
                      <c:pt idx="12687">
                        <c:v>0.5</c:v>
                      </c:pt>
                      <c:pt idx="12688">
                        <c:v>0.53</c:v>
                      </c:pt>
                      <c:pt idx="12689">
                        <c:v>0.51</c:v>
                      </c:pt>
                      <c:pt idx="12690">
                        <c:v>0.56000000000000005</c:v>
                      </c:pt>
                      <c:pt idx="12691">
                        <c:v>0.5</c:v>
                      </c:pt>
                      <c:pt idx="12692">
                        <c:v>0.47</c:v>
                      </c:pt>
                      <c:pt idx="12693">
                        <c:v>0.5</c:v>
                      </c:pt>
                      <c:pt idx="12694">
                        <c:v>0.5</c:v>
                      </c:pt>
                      <c:pt idx="12695">
                        <c:v>0.52</c:v>
                      </c:pt>
                      <c:pt idx="12696">
                        <c:v>#N/A</c:v>
                      </c:pt>
                      <c:pt idx="12697">
                        <c:v>0.49</c:v>
                      </c:pt>
                      <c:pt idx="12698">
                        <c:v>0.52</c:v>
                      </c:pt>
                      <c:pt idx="12699">
                        <c:v>0.56999999999999995</c:v>
                      </c:pt>
                      <c:pt idx="12700">
                        <c:v>0.57999999999999996</c:v>
                      </c:pt>
                      <c:pt idx="12701">
                        <c:v>0.53</c:v>
                      </c:pt>
                      <c:pt idx="12702">
                        <c:v>0.5</c:v>
                      </c:pt>
                      <c:pt idx="12703">
                        <c:v>0.5</c:v>
                      </c:pt>
                      <c:pt idx="12704">
                        <c:v>0.48</c:v>
                      </c:pt>
                      <c:pt idx="12705">
                        <c:v>0.48</c:v>
                      </c:pt>
                      <c:pt idx="12706">
                        <c:v>0.47</c:v>
                      </c:pt>
                      <c:pt idx="12707">
                        <c:v>0.43</c:v>
                      </c:pt>
                      <c:pt idx="12708">
                        <c:v>0.44</c:v>
                      </c:pt>
                      <c:pt idx="12709">
                        <c:v>0.45</c:v>
                      </c:pt>
                      <c:pt idx="12710">
                        <c:v>0.45</c:v>
                      </c:pt>
                      <c:pt idx="12711">
                        <c:v>0.44</c:v>
                      </c:pt>
                      <c:pt idx="12712">
                        <c:v>0.37</c:v>
                      </c:pt>
                      <c:pt idx="12713">
                        <c:v>0.44</c:v>
                      </c:pt>
                      <c:pt idx="12714">
                        <c:v>0.42</c:v>
                      </c:pt>
                      <c:pt idx="12715">
                        <c:v>0.42</c:v>
                      </c:pt>
                      <c:pt idx="12716">
                        <c:v>0.41</c:v>
                      </c:pt>
                      <c:pt idx="12717">
                        <c:v>0.41</c:v>
                      </c:pt>
                      <c:pt idx="12718">
                        <c:v>0.38</c:v>
                      </c:pt>
                      <c:pt idx="12719">
                        <c:v>0.36</c:v>
                      </c:pt>
                      <c:pt idx="12720">
                        <c:v>0.35</c:v>
                      </c:pt>
                      <c:pt idx="12721">
                        <c:v>#N/A</c:v>
                      </c:pt>
                      <c:pt idx="12722">
                        <c:v>0.37</c:v>
                      </c:pt>
                      <c:pt idx="12723">
                        <c:v>0.37</c:v>
                      </c:pt>
                      <c:pt idx="12724">
                        <c:v>0.38</c:v>
                      </c:pt>
                      <c:pt idx="12725">
                        <c:v>0.37</c:v>
                      </c:pt>
                      <c:pt idx="12726">
                        <c:v>0.38</c:v>
                      </c:pt>
                      <c:pt idx="12727">
                        <c:v>0.37</c:v>
                      </c:pt>
                      <c:pt idx="12728">
                        <c:v>0.35</c:v>
                      </c:pt>
                      <c:pt idx="12729">
                        <c:v>0.37</c:v>
                      </c:pt>
                      <c:pt idx="12730">
                        <c:v>0.35</c:v>
                      </c:pt>
                      <c:pt idx="12731">
                        <c:v>0.37</c:v>
                      </c:pt>
                      <c:pt idx="12732">
                        <c:v>0.4</c:v>
                      </c:pt>
                      <c:pt idx="12733">
                        <c:v>0.4</c:v>
                      </c:pt>
                      <c:pt idx="12734">
                        <c:v>0.37</c:v>
                      </c:pt>
                      <c:pt idx="12735">
                        <c:v>0.34</c:v>
                      </c:pt>
                      <c:pt idx="12736">
                        <c:v>0.34</c:v>
                      </c:pt>
                      <c:pt idx="12737">
                        <c:v>0.34</c:v>
                      </c:pt>
                      <c:pt idx="12738">
                        <c:v>0.34</c:v>
                      </c:pt>
                      <c:pt idx="12739">
                        <c:v>0.33</c:v>
                      </c:pt>
                      <c:pt idx="12740">
                        <c:v>0.38</c:v>
                      </c:pt>
                      <c:pt idx="12741">
                        <c:v>0.41</c:v>
                      </c:pt>
                      <c:pt idx="12742">
                        <c:v>0.46</c:v>
                      </c:pt>
                      <c:pt idx="12743">
                        <c:v>0.44</c:v>
                      </c:pt>
                      <c:pt idx="12744">
                        <c:v>#N/A</c:v>
                      </c:pt>
                      <c:pt idx="12745">
                        <c:v>0.51</c:v>
                      </c:pt>
                      <c:pt idx="12746">
                        <c:v>0.53</c:v>
                      </c:pt>
                      <c:pt idx="12747">
                        <c:v>0.51</c:v>
                      </c:pt>
                      <c:pt idx="12748">
                        <c:v>0.5</c:v>
                      </c:pt>
                      <c:pt idx="12749">
                        <c:v>0.52</c:v>
                      </c:pt>
                      <c:pt idx="12750">
                        <c:v>0.52</c:v>
                      </c:pt>
                      <c:pt idx="12751">
                        <c:v>0.49</c:v>
                      </c:pt>
                      <c:pt idx="12752">
                        <c:v>0.45</c:v>
                      </c:pt>
                      <c:pt idx="12753">
                        <c:v>0.53</c:v>
                      </c:pt>
                      <c:pt idx="12754">
                        <c:v>#N/A</c:v>
                      </c:pt>
                      <c:pt idx="12755">
                        <c:v>0.51</c:v>
                      </c:pt>
                      <c:pt idx="12756">
                        <c:v>0.52</c:v>
                      </c:pt>
                      <c:pt idx="12757">
                        <c:v>0.45</c:v>
                      </c:pt>
                      <c:pt idx="12758">
                        <c:v>0.53</c:v>
                      </c:pt>
                      <c:pt idx="12759">
                        <c:v>0.55000000000000004</c:v>
                      </c:pt>
                      <c:pt idx="12760">
                        <c:v>0.49</c:v>
                      </c:pt>
                      <c:pt idx="12761">
                        <c:v>0.42</c:v>
                      </c:pt>
                      <c:pt idx="12762">
                        <c:v>0.54</c:v>
                      </c:pt>
                      <c:pt idx="12763">
                        <c:v>0.63</c:v>
                      </c:pt>
                      <c:pt idx="12764">
                        <c:v>0.64</c:v>
                      </c:pt>
                      <c:pt idx="12765">
                        <c:v>0.64</c:v>
                      </c:pt>
                      <c:pt idx="12766">
                        <c:v>0.61</c:v>
                      </c:pt>
                      <c:pt idx="12767">
                        <c:v>0.66</c:v>
                      </c:pt>
                      <c:pt idx="12768">
                        <c:v>0.68</c:v>
                      </c:pt>
                      <c:pt idx="12769">
                        <c:v>0.66</c:v>
                      </c:pt>
                      <c:pt idx="12770">
                        <c:v>0.61</c:v>
                      </c:pt>
                      <c:pt idx="12771">
                        <c:v>0.62</c:v>
                      </c:pt>
                      <c:pt idx="12772">
                        <c:v>0.63</c:v>
                      </c:pt>
                      <c:pt idx="12773">
                        <c:v>0.65</c:v>
                      </c:pt>
                      <c:pt idx="12774">
                        <c:v>0.67</c:v>
                      </c:pt>
                      <c:pt idx="12775">
                        <c:v>#N/A</c:v>
                      </c:pt>
                      <c:pt idx="12776">
                        <c:v>0.71</c:v>
                      </c:pt>
                      <c:pt idx="12777">
                        <c:v>0.75</c:v>
                      </c:pt>
                      <c:pt idx="12778">
                        <c:v>0.64</c:v>
                      </c:pt>
                      <c:pt idx="12779">
                        <c:v>0.66</c:v>
                      </c:pt>
                      <c:pt idx="12780">
                        <c:v>0.61</c:v>
                      </c:pt>
                      <c:pt idx="12781">
                        <c:v>0.61</c:v>
                      </c:pt>
                      <c:pt idx="12782">
                        <c:v>0.63</c:v>
                      </c:pt>
                      <c:pt idx="12783">
                        <c:v>0.71</c:v>
                      </c:pt>
                      <c:pt idx="12784">
                        <c:v>0.68</c:v>
                      </c:pt>
                      <c:pt idx="12785">
                        <c:v>0.6</c:v>
                      </c:pt>
                      <c:pt idx="12786">
                        <c:v>0.59</c:v>
                      </c:pt>
                      <c:pt idx="12787">
                        <c:v>0.6</c:v>
                      </c:pt>
                      <c:pt idx="12788">
                        <c:v>0.61</c:v>
                      </c:pt>
                      <c:pt idx="12789">
                        <c:v>0.59</c:v>
                      </c:pt>
                      <c:pt idx="12790">
                        <c:v>0.59</c:v>
                      </c:pt>
                      <c:pt idx="12791">
                        <c:v>#N/A</c:v>
                      </c:pt>
                      <c:pt idx="12792">
                        <c:v>0.6</c:v>
                      </c:pt>
                      <c:pt idx="12793">
                        <c:v>0.6</c:v>
                      </c:pt>
                      <c:pt idx="12794">
                        <c:v>0.65</c:v>
                      </c:pt>
                      <c:pt idx="12795">
                        <c:v>0.63</c:v>
                      </c:pt>
                      <c:pt idx="12796">
                        <c:v>0.65</c:v>
                      </c:pt>
                      <c:pt idx="12797">
                        <c:v>0.62</c:v>
                      </c:pt>
                      <c:pt idx="12798">
                        <c:v>0.62</c:v>
                      </c:pt>
                      <c:pt idx="12799">
                        <c:v>0.59</c:v>
                      </c:pt>
                      <c:pt idx="12800">
                        <c:v>0.54</c:v>
                      </c:pt>
                      <c:pt idx="12801">
                        <c:v>0.57999999999999996</c:v>
                      </c:pt>
                      <c:pt idx="12802">
                        <c:v>0.61</c:v>
                      </c:pt>
                      <c:pt idx="12803">
                        <c:v>0.67</c:v>
                      </c:pt>
                      <c:pt idx="12804">
                        <c:v>0.71</c:v>
                      </c:pt>
                      <c:pt idx="12805">
                        <c:v>0.77</c:v>
                      </c:pt>
                      <c:pt idx="12806">
                        <c:v>0.78</c:v>
                      </c:pt>
                      <c:pt idx="12807">
                        <c:v>0.86</c:v>
                      </c:pt>
                      <c:pt idx="12808">
                        <c:v>0.81</c:v>
                      </c:pt>
                      <c:pt idx="12809">
                        <c:v>0.85</c:v>
                      </c:pt>
                      <c:pt idx="12810">
                        <c:v>0.85</c:v>
                      </c:pt>
                      <c:pt idx="12811">
                        <c:v>0.87</c:v>
                      </c:pt>
                      <c:pt idx="12812">
                        <c:v>0.84</c:v>
                      </c:pt>
                      <c:pt idx="12813">
                        <c:v>0.86</c:v>
                      </c:pt>
                      <c:pt idx="12814">
                        <c:v>0.8</c:v>
                      </c:pt>
                      <c:pt idx="12815">
                        <c:v>0.78</c:v>
                      </c:pt>
                      <c:pt idx="12816">
                        <c:v>#N/A</c:v>
                      </c:pt>
                      <c:pt idx="12817">
                        <c:v>0.74</c:v>
                      </c:pt>
                      <c:pt idx="12818">
                        <c:v>0.74</c:v>
                      </c:pt>
                      <c:pt idx="12819">
                        <c:v>0.73</c:v>
                      </c:pt>
                      <c:pt idx="12820">
                        <c:v>0.72</c:v>
                      </c:pt>
                      <c:pt idx="12821">
                        <c:v>0.69</c:v>
                      </c:pt>
                      <c:pt idx="12822">
                        <c:v>0.66</c:v>
                      </c:pt>
                      <c:pt idx="12823">
                        <c:v>0.69</c:v>
                      </c:pt>
                      <c:pt idx="12824">
                        <c:v>0.79</c:v>
                      </c:pt>
                      <c:pt idx="12825">
                        <c:v>0.68</c:v>
                      </c:pt>
                      <c:pt idx="12826">
                        <c:v>0.7</c:v>
                      </c:pt>
                      <c:pt idx="12827">
                        <c:v>0.73</c:v>
                      </c:pt>
                      <c:pt idx="12828">
                        <c:v>0.7</c:v>
                      </c:pt>
                      <c:pt idx="12829">
                        <c:v>0.65</c:v>
                      </c:pt>
                      <c:pt idx="12830">
                        <c:v>0.64</c:v>
                      </c:pt>
                      <c:pt idx="12831">
                        <c:v>0.61</c:v>
                      </c:pt>
                      <c:pt idx="12832">
                        <c:v>0.63</c:v>
                      </c:pt>
                      <c:pt idx="12833">
                        <c:v>0.57999999999999996</c:v>
                      </c:pt>
                      <c:pt idx="12834">
                        <c:v>0.6</c:v>
                      </c:pt>
                      <c:pt idx="12835">
                        <c:v>0.61</c:v>
                      </c:pt>
                      <c:pt idx="12836">
                        <c:v>0.67</c:v>
                      </c:pt>
                      <c:pt idx="12837">
                        <c:v>0.68</c:v>
                      </c:pt>
                      <c:pt idx="12838">
                        <c:v>0.69</c:v>
                      </c:pt>
                      <c:pt idx="12839">
                        <c:v>0.72</c:v>
                      </c:pt>
                      <c:pt idx="12840">
                        <c:v>0.79</c:v>
                      </c:pt>
                      <c:pt idx="12841">
                        <c:v>0.81</c:v>
                      </c:pt>
                      <c:pt idx="12842">
                        <c:v>0.81</c:v>
                      </c:pt>
                      <c:pt idx="12843">
                        <c:v>0.8</c:v>
                      </c:pt>
                      <c:pt idx="12844">
                        <c:v>0.8</c:v>
                      </c:pt>
                      <c:pt idx="12845">
                        <c:v>0.8</c:v>
                      </c:pt>
                      <c:pt idx="12846">
                        <c:v>0.77</c:v>
                      </c:pt>
                      <c:pt idx="12847">
                        <c:v>0.84</c:v>
                      </c:pt>
                      <c:pt idx="12848">
                        <c:v>0.85</c:v>
                      </c:pt>
                      <c:pt idx="12849">
                        <c:v>0.81</c:v>
                      </c:pt>
                      <c:pt idx="12850">
                        <c:v>0.83</c:v>
                      </c:pt>
                      <c:pt idx="12851">
                        <c:v>0.85</c:v>
                      </c:pt>
                      <c:pt idx="12852">
                        <c:v>0.77</c:v>
                      </c:pt>
                      <c:pt idx="12853">
                        <c:v>0.75</c:v>
                      </c:pt>
                      <c:pt idx="12854">
                        <c:v>0.77</c:v>
                      </c:pt>
                      <c:pt idx="12855">
                        <c:v>0.71</c:v>
                      </c:pt>
                      <c:pt idx="12856">
                        <c:v>0.69</c:v>
                      </c:pt>
                      <c:pt idx="12857">
                        <c:v>0.68</c:v>
                      </c:pt>
                      <c:pt idx="12858">
                        <c:v>0.69</c:v>
                      </c:pt>
                      <c:pt idx="12859">
                        <c:v>0.68</c:v>
                      </c:pt>
                      <c:pt idx="12860">
                        <c:v>#N/A</c:v>
                      </c:pt>
                      <c:pt idx="12861">
                        <c:v>0.67</c:v>
                      </c:pt>
                      <c:pt idx="12862">
                        <c:v>0.65</c:v>
                      </c:pt>
                      <c:pt idx="12863">
                        <c:v>0.65</c:v>
                      </c:pt>
                      <c:pt idx="12864">
                        <c:v>0.62</c:v>
                      </c:pt>
                      <c:pt idx="12865">
                        <c:v>0.61</c:v>
                      </c:pt>
                      <c:pt idx="12866">
                        <c:v>0.61</c:v>
                      </c:pt>
                      <c:pt idx="12867">
                        <c:v>0.61</c:v>
                      </c:pt>
                      <c:pt idx="12868">
                        <c:v>0.6</c:v>
                      </c:pt>
                      <c:pt idx="12869">
                        <c:v>0.57999999999999996</c:v>
                      </c:pt>
                      <c:pt idx="12870">
                        <c:v>0.56999999999999995</c:v>
                      </c:pt>
                      <c:pt idx="12871">
                        <c:v>0.56999999999999995</c:v>
                      </c:pt>
                      <c:pt idx="12872">
                        <c:v>0.59</c:v>
                      </c:pt>
                      <c:pt idx="12873">
                        <c:v>0.56000000000000005</c:v>
                      </c:pt>
                      <c:pt idx="12874">
                        <c:v>0.56999999999999995</c:v>
                      </c:pt>
                      <c:pt idx="12875">
                        <c:v>0.56999999999999995</c:v>
                      </c:pt>
                      <c:pt idx="12876">
                        <c:v>0.54</c:v>
                      </c:pt>
                      <c:pt idx="12877">
                        <c:v>0.55000000000000004</c:v>
                      </c:pt>
                      <c:pt idx="12878">
                        <c:v>0.57999999999999996</c:v>
                      </c:pt>
                      <c:pt idx="12879">
                        <c:v>0.55000000000000004</c:v>
                      </c:pt>
                      <c:pt idx="12880">
                        <c:v>0.55000000000000004</c:v>
                      </c:pt>
                      <c:pt idx="12881">
                        <c:v>0.55000000000000004</c:v>
                      </c:pt>
                      <c:pt idx="12882">
                        <c:v>0.56000000000000005</c:v>
                      </c:pt>
                      <c:pt idx="12883">
                        <c:v>0.54</c:v>
                      </c:pt>
                      <c:pt idx="12884">
                        <c:v>0.48</c:v>
                      </c:pt>
                      <c:pt idx="12885">
                        <c:v>0.48</c:v>
                      </c:pt>
                      <c:pt idx="12886">
                        <c:v>#N/A</c:v>
                      </c:pt>
                      <c:pt idx="12887">
                        <c:v>0.45</c:v>
                      </c:pt>
                      <c:pt idx="12888">
                        <c:v>0.44</c:v>
                      </c:pt>
                      <c:pt idx="12889">
                        <c:v>0.45</c:v>
                      </c:pt>
                      <c:pt idx="12890">
                        <c:v>0.42</c:v>
                      </c:pt>
                      <c:pt idx="12891">
                        <c:v>0.43</c:v>
                      </c:pt>
                      <c:pt idx="12892">
                        <c:v>0.39</c:v>
                      </c:pt>
                      <c:pt idx="12893">
                        <c:v>0.39</c:v>
                      </c:pt>
                      <c:pt idx="12894">
                        <c:v>0.43</c:v>
                      </c:pt>
                      <c:pt idx="12895">
                        <c:v>0.41</c:v>
                      </c:pt>
                      <c:pt idx="12896">
                        <c:v>0.4</c:v>
                      </c:pt>
                      <c:pt idx="12897">
                        <c:v>0.45</c:v>
                      </c:pt>
                      <c:pt idx="12898">
                        <c:v>0.38</c:v>
                      </c:pt>
                      <c:pt idx="12899">
                        <c:v>0.38</c:v>
                      </c:pt>
                      <c:pt idx="12900">
                        <c:v>0.38</c:v>
                      </c:pt>
                      <c:pt idx="12901">
                        <c:v>0.38</c:v>
                      </c:pt>
                      <c:pt idx="12902">
                        <c:v>0.4</c:v>
                      </c:pt>
                      <c:pt idx="12903">
                        <c:v>0.39</c:v>
                      </c:pt>
                      <c:pt idx="12904">
                        <c:v>0.35</c:v>
                      </c:pt>
                      <c:pt idx="12905">
                        <c:v>0.35</c:v>
                      </c:pt>
                      <c:pt idx="12906">
                        <c:v>0.41</c:v>
                      </c:pt>
                      <c:pt idx="12907">
                        <c:v>0.48</c:v>
                      </c:pt>
                      <c:pt idx="12908">
                        <c:v>0.47</c:v>
                      </c:pt>
                      <c:pt idx="12909">
                        <c:v>0.45</c:v>
                      </c:pt>
                      <c:pt idx="12910">
                        <c:v>0.5</c:v>
                      </c:pt>
                      <c:pt idx="12911">
                        <c:v>#N/A</c:v>
                      </c:pt>
                      <c:pt idx="12912">
                        <c:v>0.44</c:v>
                      </c:pt>
                      <c:pt idx="12913">
                        <c:v>0.43</c:v>
                      </c:pt>
                      <c:pt idx="12914">
                        <c:v>0.49</c:v>
                      </c:pt>
                      <c:pt idx="12915">
                        <c:v>0.4</c:v>
                      </c:pt>
                      <c:pt idx="12916">
                        <c:v>0.37</c:v>
                      </c:pt>
                      <c:pt idx="12917">
                        <c:v>0.37</c:v>
                      </c:pt>
                      <c:pt idx="12918">
                        <c:v>0.37</c:v>
                      </c:pt>
                      <c:pt idx="12919">
                        <c:v>0.38</c:v>
                      </c:pt>
                      <c:pt idx="12920">
                        <c:v>0.37</c:v>
                      </c:pt>
                      <c:pt idx="12921">
                        <c:v>0.37</c:v>
                      </c:pt>
                      <c:pt idx="12922">
                        <c:v>0.39</c:v>
                      </c:pt>
                      <c:pt idx="12923">
                        <c:v>0.4</c:v>
                      </c:pt>
                      <c:pt idx="12924">
                        <c:v>0.4</c:v>
                      </c:pt>
                      <c:pt idx="12925">
                        <c:v>0.4</c:v>
                      </c:pt>
                      <c:pt idx="12926">
                        <c:v>0.42</c:v>
                      </c:pt>
                      <c:pt idx="12927">
                        <c:v>0.41</c:v>
                      </c:pt>
                      <c:pt idx="12928">
                        <c:v>0.44</c:v>
                      </c:pt>
                      <c:pt idx="12929">
                        <c:v>0.42</c:v>
                      </c:pt>
                      <c:pt idx="12930">
                        <c:v>0.36</c:v>
                      </c:pt>
                      <c:pt idx="12931">
                        <c:v>0.38</c:v>
                      </c:pt>
                      <c:pt idx="12932">
                        <c:v>0.33</c:v>
                      </c:pt>
                      <c:pt idx="12933">
                        <c:v>0.33</c:v>
                      </c:pt>
                      <c:pt idx="12934">
                        <c:v>0.27</c:v>
                      </c:pt>
                      <c:pt idx="12935">
                        <c:v>0.28000000000000003</c:v>
                      </c:pt>
                      <c:pt idx="12936">
                        <c:v>0.27</c:v>
                      </c:pt>
                      <c:pt idx="12937">
                        <c:v>0.19</c:v>
                      </c:pt>
                      <c:pt idx="12938">
                        <c:v>0.19</c:v>
                      </c:pt>
                      <c:pt idx="12939">
                        <c:v>0.19</c:v>
                      </c:pt>
                      <c:pt idx="12940">
                        <c:v>0.2</c:v>
                      </c:pt>
                      <c:pt idx="12941">
                        <c:v>0.19</c:v>
                      </c:pt>
                      <c:pt idx="12942">
                        <c:v>0.2</c:v>
                      </c:pt>
                      <c:pt idx="12943">
                        <c:v>0.19</c:v>
                      </c:pt>
                      <c:pt idx="12944">
                        <c:v>0.2</c:v>
                      </c:pt>
                      <c:pt idx="12945">
                        <c:v>0.2</c:v>
                      </c:pt>
                      <c:pt idx="12946">
                        <c:v>0.22</c:v>
                      </c:pt>
                      <c:pt idx="12947">
                        <c:v>0.22</c:v>
                      </c:pt>
                      <c:pt idx="12948">
                        <c:v>0.23</c:v>
                      </c:pt>
                      <c:pt idx="12949">
                        <c:v>0.22</c:v>
                      </c:pt>
                      <c:pt idx="12950">
                        <c:v>0.2</c:v>
                      </c:pt>
                      <c:pt idx="12951">
                        <c:v>0.2</c:v>
                      </c:pt>
                      <c:pt idx="12952">
                        <c:v>0.2</c:v>
                      </c:pt>
                      <c:pt idx="12953">
                        <c:v>0.2</c:v>
                      </c:pt>
                      <c:pt idx="12954">
                        <c:v>0.19</c:v>
                      </c:pt>
                      <c:pt idx="12955">
                        <c:v>0.2</c:v>
                      </c:pt>
                      <c:pt idx="12956">
                        <c:v>#N/A</c:v>
                      </c:pt>
                      <c:pt idx="12957">
                        <c:v>0.21</c:v>
                      </c:pt>
                      <c:pt idx="12958">
                        <c:v>0.21</c:v>
                      </c:pt>
                      <c:pt idx="12959">
                        <c:v>0.19</c:v>
                      </c:pt>
                      <c:pt idx="12960">
                        <c:v>0.17</c:v>
                      </c:pt>
                      <c:pt idx="12961">
                        <c:v>0.21</c:v>
                      </c:pt>
                      <c:pt idx="12962">
                        <c:v>0.21</c:v>
                      </c:pt>
                      <c:pt idx="12963">
                        <c:v>0.19</c:v>
                      </c:pt>
                      <c:pt idx="12964">
                        <c:v>0.21</c:v>
                      </c:pt>
                      <c:pt idx="12965">
                        <c:v>0.18</c:v>
                      </c:pt>
                      <c:pt idx="12966">
                        <c:v>0.16</c:v>
                      </c:pt>
                      <c:pt idx="12967">
                        <c:v>0.18</c:v>
                      </c:pt>
                      <c:pt idx="12968">
                        <c:v>0.21</c:v>
                      </c:pt>
                      <c:pt idx="12969">
                        <c:v>0.2</c:v>
                      </c:pt>
                      <c:pt idx="12970">
                        <c:v>0.23</c:v>
                      </c:pt>
                      <c:pt idx="12971">
                        <c:v>0.25</c:v>
                      </c:pt>
                      <c:pt idx="12972">
                        <c:v>0.25</c:v>
                      </c:pt>
                      <c:pt idx="12973">
                        <c:v>0.27</c:v>
                      </c:pt>
                      <c:pt idx="12974">
                        <c:v>0.27</c:v>
                      </c:pt>
                      <c:pt idx="12975">
                        <c:v>0.25</c:v>
                      </c:pt>
                      <c:pt idx="12976">
                        <c:v>0.24</c:v>
                      </c:pt>
                      <c:pt idx="12977">
                        <c:v>0.25</c:v>
                      </c:pt>
                      <c:pt idx="12978">
                        <c:v>0.25</c:v>
                      </c:pt>
                      <c:pt idx="12979">
                        <c:v>0.28999999999999998</c:v>
                      </c:pt>
                      <c:pt idx="12980">
                        <c:v>0.3</c:v>
                      </c:pt>
                      <c:pt idx="12981">
                        <c:v>#N/A</c:v>
                      </c:pt>
                      <c:pt idx="12982">
                        <c:v>0.32</c:v>
                      </c:pt>
                      <c:pt idx="12983">
                        <c:v>0.28999999999999998</c:v>
                      </c:pt>
                      <c:pt idx="12984">
                        <c:v>0.28999999999999998</c:v>
                      </c:pt>
                      <c:pt idx="12985">
                        <c:v>0.28000000000000003</c:v>
                      </c:pt>
                      <c:pt idx="12986">
                        <c:v>0.28000000000000003</c:v>
                      </c:pt>
                      <c:pt idx="12987">
                        <c:v>0.28000000000000003</c:v>
                      </c:pt>
                      <c:pt idx="12988">
                        <c:v>0.28000000000000003</c:v>
                      </c:pt>
                      <c:pt idx="12989">
                        <c:v>0.28000000000000003</c:v>
                      </c:pt>
                      <c:pt idx="12990">
                        <c:v>0.3</c:v>
                      </c:pt>
                      <c:pt idx="12991">
                        <c:v>0.3</c:v>
                      </c:pt>
                      <c:pt idx="12992">
                        <c:v>0.26</c:v>
                      </c:pt>
                      <c:pt idx="12993">
                        <c:v>0.28000000000000003</c:v>
                      </c:pt>
                      <c:pt idx="12994">
                        <c:v>0.31</c:v>
                      </c:pt>
                      <c:pt idx="12995">
                        <c:v>0.28000000000000003</c:v>
                      </c:pt>
                      <c:pt idx="12996">
                        <c:v>0.25</c:v>
                      </c:pt>
                      <c:pt idx="12997">
                        <c:v>0.23</c:v>
                      </c:pt>
                      <c:pt idx="12998">
                        <c:v>0.23</c:v>
                      </c:pt>
                      <c:pt idx="12999">
                        <c:v>0.24</c:v>
                      </c:pt>
                      <c:pt idx="13000">
                        <c:v>0.22</c:v>
                      </c:pt>
                      <c:pt idx="13001">
                        <c:v>0.25</c:v>
                      </c:pt>
                      <c:pt idx="13002">
                        <c:v>0.25</c:v>
                      </c:pt>
                      <c:pt idx="13003">
                        <c:v>0.24</c:v>
                      </c:pt>
                      <c:pt idx="13004">
                        <c:v>0.24</c:v>
                      </c:pt>
                      <c:pt idx="13005">
                        <c:v>#N/A</c:v>
                      </c:pt>
                      <c:pt idx="13006">
                        <c:v>0.24</c:v>
                      </c:pt>
                      <c:pt idx="13007">
                        <c:v>0.26</c:v>
                      </c:pt>
                      <c:pt idx="13008">
                        <c:v>0.26</c:v>
                      </c:pt>
                      <c:pt idx="13009">
                        <c:v>0.27</c:v>
                      </c:pt>
                      <c:pt idx="13010">
                        <c:v>0.28999999999999998</c:v>
                      </c:pt>
                      <c:pt idx="13011">
                        <c:v>0.27</c:v>
                      </c:pt>
                      <c:pt idx="13012">
                        <c:v>0.26</c:v>
                      </c:pt>
                      <c:pt idx="13013">
                        <c:v>0.26</c:v>
                      </c:pt>
                      <c:pt idx="13014">
                        <c:v>#N/A</c:v>
                      </c:pt>
                      <c:pt idx="13015">
                        <c:v>0.28000000000000003</c:v>
                      </c:pt>
                      <c:pt idx="13016">
                        <c:v>0.26</c:v>
                      </c:pt>
                      <c:pt idx="13017">
                        <c:v>0.27</c:v>
                      </c:pt>
                      <c:pt idx="13018">
                        <c:v>0.25</c:v>
                      </c:pt>
                      <c:pt idx="13019">
                        <c:v>0.27</c:v>
                      </c:pt>
                      <c:pt idx="13020">
                        <c:v>0.25</c:v>
                      </c:pt>
                      <c:pt idx="13021">
                        <c:v>0.27</c:v>
                      </c:pt>
                      <c:pt idx="13022">
                        <c:v>0.25</c:v>
                      </c:pt>
                      <c:pt idx="13023">
                        <c:v>0.24</c:v>
                      </c:pt>
                      <c:pt idx="13024">
                        <c:v>0.22</c:v>
                      </c:pt>
                      <c:pt idx="13025">
                        <c:v>0.22</c:v>
                      </c:pt>
                      <c:pt idx="13026">
                        <c:v>0.24</c:v>
                      </c:pt>
                      <c:pt idx="13027">
                        <c:v>0.24</c:v>
                      </c:pt>
                      <c:pt idx="13028">
                        <c:v>0.25</c:v>
                      </c:pt>
                      <c:pt idx="13029">
                        <c:v>0.26</c:v>
                      </c:pt>
                      <c:pt idx="13030">
                        <c:v>0.24</c:v>
                      </c:pt>
                      <c:pt idx="13031">
                        <c:v>0.24</c:v>
                      </c:pt>
                      <c:pt idx="13032">
                        <c:v>0.26</c:v>
                      </c:pt>
                      <c:pt idx="13033">
                        <c:v>0.28000000000000003</c:v>
                      </c:pt>
                      <c:pt idx="13034">
                        <c:v>0.28000000000000003</c:v>
                      </c:pt>
                      <c:pt idx="13035">
                        <c:v>0.28000000000000003</c:v>
                      </c:pt>
                      <c:pt idx="13036">
                        <c:v>#N/A</c:v>
                      </c:pt>
                      <c:pt idx="13037">
                        <c:v>0.3</c:v>
                      </c:pt>
                      <c:pt idx="13038">
                        <c:v>0.28000000000000003</c:v>
                      </c:pt>
                      <c:pt idx="13039">
                        <c:v>0.28000000000000003</c:v>
                      </c:pt>
                      <c:pt idx="13040">
                        <c:v>0.25</c:v>
                      </c:pt>
                      <c:pt idx="13041">
                        <c:v>#N/A</c:v>
                      </c:pt>
                      <c:pt idx="13042">
                        <c:v>0.27</c:v>
                      </c:pt>
                      <c:pt idx="13043">
                        <c:v>0.25</c:v>
                      </c:pt>
                      <c:pt idx="13044">
                        <c:v>0.27</c:v>
                      </c:pt>
                      <c:pt idx="13045">
                        <c:v>0.25</c:v>
                      </c:pt>
                      <c:pt idx="13046">
                        <c:v>0.26</c:v>
                      </c:pt>
                      <c:pt idx="13047">
                        <c:v>0.24</c:v>
                      </c:pt>
                      <c:pt idx="13048">
                        <c:v>0.24</c:v>
                      </c:pt>
                      <c:pt idx="13049">
                        <c:v>0.22</c:v>
                      </c:pt>
                      <c:pt idx="13050">
                        <c:v>0.24</c:v>
                      </c:pt>
                      <c:pt idx="13051">
                        <c:v>#N/A</c:v>
                      </c:pt>
                      <c:pt idx="13052">
                        <c:v>0.21</c:v>
                      </c:pt>
                      <c:pt idx="13053">
                        <c:v>0.24</c:v>
                      </c:pt>
                      <c:pt idx="13054">
                        <c:v>0.26</c:v>
                      </c:pt>
                      <c:pt idx="13055">
                        <c:v>0.26</c:v>
                      </c:pt>
                      <c:pt idx="13056">
                        <c:v>0.26</c:v>
                      </c:pt>
                      <c:pt idx="13057">
                        <c:v>0.24</c:v>
                      </c:pt>
                      <c:pt idx="13058">
                        <c:v>0.22</c:v>
                      </c:pt>
                      <c:pt idx="13059">
                        <c:v>0.22</c:v>
                      </c:pt>
                      <c:pt idx="13060">
                        <c:v>0.22</c:v>
                      </c:pt>
                      <c:pt idx="13061">
                        <c:v>0.22</c:v>
                      </c:pt>
                      <c:pt idx="13062">
                        <c:v>0.22</c:v>
                      </c:pt>
                      <c:pt idx="13063">
                        <c:v>0.23</c:v>
                      </c:pt>
                      <c:pt idx="13064">
                        <c:v>0.23</c:v>
                      </c:pt>
                      <c:pt idx="13065">
                        <c:v>0.23</c:v>
                      </c:pt>
                      <c:pt idx="13066">
                        <c:v>0.24</c:v>
                      </c:pt>
                      <c:pt idx="13067">
                        <c:v>0.25</c:v>
                      </c:pt>
                      <c:pt idx="13068">
                        <c:v>0.27</c:v>
                      </c:pt>
                      <c:pt idx="13069">
                        <c:v>0.27</c:v>
                      </c:pt>
                      <c:pt idx="13070">
                        <c:v>0.27</c:v>
                      </c:pt>
                      <c:pt idx="13071">
                        <c:v>0.28999999999999998</c:v>
                      </c:pt>
                      <c:pt idx="13072">
                        <c:v>0.28999999999999998</c:v>
                      </c:pt>
                      <c:pt idx="13073">
                        <c:v>0.28999999999999998</c:v>
                      </c:pt>
                      <c:pt idx="13074">
                        <c:v>0.28999999999999998</c:v>
                      </c:pt>
                      <c:pt idx="13075">
                        <c:v>0.28999999999999998</c:v>
                      </c:pt>
                      <c:pt idx="13076">
                        <c:v>#N/A</c:v>
                      </c:pt>
                      <c:pt idx="13077">
                        <c:v>0.31</c:v>
                      </c:pt>
                      <c:pt idx="13078">
                        <c:v>0.28999999999999998</c:v>
                      </c:pt>
                      <c:pt idx="13079">
                        <c:v>0.31</c:v>
                      </c:pt>
                      <c:pt idx="13080">
                        <c:v>0.31</c:v>
                      </c:pt>
                      <c:pt idx="13081">
                        <c:v>0.3</c:v>
                      </c:pt>
                      <c:pt idx="13082">
                        <c:v>0.3</c:v>
                      </c:pt>
                      <c:pt idx="13083">
                        <c:v>0.3</c:v>
                      </c:pt>
                      <c:pt idx="13084">
                        <c:v>0.3</c:v>
                      </c:pt>
                      <c:pt idx="13085">
                        <c:v>0.28000000000000003</c:v>
                      </c:pt>
                      <c:pt idx="13086">
                        <c:v>0.31</c:v>
                      </c:pt>
                      <c:pt idx="13087">
                        <c:v>0.3</c:v>
                      </c:pt>
                      <c:pt idx="13088">
                        <c:v>0.3</c:v>
                      </c:pt>
                      <c:pt idx="13089">
                        <c:v>0.32</c:v>
                      </c:pt>
                      <c:pt idx="13090">
                        <c:v>0.33</c:v>
                      </c:pt>
                      <c:pt idx="13091">
                        <c:v>0.33</c:v>
                      </c:pt>
                      <c:pt idx="13092">
                        <c:v>0.35</c:v>
                      </c:pt>
                      <c:pt idx="13093">
                        <c:v>0.4</c:v>
                      </c:pt>
                      <c:pt idx="13094">
                        <c:v>0.37</c:v>
                      </c:pt>
                      <c:pt idx="13095">
                        <c:v>0.37</c:v>
                      </c:pt>
                      <c:pt idx="13096">
                        <c:v>0.39</c:v>
                      </c:pt>
                      <c:pt idx="13097">
                        <c:v>0.41</c:v>
                      </c:pt>
                      <c:pt idx="13098">
                        <c:v>0.39</c:v>
                      </c:pt>
                      <c:pt idx="13099">
                        <c:v>0.37</c:v>
                      </c:pt>
                      <c:pt idx="13100">
                        <c:v>0.37</c:v>
                      </c:pt>
                      <c:pt idx="13101">
                        <c:v>0.36</c:v>
                      </c:pt>
                      <c:pt idx="13102">
                        <c:v>0.33</c:v>
                      </c:pt>
                      <c:pt idx="13103">
                        <c:v>0.34</c:v>
                      </c:pt>
                      <c:pt idx="13104">
                        <c:v>0.33</c:v>
                      </c:pt>
                      <c:pt idx="13105">
                        <c:v>0.33</c:v>
                      </c:pt>
                      <c:pt idx="13106">
                        <c:v>0.33</c:v>
                      </c:pt>
                      <c:pt idx="13107">
                        <c:v>0.36</c:v>
                      </c:pt>
                      <c:pt idx="13108">
                        <c:v>0.35</c:v>
                      </c:pt>
                      <c:pt idx="13109">
                        <c:v>0.35</c:v>
                      </c:pt>
                      <c:pt idx="13110">
                        <c:v>0.32</c:v>
                      </c:pt>
                      <c:pt idx="13111">
                        <c:v>0.32</c:v>
                      </c:pt>
                      <c:pt idx="13112">
                        <c:v>0.28000000000000003</c:v>
                      </c:pt>
                      <c:pt idx="13113">
                        <c:v>0.3</c:v>
                      </c:pt>
                      <c:pt idx="13114">
                        <c:v>0.28999999999999998</c:v>
                      </c:pt>
                      <c:pt idx="13115">
                        <c:v>0.27</c:v>
                      </c:pt>
                      <c:pt idx="13116">
                        <c:v>0.27</c:v>
                      </c:pt>
                      <c:pt idx="13117">
                        <c:v>0.27</c:v>
                      </c:pt>
                      <c:pt idx="13118">
                        <c:v>0.27</c:v>
                      </c:pt>
                      <c:pt idx="13119">
                        <c:v>0.27</c:v>
                      </c:pt>
                      <c:pt idx="13120">
                        <c:v>0.28999999999999998</c:v>
                      </c:pt>
                      <c:pt idx="13121">
                        <c:v>0.27</c:v>
                      </c:pt>
                      <c:pt idx="13122">
                        <c:v>0.27</c:v>
                      </c:pt>
                      <c:pt idx="13123">
                        <c:v>0.26</c:v>
                      </c:pt>
                      <c:pt idx="13124">
                        <c:v>0.26</c:v>
                      </c:pt>
                      <c:pt idx="13125">
                        <c:v>0.26</c:v>
                      </c:pt>
                      <c:pt idx="13126">
                        <c:v>0.27</c:v>
                      </c:pt>
                      <c:pt idx="13127">
                        <c:v>0.27</c:v>
                      </c:pt>
                      <c:pt idx="13128">
                        <c:v>0.27</c:v>
                      </c:pt>
                      <c:pt idx="13129">
                        <c:v>0.28000000000000003</c:v>
                      </c:pt>
                      <c:pt idx="13130">
                        <c:v>0.27</c:v>
                      </c:pt>
                      <c:pt idx="13131">
                        <c:v>0.27</c:v>
                      </c:pt>
                      <c:pt idx="13132">
                        <c:v>0.27</c:v>
                      </c:pt>
                      <c:pt idx="13133">
                        <c:v>0.27</c:v>
                      </c:pt>
                      <c:pt idx="13134">
                        <c:v>0.27</c:v>
                      </c:pt>
                      <c:pt idx="13135">
                        <c:v>0.27</c:v>
                      </c:pt>
                      <c:pt idx="13136">
                        <c:v>0.28999999999999998</c:v>
                      </c:pt>
                      <c:pt idx="13137">
                        <c:v>0.28999999999999998</c:v>
                      </c:pt>
                      <c:pt idx="13138">
                        <c:v>0.3</c:v>
                      </c:pt>
                      <c:pt idx="13139">
                        <c:v>0.32</c:v>
                      </c:pt>
                      <c:pt idx="13140">
                        <c:v>0.32</c:v>
                      </c:pt>
                      <c:pt idx="13141">
                        <c:v>0.3</c:v>
                      </c:pt>
                      <c:pt idx="13142">
                        <c:v>0.3</c:v>
                      </c:pt>
                      <c:pt idx="13143">
                        <c:v>0.28000000000000003</c:v>
                      </c:pt>
                      <c:pt idx="13144">
                        <c:v>0.28999999999999998</c:v>
                      </c:pt>
                      <c:pt idx="13145">
                        <c:v>0.3</c:v>
                      </c:pt>
                      <c:pt idx="13146">
                        <c:v>#N/A</c:v>
                      </c:pt>
                      <c:pt idx="13147">
                        <c:v>0.3</c:v>
                      </c:pt>
                      <c:pt idx="13148">
                        <c:v>0.27</c:v>
                      </c:pt>
                      <c:pt idx="13149">
                        <c:v>0.27</c:v>
                      </c:pt>
                      <c:pt idx="13150">
                        <c:v>0.25</c:v>
                      </c:pt>
                      <c:pt idx="13151">
                        <c:v>0.25</c:v>
                      </c:pt>
                      <c:pt idx="13152">
                        <c:v>0.25</c:v>
                      </c:pt>
                      <c:pt idx="13153">
                        <c:v>0.26</c:v>
                      </c:pt>
                      <c:pt idx="13154">
                        <c:v>0.27</c:v>
                      </c:pt>
                      <c:pt idx="13155">
                        <c:v>0.28000000000000003</c:v>
                      </c:pt>
                      <c:pt idx="13156">
                        <c:v>0.27</c:v>
                      </c:pt>
                      <c:pt idx="13157">
                        <c:v>0.3</c:v>
                      </c:pt>
                      <c:pt idx="13158">
                        <c:v>0.3</c:v>
                      </c:pt>
                      <c:pt idx="13159">
                        <c:v>0.3</c:v>
                      </c:pt>
                      <c:pt idx="13160">
                        <c:v>0.28999999999999998</c:v>
                      </c:pt>
                      <c:pt idx="13161">
                        <c:v>0.28999999999999998</c:v>
                      </c:pt>
                      <c:pt idx="13162">
                        <c:v>0.3</c:v>
                      </c:pt>
                      <c:pt idx="13163">
                        <c:v>0.32</c:v>
                      </c:pt>
                      <c:pt idx="13164">
                        <c:v>0.32</c:v>
                      </c:pt>
                      <c:pt idx="13165">
                        <c:v>0.31</c:v>
                      </c:pt>
                      <c:pt idx="13166">
                        <c:v>0.31</c:v>
                      </c:pt>
                      <c:pt idx="13167">
                        <c:v>0.31</c:v>
                      </c:pt>
                      <c:pt idx="13168">
                        <c:v>0.31</c:v>
                      </c:pt>
                      <c:pt idx="13169">
                        <c:v>0.31</c:v>
                      </c:pt>
                      <c:pt idx="13170">
                        <c:v>0.33</c:v>
                      </c:pt>
                      <c:pt idx="13171">
                        <c:v>0.3</c:v>
                      </c:pt>
                      <c:pt idx="13172">
                        <c:v>0.3</c:v>
                      </c:pt>
                      <c:pt idx="13173">
                        <c:v>#N/A</c:v>
                      </c:pt>
                      <c:pt idx="13174">
                        <c:v>0.28000000000000003</c:v>
                      </c:pt>
                      <c:pt idx="13175">
                        <c:v>0.27</c:v>
                      </c:pt>
                      <c:pt idx="13176">
                        <c:v>0.27</c:v>
                      </c:pt>
                      <c:pt idx="13177">
                        <c:v>0.27</c:v>
                      </c:pt>
                      <c:pt idx="13178">
                        <c:v>0.27</c:v>
                      </c:pt>
                      <c:pt idx="13179">
                        <c:v>0.25</c:v>
                      </c:pt>
                      <c:pt idx="13180">
                        <c:v>0.25</c:v>
                      </c:pt>
                      <c:pt idx="13181">
                        <c:v>0.24</c:v>
                      </c:pt>
                      <c:pt idx="13182">
                        <c:v>0.25</c:v>
                      </c:pt>
                      <c:pt idx="13183">
                        <c:v>0.22</c:v>
                      </c:pt>
                      <c:pt idx="13184">
                        <c:v>0.22</c:v>
                      </c:pt>
                      <c:pt idx="13185">
                        <c:v>0.22</c:v>
                      </c:pt>
                      <c:pt idx="13186">
                        <c:v>0.22</c:v>
                      </c:pt>
                      <c:pt idx="13187">
                        <c:v>0.22</c:v>
                      </c:pt>
                      <c:pt idx="13188">
                        <c:v>0.22</c:v>
                      </c:pt>
                      <c:pt idx="13189">
                        <c:v>0.23</c:v>
                      </c:pt>
                      <c:pt idx="13190">
                        <c:v>0.25</c:v>
                      </c:pt>
                      <c:pt idx="13191">
                        <c:v>0.23</c:v>
                      </c:pt>
                      <c:pt idx="13192">
                        <c:v>0.23</c:v>
                      </c:pt>
                      <c:pt idx="13193">
                        <c:v>0.24</c:v>
                      </c:pt>
                      <c:pt idx="13194">
                        <c:v>0.24</c:v>
                      </c:pt>
                      <c:pt idx="13195">
                        <c:v>0.24</c:v>
                      </c:pt>
                      <c:pt idx="13196">
                        <c:v>0.24</c:v>
                      </c:pt>
                      <c:pt idx="13197">
                        <c:v>0.27</c:v>
                      </c:pt>
                      <c:pt idx="13198">
                        <c:v>0.28999999999999998</c:v>
                      </c:pt>
                      <c:pt idx="13199">
                        <c:v>0.28999999999999998</c:v>
                      </c:pt>
                      <c:pt idx="13200">
                        <c:v>0.27</c:v>
                      </c:pt>
                      <c:pt idx="13201">
                        <c:v>0.27</c:v>
                      </c:pt>
                      <c:pt idx="13202">
                        <c:v>0.27</c:v>
                      </c:pt>
                      <c:pt idx="13203">
                        <c:v>0.27</c:v>
                      </c:pt>
                      <c:pt idx="13204">
                        <c:v>0.28999999999999998</c:v>
                      </c:pt>
                      <c:pt idx="13205">
                        <c:v>0.28999999999999998</c:v>
                      </c:pt>
                      <c:pt idx="13206">
                        <c:v>0.28999999999999998</c:v>
                      </c:pt>
                      <c:pt idx="13207">
                        <c:v>0.31</c:v>
                      </c:pt>
                      <c:pt idx="13208">
                        <c:v>0.26</c:v>
                      </c:pt>
                      <c:pt idx="13209">
                        <c:v>0.26</c:v>
                      </c:pt>
                      <c:pt idx="13210">
                        <c:v>0.28000000000000003</c:v>
                      </c:pt>
                      <c:pt idx="13211">
                        <c:v>0.28000000000000003</c:v>
                      </c:pt>
                      <c:pt idx="13212">
                        <c:v>0.27</c:v>
                      </c:pt>
                      <c:pt idx="13213">
                        <c:v>0.27</c:v>
                      </c:pt>
                      <c:pt idx="13214">
                        <c:v>0.27</c:v>
                      </c:pt>
                      <c:pt idx="13215">
                        <c:v>0.22</c:v>
                      </c:pt>
                      <c:pt idx="13216">
                        <c:v>#N/A</c:v>
                      </c:pt>
                      <c:pt idx="13217">
                        <c:v>0.23</c:v>
                      </c:pt>
                      <c:pt idx="13218">
                        <c:v>0.25</c:v>
                      </c:pt>
                      <c:pt idx="13219">
                        <c:v>0.27</c:v>
                      </c:pt>
                      <c:pt idx="13220">
                        <c:v>0.25</c:v>
                      </c:pt>
                      <c:pt idx="13221">
                        <c:v>0.25</c:v>
                      </c:pt>
                      <c:pt idx="13222">
                        <c:v>0.25</c:v>
                      </c:pt>
                      <c:pt idx="13223">
                        <c:v>0.25</c:v>
                      </c:pt>
                      <c:pt idx="13224">
                        <c:v>0.24</c:v>
                      </c:pt>
                      <c:pt idx="13225">
                        <c:v>0.27</c:v>
                      </c:pt>
                      <c:pt idx="13226">
                        <c:v>0.25</c:v>
                      </c:pt>
                      <c:pt idx="13227">
                        <c:v>0.25</c:v>
                      </c:pt>
                      <c:pt idx="13228">
                        <c:v>0.27</c:v>
                      </c:pt>
                      <c:pt idx="13229">
                        <c:v>0.27</c:v>
                      </c:pt>
                      <c:pt idx="13230">
                        <c:v>0.27</c:v>
                      </c:pt>
                      <c:pt idx="13231">
                        <c:v>0.27</c:v>
                      </c:pt>
                      <c:pt idx="13232">
                        <c:v>0.27</c:v>
                      </c:pt>
                      <c:pt idx="13233">
                        <c:v>0.26</c:v>
                      </c:pt>
                      <c:pt idx="13234">
                        <c:v>0.25</c:v>
                      </c:pt>
                      <c:pt idx="13235">
                        <c:v>0.23</c:v>
                      </c:pt>
                      <c:pt idx="13236">
                        <c:v>0.25</c:v>
                      </c:pt>
                      <c:pt idx="13237">
                        <c:v>0.23</c:v>
                      </c:pt>
                      <c:pt idx="13238">
                        <c:v>0.23</c:v>
                      </c:pt>
                      <c:pt idx="13239">
                        <c:v>0.23</c:v>
                      </c:pt>
                      <c:pt idx="13240">
                        <c:v>0.27</c:v>
                      </c:pt>
                      <c:pt idx="13241">
                        <c:v>#N/A</c:v>
                      </c:pt>
                      <c:pt idx="13242">
                        <c:v>0.25</c:v>
                      </c:pt>
                      <c:pt idx="13243">
                        <c:v>0.27</c:v>
                      </c:pt>
                      <c:pt idx="13244">
                        <c:v>0.28000000000000003</c:v>
                      </c:pt>
                      <c:pt idx="13245">
                        <c:v>0.27</c:v>
                      </c:pt>
                      <c:pt idx="13246">
                        <c:v>0.27</c:v>
                      </c:pt>
                      <c:pt idx="13247">
                        <c:v>0.27</c:v>
                      </c:pt>
                      <c:pt idx="13248">
                        <c:v>0.3</c:v>
                      </c:pt>
                      <c:pt idx="13249">
                        <c:v>0.28999999999999998</c:v>
                      </c:pt>
                      <c:pt idx="13250">
                        <c:v>0.3</c:v>
                      </c:pt>
                      <c:pt idx="13251">
                        <c:v>0.32</c:v>
                      </c:pt>
                      <c:pt idx="13252">
                        <c:v>0.28999999999999998</c:v>
                      </c:pt>
                      <c:pt idx="13253">
                        <c:v>0.28999999999999998</c:v>
                      </c:pt>
                      <c:pt idx="13254">
                        <c:v>0.31</c:v>
                      </c:pt>
                      <c:pt idx="13255">
                        <c:v>0.3</c:v>
                      </c:pt>
                      <c:pt idx="13256">
                        <c:v>0.3</c:v>
                      </c:pt>
                      <c:pt idx="13257">
                        <c:v>#N/A</c:v>
                      </c:pt>
                      <c:pt idx="13258">
                        <c:v>0.3</c:v>
                      </c:pt>
                      <c:pt idx="13259">
                        <c:v>0.3</c:v>
                      </c:pt>
                      <c:pt idx="13260">
                        <c:v>0.28000000000000003</c:v>
                      </c:pt>
                      <c:pt idx="13261">
                        <c:v>0.28000000000000003</c:v>
                      </c:pt>
                      <c:pt idx="13262">
                        <c:v>0.3</c:v>
                      </c:pt>
                      <c:pt idx="13263">
                        <c:v>0.27</c:v>
                      </c:pt>
                      <c:pt idx="13264">
                        <c:v>0.27</c:v>
                      </c:pt>
                      <c:pt idx="13265">
                        <c:v>0.27</c:v>
                      </c:pt>
                      <c:pt idx="13266">
                        <c:v>#N/A</c:v>
                      </c:pt>
                      <c:pt idx="13267">
                        <c:v>0.27</c:v>
                      </c:pt>
                      <c:pt idx="13268">
                        <c:v>0.25</c:v>
                      </c:pt>
                      <c:pt idx="13269">
                        <c:v>0.24</c:v>
                      </c:pt>
                      <c:pt idx="13270">
                        <c:v>0.24</c:v>
                      </c:pt>
                      <c:pt idx="13271">
                        <c:v>0.25</c:v>
                      </c:pt>
                      <c:pt idx="13272">
                        <c:v>0.27</c:v>
                      </c:pt>
                      <c:pt idx="13273">
                        <c:v>0.27</c:v>
                      </c:pt>
                      <c:pt idx="13274">
                        <c:v>#N/A</c:v>
                      </c:pt>
                      <c:pt idx="13275">
                        <c:v>0.28999999999999998</c:v>
                      </c:pt>
                      <c:pt idx="13276">
                        <c:v>0.27</c:v>
                      </c:pt>
                      <c:pt idx="13277">
                        <c:v>0.27</c:v>
                      </c:pt>
                      <c:pt idx="13278">
                        <c:v>0.27</c:v>
                      </c:pt>
                      <c:pt idx="13279">
                        <c:v>0.25</c:v>
                      </c:pt>
                      <c:pt idx="13280">
                        <c:v>0.25</c:v>
                      </c:pt>
                      <c:pt idx="13281">
                        <c:v>0.25</c:v>
                      </c:pt>
                      <c:pt idx="13282">
                        <c:v>0.25</c:v>
                      </c:pt>
                      <c:pt idx="13283">
                        <c:v>0.25</c:v>
                      </c:pt>
                      <c:pt idx="13284">
                        <c:v>0.25</c:v>
                      </c:pt>
                      <c:pt idx="13285">
                        <c:v>0.25</c:v>
                      </c:pt>
                      <c:pt idx="13286">
                        <c:v>0.24</c:v>
                      </c:pt>
                      <c:pt idx="13287">
                        <c:v>0.24</c:v>
                      </c:pt>
                      <c:pt idx="13288">
                        <c:v>0.25</c:v>
                      </c:pt>
                      <c:pt idx="13289">
                        <c:v>0.27</c:v>
                      </c:pt>
                      <c:pt idx="13290">
                        <c:v>0.24</c:v>
                      </c:pt>
                      <c:pt idx="13291">
                        <c:v>0.25</c:v>
                      </c:pt>
                      <c:pt idx="13292">
                        <c:v>0.28000000000000003</c:v>
                      </c:pt>
                      <c:pt idx="13293">
                        <c:v>0.28000000000000003</c:v>
                      </c:pt>
                      <c:pt idx="13294">
                        <c:v>0.28000000000000003</c:v>
                      </c:pt>
                      <c:pt idx="13295">
                        <c:v>0.26</c:v>
                      </c:pt>
                      <c:pt idx="13296">
                        <c:v>0.26</c:v>
                      </c:pt>
                      <c:pt idx="13297">
                        <c:v>#N/A</c:v>
                      </c:pt>
                      <c:pt idx="13298">
                        <c:v>0.26</c:v>
                      </c:pt>
                      <c:pt idx="13299">
                        <c:v>0.26</c:v>
                      </c:pt>
                      <c:pt idx="13300">
                        <c:v>0.27</c:v>
                      </c:pt>
                      <c:pt idx="13301">
                        <c:v>0.25</c:v>
                      </c:pt>
                      <c:pt idx="13302">
                        <c:v>#N/A</c:v>
                      </c:pt>
                      <c:pt idx="13303">
                        <c:v>0.27</c:v>
                      </c:pt>
                      <c:pt idx="13304">
                        <c:v>0.27</c:v>
                      </c:pt>
                      <c:pt idx="13305">
                        <c:v>0.27</c:v>
                      </c:pt>
                      <c:pt idx="13306">
                        <c:v>0.27</c:v>
                      </c:pt>
                      <c:pt idx="13307">
                        <c:v>0.25</c:v>
                      </c:pt>
                      <c:pt idx="13308">
                        <c:v>0.24</c:v>
                      </c:pt>
                      <c:pt idx="13309">
                        <c:v>0.26</c:v>
                      </c:pt>
                      <c:pt idx="13310">
                        <c:v>0.26</c:v>
                      </c:pt>
                      <c:pt idx="13311">
                        <c:v>0.26</c:v>
                      </c:pt>
                      <c:pt idx="13312">
                        <c:v>0.26</c:v>
                      </c:pt>
                      <c:pt idx="13313">
                        <c:v>0.26</c:v>
                      </c:pt>
                      <c:pt idx="13314">
                        <c:v>0.28000000000000003</c:v>
                      </c:pt>
                      <c:pt idx="13315">
                        <c:v>0.26</c:v>
                      </c:pt>
                      <c:pt idx="13316">
                        <c:v>#N/A</c:v>
                      </c:pt>
                      <c:pt idx="13317">
                        <c:v>0.26</c:v>
                      </c:pt>
                      <c:pt idx="13318">
                        <c:v>0.26</c:v>
                      </c:pt>
                      <c:pt idx="13319">
                        <c:v>0.23</c:v>
                      </c:pt>
                      <c:pt idx="13320">
                        <c:v>0.28000000000000003</c:v>
                      </c:pt>
                      <c:pt idx="13321">
                        <c:v>0.28999999999999998</c:v>
                      </c:pt>
                      <c:pt idx="13322">
                        <c:v>0.3</c:v>
                      </c:pt>
                      <c:pt idx="13323">
                        <c:v>0.27</c:v>
                      </c:pt>
                      <c:pt idx="13324">
                        <c:v>0.27</c:v>
                      </c:pt>
                      <c:pt idx="13325">
                        <c:v>0.27</c:v>
                      </c:pt>
                      <c:pt idx="13326">
                        <c:v>0.25</c:v>
                      </c:pt>
                      <c:pt idx="13327">
                        <c:v>0.27</c:v>
                      </c:pt>
                      <c:pt idx="13328">
                        <c:v>0.27</c:v>
                      </c:pt>
                      <c:pt idx="13329">
                        <c:v>0.25</c:v>
                      </c:pt>
                      <c:pt idx="13330">
                        <c:v>0.25</c:v>
                      </c:pt>
                      <c:pt idx="13331">
                        <c:v>0.27</c:v>
                      </c:pt>
                      <c:pt idx="13332">
                        <c:v>0.28999999999999998</c:v>
                      </c:pt>
                      <c:pt idx="13333">
                        <c:v>0.28999999999999998</c:v>
                      </c:pt>
                      <c:pt idx="13334">
                        <c:v>0.27</c:v>
                      </c:pt>
                      <c:pt idx="13335">
                        <c:v>0.28999999999999998</c:v>
                      </c:pt>
                      <c:pt idx="13336">
                        <c:v>#N/A</c:v>
                      </c:pt>
                      <c:pt idx="13337">
                        <c:v>0.28999999999999998</c:v>
                      </c:pt>
                      <c:pt idx="13338">
                        <c:v>0.27</c:v>
                      </c:pt>
                      <c:pt idx="13339">
                        <c:v>0.26</c:v>
                      </c:pt>
                      <c:pt idx="13340">
                        <c:v>0.27</c:v>
                      </c:pt>
                      <c:pt idx="13341">
                        <c:v>0.25</c:v>
                      </c:pt>
                      <c:pt idx="13342">
                        <c:v>0.25</c:v>
                      </c:pt>
                      <c:pt idx="13343">
                        <c:v>0.27</c:v>
                      </c:pt>
                      <c:pt idx="13344">
                        <c:v>0.25</c:v>
                      </c:pt>
                      <c:pt idx="13345">
                        <c:v>0.25</c:v>
                      </c:pt>
                      <c:pt idx="13346">
                        <c:v>0.24</c:v>
                      </c:pt>
                      <c:pt idx="13347">
                        <c:v>0.25</c:v>
                      </c:pt>
                      <c:pt idx="13348">
                        <c:v>0.25</c:v>
                      </c:pt>
                      <c:pt idx="13349">
                        <c:v>0.25</c:v>
                      </c:pt>
                      <c:pt idx="13350">
                        <c:v>0.27</c:v>
                      </c:pt>
                      <c:pt idx="13351">
                        <c:v>0.27</c:v>
                      </c:pt>
                      <c:pt idx="13352">
                        <c:v>0.27</c:v>
                      </c:pt>
                      <c:pt idx="13353">
                        <c:v>0.27</c:v>
                      </c:pt>
                      <c:pt idx="13354">
                        <c:v>0.27</c:v>
                      </c:pt>
                      <c:pt idx="13355">
                        <c:v>0.25</c:v>
                      </c:pt>
                      <c:pt idx="13356">
                        <c:v>0.26</c:v>
                      </c:pt>
                      <c:pt idx="13357">
                        <c:v>0.24</c:v>
                      </c:pt>
                      <c:pt idx="13358">
                        <c:v>0.26</c:v>
                      </c:pt>
                      <c:pt idx="13359">
                        <c:v>0.27</c:v>
                      </c:pt>
                      <c:pt idx="13360">
                        <c:v>0.26</c:v>
                      </c:pt>
                      <c:pt idx="13361">
                        <c:v>0.24</c:v>
                      </c:pt>
                      <c:pt idx="13362">
                        <c:v>0.25</c:v>
                      </c:pt>
                      <c:pt idx="13363">
                        <c:v>0.25</c:v>
                      </c:pt>
                      <c:pt idx="13364">
                        <c:v>0.25</c:v>
                      </c:pt>
                      <c:pt idx="13365">
                        <c:v>#N/A</c:v>
                      </c:pt>
                      <c:pt idx="13366">
                        <c:v>0.23</c:v>
                      </c:pt>
                      <c:pt idx="13367">
                        <c:v>0.25</c:v>
                      </c:pt>
                      <c:pt idx="13368">
                        <c:v>0.24</c:v>
                      </c:pt>
                      <c:pt idx="13369">
                        <c:v>0.22</c:v>
                      </c:pt>
                      <c:pt idx="13370">
                        <c:v>0.24</c:v>
                      </c:pt>
                      <c:pt idx="13371">
                        <c:v>0.24</c:v>
                      </c:pt>
                      <c:pt idx="13372">
                        <c:v>0.24</c:v>
                      </c:pt>
                      <c:pt idx="13373">
                        <c:v>0.24</c:v>
                      </c:pt>
                      <c:pt idx="13374">
                        <c:v>0.24</c:v>
                      </c:pt>
                      <c:pt idx="13375">
                        <c:v>0.22</c:v>
                      </c:pt>
                      <c:pt idx="13376">
                        <c:v>0.22</c:v>
                      </c:pt>
                      <c:pt idx="13377">
                        <c:v>0.24</c:v>
                      </c:pt>
                      <c:pt idx="13378">
                        <c:v>0.24</c:v>
                      </c:pt>
                      <c:pt idx="13379">
                        <c:v>0.24</c:v>
                      </c:pt>
                      <c:pt idx="13380">
                        <c:v>0.24</c:v>
                      </c:pt>
                      <c:pt idx="13381">
                        <c:v>0.24</c:v>
                      </c:pt>
                      <c:pt idx="13382">
                        <c:v>0.23</c:v>
                      </c:pt>
                      <c:pt idx="13383">
                        <c:v>0.23</c:v>
                      </c:pt>
                      <c:pt idx="13384">
                        <c:v>0.23</c:v>
                      </c:pt>
                      <c:pt idx="13385">
                        <c:v>0.22</c:v>
                      </c:pt>
                      <c:pt idx="13386">
                        <c:v>0.2</c:v>
                      </c:pt>
                      <c:pt idx="13387">
                        <c:v>0.22</c:v>
                      </c:pt>
                      <c:pt idx="13388">
                        <c:v>0.2</c:v>
                      </c:pt>
                      <c:pt idx="13389">
                        <c:v>0.2</c:v>
                      </c:pt>
                      <c:pt idx="13390">
                        <c:v>0.22</c:v>
                      </c:pt>
                      <c:pt idx="13391">
                        <c:v>0.22</c:v>
                      </c:pt>
                      <c:pt idx="13392">
                        <c:v>0.22</c:v>
                      </c:pt>
                      <c:pt idx="13393">
                        <c:v>0.22</c:v>
                      </c:pt>
                      <c:pt idx="13394">
                        <c:v>0.22</c:v>
                      </c:pt>
                      <c:pt idx="13395">
                        <c:v>0.26</c:v>
                      </c:pt>
                      <c:pt idx="13396">
                        <c:v>0.24</c:v>
                      </c:pt>
                      <c:pt idx="13397">
                        <c:v>0.26</c:v>
                      </c:pt>
                      <c:pt idx="13398">
                        <c:v>0.26</c:v>
                      </c:pt>
                      <c:pt idx="13399">
                        <c:v>0.23</c:v>
                      </c:pt>
                      <c:pt idx="13400">
                        <c:v>0.26</c:v>
                      </c:pt>
                      <c:pt idx="13401">
                        <c:v>0.26</c:v>
                      </c:pt>
                      <c:pt idx="13402">
                        <c:v>0.26</c:v>
                      </c:pt>
                      <c:pt idx="13403">
                        <c:v>0.26</c:v>
                      </c:pt>
                      <c:pt idx="13404">
                        <c:v>0.26</c:v>
                      </c:pt>
                      <c:pt idx="13405">
                        <c:v>0.26</c:v>
                      </c:pt>
                      <c:pt idx="13406">
                        <c:v>#N/A</c:v>
                      </c:pt>
                      <c:pt idx="13407">
                        <c:v>0.28999999999999998</c:v>
                      </c:pt>
                      <c:pt idx="13408">
                        <c:v>0.3</c:v>
                      </c:pt>
                      <c:pt idx="13409">
                        <c:v>0.31</c:v>
                      </c:pt>
                      <c:pt idx="13410">
                        <c:v>0.3</c:v>
                      </c:pt>
                      <c:pt idx="13411">
                        <c:v>0.3</c:v>
                      </c:pt>
                      <c:pt idx="13412">
                        <c:v>0.32</c:v>
                      </c:pt>
                      <c:pt idx="13413">
                        <c:v>0.3</c:v>
                      </c:pt>
                      <c:pt idx="13414">
                        <c:v>0.3</c:v>
                      </c:pt>
                      <c:pt idx="13415">
                        <c:v>0.32</c:v>
                      </c:pt>
                      <c:pt idx="13416">
                        <c:v>0.32</c:v>
                      </c:pt>
                      <c:pt idx="13417">
                        <c:v>0.34</c:v>
                      </c:pt>
                      <c:pt idx="13418">
                        <c:v>0.34</c:v>
                      </c:pt>
                      <c:pt idx="13419">
                        <c:v>0.32</c:v>
                      </c:pt>
                      <c:pt idx="13420">
                        <c:v>0.28999999999999998</c:v>
                      </c:pt>
                      <c:pt idx="13421">
                        <c:v>0.27</c:v>
                      </c:pt>
                      <c:pt idx="13422">
                        <c:v>0.27</c:v>
                      </c:pt>
                      <c:pt idx="13423">
                        <c:v>0.31</c:v>
                      </c:pt>
                      <c:pt idx="13424">
                        <c:v>0.33</c:v>
                      </c:pt>
                      <c:pt idx="13425">
                        <c:v>0.38</c:v>
                      </c:pt>
                      <c:pt idx="13426">
                        <c:v>0.42</c:v>
                      </c:pt>
                      <c:pt idx="13427">
                        <c:v>0.43</c:v>
                      </c:pt>
                      <c:pt idx="13428">
                        <c:v>0.39</c:v>
                      </c:pt>
                      <c:pt idx="13429">
                        <c:v>0.36</c:v>
                      </c:pt>
                      <c:pt idx="13430">
                        <c:v>0.36</c:v>
                      </c:pt>
                      <c:pt idx="13431">
                        <c:v>0.34</c:v>
                      </c:pt>
                      <c:pt idx="13432">
                        <c:v>0.34</c:v>
                      </c:pt>
                      <c:pt idx="13433">
                        <c:v>0.36</c:v>
                      </c:pt>
                      <c:pt idx="13434">
                        <c:v>#N/A</c:v>
                      </c:pt>
                      <c:pt idx="13435">
                        <c:v>0.4</c:v>
                      </c:pt>
                      <c:pt idx="13436">
                        <c:v>0.37</c:v>
                      </c:pt>
                      <c:pt idx="13437">
                        <c:v>0.37</c:v>
                      </c:pt>
                      <c:pt idx="13438">
                        <c:v>0.38</c:v>
                      </c:pt>
                      <c:pt idx="13439">
                        <c:v>0.34</c:v>
                      </c:pt>
                      <c:pt idx="13440">
                        <c:v>0.37</c:v>
                      </c:pt>
                      <c:pt idx="13441">
                        <c:v>0.34</c:v>
                      </c:pt>
                      <c:pt idx="13442">
                        <c:v>0.34</c:v>
                      </c:pt>
                      <c:pt idx="13443">
                        <c:v>0.32</c:v>
                      </c:pt>
                      <c:pt idx="13444">
                        <c:v>0.32</c:v>
                      </c:pt>
                      <c:pt idx="13445">
                        <c:v>0.32</c:v>
                      </c:pt>
                      <c:pt idx="13446">
                        <c:v>0.32</c:v>
                      </c:pt>
                      <c:pt idx="13447">
                        <c:v>0.33</c:v>
                      </c:pt>
                      <c:pt idx="13448">
                        <c:v>0.34</c:v>
                      </c:pt>
                      <c:pt idx="13449">
                        <c:v>0.32</c:v>
                      </c:pt>
                      <c:pt idx="13450">
                        <c:v>0.31</c:v>
                      </c:pt>
                      <c:pt idx="13451">
                        <c:v>0.33</c:v>
                      </c:pt>
                      <c:pt idx="13452">
                        <c:v>0.33</c:v>
                      </c:pt>
                      <c:pt idx="13453">
                        <c:v>0.31</c:v>
                      </c:pt>
                      <c:pt idx="13454">
                        <c:v>0.35</c:v>
                      </c:pt>
                      <c:pt idx="13455">
                        <c:v>0.3</c:v>
                      </c:pt>
                      <c:pt idx="13456">
                        <c:v>0.32</c:v>
                      </c:pt>
                      <c:pt idx="13457">
                        <c:v>0.32</c:v>
                      </c:pt>
                      <c:pt idx="13458">
                        <c:v>0.32</c:v>
                      </c:pt>
                      <c:pt idx="13459">
                        <c:v>0.3</c:v>
                      </c:pt>
                      <c:pt idx="13460">
                        <c:v>0.32</c:v>
                      </c:pt>
                      <c:pt idx="13461">
                        <c:v>0.32</c:v>
                      </c:pt>
                      <c:pt idx="13462">
                        <c:v>0.34</c:v>
                      </c:pt>
                      <c:pt idx="13463">
                        <c:v>0.34</c:v>
                      </c:pt>
                      <c:pt idx="13464">
                        <c:v>0.36</c:v>
                      </c:pt>
                      <c:pt idx="13465">
                        <c:v>0.36</c:v>
                      </c:pt>
                      <c:pt idx="13466">
                        <c:v>0.36</c:v>
                      </c:pt>
                      <c:pt idx="13467">
                        <c:v>0.36</c:v>
                      </c:pt>
                      <c:pt idx="13468">
                        <c:v>0.38</c:v>
                      </c:pt>
                      <c:pt idx="13469">
                        <c:v>0.42</c:v>
                      </c:pt>
                      <c:pt idx="13470">
                        <c:v>0.4</c:v>
                      </c:pt>
                      <c:pt idx="13471">
                        <c:v>0.41</c:v>
                      </c:pt>
                      <c:pt idx="13472">
                        <c:v>0.38</c:v>
                      </c:pt>
                      <c:pt idx="13473">
                        <c:v>0.4</c:v>
                      </c:pt>
                      <c:pt idx="13474">
                        <c:v>0.39</c:v>
                      </c:pt>
                      <c:pt idx="13475">
                        <c:v>0.39</c:v>
                      </c:pt>
                      <c:pt idx="13476">
                        <c:v>#N/A</c:v>
                      </c:pt>
                      <c:pt idx="13477">
                        <c:v>0.43</c:v>
                      </c:pt>
                      <c:pt idx="13478">
                        <c:v>0.46</c:v>
                      </c:pt>
                      <c:pt idx="13479">
                        <c:v>0.52</c:v>
                      </c:pt>
                      <c:pt idx="13480">
                        <c:v>0.46</c:v>
                      </c:pt>
                      <c:pt idx="13481">
                        <c:v>0.45</c:v>
                      </c:pt>
                      <c:pt idx="13482">
                        <c:v>0.5</c:v>
                      </c:pt>
                      <c:pt idx="13483">
                        <c:v>0.47</c:v>
                      </c:pt>
                      <c:pt idx="13484">
                        <c:v>0.45</c:v>
                      </c:pt>
                      <c:pt idx="13485">
                        <c:v>0.45</c:v>
                      </c:pt>
                      <c:pt idx="13486">
                        <c:v>0.41</c:v>
                      </c:pt>
                      <c:pt idx="13487">
                        <c:v>0.39</c:v>
                      </c:pt>
                      <c:pt idx="13488">
                        <c:v>0.34</c:v>
                      </c:pt>
                      <c:pt idx="13489">
                        <c:v>0.34</c:v>
                      </c:pt>
                      <c:pt idx="13490">
                        <c:v>0.34</c:v>
                      </c:pt>
                      <c:pt idx="13491">
                        <c:v>0.35</c:v>
                      </c:pt>
                      <c:pt idx="13492">
                        <c:v>0.35</c:v>
                      </c:pt>
                      <c:pt idx="13493">
                        <c:v>0.36</c:v>
                      </c:pt>
                      <c:pt idx="13494">
                        <c:v>0.34</c:v>
                      </c:pt>
                      <c:pt idx="13495">
                        <c:v>0.34</c:v>
                      </c:pt>
                      <c:pt idx="13496">
                        <c:v>0.33</c:v>
                      </c:pt>
                      <c:pt idx="13497">
                        <c:v>0.33</c:v>
                      </c:pt>
                      <c:pt idx="13498">
                        <c:v>0.31</c:v>
                      </c:pt>
                      <c:pt idx="13499">
                        <c:v>0.33</c:v>
                      </c:pt>
                      <c:pt idx="13500">
                        <c:v>0.33</c:v>
                      </c:pt>
                      <c:pt idx="13501">
                        <c:v>0.37</c:v>
                      </c:pt>
                      <c:pt idx="13502">
                        <c:v>0.4</c:v>
                      </c:pt>
                      <c:pt idx="13503">
                        <c:v>0.37</c:v>
                      </c:pt>
                      <c:pt idx="13504">
                        <c:v>0.35</c:v>
                      </c:pt>
                      <c:pt idx="13505">
                        <c:v>0.35</c:v>
                      </c:pt>
                      <c:pt idx="13506">
                        <c:v>#N/A</c:v>
                      </c:pt>
                      <c:pt idx="13507">
                        <c:v>0.37</c:v>
                      </c:pt>
                      <c:pt idx="13508">
                        <c:v>0.34</c:v>
                      </c:pt>
                      <c:pt idx="13509">
                        <c:v>0.33</c:v>
                      </c:pt>
                      <c:pt idx="13510">
                        <c:v>0.33</c:v>
                      </c:pt>
                      <c:pt idx="13511">
                        <c:v>0.33</c:v>
                      </c:pt>
                      <c:pt idx="13512">
                        <c:v>0.31</c:v>
                      </c:pt>
                      <c:pt idx="13513">
                        <c:v>0.31</c:v>
                      </c:pt>
                      <c:pt idx="13514">
                        <c:v>0.33</c:v>
                      </c:pt>
                      <c:pt idx="13515">
                        <c:v>0.32</c:v>
                      </c:pt>
                      <c:pt idx="13516">
                        <c:v>0.32</c:v>
                      </c:pt>
                      <c:pt idx="13517">
                        <c:v>0.31</c:v>
                      </c:pt>
                      <c:pt idx="13518">
                        <c:v>0.33</c:v>
                      </c:pt>
                      <c:pt idx="13519">
                        <c:v>0.31</c:v>
                      </c:pt>
                      <c:pt idx="13520">
                        <c:v>0.33</c:v>
                      </c:pt>
                      <c:pt idx="13521">
                        <c:v>0.32</c:v>
                      </c:pt>
                      <c:pt idx="13522">
                        <c:v>0.32</c:v>
                      </c:pt>
                      <c:pt idx="13523">
                        <c:v>0.3</c:v>
                      </c:pt>
                      <c:pt idx="13524">
                        <c:v>0.28999999999999998</c:v>
                      </c:pt>
                      <c:pt idx="13525">
                        <c:v>0.32</c:v>
                      </c:pt>
                      <c:pt idx="13526">
                        <c:v>#N/A</c:v>
                      </c:pt>
                      <c:pt idx="13527">
                        <c:v>0.34</c:v>
                      </c:pt>
                      <c:pt idx="13528">
                        <c:v>0.32</c:v>
                      </c:pt>
                      <c:pt idx="13529">
                        <c:v>0.28999999999999998</c:v>
                      </c:pt>
                      <c:pt idx="13530">
                        <c:v>0.31</c:v>
                      </c:pt>
                      <c:pt idx="13531">
                        <c:v>0.31</c:v>
                      </c:pt>
                      <c:pt idx="13532">
                        <c:v>0.28999999999999998</c:v>
                      </c:pt>
                      <c:pt idx="13533">
                        <c:v>0.28000000000000003</c:v>
                      </c:pt>
                      <c:pt idx="13534">
                        <c:v>0.28999999999999998</c:v>
                      </c:pt>
                      <c:pt idx="13535">
                        <c:v>0.31</c:v>
                      </c:pt>
                      <c:pt idx="13536">
                        <c:v>0.3</c:v>
                      </c:pt>
                      <c:pt idx="13537">
                        <c:v>0.28999999999999998</c:v>
                      </c:pt>
                      <c:pt idx="13538">
                        <c:v>0.28000000000000003</c:v>
                      </c:pt>
                      <c:pt idx="13539">
                        <c:v>#N/A</c:v>
                      </c:pt>
                      <c:pt idx="13540">
                        <c:v>0.28000000000000003</c:v>
                      </c:pt>
                      <c:pt idx="13541">
                        <c:v>0.3</c:v>
                      </c:pt>
                      <c:pt idx="13542">
                        <c:v>0.28000000000000003</c:v>
                      </c:pt>
                      <c:pt idx="13543">
                        <c:v>0.3</c:v>
                      </c:pt>
                      <c:pt idx="13544">
                        <c:v>0.3</c:v>
                      </c:pt>
                      <c:pt idx="13545">
                        <c:v>0.3</c:v>
                      </c:pt>
                      <c:pt idx="13546">
                        <c:v>0.3</c:v>
                      </c:pt>
                      <c:pt idx="13547">
                        <c:v>0.3</c:v>
                      </c:pt>
                      <c:pt idx="13548">
                        <c:v>0.31</c:v>
                      </c:pt>
                      <c:pt idx="13549">
                        <c:v>0.34</c:v>
                      </c:pt>
                      <c:pt idx="13550">
                        <c:v>0.34</c:v>
                      </c:pt>
                      <c:pt idx="13551">
                        <c:v>0.34</c:v>
                      </c:pt>
                      <c:pt idx="13552">
                        <c:v>0.34</c:v>
                      </c:pt>
                      <c:pt idx="13553">
                        <c:v>0.32</c:v>
                      </c:pt>
                      <c:pt idx="13554">
                        <c:v>0.35</c:v>
                      </c:pt>
                      <c:pt idx="13555">
                        <c:v>0.37</c:v>
                      </c:pt>
                      <c:pt idx="13556">
                        <c:v>0.38</c:v>
                      </c:pt>
                      <c:pt idx="13557">
                        <c:v>0.38</c:v>
                      </c:pt>
                      <c:pt idx="13558">
                        <c:v>#N/A</c:v>
                      </c:pt>
                      <c:pt idx="13559">
                        <c:v>0.42</c:v>
                      </c:pt>
                      <c:pt idx="13560">
                        <c:v>0.4</c:v>
                      </c:pt>
                      <c:pt idx="13561">
                        <c:v>0.39</c:v>
                      </c:pt>
                      <c:pt idx="13562">
                        <c:v>0.38</c:v>
                      </c:pt>
                      <c:pt idx="13563">
                        <c:v>#N/A</c:v>
                      </c:pt>
                      <c:pt idx="13564">
                        <c:v>0.39</c:v>
                      </c:pt>
                      <c:pt idx="13565">
                        <c:v>0.41</c:v>
                      </c:pt>
                      <c:pt idx="13566">
                        <c:v>0.4</c:v>
                      </c:pt>
                      <c:pt idx="13567">
                        <c:v>0.4</c:v>
                      </c:pt>
                      <c:pt idx="13568">
                        <c:v>0.43</c:v>
                      </c:pt>
                      <c:pt idx="13569">
                        <c:v>0.44</c:v>
                      </c:pt>
                      <c:pt idx="13570">
                        <c:v>0.39</c:v>
                      </c:pt>
                      <c:pt idx="13571">
                        <c:v>0.39</c:v>
                      </c:pt>
                      <c:pt idx="13572">
                        <c:v>0.39</c:v>
                      </c:pt>
                      <c:pt idx="13573">
                        <c:v>0.41</c:v>
                      </c:pt>
                      <c:pt idx="13574">
                        <c:v>0.41</c:v>
                      </c:pt>
                      <c:pt idx="13575">
                        <c:v>0.4</c:v>
                      </c:pt>
                      <c:pt idx="13576">
                        <c:v>#N/A</c:v>
                      </c:pt>
                      <c:pt idx="13577">
                        <c:v>0.4</c:v>
                      </c:pt>
                      <c:pt idx="13578">
                        <c:v>0.44</c:v>
                      </c:pt>
                      <c:pt idx="13579">
                        <c:v>0.39</c:v>
                      </c:pt>
                      <c:pt idx="13580">
                        <c:v>0.37</c:v>
                      </c:pt>
                      <c:pt idx="13581">
                        <c:v>0.37</c:v>
                      </c:pt>
                      <c:pt idx="13582">
                        <c:v>0.38</c:v>
                      </c:pt>
                      <c:pt idx="13583">
                        <c:v>0.36</c:v>
                      </c:pt>
                      <c:pt idx="13584">
                        <c:v>0.36</c:v>
                      </c:pt>
                      <c:pt idx="13585">
                        <c:v>0.34</c:v>
                      </c:pt>
                      <c:pt idx="13586">
                        <c:v>0.3</c:v>
                      </c:pt>
                      <c:pt idx="13587">
                        <c:v>0.31</c:v>
                      </c:pt>
                      <c:pt idx="13588">
                        <c:v>0.32</c:v>
                      </c:pt>
                      <c:pt idx="13589">
                        <c:v>0.33</c:v>
                      </c:pt>
                      <c:pt idx="13590">
                        <c:v>0.3</c:v>
                      </c:pt>
                      <c:pt idx="13591">
                        <c:v>0.32</c:v>
                      </c:pt>
                      <c:pt idx="13592">
                        <c:v>0.35</c:v>
                      </c:pt>
                      <c:pt idx="13593">
                        <c:v>0.35</c:v>
                      </c:pt>
                      <c:pt idx="13594">
                        <c:v>0.32</c:v>
                      </c:pt>
                      <c:pt idx="13595">
                        <c:v>0.32</c:v>
                      </c:pt>
                      <c:pt idx="13596">
                        <c:v>#N/A</c:v>
                      </c:pt>
                      <c:pt idx="13597">
                        <c:v>0.31</c:v>
                      </c:pt>
                      <c:pt idx="13598">
                        <c:v>0.33</c:v>
                      </c:pt>
                      <c:pt idx="13599">
                        <c:v>0.34</c:v>
                      </c:pt>
                      <c:pt idx="13600">
                        <c:v>0.33</c:v>
                      </c:pt>
                      <c:pt idx="13601">
                        <c:v>0.35</c:v>
                      </c:pt>
                      <c:pt idx="13602">
                        <c:v>0.34</c:v>
                      </c:pt>
                      <c:pt idx="13603">
                        <c:v>0.33</c:v>
                      </c:pt>
                      <c:pt idx="13604">
                        <c:v>0.33</c:v>
                      </c:pt>
                      <c:pt idx="13605">
                        <c:v>0.33</c:v>
                      </c:pt>
                      <c:pt idx="13606">
                        <c:v>0.32</c:v>
                      </c:pt>
                      <c:pt idx="13607">
                        <c:v>0.33</c:v>
                      </c:pt>
                      <c:pt idx="13608">
                        <c:v>0.33</c:v>
                      </c:pt>
                      <c:pt idx="13609">
                        <c:v>0.37</c:v>
                      </c:pt>
                      <c:pt idx="13610">
                        <c:v>0.38</c:v>
                      </c:pt>
                      <c:pt idx="13611">
                        <c:v>0.37</c:v>
                      </c:pt>
                      <c:pt idx="13612">
                        <c:v>0.37</c:v>
                      </c:pt>
                      <c:pt idx="13613">
                        <c:v>0.37</c:v>
                      </c:pt>
                      <c:pt idx="13614">
                        <c:v>0.34</c:v>
                      </c:pt>
                      <c:pt idx="13615">
                        <c:v>0.36</c:v>
                      </c:pt>
                      <c:pt idx="13616">
                        <c:v>0.38</c:v>
                      </c:pt>
                      <c:pt idx="13617">
                        <c:v>0.36</c:v>
                      </c:pt>
                      <c:pt idx="13618">
                        <c:v>0.47</c:v>
                      </c:pt>
                      <c:pt idx="13619">
                        <c:v>0.45</c:v>
                      </c:pt>
                      <c:pt idx="13620">
                        <c:v>0.45</c:v>
                      </c:pt>
                      <c:pt idx="13621">
                        <c:v>0.47</c:v>
                      </c:pt>
                      <c:pt idx="13622">
                        <c:v>0.47</c:v>
                      </c:pt>
                      <c:pt idx="13623">
                        <c:v>0.45</c:v>
                      </c:pt>
                      <c:pt idx="13624">
                        <c:v>0.45</c:v>
                      </c:pt>
                      <c:pt idx="13625">
                        <c:v>0.45</c:v>
                      </c:pt>
                      <c:pt idx="13626">
                        <c:v>0.44</c:v>
                      </c:pt>
                      <c:pt idx="13627">
                        <c:v>0.44</c:v>
                      </c:pt>
                      <c:pt idx="13628">
                        <c:v>0.47</c:v>
                      </c:pt>
                      <c:pt idx="13629">
                        <c:v>0.46</c:v>
                      </c:pt>
                      <c:pt idx="13630">
                        <c:v>0.43</c:v>
                      </c:pt>
                      <c:pt idx="13631">
                        <c:v>0.41</c:v>
                      </c:pt>
                      <c:pt idx="13632">
                        <c:v>0.4</c:v>
                      </c:pt>
                      <c:pt idx="13633">
                        <c:v>0.37</c:v>
                      </c:pt>
                      <c:pt idx="13634">
                        <c:v>0.37</c:v>
                      </c:pt>
                      <c:pt idx="13635">
                        <c:v>0.37</c:v>
                      </c:pt>
                      <c:pt idx="13636">
                        <c:v>0.37</c:v>
                      </c:pt>
                      <c:pt idx="13637">
                        <c:v>0.39</c:v>
                      </c:pt>
                      <c:pt idx="13638">
                        <c:v>0.39</c:v>
                      </c:pt>
                      <c:pt idx="13639">
                        <c:v>0.43</c:v>
                      </c:pt>
                      <c:pt idx="13640">
                        <c:v>#N/A</c:v>
                      </c:pt>
                      <c:pt idx="13641">
                        <c:v>0.42</c:v>
                      </c:pt>
                      <c:pt idx="13642">
                        <c:v>0.45</c:v>
                      </c:pt>
                      <c:pt idx="13643">
                        <c:v>0.43</c:v>
                      </c:pt>
                      <c:pt idx="13644">
                        <c:v>0.43</c:v>
                      </c:pt>
                      <c:pt idx="13645">
                        <c:v>0.43</c:v>
                      </c:pt>
                      <c:pt idx="13646">
                        <c:v>0.44</c:v>
                      </c:pt>
                      <c:pt idx="13647">
                        <c:v>0.44</c:v>
                      </c:pt>
                      <c:pt idx="13648">
                        <c:v>0.42</c:v>
                      </c:pt>
                      <c:pt idx="13649">
                        <c:v>0.41</c:v>
                      </c:pt>
                      <c:pt idx="13650">
                        <c:v>0.42</c:v>
                      </c:pt>
                      <c:pt idx="13651">
                        <c:v>0.43</c:v>
                      </c:pt>
                      <c:pt idx="13652">
                        <c:v>0.43</c:v>
                      </c:pt>
                      <c:pt idx="13653">
                        <c:v>0.41</c:v>
                      </c:pt>
                      <c:pt idx="13654">
                        <c:v>0.4</c:v>
                      </c:pt>
                      <c:pt idx="13655">
                        <c:v>0.4</c:v>
                      </c:pt>
                      <c:pt idx="13656">
                        <c:v>0.41</c:v>
                      </c:pt>
                      <c:pt idx="13657">
                        <c:v>0.39</c:v>
                      </c:pt>
                      <c:pt idx="13658">
                        <c:v>0.39</c:v>
                      </c:pt>
                      <c:pt idx="13659">
                        <c:v>0.38</c:v>
                      </c:pt>
                      <c:pt idx="13660">
                        <c:v>0.38</c:v>
                      </c:pt>
                      <c:pt idx="13661">
                        <c:v>0.36</c:v>
                      </c:pt>
                      <c:pt idx="13662">
                        <c:v>0.35</c:v>
                      </c:pt>
                      <c:pt idx="13663">
                        <c:v>0.37</c:v>
                      </c:pt>
                      <c:pt idx="13664">
                        <c:v>0.37</c:v>
                      </c:pt>
                      <c:pt idx="13665">
                        <c:v>0.37</c:v>
                      </c:pt>
                      <c:pt idx="13666">
                        <c:v>#N/A</c:v>
                      </c:pt>
                      <c:pt idx="13667">
                        <c:v>0.39</c:v>
                      </c:pt>
                      <c:pt idx="13668">
                        <c:v>0.37</c:v>
                      </c:pt>
                      <c:pt idx="13669">
                        <c:v>0.37</c:v>
                      </c:pt>
                      <c:pt idx="13670">
                        <c:v>0.37</c:v>
                      </c:pt>
                      <c:pt idx="13671">
                        <c:v>0.39</c:v>
                      </c:pt>
                      <c:pt idx="13672">
                        <c:v>0.41</c:v>
                      </c:pt>
                      <c:pt idx="13673">
                        <c:v>0.41</c:v>
                      </c:pt>
                      <c:pt idx="13674">
                        <c:v>0.4</c:v>
                      </c:pt>
                      <c:pt idx="13675">
                        <c:v>0.41</c:v>
                      </c:pt>
                      <c:pt idx="13676">
                        <c:v>0.43</c:v>
                      </c:pt>
                      <c:pt idx="13677">
                        <c:v>0.45</c:v>
                      </c:pt>
                      <c:pt idx="13678">
                        <c:v>0.44</c:v>
                      </c:pt>
                      <c:pt idx="13679">
                        <c:v>0.42</c:v>
                      </c:pt>
                      <c:pt idx="13680">
                        <c:v>0.45</c:v>
                      </c:pt>
                      <c:pt idx="13681">
                        <c:v>0.49</c:v>
                      </c:pt>
                      <c:pt idx="13682">
                        <c:v>0.51</c:v>
                      </c:pt>
                      <c:pt idx="13683">
                        <c:v>0.48</c:v>
                      </c:pt>
                      <c:pt idx="13684">
                        <c:v>0.48</c:v>
                      </c:pt>
                      <c:pt idx="13685">
                        <c:v>0.5</c:v>
                      </c:pt>
                      <c:pt idx="13686">
                        <c:v>0.48</c:v>
                      </c:pt>
                      <c:pt idx="13687">
                        <c:v>0.49</c:v>
                      </c:pt>
                      <c:pt idx="13688">
                        <c:v>0.48</c:v>
                      </c:pt>
                      <c:pt idx="13689">
                        <c:v>0.46</c:v>
                      </c:pt>
                      <c:pt idx="13690">
                        <c:v>0.45</c:v>
                      </c:pt>
                      <c:pt idx="13691">
                        <c:v>0.47</c:v>
                      </c:pt>
                      <c:pt idx="13692">
                        <c:v>0.47</c:v>
                      </c:pt>
                      <c:pt idx="13693">
                        <c:v>0.49</c:v>
                      </c:pt>
                      <c:pt idx="13694">
                        <c:v>0.52</c:v>
                      </c:pt>
                      <c:pt idx="13695">
                        <c:v>#N/A</c:v>
                      </c:pt>
                      <c:pt idx="13696">
                        <c:v>0.52</c:v>
                      </c:pt>
                      <c:pt idx="13697">
                        <c:v>0.51</c:v>
                      </c:pt>
                      <c:pt idx="13698">
                        <c:v>0.51</c:v>
                      </c:pt>
                      <c:pt idx="13699">
                        <c:v>0.46</c:v>
                      </c:pt>
                      <c:pt idx="13700">
                        <c:v>0.48</c:v>
                      </c:pt>
                      <c:pt idx="13701">
                        <c:v>0.48</c:v>
                      </c:pt>
                      <c:pt idx="13702">
                        <c:v>0.49</c:v>
                      </c:pt>
                      <c:pt idx="13703">
                        <c:v>0.5</c:v>
                      </c:pt>
                      <c:pt idx="13704">
                        <c:v>0.47</c:v>
                      </c:pt>
                      <c:pt idx="13705">
                        <c:v>0.51</c:v>
                      </c:pt>
                      <c:pt idx="13706">
                        <c:v>0.51</c:v>
                      </c:pt>
                      <c:pt idx="13707">
                        <c:v>0.49</c:v>
                      </c:pt>
                      <c:pt idx="13708">
                        <c:v>0.5</c:v>
                      </c:pt>
                      <c:pt idx="13709">
                        <c:v>0.53</c:v>
                      </c:pt>
                      <c:pt idx="13710">
                        <c:v>0.53</c:v>
                      </c:pt>
                      <c:pt idx="13711">
                        <c:v>0.54</c:v>
                      </c:pt>
                      <c:pt idx="13712">
                        <c:v>0.54</c:v>
                      </c:pt>
                      <c:pt idx="13713">
                        <c:v>0.56000000000000005</c:v>
                      </c:pt>
                      <c:pt idx="13714">
                        <c:v>0.53</c:v>
                      </c:pt>
                      <c:pt idx="13715">
                        <c:v>0.47</c:v>
                      </c:pt>
                      <c:pt idx="13716">
                        <c:v>0.47</c:v>
                      </c:pt>
                      <c:pt idx="13717">
                        <c:v>0.47</c:v>
                      </c:pt>
                      <c:pt idx="13718">
                        <c:v>0.48</c:v>
                      </c:pt>
                      <c:pt idx="13719">
                        <c:v>0.44</c:v>
                      </c:pt>
                      <c:pt idx="13720">
                        <c:v>0.45</c:v>
                      </c:pt>
                      <c:pt idx="13721">
                        <c:v>0.47</c:v>
                      </c:pt>
                      <c:pt idx="13722">
                        <c:v>0.45</c:v>
                      </c:pt>
                      <c:pt idx="13723">
                        <c:v>0.43</c:v>
                      </c:pt>
                      <c:pt idx="13724">
                        <c:v>0.42</c:v>
                      </c:pt>
                      <c:pt idx="13725">
                        <c:v>0.42</c:v>
                      </c:pt>
                      <c:pt idx="13726">
                        <c:v>0.44</c:v>
                      </c:pt>
                      <c:pt idx="13727">
                        <c:v>0.46</c:v>
                      </c:pt>
                      <c:pt idx="13728">
                        <c:v>0.49</c:v>
                      </c:pt>
                      <c:pt idx="13729">
                        <c:v>0.49</c:v>
                      </c:pt>
                      <c:pt idx="13730">
                        <c:v>0.53</c:v>
                      </c:pt>
                      <c:pt idx="13731">
                        <c:v>0.53</c:v>
                      </c:pt>
                      <c:pt idx="13732">
                        <c:v>0.52</c:v>
                      </c:pt>
                      <c:pt idx="13733">
                        <c:v>0.51</c:v>
                      </c:pt>
                      <c:pt idx="13734">
                        <c:v>0.5</c:v>
                      </c:pt>
                      <c:pt idx="13735">
                        <c:v>0.48</c:v>
                      </c:pt>
                      <c:pt idx="13736">
                        <c:v>#N/A</c:v>
                      </c:pt>
                      <c:pt idx="13737">
                        <c:v>0.53</c:v>
                      </c:pt>
                      <c:pt idx="13738">
                        <c:v>0.52</c:v>
                      </c:pt>
                      <c:pt idx="13739">
                        <c:v>0.54</c:v>
                      </c:pt>
                      <c:pt idx="13740">
                        <c:v>0.52</c:v>
                      </c:pt>
                      <c:pt idx="13741">
                        <c:v>0.54</c:v>
                      </c:pt>
                      <c:pt idx="13742">
                        <c:v>0.56000000000000005</c:v>
                      </c:pt>
                      <c:pt idx="13743">
                        <c:v>0.57999999999999996</c:v>
                      </c:pt>
                      <c:pt idx="13744">
                        <c:v>0.57999999999999996</c:v>
                      </c:pt>
                      <c:pt idx="13745">
                        <c:v>0.57999999999999996</c:v>
                      </c:pt>
                      <c:pt idx="13746">
                        <c:v>0.57999999999999996</c:v>
                      </c:pt>
                      <c:pt idx="13747">
                        <c:v>0.55000000000000004</c:v>
                      </c:pt>
                      <c:pt idx="13748">
                        <c:v>0.59</c:v>
                      </c:pt>
                      <c:pt idx="13749">
                        <c:v>0.59</c:v>
                      </c:pt>
                      <c:pt idx="13750">
                        <c:v>0.59</c:v>
                      </c:pt>
                      <c:pt idx="13751">
                        <c:v>0.57999999999999996</c:v>
                      </c:pt>
                      <c:pt idx="13752">
                        <c:v>0.56999999999999995</c:v>
                      </c:pt>
                      <c:pt idx="13753">
                        <c:v>0.59</c:v>
                      </c:pt>
                      <c:pt idx="13754">
                        <c:v>0.56000000000000005</c:v>
                      </c:pt>
                      <c:pt idx="13755">
                        <c:v>0.59</c:v>
                      </c:pt>
                      <c:pt idx="13756">
                        <c:v>0.57999999999999996</c:v>
                      </c:pt>
                      <c:pt idx="13757">
                        <c:v>0.57999999999999996</c:v>
                      </c:pt>
                      <c:pt idx="13758">
                        <c:v>0.53</c:v>
                      </c:pt>
                      <c:pt idx="13759">
                        <c:v>0.53</c:v>
                      </c:pt>
                      <c:pt idx="13760">
                        <c:v>0.56999999999999995</c:v>
                      </c:pt>
                      <c:pt idx="13761">
                        <c:v>0.54</c:v>
                      </c:pt>
                      <c:pt idx="13762">
                        <c:v>0.52</c:v>
                      </c:pt>
                      <c:pt idx="13763">
                        <c:v>0.46</c:v>
                      </c:pt>
                      <c:pt idx="13764">
                        <c:v>0.46</c:v>
                      </c:pt>
                      <c:pt idx="13765">
                        <c:v>0.45</c:v>
                      </c:pt>
                      <c:pt idx="13766">
                        <c:v>#N/A</c:v>
                      </c:pt>
                      <c:pt idx="13767">
                        <c:v>0.39</c:v>
                      </c:pt>
                      <c:pt idx="13768">
                        <c:v>0.34</c:v>
                      </c:pt>
                      <c:pt idx="13769">
                        <c:v>0.35</c:v>
                      </c:pt>
                      <c:pt idx="13770">
                        <c:v>0.39</c:v>
                      </c:pt>
                      <c:pt idx="13771">
                        <c:v>0.37</c:v>
                      </c:pt>
                      <c:pt idx="13772">
                        <c:v>0.38</c:v>
                      </c:pt>
                      <c:pt idx="13773">
                        <c:v>0.41</c:v>
                      </c:pt>
                      <c:pt idx="13774">
                        <c:v>0.41</c:v>
                      </c:pt>
                      <c:pt idx="13775">
                        <c:v>0.41</c:v>
                      </c:pt>
                      <c:pt idx="13776">
                        <c:v>0.41</c:v>
                      </c:pt>
                      <c:pt idx="13777">
                        <c:v>0.42</c:v>
                      </c:pt>
                      <c:pt idx="13778">
                        <c:v>0.48</c:v>
                      </c:pt>
                      <c:pt idx="13779">
                        <c:v>0.48</c:v>
                      </c:pt>
                      <c:pt idx="13780">
                        <c:v>0.5</c:v>
                      </c:pt>
                      <c:pt idx="13781">
                        <c:v>0.52</c:v>
                      </c:pt>
                      <c:pt idx="13782">
                        <c:v>0.52</c:v>
                      </c:pt>
                      <c:pt idx="13783">
                        <c:v>0.52</c:v>
                      </c:pt>
                      <c:pt idx="13784">
                        <c:v>0.54</c:v>
                      </c:pt>
                      <c:pt idx="13785">
                        <c:v>0.51</c:v>
                      </c:pt>
                      <c:pt idx="13786">
                        <c:v>0.55000000000000004</c:v>
                      </c:pt>
                      <c:pt idx="13787">
                        <c:v>#N/A</c:v>
                      </c:pt>
                      <c:pt idx="13788">
                        <c:v>0.55000000000000004</c:v>
                      </c:pt>
                      <c:pt idx="13789">
                        <c:v>0.53</c:v>
                      </c:pt>
                      <c:pt idx="13790">
                        <c:v>0.54</c:v>
                      </c:pt>
                      <c:pt idx="13791">
                        <c:v>0.54</c:v>
                      </c:pt>
                      <c:pt idx="13792">
                        <c:v>0.53</c:v>
                      </c:pt>
                      <c:pt idx="13793">
                        <c:v>0.54</c:v>
                      </c:pt>
                      <c:pt idx="13794">
                        <c:v>0.53</c:v>
                      </c:pt>
                      <c:pt idx="13795">
                        <c:v>0.53</c:v>
                      </c:pt>
                      <c:pt idx="13796">
                        <c:v>0.53</c:v>
                      </c:pt>
                      <c:pt idx="13797">
                        <c:v>0.51</c:v>
                      </c:pt>
                      <c:pt idx="13798">
                        <c:v>0.53</c:v>
                      </c:pt>
                      <c:pt idx="13799">
                        <c:v>#N/A</c:v>
                      </c:pt>
                      <c:pt idx="13800">
                        <c:v>0.47</c:v>
                      </c:pt>
                      <c:pt idx="13801">
                        <c:v>0.49</c:v>
                      </c:pt>
                      <c:pt idx="13802">
                        <c:v>0.55000000000000004</c:v>
                      </c:pt>
                      <c:pt idx="13803">
                        <c:v>0.56999999999999995</c:v>
                      </c:pt>
                      <c:pt idx="13804">
                        <c:v>0.55000000000000004</c:v>
                      </c:pt>
                      <c:pt idx="13805">
                        <c:v>0.65</c:v>
                      </c:pt>
                      <c:pt idx="13806">
                        <c:v>0.64</c:v>
                      </c:pt>
                      <c:pt idx="13807">
                        <c:v>0.64</c:v>
                      </c:pt>
                      <c:pt idx="13808">
                        <c:v>0.59</c:v>
                      </c:pt>
                      <c:pt idx="13809">
                        <c:v>0.62</c:v>
                      </c:pt>
                      <c:pt idx="13810">
                        <c:v>0.56000000000000005</c:v>
                      </c:pt>
                      <c:pt idx="13811">
                        <c:v>0.6</c:v>
                      </c:pt>
                      <c:pt idx="13812">
                        <c:v>0.57999999999999996</c:v>
                      </c:pt>
                      <c:pt idx="13813">
                        <c:v>0.62</c:v>
                      </c:pt>
                      <c:pt idx="13814">
                        <c:v>0.67</c:v>
                      </c:pt>
                      <c:pt idx="13815">
                        <c:v>0.67</c:v>
                      </c:pt>
                      <c:pt idx="13816">
                        <c:v>0.71</c:v>
                      </c:pt>
                      <c:pt idx="13817">
                        <c:v>0.73</c:v>
                      </c:pt>
                      <c:pt idx="13818">
                        <c:v>0.73</c:v>
                      </c:pt>
                      <c:pt idx="13819">
                        <c:v>#N/A</c:v>
                      </c:pt>
                      <c:pt idx="13820">
                        <c:v>0.73</c:v>
                      </c:pt>
                      <c:pt idx="13821">
                        <c:v>0.72</c:v>
                      </c:pt>
                      <c:pt idx="13822">
                        <c:v>0.69</c:v>
                      </c:pt>
                      <c:pt idx="13823">
                        <c:v>0.67</c:v>
                      </c:pt>
                      <c:pt idx="13824">
                        <c:v>#N/A</c:v>
                      </c:pt>
                      <c:pt idx="13825">
                        <c:v>0.66</c:v>
                      </c:pt>
                      <c:pt idx="13826">
                        <c:v>0.68</c:v>
                      </c:pt>
                      <c:pt idx="13827">
                        <c:v>0.65</c:v>
                      </c:pt>
                      <c:pt idx="13828">
                        <c:v>0.62</c:v>
                      </c:pt>
                      <c:pt idx="13829">
                        <c:v>0.62</c:v>
                      </c:pt>
                      <c:pt idx="13830">
                        <c:v>0.59</c:v>
                      </c:pt>
                      <c:pt idx="13831">
                        <c:v>0.56000000000000005</c:v>
                      </c:pt>
                      <c:pt idx="13832">
                        <c:v>0.54</c:v>
                      </c:pt>
                      <c:pt idx="13833">
                        <c:v>0.51</c:v>
                      </c:pt>
                      <c:pt idx="13834">
                        <c:v>0.44</c:v>
                      </c:pt>
                      <c:pt idx="13835">
                        <c:v>0.49</c:v>
                      </c:pt>
                      <c:pt idx="13836">
                        <c:v>#N/A</c:v>
                      </c:pt>
                      <c:pt idx="13837">
                        <c:v>0.53</c:v>
                      </c:pt>
                      <c:pt idx="13838">
                        <c:v>0.53</c:v>
                      </c:pt>
                      <c:pt idx="13839">
                        <c:v>0.53</c:v>
                      </c:pt>
                      <c:pt idx="13840">
                        <c:v>0.52</c:v>
                      </c:pt>
                      <c:pt idx="13841">
                        <c:v>0.54</c:v>
                      </c:pt>
                      <c:pt idx="13842">
                        <c:v>0.54</c:v>
                      </c:pt>
                      <c:pt idx="13843">
                        <c:v>0.5</c:v>
                      </c:pt>
                      <c:pt idx="13844">
                        <c:v>0.51</c:v>
                      </c:pt>
                      <c:pt idx="13845">
                        <c:v>0.47</c:v>
                      </c:pt>
                      <c:pt idx="13846">
                        <c:v>0.49</c:v>
                      </c:pt>
                      <c:pt idx="13847">
                        <c:v>0.52</c:v>
                      </c:pt>
                      <c:pt idx="13848">
                        <c:v>0.52</c:v>
                      </c:pt>
                      <c:pt idx="13849">
                        <c:v>0.52</c:v>
                      </c:pt>
                      <c:pt idx="13850">
                        <c:v>0.65</c:v>
                      </c:pt>
                      <c:pt idx="13851">
                        <c:v>0.65</c:v>
                      </c:pt>
                      <c:pt idx="13852">
                        <c:v>0.67</c:v>
                      </c:pt>
                      <c:pt idx="13853">
                        <c:v>0.67</c:v>
                      </c:pt>
                      <c:pt idx="13854">
                        <c:v>0.61</c:v>
                      </c:pt>
                      <c:pt idx="13855">
                        <c:v>0.66</c:v>
                      </c:pt>
                      <c:pt idx="13856">
                        <c:v>#N/A</c:v>
                      </c:pt>
                      <c:pt idx="13857">
                        <c:v>0.7</c:v>
                      </c:pt>
                      <c:pt idx="13858">
                        <c:v>0.62</c:v>
                      </c:pt>
                      <c:pt idx="13859">
                        <c:v>0.67</c:v>
                      </c:pt>
                      <c:pt idx="13860">
                        <c:v>0.67</c:v>
                      </c:pt>
                      <c:pt idx="13861">
                        <c:v>0.64</c:v>
                      </c:pt>
                      <c:pt idx="13862">
                        <c:v>0.6</c:v>
                      </c:pt>
                      <c:pt idx="13863">
                        <c:v>0.61</c:v>
                      </c:pt>
                      <c:pt idx="13864">
                        <c:v>0.66</c:v>
                      </c:pt>
                      <c:pt idx="13865">
                        <c:v>0.63</c:v>
                      </c:pt>
                      <c:pt idx="13866">
                        <c:v>0.66</c:v>
                      </c:pt>
                      <c:pt idx="13867">
                        <c:v>0.68</c:v>
                      </c:pt>
                      <c:pt idx="13868">
                        <c:v>0.66</c:v>
                      </c:pt>
                      <c:pt idx="13869">
                        <c:v>0.65</c:v>
                      </c:pt>
                      <c:pt idx="13870">
                        <c:v>0.73</c:v>
                      </c:pt>
                      <c:pt idx="13871">
                        <c:v>0.7</c:v>
                      </c:pt>
                      <c:pt idx="13872">
                        <c:v>0.7</c:v>
                      </c:pt>
                      <c:pt idx="13873">
                        <c:v>0.7</c:v>
                      </c:pt>
                      <c:pt idx="13874">
                        <c:v>0.67</c:v>
                      </c:pt>
                      <c:pt idx="13875">
                        <c:v>0.68</c:v>
                      </c:pt>
                      <c:pt idx="13876">
                        <c:v>0.66</c:v>
                      </c:pt>
                      <c:pt idx="13877">
                        <c:v>0.7</c:v>
                      </c:pt>
                      <c:pt idx="13878">
                        <c:v>0.56999999999999995</c:v>
                      </c:pt>
                      <c:pt idx="13879">
                        <c:v>0.63</c:v>
                      </c:pt>
                      <c:pt idx="13880">
                        <c:v>0.6</c:v>
                      </c:pt>
                      <c:pt idx="13881">
                        <c:v>0.6</c:v>
                      </c:pt>
                      <c:pt idx="13882">
                        <c:v>0.57999999999999996</c:v>
                      </c:pt>
                      <c:pt idx="13883">
                        <c:v>0.59</c:v>
                      </c:pt>
                      <c:pt idx="13884">
                        <c:v>0.61</c:v>
                      </c:pt>
                      <c:pt idx="13885">
                        <c:v>0.57999999999999996</c:v>
                      </c:pt>
                      <c:pt idx="13886">
                        <c:v>0.57999999999999996</c:v>
                      </c:pt>
                      <c:pt idx="13887">
                        <c:v>0.56000000000000005</c:v>
                      </c:pt>
                      <c:pt idx="13888">
                        <c:v>0.55000000000000004</c:v>
                      </c:pt>
                      <c:pt idx="13889">
                        <c:v>0.55000000000000004</c:v>
                      </c:pt>
                      <c:pt idx="13890">
                        <c:v>0.49</c:v>
                      </c:pt>
                      <c:pt idx="13891">
                        <c:v>0.51</c:v>
                      </c:pt>
                      <c:pt idx="13892">
                        <c:v>0.52</c:v>
                      </c:pt>
                      <c:pt idx="13893">
                        <c:v>0.54</c:v>
                      </c:pt>
                      <c:pt idx="13894">
                        <c:v>0.56000000000000005</c:v>
                      </c:pt>
                      <c:pt idx="13895">
                        <c:v>0.56999999999999995</c:v>
                      </c:pt>
                      <c:pt idx="13896">
                        <c:v>0.54</c:v>
                      </c:pt>
                      <c:pt idx="13897">
                        <c:v>0.53</c:v>
                      </c:pt>
                      <c:pt idx="13898">
                        <c:v>0.51</c:v>
                      </c:pt>
                      <c:pt idx="13899">
                        <c:v>0.5</c:v>
                      </c:pt>
                      <c:pt idx="13900">
                        <c:v>0.51</c:v>
                      </c:pt>
                      <c:pt idx="13901">
                        <c:v>0.55000000000000004</c:v>
                      </c:pt>
                      <c:pt idx="13902">
                        <c:v>0.55000000000000004</c:v>
                      </c:pt>
                      <c:pt idx="13903">
                        <c:v>0.56999999999999995</c:v>
                      </c:pt>
                      <c:pt idx="13904">
                        <c:v>0.55000000000000004</c:v>
                      </c:pt>
                      <c:pt idx="13905">
                        <c:v>0.54</c:v>
                      </c:pt>
                      <c:pt idx="13906">
                        <c:v>0.54</c:v>
                      </c:pt>
                      <c:pt idx="13907">
                        <c:v>0.56000000000000005</c:v>
                      </c:pt>
                      <c:pt idx="13908">
                        <c:v>0.56000000000000005</c:v>
                      </c:pt>
                      <c:pt idx="13909">
                        <c:v>0.57999999999999996</c:v>
                      </c:pt>
                      <c:pt idx="13910">
                        <c:v>0.6</c:v>
                      </c:pt>
                      <c:pt idx="13911">
                        <c:v>0.6</c:v>
                      </c:pt>
                      <c:pt idx="13912">
                        <c:v>0.62</c:v>
                      </c:pt>
                      <c:pt idx="13913">
                        <c:v>0.65</c:v>
                      </c:pt>
                      <c:pt idx="13914">
                        <c:v>0.63</c:v>
                      </c:pt>
                      <c:pt idx="13915">
                        <c:v>0.59</c:v>
                      </c:pt>
                      <c:pt idx="13916">
                        <c:v>0.62</c:v>
                      </c:pt>
                      <c:pt idx="13917">
                        <c:v>0.61</c:v>
                      </c:pt>
                      <c:pt idx="13918">
                        <c:v>0.59</c:v>
                      </c:pt>
                      <c:pt idx="13919">
                        <c:v>0.56000000000000005</c:v>
                      </c:pt>
                      <c:pt idx="13920">
                        <c:v>0.55000000000000004</c:v>
                      </c:pt>
                      <c:pt idx="13921">
                        <c:v>0.57999999999999996</c:v>
                      </c:pt>
                      <c:pt idx="13922">
                        <c:v>0.63</c:v>
                      </c:pt>
                      <c:pt idx="13923">
                        <c:v>0.6</c:v>
                      </c:pt>
                      <c:pt idx="13924">
                        <c:v>0.6</c:v>
                      </c:pt>
                      <c:pt idx="13925">
                        <c:v>0.64</c:v>
                      </c:pt>
                      <c:pt idx="13926">
                        <c:v>#N/A</c:v>
                      </c:pt>
                      <c:pt idx="13927">
                        <c:v>0.64</c:v>
                      </c:pt>
                      <c:pt idx="13928">
                        <c:v>0.64</c:v>
                      </c:pt>
                      <c:pt idx="13929">
                        <c:v>0.62</c:v>
                      </c:pt>
                      <c:pt idx="13930">
                        <c:v>0.61</c:v>
                      </c:pt>
                      <c:pt idx="13931">
                        <c:v>0.64</c:v>
                      </c:pt>
                      <c:pt idx="13932">
                        <c:v>0.64</c:v>
                      </c:pt>
                      <c:pt idx="13933">
                        <c:v>0.69</c:v>
                      </c:pt>
                      <c:pt idx="13934">
                        <c:v>0.66</c:v>
                      </c:pt>
                      <c:pt idx="13935">
                        <c:v>0.73</c:v>
                      </c:pt>
                      <c:pt idx="13936">
                        <c:v>0.7</c:v>
                      </c:pt>
                      <c:pt idx="13937">
                        <c:v>0.72</c:v>
                      </c:pt>
                      <c:pt idx="13938">
                        <c:v>0.75</c:v>
                      </c:pt>
                      <c:pt idx="13939">
                        <c:v>0.73</c:v>
                      </c:pt>
                      <c:pt idx="13940">
                        <c:v>0.74</c:v>
                      </c:pt>
                      <c:pt idx="13941">
                        <c:v>0.72</c:v>
                      </c:pt>
                      <c:pt idx="13942">
                        <c:v>0.71</c:v>
                      </c:pt>
                      <c:pt idx="13943">
                        <c:v>0.67</c:v>
                      </c:pt>
                      <c:pt idx="13944">
                        <c:v>0.66</c:v>
                      </c:pt>
                      <c:pt idx="13945">
                        <c:v>0.65</c:v>
                      </c:pt>
                      <c:pt idx="13946">
                        <c:v>0.68</c:v>
                      </c:pt>
                      <c:pt idx="13947">
                        <c:v>0.7</c:v>
                      </c:pt>
                      <c:pt idx="13948">
                        <c:v>0.68</c:v>
                      </c:pt>
                      <c:pt idx="13949">
                        <c:v>0.68</c:v>
                      </c:pt>
                      <c:pt idx="13950">
                        <c:v>0.72</c:v>
                      </c:pt>
                      <c:pt idx="13951">
                        <c:v>0.64</c:v>
                      </c:pt>
                      <c:pt idx="13952">
                        <c:v>0.64</c:v>
                      </c:pt>
                      <c:pt idx="13953">
                        <c:v>0.69</c:v>
                      </c:pt>
                      <c:pt idx="13954">
                        <c:v>0.64</c:v>
                      </c:pt>
                      <c:pt idx="13955">
                        <c:v>#N/A</c:v>
                      </c:pt>
                      <c:pt idx="13956">
                        <c:v>0.6</c:v>
                      </c:pt>
                      <c:pt idx="13957">
                        <c:v>0.57999999999999996</c:v>
                      </c:pt>
                      <c:pt idx="13958">
                        <c:v>0.55000000000000004</c:v>
                      </c:pt>
                      <c:pt idx="13959">
                        <c:v>0.6</c:v>
                      </c:pt>
                      <c:pt idx="13960">
                        <c:v>0.65</c:v>
                      </c:pt>
                      <c:pt idx="13961">
                        <c:v>0.69</c:v>
                      </c:pt>
                      <c:pt idx="13962">
                        <c:v>0.66</c:v>
                      </c:pt>
                      <c:pt idx="13963">
                        <c:v>0.64</c:v>
                      </c:pt>
                      <c:pt idx="13964">
                        <c:v>0.67</c:v>
                      </c:pt>
                      <c:pt idx="13965">
                        <c:v>0.68</c:v>
                      </c:pt>
                      <c:pt idx="13966">
                        <c:v>0.71</c:v>
                      </c:pt>
                      <c:pt idx="13967">
                        <c:v>0.71</c:v>
                      </c:pt>
                      <c:pt idx="13968">
                        <c:v>0.75</c:v>
                      </c:pt>
                      <c:pt idx="13969">
                        <c:v>0.71</c:v>
                      </c:pt>
                      <c:pt idx="13970">
                        <c:v>0.7</c:v>
                      </c:pt>
                      <c:pt idx="13971">
                        <c:v>0.68</c:v>
                      </c:pt>
                      <c:pt idx="13972">
                        <c:v>0.69</c:v>
                      </c:pt>
                      <c:pt idx="13973">
                        <c:v>0.7</c:v>
                      </c:pt>
                      <c:pt idx="13974">
                        <c:v>0.72</c:v>
                      </c:pt>
                      <c:pt idx="13975">
                        <c:v>0.67</c:v>
                      </c:pt>
                      <c:pt idx="13976">
                        <c:v>0.68</c:v>
                      </c:pt>
                      <c:pt idx="13977">
                        <c:v>0.74</c:v>
                      </c:pt>
                      <c:pt idx="13978">
                        <c:v>0.73</c:v>
                      </c:pt>
                      <c:pt idx="13979">
                        <c:v>0.71</c:v>
                      </c:pt>
                      <c:pt idx="13980">
                        <c:v>0.73</c:v>
                      </c:pt>
                      <c:pt idx="13981">
                        <c:v>0.73</c:v>
                      </c:pt>
                      <c:pt idx="13982">
                        <c:v>0.68</c:v>
                      </c:pt>
                      <c:pt idx="13983">
                        <c:v>0.67</c:v>
                      </c:pt>
                      <c:pt idx="13984">
                        <c:v>0.72</c:v>
                      </c:pt>
                      <c:pt idx="13985">
                        <c:v>0.73</c:v>
                      </c:pt>
                      <c:pt idx="13986">
                        <c:v>0.72</c:v>
                      </c:pt>
                      <c:pt idx="13987">
                        <c:v>0.74</c:v>
                      </c:pt>
                      <c:pt idx="13988">
                        <c:v>0.67</c:v>
                      </c:pt>
                      <c:pt idx="13989">
                        <c:v>0.69</c:v>
                      </c:pt>
                      <c:pt idx="13990">
                        <c:v>0.64</c:v>
                      </c:pt>
                      <c:pt idx="13991">
                        <c:v>0.59</c:v>
                      </c:pt>
                      <c:pt idx="13992">
                        <c:v>0.67</c:v>
                      </c:pt>
                      <c:pt idx="13993">
                        <c:v>0.67</c:v>
                      </c:pt>
                      <c:pt idx="13994">
                        <c:v>0.68</c:v>
                      </c:pt>
                      <c:pt idx="13995">
                        <c:v>0.72</c:v>
                      </c:pt>
                      <c:pt idx="13996">
                        <c:v>0.74</c:v>
                      </c:pt>
                      <c:pt idx="13997">
                        <c:v>0.7</c:v>
                      </c:pt>
                      <c:pt idx="13998">
                        <c:v>0.72</c:v>
                      </c:pt>
                      <c:pt idx="13999">
                        <c:v>0.71</c:v>
                      </c:pt>
                      <c:pt idx="14000">
                        <c:v>0.71</c:v>
                      </c:pt>
                      <c:pt idx="14001">
                        <c:v>#N/A</c:v>
                      </c:pt>
                      <c:pt idx="14002">
                        <c:v>0.74</c:v>
                      </c:pt>
                      <c:pt idx="14003">
                        <c:v>0.75</c:v>
                      </c:pt>
                      <c:pt idx="14004">
                        <c:v>0.75</c:v>
                      </c:pt>
                      <c:pt idx="14005">
                        <c:v>0.71</c:v>
                      </c:pt>
                      <c:pt idx="14006">
                        <c:v>0.73</c:v>
                      </c:pt>
                      <c:pt idx="14007">
                        <c:v>0.82</c:v>
                      </c:pt>
                      <c:pt idx="14008">
                        <c:v>0.82</c:v>
                      </c:pt>
                      <c:pt idx="14009">
                        <c:v>0.7</c:v>
                      </c:pt>
                      <c:pt idx="14010">
                        <c:v>0.69</c:v>
                      </c:pt>
                      <c:pt idx="14011">
                        <c:v>0.72</c:v>
                      </c:pt>
                      <c:pt idx="14012">
                        <c:v>0.69</c:v>
                      </c:pt>
                      <c:pt idx="14013">
                        <c:v>0.7</c:v>
                      </c:pt>
                      <c:pt idx="14014">
                        <c:v>0.67</c:v>
                      </c:pt>
                      <c:pt idx="14015">
                        <c:v>0.7</c:v>
                      </c:pt>
                      <c:pt idx="14016">
                        <c:v>0.67</c:v>
                      </c:pt>
                      <c:pt idx="14017">
                        <c:v>0.64</c:v>
                      </c:pt>
                      <c:pt idx="14018">
                        <c:v>0.64</c:v>
                      </c:pt>
                      <c:pt idx="14019">
                        <c:v>0.64</c:v>
                      </c:pt>
                      <c:pt idx="14020">
                        <c:v>0.57999999999999996</c:v>
                      </c:pt>
                      <c:pt idx="14021">
                        <c:v>0.61</c:v>
                      </c:pt>
                      <c:pt idx="14022">
                        <c:v>0.61</c:v>
                      </c:pt>
                      <c:pt idx="14023">
                        <c:v>0.65</c:v>
                      </c:pt>
                      <c:pt idx="14024">
                        <c:v>0.65</c:v>
                      </c:pt>
                      <c:pt idx="14025">
                        <c:v>0.65</c:v>
                      </c:pt>
                      <c:pt idx="14026">
                        <c:v>#N/A</c:v>
                      </c:pt>
                      <c:pt idx="14027">
                        <c:v>0.64</c:v>
                      </c:pt>
                      <c:pt idx="14028">
                        <c:v>0.56999999999999995</c:v>
                      </c:pt>
                      <c:pt idx="14029">
                        <c:v>0.61</c:v>
                      </c:pt>
                      <c:pt idx="14030">
                        <c:v>0.61</c:v>
                      </c:pt>
                      <c:pt idx="14031">
                        <c:v>0.61</c:v>
                      </c:pt>
                      <c:pt idx="14032">
                        <c:v>0.66</c:v>
                      </c:pt>
                      <c:pt idx="14033">
                        <c:v>0.64</c:v>
                      </c:pt>
                      <c:pt idx="14034">
                        <c:v>0.61</c:v>
                      </c:pt>
                      <c:pt idx="14035">
                        <c:v>0.66</c:v>
                      </c:pt>
                      <c:pt idx="14036">
                        <c:v>0.66</c:v>
                      </c:pt>
                      <c:pt idx="14037">
                        <c:v>0.65</c:v>
                      </c:pt>
                      <c:pt idx="14038">
                        <c:v>0.73</c:v>
                      </c:pt>
                      <c:pt idx="14039">
                        <c:v>0.75</c:v>
                      </c:pt>
                      <c:pt idx="14040">
                        <c:v>0.75</c:v>
                      </c:pt>
                      <c:pt idx="14041">
                        <c:v>0.77</c:v>
                      </c:pt>
                      <c:pt idx="14042">
                        <c:v>0.8</c:v>
                      </c:pt>
                      <c:pt idx="14043">
                        <c:v>0.84</c:v>
                      </c:pt>
                      <c:pt idx="14044">
                        <c:v>0.85</c:v>
                      </c:pt>
                      <c:pt idx="14045">
                        <c:v>0.9</c:v>
                      </c:pt>
                      <c:pt idx="14046">
                        <c:v>0.89</c:v>
                      </c:pt>
                      <c:pt idx="14047">
                        <c:v>0.87</c:v>
                      </c:pt>
                      <c:pt idx="14048">
                        <c:v>#N/A</c:v>
                      </c:pt>
                      <c:pt idx="14049">
                        <c:v>0.89</c:v>
                      </c:pt>
                      <c:pt idx="14050">
                        <c:v>0.86</c:v>
                      </c:pt>
                      <c:pt idx="14051">
                        <c:v>0.88</c:v>
                      </c:pt>
                      <c:pt idx="14052">
                        <c:v>0.86</c:v>
                      </c:pt>
                      <c:pt idx="14053">
                        <c:v>0.9</c:v>
                      </c:pt>
                      <c:pt idx="14054">
                        <c:v>0.91</c:v>
                      </c:pt>
                      <c:pt idx="14055">
                        <c:v>0.93</c:v>
                      </c:pt>
                      <c:pt idx="14056">
                        <c:v>0.94</c:v>
                      </c:pt>
                      <c:pt idx="14057">
                        <c:v>0.93</c:v>
                      </c:pt>
                      <c:pt idx="14058">
                        <c:v>0.93</c:v>
                      </c:pt>
                      <c:pt idx="14059">
                        <c:v>#N/A</c:v>
                      </c:pt>
                      <c:pt idx="14060">
                        <c:v>0.92</c:v>
                      </c:pt>
                      <c:pt idx="14061">
                        <c:v>0.94</c:v>
                      </c:pt>
                      <c:pt idx="14062">
                        <c:v>0.91</c:v>
                      </c:pt>
                      <c:pt idx="14063">
                        <c:v>0.94</c:v>
                      </c:pt>
                      <c:pt idx="14064">
                        <c:v>0.96</c:v>
                      </c:pt>
                      <c:pt idx="14065">
                        <c:v>0.96</c:v>
                      </c:pt>
                      <c:pt idx="14066">
                        <c:v>0.94</c:v>
                      </c:pt>
                      <c:pt idx="14067">
                        <c:v>0.94</c:v>
                      </c:pt>
                      <c:pt idx="14068">
                        <c:v>0.93</c:v>
                      </c:pt>
                      <c:pt idx="14069">
                        <c:v>0.95</c:v>
                      </c:pt>
                      <c:pt idx="14070">
                        <c:v>0.88</c:v>
                      </c:pt>
                      <c:pt idx="14071">
                        <c:v>0.97</c:v>
                      </c:pt>
                      <c:pt idx="14072">
                        <c:v>0.98</c:v>
                      </c:pt>
                      <c:pt idx="14073">
                        <c:v>1.02</c:v>
                      </c:pt>
                      <c:pt idx="14074">
                        <c:v>1</c:v>
                      </c:pt>
                      <c:pt idx="14075">
                        <c:v>0.97</c:v>
                      </c:pt>
                      <c:pt idx="14076">
                        <c:v>0.96</c:v>
                      </c:pt>
                      <c:pt idx="14077">
                        <c:v>0.99</c:v>
                      </c:pt>
                      <c:pt idx="14078">
                        <c:v>1.01</c:v>
                      </c:pt>
                      <c:pt idx="14079">
                        <c:v>1.03</c:v>
                      </c:pt>
                      <c:pt idx="14080">
                        <c:v>#N/A</c:v>
                      </c:pt>
                      <c:pt idx="14081">
                        <c:v>1.05</c:v>
                      </c:pt>
                      <c:pt idx="14082">
                        <c:v>1.0900000000000001</c:v>
                      </c:pt>
                      <c:pt idx="14083">
                        <c:v>1.08</c:v>
                      </c:pt>
                      <c:pt idx="14084">
                        <c:v>1.06</c:v>
                      </c:pt>
                      <c:pt idx="14085">
                        <c:v>#N/A</c:v>
                      </c:pt>
                      <c:pt idx="14086">
                        <c:v>1.02</c:v>
                      </c:pt>
                      <c:pt idx="14087">
                        <c:v>1.04</c:v>
                      </c:pt>
                      <c:pt idx="14088">
                        <c:v>0.99</c:v>
                      </c:pt>
                      <c:pt idx="14089">
                        <c:v>0.96</c:v>
                      </c:pt>
                      <c:pt idx="14090">
                        <c:v>0.94</c:v>
                      </c:pt>
                      <c:pt idx="14091">
                        <c:v>0.94</c:v>
                      </c:pt>
                      <c:pt idx="14092">
                        <c:v>0.93</c:v>
                      </c:pt>
                      <c:pt idx="14093">
                        <c:v>0.91</c:v>
                      </c:pt>
                      <c:pt idx="14094">
                        <c:v>0.9</c:v>
                      </c:pt>
                      <c:pt idx="14095">
                        <c:v>0.85</c:v>
                      </c:pt>
                      <c:pt idx="14096">
                        <c:v>#N/A</c:v>
                      </c:pt>
                      <c:pt idx="14097">
                        <c:v>0.88</c:v>
                      </c:pt>
                      <c:pt idx="14098">
                        <c:v>0.85</c:v>
                      </c:pt>
                      <c:pt idx="14099">
                        <c:v>0.84</c:v>
                      </c:pt>
                      <c:pt idx="14100">
                        <c:v>0.88</c:v>
                      </c:pt>
                      <c:pt idx="14101">
                        <c:v>0.88</c:v>
                      </c:pt>
                      <c:pt idx="14102">
                        <c:v>0.85</c:v>
                      </c:pt>
                      <c:pt idx="14103">
                        <c:v>0.84</c:v>
                      </c:pt>
                      <c:pt idx="14104">
                        <c:v>0.83</c:v>
                      </c:pt>
                      <c:pt idx="14105">
                        <c:v>0.76</c:v>
                      </c:pt>
                      <c:pt idx="14106">
                        <c:v>0.81</c:v>
                      </c:pt>
                      <c:pt idx="14107">
                        <c:v>0.75</c:v>
                      </c:pt>
                      <c:pt idx="14108">
                        <c:v>0.72</c:v>
                      </c:pt>
                      <c:pt idx="14109">
                        <c:v>0.7</c:v>
                      </c:pt>
                      <c:pt idx="14110">
                        <c:v>0.74</c:v>
                      </c:pt>
                      <c:pt idx="14111">
                        <c:v>0.66</c:v>
                      </c:pt>
                      <c:pt idx="14112">
                        <c:v>0.69</c:v>
                      </c:pt>
                      <c:pt idx="14113">
                        <c:v>0.71</c:v>
                      </c:pt>
                      <c:pt idx="14114">
                        <c:v>0.64</c:v>
                      </c:pt>
                      <c:pt idx="14115">
                        <c:v>0.71</c:v>
                      </c:pt>
                      <c:pt idx="14116">
                        <c:v>#N/A</c:v>
                      </c:pt>
                      <c:pt idx="14117">
                        <c:v>0.74</c:v>
                      </c:pt>
                      <c:pt idx="14118">
                        <c:v>0.74</c:v>
                      </c:pt>
                      <c:pt idx="14119">
                        <c:v>0.71</c:v>
                      </c:pt>
                      <c:pt idx="14120">
                        <c:v>0.76</c:v>
                      </c:pt>
                      <c:pt idx="14121">
                        <c:v>0.78</c:v>
                      </c:pt>
                      <c:pt idx="14122">
                        <c:v>0.76</c:v>
                      </c:pt>
                      <c:pt idx="14123">
                        <c:v>0.75</c:v>
                      </c:pt>
                      <c:pt idx="14124">
                        <c:v>0.72</c:v>
                      </c:pt>
                      <c:pt idx="14125">
                        <c:v>0.8</c:v>
                      </c:pt>
                      <c:pt idx="14126">
                        <c:v>0.78</c:v>
                      </c:pt>
                      <c:pt idx="14127">
                        <c:v>0.85</c:v>
                      </c:pt>
                      <c:pt idx="14128">
                        <c:v>0.85</c:v>
                      </c:pt>
                      <c:pt idx="14129">
                        <c:v>0.85</c:v>
                      </c:pt>
                      <c:pt idx="14130">
                        <c:v>0.88</c:v>
                      </c:pt>
                      <c:pt idx="14131">
                        <c:v>0.91</c:v>
                      </c:pt>
                      <c:pt idx="14132">
                        <c:v>0.88</c:v>
                      </c:pt>
                      <c:pt idx="14133">
                        <c:v>0.9</c:v>
                      </c:pt>
                      <c:pt idx="14134">
                        <c:v>0.93</c:v>
                      </c:pt>
                      <c:pt idx="14135">
                        <c:v>0.97</c:v>
                      </c:pt>
                      <c:pt idx="14136">
                        <c:v>0.97</c:v>
                      </c:pt>
                      <c:pt idx="14137">
                        <c:v>0.98</c:v>
                      </c:pt>
                      <c:pt idx="14138">
                        <c:v>0.87</c:v>
                      </c:pt>
                      <c:pt idx="14139">
                        <c:v>0.87</c:v>
                      </c:pt>
                      <c:pt idx="14140">
                        <c:v>0.84</c:v>
                      </c:pt>
                      <c:pt idx="14141">
                        <c:v>0.87</c:v>
                      </c:pt>
                      <c:pt idx="14142">
                        <c:v>0.91</c:v>
                      </c:pt>
                      <c:pt idx="14143">
                        <c:v>0.87</c:v>
                      </c:pt>
                      <c:pt idx="14144">
                        <c:v>0.89</c:v>
                      </c:pt>
                      <c:pt idx="14145">
                        <c:v>#N/A</c:v>
                      </c:pt>
                      <c:pt idx="14146">
                        <c:v>0.89</c:v>
                      </c:pt>
                      <c:pt idx="14147">
                        <c:v>0.78</c:v>
                      </c:pt>
                      <c:pt idx="14148">
                        <c:v>0.76</c:v>
                      </c:pt>
                      <c:pt idx="14149">
                        <c:v>0.73</c:v>
                      </c:pt>
                      <c:pt idx="14150">
                        <c:v>0.76</c:v>
                      </c:pt>
                      <c:pt idx="14151">
                        <c:v>0.75</c:v>
                      </c:pt>
                      <c:pt idx="14152">
                        <c:v>0.72</c:v>
                      </c:pt>
                      <c:pt idx="14153">
                        <c:v>0.73</c:v>
                      </c:pt>
                      <c:pt idx="14154">
                        <c:v>0.7</c:v>
                      </c:pt>
                      <c:pt idx="14155">
                        <c:v>0.7</c:v>
                      </c:pt>
                      <c:pt idx="14156">
                        <c:v>0.7</c:v>
                      </c:pt>
                      <c:pt idx="14157">
                        <c:v>0.74</c:v>
                      </c:pt>
                      <c:pt idx="14158">
                        <c:v>0.75</c:v>
                      </c:pt>
                      <c:pt idx="14159">
                        <c:v>0.77</c:v>
                      </c:pt>
                      <c:pt idx="14160">
                        <c:v>0.74</c:v>
                      </c:pt>
                      <c:pt idx="14161">
                        <c:v>0.75</c:v>
                      </c:pt>
                      <c:pt idx="14162">
                        <c:v>0.77</c:v>
                      </c:pt>
                      <c:pt idx="14163">
                        <c:v>0.8</c:v>
                      </c:pt>
                      <c:pt idx="14164">
                        <c:v>0.82</c:v>
                      </c:pt>
                      <c:pt idx="14165">
                        <c:v>0.84</c:v>
                      </c:pt>
                      <c:pt idx="14166">
                        <c:v>0.85</c:v>
                      </c:pt>
                      <c:pt idx="14167">
                        <c:v>0.86</c:v>
                      </c:pt>
                      <c:pt idx="14168">
                        <c:v>0.83</c:v>
                      </c:pt>
                      <c:pt idx="14169">
                        <c:v>0.78</c:v>
                      </c:pt>
                      <c:pt idx="14170">
                        <c:v>0.77</c:v>
                      </c:pt>
                      <c:pt idx="14171">
                        <c:v>0.8</c:v>
                      </c:pt>
                      <c:pt idx="14172">
                        <c:v>0.75</c:v>
                      </c:pt>
                      <c:pt idx="14173">
                        <c:v>0.75</c:v>
                      </c:pt>
                      <c:pt idx="14174">
                        <c:v>0.72</c:v>
                      </c:pt>
                      <c:pt idx="14175">
                        <c:v>0.74</c:v>
                      </c:pt>
                      <c:pt idx="14176">
                        <c:v>0.72</c:v>
                      </c:pt>
                      <c:pt idx="14177">
                        <c:v>0.72</c:v>
                      </c:pt>
                      <c:pt idx="14178">
                        <c:v>0.74</c:v>
                      </c:pt>
                      <c:pt idx="14179">
                        <c:v>0.76</c:v>
                      </c:pt>
                      <c:pt idx="14180">
                        <c:v>0.76</c:v>
                      </c:pt>
                      <c:pt idx="14181">
                        <c:v>0.79</c:v>
                      </c:pt>
                      <c:pt idx="14182">
                        <c:v>0.82</c:v>
                      </c:pt>
                      <c:pt idx="14183">
                        <c:v>0.9</c:v>
                      </c:pt>
                      <c:pt idx="14184">
                        <c:v>0.89</c:v>
                      </c:pt>
                      <c:pt idx="14185">
                        <c:v>0.89</c:v>
                      </c:pt>
                      <c:pt idx="14186">
                        <c:v>0.91</c:v>
                      </c:pt>
                      <c:pt idx="14187">
                        <c:v>0.92</c:v>
                      </c:pt>
                      <c:pt idx="14188">
                        <c:v>0.92</c:v>
                      </c:pt>
                      <c:pt idx="14189">
                        <c:v>0.87</c:v>
                      </c:pt>
                      <c:pt idx="14190">
                        <c:v>0.9</c:v>
                      </c:pt>
                      <c:pt idx="14191">
                        <c:v>#N/A</c:v>
                      </c:pt>
                      <c:pt idx="14192">
                        <c:v>0.87</c:v>
                      </c:pt>
                      <c:pt idx="14193">
                        <c:v>0.91</c:v>
                      </c:pt>
                      <c:pt idx="14194">
                        <c:v>0.89</c:v>
                      </c:pt>
                      <c:pt idx="14195">
                        <c:v>0.78</c:v>
                      </c:pt>
                      <c:pt idx="14196">
                        <c:v>0.8</c:v>
                      </c:pt>
                      <c:pt idx="14197">
                        <c:v>0.78</c:v>
                      </c:pt>
                      <c:pt idx="14198">
                        <c:v>0.78</c:v>
                      </c:pt>
                      <c:pt idx="14199">
                        <c:v>0.77</c:v>
                      </c:pt>
                      <c:pt idx="14200">
                        <c:v>0.73</c:v>
                      </c:pt>
                      <c:pt idx="14201">
                        <c:v>0.73</c:v>
                      </c:pt>
                      <c:pt idx="14202">
                        <c:v>0.74</c:v>
                      </c:pt>
                      <c:pt idx="14203">
                        <c:v>0.69</c:v>
                      </c:pt>
                      <c:pt idx="14204">
                        <c:v>0.7</c:v>
                      </c:pt>
                      <c:pt idx="14205">
                        <c:v>0.7</c:v>
                      </c:pt>
                      <c:pt idx="14206">
                        <c:v>0.74</c:v>
                      </c:pt>
                      <c:pt idx="14207">
                        <c:v>0.76</c:v>
                      </c:pt>
                      <c:pt idx="14208">
                        <c:v>0.75</c:v>
                      </c:pt>
                      <c:pt idx="14209">
                        <c:v>0.78</c:v>
                      </c:pt>
                      <c:pt idx="14210">
                        <c:v>0.64</c:v>
                      </c:pt>
                      <c:pt idx="14211">
                        <c:v>0.61</c:v>
                      </c:pt>
                      <c:pt idx="14212">
                        <c:v>0.61</c:v>
                      </c:pt>
                      <c:pt idx="14213">
                        <c:v>0.62</c:v>
                      </c:pt>
                      <c:pt idx="14214">
                        <c:v>0.57999999999999996</c:v>
                      </c:pt>
                      <c:pt idx="14215">
                        <c:v>0.59</c:v>
                      </c:pt>
                      <c:pt idx="14216">
                        <c:v>#N/A</c:v>
                      </c:pt>
                      <c:pt idx="14217">
                        <c:v>0.56000000000000005</c:v>
                      </c:pt>
                      <c:pt idx="14218">
                        <c:v>0.57999999999999996</c:v>
                      </c:pt>
                      <c:pt idx="14219">
                        <c:v>0.57999999999999996</c:v>
                      </c:pt>
                      <c:pt idx="14220">
                        <c:v>0.61</c:v>
                      </c:pt>
                      <c:pt idx="14221">
                        <c:v>0.66</c:v>
                      </c:pt>
                      <c:pt idx="14222">
                        <c:v>0.69</c:v>
                      </c:pt>
                      <c:pt idx="14223">
                        <c:v>0.68</c:v>
                      </c:pt>
                      <c:pt idx="14224">
                        <c:v>0.68</c:v>
                      </c:pt>
                      <c:pt idx="14225">
                        <c:v>0.71</c:v>
                      </c:pt>
                      <c:pt idx="14226">
                        <c:v>0.68</c:v>
                      </c:pt>
                      <c:pt idx="14227">
                        <c:v>0.7</c:v>
                      </c:pt>
                      <c:pt idx="14228">
                        <c:v>0.73</c:v>
                      </c:pt>
                      <c:pt idx="14229">
                        <c:v>0.7</c:v>
                      </c:pt>
                      <c:pt idx="14230">
                        <c:v>0.71</c:v>
                      </c:pt>
                      <c:pt idx="14231">
                        <c:v>0.72</c:v>
                      </c:pt>
                      <c:pt idx="14232">
                        <c:v>0.75</c:v>
                      </c:pt>
                      <c:pt idx="14233">
                        <c:v>0.73</c:v>
                      </c:pt>
                      <c:pt idx="14234">
                        <c:v>0.72</c:v>
                      </c:pt>
                      <c:pt idx="14235">
                        <c:v>0.67</c:v>
                      </c:pt>
                      <c:pt idx="14236">
                        <c:v>0.67</c:v>
                      </c:pt>
                      <c:pt idx="14237">
                        <c:v>0.67</c:v>
                      </c:pt>
                      <c:pt idx="14238">
                        <c:v>0.67</c:v>
                      </c:pt>
                      <c:pt idx="14239">
                        <c:v>0.64</c:v>
                      </c:pt>
                      <c:pt idx="14240">
                        <c:v>0.72</c:v>
                      </c:pt>
                      <c:pt idx="14241">
                        <c:v>0.74</c:v>
                      </c:pt>
                      <c:pt idx="14242">
                        <c:v>0.71</c:v>
                      </c:pt>
                      <c:pt idx="14243">
                        <c:v>0.69</c:v>
                      </c:pt>
                      <c:pt idx="14244">
                        <c:v>0.76</c:v>
                      </c:pt>
                      <c:pt idx="14245">
                        <c:v>0.71</c:v>
                      </c:pt>
                      <c:pt idx="14246">
                        <c:v>0.72</c:v>
                      </c:pt>
                      <c:pt idx="14247">
                        <c:v>0.76</c:v>
                      </c:pt>
                      <c:pt idx="14248">
                        <c:v>0.74</c:v>
                      </c:pt>
                      <c:pt idx="14249">
                        <c:v>0.71</c:v>
                      </c:pt>
                      <c:pt idx="14250">
                        <c:v>0.76</c:v>
                      </c:pt>
                      <c:pt idx="14251">
                        <c:v>0.76</c:v>
                      </c:pt>
                      <c:pt idx="14252">
                        <c:v>0.74</c:v>
                      </c:pt>
                      <c:pt idx="14253">
                        <c:v>0.76</c:v>
                      </c:pt>
                      <c:pt idx="14254">
                        <c:v>0.78</c:v>
                      </c:pt>
                      <c:pt idx="14255">
                        <c:v>0.84</c:v>
                      </c:pt>
                      <c:pt idx="14256">
                        <c:v>0.81</c:v>
                      </c:pt>
                      <c:pt idx="14257">
                        <c:v>0.8</c:v>
                      </c:pt>
                      <c:pt idx="14258">
                        <c:v>0.8</c:v>
                      </c:pt>
                      <c:pt idx="14259">
                        <c:v>0.78</c:v>
                      </c:pt>
                      <c:pt idx="14260">
                        <c:v>0.8</c:v>
                      </c:pt>
                      <c:pt idx="14261">
                        <c:v>#N/A</c:v>
                      </c:pt>
                      <c:pt idx="14262">
                        <c:v>0.74</c:v>
                      </c:pt>
                      <c:pt idx="14263">
                        <c:v>0.74</c:v>
                      </c:pt>
                      <c:pt idx="14264">
                        <c:v>0.78</c:v>
                      </c:pt>
                      <c:pt idx="14265">
                        <c:v>0.79</c:v>
                      </c:pt>
                      <c:pt idx="14266">
                        <c:v>0.79</c:v>
                      </c:pt>
                      <c:pt idx="14267">
                        <c:v>0.8</c:v>
                      </c:pt>
                      <c:pt idx="14268">
                        <c:v>0.77</c:v>
                      </c:pt>
                      <c:pt idx="14269">
                        <c:v>0.74</c:v>
                      </c:pt>
                      <c:pt idx="14270">
                        <c:v>0.77</c:v>
                      </c:pt>
                      <c:pt idx="14271">
                        <c:v>0.79</c:v>
                      </c:pt>
                      <c:pt idx="14272">
                        <c:v>0.79</c:v>
                      </c:pt>
                      <c:pt idx="14273">
                        <c:v>0.79</c:v>
                      </c:pt>
                      <c:pt idx="14274">
                        <c:v>0.79</c:v>
                      </c:pt>
                      <c:pt idx="14275">
                        <c:v>0.77</c:v>
                      </c:pt>
                      <c:pt idx="14276">
                        <c:v>0.76</c:v>
                      </c:pt>
                      <c:pt idx="14277">
                        <c:v>0.75</c:v>
                      </c:pt>
                      <c:pt idx="14278">
                        <c:v>0.75</c:v>
                      </c:pt>
                      <c:pt idx="14279">
                        <c:v>0.73</c:v>
                      </c:pt>
                      <c:pt idx="14280">
                        <c:v>0.77</c:v>
                      </c:pt>
                      <c:pt idx="14281">
                        <c:v>0.8</c:v>
                      </c:pt>
                      <c:pt idx="14282">
                        <c:v>0.82</c:v>
                      </c:pt>
                      <c:pt idx="14283">
                        <c:v>0.85</c:v>
                      </c:pt>
                      <c:pt idx="14284">
                        <c:v>0.86</c:v>
                      </c:pt>
                      <c:pt idx="14285">
                        <c:v>0.83</c:v>
                      </c:pt>
                      <c:pt idx="14286">
                        <c:v>#N/A</c:v>
                      </c:pt>
                      <c:pt idx="14287">
                        <c:v>0.87</c:v>
                      </c:pt>
                      <c:pt idx="14288">
                        <c:v>0.87</c:v>
                      </c:pt>
                      <c:pt idx="14289">
                        <c:v>0.85</c:v>
                      </c:pt>
                      <c:pt idx="14290">
                        <c:v>0.84</c:v>
                      </c:pt>
                      <c:pt idx="14291">
                        <c:v>0.81</c:v>
                      </c:pt>
                      <c:pt idx="14292">
                        <c:v>0.82</c:v>
                      </c:pt>
                      <c:pt idx="14293">
                        <c:v>0.81</c:v>
                      </c:pt>
                      <c:pt idx="14294">
                        <c:v>0.84</c:v>
                      </c:pt>
                      <c:pt idx="14295">
                        <c:v>0.84</c:v>
                      </c:pt>
                      <c:pt idx="14296">
                        <c:v>0.84</c:v>
                      </c:pt>
                      <c:pt idx="14297">
                        <c:v>0.86</c:v>
                      </c:pt>
                      <c:pt idx="14298">
                        <c:v>0.86</c:v>
                      </c:pt>
                      <c:pt idx="14299">
                        <c:v>0.87</c:v>
                      </c:pt>
                      <c:pt idx="14300">
                        <c:v>0.86</c:v>
                      </c:pt>
                      <c:pt idx="14301">
                        <c:v>0.86</c:v>
                      </c:pt>
                      <c:pt idx="14302">
                        <c:v>0.83</c:v>
                      </c:pt>
                      <c:pt idx="14303">
                        <c:v>0.81</c:v>
                      </c:pt>
                      <c:pt idx="14304">
                        <c:v>0.81</c:v>
                      </c:pt>
                      <c:pt idx="14305">
                        <c:v>0.8</c:v>
                      </c:pt>
                      <c:pt idx="14306">
                        <c:v>0.82</c:v>
                      </c:pt>
                      <c:pt idx="14307">
                        <c:v>0.87</c:v>
                      </c:pt>
                      <c:pt idx="14308">
                        <c:v>0.9</c:v>
                      </c:pt>
                      <c:pt idx="14309">
                        <c:v>0.92</c:v>
                      </c:pt>
                      <c:pt idx="14310">
                        <c:v>#N/A</c:v>
                      </c:pt>
                      <c:pt idx="14311">
                        <c:v>1</c:v>
                      </c:pt>
                      <c:pt idx="14312">
                        <c:v>1.02</c:v>
                      </c:pt>
                      <c:pt idx="14313">
                        <c:v>1</c:v>
                      </c:pt>
                      <c:pt idx="14314">
                        <c:v>1.04</c:v>
                      </c:pt>
                      <c:pt idx="14315">
                        <c:v>1.07</c:v>
                      </c:pt>
                      <c:pt idx="14316">
                        <c:v>1.08</c:v>
                      </c:pt>
                      <c:pt idx="14317">
                        <c:v>1.07</c:v>
                      </c:pt>
                      <c:pt idx="14318">
                        <c:v>1.1200000000000001</c:v>
                      </c:pt>
                      <c:pt idx="14319">
                        <c:v>#N/A</c:v>
                      </c:pt>
                      <c:pt idx="14320">
                        <c:v>1.1200000000000001</c:v>
                      </c:pt>
                      <c:pt idx="14321">
                        <c:v>1.1100000000000001</c:v>
                      </c:pt>
                      <c:pt idx="14322">
                        <c:v>1.0900000000000001</c:v>
                      </c:pt>
                      <c:pt idx="14323">
                        <c:v>1.1100000000000001</c:v>
                      </c:pt>
                      <c:pt idx="14324">
                        <c:v>1.1399999999999999</c:v>
                      </c:pt>
                      <c:pt idx="14325">
                        <c:v>1.1100000000000001</c:v>
                      </c:pt>
                      <c:pt idx="14326">
                        <c:v>1.1299999999999999</c:v>
                      </c:pt>
                      <c:pt idx="14327">
                        <c:v>1.1200000000000001</c:v>
                      </c:pt>
                      <c:pt idx="14328">
                        <c:v>1.1000000000000001</c:v>
                      </c:pt>
                      <c:pt idx="14329">
                        <c:v>1.1200000000000001</c:v>
                      </c:pt>
                      <c:pt idx="14330">
                        <c:v>1.1499999999999999</c:v>
                      </c:pt>
                      <c:pt idx="14331">
                        <c:v>1.1499999999999999</c:v>
                      </c:pt>
                      <c:pt idx="14332">
                        <c:v>1.17</c:v>
                      </c:pt>
                      <c:pt idx="14333">
                        <c:v>1.27</c:v>
                      </c:pt>
                      <c:pt idx="14334">
                        <c:v>1.29</c:v>
                      </c:pt>
                      <c:pt idx="14335">
                        <c:v>1.28</c:v>
                      </c:pt>
                      <c:pt idx="14336">
                        <c:v>1.24</c:v>
                      </c:pt>
                      <c:pt idx="14337">
                        <c:v>1.25</c:v>
                      </c:pt>
                      <c:pt idx="14338">
                        <c:v>1.21</c:v>
                      </c:pt>
                      <c:pt idx="14339">
                        <c:v>1.22</c:v>
                      </c:pt>
                      <c:pt idx="14340">
                        <c:v>1.22</c:v>
                      </c:pt>
                      <c:pt idx="14341">
                        <c:v>#N/A</c:v>
                      </c:pt>
                      <c:pt idx="14342">
                        <c:v>1.28</c:v>
                      </c:pt>
                      <c:pt idx="14343">
                        <c:v>1.26</c:v>
                      </c:pt>
                      <c:pt idx="14344">
                        <c:v>1.22</c:v>
                      </c:pt>
                      <c:pt idx="14345">
                        <c:v>1.2</c:v>
                      </c:pt>
                      <c:pt idx="14346">
                        <c:v>#N/A</c:v>
                      </c:pt>
                      <c:pt idx="14347">
                        <c:v>1.22</c:v>
                      </c:pt>
                      <c:pt idx="14348">
                        <c:v>1.24</c:v>
                      </c:pt>
                      <c:pt idx="14349">
                        <c:v>1.17</c:v>
                      </c:pt>
                      <c:pt idx="14350">
                        <c:v>1.22</c:v>
                      </c:pt>
                      <c:pt idx="14351">
                        <c:v>1.21</c:v>
                      </c:pt>
                      <c:pt idx="14352">
                        <c:v>1.19</c:v>
                      </c:pt>
                      <c:pt idx="14353">
                        <c:v>1.2</c:v>
                      </c:pt>
                      <c:pt idx="14354">
                        <c:v>1.18</c:v>
                      </c:pt>
                      <c:pt idx="14355">
                        <c:v>1.21</c:v>
                      </c:pt>
                      <c:pt idx="14356">
                        <c:v>#N/A</c:v>
                      </c:pt>
                      <c:pt idx="14357">
                        <c:v>1.17</c:v>
                      </c:pt>
                      <c:pt idx="14358">
                        <c:v>1.23</c:v>
                      </c:pt>
                      <c:pt idx="14359">
                        <c:v>1.25</c:v>
                      </c:pt>
                      <c:pt idx="14360">
                        <c:v>1.2</c:v>
                      </c:pt>
                      <c:pt idx="14361">
                        <c:v>1.1599999999999999</c:v>
                      </c:pt>
                      <c:pt idx="14362">
                        <c:v>1.21</c:v>
                      </c:pt>
                      <c:pt idx="14363">
                        <c:v>1.23</c:v>
                      </c:pt>
                      <c:pt idx="14364">
                        <c:v>1.21</c:v>
                      </c:pt>
                      <c:pt idx="14365">
                        <c:v>1.22</c:v>
                      </c:pt>
                      <c:pt idx="14366">
                        <c:v>1.22</c:v>
                      </c:pt>
                      <c:pt idx="14367">
                        <c:v>1.19</c:v>
                      </c:pt>
                      <c:pt idx="14368">
                        <c:v>1.22</c:v>
                      </c:pt>
                      <c:pt idx="14369">
                        <c:v>1.21</c:v>
                      </c:pt>
                      <c:pt idx="14370">
                        <c:v>1.21</c:v>
                      </c:pt>
                      <c:pt idx="14371">
                        <c:v>1.1599999999999999</c:v>
                      </c:pt>
                      <c:pt idx="14372">
                        <c:v>1.1599999999999999</c:v>
                      </c:pt>
                      <c:pt idx="14373">
                        <c:v>1.1499999999999999</c:v>
                      </c:pt>
                      <c:pt idx="14374">
                        <c:v>1.2</c:v>
                      </c:pt>
                      <c:pt idx="14375">
                        <c:v>1.2</c:v>
                      </c:pt>
                      <c:pt idx="14376">
                        <c:v>1.2</c:v>
                      </c:pt>
                      <c:pt idx="14377">
                        <c:v>1.25</c:v>
                      </c:pt>
                      <c:pt idx="14378">
                        <c:v>1.27</c:v>
                      </c:pt>
                      <c:pt idx="14379">
                        <c:v>1.22</c:v>
                      </c:pt>
                      <c:pt idx="14380">
                        <c:v>1.21</c:v>
                      </c:pt>
                      <c:pt idx="14381">
                        <c:v>#N/A</c:v>
                      </c:pt>
                      <c:pt idx="14382">
                        <c:v>1.22</c:v>
                      </c:pt>
                      <c:pt idx="14383">
                        <c:v>1.22</c:v>
                      </c:pt>
                      <c:pt idx="14384">
                        <c:v>1.18</c:v>
                      </c:pt>
                      <c:pt idx="14385">
                        <c:v>1.1200000000000001</c:v>
                      </c:pt>
                      <c:pt idx="14386">
                        <c:v>1.2</c:v>
                      </c:pt>
                      <c:pt idx="14387">
                        <c:v>1.22</c:v>
                      </c:pt>
                      <c:pt idx="14388">
                        <c:v>1.29</c:v>
                      </c:pt>
                      <c:pt idx="14389">
                        <c:v>1.32</c:v>
                      </c:pt>
                      <c:pt idx="14390">
                        <c:v>1.32</c:v>
                      </c:pt>
                      <c:pt idx="14391">
                        <c:v>1.31</c:v>
                      </c:pt>
                      <c:pt idx="14392">
                        <c:v>1.32</c:v>
                      </c:pt>
                      <c:pt idx="14393">
                        <c:v>1.36</c:v>
                      </c:pt>
                      <c:pt idx="14394">
                        <c:v>1.37</c:v>
                      </c:pt>
                      <c:pt idx="14395">
                        <c:v>1.36</c:v>
                      </c:pt>
                      <c:pt idx="14396">
                        <c:v>1.4</c:v>
                      </c:pt>
                      <c:pt idx="14397">
                        <c:v>1.4</c:v>
                      </c:pt>
                      <c:pt idx="14398">
                        <c:v>1.33</c:v>
                      </c:pt>
                      <c:pt idx="14399">
                        <c:v>1.35</c:v>
                      </c:pt>
                      <c:pt idx="14400">
                        <c:v>1.33</c:v>
                      </c:pt>
                      <c:pt idx="14401">
                        <c:v>1.3</c:v>
                      </c:pt>
                      <c:pt idx="14402">
                        <c:v>1.27</c:v>
                      </c:pt>
                      <c:pt idx="14403">
                        <c:v>1.27</c:v>
                      </c:pt>
                      <c:pt idx="14404">
                        <c:v>1.26</c:v>
                      </c:pt>
                      <c:pt idx="14405">
                        <c:v>1.26</c:v>
                      </c:pt>
                      <c:pt idx="14406">
                        <c:v>1.27</c:v>
                      </c:pt>
                      <c:pt idx="14407">
                        <c:v>1.3</c:v>
                      </c:pt>
                      <c:pt idx="14408">
                        <c:v>1.26</c:v>
                      </c:pt>
                      <c:pt idx="14409">
                        <c:v>1.28</c:v>
                      </c:pt>
                      <c:pt idx="14410">
                        <c:v>1.27</c:v>
                      </c:pt>
                      <c:pt idx="14411">
                        <c:v>1.24</c:v>
                      </c:pt>
                      <c:pt idx="14412">
                        <c:v>1.25</c:v>
                      </c:pt>
                      <c:pt idx="14413">
                        <c:v>1.24</c:v>
                      </c:pt>
                      <c:pt idx="14414">
                        <c:v>1.24</c:v>
                      </c:pt>
                      <c:pt idx="14415">
                        <c:v>1.29</c:v>
                      </c:pt>
                      <c:pt idx="14416">
                        <c:v>1.29</c:v>
                      </c:pt>
                      <c:pt idx="14417">
                        <c:v>1.24</c:v>
                      </c:pt>
                      <c:pt idx="14418">
                        <c:v>1.24</c:v>
                      </c:pt>
                      <c:pt idx="14419">
                        <c:v>1.21</c:v>
                      </c:pt>
                      <c:pt idx="14420">
                        <c:v>#N/A</c:v>
                      </c:pt>
                      <c:pt idx="14421">
                        <c:v>1.21</c:v>
                      </c:pt>
                      <c:pt idx="14422">
                        <c:v>1.18</c:v>
                      </c:pt>
                      <c:pt idx="14423">
                        <c:v>1.19</c:v>
                      </c:pt>
                      <c:pt idx="14424">
                        <c:v>1.21</c:v>
                      </c:pt>
                      <c:pt idx="14425">
                        <c:v>1.2</c:v>
                      </c:pt>
                      <c:pt idx="14426">
                        <c:v>1.25</c:v>
                      </c:pt>
                      <c:pt idx="14427">
                        <c:v>1.29</c:v>
                      </c:pt>
                      <c:pt idx="14428">
                        <c:v>1.28</c:v>
                      </c:pt>
                      <c:pt idx="14429">
                        <c:v>1.25</c:v>
                      </c:pt>
                      <c:pt idx="14430">
                        <c:v>1.28</c:v>
                      </c:pt>
                      <c:pt idx="14431">
                        <c:v>1.28</c:v>
                      </c:pt>
                      <c:pt idx="14432">
                        <c:v>1.27</c:v>
                      </c:pt>
                      <c:pt idx="14433">
                        <c:v>1.3</c:v>
                      </c:pt>
                      <c:pt idx="14434">
                        <c:v>1.32</c:v>
                      </c:pt>
                      <c:pt idx="14435">
                        <c:v>1.32</c:v>
                      </c:pt>
                      <c:pt idx="14436">
                        <c:v>1.33</c:v>
                      </c:pt>
                      <c:pt idx="14437">
                        <c:v>1.37</c:v>
                      </c:pt>
                      <c:pt idx="14438">
                        <c:v>1.35</c:v>
                      </c:pt>
                      <c:pt idx="14439">
                        <c:v>1.35</c:v>
                      </c:pt>
                      <c:pt idx="14440">
                        <c:v>1.29</c:v>
                      </c:pt>
                      <c:pt idx="14441">
                        <c:v>1.31</c:v>
                      </c:pt>
                      <c:pt idx="14442">
                        <c:v>1.29</c:v>
                      </c:pt>
                      <c:pt idx="14443">
                        <c:v>1.26</c:v>
                      </c:pt>
                      <c:pt idx="14444">
                        <c:v>1.27</c:v>
                      </c:pt>
                      <c:pt idx="14445">
                        <c:v>1.28</c:v>
                      </c:pt>
                      <c:pt idx="14446">
                        <c:v>1.29</c:v>
                      </c:pt>
                      <c:pt idx="14447">
                        <c:v>1.31</c:v>
                      </c:pt>
                      <c:pt idx="14448">
                        <c:v>1.29</c:v>
                      </c:pt>
                      <c:pt idx="14449">
                        <c:v>1.3</c:v>
                      </c:pt>
                      <c:pt idx="14450">
                        <c:v>1.3</c:v>
                      </c:pt>
                      <c:pt idx="14451">
                        <c:v>#N/A</c:v>
                      </c:pt>
                      <c:pt idx="14452">
                        <c:v>1.28</c:v>
                      </c:pt>
                      <c:pt idx="14453">
                        <c:v>1.28</c:v>
                      </c:pt>
                      <c:pt idx="14454">
                        <c:v>1.28</c:v>
                      </c:pt>
                      <c:pt idx="14455">
                        <c:v>1.28</c:v>
                      </c:pt>
                      <c:pt idx="14456">
                        <c:v>1.32</c:v>
                      </c:pt>
                      <c:pt idx="14457">
                        <c:v>1.3</c:v>
                      </c:pt>
                      <c:pt idx="14458">
                        <c:v>1.32</c:v>
                      </c:pt>
                      <c:pt idx="14459">
                        <c:v>1.33</c:v>
                      </c:pt>
                      <c:pt idx="14460">
                        <c:v>1.35</c:v>
                      </c:pt>
                      <c:pt idx="14461">
                        <c:v>1.35</c:v>
                      </c:pt>
                      <c:pt idx="14462">
                        <c:v>1.38</c:v>
                      </c:pt>
                      <c:pt idx="14463">
                        <c:v>1.35</c:v>
                      </c:pt>
                      <c:pt idx="14464">
                        <c:v>1.35</c:v>
                      </c:pt>
                      <c:pt idx="14465">
                        <c:v>1.32</c:v>
                      </c:pt>
                      <c:pt idx="14466">
                        <c:v>1.36</c:v>
                      </c:pt>
                      <c:pt idx="14467">
                        <c:v>1.36</c:v>
                      </c:pt>
                      <c:pt idx="14468">
                        <c:v>1.36</c:v>
                      </c:pt>
                      <c:pt idx="14469">
                        <c:v>1.34</c:v>
                      </c:pt>
                      <c:pt idx="14470">
                        <c:v>1.34</c:v>
                      </c:pt>
                      <c:pt idx="14471">
                        <c:v>1.36</c:v>
                      </c:pt>
                      <c:pt idx="14472">
                        <c:v>1.38</c:v>
                      </c:pt>
                      <c:pt idx="14473">
                        <c:v>1.34</c:v>
                      </c:pt>
                      <c:pt idx="14474">
                        <c:v>1.38</c:v>
                      </c:pt>
                      <c:pt idx="14475">
                        <c:v>1.38</c:v>
                      </c:pt>
                      <c:pt idx="14476">
                        <c:v>1.41</c:v>
                      </c:pt>
                      <c:pt idx="14477">
                        <c:v>#N/A</c:v>
                      </c:pt>
                      <c:pt idx="14478">
                        <c:v>1.41</c:v>
                      </c:pt>
                      <c:pt idx="14479">
                        <c:v>1.4</c:v>
                      </c:pt>
                      <c:pt idx="14480">
                        <c:v>1.4</c:v>
                      </c:pt>
                      <c:pt idx="14481">
                        <c:v>1.4</c:v>
                      </c:pt>
                      <c:pt idx="14482">
                        <c:v>1.37</c:v>
                      </c:pt>
                      <c:pt idx="14483">
                        <c:v>1.35</c:v>
                      </c:pt>
                      <c:pt idx="14484">
                        <c:v>1.37</c:v>
                      </c:pt>
                      <c:pt idx="14485">
                        <c:v>1.35</c:v>
                      </c:pt>
                      <c:pt idx="14486">
                        <c:v>1.36</c:v>
                      </c:pt>
                      <c:pt idx="14487">
                        <c:v>1.36</c:v>
                      </c:pt>
                      <c:pt idx="14488">
                        <c:v>1.37</c:v>
                      </c:pt>
                      <c:pt idx="14489">
                        <c:v>1.37</c:v>
                      </c:pt>
                      <c:pt idx="14490">
                        <c:v>1.36</c:v>
                      </c:pt>
                      <c:pt idx="14491">
                        <c:v>1.37</c:v>
                      </c:pt>
                      <c:pt idx="14492">
                        <c:v>1.4</c:v>
                      </c:pt>
                      <c:pt idx="14493">
                        <c:v>1.36</c:v>
                      </c:pt>
                      <c:pt idx="14494">
                        <c:v>1.36</c:v>
                      </c:pt>
                      <c:pt idx="14495">
                        <c:v>1.34</c:v>
                      </c:pt>
                      <c:pt idx="14496">
                        <c:v>1.34</c:v>
                      </c:pt>
                      <c:pt idx="14497">
                        <c:v>1.34</c:v>
                      </c:pt>
                      <c:pt idx="14498">
                        <c:v>1.36</c:v>
                      </c:pt>
                      <c:pt idx="14499">
                        <c:v>1.34</c:v>
                      </c:pt>
                      <c:pt idx="14500">
                        <c:v>1.36</c:v>
                      </c:pt>
                      <c:pt idx="14501">
                        <c:v>1.36</c:v>
                      </c:pt>
                      <c:pt idx="14502">
                        <c:v>1.36</c:v>
                      </c:pt>
                      <c:pt idx="14503">
                        <c:v>1.33</c:v>
                      </c:pt>
                      <c:pt idx="14504">
                        <c:v>1.33</c:v>
                      </c:pt>
                      <c:pt idx="14505">
                        <c:v>1.3</c:v>
                      </c:pt>
                      <c:pt idx="14506">
                        <c:v>1.33</c:v>
                      </c:pt>
                      <c:pt idx="14507">
                        <c:v>1.35</c:v>
                      </c:pt>
                      <c:pt idx="14508">
                        <c:v>1.33</c:v>
                      </c:pt>
                      <c:pt idx="14509">
                        <c:v>1.32</c:v>
                      </c:pt>
                      <c:pt idx="14510">
                        <c:v>1.33</c:v>
                      </c:pt>
                      <c:pt idx="14511">
                        <c:v>1.32</c:v>
                      </c:pt>
                      <c:pt idx="14512">
                        <c:v>1.33</c:v>
                      </c:pt>
                      <c:pt idx="14513">
                        <c:v>1.32</c:v>
                      </c:pt>
                      <c:pt idx="14514">
                        <c:v>1.33</c:v>
                      </c:pt>
                      <c:pt idx="14515">
                        <c:v>1.35</c:v>
                      </c:pt>
                      <c:pt idx="14516">
                        <c:v>1.33</c:v>
                      </c:pt>
                      <c:pt idx="14517">
                        <c:v>1.33</c:v>
                      </c:pt>
                      <c:pt idx="14518">
                        <c:v>1.33</c:v>
                      </c:pt>
                      <c:pt idx="14519">
                        <c:v>1.33</c:v>
                      </c:pt>
                      <c:pt idx="14520">
                        <c:v>1.35</c:v>
                      </c:pt>
                      <c:pt idx="14521">
                        <c:v>#N/A</c:v>
                      </c:pt>
                      <c:pt idx="14522">
                        <c:v>1.3</c:v>
                      </c:pt>
                      <c:pt idx="14523">
                        <c:v>1.3</c:v>
                      </c:pt>
                      <c:pt idx="14524">
                        <c:v>1.27</c:v>
                      </c:pt>
                      <c:pt idx="14525">
                        <c:v>1.27</c:v>
                      </c:pt>
                      <c:pt idx="14526">
                        <c:v>1.32</c:v>
                      </c:pt>
                      <c:pt idx="14527">
                        <c:v>1.33</c:v>
                      </c:pt>
                      <c:pt idx="14528">
                        <c:v>1.35</c:v>
                      </c:pt>
                      <c:pt idx="14529">
                        <c:v>1.37</c:v>
                      </c:pt>
                      <c:pt idx="14530">
                        <c:v>1.39</c:v>
                      </c:pt>
                      <c:pt idx="14531">
                        <c:v>1.4</c:v>
                      </c:pt>
                      <c:pt idx="14532">
                        <c:v>1.4</c:v>
                      </c:pt>
                      <c:pt idx="14533">
                        <c:v>1.45</c:v>
                      </c:pt>
                      <c:pt idx="14534">
                        <c:v>1.45</c:v>
                      </c:pt>
                      <c:pt idx="14535">
                        <c:v>1.46</c:v>
                      </c:pt>
                      <c:pt idx="14536">
                        <c:v>1.44</c:v>
                      </c:pt>
                      <c:pt idx="14537">
                        <c:v>1.45</c:v>
                      </c:pt>
                      <c:pt idx="14538">
                        <c:v>1.47</c:v>
                      </c:pt>
                      <c:pt idx="14539">
                        <c:v>1.45</c:v>
                      </c:pt>
                      <c:pt idx="14540">
                        <c:v>1.47</c:v>
                      </c:pt>
                      <c:pt idx="14541">
                        <c:v>1.49</c:v>
                      </c:pt>
                      <c:pt idx="14542">
                        <c:v>1.47</c:v>
                      </c:pt>
                      <c:pt idx="14543">
                        <c:v>1.47</c:v>
                      </c:pt>
                      <c:pt idx="14544">
                        <c:v>1.49</c:v>
                      </c:pt>
                      <c:pt idx="14545">
                        <c:v>1.54</c:v>
                      </c:pt>
                      <c:pt idx="14546">
                        <c:v>#N/A</c:v>
                      </c:pt>
                      <c:pt idx="14547">
                        <c:v>1.51</c:v>
                      </c:pt>
                      <c:pt idx="14548">
                        <c:v>1.51</c:v>
                      </c:pt>
                      <c:pt idx="14549">
                        <c:v>1.51</c:v>
                      </c:pt>
                      <c:pt idx="14550">
                        <c:v>1.51</c:v>
                      </c:pt>
                      <c:pt idx="14551">
                        <c:v>1.54</c:v>
                      </c:pt>
                      <c:pt idx="14552">
                        <c:v>1.54</c:v>
                      </c:pt>
                      <c:pt idx="14553">
                        <c:v>1.59</c:v>
                      </c:pt>
                      <c:pt idx="14554">
                        <c:v>1.58</c:v>
                      </c:pt>
                      <c:pt idx="14555">
                        <c:v>1.6</c:v>
                      </c:pt>
                      <c:pt idx="14556">
                        <c:v>1.58</c:v>
                      </c:pt>
                      <c:pt idx="14557">
                        <c:v>1.6</c:v>
                      </c:pt>
                      <c:pt idx="14558">
                        <c:v>1.61</c:v>
                      </c:pt>
                      <c:pt idx="14559">
                        <c:v>1.63</c:v>
                      </c:pt>
                      <c:pt idx="14560">
                        <c:v>1.59</c:v>
                      </c:pt>
                      <c:pt idx="14561">
                        <c:v>1.58</c:v>
                      </c:pt>
                      <c:pt idx="14562">
                        <c:v>1.6</c:v>
                      </c:pt>
                      <c:pt idx="14563">
                        <c:v>1.61</c:v>
                      </c:pt>
                      <c:pt idx="14564">
                        <c:v>1.61</c:v>
                      </c:pt>
                      <c:pt idx="14565">
                        <c:v>1.63</c:v>
                      </c:pt>
                      <c:pt idx="14566">
                        <c:v>1.61</c:v>
                      </c:pt>
                      <c:pt idx="14567">
                        <c:v>1.63</c:v>
                      </c:pt>
                      <c:pt idx="14568">
                        <c:v>1.65</c:v>
                      </c:pt>
                      <c:pt idx="14569">
                        <c:v>1.63</c:v>
                      </c:pt>
                      <c:pt idx="14570">
                        <c:v>1.67</c:v>
                      </c:pt>
                      <c:pt idx="14571">
                        <c:v>1.7</c:v>
                      </c:pt>
                      <c:pt idx="14572">
                        <c:v>1.68</c:v>
                      </c:pt>
                      <c:pt idx="14573">
                        <c:v>1.68</c:v>
                      </c:pt>
                      <c:pt idx="14574">
                        <c:v>1.72</c:v>
                      </c:pt>
                      <c:pt idx="14575">
                        <c:v>1.73</c:v>
                      </c:pt>
                      <c:pt idx="14576">
                        <c:v>1.77</c:v>
                      </c:pt>
                      <c:pt idx="14577">
                        <c:v>1.77</c:v>
                      </c:pt>
                      <c:pt idx="14578">
                        <c:v>1.74</c:v>
                      </c:pt>
                      <c:pt idx="14579">
                        <c:v>#N/A</c:v>
                      </c:pt>
                      <c:pt idx="14580">
                        <c:v>1.75</c:v>
                      </c:pt>
                      <c:pt idx="14581">
                        <c:v>1.74</c:v>
                      </c:pt>
                      <c:pt idx="14582">
                        <c:v>1.75</c:v>
                      </c:pt>
                      <c:pt idx="14583">
                        <c:v>1.78</c:v>
                      </c:pt>
                      <c:pt idx="14584">
                        <c:v>1.78</c:v>
                      </c:pt>
                      <c:pt idx="14585">
                        <c:v>1.78</c:v>
                      </c:pt>
                      <c:pt idx="14586">
                        <c:v>1.8</c:v>
                      </c:pt>
                      <c:pt idx="14587">
                        <c:v>1.83</c:v>
                      </c:pt>
                      <c:pt idx="14588">
                        <c:v>1.78</c:v>
                      </c:pt>
                      <c:pt idx="14589">
                        <c:v>1.8</c:v>
                      </c:pt>
                      <c:pt idx="14590">
                        <c:v>1.8</c:v>
                      </c:pt>
                      <c:pt idx="14591">
                        <c:v>1.82</c:v>
                      </c:pt>
                      <c:pt idx="14592">
                        <c:v>1.83</c:v>
                      </c:pt>
                      <c:pt idx="14593">
                        <c:v>1.79</c:v>
                      </c:pt>
                      <c:pt idx="14594">
                        <c:v>1.82</c:v>
                      </c:pt>
                      <c:pt idx="14595">
                        <c:v>1.84</c:v>
                      </c:pt>
                      <c:pt idx="14596">
                        <c:v>1.84</c:v>
                      </c:pt>
                      <c:pt idx="14597">
                        <c:v>1.87</c:v>
                      </c:pt>
                      <c:pt idx="14598">
                        <c:v>1.87</c:v>
                      </c:pt>
                      <c:pt idx="14599">
                        <c:v>1.89</c:v>
                      </c:pt>
                      <c:pt idx="14600">
                        <c:v>1.91</c:v>
                      </c:pt>
                      <c:pt idx="14601">
                        <c:v>#N/A</c:v>
                      </c:pt>
                      <c:pt idx="14602">
                        <c:v>1.92</c:v>
                      </c:pt>
                      <c:pt idx="14603">
                        <c:v>1.89</c:v>
                      </c:pt>
                      <c:pt idx="14604">
                        <c:v>1.91</c:v>
                      </c:pt>
                      <c:pt idx="14605">
                        <c:v>1.89</c:v>
                      </c:pt>
                      <c:pt idx="14606">
                        <c:v>#N/A</c:v>
                      </c:pt>
                      <c:pt idx="14607">
                        <c:v>1.92</c:v>
                      </c:pt>
                      <c:pt idx="14608">
                        <c:v>1.94</c:v>
                      </c:pt>
                      <c:pt idx="14609">
                        <c:v>1.96</c:v>
                      </c:pt>
                      <c:pt idx="14610">
                        <c:v>1.96</c:v>
                      </c:pt>
                      <c:pt idx="14611">
                        <c:v>1.96</c:v>
                      </c:pt>
                      <c:pt idx="14612">
                        <c:v>1.98</c:v>
                      </c:pt>
                      <c:pt idx="14613">
                        <c:v>1.98</c:v>
                      </c:pt>
                      <c:pt idx="14614">
                        <c:v>1.98</c:v>
                      </c:pt>
                      <c:pt idx="14615">
                        <c:v>1.99</c:v>
                      </c:pt>
                      <c:pt idx="14616">
                        <c:v>#N/A</c:v>
                      </c:pt>
                      <c:pt idx="14617">
                        <c:v>2.0299999999999998</c:v>
                      </c:pt>
                      <c:pt idx="14618">
                        <c:v>2.0499999999999998</c:v>
                      </c:pt>
                      <c:pt idx="14619">
                        <c:v>2.0499999999999998</c:v>
                      </c:pt>
                      <c:pt idx="14620">
                        <c:v>2.06</c:v>
                      </c:pt>
                      <c:pt idx="14621">
                        <c:v>2.08</c:v>
                      </c:pt>
                      <c:pt idx="14622">
                        <c:v>2.06</c:v>
                      </c:pt>
                      <c:pt idx="14623">
                        <c:v>2.08</c:v>
                      </c:pt>
                      <c:pt idx="14624">
                        <c:v>2.08</c:v>
                      </c:pt>
                      <c:pt idx="14625">
                        <c:v>2.13</c:v>
                      </c:pt>
                      <c:pt idx="14626">
                        <c:v>2.11</c:v>
                      </c:pt>
                      <c:pt idx="14627">
                        <c:v>2.13</c:v>
                      </c:pt>
                      <c:pt idx="14628">
                        <c:v>2.14</c:v>
                      </c:pt>
                      <c:pt idx="14629">
                        <c:v>2.16</c:v>
                      </c:pt>
                      <c:pt idx="14630">
                        <c:v>2.15</c:v>
                      </c:pt>
                      <c:pt idx="14631">
                        <c:v>2.08</c:v>
                      </c:pt>
                      <c:pt idx="14632">
                        <c:v>2.1</c:v>
                      </c:pt>
                      <c:pt idx="14633">
                        <c:v>2.15</c:v>
                      </c:pt>
                      <c:pt idx="14634">
                        <c:v>2.13</c:v>
                      </c:pt>
                      <c:pt idx="14635">
                        <c:v>2.0499999999999998</c:v>
                      </c:pt>
                      <c:pt idx="14636">
                        <c:v>2.09</c:v>
                      </c:pt>
                      <c:pt idx="14637">
                        <c:v>2.1</c:v>
                      </c:pt>
                      <c:pt idx="14638">
                        <c:v>2.17</c:v>
                      </c:pt>
                      <c:pt idx="14639">
                        <c:v>2.19</c:v>
                      </c:pt>
                      <c:pt idx="14640">
                        <c:v>2.21</c:v>
                      </c:pt>
                      <c:pt idx="14641">
                        <c:v>#N/A</c:v>
                      </c:pt>
                      <c:pt idx="14642">
                        <c:v>2.25</c:v>
                      </c:pt>
                      <c:pt idx="14643">
                        <c:v>2.2599999999999998</c:v>
                      </c:pt>
                      <c:pt idx="14644">
                        <c:v>2.25</c:v>
                      </c:pt>
                      <c:pt idx="14645">
                        <c:v>2.25</c:v>
                      </c:pt>
                      <c:pt idx="14646">
                        <c:v>2.2200000000000002</c:v>
                      </c:pt>
                      <c:pt idx="14647">
                        <c:v>2.27</c:v>
                      </c:pt>
                      <c:pt idx="14648">
                        <c:v>2.25</c:v>
                      </c:pt>
                      <c:pt idx="14649">
                        <c:v>2.2200000000000002</c:v>
                      </c:pt>
                      <c:pt idx="14650">
                        <c:v>2.25</c:v>
                      </c:pt>
                      <c:pt idx="14651">
                        <c:v>2.2400000000000002</c:v>
                      </c:pt>
                      <c:pt idx="14652">
                        <c:v>2.25</c:v>
                      </c:pt>
                      <c:pt idx="14653">
                        <c:v>2.25</c:v>
                      </c:pt>
                      <c:pt idx="14654">
                        <c:v>2.25</c:v>
                      </c:pt>
                      <c:pt idx="14655">
                        <c:v>2.27</c:v>
                      </c:pt>
                      <c:pt idx="14656">
                        <c:v>2.27</c:v>
                      </c:pt>
                      <c:pt idx="14657">
                        <c:v>2.2599999999999998</c:v>
                      </c:pt>
                      <c:pt idx="14658">
                        <c:v>2.2599999999999998</c:v>
                      </c:pt>
                      <c:pt idx="14659">
                        <c:v>2.29</c:v>
                      </c:pt>
                      <c:pt idx="14660">
                        <c:v>2.31</c:v>
                      </c:pt>
                      <c:pt idx="14661">
                        <c:v>2.31</c:v>
                      </c:pt>
                      <c:pt idx="14662">
                        <c:v>2.34</c:v>
                      </c:pt>
                      <c:pt idx="14663">
                        <c:v>2.31</c:v>
                      </c:pt>
                      <c:pt idx="14664">
                        <c:v>2.29</c:v>
                      </c:pt>
                      <c:pt idx="14665">
                        <c:v>2.2799999999999998</c:v>
                      </c:pt>
                      <c:pt idx="14666">
                        <c:v>2.33</c:v>
                      </c:pt>
                      <c:pt idx="14667">
                        <c:v>2.2599999999999998</c:v>
                      </c:pt>
                      <c:pt idx="14668">
                        <c:v>2.2799999999999998</c:v>
                      </c:pt>
                      <c:pt idx="14669">
                        <c:v>2.27</c:v>
                      </c:pt>
                      <c:pt idx="14670">
                        <c:v>#N/A</c:v>
                      </c:pt>
                      <c:pt idx="14671">
                        <c:v>2.25</c:v>
                      </c:pt>
                      <c:pt idx="14672">
                        <c:v>2.2799999999999998</c:v>
                      </c:pt>
                      <c:pt idx="14673">
                        <c:v>2.2799999999999998</c:v>
                      </c:pt>
                      <c:pt idx="14674">
                        <c:v>2.2999999999999998</c:v>
                      </c:pt>
                      <c:pt idx="14675">
                        <c:v>2.27</c:v>
                      </c:pt>
                      <c:pt idx="14676">
                        <c:v>2.29</c:v>
                      </c:pt>
                      <c:pt idx="14677">
                        <c:v>2.3199999999999998</c:v>
                      </c:pt>
                      <c:pt idx="14678">
                        <c:v>2.3199999999999998</c:v>
                      </c:pt>
                      <c:pt idx="14679">
                        <c:v>2.34</c:v>
                      </c:pt>
                      <c:pt idx="14680">
                        <c:v>2.37</c:v>
                      </c:pt>
                      <c:pt idx="14681">
                        <c:v>2.39</c:v>
                      </c:pt>
                      <c:pt idx="14682">
                        <c:v>2.41</c:v>
                      </c:pt>
                      <c:pt idx="14683">
                        <c:v>2.42</c:v>
                      </c:pt>
                      <c:pt idx="14684">
                        <c:v>2.44</c:v>
                      </c:pt>
                      <c:pt idx="14685">
                        <c:v>2.46</c:v>
                      </c:pt>
                      <c:pt idx="14686">
                        <c:v>2.4900000000000002</c:v>
                      </c:pt>
                      <c:pt idx="14687">
                        <c:v>2.48</c:v>
                      </c:pt>
                      <c:pt idx="14688">
                        <c:v>2.4900000000000002</c:v>
                      </c:pt>
                      <c:pt idx="14689">
                        <c:v>2.4900000000000002</c:v>
                      </c:pt>
                      <c:pt idx="14690">
                        <c:v>2.4900000000000002</c:v>
                      </c:pt>
                      <c:pt idx="14691">
                        <c:v>2.4900000000000002</c:v>
                      </c:pt>
                      <c:pt idx="14692">
                        <c:v>2.5</c:v>
                      </c:pt>
                      <c:pt idx="14693">
                        <c:v>2.4900000000000002</c:v>
                      </c:pt>
                      <c:pt idx="14694">
                        <c:v>2.4900000000000002</c:v>
                      </c:pt>
                      <c:pt idx="14695">
                        <c:v>2.5099999999999998</c:v>
                      </c:pt>
                      <c:pt idx="14696">
                        <c:v>2.4900000000000002</c:v>
                      </c:pt>
                      <c:pt idx="14697">
                        <c:v>2.5099999999999998</c:v>
                      </c:pt>
                      <c:pt idx="14698">
                        <c:v>2.54</c:v>
                      </c:pt>
                      <c:pt idx="14699">
                        <c:v>2.54</c:v>
                      </c:pt>
                      <c:pt idx="14700">
                        <c:v>2.54</c:v>
                      </c:pt>
                      <c:pt idx="14701">
                        <c:v>2.5499999999999998</c:v>
                      </c:pt>
                      <c:pt idx="14702">
                        <c:v>2.58</c:v>
                      </c:pt>
                      <c:pt idx="14703">
                        <c:v>2.58</c:v>
                      </c:pt>
                      <c:pt idx="14704">
                        <c:v>2.57</c:v>
                      </c:pt>
                      <c:pt idx="14705">
                        <c:v>2.5499999999999998</c:v>
                      </c:pt>
                      <c:pt idx="14706">
                        <c:v>2.58</c:v>
                      </c:pt>
                      <c:pt idx="14707">
                        <c:v>2.59</c:v>
                      </c:pt>
                      <c:pt idx="14708">
                        <c:v>2.5299999999999998</c:v>
                      </c:pt>
                      <c:pt idx="14709">
                        <c:v>2.5</c:v>
                      </c:pt>
                      <c:pt idx="14710">
                        <c:v>2.48</c:v>
                      </c:pt>
                      <c:pt idx="14711">
                        <c:v>#N/A</c:v>
                      </c:pt>
                      <c:pt idx="14712">
                        <c:v>2.3199999999999998</c:v>
                      </c:pt>
                      <c:pt idx="14713">
                        <c:v>2.42</c:v>
                      </c:pt>
                      <c:pt idx="14714">
                        <c:v>2.4</c:v>
                      </c:pt>
                      <c:pt idx="14715">
                        <c:v>2.4700000000000002</c:v>
                      </c:pt>
                      <c:pt idx="14716">
                        <c:v>2.52</c:v>
                      </c:pt>
                      <c:pt idx="14717">
                        <c:v>2.4900000000000002</c:v>
                      </c:pt>
                      <c:pt idx="14718">
                        <c:v>2.52</c:v>
                      </c:pt>
                      <c:pt idx="14719">
                        <c:v>2.5</c:v>
                      </c:pt>
                      <c:pt idx="14720">
                        <c:v>2.5</c:v>
                      </c:pt>
                      <c:pt idx="14721">
                        <c:v>2.52</c:v>
                      </c:pt>
                      <c:pt idx="14722">
                        <c:v>2.54</c:v>
                      </c:pt>
                      <c:pt idx="14723">
                        <c:v>2.59</c:v>
                      </c:pt>
                      <c:pt idx="14724">
                        <c:v>2.59</c:v>
                      </c:pt>
                      <c:pt idx="14725">
                        <c:v>2.5499999999999998</c:v>
                      </c:pt>
                      <c:pt idx="14726">
                        <c:v>2.56</c:v>
                      </c:pt>
                      <c:pt idx="14727">
                        <c:v>2.54</c:v>
                      </c:pt>
                      <c:pt idx="14728">
                        <c:v>2.56</c:v>
                      </c:pt>
                      <c:pt idx="14729">
                        <c:v>2.56</c:v>
                      </c:pt>
                      <c:pt idx="14730">
                        <c:v>2.56</c:v>
                      </c:pt>
                      <c:pt idx="14731">
                        <c:v>2.54</c:v>
                      </c:pt>
                      <c:pt idx="14732">
                        <c:v>2.5299999999999998</c:v>
                      </c:pt>
                      <c:pt idx="14733">
                        <c:v>2.52</c:v>
                      </c:pt>
                      <c:pt idx="14734">
                        <c:v>2.52</c:v>
                      </c:pt>
                      <c:pt idx="14735">
                        <c:v>2.52</c:v>
                      </c:pt>
                      <c:pt idx="14736">
                        <c:v>2.57</c:v>
                      </c:pt>
                      <c:pt idx="14737">
                        <c:v>2.5299999999999998</c:v>
                      </c:pt>
                      <c:pt idx="14738">
                        <c:v>#N/A</c:v>
                      </c:pt>
                      <c:pt idx="14739">
                        <c:v>2.5499999999999998</c:v>
                      </c:pt>
                      <c:pt idx="14740">
                        <c:v>2.5299999999999998</c:v>
                      </c:pt>
                      <c:pt idx="14741">
                        <c:v>2.57</c:v>
                      </c:pt>
                      <c:pt idx="14742">
                        <c:v>2.59</c:v>
                      </c:pt>
                      <c:pt idx="14743">
                        <c:v>2.58</c:v>
                      </c:pt>
                      <c:pt idx="14744">
                        <c:v>2.6</c:v>
                      </c:pt>
                      <c:pt idx="14745">
                        <c:v>2.59</c:v>
                      </c:pt>
                      <c:pt idx="14746">
                        <c:v>2.59</c:v>
                      </c:pt>
                      <c:pt idx="14747">
                        <c:v>2.62</c:v>
                      </c:pt>
                      <c:pt idx="14748">
                        <c:v>2.6</c:v>
                      </c:pt>
                      <c:pt idx="14749">
                        <c:v>2.6</c:v>
                      </c:pt>
                      <c:pt idx="14750">
                        <c:v>2.6</c:v>
                      </c:pt>
                      <c:pt idx="14751">
                        <c:v>2.64</c:v>
                      </c:pt>
                      <c:pt idx="14752">
                        <c:v>2.63</c:v>
                      </c:pt>
                      <c:pt idx="14753">
                        <c:v>2.66</c:v>
                      </c:pt>
                      <c:pt idx="14754">
                        <c:v>2.69</c:v>
                      </c:pt>
                      <c:pt idx="14755">
                        <c:v>2.67</c:v>
                      </c:pt>
                      <c:pt idx="14756">
                        <c:v>2.66</c:v>
                      </c:pt>
                      <c:pt idx="14757">
                        <c:v>2.67</c:v>
                      </c:pt>
                      <c:pt idx="14758">
                        <c:v>2.67</c:v>
                      </c:pt>
                      <c:pt idx="14759">
                        <c:v>2.66</c:v>
                      </c:pt>
                      <c:pt idx="14760">
                        <c:v>2.63</c:v>
                      </c:pt>
                      <c:pt idx="14761">
                        <c:v>2.64</c:v>
                      </c:pt>
                      <c:pt idx="14762">
                        <c:v>2.68</c:v>
                      </c:pt>
                      <c:pt idx="14763">
                        <c:v>2.68</c:v>
                      </c:pt>
                      <c:pt idx="14764">
                        <c:v>2.64</c:v>
                      </c:pt>
                      <c:pt idx="14765">
                        <c:v>2.61</c:v>
                      </c:pt>
                      <c:pt idx="14766">
                        <c:v>2.61</c:v>
                      </c:pt>
                      <c:pt idx="14767">
                        <c:v>2.63</c:v>
                      </c:pt>
                      <c:pt idx="14768">
                        <c:v>2.61</c:v>
                      </c:pt>
                      <c:pt idx="14769">
                        <c:v>2.63</c:v>
                      </c:pt>
                      <c:pt idx="14770">
                        <c:v>2.61</c:v>
                      </c:pt>
                      <c:pt idx="14771">
                        <c:v>2.6</c:v>
                      </c:pt>
                      <c:pt idx="14772">
                        <c:v>2.61</c:v>
                      </c:pt>
                      <c:pt idx="14773">
                        <c:v>2.6</c:v>
                      </c:pt>
                      <c:pt idx="14774">
                        <c:v>2.61</c:v>
                      </c:pt>
                      <c:pt idx="14775">
                        <c:v>2.63</c:v>
                      </c:pt>
                      <c:pt idx="14776">
                        <c:v>2.67</c:v>
                      </c:pt>
                      <c:pt idx="14777">
                        <c:v>2.67</c:v>
                      </c:pt>
                      <c:pt idx="14778">
                        <c:v>2.67</c:v>
                      </c:pt>
                      <c:pt idx="14779">
                        <c:v>2.64</c:v>
                      </c:pt>
                      <c:pt idx="14780">
                        <c:v>2.62</c:v>
                      </c:pt>
                      <c:pt idx="14781">
                        <c:v>#N/A</c:v>
                      </c:pt>
                      <c:pt idx="14782">
                        <c:v>2.66</c:v>
                      </c:pt>
                      <c:pt idx="14783">
                        <c:v>2.66</c:v>
                      </c:pt>
                      <c:pt idx="14784">
                        <c:v>2.64</c:v>
                      </c:pt>
                      <c:pt idx="14785">
                        <c:v>2.71</c:v>
                      </c:pt>
                      <c:pt idx="14786">
                        <c:v>2.73</c:v>
                      </c:pt>
                      <c:pt idx="14787">
                        <c:v>2.76</c:v>
                      </c:pt>
                      <c:pt idx="14788">
                        <c:v>2.74</c:v>
                      </c:pt>
                      <c:pt idx="14789">
                        <c:v>2.76</c:v>
                      </c:pt>
                      <c:pt idx="14790">
                        <c:v>2.78</c:v>
                      </c:pt>
                      <c:pt idx="14791">
                        <c:v>2.78</c:v>
                      </c:pt>
                      <c:pt idx="14792">
                        <c:v>2.81</c:v>
                      </c:pt>
                      <c:pt idx="14793">
                        <c:v>2.81</c:v>
                      </c:pt>
                      <c:pt idx="14794">
                        <c:v>2.81</c:v>
                      </c:pt>
                      <c:pt idx="14795">
                        <c:v>2.81</c:v>
                      </c:pt>
                      <c:pt idx="14796">
                        <c:v>2.83</c:v>
                      </c:pt>
                      <c:pt idx="14797">
                        <c:v>2.83</c:v>
                      </c:pt>
                      <c:pt idx="14798">
                        <c:v>2.83</c:v>
                      </c:pt>
                      <c:pt idx="14799">
                        <c:v>2.83</c:v>
                      </c:pt>
                      <c:pt idx="14800">
                        <c:v>2.81</c:v>
                      </c:pt>
                      <c:pt idx="14801">
                        <c:v>2.82</c:v>
                      </c:pt>
                      <c:pt idx="14802">
                        <c:v>2.82</c:v>
                      </c:pt>
                      <c:pt idx="14803">
                        <c:v>2.85</c:v>
                      </c:pt>
                      <c:pt idx="14804">
                        <c:v>2.87</c:v>
                      </c:pt>
                      <c:pt idx="14805">
                        <c:v>2.88</c:v>
                      </c:pt>
                      <c:pt idx="14806">
                        <c:v>#N/A</c:v>
                      </c:pt>
                      <c:pt idx="14807">
                        <c:v>2.88</c:v>
                      </c:pt>
                      <c:pt idx="14808">
                        <c:v>2.88</c:v>
                      </c:pt>
                      <c:pt idx="14809">
                        <c:v>2.85</c:v>
                      </c:pt>
                      <c:pt idx="14810">
                        <c:v>2.85</c:v>
                      </c:pt>
                      <c:pt idx="14811">
                        <c:v>2.85</c:v>
                      </c:pt>
                      <c:pt idx="14812">
                        <c:v>2.87</c:v>
                      </c:pt>
                      <c:pt idx="14813">
                        <c:v>2.89</c:v>
                      </c:pt>
                      <c:pt idx="14814">
                        <c:v>2.87</c:v>
                      </c:pt>
                      <c:pt idx="14815">
                        <c:v>2.92</c:v>
                      </c:pt>
                      <c:pt idx="14816">
                        <c:v>2.92</c:v>
                      </c:pt>
                      <c:pt idx="14817">
                        <c:v>2.89</c:v>
                      </c:pt>
                      <c:pt idx="14818">
                        <c:v>2.84</c:v>
                      </c:pt>
                      <c:pt idx="14819">
                        <c:v>2.86</c:v>
                      </c:pt>
                      <c:pt idx="14820">
                        <c:v>2.81</c:v>
                      </c:pt>
                      <c:pt idx="14821">
                        <c:v>2.81</c:v>
                      </c:pt>
                      <c:pt idx="14822">
                        <c:v>2.84</c:v>
                      </c:pt>
                      <c:pt idx="14823">
                        <c:v>2.87</c:v>
                      </c:pt>
                      <c:pt idx="14824">
                        <c:v>2.84</c:v>
                      </c:pt>
                      <c:pt idx="14825">
                        <c:v>2.91</c:v>
                      </c:pt>
                      <c:pt idx="14826">
                        <c:v>2.91</c:v>
                      </c:pt>
                      <c:pt idx="14827">
                        <c:v>2.93</c:v>
                      </c:pt>
                      <c:pt idx="14828">
                        <c:v>2.96</c:v>
                      </c:pt>
                      <c:pt idx="14829">
                        <c:v>2.98</c:v>
                      </c:pt>
                      <c:pt idx="14830">
                        <c:v>2.94</c:v>
                      </c:pt>
                      <c:pt idx="14831">
                        <c:v>#N/A</c:v>
                      </c:pt>
                      <c:pt idx="14832">
                        <c:v>2.89</c:v>
                      </c:pt>
                      <c:pt idx="14833">
                        <c:v>2.86</c:v>
                      </c:pt>
                      <c:pt idx="14834">
                        <c:v>2.86</c:v>
                      </c:pt>
                      <c:pt idx="14835">
                        <c:v>2.81</c:v>
                      </c:pt>
                      <c:pt idx="14836">
                        <c:v>2.79</c:v>
                      </c:pt>
                      <c:pt idx="14837">
                        <c:v>2.79</c:v>
                      </c:pt>
                      <c:pt idx="14838">
                        <c:v>2.81</c:v>
                      </c:pt>
                      <c:pt idx="14839">
                        <c:v>#N/A</c:v>
                      </c:pt>
                      <c:pt idx="14840">
                        <c:v>2.81</c:v>
                      </c:pt>
                      <c:pt idx="14841">
                        <c:v>2.84</c:v>
                      </c:pt>
                      <c:pt idx="14842">
                        <c:v>2.83</c:v>
                      </c:pt>
                      <c:pt idx="14843">
                        <c:v>2.81</c:v>
                      </c:pt>
                      <c:pt idx="14844">
                        <c:v>2.81</c:v>
                      </c:pt>
                      <c:pt idx="14845">
                        <c:v>2.8</c:v>
                      </c:pt>
                      <c:pt idx="14846">
                        <c:v>2.83</c:v>
                      </c:pt>
                      <c:pt idx="14847">
                        <c:v>2.8</c:v>
                      </c:pt>
                      <c:pt idx="14848">
                        <c:v>#N/A</c:v>
                      </c:pt>
                      <c:pt idx="14849">
                        <c:v>2.75</c:v>
                      </c:pt>
                      <c:pt idx="14850">
                        <c:v>2.72</c:v>
                      </c:pt>
                      <c:pt idx="14851">
                        <c:v>2.72</c:v>
                      </c:pt>
                      <c:pt idx="14852">
                        <c:v>2.78</c:v>
                      </c:pt>
                      <c:pt idx="14853">
                        <c:v>2.77</c:v>
                      </c:pt>
                      <c:pt idx="14854">
                        <c:v>2.75</c:v>
                      </c:pt>
                      <c:pt idx="14855">
                        <c:v>2.73</c:v>
                      </c:pt>
                      <c:pt idx="14856">
                        <c:v>2.7</c:v>
                      </c:pt>
                      <c:pt idx="14857">
                        <c:v>2.65</c:v>
                      </c:pt>
                      <c:pt idx="14858">
                        <c:v>2.63</c:v>
                      </c:pt>
                      <c:pt idx="14859">
                        <c:v>2.67</c:v>
                      </c:pt>
                      <c:pt idx="14860">
                        <c:v>2.63</c:v>
                      </c:pt>
                      <c:pt idx="14861">
                        <c:v>2.5499999999999998</c:v>
                      </c:pt>
                      <c:pt idx="14862">
                        <c:v>#N/A</c:v>
                      </c:pt>
                      <c:pt idx="14863">
                        <c:v>2.61</c:v>
                      </c:pt>
                      <c:pt idx="14864">
                        <c:v>2.56</c:v>
                      </c:pt>
                      <c:pt idx="14865">
                        <c:v>2.52</c:v>
                      </c:pt>
                      <c:pt idx="14866">
                        <c:v>2.48</c:v>
                      </c:pt>
                      <c:pt idx="14867">
                        <c:v>#N/A</c:v>
                      </c:pt>
                      <c:pt idx="14868">
                        <c:v>2.5</c:v>
                      </c:pt>
                      <c:pt idx="14869">
                        <c:v>2.39</c:v>
                      </c:pt>
                      <c:pt idx="14870">
                        <c:v>2.5</c:v>
                      </c:pt>
                      <c:pt idx="14871">
                        <c:v>2.5299999999999998</c:v>
                      </c:pt>
                      <c:pt idx="14872">
                        <c:v>2.58</c:v>
                      </c:pt>
                    </c:numCache>
                  </c:numRef>
                </c:val>
                <c:extLst xmlns:c15="http://schemas.microsoft.com/office/drawing/2012/chart">
                  <c:ext xmlns:c16="http://schemas.microsoft.com/office/drawing/2014/chart" uri="{C3380CC4-5D6E-409C-BE32-E72D297353CC}">
                    <c16:uniqueId val="{00000006-4F09-FD4E-8E98-A71B181358B5}"/>
                  </c:ext>
                </c:extLst>
              </c15:ser>
            </c15:filteredAreaSeries>
          </c:ext>
        </c:extLst>
      </c:areaChart>
      <c:lineChart>
        <c:grouping val="standard"/>
        <c:varyColors val="0"/>
        <c:ser>
          <c:idx val="7"/>
          <c:order val="6"/>
          <c:tx>
            <c:strRef>
              <c:f>Sheet1!$J$1</c:f>
              <c:strCache>
                <c:ptCount val="1"/>
                <c:pt idx="0">
                  <c:v>10 year/effective federal funds rate spread </c:v>
                </c:pt>
              </c:strCache>
            </c:strRef>
          </c:tx>
          <c:spPr>
            <a:ln w="28575" cap="rnd">
              <a:solidFill>
                <a:srgbClr val="00B050"/>
              </a:solidFill>
              <a:round/>
            </a:ln>
            <a:effectLst/>
          </c:spPr>
          <c:marker>
            <c:symbol val="none"/>
          </c:marker>
          <c:cat>
            <c:numRef>
              <c:f>Sheet1!$B$12:$B$15000</c:f>
              <c:numCache>
                <c:formatCode>yyyymmdd</c:formatCode>
                <c:ptCount val="14989"/>
                <c:pt idx="0">
                  <c:v>22651</c:v>
                </c:pt>
                <c:pt idx="1">
                  <c:v>22654</c:v>
                </c:pt>
                <c:pt idx="2">
                  <c:v>22655</c:v>
                </c:pt>
                <c:pt idx="3">
                  <c:v>22656</c:v>
                </c:pt>
                <c:pt idx="4">
                  <c:v>22657</c:v>
                </c:pt>
                <c:pt idx="5">
                  <c:v>22658</c:v>
                </c:pt>
                <c:pt idx="6">
                  <c:v>22661</c:v>
                </c:pt>
                <c:pt idx="7">
                  <c:v>22662</c:v>
                </c:pt>
                <c:pt idx="8">
                  <c:v>22663</c:v>
                </c:pt>
                <c:pt idx="9">
                  <c:v>22664</c:v>
                </c:pt>
                <c:pt idx="10">
                  <c:v>22665</c:v>
                </c:pt>
                <c:pt idx="11">
                  <c:v>22668</c:v>
                </c:pt>
                <c:pt idx="12">
                  <c:v>22669</c:v>
                </c:pt>
                <c:pt idx="13">
                  <c:v>22670</c:v>
                </c:pt>
                <c:pt idx="14">
                  <c:v>22671</c:v>
                </c:pt>
                <c:pt idx="15">
                  <c:v>22672</c:v>
                </c:pt>
                <c:pt idx="16">
                  <c:v>22675</c:v>
                </c:pt>
                <c:pt idx="17">
                  <c:v>22676</c:v>
                </c:pt>
                <c:pt idx="18">
                  <c:v>22677</c:v>
                </c:pt>
                <c:pt idx="19">
                  <c:v>22678</c:v>
                </c:pt>
                <c:pt idx="20">
                  <c:v>22679</c:v>
                </c:pt>
                <c:pt idx="21">
                  <c:v>22682</c:v>
                </c:pt>
                <c:pt idx="22">
                  <c:v>22683</c:v>
                </c:pt>
                <c:pt idx="23">
                  <c:v>22684</c:v>
                </c:pt>
                <c:pt idx="24">
                  <c:v>22685</c:v>
                </c:pt>
                <c:pt idx="25">
                  <c:v>22686</c:v>
                </c:pt>
                <c:pt idx="26">
                  <c:v>22689</c:v>
                </c:pt>
                <c:pt idx="27">
                  <c:v>22690</c:v>
                </c:pt>
                <c:pt idx="28">
                  <c:v>22691</c:v>
                </c:pt>
                <c:pt idx="29">
                  <c:v>22692</c:v>
                </c:pt>
                <c:pt idx="30">
                  <c:v>22693</c:v>
                </c:pt>
                <c:pt idx="31">
                  <c:v>22696</c:v>
                </c:pt>
                <c:pt idx="32">
                  <c:v>22697</c:v>
                </c:pt>
                <c:pt idx="33">
                  <c:v>22698</c:v>
                </c:pt>
                <c:pt idx="34">
                  <c:v>22699</c:v>
                </c:pt>
                <c:pt idx="35">
                  <c:v>22700</c:v>
                </c:pt>
                <c:pt idx="36">
                  <c:v>22703</c:v>
                </c:pt>
                <c:pt idx="37">
                  <c:v>22704</c:v>
                </c:pt>
                <c:pt idx="38">
                  <c:v>22705</c:v>
                </c:pt>
                <c:pt idx="39">
                  <c:v>22706</c:v>
                </c:pt>
                <c:pt idx="40">
                  <c:v>22707</c:v>
                </c:pt>
                <c:pt idx="41">
                  <c:v>22710</c:v>
                </c:pt>
                <c:pt idx="42">
                  <c:v>22711</c:v>
                </c:pt>
                <c:pt idx="43">
                  <c:v>22712</c:v>
                </c:pt>
                <c:pt idx="44">
                  <c:v>22713</c:v>
                </c:pt>
                <c:pt idx="45">
                  <c:v>22714</c:v>
                </c:pt>
                <c:pt idx="46">
                  <c:v>22717</c:v>
                </c:pt>
                <c:pt idx="47">
                  <c:v>22718</c:v>
                </c:pt>
                <c:pt idx="48">
                  <c:v>22719</c:v>
                </c:pt>
                <c:pt idx="49">
                  <c:v>22720</c:v>
                </c:pt>
                <c:pt idx="50">
                  <c:v>22721</c:v>
                </c:pt>
                <c:pt idx="51">
                  <c:v>22724</c:v>
                </c:pt>
                <c:pt idx="52">
                  <c:v>22725</c:v>
                </c:pt>
                <c:pt idx="53">
                  <c:v>22726</c:v>
                </c:pt>
                <c:pt idx="54">
                  <c:v>22727</c:v>
                </c:pt>
                <c:pt idx="55">
                  <c:v>22728</c:v>
                </c:pt>
                <c:pt idx="56">
                  <c:v>22731</c:v>
                </c:pt>
                <c:pt idx="57">
                  <c:v>22732</c:v>
                </c:pt>
                <c:pt idx="58">
                  <c:v>22733</c:v>
                </c:pt>
                <c:pt idx="59">
                  <c:v>22734</c:v>
                </c:pt>
                <c:pt idx="60">
                  <c:v>22735</c:v>
                </c:pt>
                <c:pt idx="61">
                  <c:v>22738</c:v>
                </c:pt>
                <c:pt idx="62">
                  <c:v>22739</c:v>
                </c:pt>
                <c:pt idx="63">
                  <c:v>22740</c:v>
                </c:pt>
                <c:pt idx="64">
                  <c:v>22741</c:v>
                </c:pt>
                <c:pt idx="65">
                  <c:v>22742</c:v>
                </c:pt>
                <c:pt idx="66">
                  <c:v>22745</c:v>
                </c:pt>
                <c:pt idx="67">
                  <c:v>22746</c:v>
                </c:pt>
                <c:pt idx="68">
                  <c:v>22747</c:v>
                </c:pt>
                <c:pt idx="69">
                  <c:v>22748</c:v>
                </c:pt>
                <c:pt idx="70">
                  <c:v>22749</c:v>
                </c:pt>
                <c:pt idx="71">
                  <c:v>22752</c:v>
                </c:pt>
                <c:pt idx="72">
                  <c:v>22753</c:v>
                </c:pt>
                <c:pt idx="73">
                  <c:v>22754</c:v>
                </c:pt>
                <c:pt idx="74">
                  <c:v>22755</c:v>
                </c:pt>
                <c:pt idx="75">
                  <c:v>22756</c:v>
                </c:pt>
                <c:pt idx="76">
                  <c:v>22759</c:v>
                </c:pt>
                <c:pt idx="77">
                  <c:v>22760</c:v>
                </c:pt>
                <c:pt idx="78">
                  <c:v>22761</c:v>
                </c:pt>
                <c:pt idx="79">
                  <c:v>22762</c:v>
                </c:pt>
                <c:pt idx="80">
                  <c:v>22763</c:v>
                </c:pt>
                <c:pt idx="81">
                  <c:v>22766</c:v>
                </c:pt>
                <c:pt idx="82">
                  <c:v>22767</c:v>
                </c:pt>
                <c:pt idx="83">
                  <c:v>22768</c:v>
                </c:pt>
                <c:pt idx="84">
                  <c:v>22769</c:v>
                </c:pt>
                <c:pt idx="85">
                  <c:v>22770</c:v>
                </c:pt>
                <c:pt idx="86">
                  <c:v>22773</c:v>
                </c:pt>
                <c:pt idx="87">
                  <c:v>22774</c:v>
                </c:pt>
                <c:pt idx="88">
                  <c:v>22775</c:v>
                </c:pt>
                <c:pt idx="89">
                  <c:v>22776</c:v>
                </c:pt>
                <c:pt idx="90">
                  <c:v>22777</c:v>
                </c:pt>
                <c:pt idx="91">
                  <c:v>22780</c:v>
                </c:pt>
                <c:pt idx="92">
                  <c:v>22781</c:v>
                </c:pt>
                <c:pt idx="93">
                  <c:v>22782</c:v>
                </c:pt>
                <c:pt idx="94">
                  <c:v>22783</c:v>
                </c:pt>
                <c:pt idx="95">
                  <c:v>22784</c:v>
                </c:pt>
                <c:pt idx="96">
                  <c:v>22787</c:v>
                </c:pt>
                <c:pt idx="97">
                  <c:v>22788</c:v>
                </c:pt>
                <c:pt idx="98">
                  <c:v>22789</c:v>
                </c:pt>
                <c:pt idx="99">
                  <c:v>22790</c:v>
                </c:pt>
                <c:pt idx="100">
                  <c:v>22791</c:v>
                </c:pt>
                <c:pt idx="101">
                  <c:v>22794</c:v>
                </c:pt>
                <c:pt idx="102">
                  <c:v>22795</c:v>
                </c:pt>
                <c:pt idx="103">
                  <c:v>22796</c:v>
                </c:pt>
                <c:pt idx="104">
                  <c:v>22797</c:v>
                </c:pt>
                <c:pt idx="105">
                  <c:v>22798</c:v>
                </c:pt>
                <c:pt idx="106">
                  <c:v>22801</c:v>
                </c:pt>
                <c:pt idx="107">
                  <c:v>22802</c:v>
                </c:pt>
                <c:pt idx="108">
                  <c:v>22803</c:v>
                </c:pt>
                <c:pt idx="109">
                  <c:v>22804</c:v>
                </c:pt>
                <c:pt idx="110">
                  <c:v>22805</c:v>
                </c:pt>
                <c:pt idx="111">
                  <c:v>22808</c:v>
                </c:pt>
                <c:pt idx="112">
                  <c:v>22809</c:v>
                </c:pt>
                <c:pt idx="113">
                  <c:v>22810</c:v>
                </c:pt>
                <c:pt idx="114">
                  <c:v>22811</c:v>
                </c:pt>
                <c:pt idx="115">
                  <c:v>22812</c:v>
                </c:pt>
                <c:pt idx="116">
                  <c:v>22815</c:v>
                </c:pt>
                <c:pt idx="117">
                  <c:v>22816</c:v>
                </c:pt>
                <c:pt idx="118">
                  <c:v>22817</c:v>
                </c:pt>
                <c:pt idx="119">
                  <c:v>22818</c:v>
                </c:pt>
                <c:pt idx="120">
                  <c:v>22819</c:v>
                </c:pt>
                <c:pt idx="121">
                  <c:v>22822</c:v>
                </c:pt>
                <c:pt idx="122">
                  <c:v>22823</c:v>
                </c:pt>
                <c:pt idx="123">
                  <c:v>22824</c:v>
                </c:pt>
                <c:pt idx="124">
                  <c:v>22825</c:v>
                </c:pt>
                <c:pt idx="125">
                  <c:v>22826</c:v>
                </c:pt>
                <c:pt idx="126">
                  <c:v>22829</c:v>
                </c:pt>
                <c:pt idx="127">
                  <c:v>22830</c:v>
                </c:pt>
                <c:pt idx="128">
                  <c:v>22831</c:v>
                </c:pt>
                <c:pt idx="129">
                  <c:v>22832</c:v>
                </c:pt>
                <c:pt idx="130">
                  <c:v>22833</c:v>
                </c:pt>
                <c:pt idx="131">
                  <c:v>22836</c:v>
                </c:pt>
                <c:pt idx="132">
                  <c:v>22837</c:v>
                </c:pt>
                <c:pt idx="133">
                  <c:v>22838</c:v>
                </c:pt>
                <c:pt idx="134">
                  <c:v>22839</c:v>
                </c:pt>
                <c:pt idx="135">
                  <c:v>22840</c:v>
                </c:pt>
                <c:pt idx="136">
                  <c:v>22843</c:v>
                </c:pt>
                <c:pt idx="137">
                  <c:v>22844</c:v>
                </c:pt>
                <c:pt idx="138">
                  <c:v>22845</c:v>
                </c:pt>
                <c:pt idx="139">
                  <c:v>22846</c:v>
                </c:pt>
                <c:pt idx="140">
                  <c:v>22847</c:v>
                </c:pt>
                <c:pt idx="141">
                  <c:v>22850</c:v>
                </c:pt>
                <c:pt idx="142">
                  <c:v>22851</c:v>
                </c:pt>
                <c:pt idx="143">
                  <c:v>22852</c:v>
                </c:pt>
                <c:pt idx="144">
                  <c:v>22853</c:v>
                </c:pt>
                <c:pt idx="145">
                  <c:v>22854</c:v>
                </c:pt>
                <c:pt idx="146">
                  <c:v>22857</c:v>
                </c:pt>
                <c:pt idx="147">
                  <c:v>22858</c:v>
                </c:pt>
                <c:pt idx="148">
                  <c:v>22859</c:v>
                </c:pt>
                <c:pt idx="149">
                  <c:v>22860</c:v>
                </c:pt>
                <c:pt idx="150">
                  <c:v>22861</c:v>
                </c:pt>
                <c:pt idx="151">
                  <c:v>22864</c:v>
                </c:pt>
                <c:pt idx="152">
                  <c:v>22865</c:v>
                </c:pt>
                <c:pt idx="153">
                  <c:v>22866</c:v>
                </c:pt>
                <c:pt idx="154">
                  <c:v>22867</c:v>
                </c:pt>
                <c:pt idx="155">
                  <c:v>22868</c:v>
                </c:pt>
                <c:pt idx="156">
                  <c:v>22871</c:v>
                </c:pt>
                <c:pt idx="157">
                  <c:v>22872</c:v>
                </c:pt>
                <c:pt idx="158">
                  <c:v>22873</c:v>
                </c:pt>
                <c:pt idx="159">
                  <c:v>22874</c:v>
                </c:pt>
                <c:pt idx="160">
                  <c:v>22875</c:v>
                </c:pt>
                <c:pt idx="161">
                  <c:v>22878</c:v>
                </c:pt>
                <c:pt idx="162">
                  <c:v>22879</c:v>
                </c:pt>
                <c:pt idx="163">
                  <c:v>22880</c:v>
                </c:pt>
                <c:pt idx="164">
                  <c:v>22881</c:v>
                </c:pt>
                <c:pt idx="165">
                  <c:v>22882</c:v>
                </c:pt>
                <c:pt idx="166">
                  <c:v>22885</c:v>
                </c:pt>
                <c:pt idx="167">
                  <c:v>22886</c:v>
                </c:pt>
                <c:pt idx="168">
                  <c:v>22887</c:v>
                </c:pt>
                <c:pt idx="169">
                  <c:v>22888</c:v>
                </c:pt>
                <c:pt idx="170">
                  <c:v>22889</c:v>
                </c:pt>
                <c:pt idx="171">
                  <c:v>22892</c:v>
                </c:pt>
                <c:pt idx="172">
                  <c:v>22893</c:v>
                </c:pt>
                <c:pt idx="173">
                  <c:v>22894</c:v>
                </c:pt>
                <c:pt idx="174">
                  <c:v>22895</c:v>
                </c:pt>
                <c:pt idx="175">
                  <c:v>22896</c:v>
                </c:pt>
                <c:pt idx="176">
                  <c:v>22899</c:v>
                </c:pt>
                <c:pt idx="177">
                  <c:v>22900</c:v>
                </c:pt>
                <c:pt idx="178">
                  <c:v>22901</c:v>
                </c:pt>
                <c:pt idx="179">
                  <c:v>22902</c:v>
                </c:pt>
                <c:pt idx="180">
                  <c:v>22903</c:v>
                </c:pt>
                <c:pt idx="181">
                  <c:v>22906</c:v>
                </c:pt>
                <c:pt idx="182">
                  <c:v>22907</c:v>
                </c:pt>
                <c:pt idx="183">
                  <c:v>22908</c:v>
                </c:pt>
                <c:pt idx="184">
                  <c:v>22909</c:v>
                </c:pt>
                <c:pt idx="185">
                  <c:v>22910</c:v>
                </c:pt>
                <c:pt idx="186">
                  <c:v>22913</c:v>
                </c:pt>
                <c:pt idx="187">
                  <c:v>22914</c:v>
                </c:pt>
                <c:pt idx="188">
                  <c:v>22915</c:v>
                </c:pt>
                <c:pt idx="189">
                  <c:v>22916</c:v>
                </c:pt>
                <c:pt idx="190">
                  <c:v>22917</c:v>
                </c:pt>
                <c:pt idx="191">
                  <c:v>22920</c:v>
                </c:pt>
                <c:pt idx="192">
                  <c:v>22921</c:v>
                </c:pt>
                <c:pt idx="193">
                  <c:v>22922</c:v>
                </c:pt>
                <c:pt idx="194">
                  <c:v>22923</c:v>
                </c:pt>
                <c:pt idx="195">
                  <c:v>22924</c:v>
                </c:pt>
                <c:pt idx="196">
                  <c:v>22927</c:v>
                </c:pt>
                <c:pt idx="197">
                  <c:v>22928</c:v>
                </c:pt>
                <c:pt idx="198">
                  <c:v>22929</c:v>
                </c:pt>
                <c:pt idx="199">
                  <c:v>22930</c:v>
                </c:pt>
                <c:pt idx="200">
                  <c:v>22931</c:v>
                </c:pt>
                <c:pt idx="201">
                  <c:v>22934</c:v>
                </c:pt>
                <c:pt idx="202">
                  <c:v>22935</c:v>
                </c:pt>
                <c:pt idx="203">
                  <c:v>22936</c:v>
                </c:pt>
                <c:pt idx="204">
                  <c:v>22937</c:v>
                </c:pt>
                <c:pt idx="205">
                  <c:v>22938</c:v>
                </c:pt>
                <c:pt idx="206">
                  <c:v>22941</c:v>
                </c:pt>
                <c:pt idx="207">
                  <c:v>22942</c:v>
                </c:pt>
                <c:pt idx="208">
                  <c:v>22943</c:v>
                </c:pt>
                <c:pt idx="209">
                  <c:v>22944</c:v>
                </c:pt>
                <c:pt idx="210">
                  <c:v>22945</c:v>
                </c:pt>
                <c:pt idx="211">
                  <c:v>22948</c:v>
                </c:pt>
                <c:pt idx="212">
                  <c:v>22949</c:v>
                </c:pt>
                <c:pt idx="213">
                  <c:v>22950</c:v>
                </c:pt>
                <c:pt idx="214">
                  <c:v>22951</c:v>
                </c:pt>
                <c:pt idx="215">
                  <c:v>22952</c:v>
                </c:pt>
                <c:pt idx="216">
                  <c:v>22955</c:v>
                </c:pt>
                <c:pt idx="217">
                  <c:v>22956</c:v>
                </c:pt>
                <c:pt idx="218">
                  <c:v>22957</c:v>
                </c:pt>
                <c:pt idx="219">
                  <c:v>22958</c:v>
                </c:pt>
                <c:pt idx="220">
                  <c:v>22959</c:v>
                </c:pt>
                <c:pt idx="221">
                  <c:v>22962</c:v>
                </c:pt>
                <c:pt idx="222">
                  <c:v>22963</c:v>
                </c:pt>
                <c:pt idx="223">
                  <c:v>22964</c:v>
                </c:pt>
                <c:pt idx="224">
                  <c:v>22965</c:v>
                </c:pt>
                <c:pt idx="225">
                  <c:v>22966</c:v>
                </c:pt>
                <c:pt idx="226">
                  <c:v>22969</c:v>
                </c:pt>
                <c:pt idx="227">
                  <c:v>22970</c:v>
                </c:pt>
                <c:pt idx="228">
                  <c:v>22971</c:v>
                </c:pt>
                <c:pt idx="229">
                  <c:v>22972</c:v>
                </c:pt>
                <c:pt idx="230">
                  <c:v>22973</c:v>
                </c:pt>
                <c:pt idx="231">
                  <c:v>22976</c:v>
                </c:pt>
                <c:pt idx="232">
                  <c:v>22977</c:v>
                </c:pt>
                <c:pt idx="233">
                  <c:v>22978</c:v>
                </c:pt>
                <c:pt idx="234">
                  <c:v>22979</c:v>
                </c:pt>
                <c:pt idx="235">
                  <c:v>22980</c:v>
                </c:pt>
                <c:pt idx="236">
                  <c:v>22983</c:v>
                </c:pt>
                <c:pt idx="237">
                  <c:v>22984</c:v>
                </c:pt>
                <c:pt idx="238">
                  <c:v>22985</c:v>
                </c:pt>
                <c:pt idx="239">
                  <c:v>22986</c:v>
                </c:pt>
                <c:pt idx="240">
                  <c:v>22987</c:v>
                </c:pt>
                <c:pt idx="241">
                  <c:v>22990</c:v>
                </c:pt>
                <c:pt idx="242">
                  <c:v>22991</c:v>
                </c:pt>
                <c:pt idx="243">
                  <c:v>22992</c:v>
                </c:pt>
                <c:pt idx="244">
                  <c:v>22993</c:v>
                </c:pt>
                <c:pt idx="245">
                  <c:v>22994</c:v>
                </c:pt>
                <c:pt idx="246">
                  <c:v>22997</c:v>
                </c:pt>
                <c:pt idx="247">
                  <c:v>22998</c:v>
                </c:pt>
                <c:pt idx="248">
                  <c:v>22999</c:v>
                </c:pt>
                <c:pt idx="249">
                  <c:v>23000</c:v>
                </c:pt>
                <c:pt idx="250">
                  <c:v>23001</c:v>
                </c:pt>
                <c:pt idx="251">
                  <c:v>23004</c:v>
                </c:pt>
                <c:pt idx="252">
                  <c:v>23005</c:v>
                </c:pt>
                <c:pt idx="253">
                  <c:v>23006</c:v>
                </c:pt>
                <c:pt idx="254">
                  <c:v>23007</c:v>
                </c:pt>
                <c:pt idx="255">
                  <c:v>23008</c:v>
                </c:pt>
                <c:pt idx="256">
                  <c:v>23011</c:v>
                </c:pt>
                <c:pt idx="257">
                  <c:v>23012</c:v>
                </c:pt>
                <c:pt idx="258">
                  <c:v>23013</c:v>
                </c:pt>
                <c:pt idx="259">
                  <c:v>23014</c:v>
                </c:pt>
                <c:pt idx="260">
                  <c:v>23015</c:v>
                </c:pt>
                <c:pt idx="261">
                  <c:v>23018</c:v>
                </c:pt>
                <c:pt idx="262">
                  <c:v>23019</c:v>
                </c:pt>
                <c:pt idx="263">
                  <c:v>23020</c:v>
                </c:pt>
                <c:pt idx="264">
                  <c:v>23021</c:v>
                </c:pt>
                <c:pt idx="265">
                  <c:v>23022</c:v>
                </c:pt>
                <c:pt idx="266">
                  <c:v>23025</c:v>
                </c:pt>
                <c:pt idx="267">
                  <c:v>23026</c:v>
                </c:pt>
                <c:pt idx="268">
                  <c:v>23027</c:v>
                </c:pt>
                <c:pt idx="269">
                  <c:v>23028</c:v>
                </c:pt>
                <c:pt idx="270">
                  <c:v>23029</c:v>
                </c:pt>
                <c:pt idx="271">
                  <c:v>23032</c:v>
                </c:pt>
                <c:pt idx="272">
                  <c:v>23033</c:v>
                </c:pt>
                <c:pt idx="273">
                  <c:v>23034</c:v>
                </c:pt>
                <c:pt idx="274">
                  <c:v>23035</c:v>
                </c:pt>
                <c:pt idx="275">
                  <c:v>23036</c:v>
                </c:pt>
                <c:pt idx="276">
                  <c:v>23039</c:v>
                </c:pt>
                <c:pt idx="277">
                  <c:v>23040</c:v>
                </c:pt>
                <c:pt idx="278">
                  <c:v>23041</c:v>
                </c:pt>
                <c:pt idx="279">
                  <c:v>23042</c:v>
                </c:pt>
                <c:pt idx="280">
                  <c:v>23043</c:v>
                </c:pt>
                <c:pt idx="281">
                  <c:v>23046</c:v>
                </c:pt>
                <c:pt idx="282">
                  <c:v>23047</c:v>
                </c:pt>
                <c:pt idx="283">
                  <c:v>23048</c:v>
                </c:pt>
                <c:pt idx="284">
                  <c:v>23049</c:v>
                </c:pt>
                <c:pt idx="285">
                  <c:v>23050</c:v>
                </c:pt>
                <c:pt idx="286">
                  <c:v>23053</c:v>
                </c:pt>
                <c:pt idx="287">
                  <c:v>23054</c:v>
                </c:pt>
                <c:pt idx="288">
                  <c:v>23055</c:v>
                </c:pt>
                <c:pt idx="289">
                  <c:v>23056</c:v>
                </c:pt>
                <c:pt idx="290">
                  <c:v>23057</c:v>
                </c:pt>
                <c:pt idx="291">
                  <c:v>23060</c:v>
                </c:pt>
                <c:pt idx="292">
                  <c:v>23061</c:v>
                </c:pt>
                <c:pt idx="293">
                  <c:v>23062</c:v>
                </c:pt>
                <c:pt idx="294">
                  <c:v>23063</c:v>
                </c:pt>
                <c:pt idx="295">
                  <c:v>23064</c:v>
                </c:pt>
                <c:pt idx="296">
                  <c:v>23067</c:v>
                </c:pt>
                <c:pt idx="297">
                  <c:v>23068</c:v>
                </c:pt>
                <c:pt idx="298">
                  <c:v>23069</c:v>
                </c:pt>
                <c:pt idx="299">
                  <c:v>23070</c:v>
                </c:pt>
                <c:pt idx="300">
                  <c:v>23071</c:v>
                </c:pt>
                <c:pt idx="301">
                  <c:v>23074</c:v>
                </c:pt>
                <c:pt idx="302">
                  <c:v>23075</c:v>
                </c:pt>
                <c:pt idx="303">
                  <c:v>23076</c:v>
                </c:pt>
                <c:pt idx="304">
                  <c:v>23077</c:v>
                </c:pt>
                <c:pt idx="305">
                  <c:v>23078</c:v>
                </c:pt>
                <c:pt idx="306">
                  <c:v>23081</c:v>
                </c:pt>
                <c:pt idx="307">
                  <c:v>23082</c:v>
                </c:pt>
                <c:pt idx="308">
                  <c:v>23083</c:v>
                </c:pt>
                <c:pt idx="309">
                  <c:v>23084</c:v>
                </c:pt>
                <c:pt idx="310">
                  <c:v>23085</c:v>
                </c:pt>
                <c:pt idx="311">
                  <c:v>23088</c:v>
                </c:pt>
                <c:pt idx="312">
                  <c:v>23089</c:v>
                </c:pt>
                <c:pt idx="313">
                  <c:v>23090</c:v>
                </c:pt>
                <c:pt idx="314">
                  <c:v>23091</c:v>
                </c:pt>
                <c:pt idx="315">
                  <c:v>23092</c:v>
                </c:pt>
                <c:pt idx="316">
                  <c:v>23095</c:v>
                </c:pt>
                <c:pt idx="317">
                  <c:v>23096</c:v>
                </c:pt>
                <c:pt idx="318">
                  <c:v>23097</c:v>
                </c:pt>
                <c:pt idx="319">
                  <c:v>23098</c:v>
                </c:pt>
                <c:pt idx="320">
                  <c:v>23099</c:v>
                </c:pt>
                <c:pt idx="321">
                  <c:v>23102</c:v>
                </c:pt>
                <c:pt idx="322">
                  <c:v>23103</c:v>
                </c:pt>
                <c:pt idx="323">
                  <c:v>23104</c:v>
                </c:pt>
                <c:pt idx="324">
                  <c:v>23105</c:v>
                </c:pt>
                <c:pt idx="325">
                  <c:v>23106</c:v>
                </c:pt>
                <c:pt idx="326">
                  <c:v>23109</c:v>
                </c:pt>
                <c:pt idx="327">
                  <c:v>23110</c:v>
                </c:pt>
                <c:pt idx="328">
                  <c:v>23111</c:v>
                </c:pt>
                <c:pt idx="329">
                  <c:v>23112</c:v>
                </c:pt>
                <c:pt idx="330">
                  <c:v>23113</c:v>
                </c:pt>
                <c:pt idx="331">
                  <c:v>23116</c:v>
                </c:pt>
                <c:pt idx="332">
                  <c:v>23117</c:v>
                </c:pt>
                <c:pt idx="333">
                  <c:v>23118</c:v>
                </c:pt>
                <c:pt idx="334">
                  <c:v>23119</c:v>
                </c:pt>
                <c:pt idx="335">
                  <c:v>23120</c:v>
                </c:pt>
                <c:pt idx="336">
                  <c:v>23123</c:v>
                </c:pt>
                <c:pt idx="337">
                  <c:v>23124</c:v>
                </c:pt>
                <c:pt idx="338">
                  <c:v>23125</c:v>
                </c:pt>
                <c:pt idx="339">
                  <c:v>23126</c:v>
                </c:pt>
                <c:pt idx="340">
                  <c:v>23127</c:v>
                </c:pt>
                <c:pt idx="341">
                  <c:v>23130</c:v>
                </c:pt>
                <c:pt idx="342">
                  <c:v>23131</c:v>
                </c:pt>
                <c:pt idx="343">
                  <c:v>23132</c:v>
                </c:pt>
                <c:pt idx="344">
                  <c:v>23133</c:v>
                </c:pt>
                <c:pt idx="345">
                  <c:v>23134</c:v>
                </c:pt>
                <c:pt idx="346">
                  <c:v>23137</c:v>
                </c:pt>
                <c:pt idx="347">
                  <c:v>23138</c:v>
                </c:pt>
                <c:pt idx="348">
                  <c:v>23139</c:v>
                </c:pt>
                <c:pt idx="349">
                  <c:v>23140</c:v>
                </c:pt>
                <c:pt idx="350">
                  <c:v>23141</c:v>
                </c:pt>
                <c:pt idx="351">
                  <c:v>23144</c:v>
                </c:pt>
                <c:pt idx="352">
                  <c:v>23145</c:v>
                </c:pt>
                <c:pt idx="353">
                  <c:v>23146</c:v>
                </c:pt>
                <c:pt idx="354">
                  <c:v>23147</c:v>
                </c:pt>
                <c:pt idx="355">
                  <c:v>23148</c:v>
                </c:pt>
                <c:pt idx="356">
                  <c:v>23151</c:v>
                </c:pt>
                <c:pt idx="357">
                  <c:v>23152</c:v>
                </c:pt>
                <c:pt idx="358">
                  <c:v>23153</c:v>
                </c:pt>
                <c:pt idx="359">
                  <c:v>23154</c:v>
                </c:pt>
                <c:pt idx="360">
                  <c:v>23155</c:v>
                </c:pt>
                <c:pt idx="361">
                  <c:v>23158</c:v>
                </c:pt>
                <c:pt idx="362">
                  <c:v>23159</c:v>
                </c:pt>
                <c:pt idx="363">
                  <c:v>23160</c:v>
                </c:pt>
                <c:pt idx="364">
                  <c:v>23161</c:v>
                </c:pt>
                <c:pt idx="365">
                  <c:v>23162</c:v>
                </c:pt>
                <c:pt idx="366">
                  <c:v>23165</c:v>
                </c:pt>
                <c:pt idx="367">
                  <c:v>23166</c:v>
                </c:pt>
                <c:pt idx="368">
                  <c:v>23167</c:v>
                </c:pt>
                <c:pt idx="369">
                  <c:v>23168</c:v>
                </c:pt>
                <c:pt idx="370">
                  <c:v>23169</c:v>
                </c:pt>
                <c:pt idx="371">
                  <c:v>23172</c:v>
                </c:pt>
                <c:pt idx="372">
                  <c:v>23173</c:v>
                </c:pt>
                <c:pt idx="373">
                  <c:v>23174</c:v>
                </c:pt>
                <c:pt idx="374">
                  <c:v>23175</c:v>
                </c:pt>
                <c:pt idx="375">
                  <c:v>23176</c:v>
                </c:pt>
                <c:pt idx="376">
                  <c:v>23179</c:v>
                </c:pt>
                <c:pt idx="377">
                  <c:v>23180</c:v>
                </c:pt>
                <c:pt idx="378">
                  <c:v>23181</c:v>
                </c:pt>
                <c:pt idx="379">
                  <c:v>23182</c:v>
                </c:pt>
                <c:pt idx="380">
                  <c:v>23183</c:v>
                </c:pt>
                <c:pt idx="381">
                  <c:v>23186</c:v>
                </c:pt>
                <c:pt idx="382">
                  <c:v>23187</c:v>
                </c:pt>
                <c:pt idx="383">
                  <c:v>23188</c:v>
                </c:pt>
                <c:pt idx="384">
                  <c:v>23189</c:v>
                </c:pt>
                <c:pt idx="385">
                  <c:v>23190</c:v>
                </c:pt>
                <c:pt idx="386">
                  <c:v>23193</c:v>
                </c:pt>
                <c:pt idx="387">
                  <c:v>23194</c:v>
                </c:pt>
                <c:pt idx="388">
                  <c:v>23195</c:v>
                </c:pt>
                <c:pt idx="389">
                  <c:v>23196</c:v>
                </c:pt>
                <c:pt idx="390">
                  <c:v>23197</c:v>
                </c:pt>
                <c:pt idx="391">
                  <c:v>23200</c:v>
                </c:pt>
                <c:pt idx="392">
                  <c:v>23201</c:v>
                </c:pt>
                <c:pt idx="393">
                  <c:v>23202</c:v>
                </c:pt>
                <c:pt idx="394">
                  <c:v>23203</c:v>
                </c:pt>
                <c:pt idx="395">
                  <c:v>23204</c:v>
                </c:pt>
                <c:pt idx="396">
                  <c:v>23207</c:v>
                </c:pt>
                <c:pt idx="397">
                  <c:v>23208</c:v>
                </c:pt>
                <c:pt idx="398">
                  <c:v>23209</c:v>
                </c:pt>
                <c:pt idx="399">
                  <c:v>23210</c:v>
                </c:pt>
                <c:pt idx="400">
                  <c:v>23211</c:v>
                </c:pt>
                <c:pt idx="401">
                  <c:v>23214</c:v>
                </c:pt>
                <c:pt idx="402">
                  <c:v>23215</c:v>
                </c:pt>
                <c:pt idx="403">
                  <c:v>23216</c:v>
                </c:pt>
                <c:pt idx="404">
                  <c:v>23217</c:v>
                </c:pt>
                <c:pt idx="405">
                  <c:v>23218</c:v>
                </c:pt>
                <c:pt idx="406">
                  <c:v>23221</c:v>
                </c:pt>
                <c:pt idx="407">
                  <c:v>23222</c:v>
                </c:pt>
                <c:pt idx="408">
                  <c:v>23223</c:v>
                </c:pt>
                <c:pt idx="409">
                  <c:v>23224</c:v>
                </c:pt>
                <c:pt idx="410">
                  <c:v>23225</c:v>
                </c:pt>
                <c:pt idx="411">
                  <c:v>23228</c:v>
                </c:pt>
                <c:pt idx="412">
                  <c:v>23229</c:v>
                </c:pt>
                <c:pt idx="413">
                  <c:v>23230</c:v>
                </c:pt>
                <c:pt idx="414">
                  <c:v>23231</c:v>
                </c:pt>
                <c:pt idx="415">
                  <c:v>23232</c:v>
                </c:pt>
                <c:pt idx="416">
                  <c:v>23235</c:v>
                </c:pt>
                <c:pt idx="417">
                  <c:v>23236</c:v>
                </c:pt>
                <c:pt idx="418">
                  <c:v>23237</c:v>
                </c:pt>
                <c:pt idx="419">
                  <c:v>23238</c:v>
                </c:pt>
                <c:pt idx="420">
                  <c:v>23239</c:v>
                </c:pt>
                <c:pt idx="421">
                  <c:v>23242</c:v>
                </c:pt>
                <c:pt idx="422">
                  <c:v>23243</c:v>
                </c:pt>
                <c:pt idx="423">
                  <c:v>23244</c:v>
                </c:pt>
                <c:pt idx="424">
                  <c:v>23245</c:v>
                </c:pt>
                <c:pt idx="425">
                  <c:v>23246</c:v>
                </c:pt>
                <c:pt idx="426">
                  <c:v>23249</c:v>
                </c:pt>
                <c:pt idx="427">
                  <c:v>23250</c:v>
                </c:pt>
                <c:pt idx="428">
                  <c:v>23251</c:v>
                </c:pt>
                <c:pt idx="429">
                  <c:v>23252</c:v>
                </c:pt>
                <c:pt idx="430">
                  <c:v>23253</c:v>
                </c:pt>
                <c:pt idx="431">
                  <c:v>23256</c:v>
                </c:pt>
                <c:pt idx="432">
                  <c:v>23257</c:v>
                </c:pt>
                <c:pt idx="433">
                  <c:v>23258</c:v>
                </c:pt>
                <c:pt idx="434">
                  <c:v>23259</c:v>
                </c:pt>
                <c:pt idx="435">
                  <c:v>23260</c:v>
                </c:pt>
                <c:pt idx="436">
                  <c:v>23263</c:v>
                </c:pt>
                <c:pt idx="437">
                  <c:v>23264</c:v>
                </c:pt>
                <c:pt idx="438">
                  <c:v>23265</c:v>
                </c:pt>
                <c:pt idx="439">
                  <c:v>23266</c:v>
                </c:pt>
                <c:pt idx="440">
                  <c:v>23267</c:v>
                </c:pt>
                <c:pt idx="441">
                  <c:v>23270</c:v>
                </c:pt>
                <c:pt idx="442">
                  <c:v>23271</c:v>
                </c:pt>
                <c:pt idx="443">
                  <c:v>23272</c:v>
                </c:pt>
                <c:pt idx="444">
                  <c:v>23273</c:v>
                </c:pt>
                <c:pt idx="445">
                  <c:v>23274</c:v>
                </c:pt>
                <c:pt idx="446">
                  <c:v>23277</c:v>
                </c:pt>
                <c:pt idx="447">
                  <c:v>23278</c:v>
                </c:pt>
                <c:pt idx="448">
                  <c:v>23279</c:v>
                </c:pt>
                <c:pt idx="449">
                  <c:v>23280</c:v>
                </c:pt>
                <c:pt idx="450">
                  <c:v>23281</c:v>
                </c:pt>
                <c:pt idx="451">
                  <c:v>23284</c:v>
                </c:pt>
                <c:pt idx="452">
                  <c:v>23285</c:v>
                </c:pt>
                <c:pt idx="453">
                  <c:v>23286</c:v>
                </c:pt>
                <c:pt idx="454">
                  <c:v>23287</c:v>
                </c:pt>
                <c:pt idx="455">
                  <c:v>23288</c:v>
                </c:pt>
                <c:pt idx="456">
                  <c:v>23291</c:v>
                </c:pt>
                <c:pt idx="457">
                  <c:v>23292</c:v>
                </c:pt>
                <c:pt idx="458">
                  <c:v>23293</c:v>
                </c:pt>
                <c:pt idx="459">
                  <c:v>23294</c:v>
                </c:pt>
                <c:pt idx="460">
                  <c:v>23295</c:v>
                </c:pt>
                <c:pt idx="461">
                  <c:v>23298</c:v>
                </c:pt>
                <c:pt idx="462">
                  <c:v>23299</c:v>
                </c:pt>
                <c:pt idx="463">
                  <c:v>23300</c:v>
                </c:pt>
                <c:pt idx="464">
                  <c:v>23301</c:v>
                </c:pt>
                <c:pt idx="465">
                  <c:v>23302</c:v>
                </c:pt>
                <c:pt idx="466">
                  <c:v>23305</c:v>
                </c:pt>
                <c:pt idx="467">
                  <c:v>23306</c:v>
                </c:pt>
                <c:pt idx="468">
                  <c:v>23307</c:v>
                </c:pt>
                <c:pt idx="469">
                  <c:v>23308</c:v>
                </c:pt>
                <c:pt idx="470">
                  <c:v>23309</c:v>
                </c:pt>
                <c:pt idx="471">
                  <c:v>23312</c:v>
                </c:pt>
                <c:pt idx="472">
                  <c:v>23313</c:v>
                </c:pt>
                <c:pt idx="473">
                  <c:v>23314</c:v>
                </c:pt>
                <c:pt idx="474">
                  <c:v>23315</c:v>
                </c:pt>
                <c:pt idx="475">
                  <c:v>23316</c:v>
                </c:pt>
                <c:pt idx="476">
                  <c:v>23319</c:v>
                </c:pt>
                <c:pt idx="477">
                  <c:v>23320</c:v>
                </c:pt>
                <c:pt idx="478">
                  <c:v>23321</c:v>
                </c:pt>
                <c:pt idx="479">
                  <c:v>23322</c:v>
                </c:pt>
                <c:pt idx="480">
                  <c:v>23323</c:v>
                </c:pt>
                <c:pt idx="481">
                  <c:v>23326</c:v>
                </c:pt>
                <c:pt idx="482">
                  <c:v>23327</c:v>
                </c:pt>
                <c:pt idx="483">
                  <c:v>23328</c:v>
                </c:pt>
                <c:pt idx="484">
                  <c:v>23329</c:v>
                </c:pt>
                <c:pt idx="485">
                  <c:v>23330</c:v>
                </c:pt>
                <c:pt idx="486">
                  <c:v>23333</c:v>
                </c:pt>
                <c:pt idx="487">
                  <c:v>23334</c:v>
                </c:pt>
                <c:pt idx="488">
                  <c:v>23335</c:v>
                </c:pt>
                <c:pt idx="489">
                  <c:v>23336</c:v>
                </c:pt>
                <c:pt idx="490">
                  <c:v>23337</c:v>
                </c:pt>
                <c:pt idx="491">
                  <c:v>23340</c:v>
                </c:pt>
                <c:pt idx="492">
                  <c:v>23341</c:v>
                </c:pt>
                <c:pt idx="493">
                  <c:v>23342</c:v>
                </c:pt>
                <c:pt idx="494">
                  <c:v>23343</c:v>
                </c:pt>
                <c:pt idx="495">
                  <c:v>23344</c:v>
                </c:pt>
                <c:pt idx="496">
                  <c:v>23347</c:v>
                </c:pt>
                <c:pt idx="497">
                  <c:v>23348</c:v>
                </c:pt>
                <c:pt idx="498">
                  <c:v>23349</c:v>
                </c:pt>
                <c:pt idx="499">
                  <c:v>23350</c:v>
                </c:pt>
                <c:pt idx="500">
                  <c:v>23351</c:v>
                </c:pt>
                <c:pt idx="501">
                  <c:v>23354</c:v>
                </c:pt>
                <c:pt idx="502">
                  <c:v>23355</c:v>
                </c:pt>
                <c:pt idx="503">
                  <c:v>23356</c:v>
                </c:pt>
                <c:pt idx="504">
                  <c:v>23357</c:v>
                </c:pt>
                <c:pt idx="505">
                  <c:v>23358</c:v>
                </c:pt>
                <c:pt idx="506">
                  <c:v>23361</c:v>
                </c:pt>
                <c:pt idx="507">
                  <c:v>23362</c:v>
                </c:pt>
                <c:pt idx="508">
                  <c:v>23363</c:v>
                </c:pt>
                <c:pt idx="509">
                  <c:v>23364</c:v>
                </c:pt>
                <c:pt idx="510">
                  <c:v>23365</c:v>
                </c:pt>
                <c:pt idx="511">
                  <c:v>23368</c:v>
                </c:pt>
                <c:pt idx="512">
                  <c:v>23369</c:v>
                </c:pt>
                <c:pt idx="513">
                  <c:v>23370</c:v>
                </c:pt>
                <c:pt idx="514">
                  <c:v>23371</c:v>
                </c:pt>
                <c:pt idx="515">
                  <c:v>23372</c:v>
                </c:pt>
                <c:pt idx="516">
                  <c:v>23375</c:v>
                </c:pt>
                <c:pt idx="517">
                  <c:v>23376</c:v>
                </c:pt>
                <c:pt idx="518">
                  <c:v>23377</c:v>
                </c:pt>
                <c:pt idx="519">
                  <c:v>23378</c:v>
                </c:pt>
                <c:pt idx="520">
                  <c:v>23379</c:v>
                </c:pt>
                <c:pt idx="521">
                  <c:v>23382</c:v>
                </c:pt>
                <c:pt idx="522">
                  <c:v>23383</c:v>
                </c:pt>
                <c:pt idx="523">
                  <c:v>23384</c:v>
                </c:pt>
                <c:pt idx="524">
                  <c:v>23385</c:v>
                </c:pt>
                <c:pt idx="525">
                  <c:v>23386</c:v>
                </c:pt>
                <c:pt idx="526">
                  <c:v>23389</c:v>
                </c:pt>
                <c:pt idx="527">
                  <c:v>23390</c:v>
                </c:pt>
                <c:pt idx="528">
                  <c:v>23391</c:v>
                </c:pt>
                <c:pt idx="529">
                  <c:v>23392</c:v>
                </c:pt>
                <c:pt idx="530">
                  <c:v>23393</c:v>
                </c:pt>
                <c:pt idx="531">
                  <c:v>23396</c:v>
                </c:pt>
                <c:pt idx="532">
                  <c:v>23397</c:v>
                </c:pt>
                <c:pt idx="533">
                  <c:v>23398</c:v>
                </c:pt>
                <c:pt idx="534">
                  <c:v>23399</c:v>
                </c:pt>
                <c:pt idx="535">
                  <c:v>23400</c:v>
                </c:pt>
                <c:pt idx="536">
                  <c:v>23403</c:v>
                </c:pt>
                <c:pt idx="537">
                  <c:v>23404</c:v>
                </c:pt>
                <c:pt idx="538">
                  <c:v>23405</c:v>
                </c:pt>
                <c:pt idx="539">
                  <c:v>23406</c:v>
                </c:pt>
                <c:pt idx="540">
                  <c:v>23407</c:v>
                </c:pt>
                <c:pt idx="541">
                  <c:v>23410</c:v>
                </c:pt>
                <c:pt idx="542">
                  <c:v>23411</c:v>
                </c:pt>
                <c:pt idx="543">
                  <c:v>23412</c:v>
                </c:pt>
                <c:pt idx="544">
                  <c:v>23413</c:v>
                </c:pt>
                <c:pt idx="545">
                  <c:v>23414</c:v>
                </c:pt>
                <c:pt idx="546">
                  <c:v>23417</c:v>
                </c:pt>
                <c:pt idx="547">
                  <c:v>23418</c:v>
                </c:pt>
                <c:pt idx="548">
                  <c:v>23419</c:v>
                </c:pt>
                <c:pt idx="549">
                  <c:v>23420</c:v>
                </c:pt>
                <c:pt idx="550">
                  <c:v>23421</c:v>
                </c:pt>
                <c:pt idx="551">
                  <c:v>23424</c:v>
                </c:pt>
                <c:pt idx="552">
                  <c:v>23425</c:v>
                </c:pt>
                <c:pt idx="553">
                  <c:v>23426</c:v>
                </c:pt>
                <c:pt idx="554">
                  <c:v>23427</c:v>
                </c:pt>
                <c:pt idx="555">
                  <c:v>23428</c:v>
                </c:pt>
                <c:pt idx="556">
                  <c:v>23431</c:v>
                </c:pt>
                <c:pt idx="557">
                  <c:v>23432</c:v>
                </c:pt>
                <c:pt idx="558">
                  <c:v>23433</c:v>
                </c:pt>
                <c:pt idx="559">
                  <c:v>23434</c:v>
                </c:pt>
                <c:pt idx="560">
                  <c:v>23435</c:v>
                </c:pt>
                <c:pt idx="561">
                  <c:v>23438</c:v>
                </c:pt>
                <c:pt idx="562">
                  <c:v>23439</c:v>
                </c:pt>
                <c:pt idx="563">
                  <c:v>23440</c:v>
                </c:pt>
                <c:pt idx="564">
                  <c:v>23441</c:v>
                </c:pt>
                <c:pt idx="565">
                  <c:v>23442</c:v>
                </c:pt>
                <c:pt idx="566">
                  <c:v>23445</c:v>
                </c:pt>
                <c:pt idx="567">
                  <c:v>23446</c:v>
                </c:pt>
                <c:pt idx="568">
                  <c:v>23447</c:v>
                </c:pt>
                <c:pt idx="569">
                  <c:v>23448</c:v>
                </c:pt>
                <c:pt idx="570">
                  <c:v>23449</c:v>
                </c:pt>
                <c:pt idx="571">
                  <c:v>23452</c:v>
                </c:pt>
                <c:pt idx="572">
                  <c:v>23453</c:v>
                </c:pt>
                <c:pt idx="573">
                  <c:v>23454</c:v>
                </c:pt>
                <c:pt idx="574">
                  <c:v>23455</c:v>
                </c:pt>
                <c:pt idx="575">
                  <c:v>23456</c:v>
                </c:pt>
                <c:pt idx="576">
                  <c:v>23459</c:v>
                </c:pt>
                <c:pt idx="577">
                  <c:v>23460</c:v>
                </c:pt>
                <c:pt idx="578">
                  <c:v>23461</c:v>
                </c:pt>
                <c:pt idx="579">
                  <c:v>23462</c:v>
                </c:pt>
                <c:pt idx="580">
                  <c:v>23463</c:v>
                </c:pt>
                <c:pt idx="581">
                  <c:v>23466</c:v>
                </c:pt>
                <c:pt idx="582">
                  <c:v>23467</c:v>
                </c:pt>
                <c:pt idx="583">
                  <c:v>23468</c:v>
                </c:pt>
                <c:pt idx="584">
                  <c:v>23469</c:v>
                </c:pt>
                <c:pt idx="585">
                  <c:v>23470</c:v>
                </c:pt>
                <c:pt idx="586">
                  <c:v>23473</c:v>
                </c:pt>
                <c:pt idx="587">
                  <c:v>23474</c:v>
                </c:pt>
                <c:pt idx="588">
                  <c:v>23475</c:v>
                </c:pt>
                <c:pt idx="589">
                  <c:v>23476</c:v>
                </c:pt>
                <c:pt idx="590">
                  <c:v>23477</c:v>
                </c:pt>
                <c:pt idx="591">
                  <c:v>23480</c:v>
                </c:pt>
                <c:pt idx="592">
                  <c:v>23481</c:v>
                </c:pt>
                <c:pt idx="593">
                  <c:v>23482</c:v>
                </c:pt>
                <c:pt idx="594">
                  <c:v>23483</c:v>
                </c:pt>
                <c:pt idx="595">
                  <c:v>23484</c:v>
                </c:pt>
                <c:pt idx="596">
                  <c:v>23487</c:v>
                </c:pt>
                <c:pt idx="597">
                  <c:v>23488</c:v>
                </c:pt>
                <c:pt idx="598">
                  <c:v>23489</c:v>
                </c:pt>
                <c:pt idx="599">
                  <c:v>23490</c:v>
                </c:pt>
                <c:pt idx="600">
                  <c:v>23491</c:v>
                </c:pt>
                <c:pt idx="601">
                  <c:v>23494</c:v>
                </c:pt>
                <c:pt idx="602">
                  <c:v>23495</c:v>
                </c:pt>
                <c:pt idx="603">
                  <c:v>23496</c:v>
                </c:pt>
                <c:pt idx="604">
                  <c:v>23497</c:v>
                </c:pt>
                <c:pt idx="605">
                  <c:v>23498</c:v>
                </c:pt>
                <c:pt idx="606">
                  <c:v>23501</c:v>
                </c:pt>
                <c:pt idx="607">
                  <c:v>23502</c:v>
                </c:pt>
                <c:pt idx="608">
                  <c:v>23503</c:v>
                </c:pt>
                <c:pt idx="609">
                  <c:v>23504</c:v>
                </c:pt>
                <c:pt idx="610">
                  <c:v>23505</c:v>
                </c:pt>
                <c:pt idx="611">
                  <c:v>23508</c:v>
                </c:pt>
                <c:pt idx="612">
                  <c:v>23509</c:v>
                </c:pt>
                <c:pt idx="613">
                  <c:v>23510</c:v>
                </c:pt>
                <c:pt idx="614">
                  <c:v>23511</c:v>
                </c:pt>
                <c:pt idx="615">
                  <c:v>23512</c:v>
                </c:pt>
                <c:pt idx="616">
                  <c:v>23515</c:v>
                </c:pt>
                <c:pt idx="617">
                  <c:v>23516</c:v>
                </c:pt>
                <c:pt idx="618">
                  <c:v>23517</c:v>
                </c:pt>
                <c:pt idx="619">
                  <c:v>23518</c:v>
                </c:pt>
                <c:pt idx="620">
                  <c:v>23519</c:v>
                </c:pt>
                <c:pt idx="621">
                  <c:v>23522</c:v>
                </c:pt>
                <c:pt idx="622">
                  <c:v>23523</c:v>
                </c:pt>
                <c:pt idx="623">
                  <c:v>23524</c:v>
                </c:pt>
                <c:pt idx="624">
                  <c:v>23525</c:v>
                </c:pt>
                <c:pt idx="625">
                  <c:v>23526</c:v>
                </c:pt>
                <c:pt idx="626">
                  <c:v>23529</c:v>
                </c:pt>
                <c:pt idx="627">
                  <c:v>23530</c:v>
                </c:pt>
                <c:pt idx="628">
                  <c:v>23531</c:v>
                </c:pt>
                <c:pt idx="629">
                  <c:v>23532</c:v>
                </c:pt>
                <c:pt idx="630">
                  <c:v>23533</c:v>
                </c:pt>
                <c:pt idx="631">
                  <c:v>23536</c:v>
                </c:pt>
                <c:pt idx="632">
                  <c:v>23537</c:v>
                </c:pt>
                <c:pt idx="633">
                  <c:v>23538</c:v>
                </c:pt>
                <c:pt idx="634">
                  <c:v>23539</c:v>
                </c:pt>
                <c:pt idx="635">
                  <c:v>23540</c:v>
                </c:pt>
                <c:pt idx="636">
                  <c:v>23543</c:v>
                </c:pt>
                <c:pt idx="637">
                  <c:v>23544</c:v>
                </c:pt>
                <c:pt idx="638">
                  <c:v>23545</c:v>
                </c:pt>
                <c:pt idx="639">
                  <c:v>23546</c:v>
                </c:pt>
                <c:pt idx="640">
                  <c:v>23547</c:v>
                </c:pt>
                <c:pt idx="641">
                  <c:v>23550</c:v>
                </c:pt>
                <c:pt idx="642">
                  <c:v>23551</c:v>
                </c:pt>
                <c:pt idx="643">
                  <c:v>23552</c:v>
                </c:pt>
                <c:pt idx="644">
                  <c:v>23553</c:v>
                </c:pt>
                <c:pt idx="645">
                  <c:v>23554</c:v>
                </c:pt>
                <c:pt idx="646">
                  <c:v>23557</c:v>
                </c:pt>
                <c:pt idx="647">
                  <c:v>23558</c:v>
                </c:pt>
                <c:pt idx="648">
                  <c:v>23559</c:v>
                </c:pt>
                <c:pt idx="649">
                  <c:v>23560</c:v>
                </c:pt>
                <c:pt idx="650">
                  <c:v>23561</c:v>
                </c:pt>
                <c:pt idx="651">
                  <c:v>23564</c:v>
                </c:pt>
                <c:pt idx="652">
                  <c:v>23565</c:v>
                </c:pt>
                <c:pt idx="653">
                  <c:v>23566</c:v>
                </c:pt>
                <c:pt idx="654">
                  <c:v>23567</c:v>
                </c:pt>
                <c:pt idx="655">
                  <c:v>23568</c:v>
                </c:pt>
                <c:pt idx="656">
                  <c:v>23571</c:v>
                </c:pt>
                <c:pt idx="657">
                  <c:v>23572</c:v>
                </c:pt>
                <c:pt idx="658">
                  <c:v>23573</c:v>
                </c:pt>
                <c:pt idx="659">
                  <c:v>23574</c:v>
                </c:pt>
                <c:pt idx="660">
                  <c:v>23575</c:v>
                </c:pt>
                <c:pt idx="661">
                  <c:v>23578</c:v>
                </c:pt>
                <c:pt idx="662">
                  <c:v>23579</c:v>
                </c:pt>
                <c:pt idx="663">
                  <c:v>23580</c:v>
                </c:pt>
                <c:pt idx="664">
                  <c:v>23581</c:v>
                </c:pt>
                <c:pt idx="665">
                  <c:v>23582</c:v>
                </c:pt>
                <c:pt idx="666">
                  <c:v>23585</c:v>
                </c:pt>
                <c:pt idx="667">
                  <c:v>23586</c:v>
                </c:pt>
                <c:pt idx="668">
                  <c:v>23587</c:v>
                </c:pt>
                <c:pt idx="669">
                  <c:v>23588</c:v>
                </c:pt>
                <c:pt idx="670">
                  <c:v>23589</c:v>
                </c:pt>
                <c:pt idx="671">
                  <c:v>23592</c:v>
                </c:pt>
                <c:pt idx="672">
                  <c:v>23593</c:v>
                </c:pt>
                <c:pt idx="673">
                  <c:v>23594</c:v>
                </c:pt>
                <c:pt idx="674">
                  <c:v>23595</c:v>
                </c:pt>
                <c:pt idx="675">
                  <c:v>23596</c:v>
                </c:pt>
                <c:pt idx="676">
                  <c:v>23599</c:v>
                </c:pt>
                <c:pt idx="677">
                  <c:v>23600</c:v>
                </c:pt>
                <c:pt idx="678">
                  <c:v>23601</c:v>
                </c:pt>
                <c:pt idx="679">
                  <c:v>23602</c:v>
                </c:pt>
                <c:pt idx="680">
                  <c:v>23603</c:v>
                </c:pt>
                <c:pt idx="681">
                  <c:v>23606</c:v>
                </c:pt>
                <c:pt idx="682">
                  <c:v>23607</c:v>
                </c:pt>
                <c:pt idx="683">
                  <c:v>23608</c:v>
                </c:pt>
                <c:pt idx="684">
                  <c:v>23609</c:v>
                </c:pt>
                <c:pt idx="685">
                  <c:v>23610</c:v>
                </c:pt>
                <c:pt idx="686">
                  <c:v>23613</c:v>
                </c:pt>
                <c:pt idx="687">
                  <c:v>23614</c:v>
                </c:pt>
                <c:pt idx="688">
                  <c:v>23615</c:v>
                </c:pt>
                <c:pt idx="689">
                  <c:v>23616</c:v>
                </c:pt>
                <c:pt idx="690">
                  <c:v>23617</c:v>
                </c:pt>
                <c:pt idx="691">
                  <c:v>23620</c:v>
                </c:pt>
                <c:pt idx="692">
                  <c:v>23621</c:v>
                </c:pt>
                <c:pt idx="693">
                  <c:v>23622</c:v>
                </c:pt>
                <c:pt idx="694">
                  <c:v>23623</c:v>
                </c:pt>
                <c:pt idx="695">
                  <c:v>23624</c:v>
                </c:pt>
                <c:pt idx="696">
                  <c:v>23627</c:v>
                </c:pt>
                <c:pt idx="697">
                  <c:v>23628</c:v>
                </c:pt>
                <c:pt idx="698">
                  <c:v>23629</c:v>
                </c:pt>
                <c:pt idx="699">
                  <c:v>23630</c:v>
                </c:pt>
                <c:pt idx="700">
                  <c:v>23631</c:v>
                </c:pt>
                <c:pt idx="701">
                  <c:v>23634</c:v>
                </c:pt>
                <c:pt idx="702">
                  <c:v>23635</c:v>
                </c:pt>
                <c:pt idx="703">
                  <c:v>23636</c:v>
                </c:pt>
                <c:pt idx="704">
                  <c:v>23637</c:v>
                </c:pt>
                <c:pt idx="705">
                  <c:v>23638</c:v>
                </c:pt>
                <c:pt idx="706">
                  <c:v>23641</c:v>
                </c:pt>
                <c:pt idx="707">
                  <c:v>23642</c:v>
                </c:pt>
                <c:pt idx="708">
                  <c:v>23643</c:v>
                </c:pt>
                <c:pt idx="709">
                  <c:v>23644</c:v>
                </c:pt>
                <c:pt idx="710">
                  <c:v>23645</c:v>
                </c:pt>
                <c:pt idx="711">
                  <c:v>23648</c:v>
                </c:pt>
                <c:pt idx="712">
                  <c:v>23649</c:v>
                </c:pt>
                <c:pt idx="713">
                  <c:v>23650</c:v>
                </c:pt>
                <c:pt idx="714">
                  <c:v>23651</c:v>
                </c:pt>
                <c:pt idx="715">
                  <c:v>23652</c:v>
                </c:pt>
                <c:pt idx="716">
                  <c:v>23655</c:v>
                </c:pt>
                <c:pt idx="717">
                  <c:v>23656</c:v>
                </c:pt>
                <c:pt idx="718">
                  <c:v>23657</c:v>
                </c:pt>
                <c:pt idx="719">
                  <c:v>23658</c:v>
                </c:pt>
                <c:pt idx="720">
                  <c:v>23659</c:v>
                </c:pt>
                <c:pt idx="721">
                  <c:v>23662</c:v>
                </c:pt>
                <c:pt idx="722">
                  <c:v>23663</c:v>
                </c:pt>
                <c:pt idx="723">
                  <c:v>23664</c:v>
                </c:pt>
                <c:pt idx="724">
                  <c:v>23665</c:v>
                </c:pt>
                <c:pt idx="725">
                  <c:v>23666</c:v>
                </c:pt>
                <c:pt idx="726">
                  <c:v>23669</c:v>
                </c:pt>
                <c:pt idx="727">
                  <c:v>23670</c:v>
                </c:pt>
                <c:pt idx="728">
                  <c:v>23671</c:v>
                </c:pt>
                <c:pt idx="729">
                  <c:v>23672</c:v>
                </c:pt>
                <c:pt idx="730">
                  <c:v>23673</c:v>
                </c:pt>
                <c:pt idx="731">
                  <c:v>23676</c:v>
                </c:pt>
                <c:pt idx="732">
                  <c:v>23677</c:v>
                </c:pt>
                <c:pt idx="733">
                  <c:v>23678</c:v>
                </c:pt>
                <c:pt idx="734">
                  <c:v>23679</c:v>
                </c:pt>
                <c:pt idx="735">
                  <c:v>23680</c:v>
                </c:pt>
                <c:pt idx="736">
                  <c:v>23683</c:v>
                </c:pt>
                <c:pt idx="737">
                  <c:v>23684</c:v>
                </c:pt>
                <c:pt idx="738">
                  <c:v>23685</c:v>
                </c:pt>
                <c:pt idx="739">
                  <c:v>23686</c:v>
                </c:pt>
                <c:pt idx="740">
                  <c:v>23687</c:v>
                </c:pt>
                <c:pt idx="741">
                  <c:v>23690</c:v>
                </c:pt>
                <c:pt idx="742">
                  <c:v>23691</c:v>
                </c:pt>
                <c:pt idx="743">
                  <c:v>23692</c:v>
                </c:pt>
                <c:pt idx="744">
                  <c:v>23693</c:v>
                </c:pt>
                <c:pt idx="745">
                  <c:v>23694</c:v>
                </c:pt>
                <c:pt idx="746">
                  <c:v>23697</c:v>
                </c:pt>
                <c:pt idx="747">
                  <c:v>23698</c:v>
                </c:pt>
                <c:pt idx="748">
                  <c:v>23699</c:v>
                </c:pt>
                <c:pt idx="749">
                  <c:v>23700</c:v>
                </c:pt>
                <c:pt idx="750">
                  <c:v>23701</c:v>
                </c:pt>
                <c:pt idx="751">
                  <c:v>23704</c:v>
                </c:pt>
                <c:pt idx="752">
                  <c:v>23705</c:v>
                </c:pt>
                <c:pt idx="753">
                  <c:v>23706</c:v>
                </c:pt>
                <c:pt idx="754">
                  <c:v>23707</c:v>
                </c:pt>
                <c:pt idx="755">
                  <c:v>23708</c:v>
                </c:pt>
                <c:pt idx="756">
                  <c:v>23711</c:v>
                </c:pt>
                <c:pt idx="757">
                  <c:v>23712</c:v>
                </c:pt>
                <c:pt idx="758">
                  <c:v>23713</c:v>
                </c:pt>
                <c:pt idx="759">
                  <c:v>23714</c:v>
                </c:pt>
                <c:pt idx="760">
                  <c:v>23715</c:v>
                </c:pt>
                <c:pt idx="761">
                  <c:v>23718</c:v>
                </c:pt>
                <c:pt idx="762">
                  <c:v>23719</c:v>
                </c:pt>
                <c:pt idx="763">
                  <c:v>23720</c:v>
                </c:pt>
                <c:pt idx="764">
                  <c:v>23721</c:v>
                </c:pt>
                <c:pt idx="765">
                  <c:v>23722</c:v>
                </c:pt>
                <c:pt idx="766">
                  <c:v>23725</c:v>
                </c:pt>
                <c:pt idx="767">
                  <c:v>23726</c:v>
                </c:pt>
                <c:pt idx="768">
                  <c:v>23727</c:v>
                </c:pt>
                <c:pt idx="769">
                  <c:v>23728</c:v>
                </c:pt>
                <c:pt idx="770">
                  <c:v>23729</c:v>
                </c:pt>
                <c:pt idx="771">
                  <c:v>23732</c:v>
                </c:pt>
                <c:pt idx="772">
                  <c:v>23733</c:v>
                </c:pt>
                <c:pt idx="773">
                  <c:v>23734</c:v>
                </c:pt>
                <c:pt idx="774">
                  <c:v>23735</c:v>
                </c:pt>
                <c:pt idx="775">
                  <c:v>23736</c:v>
                </c:pt>
                <c:pt idx="776">
                  <c:v>23739</c:v>
                </c:pt>
                <c:pt idx="777">
                  <c:v>23740</c:v>
                </c:pt>
                <c:pt idx="778">
                  <c:v>23741</c:v>
                </c:pt>
                <c:pt idx="779">
                  <c:v>23742</c:v>
                </c:pt>
                <c:pt idx="780">
                  <c:v>23743</c:v>
                </c:pt>
                <c:pt idx="781">
                  <c:v>23746</c:v>
                </c:pt>
                <c:pt idx="782">
                  <c:v>23747</c:v>
                </c:pt>
                <c:pt idx="783">
                  <c:v>23748</c:v>
                </c:pt>
                <c:pt idx="784">
                  <c:v>23749</c:v>
                </c:pt>
                <c:pt idx="785">
                  <c:v>23750</c:v>
                </c:pt>
                <c:pt idx="786">
                  <c:v>23753</c:v>
                </c:pt>
                <c:pt idx="787">
                  <c:v>23754</c:v>
                </c:pt>
                <c:pt idx="788">
                  <c:v>23755</c:v>
                </c:pt>
                <c:pt idx="789">
                  <c:v>23756</c:v>
                </c:pt>
                <c:pt idx="790">
                  <c:v>23757</c:v>
                </c:pt>
                <c:pt idx="791">
                  <c:v>23760</c:v>
                </c:pt>
                <c:pt idx="792">
                  <c:v>23761</c:v>
                </c:pt>
                <c:pt idx="793">
                  <c:v>23762</c:v>
                </c:pt>
                <c:pt idx="794">
                  <c:v>23763</c:v>
                </c:pt>
                <c:pt idx="795">
                  <c:v>23764</c:v>
                </c:pt>
                <c:pt idx="796">
                  <c:v>23767</c:v>
                </c:pt>
                <c:pt idx="797">
                  <c:v>23768</c:v>
                </c:pt>
                <c:pt idx="798">
                  <c:v>23769</c:v>
                </c:pt>
                <c:pt idx="799">
                  <c:v>23770</c:v>
                </c:pt>
                <c:pt idx="800">
                  <c:v>23771</c:v>
                </c:pt>
                <c:pt idx="801">
                  <c:v>23774</c:v>
                </c:pt>
                <c:pt idx="802">
                  <c:v>23775</c:v>
                </c:pt>
                <c:pt idx="803">
                  <c:v>23776</c:v>
                </c:pt>
                <c:pt idx="804">
                  <c:v>23777</c:v>
                </c:pt>
                <c:pt idx="805">
                  <c:v>23778</c:v>
                </c:pt>
                <c:pt idx="806">
                  <c:v>23781</c:v>
                </c:pt>
                <c:pt idx="807">
                  <c:v>23782</c:v>
                </c:pt>
                <c:pt idx="808">
                  <c:v>23783</c:v>
                </c:pt>
                <c:pt idx="809">
                  <c:v>23784</c:v>
                </c:pt>
                <c:pt idx="810">
                  <c:v>23785</c:v>
                </c:pt>
                <c:pt idx="811">
                  <c:v>23788</c:v>
                </c:pt>
                <c:pt idx="812">
                  <c:v>23789</c:v>
                </c:pt>
                <c:pt idx="813">
                  <c:v>23790</c:v>
                </c:pt>
                <c:pt idx="814">
                  <c:v>23791</c:v>
                </c:pt>
                <c:pt idx="815">
                  <c:v>23792</c:v>
                </c:pt>
                <c:pt idx="816">
                  <c:v>23795</c:v>
                </c:pt>
                <c:pt idx="817">
                  <c:v>23796</c:v>
                </c:pt>
                <c:pt idx="818">
                  <c:v>23797</c:v>
                </c:pt>
                <c:pt idx="819">
                  <c:v>23798</c:v>
                </c:pt>
                <c:pt idx="820">
                  <c:v>23799</c:v>
                </c:pt>
                <c:pt idx="821">
                  <c:v>23802</c:v>
                </c:pt>
                <c:pt idx="822">
                  <c:v>23803</c:v>
                </c:pt>
                <c:pt idx="823">
                  <c:v>23804</c:v>
                </c:pt>
                <c:pt idx="824">
                  <c:v>23805</c:v>
                </c:pt>
                <c:pt idx="825">
                  <c:v>23806</c:v>
                </c:pt>
                <c:pt idx="826">
                  <c:v>23809</c:v>
                </c:pt>
                <c:pt idx="827">
                  <c:v>23810</c:v>
                </c:pt>
                <c:pt idx="828">
                  <c:v>23811</c:v>
                </c:pt>
                <c:pt idx="829">
                  <c:v>23812</c:v>
                </c:pt>
                <c:pt idx="830">
                  <c:v>23813</c:v>
                </c:pt>
                <c:pt idx="831">
                  <c:v>23816</c:v>
                </c:pt>
                <c:pt idx="832">
                  <c:v>23817</c:v>
                </c:pt>
                <c:pt idx="833">
                  <c:v>23818</c:v>
                </c:pt>
                <c:pt idx="834">
                  <c:v>23819</c:v>
                </c:pt>
                <c:pt idx="835">
                  <c:v>23820</c:v>
                </c:pt>
                <c:pt idx="836">
                  <c:v>23823</c:v>
                </c:pt>
                <c:pt idx="837">
                  <c:v>23824</c:v>
                </c:pt>
                <c:pt idx="838">
                  <c:v>23825</c:v>
                </c:pt>
                <c:pt idx="839">
                  <c:v>23826</c:v>
                </c:pt>
                <c:pt idx="840">
                  <c:v>23827</c:v>
                </c:pt>
                <c:pt idx="841">
                  <c:v>23830</c:v>
                </c:pt>
                <c:pt idx="842">
                  <c:v>23831</c:v>
                </c:pt>
                <c:pt idx="843">
                  <c:v>23832</c:v>
                </c:pt>
                <c:pt idx="844">
                  <c:v>23833</c:v>
                </c:pt>
                <c:pt idx="845">
                  <c:v>23834</c:v>
                </c:pt>
                <c:pt idx="846">
                  <c:v>23837</c:v>
                </c:pt>
                <c:pt idx="847">
                  <c:v>23838</c:v>
                </c:pt>
                <c:pt idx="848">
                  <c:v>23839</c:v>
                </c:pt>
                <c:pt idx="849">
                  <c:v>23840</c:v>
                </c:pt>
                <c:pt idx="850">
                  <c:v>23841</c:v>
                </c:pt>
                <c:pt idx="851">
                  <c:v>23844</c:v>
                </c:pt>
                <c:pt idx="852">
                  <c:v>23845</c:v>
                </c:pt>
                <c:pt idx="853">
                  <c:v>23846</c:v>
                </c:pt>
                <c:pt idx="854">
                  <c:v>23847</c:v>
                </c:pt>
                <c:pt idx="855">
                  <c:v>23848</c:v>
                </c:pt>
                <c:pt idx="856">
                  <c:v>23851</c:v>
                </c:pt>
                <c:pt idx="857">
                  <c:v>23852</c:v>
                </c:pt>
                <c:pt idx="858">
                  <c:v>23853</c:v>
                </c:pt>
                <c:pt idx="859">
                  <c:v>23854</c:v>
                </c:pt>
                <c:pt idx="860">
                  <c:v>23855</c:v>
                </c:pt>
                <c:pt idx="861">
                  <c:v>23858</c:v>
                </c:pt>
                <c:pt idx="862">
                  <c:v>23859</c:v>
                </c:pt>
                <c:pt idx="863">
                  <c:v>23860</c:v>
                </c:pt>
                <c:pt idx="864">
                  <c:v>23861</c:v>
                </c:pt>
                <c:pt idx="865">
                  <c:v>23862</c:v>
                </c:pt>
                <c:pt idx="866">
                  <c:v>23865</c:v>
                </c:pt>
                <c:pt idx="867">
                  <c:v>23866</c:v>
                </c:pt>
                <c:pt idx="868">
                  <c:v>23867</c:v>
                </c:pt>
                <c:pt idx="869">
                  <c:v>23868</c:v>
                </c:pt>
                <c:pt idx="870">
                  <c:v>23869</c:v>
                </c:pt>
                <c:pt idx="871">
                  <c:v>23872</c:v>
                </c:pt>
                <c:pt idx="872">
                  <c:v>23873</c:v>
                </c:pt>
                <c:pt idx="873">
                  <c:v>23874</c:v>
                </c:pt>
                <c:pt idx="874">
                  <c:v>23875</c:v>
                </c:pt>
                <c:pt idx="875">
                  <c:v>23876</c:v>
                </c:pt>
                <c:pt idx="876">
                  <c:v>23879</c:v>
                </c:pt>
                <c:pt idx="877">
                  <c:v>23880</c:v>
                </c:pt>
                <c:pt idx="878">
                  <c:v>23881</c:v>
                </c:pt>
                <c:pt idx="879">
                  <c:v>23882</c:v>
                </c:pt>
                <c:pt idx="880">
                  <c:v>23883</c:v>
                </c:pt>
                <c:pt idx="881">
                  <c:v>23886</c:v>
                </c:pt>
                <c:pt idx="882">
                  <c:v>23887</c:v>
                </c:pt>
                <c:pt idx="883">
                  <c:v>23888</c:v>
                </c:pt>
                <c:pt idx="884">
                  <c:v>23889</c:v>
                </c:pt>
                <c:pt idx="885">
                  <c:v>23890</c:v>
                </c:pt>
                <c:pt idx="886">
                  <c:v>23893</c:v>
                </c:pt>
                <c:pt idx="887">
                  <c:v>23894</c:v>
                </c:pt>
                <c:pt idx="888">
                  <c:v>23895</c:v>
                </c:pt>
                <c:pt idx="889">
                  <c:v>23896</c:v>
                </c:pt>
                <c:pt idx="890">
                  <c:v>23897</c:v>
                </c:pt>
                <c:pt idx="891">
                  <c:v>23900</c:v>
                </c:pt>
                <c:pt idx="892">
                  <c:v>23901</c:v>
                </c:pt>
                <c:pt idx="893">
                  <c:v>23902</c:v>
                </c:pt>
                <c:pt idx="894">
                  <c:v>23903</c:v>
                </c:pt>
                <c:pt idx="895">
                  <c:v>23904</c:v>
                </c:pt>
                <c:pt idx="896">
                  <c:v>23907</c:v>
                </c:pt>
                <c:pt idx="897">
                  <c:v>23908</c:v>
                </c:pt>
                <c:pt idx="898">
                  <c:v>23909</c:v>
                </c:pt>
                <c:pt idx="899">
                  <c:v>23910</c:v>
                </c:pt>
                <c:pt idx="900">
                  <c:v>23911</c:v>
                </c:pt>
                <c:pt idx="901">
                  <c:v>23914</c:v>
                </c:pt>
                <c:pt idx="902">
                  <c:v>23915</c:v>
                </c:pt>
                <c:pt idx="903">
                  <c:v>23916</c:v>
                </c:pt>
                <c:pt idx="904">
                  <c:v>23917</c:v>
                </c:pt>
                <c:pt idx="905">
                  <c:v>23918</c:v>
                </c:pt>
                <c:pt idx="906">
                  <c:v>23921</c:v>
                </c:pt>
                <c:pt idx="907">
                  <c:v>23922</c:v>
                </c:pt>
                <c:pt idx="908">
                  <c:v>23923</c:v>
                </c:pt>
                <c:pt idx="909">
                  <c:v>23924</c:v>
                </c:pt>
                <c:pt idx="910">
                  <c:v>23925</c:v>
                </c:pt>
                <c:pt idx="911">
                  <c:v>23928</c:v>
                </c:pt>
                <c:pt idx="912">
                  <c:v>23929</c:v>
                </c:pt>
                <c:pt idx="913">
                  <c:v>23930</c:v>
                </c:pt>
                <c:pt idx="914">
                  <c:v>23931</c:v>
                </c:pt>
                <c:pt idx="915">
                  <c:v>23932</c:v>
                </c:pt>
                <c:pt idx="916">
                  <c:v>23935</c:v>
                </c:pt>
                <c:pt idx="917">
                  <c:v>23936</c:v>
                </c:pt>
                <c:pt idx="918">
                  <c:v>23937</c:v>
                </c:pt>
                <c:pt idx="919">
                  <c:v>23938</c:v>
                </c:pt>
                <c:pt idx="920">
                  <c:v>23939</c:v>
                </c:pt>
                <c:pt idx="921">
                  <c:v>23942</c:v>
                </c:pt>
                <c:pt idx="922">
                  <c:v>23943</c:v>
                </c:pt>
                <c:pt idx="923">
                  <c:v>23944</c:v>
                </c:pt>
                <c:pt idx="924">
                  <c:v>23945</c:v>
                </c:pt>
                <c:pt idx="925">
                  <c:v>23946</c:v>
                </c:pt>
                <c:pt idx="926">
                  <c:v>23949</c:v>
                </c:pt>
                <c:pt idx="927">
                  <c:v>23950</c:v>
                </c:pt>
                <c:pt idx="928">
                  <c:v>23951</c:v>
                </c:pt>
                <c:pt idx="929">
                  <c:v>23952</c:v>
                </c:pt>
                <c:pt idx="930">
                  <c:v>23953</c:v>
                </c:pt>
                <c:pt idx="931">
                  <c:v>23956</c:v>
                </c:pt>
                <c:pt idx="932">
                  <c:v>23957</c:v>
                </c:pt>
                <c:pt idx="933">
                  <c:v>23958</c:v>
                </c:pt>
                <c:pt idx="934">
                  <c:v>23959</c:v>
                </c:pt>
                <c:pt idx="935">
                  <c:v>23960</c:v>
                </c:pt>
                <c:pt idx="936">
                  <c:v>23963</c:v>
                </c:pt>
                <c:pt idx="937">
                  <c:v>23964</c:v>
                </c:pt>
                <c:pt idx="938">
                  <c:v>23965</c:v>
                </c:pt>
                <c:pt idx="939">
                  <c:v>23966</c:v>
                </c:pt>
                <c:pt idx="940">
                  <c:v>23967</c:v>
                </c:pt>
                <c:pt idx="941">
                  <c:v>23970</c:v>
                </c:pt>
                <c:pt idx="942">
                  <c:v>23971</c:v>
                </c:pt>
                <c:pt idx="943">
                  <c:v>23972</c:v>
                </c:pt>
                <c:pt idx="944">
                  <c:v>23973</c:v>
                </c:pt>
                <c:pt idx="945">
                  <c:v>23974</c:v>
                </c:pt>
                <c:pt idx="946">
                  <c:v>23977</c:v>
                </c:pt>
                <c:pt idx="947">
                  <c:v>23978</c:v>
                </c:pt>
                <c:pt idx="948">
                  <c:v>23979</c:v>
                </c:pt>
                <c:pt idx="949">
                  <c:v>23980</c:v>
                </c:pt>
                <c:pt idx="950">
                  <c:v>23981</c:v>
                </c:pt>
                <c:pt idx="951">
                  <c:v>23984</c:v>
                </c:pt>
                <c:pt idx="952">
                  <c:v>23985</c:v>
                </c:pt>
                <c:pt idx="953">
                  <c:v>23986</c:v>
                </c:pt>
                <c:pt idx="954">
                  <c:v>23987</c:v>
                </c:pt>
                <c:pt idx="955">
                  <c:v>23988</c:v>
                </c:pt>
                <c:pt idx="956">
                  <c:v>23991</c:v>
                </c:pt>
                <c:pt idx="957">
                  <c:v>23992</c:v>
                </c:pt>
                <c:pt idx="958">
                  <c:v>23993</c:v>
                </c:pt>
                <c:pt idx="959">
                  <c:v>23994</c:v>
                </c:pt>
                <c:pt idx="960">
                  <c:v>23995</c:v>
                </c:pt>
                <c:pt idx="961">
                  <c:v>23998</c:v>
                </c:pt>
                <c:pt idx="962">
                  <c:v>23999</c:v>
                </c:pt>
                <c:pt idx="963">
                  <c:v>24000</c:v>
                </c:pt>
                <c:pt idx="964">
                  <c:v>24001</c:v>
                </c:pt>
                <c:pt idx="965">
                  <c:v>24002</c:v>
                </c:pt>
                <c:pt idx="966">
                  <c:v>24005</c:v>
                </c:pt>
                <c:pt idx="967">
                  <c:v>24006</c:v>
                </c:pt>
                <c:pt idx="968">
                  <c:v>24007</c:v>
                </c:pt>
                <c:pt idx="969">
                  <c:v>24008</c:v>
                </c:pt>
                <c:pt idx="970">
                  <c:v>24009</c:v>
                </c:pt>
                <c:pt idx="971">
                  <c:v>24012</c:v>
                </c:pt>
                <c:pt idx="972">
                  <c:v>24013</c:v>
                </c:pt>
                <c:pt idx="973">
                  <c:v>24014</c:v>
                </c:pt>
                <c:pt idx="974">
                  <c:v>24015</c:v>
                </c:pt>
                <c:pt idx="975">
                  <c:v>24016</c:v>
                </c:pt>
                <c:pt idx="976">
                  <c:v>24019</c:v>
                </c:pt>
                <c:pt idx="977">
                  <c:v>24020</c:v>
                </c:pt>
                <c:pt idx="978">
                  <c:v>24021</c:v>
                </c:pt>
                <c:pt idx="979">
                  <c:v>24022</c:v>
                </c:pt>
                <c:pt idx="980">
                  <c:v>24023</c:v>
                </c:pt>
                <c:pt idx="981">
                  <c:v>24026</c:v>
                </c:pt>
                <c:pt idx="982">
                  <c:v>24027</c:v>
                </c:pt>
                <c:pt idx="983">
                  <c:v>24028</c:v>
                </c:pt>
                <c:pt idx="984">
                  <c:v>24029</c:v>
                </c:pt>
                <c:pt idx="985">
                  <c:v>24030</c:v>
                </c:pt>
                <c:pt idx="986">
                  <c:v>24033</c:v>
                </c:pt>
                <c:pt idx="987">
                  <c:v>24034</c:v>
                </c:pt>
                <c:pt idx="988">
                  <c:v>24035</c:v>
                </c:pt>
                <c:pt idx="989">
                  <c:v>24036</c:v>
                </c:pt>
                <c:pt idx="990">
                  <c:v>24037</c:v>
                </c:pt>
                <c:pt idx="991">
                  <c:v>24040</c:v>
                </c:pt>
                <c:pt idx="992">
                  <c:v>24041</c:v>
                </c:pt>
                <c:pt idx="993">
                  <c:v>24042</c:v>
                </c:pt>
                <c:pt idx="994">
                  <c:v>24043</c:v>
                </c:pt>
                <c:pt idx="995">
                  <c:v>24044</c:v>
                </c:pt>
                <c:pt idx="996">
                  <c:v>24047</c:v>
                </c:pt>
                <c:pt idx="997">
                  <c:v>24048</c:v>
                </c:pt>
                <c:pt idx="998">
                  <c:v>24049</c:v>
                </c:pt>
                <c:pt idx="999">
                  <c:v>24050</c:v>
                </c:pt>
                <c:pt idx="1000">
                  <c:v>24051</c:v>
                </c:pt>
                <c:pt idx="1001">
                  <c:v>24054</c:v>
                </c:pt>
                <c:pt idx="1002">
                  <c:v>24055</c:v>
                </c:pt>
                <c:pt idx="1003">
                  <c:v>24056</c:v>
                </c:pt>
                <c:pt idx="1004">
                  <c:v>24057</c:v>
                </c:pt>
                <c:pt idx="1005">
                  <c:v>24058</c:v>
                </c:pt>
                <c:pt idx="1006">
                  <c:v>24061</c:v>
                </c:pt>
                <c:pt idx="1007">
                  <c:v>24062</c:v>
                </c:pt>
                <c:pt idx="1008">
                  <c:v>24063</c:v>
                </c:pt>
                <c:pt idx="1009">
                  <c:v>24064</c:v>
                </c:pt>
                <c:pt idx="1010">
                  <c:v>24065</c:v>
                </c:pt>
                <c:pt idx="1011">
                  <c:v>24068</c:v>
                </c:pt>
                <c:pt idx="1012">
                  <c:v>24069</c:v>
                </c:pt>
                <c:pt idx="1013">
                  <c:v>24070</c:v>
                </c:pt>
                <c:pt idx="1014">
                  <c:v>24071</c:v>
                </c:pt>
                <c:pt idx="1015">
                  <c:v>24072</c:v>
                </c:pt>
                <c:pt idx="1016">
                  <c:v>24075</c:v>
                </c:pt>
                <c:pt idx="1017">
                  <c:v>24076</c:v>
                </c:pt>
                <c:pt idx="1018">
                  <c:v>24077</c:v>
                </c:pt>
                <c:pt idx="1019">
                  <c:v>24078</c:v>
                </c:pt>
                <c:pt idx="1020">
                  <c:v>24079</c:v>
                </c:pt>
                <c:pt idx="1021">
                  <c:v>24082</c:v>
                </c:pt>
                <c:pt idx="1022">
                  <c:v>24083</c:v>
                </c:pt>
                <c:pt idx="1023">
                  <c:v>24084</c:v>
                </c:pt>
                <c:pt idx="1024">
                  <c:v>24085</c:v>
                </c:pt>
                <c:pt idx="1025">
                  <c:v>24086</c:v>
                </c:pt>
                <c:pt idx="1026">
                  <c:v>24089</c:v>
                </c:pt>
                <c:pt idx="1027">
                  <c:v>24090</c:v>
                </c:pt>
                <c:pt idx="1028">
                  <c:v>24091</c:v>
                </c:pt>
                <c:pt idx="1029">
                  <c:v>24092</c:v>
                </c:pt>
                <c:pt idx="1030">
                  <c:v>24093</c:v>
                </c:pt>
                <c:pt idx="1031">
                  <c:v>24096</c:v>
                </c:pt>
                <c:pt idx="1032">
                  <c:v>24097</c:v>
                </c:pt>
                <c:pt idx="1033">
                  <c:v>24098</c:v>
                </c:pt>
                <c:pt idx="1034">
                  <c:v>24099</c:v>
                </c:pt>
                <c:pt idx="1035">
                  <c:v>24100</c:v>
                </c:pt>
                <c:pt idx="1036">
                  <c:v>24103</c:v>
                </c:pt>
                <c:pt idx="1037">
                  <c:v>24104</c:v>
                </c:pt>
                <c:pt idx="1038">
                  <c:v>24105</c:v>
                </c:pt>
                <c:pt idx="1039">
                  <c:v>24106</c:v>
                </c:pt>
                <c:pt idx="1040">
                  <c:v>24107</c:v>
                </c:pt>
                <c:pt idx="1041">
                  <c:v>24110</c:v>
                </c:pt>
                <c:pt idx="1042">
                  <c:v>24111</c:v>
                </c:pt>
                <c:pt idx="1043">
                  <c:v>24112</c:v>
                </c:pt>
                <c:pt idx="1044">
                  <c:v>24113</c:v>
                </c:pt>
                <c:pt idx="1045">
                  <c:v>24114</c:v>
                </c:pt>
                <c:pt idx="1046">
                  <c:v>24117</c:v>
                </c:pt>
                <c:pt idx="1047">
                  <c:v>24118</c:v>
                </c:pt>
                <c:pt idx="1048">
                  <c:v>24119</c:v>
                </c:pt>
                <c:pt idx="1049">
                  <c:v>24120</c:v>
                </c:pt>
                <c:pt idx="1050">
                  <c:v>24121</c:v>
                </c:pt>
                <c:pt idx="1051">
                  <c:v>24124</c:v>
                </c:pt>
                <c:pt idx="1052">
                  <c:v>24125</c:v>
                </c:pt>
                <c:pt idx="1053">
                  <c:v>24126</c:v>
                </c:pt>
                <c:pt idx="1054">
                  <c:v>24127</c:v>
                </c:pt>
                <c:pt idx="1055">
                  <c:v>24128</c:v>
                </c:pt>
                <c:pt idx="1056">
                  <c:v>24131</c:v>
                </c:pt>
                <c:pt idx="1057">
                  <c:v>24132</c:v>
                </c:pt>
                <c:pt idx="1058">
                  <c:v>24133</c:v>
                </c:pt>
                <c:pt idx="1059">
                  <c:v>24134</c:v>
                </c:pt>
                <c:pt idx="1060">
                  <c:v>24135</c:v>
                </c:pt>
                <c:pt idx="1061">
                  <c:v>24138</c:v>
                </c:pt>
                <c:pt idx="1062">
                  <c:v>24139</c:v>
                </c:pt>
                <c:pt idx="1063">
                  <c:v>24140</c:v>
                </c:pt>
                <c:pt idx="1064">
                  <c:v>24141</c:v>
                </c:pt>
                <c:pt idx="1065">
                  <c:v>24142</c:v>
                </c:pt>
                <c:pt idx="1066">
                  <c:v>24145</c:v>
                </c:pt>
                <c:pt idx="1067">
                  <c:v>24146</c:v>
                </c:pt>
                <c:pt idx="1068">
                  <c:v>24147</c:v>
                </c:pt>
                <c:pt idx="1069">
                  <c:v>24148</c:v>
                </c:pt>
                <c:pt idx="1070">
                  <c:v>24149</c:v>
                </c:pt>
                <c:pt idx="1071">
                  <c:v>24152</c:v>
                </c:pt>
                <c:pt idx="1072">
                  <c:v>24153</c:v>
                </c:pt>
                <c:pt idx="1073">
                  <c:v>24154</c:v>
                </c:pt>
                <c:pt idx="1074">
                  <c:v>24155</c:v>
                </c:pt>
                <c:pt idx="1075">
                  <c:v>24156</c:v>
                </c:pt>
                <c:pt idx="1076">
                  <c:v>24159</c:v>
                </c:pt>
                <c:pt idx="1077">
                  <c:v>24160</c:v>
                </c:pt>
                <c:pt idx="1078">
                  <c:v>24161</c:v>
                </c:pt>
                <c:pt idx="1079">
                  <c:v>24162</c:v>
                </c:pt>
                <c:pt idx="1080">
                  <c:v>24163</c:v>
                </c:pt>
                <c:pt idx="1081">
                  <c:v>24166</c:v>
                </c:pt>
                <c:pt idx="1082">
                  <c:v>24167</c:v>
                </c:pt>
                <c:pt idx="1083">
                  <c:v>24168</c:v>
                </c:pt>
                <c:pt idx="1084">
                  <c:v>24169</c:v>
                </c:pt>
                <c:pt idx="1085">
                  <c:v>24170</c:v>
                </c:pt>
                <c:pt idx="1086">
                  <c:v>24173</c:v>
                </c:pt>
                <c:pt idx="1087">
                  <c:v>24174</c:v>
                </c:pt>
                <c:pt idx="1088">
                  <c:v>24175</c:v>
                </c:pt>
                <c:pt idx="1089">
                  <c:v>24176</c:v>
                </c:pt>
                <c:pt idx="1090">
                  <c:v>24177</c:v>
                </c:pt>
                <c:pt idx="1091">
                  <c:v>24180</c:v>
                </c:pt>
                <c:pt idx="1092">
                  <c:v>24181</c:v>
                </c:pt>
                <c:pt idx="1093">
                  <c:v>24182</c:v>
                </c:pt>
                <c:pt idx="1094">
                  <c:v>24183</c:v>
                </c:pt>
                <c:pt idx="1095">
                  <c:v>24184</c:v>
                </c:pt>
                <c:pt idx="1096">
                  <c:v>24187</c:v>
                </c:pt>
                <c:pt idx="1097">
                  <c:v>24188</c:v>
                </c:pt>
                <c:pt idx="1098">
                  <c:v>24189</c:v>
                </c:pt>
                <c:pt idx="1099">
                  <c:v>24190</c:v>
                </c:pt>
                <c:pt idx="1100">
                  <c:v>24191</c:v>
                </c:pt>
                <c:pt idx="1101">
                  <c:v>24194</c:v>
                </c:pt>
                <c:pt idx="1102">
                  <c:v>24195</c:v>
                </c:pt>
                <c:pt idx="1103">
                  <c:v>24196</c:v>
                </c:pt>
                <c:pt idx="1104">
                  <c:v>24197</c:v>
                </c:pt>
                <c:pt idx="1105">
                  <c:v>24198</c:v>
                </c:pt>
                <c:pt idx="1106">
                  <c:v>24201</c:v>
                </c:pt>
                <c:pt idx="1107">
                  <c:v>24202</c:v>
                </c:pt>
                <c:pt idx="1108">
                  <c:v>24203</c:v>
                </c:pt>
                <c:pt idx="1109">
                  <c:v>24204</c:v>
                </c:pt>
                <c:pt idx="1110">
                  <c:v>24205</c:v>
                </c:pt>
                <c:pt idx="1111">
                  <c:v>24208</c:v>
                </c:pt>
                <c:pt idx="1112">
                  <c:v>24209</c:v>
                </c:pt>
                <c:pt idx="1113">
                  <c:v>24210</c:v>
                </c:pt>
                <c:pt idx="1114">
                  <c:v>24211</c:v>
                </c:pt>
                <c:pt idx="1115">
                  <c:v>24212</c:v>
                </c:pt>
                <c:pt idx="1116">
                  <c:v>24215</c:v>
                </c:pt>
                <c:pt idx="1117">
                  <c:v>24216</c:v>
                </c:pt>
                <c:pt idx="1118">
                  <c:v>24217</c:v>
                </c:pt>
                <c:pt idx="1119">
                  <c:v>24218</c:v>
                </c:pt>
                <c:pt idx="1120">
                  <c:v>24219</c:v>
                </c:pt>
                <c:pt idx="1121">
                  <c:v>24222</c:v>
                </c:pt>
                <c:pt idx="1122">
                  <c:v>24223</c:v>
                </c:pt>
                <c:pt idx="1123">
                  <c:v>24224</c:v>
                </c:pt>
                <c:pt idx="1124">
                  <c:v>24225</c:v>
                </c:pt>
                <c:pt idx="1125">
                  <c:v>24226</c:v>
                </c:pt>
                <c:pt idx="1126">
                  <c:v>24229</c:v>
                </c:pt>
                <c:pt idx="1127">
                  <c:v>24230</c:v>
                </c:pt>
                <c:pt idx="1128">
                  <c:v>24231</c:v>
                </c:pt>
                <c:pt idx="1129">
                  <c:v>24232</c:v>
                </c:pt>
                <c:pt idx="1130">
                  <c:v>24233</c:v>
                </c:pt>
                <c:pt idx="1131">
                  <c:v>24236</c:v>
                </c:pt>
                <c:pt idx="1132">
                  <c:v>24237</c:v>
                </c:pt>
                <c:pt idx="1133">
                  <c:v>24238</c:v>
                </c:pt>
                <c:pt idx="1134">
                  <c:v>24239</c:v>
                </c:pt>
                <c:pt idx="1135">
                  <c:v>24240</c:v>
                </c:pt>
                <c:pt idx="1136">
                  <c:v>24243</c:v>
                </c:pt>
                <c:pt idx="1137">
                  <c:v>24244</c:v>
                </c:pt>
                <c:pt idx="1138">
                  <c:v>24245</c:v>
                </c:pt>
                <c:pt idx="1139">
                  <c:v>24246</c:v>
                </c:pt>
                <c:pt idx="1140">
                  <c:v>24247</c:v>
                </c:pt>
                <c:pt idx="1141">
                  <c:v>24250</c:v>
                </c:pt>
                <c:pt idx="1142">
                  <c:v>24251</c:v>
                </c:pt>
                <c:pt idx="1143">
                  <c:v>24252</c:v>
                </c:pt>
                <c:pt idx="1144">
                  <c:v>24253</c:v>
                </c:pt>
                <c:pt idx="1145">
                  <c:v>24254</c:v>
                </c:pt>
                <c:pt idx="1146">
                  <c:v>24257</c:v>
                </c:pt>
                <c:pt idx="1147">
                  <c:v>24258</c:v>
                </c:pt>
                <c:pt idx="1148">
                  <c:v>24259</c:v>
                </c:pt>
                <c:pt idx="1149">
                  <c:v>24260</c:v>
                </c:pt>
                <c:pt idx="1150">
                  <c:v>24261</c:v>
                </c:pt>
                <c:pt idx="1151">
                  <c:v>24264</c:v>
                </c:pt>
                <c:pt idx="1152">
                  <c:v>24265</c:v>
                </c:pt>
                <c:pt idx="1153">
                  <c:v>24266</c:v>
                </c:pt>
                <c:pt idx="1154">
                  <c:v>24267</c:v>
                </c:pt>
                <c:pt idx="1155">
                  <c:v>24268</c:v>
                </c:pt>
                <c:pt idx="1156">
                  <c:v>24271</c:v>
                </c:pt>
                <c:pt idx="1157">
                  <c:v>24272</c:v>
                </c:pt>
                <c:pt idx="1158">
                  <c:v>24273</c:v>
                </c:pt>
                <c:pt idx="1159">
                  <c:v>24274</c:v>
                </c:pt>
                <c:pt idx="1160">
                  <c:v>24275</c:v>
                </c:pt>
                <c:pt idx="1161">
                  <c:v>24278</c:v>
                </c:pt>
                <c:pt idx="1162">
                  <c:v>24279</c:v>
                </c:pt>
                <c:pt idx="1163">
                  <c:v>24280</c:v>
                </c:pt>
                <c:pt idx="1164">
                  <c:v>24281</c:v>
                </c:pt>
                <c:pt idx="1165">
                  <c:v>24282</c:v>
                </c:pt>
                <c:pt idx="1166">
                  <c:v>24285</c:v>
                </c:pt>
                <c:pt idx="1167">
                  <c:v>24286</c:v>
                </c:pt>
                <c:pt idx="1168">
                  <c:v>24287</c:v>
                </c:pt>
                <c:pt idx="1169">
                  <c:v>24288</c:v>
                </c:pt>
                <c:pt idx="1170">
                  <c:v>24289</c:v>
                </c:pt>
                <c:pt idx="1171">
                  <c:v>24292</c:v>
                </c:pt>
                <c:pt idx="1172">
                  <c:v>24293</c:v>
                </c:pt>
                <c:pt idx="1173">
                  <c:v>24294</c:v>
                </c:pt>
                <c:pt idx="1174">
                  <c:v>24295</c:v>
                </c:pt>
                <c:pt idx="1175">
                  <c:v>24296</c:v>
                </c:pt>
                <c:pt idx="1176">
                  <c:v>24299</c:v>
                </c:pt>
                <c:pt idx="1177">
                  <c:v>24300</c:v>
                </c:pt>
                <c:pt idx="1178">
                  <c:v>24301</c:v>
                </c:pt>
                <c:pt idx="1179">
                  <c:v>24302</c:v>
                </c:pt>
                <c:pt idx="1180">
                  <c:v>24303</c:v>
                </c:pt>
                <c:pt idx="1181">
                  <c:v>24306</c:v>
                </c:pt>
                <c:pt idx="1182">
                  <c:v>24307</c:v>
                </c:pt>
                <c:pt idx="1183">
                  <c:v>24308</c:v>
                </c:pt>
                <c:pt idx="1184">
                  <c:v>24309</c:v>
                </c:pt>
                <c:pt idx="1185">
                  <c:v>24310</c:v>
                </c:pt>
                <c:pt idx="1186">
                  <c:v>24313</c:v>
                </c:pt>
                <c:pt idx="1187">
                  <c:v>24314</c:v>
                </c:pt>
                <c:pt idx="1188">
                  <c:v>24315</c:v>
                </c:pt>
                <c:pt idx="1189">
                  <c:v>24316</c:v>
                </c:pt>
                <c:pt idx="1190">
                  <c:v>24317</c:v>
                </c:pt>
                <c:pt idx="1191">
                  <c:v>24320</c:v>
                </c:pt>
                <c:pt idx="1192">
                  <c:v>24321</c:v>
                </c:pt>
                <c:pt idx="1193">
                  <c:v>24322</c:v>
                </c:pt>
                <c:pt idx="1194">
                  <c:v>24323</c:v>
                </c:pt>
                <c:pt idx="1195">
                  <c:v>24324</c:v>
                </c:pt>
                <c:pt idx="1196">
                  <c:v>24327</c:v>
                </c:pt>
                <c:pt idx="1197">
                  <c:v>24328</c:v>
                </c:pt>
                <c:pt idx="1198">
                  <c:v>24329</c:v>
                </c:pt>
                <c:pt idx="1199">
                  <c:v>24330</c:v>
                </c:pt>
                <c:pt idx="1200">
                  <c:v>24331</c:v>
                </c:pt>
                <c:pt idx="1201">
                  <c:v>24334</c:v>
                </c:pt>
                <c:pt idx="1202">
                  <c:v>24335</c:v>
                </c:pt>
                <c:pt idx="1203">
                  <c:v>24336</c:v>
                </c:pt>
                <c:pt idx="1204">
                  <c:v>24337</c:v>
                </c:pt>
                <c:pt idx="1205">
                  <c:v>24338</c:v>
                </c:pt>
                <c:pt idx="1206">
                  <c:v>24341</c:v>
                </c:pt>
                <c:pt idx="1207">
                  <c:v>24342</c:v>
                </c:pt>
                <c:pt idx="1208">
                  <c:v>24343</c:v>
                </c:pt>
                <c:pt idx="1209">
                  <c:v>24344</c:v>
                </c:pt>
                <c:pt idx="1210">
                  <c:v>24345</c:v>
                </c:pt>
                <c:pt idx="1211">
                  <c:v>24348</c:v>
                </c:pt>
                <c:pt idx="1212">
                  <c:v>24349</c:v>
                </c:pt>
                <c:pt idx="1213">
                  <c:v>24350</c:v>
                </c:pt>
                <c:pt idx="1214">
                  <c:v>24351</c:v>
                </c:pt>
                <c:pt idx="1215">
                  <c:v>24352</c:v>
                </c:pt>
                <c:pt idx="1216">
                  <c:v>24355</c:v>
                </c:pt>
                <c:pt idx="1217">
                  <c:v>24356</c:v>
                </c:pt>
                <c:pt idx="1218">
                  <c:v>24357</c:v>
                </c:pt>
                <c:pt idx="1219">
                  <c:v>24358</c:v>
                </c:pt>
                <c:pt idx="1220">
                  <c:v>24359</c:v>
                </c:pt>
                <c:pt idx="1221">
                  <c:v>24362</c:v>
                </c:pt>
                <c:pt idx="1222">
                  <c:v>24363</c:v>
                </c:pt>
                <c:pt idx="1223">
                  <c:v>24364</c:v>
                </c:pt>
                <c:pt idx="1224">
                  <c:v>24365</c:v>
                </c:pt>
                <c:pt idx="1225">
                  <c:v>24366</c:v>
                </c:pt>
                <c:pt idx="1226">
                  <c:v>24369</c:v>
                </c:pt>
                <c:pt idx="1227">
                  <c:v>24370</c:v>
                </c:pt>
                <c:pt idx="1228">
                  <c:v>24371</c:v>
                </c:pt>
                <c:pt idx="1229">
                  <c:v>24372</c:v>
                </c:pt>
                <c:pt idx="1230">
                  <c:v>24373</c:v>
                </c:pt>
                <c:pt idx="1231">
                  <c:v>24376</c:v>
                </c:pt>
                <c:pt idx="1232">
                  <c:v>24377</c:v>
                </c:pt>
                <c:pt idx="1233">
                  <c:v>24378</c:v>
                </c:pt>
                <c:pt idx="1234">
                  <c:v>24379</c:v>
                </c:pt>
                <c:pt idx="1235">
                  <c:v>24380</c:v>
                </c:pt>
                <c:pt idx="1236">
                  <c:v>24383</c:v>
                </c:pt>
                <c:pt idx="1237">
                  <c:v>24384</c:v>
                </c:pt>
                <c:pt idx="1238">
                  <c:v>24385</c:v>
                </c:pt>
                <c:pt idx="1239">
                  <c:v>24386</c:v>
                </c:pt>
                <c:pt idx="1240">
                  <c:v>24387</c:v>
                </c:pt>
                <c:pt idx="1241">
                  <c:v>24390</c:v>
                </c:pt>
                <c:pt idx="1242">
                  <c:v>24391</c:v>
                </c:pt>
                <c:pt idx="1243">
                  <c:v>24392</c:v>
                </c:pt>
                <c:pt idx="1244">
                  <c:v>24393</c:v>
                </c:pt>
                <c:pt idx="1245">
                  <c:v>24394</c:v>
                </c:pt>
                <c:pt idx="1246">
                  <c:v>24397</c:v>
                </c:pt>
                <c:pt idx="1247">
                  <c:v>24398</c:v>
                </c:pt>
                <c:pt idx="1248">
                  <c:v>24399</c:v>
                </c:pt>
                <c:pt idx="1249">
                  <c:v>24400</c:v>
                </c:pt>
                <c:pt idx="1250">
                  <c:v>24401</c:v>
                </c:pt>
                <c:pt idx="1251">
                  <c:v>24404</c:v>
                </c:pt>
                <c:pt idx="1252">
                  <c:v>24405</c:v>
                </c:pt>
                <c:pt idx="1253">
                  <c:v>24406</c:v>
                </c:pt>
                <c:pt idx="1254">
                  <c:v>24407</c:v>
                </c:pt>
                <c:pt idx="1255">
                  <c:v>24408</c:v>
                </c:pt>
                <c:pt idx="1256">
                  <c:v>24411</c:v>
                </c:pt>
                <c:pt idx="1257">
                  <c:v>24412</c:v>
                </c:pt>
                <c:pt idx="1258">
                  <c:v>24413</c:v>
                </c:pt>
                <c:pt idx="1259">
                  <c:v>24414</c:v>
                </c:pt>
                <c:pt idx="1260">
                  <c:v>24415</c:v>
                </c:pt>
                <c:pt idx="1261">
                  <c:v>24418</c:v>
                </c:pt>
                <c:pt idx="1262">
                  <c:v>24419</c:v>
                </c:pt>
                <c:pt idx="1263">
                  <c:v>24420</c:v>
                </c:pt>
                <c:pt idx="1264">
                  <c:v>24421</c:v>
                </c:pt>
                <c:pt idx="1265">
                  <c:v>24422</c:v>
                </c:pt>
                <c:pt idx="1266">
                  <c:v>24425</c:v>
                </c:pt>
                <c:pt idx="1267">
                  <c:v>24426</c:v>
                </c:pt>
                <c:pt idx="1268">
                  <c:v>24427</c:v>
                </c:pt>
                <c:pt idx="1269">
                  <c:v>24428</c:v>
                </c:pt>
                <c:pt idx="1270">
                  <c:v>24429</c:v>
                </c:pt>
                <c:pt idx="1271">
                  <c:v>24432</c:v>
                </c:pt>
                <c:pt idx="1272">
                  <c:v>24433</c:v>
                </c:pt>
                <c:pt idx="1273">
                  <c:v>24434</c:v>
                </c:pt>
                <c:pt idx="1274">
                  <c:v>24435</c:v>
                </c:pt>
                <c:pt idx="1275">
                  <c:v>24436</c:v>
                </c:pt>
                <c:pt idx="1276">
                  <c:v>24439</c:v>
                </c:pt>
                <c:pt idx="1277">
                  <c:v>24440</c:v>
                </c:pt>
                <c:pt idx="1278">
                  <c:v>24441</c:v>
                </c:pt>
                <c:pt idx="1279">
                  <c:v>24442</c:v>
                </c:pt>
                <c:pt idx="1280">
                  <c:v>24443</c:v>
                </c:pt>
                <c:pt idx="1281">
                  <c:v>24446</c:v>
                </c:pt>
                <c:pt idx="1282">
                  <c:v>24447</c:v>
                </c:pt>
                <c:pt idx="1283">
                  <c:v>24448</c:v>
                </c:pt>
                <c:pt idx="1284">
                  <c:v>24449</c:v>
                </c:pt>
                <c:pt idx="1285">
                  <c:v>24450</c:v>
                </c:pt>
                <c:pt idx="1286">
                  <c:v>24453</c:v>
                </c:pt>
                <c:pt idx="1287">
                  <c:v>24454</c:v>
                </c:pt>
                <c:pt idx="1288">
                  <c:v>24455</c:v>
                </c:pt>
                <c:pt idx="1289">
                  <c:v>24456</c:v>
                </c:pt>
                <c:pt idx="1290">
                  <c:v>24457</c:v>
                </c:pt>
                <c:pt idx="1291">
                  <c:v>24460</c:v>
                </c:pt>
                <c:pt idx="1292">
                  <c:v>24461</c:v>
                </c:pt>
                <c:pt idx="1293">
                  <c:v>24462</c:v>
                </c:pt>
                <c:pt idx="1294">
                  <c:v>24463</c:v>
                </c:pt>
                <c:pt idx="1295">
                  <c:v>24464</c:v>
                </c:pt>
                <c:pt idx="1296">
                  <c:v>24467</c:v>
                </c:pt>
                <c:pt idx="1297">
                  <c:v>24468</c:v>
                </c:pt>
                <c:pt idx="1298">
                  <c:v>24469</c:v>
                </c:pt>
                <c:pt idx="1299">
                  <c:v>24470</c:v>
                </c:pt>
                <c:pt idx="1300">
                  <c:v>24471</c:v>
                </c:pt>
                <c:pt idx="1301">
                  <c:v>24474</c:v>
                </c:pt>
                <c:pt idx="1302">
                  <c:v>24475</c:v>
                </c:pt>
                <c:pt idx="1303">
                  <c:v>24476</c:v>
                </c:pt>
                <c:pt idx="1304">
                  <c:v>24477</c:v>
                </c:pt>
                <c:pt idx="1305">
                  <c:v>24478</c:v>
                </c:pt>
                <c:pt idx="1306">
                  <c:v>24481</c:v>
                </c:pt>
                <c:pt idx="1307">
                  <c:v>24482</c:v>
                </c:pt>
                <c:pt idx="1308">
                  <c:v>24483</c:v>
                </c:pt>
                <c:pt idx="1309">
                  <c:v>24484</c:v>
                </c:pt>
                <c:pt idx="1310">
                  <c:v>24485</c:v>
                </c:pt>
                <c:pt idx="1311">
                  <c:v>24488</c:v>
                </c:pt>
                <c:pt idx="1312">
                  <c:v>24489</c:v>
                </c:pt>
                <c:pt idx="1313">
                  <c:v>24490</c:v>
                </c:pt>
                <c:pt idx="1314">
                  <c:v>24491</c:v>
                </c:pt>
                <c:pt idx="1315">
                  <c:v>24492</c:v>
                </c:pt>
                <c:pt idx="1316">
                  <c:v>24495</c:v>
                </c:pt>
                <c:pt idx="1317">
                  <c:v>24496</c:v>
                </c:pt>
                <c:pt idx="1318">
                  <c:v>24497</c:v>
                </c:pt>
                <c:pt idx="1319">
                  <c:v>24498</c:v>
                </c:pt>
                <c:pt idx="1320">
                  <c:v>24499</c:v>
                </c:pt>
                <c:pt idx="1321">
                  <c:v>24502</c:v>
                </c:pt>
                <c:pt idx="1322">
                  <c:v>24503</c:v>
                </c:pt>
                <c:pt idx="1323">
                  <c:v>24504</c:v>
                </c:pt>
                <c:pt idx="1324">
                  <c:v>24505</c:v>
                </c:pt>
                <c:pt idx="1325">
                  <c:v>24506</c:v>
                </c:pt>
                <c:pt idx="1326">
                  <c:v>24509</c:v>
                </c:pt>
                <c:pt idx="1327">
                  <c:v>24510</c:v>
                </c:pt>
                <c:pt idx="1328">
                  <c:v>24511</c:v>
                </c:pt>
                <c:pt idx="1329">
                  <c:v>24512</c:v>
                </c:pt>
                <c:pt idx="1330">
                  <c:v>24513</c:v>
                </c:pt>
                <c:pt idx="1331">
                  <c:v>24516</c:v>
                </c:pt>
                <c:pt idx="1332">
                  <c:v>24517</c:v>
                </c:pt>
                <c:pt idx="1333">
                  <c:v>24518</c:v>
                </c:pt>
                <c:pt idx="1334">
                  <c:v>24519</c:v>
                </c:pt>
                <c:pt idx="1335">
                  <c:v>24520</c:v>
                </c:pt>
                <c:pt idx="1336">
                  <c:v>24523</c:v>
                </c:pt>
                <c:pt idx="1337">
                  <c:v>24524</c:v>
                </c:pt>
                <c:pt idx="1338">
                  <c:v>24525</c:v>
                </c:pt>
                <c:pt idx="1339">
                  <c:v>24526</c:v>
                </c:pt>
                <c:pt idx="1340">
                  <c:v>24527</c:v>
                </c:pt>
                <c:pt idx="1341">
                  <c:v>24530</c:v>
                </c:pt>
                <c:pt idx="1342">
                  <c:v>24531</c:v>
                </c:pt>
                <c:pt idx="1343">
                  <c:v>24532</c:v>
                </c:pt>
                <c:pt idx="1344">
                  <c:v>24533</c:v>
                </c:pt>
                <c:pt idx="1345">
                  <c:v>24534</c:v>
                </c:pt>
                <c:pt idx="1346">
                  <c:v>24537</c:v>
                </c:pt>
                <c:pt idx="1347">
                  <c:v>24538</c:v>
                </c:pt>
                <c:pt idx="1348">
                  <c:v>24539</c:v>
                </c:pt>
                <c:pt idx="1349">
                  <c:v>24540</c:v>
                </c:pt>
                <c:pt idx="1350">
                  <c:v>24541</c:v>
                </c:pt>
                <c:pt idx="1351">
                  <c:v>24544</c:v>
                </c:pt>
                <c:pt idx="1352">
                  <c:v>24545</c:v>
                </c:pt>
                <c:pt idx="1353">
                  <c:v>24546</c:v>
                </c:pt>
                <c:pt idx="1354">
                  <c:v>24547</c:v>
                </c:pt>
                <c:pt idx="1355">
                  <c:v>24548</c:v>
                </c:pt>
                <c:pt idx="1356">
                  <c:v>24551</c:v>
                </c:pt>
                <c:pt idx="1357">
                  <c:v>24552</c:v>
                </c:pt>
                <c:pt idx="1358">
                  <c:v>24553</c:v>
                </c:pt>
                <c:pt idx="1359">
                  <c:v>24554</c:v>
                </c:pt>
                <c:pt idx="1360">
                  <c:v>24555</c:v>
                </c:pt>
                <c:pt idx="1361">
                  <c:v>24558</c:v>
                </c:pt>
                <c:pt idx="1362">
                  <c:v>24559</c:v>
                </c:pt>
                <c:pt idx="1363">
                  <c:v>24560</c:v>
                </c:pt>
                <c:pt idx="1364">
                  <c:v>24561</c:v>
                </c:pt>
                <c:pt idx="1365">
                  <c:v>24562</c:v>
                </c:pt>
                <c:pt idx="1366">
                  <c:v>24565</c:v>
                </c:pt>
                <c:pt idx="1367">
                  <c:v>24566</c:v>
                </c:pt>
                <c:pt idx="1368">
                  <c:v>24567</c:v>
                </c:pt>
                <c:pt idx="1369">
                  <c:v>24568</c:v>
                </c:pt>
                <c:pt idx="1370">
                  <c:v>24569</c:v>
                </c:pt>
                <c:pt idx="1371">
                  <c:v>24572</c:v>
                </c:pt>
                <c:pt idx="1372">
                  <c:v>24573</c:v>
                </c:pt>
                <c:pt idx="1373">
                  <c:v>24574</c:v>
                </c:pt>
                <c:pt idx="1374">
                  <c:v>24575</c:v>
                </c:pt>
                <c:pt idx="1375">
                  <c:v>24576</c:v>
                </c:pt>
                <c:pt idx="1376">
                  <c:v>24579</c:v>
                </c:pt>
                <c:pt idx="1377">
                  <c:v>24580</c:v>
                </c:pt>
                <c:pt idx="1378">
                  <c:v>24581</c:v>
                </c:pt>
                <c:pt idx="1379">
                  <c:v>24582</c:v>
                </c:pt>
                <c:pt idx="1380">
                  <c:v>24583</c:v>
                </c:pt>
                <c:pt idx="1381">
                  <c:v>24586</c:v>
                </c:pt>
                <c:pt idx="1382">
                  <c:v>24587</c:v>
                </c:pt>
                <c:pt idx="1383">
                  <c:v>24588</c:v>
                </c:pt>
                <c:pt idx="1384">
                  <c:v>24589</c:v>
                </c:pt>
                <c:pt idx="1385">
                  <c:v>24590</c:v>
                </c:pt>
                <c:pt idx="1386">
                  <c:v>24593</c:v>
                </c:pt>
                <c:pt idx="1387">
                  <c:v>24594</c:v>
                </c:pt>
                <c:pt idx="1388">
                  <c:v>24595</c:v>
                </c:pt>
                <c:pt idx="1389">
                  <c:v>24596</c:v>
                </c:pt>
                <c:pt idx="1390">
                  <c:v>24597</c:v>
                </c:pt>
                <c:pt idx="1391">
                  <c:v>24600</c:v>
                </c:pt>
                <c:pt idx="1392">
                  <c:v>24601</c:v>
                </c:pt>
                <c:pt idx="1393">
                  <c:v>24602</c:v>
                </c:pt>
                <c:pt idx="1394">
                  <c:v>24603</c:v>
                </c:pt>
                <c:pt idx="1395">
                  <c:v>24604</c:v>
                </c:pt>
                <c:pt idx="1396">
                  <c:v>24607</c:v>
                </c:pt>
                <c:pt idx="1397">
                  <c:v>24608</c:v>
                </c:pt>
                <c:pt idx="1398">
                  <c:v>24609</c:v>
                </c:pt>
                <c:pt idx="1399">
                  <c:v>24610</c:v>
                </c:pt>
                <c:pt idx="1400">
                  <c:v>24611</c:v>
                </c:pt>
                <c:pt idx="1401">
                  <c:v>24614</c:v>
                </c:pt>
                <c:pt idx="1402">
                  <c:v>24615</c:v>
                </c:pt>
                <c:pt idx="1403">
                  <c:v>24616</c:v>
                </c:pt>
                <c:pt idx="1404">
                  <c:v>24617</c:v>
                </c:pt>
                <c:pt idx="1405">
                  <c:v>24618</c:v>
                </c:pt>
                <c:pt idx="1406">
                  <c:v>24621</c:v>
                </c:pt>
                <c:pt idx="1407">
                  <c:v>24622</c:v>
                </c:pt>
                <c:pt idx="1408">
                  <c:v>24623</c:v>
                </c:pt>
                <c:pt idx="1409">
                  <c:v>24624</c:v>
                </c:pt>
                <c:pt idx="1410">
                  <c:v>24625</c:v>
                </c:pt>
                <c:pt idx="1411">
                  <c:v>24628</c:v>
                </c:pt>
                <c:pt idx="1412">
                  <c:v>24629</c:v>
                </c:pt>
                <c:pt idx="1413">
                  <c:v>24630</c:v>
                </c:pt>
                <c:pt idx="1414">
                  <c:v>24631</c:v>
                </c:pt>
                <c:pt idx="1415">
                  <c:v>24632</c:v>
                </c:pt>
                <c:pt idx="1416">
                  <c:v>24635</c:v>
                </c:pt>
                <c:pt idx="1417">
                  <c:v>24636</c:v>
                </c:pt>
                <c:pt idx="1418">
                  <c:v>24637</c:v>
                </c:pt>
                <c:pt idx="1419">
                  <c:v>24638</c:v>
                </c:pt>
                <c:pt idx="1420">
                  <c:v>24639</c:v>
                </c:pt>
                <c:pt idx="1421">
                  <c:v>24642</c:v>
                </c:pt>
                <c:pt idx="1422">
                  <c:v>24643</c:v>
                </c:pt>
                <c:pt idx="1423">
                  <c:v>24644</c:v>
                </c:pt>
                <c:pt idx="1424">
                  <c:v>24645</c:v>
                </c:pt>
                <c:pt idx="1425">
                  <c:v>24646</c:v>
                </c:pt>
                <c:pt idx="1426">
                  <c:v>24649</c:v>
                </c:pt>
                <c:pt idx="1427">
                  <c:v>24650</c:v>
                </c:pt>
                <c:pt idx="1428">
                  <c:v>24651</c:v>
                </c:pt>
                <c:pt idx="1429">
                  <c:v>24652</c:v>
                </c:pt>
                <c:pt idx="1430">
                  <c:v>24653</c:v>
                </c:pt>
                <c:pt idx="1431">
                  <c:v>24656</c:v>
                </c:pt>
                <c:pt idx="1432">
                  <c:v>24657</c:v>
                </c:pt>
                <c:pt idx="1433">
                  <c:v>24658</c:v>
                </c:pt>
                <c:pt idx="1434">
                  <c:v>24659</c:v>
                </c:pt>
                <c:pt idx="1435">
                  <c:v>24660</c:v>
                </c:pt>
                <c:pt idx="1436">
                  <c:v>24663</c:v>
                </c:pt>
                <c:pt idx="1437">
                  <c:v>24664</c:v>
                </c:pt>
                <c:pt idx="1438">
                  <c:v>24665</c:v>
                </c:pt>
                <c:pt idx="1439">
                  <c:v>24666</c:v>
                </c:pt>
                <c:pt idx="1440">
                  <c:v>24667</c:v>
                </c:pt>
                <c:pt idx="1441">
                  <c:v>24670</c:v>
                </c:pt>
                <c:pt idx="1442">
                  <c:v>24671</c:v>
                </c:pt>
                <c:pt idx="1443">
                  <c:v>24672</c:v>
                </c:pt>
                <c:pt idx="1444">
                  <c:v>24673</c:v>
                </c:pt>
                <c:pt idx="1445">
                  <c:v>24674</c:v>
                </c:pt>
                <c:pt idx="1446">
                  <c:v>24677</c:v>
                </c:pt>
                <c:pt idx="1447">
                  <c:v>24678</c:v>
                </c:pt>
                <c:pt idx="1448">
                  <c:v>24679</c:v>
                </c:pt>
                <c:pt idx="1449">
                  <c:v>24680</c:v>
                </c:pt>
                <c:pt idx="1450">
                  <c:v>24681</c:v>
                </c:pt>
                <c:pt idx="1451">
                  <c:v>24684</c:v>
                </c:pt>
                <c:pt idx="1452">
                  <c:v>24685</c:v>
                </c:pt>
                <c:pt idx="1453">
                  <c:v>24686</c:v>
                </c:pt>
                <c:pt idx="1454">
                  <c:v>24687</c:v>
                </c:pt>
                <c:pt idx="1455">
                  <c:v>24688</c:v>
                </c:pt>
                <c:pt idx="1456">
                  <c:v>24691</c:v>
                </c:pt>
                <c:pt idx="1457">
                  <c:v>24692</c:v>
                </c:pt>
                <c:pt idx="1458">
                  <c:v>24693</c:v>
                </c:pt>
                <c:pt idx="1459">
                  <c:v>24694</c:v>
                </c:pt>
                <c:pt idx="1460">
                  <c:v>24695</c:v>
                </c:pt>
                <c:pt idx="1461">
                  <c:v>24698</c:v>
                </c:pt>
                <c:pt idx="1462">
                  <c:v>24699</c:v>
                </c:pt>
                <c:pt idx="1463">
                  <c:v>24700</c:v>
                </c:pt>
                <c:pt idx="1464">
                  <c:v>24701</c:v>
                </c:pt>
                <c:pt idx="1465">
                  <c:v>24702</c:v>
                </c:pt>
                <c:pt idx="1466">
                  <c:v>24705</c:v>
                </c:pt>
                <c:pt idx="1467">
                  <c:v>24706</c:v>
                </c:pt>
                <c:pt idx="1468">
                  <c:v>24707</c:v>
                </c:pt>
                <c:pt idx="1469">
                  <c:v>24708</c:v>
                </c:pt>
                <c:pt idx="1470">
                  <c:v>24709</c:v>
                </c:pt>
                <c:pt idx="1471">
                  <c:v>24712</c:v>
                </c:pt>
                <c:pt idx="1472">
                  <c:v>24713</c:v>
                </c:pt>
                <c:pt idx="1473">
                  <c:v>24714</c:v>
                </c:pt>
                <c:pt idx="1474">
                  <c:v>24715</c:v>
                </c:pt>
                <c:pt idx="1475">
                  <c:v>24716</c:v>
                </c:pt>
                <c:pt idx="1476">
                  <c:v>24719</c:v>
                </c:pt>
                <c:pt idx="1477">
                  <c:v>24720</c:v>
                </c:pt>
                <c:pt idx="1478">
                  <c:v>24721</c:v>
                </c:pt>
                <c:pt idx="1479">
                  <c:v>24722</c:v>
                </c:pt>
                <c:pt idx="1480">
                  <c:v>24723</c:v>
                </c:pt>
                <c:pt idx="1481">
                  <c:v>24726</c:v>
                </c:pt>
                <c:pt idx="1482">
                  <c:v>24727</c:v>
                </c:pt>
                <c:pt idx="1483">
                  <c:v>24728</c:v>
                </c:pt>
                <c:pt idx="1484">
                  <c:v>24729</c:v>
                </c:pt>
                <c:pt idx="1485">
                  <c:v>24730</c:v>
                </c:pt>
                <c:pt idx="1486">
                  <c:v>24733</c:v>
                </c:pt>
                <c:pt idx="1487">
                  <c:v>24734</c:v>
                </c:pt>
                <c:pt idx="1488">
                  <c:v>24735</c:v>
                </c:pt>
                <c:pt idx="1489">
                  <c:v>24736</c:v>
                </c:pt>
                <c:pt idx="1490">
                  <c:v>24737</c:v>
                </c:pt>
                <c:pt idx="1491">
                  <c:v>24740</c:v>
                </c:pt>
                <c:pt idx="1492">
                  <c:v>24741</c:v>
                </c:pt>
                <c:pt idx="1493">
                  <c:v>24742</c:v>
                </c:pt>
                <c:pt idx="1494">
                  <c:v>24743</c:v>
                </c:pt>
                <c:pt idx="1495">
                  <c:v>24744</c:v>
                </c:pt>
                <c:pt idx="1496">
                  <c:v>24747</c:v>
                </c:pt>
                <c:pt idx="1497">
                  <c:v>24748</c:v>
                </c:pt>
                <c:pt idx="1498">
                  <c:v>24749</c:v>
                </c:pt>
                <c:pt idx="1499">
                  <c:v>24750</c:v>
                </c:pt>
                <c:pt idx="1500">
                  <c:v>24751</c:v>
                </c:pt>
                <c:pt idx="1501">
                  <c:v>24754</c:v>
                </c:pt>
                <c:pt idx="1502">
                  <c:v>24755</c:v>
                </c:pt>
                <c:pt idx="1503">
                  <c:v>24756</c:v>
                </c:pt>
                <c:pt idx="1504">
                  <c:v>24757</c:v>
                </c:pt>
                <c:pt idx="1505">
                  <c:v>24758</c:v>
                </c:pt>
                <c:pt idx="1506">
                  <c:v>24761</c:v>
                </c:pt>
                <c:pt idx="1507">
                  <c:v>24762</c:v>
                </c:pt>
                <c:pt idx="1508">
                  <c:v>24763</c:v>
                </c:pt>
                <c:pt idx="1509">
                  <c:v>24764</c:v>
                </c:pt>
                <c:pt idx="1510">
                  <c:v>24765</c:v>
                </c:pt>
                <c:pt idx="1511">
                  <c:v>24768</c:v>
                </c:pt>
                <c:pt idx="1512">
                  <c:v>24769</c:v>
                </c:pt>
                <c:pt idx="1513">
                  <c:v>24770</c:v>
                </c:pt>
                <c:pt idx="1514">
                  <c:v>24771</c:v>
                </c:pt>
                <c:pt idx="1515">
                  <c:v>24772</c:v>
                </c:pt>
                <c:pt idx="1516">
                  <c:v>24775</c:v>
                </c:pt>
                <c:pt idx="1517">
                  <c:v>24776</c:v>
                </c:pt>
                <c:pt idx="1518">
                  <c:v>24777</c:v>
                </c:pt>
                <c:pt idx="1519">
                  <c:v>24778</c:v>
                </c:pt>
                <c:pt idx="1520">
                  <c:v>24779</c:v>
                </c:pt>
                <c:pt idx="1521">
                  <c:v>24782</c:v>
                </c:pt>
                <c:pt idx="1522">
                  <c:v>24783</c:v>
                </c:pt>
                <c:pt idx="1523">
                  <c:v>24784</c:v>
                </c:pt>
                <c:pt idx="1524">
                  <c:v>24785</c:v>
                </c:pt>
                <c:pt idx="1525">
                  <c:v>24786</c:v>
                </c:pt>
                <c:pt idx="1526">
                  <c:v>24789</c:v>
                </c:pt>
                <c:pt idx="1527">
                  <c:v>24790</c:v>
                </c:pt>
                <c:pt idx="1528">
                  <c:v>24791</c:v>
                </c:pt>
                <c:pt idx="1529">
                  <c:v>24792</c:v>
                </c:pt>
                <c:pt idx="1530">
                  <c:v>24793</c:v>
                </c:pt>
                <c:pt idx="1531">
                  <c:v>24796</c:v>
                </c:pt>
                <c:pt idx="1532">
                  <c:v>24797</c:v>
                </c:pt>
                <c:pt idx="1533">
                  <c:v>24798</c:v>
                </c:pt>
                <c:pt idx="1534">
                  <c:v>24799</c:v>
                </c:pt>
                <c:pt idx="1535">
                  <c:v>24800</c:v>
                </c:pt>
                <c:pt idx="1536">
                  <c:v>24803</c:v>
                </c:pt>
                <c:pt idx="1537">
                  <c:v>24804</c:v>
                </c:pt>
                <c:pt idx="1538">
                  <c:v>24805</c:v>
                </c:pt>
                <c:pt idx="1539">
                  <c:v>24806</c:v>
                </c:pt>
                <c:pt idx="1540">
                  <c:v>24807</c:v>
                </c:pt>
                <c:pt idx="1541">
                  <c:v>24810</c:v>
                </c:pt>
                <c:pt idx="1542">
                  <c:v>24811</c:v>
                </c:pt>
                <c:pt idx="1543">
                  <c:v>24812</c:v>
                </c:pt>
                <c:pt idx="1544">
                  <c:v>24813</c:v>
                </c:pt>
                <c:pt idx="1545">
                  <c:v>24814</c:v>
                </c:pt>
                <c:pt idx="1546">
                  <c:v>24817</c:v>
                </c:pt>
                <c:pt idx="1547">
                  <c:v>24818</c:v>
                </c:pt>
                <c:pt idx="1548">
                  <c:v>24819</c:v>
                </c:pt>
                <c:pt idx="1549">
                  <c:v>24820</c:v>
                </c:pt>
                <c:pt idx="1550">
                  <c:v>24821</c:v>
                </c:pt>
                <c:pt idx="1551">
                  <c:v>24824</c:v>
                </c:pt>
                <c:pt idx="1552">
                  <c:v>24825</c:v>
                </c:pt>
                <c:pt idx="1553">
                  <c:v>24826</c:v>
                </c:pt>
                <c:pt idx="1554">
                  <c:v>24827</c:v>
                </c:pt>
                <c:pt idx="1555">
                  <c:v>24828</c:v>
                </c:pt>
                <c:pt idx="1556">
                  <c:v>24831</c:v>
                </c:pt>
                <c:pt idx="1557">
                  <c:v>24832</c:v>
                </c:pt>
                <c:pt idx="1558">
                  <c:v>24833</c:v>
                </c:pt>
                <c:pt idx="1559">
                  <c:v>24834</c:v>
                </c:pt>
                <c:pt idx="1560">
                  <c:v>24835</c:v>
                </c:pt>
                <c:pt idx="1561">
                  <c:v>24838</c:v>
                </c:pt>
                <c:pt idx="1562">
                  <c:v>24839</c:v>
                </c:pt>
                <c:pt idx="1563">
                  <c:v>24840</c:v>
                </c:pt>
                <c:pt idx="1564">
                  <c:v>24841</c:v>
                </c:pt>
                <c:pt idx="1565">
                  <c:v>24842</c:v>
                </c:pt>
                <c:pt idx="1566">
                  <c:v>24845</c:v>
                </c:pt>
                <c:pt idx="1567">
                  <c:v>24846</c:v>
                </c:pt>
                <c:pt idx="1568">
                  <c:v>24847</c:v>
                </c:pt>
                <c:pt idx="1569">
                  <c:v>24848</c:v>
                </c:pt>
                <c:pt idx="1570">
                  <c:v>24849</c:v>
                </c:pt>
                <c:pt idx="1571">
                  <c:v>24852</c:v>
                </c:pt>
                <c:pt idx="1572">
                  <c:v>24853</c:v>
                </c:pt>
                <c:pt idx="1573">
                  <c:v>24854</c:v>
                </c:pt>
                <c:pt idx="1574">
                  <c:v>24855</c:v>
                </c:pt>
                <c:pt idx="1575">
                  <c:v>24856</c:v>
                </c:pt>
                <c:pt idx="1576">
                  <c:v>24859</c:v>
                </c:pt>
                <c:pt idx="1577">
                  <c:v>24860</c:v>
                </c:pt>
                <c:pt idx="1578">
                  <c:v>24861</c:v>
                </c:pt>
                <c:pt idx="1579">
                  <c:v>24862</c:v>
                </c:pt>
                <c:pt idx="1580">
                  <c:v>24863</c:v>
                </c:pt>
                <c:pt idx="1581">
                  <c:v>24866</c:v>
                </c:pt>
                <c:pt idx="1582">
                  <c:v>24867</c:v>
                </c:pt>
                <c:pt idx="1583">
                  <c:v>24868</c:v>
                </c:pt>
                <c:pt idx="1584">
                  <c:v>24869</c:v>
                </c:pt>
                <c:pt idx="1585">
                  <c:v>24870</c:v>
                </c:pt>
                <c:pt idx="1586">
                  <c:v>24873</c:v>
                </c:pt>
                <c:pt idx="1587">
                  <c:v>24874</c:v>
                </c:pt>
                <c:pt idx="1588">
                  <c:v>24875</c:v>
                </c:pt>
                <c:pt idx="1589">
                  <c:v>24876</c:v>
                </c:pt>
                <c:pt idx="1590">
                  <c:v>24877</c:v>
                </c:pt>
                <c:pt idx="1591">
                  <c:v>24880</c:v>
                </c:pt>
                <c:pt idx="1592">
                  <c:v>24881</c:v>
                </c:pt>
                <c:pt idx="1593">
                  <c:v>24882</c:v>
                </c:pt>
                <c:pt idx="1594">
                  <c:v>24883</c:v>
                </c:pt>
                <c:pt idx="1595">
                  <c:v>24884</c:v>
                </c:pt>
                <c:pt idx="1596">
                  <c:v>24887</c:v>
                </c:pt>
                <c:pt idx="1597">
                  <c:v>24888</c:v>
                </c:pt>
                <c:pt idx="1598">
                  <c:v>24889</c:v>
                </c:pt>
                <c:pt idx="1599">
                  <c:v>24890</c:v>
                </c:pt>
                <c:pt idx="1600">
                  <c:v>24891</c:v>
                </c:pt>
                <c:pt idx="1601">
                  <c:v>24894</c:v>
                </c:pt>
                <c:pt idx="1602">
                  <c:v>24895</c:v>
                </c:pt>
                <c:pt idx="1603">
                  <c:v>24896</c:v>
                </c:pt>
                <c:pt idx="1604">
                  <c:v>24897</c:v>
                </c:pt>
                <c:pt idx="1605">
                  <c:v>24898</c:v>
                </c:pt>
                <c:pt idx="1606">
                  <c:v>24901</c:v>
                </c:pt>
                <c:pt idx="1607">
                  <c:v>24902</c:v>
                </c:pt>
                <c:pt idx="1608">
                  <c:v>24903</c:v>
                </c:pt>
                <c:pt idx="1609">
                  <c:v>24904</c:v>
                </c:pt>
                <c:pt idx="1610">
                  <c:v>24905</c:v>
                </c:pt>
                <c:pt idx="1611">
                  <c:v>24908</c:v>
                </c:pt>
                <c:pt idx="1612">
                  <c:v>24909</c:v>
                </c:pt>
                <c:pt idx="1613">
                  <c:v>24910</c:v>
                </c:pt>
                <c:pt idx="1614">
                  <c:v>24911</c:v>
                </c:pt>
                <c:pt idx="1615">
                  <c:v>24912</c:v>
                </c:pt>
                <c:pt idx="1616">
                  <c:v>24915</c:v>
                </c:pt>
                <c:pt idx="1617">
                  <c:v>24916</c:v>
                </c:pt>
                <c:pt idx="1618">
                  <c:v>24917</c:v>
                </c:pt>
                <c:pt idx="1619">
                  <c:v>24918</c:v>
                </c:pt>
                <c:pt idx="1620">
                  <c:v>24919</c:v>
                </c:pt>
                <c:pt idx="1621">
                  <c:v>24922</c:v>
                </c:pt>
                <c:pt idx="1622">
                  <c:v>24923</c:v>
                </c:pt>
                <c:pt idx="1623">
                  <c:v>24924</c:v>
                </c:pt>
                <c:pt idx="1624">
                  <c:v>24925</c:v>
                </c:pt>
                <c:pt idx="1625">
                  <c:v>24926</c:v>
                </c:pt>
                <c:pt idx="1626">
                  <c:v>24929</c:v>
                </c:pt>
                <c:pt idx="1627">
                  <c:v>24930</c:v>
                </c:pt>
                <c:pt idx="1628">
                  <c:v>24931</c:v>
                </c:pt>
                <c:pt idx="1629">
                  <c:v>24932</c:v>
                </c:pt>
                <c:pt idx="1630">
                  <c:v>24933</c:v>
                </c:pt>
                <c:pt idx="1631">
                  <c:v>24936</c:v>
                </c:pt>
                <c:pt idx="1632">
                  <c:v>24937</c:v>
                </c:pt>
                <c:pt idx="1633">
                  <c:v>24938</c:v>
                </c:pt>
                <c:pt idx="1634">
                  <c:v>24939</c:v>
                </c:pt>
                <c:pt idx="1635">
                  <c:v>24940</c:v>
                </c:pt>
                <c:pt idx="1636">
                  <c:v>24943</c:v>
                </c:pt>
                <c:pt idx="1637">
                  <c:v>24944</c:v>
                </c:pt>
                <c:pt idx="1638">
                  <c:v>24945</c:v>
                </c:pt>
                <c:pt idx="1639">
                  <c:v>24946</c:v>
                </c:pt>
                <c:pt idx="1640">
                  <c:v>24947</c:v>
                </c:pt>
                <c:pt idx="1641">
                  <c:v>24950</c:v>
                </c:pt>
                <c:pt idx="1642">
                  <c:v>24951</c:v>
                </c:pt>
                <c:pt idx="1643">
                  <c:v>24952</c:v>
                </c:pt>
                <c:pt idx="1644">
                  <c:v>24953</c:v>
                </c:pt>
                <c:pt idx="1645">
                  <c:v>24954</c:v>
                </c:pt>
                <c:pt idx="1646">
                  <c:v>24957</c:v>
                </c:pt>
                <c:pt idx="1647">
                  <c:v>24958</c:v>
                </c:pt>
                <c:pt idx="1648">
                  <c:v>24959</c:v>
                </c:pt>
                <c:pt idx="1649">
                  <c:v>24960</c:v>
                </c:pt>
                <c:pt idx="1650">
                  <c:v>24961</c:v>
                </c:pt>
                <c:pt idx="1651">
                  <c:v>24964</c:v>
                </c:pt>
                <c:pt idx="1652">
                  <c:v>24965</c:v>
                </c:pt>
                <c:pt idx="1653">
                  <c:v>24966</c:v>
                </c:pt>
                <c:pt idx="1654">
                  <c:v>24967</c:v>
                </c:pt>
                <c:pt idx="1655">
                  <c:v>24968</c:v>
                </c:pt>
                <c:pt idx="1656">
                  <c:v>24971</c:v>
                </c:pt>
                <c:pt idx="1657">
                  <c:v>24972</c:v>
                </c:pt>
                <c:pt idx="1658">
                  <c:v>24973</c:v>
                </c:pt>
                <c:pt idx="1659">
                  <c:v>24974</c:v>
                </c:pt>
                <c:pt idx="1660">
                  <c:v>24975</c:v>
                </c:pt>
                <c:pt idx="1661">
                  <c:v>24978</c:v>
                </c:pt>
                <c:pt idx="1662">
                  <c:v>24979</c:v>
                </c:pt>
                <c:pt idx="1663">
                  <c:v>24980</c:v>
                </c:pt>
                <c:pt idx="1664">
                  <c:v>24981</c:v>
                </c:pt>
                <c:pt idx="1665">
                  <c:v>24982</c:v>
                </c:pt>
                <c:pt idx="1666">
                  <c:v>24985</c:v>
                </c:pt>
                <c:pt idx="1667">
                  <c:v>24986</c:v>
                </c:pt>
                <c:pt idx="1668">
                  <c:v>24987</c:v>
                </c:pt>
                <c:pt idx="1669">
                  <c:v>24988</c:v>
                </c:pt>
                <c:pt idx="1670">
                  <c:v>24989</c:v>
                </c:pt>
                <c:pt idx="1671">
                  <c:v>24992</c:v>
                </c:pt>
                <c:pt idx="1672">
                  <c:v>24993</c:v>
                </c:pt>
                <c:pt idx="1673">
                  <c:v>24994</c:v>
                </c:pt>
                <c:pt idx="1674">
                  <c:v>24995</c:v>
                </c:pt>
                <c:pt idx="1675">
                  <c:v>24996</c:v>
                </c:pt>
                <c:pt idx="1676">
                  <c:v>24999</c:v>
                </c:pt>
                <c:pt idx="1677">
                  <c:v>25000</c:v>
                </c:pt>
                <c:pt idx="1678">
                  <c:v>25001</c:v>
                </c:pt>
                <c:pt idx="1679">
                  <c:v>25002</c:v>
                </c:pt>
                <c:pt idx="1680">
                  <c:v>25003</c:v>
                </c:pt>
                <c:pt idx="1681">
                  <c:v>25006</c:v>
                </c:pt>
                <c:pt idx="1682">
                  <c:v>25007</c:v>
                </c:pt>
                <c:pt idx="1683">
                  <c:v>25008</c:v>
                </c:pt>
                <c:pt idx="1684">
                  <c:v>25009</c:v>
                </c:pt>
                <c:pt idx="1685">
                  <c:v>25010</c:v>
                </c:pt>
                <c:pt idx="1686">
                  <c:v>25013</c:v>
                </c:pt>
                <c:pt idx="1687">
                  <c:v>25014</c:v>
                </c:pt>
                <c:pt idx="1688">
                  <c:v>25015</c:v>
                </c:pt>
                <c:pt idx="1689">
                  <c:v>25016</c:v>
                </c:pt>
                <c:pt idx="1690">
                  <c:v>25017</c:v>
                </c:pt>
                <c:pt idx="1691">
                  <c:v>25020</c:v>
                </c:pt>
                <c:pt idx="1692">
                  <c:v>25021</c:v>
                </c:pt>
                <c:pt idx="1693">
                  <c:v>25022</c:v>
                </c:pt>
                <c:pt idx="1694">
                  <c:v>25023</c:v>
                </c:pt>
                <c:pt idx="1695">
                  <c:v>25024</c:v>
                </c:pt>
                <c:pt idx="1696">
                  <c:v>25027</c:v>
                </c:pt>
                <c:pt idx="1697">
                  <c:v>25028</c:v>
                </c:pt>
                <c:pt idx="1698">
                  <c:v>25029</c:v>
                </c:pt>
                <c:pt idx="1699">
                  <c:v>25030</c:v>
                </c:pt>
                <c:pt idx="1700">
                  <c:v>25031</c:v>
                </c:pt>
                <c:pt idx="1701">
                  <c:v>25034</c:v>
                </c:pt>
                <c:pt idx="1702">
                  <c:v>25035</c:v>
                </c:pt>
                <c:pt idx="1703">
                  <c:v>25036</c:v>
                </c:pt>
                <c:pt idx="1704">
                  <c:v>25037</c:v>
                </c:pt>
                <c:pt idx="1705">
                  <c:v>25038</c:v>
                </c:pt>
                <c:pt idx="1706">
                  <c:v>25041</c:v>
                </c:pt>
                <c:pt idx="1707">
                  <c:v>25042</c:v>
                </c:pt>
                <c:pt idx="1708">
                  <c:v>25043</c:v>
                </c:pt>
                <c:pt idx="1709">
                  <c:v>25044</c:v>
                </c:pt>
                <c:pt idx="1710">
                  <c:v>25045</c:v>
                </c:pt>
                <c:pt idx="1711">
                  <c:v>25048</c:v>
                </c:pt>
                <c:pt idx="1712">
                  <c:v>25049</c:v>
                </c:pt>
                <c:pt idx="1713">
                  <c:v>25050</c:v>
                </c:pt>
                <c:pt idx="1714">
                  <c:v>25051</c:v>
                </c:pt>
                <c:pt idx="1715">
                  <c:v>25052</c:v>
                </c:pt>
                <c:pt idx="1716">
                  <c:v>25055</c:v>
                </c:pt>
                <c:pt idx="1717">
                  <c:v>25056</c:v>
                </c:pt>
                <c:pt idx="1718">
                  <c:v>25057</c:v>
                </c:pt>
                <c:pt idx="1719">
                  <c:v>25058</c:v>
                </c:pt>
                <c:pt idx="1720">
                  <c:v>25059</c:v>
                </c:pt>
                <c:pt idx="1721">
                  <c:v>25062</c:v>
                </c:pt>
                <c:pt idx="1722">
                  <c:v>25063</c:v>
                </c:pt>
                <c:pt idx="1723">
                  <c:v>25064</c:v>
                </c:pt>
                <c:pt idx="1724">
                  <c:v>25065</c:v>
                </c:pt>
                <c:pt idx="1725">
                  <c:v>25066</c:v>
                </c:pt>
                <c:pt idx="1726">
                  <c:v>25069</c:v>
                </c:pt>
                <c:pt idx="1727">
                  <c:v>25070</c:v>
                </c:pt>
                <c:pt idx="1728">
                  <c:v>25071</c:v>
                </c:pt>
                <c:pt idx="1729">
                  <c:v>25072</c:v>
                </c:pt>
                <c:pt idx="1730">
                  <c:v>25073</c:v>
                </c:pt>
                <c:pt idx="1731">
                  <c:v>25076</c:v>
                </c:pt>
                <c:pt idx="1732">
                  <c:v>25077</c:v>
                </c:pt>
                <c:pt idx="1733">
                  <c:v>25078</c:v>
                </c:pt>
                <c:pt idx="1734">
                  <c:v>25079</c:v>
                </c:pt>
                <c:pt idx="1735">
                  <c:v>25080</c:v>
                </c:pt>
                <c:pt idx="1736">
                  <c:v>25083</c:v>
                </c:pt>
                <c:pt idx="1737">
                  <c:v>25084</c:v>
                </c:pt>
                <c:pt idx="1738">
                  <c:v>25085</c:v>
                </c:pt>
                <c:pt idx="1739">
                  <c:v>25086</c:v>
                </c:pt>
                <c:pt idx="1740">
                  <c:v>25087</c:v>
                </c:pt>
                <c:pt idx="1741">
                  <c:v>25090</c:v>
                </c:pt>
                <c:pt idx="1742">
                  <c:v>25091</c:v>
                </c:pt>
                <c:pt idx="1743">
                  <c:v>25092</c:v>
                </c:pt>
                <c:pt idx="1744">
                  <c:v>25093</c:v>
                </c:pt>
                <c:pt idx="1745">
                  <c:v>25094</c:v>
                </c:pt>
                <c:pt idx="1746">
                  <c:v>25097</c:v>
                </c:pt>
                <c:pt idx="1747">
                  <c:v>25098</c:v>
                </c:pt>
                <c:pt idx="1748">
                  <c:v>25099</c:v>
                </c:pt>
                <c:pt idx="1749">
                  <c:v>25100</c:v>
                </c:pt>
                <c:pt idx="1750">
                  <c:v>25101</c:v>
                </c:pt>
                <c:pt idx="1751">
                  <c:v>25104</c:v>
                </c:pt>
                <c:pt idx="1752">
                  <c:v>25105</c:v>
                </c:pt>
                <c:pt idx="1753">
                  <c:v>25106</c:v>
                </c:pt>
                <c:pt idx="1754">
                  <c:v>25107</c:v>
                </c:pt>
                <c:pt idx="1755">
                  <c:v>25108</c:v>
                </c:pt>
                <c:pt idx="1756">
                  <c:v>25111</c:v>
                </c:pt>
                <c:pt idx="1757">
                  <c:v>25112</c:v>
                </c:pt>
                <c:pt idx="1758">
                  <c:v>25113</c:v>
                </c:pt>
                <c:pt idx="1759">
                  <c:v>25114</c:v>
                </c:pt>
                <c:pt idx="1760">
                  <c:v>25115</c:v>
                </c:pt>
                <c:pt idx="1761">
                  <c:v>25118</c:v>
                </c:pt>
                <c:pt idx="1762">
                  <c:v>25119</c:v>
                </c:pt>
                <c:pt idx="1763">
                  <c:v>25120</c:v>
                </c:pt>
                <c:pt idx="1764">
                  <c:v>25121</c:v>
                </c:pt>
                <c:pt idx="1765">
                  <c:v>25122</c:v>
                </c:pt>
                <c:pt idx="1766">
                  <c:v>25125</c:v>
                </c:pt>
                <c:pt idx="1767">
                  <c:v>25126</c:v>
                </c:pt>
                <c:pt idx="1768">
                  <c:v>25127</c:v>
                </c:pt>
                <c:pt idx="1769">
                  <c:v>25128</c:v>
                </c:pt>
                <c:pt idx="1770">
                  <c:v>25129</c:v>
                </c:pt>
                <c:pt idx="1771">
                  <c:v>25132</c:v>
                </c:pt>
                <c:pt idx="1772">
                  <c:v>25133</c:v>
                </c:pt>
                <c:pt idx="1773">
                  <c:v>25134</c:v>
                </c:pt>
                <c:pt idx="1774">
                  <c:v>25135</c:v>
                </c:pt>
                <c:pt idx="1775">
                  <c:v>25136</c:v>
                </c:pt>
                <c:pt idx="1776">
                  <c:v>25139</c:v>
                </c:pt>
                <c:pt idx="1777">
                  <c:v>25140</c:v>
                </c:pt>
                <c:pt idx="1778">
                  <c:v>25141</c:v>
                </c:pt>
                <c:pt idx="1779">
                  <c:v>25142</c:v>
                </c:pt>
                <c:pt idx="1780">
                  <c:v>25143</c:v>
                </c:pt>
                <c:pt idx="1781">
                  <c:v>25146</c:v>
                </c:pt>
                <c:pt idx="1782">
                  <c:v>25147</c:v>
                </c:pt>
                <c:pt idx="1783">
                  <c:v>25148</c:v>
                </c:pt>
                <c:pt idx="1784">
                  <c:v>25149</c:v>
                </c:pt>
                <c:pt idx="1785">
                  <c:v>25150</c:v>
                </c:pt>
                <c:pt idx="1786">
                  <c:v>25153</c:v>
                </c:pt>
                <c:pt idx="1787">
                  <c:v>25154</c:v>
                </c:pt>
                <c:pt idx="1788">
                  <c:v>25155</c:v>
                </c:pt>
                <c:pt idx="1789">
                  <c:v>25156</c:v>
                </c:pt>
                <c:pt idx="1790">
                  <c:v>25157</c:v>
                </c:pt>
                <c:pt idx="1791">
                  <c:v>25160</c:v>
                </c:pt>
                <c:pt idx="1792">
                  <c:v>25161</c:v>
                </c:pt>
                <c:pt idx="1793">
                  <c:v>25162</c:v>
                </c:pt>
                <c:pt idx="1794">
                  <c:v>25163</c:v>
                </c:pt>
                <c:pt idx="1795">
                  <c:v>25164</c:v>
                </c:pt>
                <c:pt idx="1796">
                  <c:v>25167</c:v>
                </c:pt>
                <c:pt idx="1797">
                  <c:v>25168</c:v>
                </c:pt>
                <c:pt idx="1798">
                  <c:v>25169</c:v>
                </c:pt>
                <c:pt idx="1799">
                  <c:v>25170</c:v>
                </c:pt>
                <c:pt idx="1800">
                  <c:v>25171</c:v>
                </c:pt>
                <c:pt idx="1801">
                  <c:v>25174</c:v>
                </c:pt>
                <c:pt idx="1802">
                  <c:v>25175</c:v>
                </c:pt>
                <c:pt idx="1803">
                  <c:v>25176</c:v>
                </c:pt>
                <c:pt idx="1804">
                  <c:v>25177</c:v>
                </c:pt>
                <c:pt idx="1805">
                  <c:v>25178</c:v>
                </c:pt>
                <c:pt idx="1806">
                  <c:v>25181</c:v>
                </c:pt>
                <c:pt idx="1807">
                  <c:v>25182</c:v>
                </c:pt>
                <c:pt idx="1808">
                  <c:v>25183</c:v>
                </c:pt>
                <c:pt idx="1809">
                  <c:v>25184</c:v>
                </c:pt>
                <c:pt idx="1810">
                  <c:v>25185</c:v>
                </c:pt>
                <c:pt idx="1811">
                  <c:v>25188</c:v>
                </c:pt>
                <c:pt idx="1812">
                  <c:v>25189</c:v>
                </c:pt>
                <c:pt idx="1813">
                  <c:v>25190</c:v>
                </c:pt>
                <c:pt idx="1814">
                  <c:v>25191</c:v>
                </c:pt>
                <c:pt idx="1815">
                  <c:v>25192</c:v>
                </c:pt>
                <c:pt idx="1816">
                  <c:v>25195</c:v>
                </c:pt>
                <c:pt idx="1817">
                  <c:v>25196</c:v>
                </c:pt>
                <c:pt idx="1818">
                  <c:v>25197</c:v>
                </c:pt>
                <c:pt idx="1819">
                  <c:v>25198</c:v>
                </c:pt>
                <c:pt idx="1820">
                  <c:v>25199</c:v>
                </c:pt>
                <c:pt idx="1821">
                  <c:v>25202</c:v>
                </c:pt>
                <c:pt idx="1822">
                  <c:v>25203</c:v>
                </c:pt>
                <c:pt idx="1823">
                  <c:v>25204</c:v>
                </c:pt>
                <c:pt idx="1824">
                  <c:v>25205</c:v>
                </c:pt>
                <c:pt idx="1825">
                  <c:v>25206</c:v>
                </c:pt>
                <c:pt idx="1826">
                  <c:v>25209</c:v>
                </c:pt>
                <c:pt idx="1827">
                  <c:v>25210</c:v>
                </c:pt>
                <c:pt idx="1828">
                  <c:v>25211</c:v>
                </c:pt>
                <c:pt idx="1829">
                  <c:v>25212</c:v>
                </c:pt>
                <c:pt idx="1830">
                  <c:v>25213</c:v>
                </c:pt>
                <c:pt idx="1831">
                  <c:v>25216</c:v>
                </c:pt>
                <c:pt idx="1832">
                  <c:v>25217</c:v>
                </c:pt>
                <c:pt idx="1833">
                  <c:v>25218</c:v>
                </c:pt>
                <c:pt idx="1834">
                  <c:v>25219</c:v>
                </c:pt>
                <c:pt idx="1835">
                  <c:v>25220</c:v>
                </c:pt>
                <c:pt idx="1836">
                  <c:v>25223</c:v>
                </c:pt>
                <c:pt idx="1837">
                  <c:v>25224</c:v>
                </c:pt>
                <c:pt idx="1838">
                  <c:v>25225</c:v>
                </c:pt>
                <c:pt idx="1839">
                  <c:v>25226</c:v>
                </c:pt>
                <c:pt idx="1840">
                  <c:v>25227</c:v>
                </c:pt>
                <c:pt idx="1841">
                  <c:v>25230</c:v>
                </c:pt>
                <c:pt idx="1842">
                  <c:v>25231</c:v>
                </c:pt>
                <c:pt idx="1843">
                  <c:v>25232</c:v>
                </c:pt>
                <c:pt idx="1844">
                  <c:v>25233</c:v>
                </c:pt>
                <c:pt idx="1845">
                  <c:v>25234</c:v>
                </c:pt>
                <c:pt idx="1846">
                  <c:v>25237</c:v>
                </c:pt>
                <c:pt idx="1847">
                  <c:v>25238</c:v>
                </c:pt>
                <c:pt idx="1848">
                  <c:v>25239</c:v>
                </c:pt>
                <c:pt idx="1849">
                  <c:v>25240</c:v>
                </c:pt>
                <c:pt idx="1850">
                  <c:v>25241</c:v>
                </c:pt>
                <c:pt idx="1851">
                  <c:v>25244</c:v>
                </c:pt>
                <c:pt idx="1852">
                  <c:v>25245</c:v>
                </c:pt>
                <c:pt idx="1853">
                  <c:v>25246</c:v>
                </c:pt>
                <c:pt idx="1854">
                  <c:v>25247</c:v>
                </c:pt>
                <c:pt idx="1855">
                  <c:v>25248</c:v>
                </c:pt>
                <c:pt idx="1856">
                  <c:v>25251</c:v>
                </c:pt>
                <c:pt idx="1857">
                  <c:v>25252</c:v>
                </c:pt>
                <c:pt idx="1858">
                  <c:v>25253</c:v>
                </c:pt>
                <c:pt idx="1859">
                  <c:v>25254</c:v>
                </c:pt>
                <c:pt idx="1860">
                  <c:v>25255</c:v>
                </c:pt>
                <c:pt idx="1861">
                  <c:v>25258</c:v>
                </c:pt>
                <c:pt idx="1862">
                  <c:v>25259</c:v>
                </c:pt>
                <c:pt idx="1863">
                  <c:v>25260</c:v>
                </c:pt>
                <c:pt idx="1864">
                  <c:v>25261</c:v>
                </c:pt>
                <c:pt idx="1865">
                  <c:v>25262</c:v>
                </c:pt>
                <c:pt idx="1866">
                  <c:v>25265</c:v>
                </c:pt>
                <c:pt idx="1867">
                  <c:v>25266</c:v>
                </c:pt>
                <c:pt idx="1868">
                  <c:v>25267</c:v>
                </c:pt>
                <c:pt idx="1869">
                  <c:v>25268</c:v>
                </c:pt>
                <c:pt idx="1870">
                  <c:v>25269</c:v>
                </c:pt>
                <c:pt idx="1871">
                  <c:v>25272</c:v>
                </c:pt>
                <c:pt idx="1872">
                  <c:v>25273</c:v>
                </c:pt>
                <c:pt idx="1873">
                  <c:v>25274</c:v>
                </c:pt>
                <c:pt idx="1874">
                  <c:v>25275</c:v>
                </c:pt>
                <c:pt idx="1875">
                  <c:v>25276</c:v>
                </c:pt>
                <c:pt idx="1876">
                  <c:v>25279</c:v>
                </c:pt>
                <c:pt idx="1877">
                  <c:v>25280</c:v>
                </c:pt>
                <c:pt idx="1878">
                  <c:v>25281</c:v>
                </c:pt>
                <c:pt idx="1879">
                  <c:v>25282</c:v>
                </c:pt>
                <c:pt idx="1880">
                  <c:v>25283</c:v>
                </c:pt>
                <c:pt idx="1881">
                  <c:v>25286</c:v>
                </c:pt>
                <c:pt idx="1882">
                  <c:v>25287</c:v>
                </c:pt>
                <c:pt idx="1883">
                  <c:v>25288</c:v>
                </c:pt>
                <c:pt idx="1884">
                  <c:v>25289</c:v>
                </c:pt>
                <c:pt idx="1885">
                  <c:v>25290</c:v>
                </c:pt>
                <c:pt idx="1886">
                  <c:v>25293</c:v>
                </c:pt>
                <c:pt idx="1887">
                  <c:v>25294</c:v>
                </c:pt>
                <c:pt idx="1888">
                  <c:v>25295</c:v>
                </c:pt>
                <c:pt idx="1889">
                  <c:v>25296</c:v>
                </c:pt>
                <c:pt idx="1890">
                  <c:v>25297</c:v>
                </c:pt>
                <c:pt idx="1891">
                  <c:v>25300</c:v>
                </c:pt>
                <c:pt idx="1892">
                  <c:v>25301</c:v>
                </c:pt>
                <c:pt idx="1893">
                  <c:v>25302</c:v>
                </c:pt>
                <c:pt idx="1894">
                  <c:v>25303</c:v>
                </c:pt>
                <c:pt idx="1895">
                  <c:v>25304</c:v>
                </c:pt>
                <c:pt idx="1896">
                  <c:v>25307</c:v>
                </c:pt>
                <c:pt idx="1897">
                  <c:v>25308</c:v>
                </c:pt>
                <c:pt idx="1898">
                  <c:v>25309</c:v>
                </c:pt>
                <c:pt idx="1899">
                  <c:v>25310</c:v>
                </c:pt>
                <c:pt idx="1900">
                  <c:v>25311</c:v>
                </c:pt>
                <c:pt idx="1901">
                  <c:v>25314</c:v>
                </c:pt>
                <c:pt idx="1902">
                  <c:v>25315</c:v>
                </c:pt>
                <c:pt idx="1903">
                  <c:v>25316</c:v>
                </c:pt>
                <c:pt idx="1904">
                  <c:v>25317</c:v>
                </c:pt>
                <c:pt idx="1905">
                  <c:v>25318</c:v>
                </c:pt>
                <c:pt idx="1906">
                  <c:v>25321</c:v>
                </c:pt>
                <c:pt idx="1907">
                  <c:v>25322</c:v>
                </c:pt>
                <c:pt idx="1908">
                  <c:v>25323</c:v>
                </c:pt>
                <c:pt idx="1909">
                  <c:v>25324</c:v>
                </c:pt>
                <c:pt idx="1910">
                  <c:v>25325</c:v>
                </c:pt>
                <c:pt idx="1911">
                  <c:v>25328</c:v>
                </c:pt>
                <c:pt idx="1912">
                  <c:v>25329</c:v>
                </c:pt>
                <c:pt idx="1913">
                  <c:v>25330</c:v>
                </c:pt>
                <c:pt idx="1914">
                  <c:v>25331</c:v>
                </c:pt>
                <c:pt idx="1915">
                  <c:v>25332</c:v>
                </c:pt>
                <c:pt idx="1916">
                  <c:v>25335</c:v>
                </c:pt>
                <c:pt idx="1917">
                  <c:v>25336</c:v>
                </c:pt>
                <c:pt idx="1918">
                  <c:v>25337</c:v>
                </c:pt>
                <c:pt idx="1919">
                  <c:v>25338</c:v>
                </c:pt>
                <c:pt idx="1920">
                  <c:v>25339</c:v>
                </c:pt>
                <c:pt idx="1921">
                  <c:v>25342</c:v>
                </c:pt>
                <c:pt idx="1922">
                  <c:v>25343</c:v>
                </c:pt>
                <c:pt idx="1923">
                  <c:v>25344</c:v>
                </c:pt>
                <c:pt idx="1924">
                  <c:v>25345</c:v>
                </c:pt>
                <c:pt idx="1925">
                  <c:v>25346</c:v>
                </c:pt>
                <c:pt idx="1926">
                  <c:v>25349</c:v>
                </c:pt>
                <c:pt idx="1927">
                  <c:v>25350</c:v>
                </c:pt>
                <c:pt idx="1928">
                  <c:v>25351</c:v>
                </c:pt>
                <c:pt idx="1929">
                  <c:v>25352</c:v>
                </c:pt>
                <c:pt idx="1930">
                  <c:v>25353</c:v>
                </c:pt>
                <c:pt idx="1931">
                  <c:v>25356</c:v>
                </c:pt>
                <c:pt idx="1932">
                  <c:v>25357</c:v>
                </c:pt>
                <c:pt idx="1933">
                  <c:v>25358</c:v>
                </c:pt>
                <c:pt idx="1934">
                  <c:v>25359</c:v>
                </c:pt>
                <c:pt idx="1935">
                  <c:v>25360</c:v>
                </c:pt>
                <c:pt idx="1936">
                  <c:v>25363</c:v>
                </c:pt>
                <c:pt idx="1937">
                  <c:v>25364</c:v>
                </c:pt>
                <c:pt idx="1938">
                  <c:v>25365</c:v>
                </c:pt>
                <c:pt idx="1939">
                  <c:v>25366</c:v>
                </c:pt>
                <c:pt idx="1940">
                  <c:v>25367</c:v>
                </c:pt>
                <c:pt idx="1941">
                  <c:v>25370</c:v>
                </c:pt>
                <c:pt idx="1942">
                  <c:v>25371</c:v>
                </c:pt>
                <c:pt idx="1943">
                  <c:v>25372</c:v>
                </c:pt>
                <c:pt idx="1944">
                  <c:v>25373</c:v>
                </c:pt>
                <c:pt idx="1945">
                  <c:v>25374</c:v>
                </c:pt>
                <c:pt idx="1946">
                  <c:v>25377</c:v>
                </c:pt>
                <c:pt idx="1947">
                  <c:v>25378</c:v>
                </c:pt>
                <c:pt idx="1948">
                  <c:v>25379</c:v>
                </c:pt>
                <c:pt idx="1949">
                  <c:v>25380</c:v>
                </c:pt>
                <c:pt idx="1950">
                  <c:v>25381</c:v>
                </c:pt>
                <c:pt idx="1951">
                  <c:v>25384</c:v>
                </c:pt>
                <c:pt idx="1952">
                  <c:v>25385</c:v>
                </c:pt>
                <c:pt idx="1953">
                  <c:v>25386</c:v>
                </c:pt>
                <c:pt idx="1954">
                  <c:v>25387</c:v>
                </c:pt>
                <c:pt idx="1955">
                  <c:v>25388</c:v>
                </c:pt>
                <c:pt idx="1956">
                  <c:v>25391</c:v>
                </c:pt>
                <c:pt idx="1957">
                  <c:v>25392</c:v>
                </c:pt>
                <c:pt idx="1958">
                  <c:v>25393</c:v>
                </c:pt>
                <c:pt idx="1959">
                  <c:v>25394</c:v>
                </c:pt>
                <c:pt idx="1960">
                  <c:v>25395</c:v>
                </c:pt>
                <c:pt idx="1961">
                  <c:v>25398</c:v>
                </c:pt>
                <c:pt idx="1962">
                  <c:v>25399</c:v>
                </c:pt>
                <c:pt idx="1963">
                  <c:v>25400</c:v>
                </c:pt>
                <c:pt idx="1964">
                  <c:v>25401</c:v>
                </c:pt>
                <c:pt idx="1965">
                  <c:v>25402</c:v>
                </c:pt>
                <c:pt idx="1966">
                  <c:v>25405</c:v>
                </c:pt>
                <c:pt idx="1967">
                  <c:v>25406</c:v>
                </c:pt>
                <c:pt idx="1968">
                  <c:v>25407</c:v>
                </c:pt>
                <c:pt idx="1969">
                  <c:v>25408</c:v>
                </c:pt>
                <c:pt idx="1970">
                  <c:v>25409</c:v>
                </c:pt>
                <c:pt idx="1971">
                  <c:v>25412</c:v>
                </c:pt>
                <c:pt idx="1972">
                  <c:v>25413</c:v>
                </c:pt>
                <c:pt idx="1973">
                  <c:v>25414</c:v>
                </c:pt>
                <c:pt idx="1974">
                  <c:v>25415</c:v>
                </c:pt>
                <c:pt idx="1975">
                  <c:v>25416</c:v>
                </c:pt>
                <c:pt idx="1976">
                  <c:v>25419</c:v>
                </c:pt>
                <c:pt idx="1977">
                  <c:v>25420</c:v>
                </c:pt>
                <c:pt idx="1978">
                  <c:v>25421</c:v>
                </c:pt>
                <c:pt idx="1979">
                  <c:v>25422</c:v>
                </c:pt>
                <c:pt idx="1980">
                  <c:v>25423</c:v>
                </c:pt>
                <c:pt idx="1981">
                  <c:v>25426</c:v>
                </c:pt>
                <c:pt idx="1982">
                  <c:v>25427</c:v>
                </c:pt>
                <c:pt idx="1983">
                  <c:v>25428</c:v>
                </c:pt>
                <c:pt idx="1984">
                  <c:v>25429</c:v>
                </c:pt>
                <c:pt idx="1985">
                  <c:v>25430</c:v>
                </c:pt>
                <c:pt idx="1986">
                  <c:v>25433</c:v>
                </c:pt>
                <c:pt idx="1987">
                  <c:v>25434</c:v>
                </c:pt>
                <c:pt idx="1988">
                  <c:v>25435</c:v>
                </c:pt>
                <c:pt idx="1989">
                  <c:v>25436</c:v>
                </c:pt>
                <c:pt idx="1990">
                  <c:v>25437</c:v>
                </c:pt>
                <c:pt idx="1991">
                  <c:v>25440</c:v>
                </c:pt>
                <c:pt idx="1992">
                  <c:v>25441</c:v>
                </c:pt>
                <c:pt idx="1993">
                  <c:v>25442</c:v>
                </c:pt>
                <c:pt idx="1994">
                  <c:v>25443</c:v>
                </c:pt>
                <c:pt idx="1995">
                  <c:v>25444</c:v>
                </c:pt>
                <c:pt idx="1996">
                  <c:v>25447</c:v>
                </c:pt>
                <c:pt idx="1997">
                  <c:v>25448</c:v>
                </c:pt>
                <c:pt idx="1998">
                  <c:v>25449</c:v>
                </c:pt>
                <c:pt idx="1999">
                  <c:v>25450</c:v>
                </c:pt>
                <c:pt idx="2000">
                  <c:v>25451</c:v>
                </c:pt>
                <c:pt idx="2001">
                  <c:v>25454</c:v>
                </c:pt>
                <c:pt idx="2002">
                  <c:v>25455</c:v>
                </c:pt>
                <c:pt idx="2003">
                  <c:v>25456</c:v>
                </c:pt>
                <c:pt idx="2004">
                  <c:v>25457</c:v>
                </c:pt>
                <c:pt idx="2005">
                  <c:v>25458</c:v>
                </c:pt>
                <c:pt idx="2006">
                  <c:v>25461</c:v>
                </c:pt>
                <c:pt idx="2007">
                  <c:v>25462</c:v>
                </c:pt>
                <c:pt idx="2008">
                  <c:v>25463</c:v>
                </c:pt>
                <c:pt idx="2009">
                  <c:v>25464</c:v>
                </c:pt>
                <c:pt idx="2010">
                  <c:v>25465</c:v>
                </c:pt>
                <c:pt idx="2011">
                  <c:v>25468</c:v>
                </c:pt>
                <c:pt idx="2012">
                  <c:v>25469</c:v>
                </c:pt>
                <c:pt idx="2013">
                  <c:v>25470</c:v>
                </c:pt>
                <c:pt idx="2014">
                  <c:v>25471</c:v>
                </c:pt>
                <c:pt idx="2015">
                  <c:v>25472</c:v>
                </c:pt>
                <c:pt idx="2016">
                  <c:v>25475</c:v>
                </c:pt>
                <c:pt idx="2017">
                  <c:v>25476</c:v>
                </c:pt>
                <c:pt idx="2018">
                  <c:v>25477</c:v>
                </c:pt>
                <c:pt idx="2019">
                  <c:v>25478</c:v>
                </c:pt>
                <c:pt idx="2020">
                  <c:v>25479</c:v>
                </c:pt>
                <c:pt idx="2021">
                  <c:v>25482</c:v>
                </c:pt>
                <c:pt idx="2022">
                  <c:v>25483</c:v>
                </c:pt>
                <c:pt idx="2023">
                  <c:v>25484</c:v>
                </c:pt>
                <c:pt idx="2024">
                  <c:v>25485</c:v>
                </c:pt>
                <c:pt idx="2025">
                  <c:v>25486</c:v>
                </c:pt>
                <c:pt idx="2026">
                  <c:v>25489</c:v>
                </c:pt>
                <c:pt idx="2027">
                  <c:v>25490</c:v>
                </c:pt>
                <c:pt idx="2028">
                  <c:v>25491</c:v>
                </c:pt>
                <c:pt idx="2029">
                  <c:v>25492</c:v>
                </c:pt>
                <c:pt idx="2030">
                  <c:v>25493</c:v>
                </c:pt>
                <c:pt idx="2031">
                  <c:v>25496</c:v>
                </c:pt>
                <c:pt idx="2032">
                  <c:v>25497</c:v>
                </c:pt>
                <c:pt idx="2033">
                  <c:v>25498</c:v>
                </c:pt>
                <c:pt idx="2034">
                  <c:v>25499</c:v>
                </c:pt>
                <c:pt idx="2035">
                  <c:v>25500</c:v>
                </c:pt>
                <c:pt idx="2036">
                  <c:v>25503</c:v>
                </c:pt>
                <c:pt idx="2037">
                  <c:v>25504</c:v>
                </c:pt>
                <c:pt idx="2038">
                  <c:v>25505</c:v>
                </c:pt>
                <c:pt idx="2039">
                  <c:v>25506</c:v>
                </c:pt>
                <c:pt idx="2040">
                  <c:v>25507</c:v>
                </c:pt>
                <c:pt idx="2041">
                  <c:v>25510</c:v>
                </c:pt>
                <c:pt idx="2042">
                  <c:v>25511</c:v>
                </c:pt>
                <c:pt idx="2043">
                  <c:v>25512</c:v>
                </c:pt>
                <c:pt idx="2044">
                  <c:v>25513</c:v>
                </c:pt>
                <c:pt idx="2045">
                  <c:v>25514</c:v>
                </c:pt>
                <c:pt idx="2046">
                  <c:v>25517</c:v>
                </c:pt>
                <c:pt idx="2047">
                  <c:v>25518</c:v>
                </c:pt>
                <c:pt idx="2048">
                  <c:v>25519</c:v>
                </c:pt>
                <c:pt idx="2049">
                  <c:v>25520</c:v>
                </c:pt>
                <c:pt idx="2050">
                  <c:v>25521</c:v>
                </c:pt>
                <c:pt idx="2051">
                  <c:v>25524</c:v>
                </c:pt>
                <c:pt idx="2052">
                  <c:v>25525</c:v>
                </c:pt>
                <c:pt idx="2053">
                  <c:v>25526</c:v>
                </c:pt>
                <c:pt idx="2054">
                  <c:v>25527</c:v>
                </c:pt>
                <c:pt idx="2055">
                  <c:v>25528</c:v>
                </c:pt>
                <c:pt idx="2056">
                  <c:v>25531</c:v>
                </c:pt>
                <c:pt idx="2057">
                  <c:v>25532</c:v>
                </c:pt>
                <c:pt idx="2058">
                  <c:v>25533</c:v>
                </c:pt>
                <c:pt idx="2059">
                  <c:v>25534</c:v>
                </c:pt>
                <c:pt idx="2060">
                  <c:v>25535</c:v>
                </c:pt>
                <c:pt idx="2061">
                  <c:v>25538</c:v>
                </c:pt>
                <c:pt idx="2062">
                  <c:v>25539</c:v>
                </c:pt>
                <c:pt idx="2063">
                  <c:v>25540</c:v>
                </c:pt>
                <c:pt idx="2064">
                  <c:v>25541</c:v>
                </c:pt>
                <c:pt idx="2065">
                  <c:v>25542</c:v>
                </c:pt>
                <c:pt idx="2066">
                  <c:v>25545</c:v>
                </c:pt>
                <c:pt idx="2067">
                  <c:v>25546</c:v>
                </c:pt>
                <c:pt idx="2068">
                  <c:v>25547</c:v>
                </c:pt>
                <c:pt idx="2069">
                  <c:v>25548</c:v>
                </c:pt>
                <c:pt idx="2070">
                  <c:v>25549</c:v>
                </c:pt>
                <c:pt idx="2071">
                  <c:v>25552</c:v>
                </c:pt>
                <c:pt idx="2072">
                  <c:v>25553</c:v>
                </c:pt>
                <c:pt idx="2073">
                  <c:v>25554</c:v>
                </c:pt>
                <c:pt idx="2074">
                  <c:v>25555</c:v>
                </c:pt>
                <c:pt idx="2075">
                  <c:v>25556</c:v>
                </c:pt>
                <c:pt idx="2076">
                  <c:v>25559</c:v>
                </c:pt>
                <c:pt idx="2077">
                  <c:v>25560</c:v>
                </c:pt>
                <c:pt idx="2078">
                  <c:v>25561</c:v>
                </c:pt>
                <c:pt idx="2079">
                  <c:v>25562</c:v>
                </c:pt>
                <c:pt idx="2080">
                  <c:v>25563</c:v>
                </c:pt>
                <c:pt idx="2081">
                  <c:v>25566</c:v>
                </c:pt>
                <c:pt idx="2082">
                  <c:v>25567</c:v>
                </c:pt>
                <c:pt idx="2083">
                  <c:v>25568</c:v>
                </c:pt>
                <c:pt idx="2084">
                  <c:v>25569</c:v>
                </c:pt>
                <c:pt idx="2085">
                  <c:v>25570</c:v>
                </c:pt>
                <c:pt idx="2086">
                  <c:v>25573</c:v>
                </c:pt>
                <c:pt idx="2087">
                  <c:v>25574</c:v>
                </c:pt>
                <c:pt idx="2088">
                  <c:v>25575</c:v>
                </c:pt>
                <c:pt idx="2089">
                  <c:v>25576</c:v>
                </c:pt>
                <c:pt idx="2090">
                  <c:v>25577</c:v>
                </c:pt>
                <c:pt idx="2091">
                  <c:v>25580</c:v>
                </c:pt>
                <c:pt idx="2092">
                  <c:v>25581</c:v>
                </c:pt>
                <c:pt idx="2093">
                  <c:v>25582</c:v>
                </c:pt>
                <c:pt idx="2094">
                  <c:v>25583</c:v>
                </c:pt>
                <c:pt idx="2095">
                  <c:v>25584</c:v>
                </c:pt>
                <c:pt idx="2096">
                  <c:v>25587</c:v>
                </c:pt>
                <c:pt idx="2097">
                  <c:v>25588</c:v>
                </c:pt>
                <c:pt idx="2098">
                  <c:v>25589</c:v>
                </c:pt>
                <c:pt idx="2099">
                  <c:v>25590</c:v>
                </c:pt>
                <c:pt idx="2100">
                  <c:v>25591</c:v>
                </c:pt>
                <c:pt idx="2101">
                  <c:v>25594</c:v>
                </c:pt>
                <c:pt idx="2102">
                  <c:v>25595</c:v>
                </c:pt>
                <c:pt idx="2103">
                  <c:v>25596</c:v>
                </c:pt>
                <c:pt idx="2104">
                  <c:v>25597</c:v>
                </c:pt>
                <c:pt idx="2105">
                  <c:v>25598</c:v>
                </c:pt>
                <c:pt idx="2106">
                  <c:v>25601</c:v>
                </c:pt>
                <c:pt idx="2107">
                  <c:v>25602</c:v>
                </c:pt>
                <c:pt idx="2108">
                  <c:v>25603</c:v>
                </c:pt>
                <c:pt idx="2109">
                  <c:v>25604</c:v>
                </c:pt>
                <c:pt idx="2110">
                  <c:v>25605</c:v>
                </c:pt>
                <c:pt idx="2111">
                  <c:v>25608</c:v>
                </c:pt>
                <c:pt idx="2112">
                  <c:v>25609</c:v>
                </c:pt>
                <c:pt idx="2113">
                  <c:v>25610</c:v>
                </c:pt>
                <c:pt idx="2114">
                  <c:v>25611</c:v>
                </c:pt>
                <c:pt idx="2115">
                  <c:v>25612</c:v>
                </c:pt>
                <c:pt idx="2116">
                  <c:v>25615</c:v>
                </c:pt>
                <c:pt idx="2117">
                  <c:v>25616</c:v>
                </c:pt>
                <c:pt idx="2118">
                  <c:v>25617</c:v>
                </c:pt>
                <c:pt idx="2119">
                  <c:v>25618</c:v>
                </c:pt>
                <c:pt idx="2120">
                  <c:v>25619</c:v>
                </c:pt>
                <c:pt idx="2121">
                  <c:v>25622</c:v>
                </c:pt>
                <c:pt idx="2122">
                  <c:v>25623</c:v>
                </c:pt>
                <c:pt idx="2123">
                  <c:v>25624</c:v>
                </c:pt>
                <c:pt idx="2124">
                  <c:v>25625</c:v>
                </c:pt>
                <c:pt idx="2125">
                  <c:v>25626</c:v>
                </c:pt>
                <c:pt idx="2126">
                  <c:v>25629</c:v>
                </c:pt>
                <c:pt idx="2127">
                  <c:v>25630</c:v>
                </c:pt>
                <c:pt idx="2128">
                  <c:v>25631</c:v>
                </c:pt>
                <c:pt idx="2129">
                  <c:v>25632</c:v>
                </c:pt>
                <c:pt idx="2130">
                  <c:v>25633</c:v>
                </c:pt>
                <c:pt idx="2131">
                  <c:v>25636</c:v>
                </c:pt>
                <c:pt idx="2132">
                  <c:v>25637</c:v>
                </c:pt>
                <c:pt idx="2133">
                  <c:v>25638</c:v>
                </c:pt>
                <c:pt idx="2134">
                  <c:v>25639</c:v>
                </c:pt>
                <c:pt idx="2135">
                  <c:v>25640</c:v>
                </c:pt>
                <c:pt idx="2136">
                  <c:v>25643</c:v>
                </c:pt>
                <c:pt idx="2137">
                  <c:v>25644</c:v>
                </c:pt>
                <c:pt idx="2138">
                  <c:v>25645</c:v>
                </c:pt>
                <c:pt idx="2139">
                  <c:v>25646</c:v>
                </c:pt>
                <c:pt idx="2140">
                  <c:v>25647</c:v>
                </c:pt>
                <c:pt idx="2141">
                  <c:v>25650</c:v>
                </c:pt>
                <c:pt idx="2142">
                  <c:v>25651</c:v>
                </c:pt>
                <c:pt idx="2143">
                  <c:v>25652</c:v>
                </c:pt>
                <c:pt idx="2144">
                  <c:v>25653</c:v>
                </c:pt>
                <c:pt idx="2145">
                  <c:v>25654</c:v>
                </c:pt>
                <c:pt idx="2146">
                  <c:v>25657</c:v>
                </c:pt>
                <c:pt idx="2147">
                  <c:v>25658</c:v>
                </c:pt>
                <c:pt idx="2148">
                  <c:v>25659</c:v>
                </c:pt>
                <c:pt idx="2149">
                  <c:v>25660</c:v>
                </c:pt>
                <c:pt idx="2150">
                  <c:v>25661</c:v>
                </c:pt>
                <c:pt idx="2151">
                  <c:v>25664</c:v>
                </c:pt>
                <c:pt idx="2152">
                  <c:v>25665</c:v>
                </c:pt>
                <c:pt idx="2153">
                  <c:v>25666</c:v>
                </c:pt>
                <c:pt idx="2154">
                  <c:v>25667</c:v>
                </c:pt>
                <c:pt idx="2155">
                  <c:v>25668</c:v>
                </c:pt>
                <c:pt idx="2156">
                  <c:v>25671</c:v>
                </c:pt>
                <c:pt idx="2157">
                  <c:v>25672</c:v>
                </c:pt>
                <c:pt idx="2158">
                  <c:v>25673</c:v>
                </c:pt>
                <c:pt idx="2159">
                  <c:v>25674</c:v>
                </c:pt>
                <c:pt idx="2160">
                  <c:v>25675</c:v>
                </c:pt>
                <c:pt idx="2161">
                  <c:v>25678</c:v>
                </c:pt>
                <c:pt idx="2162">
                  <c:v>25679</c:v>
                </c:pt>
                <c:pt idx="2163">
                  <c:v>25680</c:v>
                </c:pt>
                <c:pt idx="2164">
                  <c:v>25681</c:v>
                </c:pt>
                <c:pt idx="2165">
                  <c:v>25682</c:v>
                </c:pt>
                <c:pt idx="2166">
                  <c:v>25685</c:v>
                </c:pt>
                <c:pt idx="2167">
                  <c:v>25686</c:v>
                </c:pt>
                <c:pt idx="2168">
                  <c:v>25687</c:v>
                </c:pt>
                <c:pt idx="2169">
                  <c:v>25688</c:v>
                </c:pt>
                <c:pt idx="2170">
                  <c:v>25689</c:v>
                </c:pt>
                <c:pt idx="2171">
                  <c:v>25692</c:v>
                </c:pt>
                <c:pt idx="2172">
                  <c:v>25693</c:v>
                </c:pt>
                <c:pt idx="2173">
                  <c:v>25694</c:v>
                </c:pt>
                <c:pt idx="2174">
                  <c:v>25695</c:v>
                </c:pt>
                <c:pt idx="2175">
                  <c:v>25696</c:v>
                </c:pt>
                <c:pt idx="2176">
                  <c:v>25699</c:v>
                </c:pt>
                <c:pt idx="2177">
                  <c:v>25700</c:v>
                </c:pt>
                <c:pt idx="2178">
                  <c:v>25701</c:v>
                </c:pt>
                <c:pt idx="2179">
                  <c:v>25702</c:v>
                </c:pt>
                <c:pt idx="2180">
                  <c:v>25703</c:v>
                </c:pt>
                <c:pt idx="2181">
                  <c:v>25706</c:v>
                </c:pt>
                <c:pt idx="2182">
                  <c:v>25707</c:v>
                </c:pt>
                <c:pt idx="2183">
                  <c:v>25708</c:v>
                </c:pt>
                <c:pt idx="2184">
                  <c:v>25709</c:v>
                </c:pt>
                <c:pt idx="2185">
                  <c:v>25710</c:v>
                </c:pt>
                <c:pt idx="2186">
                  <c:v>25713</c:v>
                </c:pt>
                <c:pt idx="2187">
                  <c:v>25714</c:v>
                </c:pt>
                <c:pt idx="2188">
                  <c:v>25715</c:v>
                </c:pt>
                <c:pt idx="2189">
                  <c:v>25716</c:v>
                </c:pt>
                <c:pt idx="2190">
                  <c:v>25717</c:v>
                </c:pt>
                <c:pt idx="2191">
                  <c:v>25720</c:v>
                </c:pt>
                <c:pt idx="2192">
                  <c:v>25721</c:v>
                </c:pt>
                <c:pt idx="2193">
                  <c:v>25722</c:v>
                </c:pt>
                <c:pt idx="2194">
                  <c:v>25723</c:v>
                </c:pt>
                <c:pt idx="2195">
                  <c:v>25724</c:v>
                </c:pt>
                <c:pt idx="2196">
                  <c:v>25727</c:v>
                </c:pt>
                <c:pt idx="2197">
                  <c:v>25728</c:v>
                </c:pt>
                <c:pt idx="2198">
                  <c:v>25729</c:v>
                </c:pt>
                <c:pt idx="2199">
                  <c:v>25730</c:v>
                </c:pt>
                <c:pt idx="2200">
                  <c:v>25731</c:v>
                </c:pt>
                <c:pt idx="2201">
                  <c:v>25734</c:v>
                </c:pt>
                <c:pt idx="2202">
                  <c:v>25735</c:v>
                </c:pt>
                <c:pt idx="2203">
                  <c:v>25736</c:v>
                </c:pt>
                <c:pt idx="2204">
                  <c:v>25737</c:v>
                </c:pt>
                <c:pt idx="2205">
                  <c:v>25738</c:v>
                </c:pt>
                <c:pt idx="2206">
                  <c:v>25741</c:v>
                </c:pt>
                <c:pt idx="2207">
                  <c:v>25742</c:v>
                </c:pt>
                <c:pt idx="2208">
                  <c:v>25743</c:v>
                </c:pt>
                <c:pt idx="2209">
                  <c:v>25744</c:v>
                </c:pt>
                <c:pt idx="2210">
                  <c:v>25745</c:v>
                </c:pt>
                <c:pt idx="2211">
                  <c:v>25748</c:v>
                </c:pt>
                <c:pt idx="2212">
                  <c:v>25749</c:v>
                </c:pt>
                <c:pt idx="2213">
                  <c:v>25750</c:v>
                </c:pt>
                <c:pt idx="2214">
                  <c:v>25751</c:v>
                </c:pt>
                <c:pt idx="2215">
                  <c:v>25752</c:v>
                </c:pt>
                <c:pt idx="2216">
                  <c:v>25755</c:v>
                </c:pt>
                <c:pt idx="2217">
                  <c:v>25756</c:v>
                </c:pt>
                <c:pt idx="2218">
                  <c:v>25757</c:v>
                </c:pt>
                <c:pt idx="2219">
                  <c:v>25758</c:v>
                </c:pt>
                <c:pt idx="2220">
                  <c:v>25759</c:v>
                </c:pt>
                <c:pt idx="2221">
                  <c:v>25762</c:v>
                </c:pt>
                <c:pt idx="2222">
                  <c:v>25763</c:v>
                </c:pt>
                <c:pt idx="2223">
                  <c:v>25764</c:v>
                </c:pt>
                <c:pt idx="2224">
                  <c:v>25765</c:v>
                </c:pt>
                <c:pt idx="2225">
                  <c:v>25766</c:v>
                </c:pt>
                <c:pt idx="2226">
                  <c:v>25769</c:v>
                </c:pt>
                <c:pt idx="2227">
                  <c:v>25770</c:v>
                </c:pt>
                <c:pt idx="2228">
                  <c:v>25771</c:v>
                </c:pt>
                <c:pt idx="2229">
                  <c:v>25772</c:v>
                </c:pt>
                <c:pt idx="2230">
                  <c:v>25773</c:v>
                </c:pt>
                <c:pt idx="2231">
                  <c:v>25776</c:v>
                </c:pt>
                <c:pt idx="2232">
                  <c:v>25777</c:v>
                </c:pt>
                <c:pt idx="2233">
                  <c:v>25778</c:v>
                </c:pt>
                <c:pt idx="2234">
                  <c:v>25779</c:v>
                </c:pt>
                <c:pt idx="2235">
                  <c:v>25780</c:v>
                </c:pt>
                <c:pt idx="2236">
                  <c:v>25783</c:v>
                </c:pt>
                <c:pt idx="2237">
                  <c:v>25784</c:v>
                </c:pt>
                <c:pt idx="2238">
                  <c:v>25785</c:v>
                </c:pt>
                <c:pt idx="2239">
                  <c:v>25786</c:v>
                </c:pt>
                <c:pt idx="2240">
                  <c:v>25787</c:v>
                </c:pt>
                <c:pt idx="2241">
                  <c:v>25790</c:v>
                </c:pt>
                <c:pt idx="2242">
                  <c:v>25791</c:v>
                </c:pt>
                <c:pt idx="2243">
                  <c:v>25792</c:v>
                </c:pt>
                <c:pt idx="2244">
                  <c:v>25793</c:v>
                </c:pt>
                <c:pt idx="2245">
                  <c:v>25794</c:v>
                </c:pt>
                <c:pt idx="2246">
                  <c:v>25797</c:v>
                </c:pt>
                <c:pt idx="2247">
                  <c:v>25798</c:v>
                </c:pt>
                <c:pt idx="2248">
                  <c:v>25799</c:v>
                </c:pt>
                <c:pt idx="2249">
                  <c:v>25800</c:v>
                </c:pt>
                <c:pt idx="2250">
                  <c:v>25801</c:v>
                </c:pt>
                <c:pt idx="2251">
                  <c:v>25804</c:v>
                </c:pt>
                <c:pt idx="2252">
                  <c:v>25805</c:v>
                </c:pt>
                <c:pt idx="2253">
                  <c:v>25806</c:v>
                </c:pt>
                <c:pt idx="2254">
                  <c:v>25807</c:v>
                </c:pt>
                <c:pt idx="2255">
                  <c:v>25808</c:v>
                </c:pt>
                <c:pt idx="2256">
                  <c:v>25811</c:v>
                </c:pt>
                <c:pt idx="2257">
                  <c:v>25812</c:v>
                </c:pt>
                <c:pt idx="2258">
                  <c:v>25813</c:v>
                </c:pt>
                <c:pt idx="2259">
                  <c:v>25814</c:v>
                </c:pt>
                <c:pt idx="2260">
                  <c:v>25815</c:v>
                </c:pt>
                <c:pt idx="2261">
                  <c:v>25818</c:v>
                </c:pt>
                <c:pt idx="2262">
                  <c:v>25819</c:v>
                </c:pt>
                <c:pt idx="2263">
                  <c:v>25820</c:v>
                </c:pt>
                <c:pt idx="2264">
                  <c:v>25821</c:v>
                </c:pt>
                <c:pt idx="2265">
                  <c:v>25822</c:v>
                </c:pt>
                <c:pt idx="2266">
                  <c:v>25825</c:v>
                </c:pt>
                <c:pt idx="2267">
                  <c:v>25826</c:v>
                </c:pt>
                <c:pt idx="2268">
                  <c:v>25827</c:v>
                </c:pt>
                <c:pt idx="2269">
                  <c:v>25828</c:v>
                </c:pt>
                <c:pt idx="2270">
                  <c:v>25829</c:v>
                </c:pt>
                <c:pt idx="2271">
                  <c:v>25832</c:v>
                </c:pt>
                <c:pt idx="2272">
                  <c:v>25833</c:v>
                </c:pt>
                <c:pt idx="2273">
                  <c:v>25834</c:v>
                </c:pt>
                <c:pt idx="2274">
                  <c:v>25835</c:v>
                </c:pt>
                <c:pt idx="2275">
                  <c:v>25836</c:v>
                </c:pt>
                <c:pt idx="2276">
                  <c:v>25839</c:v>
                </c:pt>
                <c:pt idx="2277">
                  <c:v>25840</c:v>
                </c:pt>
                <c:pt idx="2278">
                  <c:v>25841</c:v>
                </c:pt>
                <c:pt idx="2279">
                  <c:v>25842</c:v>
                </c:pt>
                <c:pt idx="2280">
                  <c:v>25843</c:v>
                </c:pt>
                <c:pt idx="2281">
                  <c:v>25846</c:v>
                </c:pt>
                <c:pt idx="2282">
                  <c:v>25847</c:v>
                </c:pt>
                <c:pt idx="2283">
                  <c:v>25848</c:v>
                </c:pt>
                <c:pt idx="2284">
                  <c:v>25849</c:v>
                </c:pt>
                <c:pt idx="2285">
                  <c:v>25850</c:v>
                </c:pt>
                <c:pt idx="2286">
                  <c:v>25853</c:v>
                </c:pt>
                <c:pt idx="2287">
                  <c:v>25854</c:v>
                </c:pt>
                <c:pt idx="2288">
                  <c:v>25855</c:v>
                </c:pt>
                <c:pt idx="2289">
                  <c:v>25856</c:v>
                </c:pt>
                <c:pt idx="2290">
                  <c:v>25857</c:v>
                </c:pt>
                <c:pt idx="2291">
                  <c:v>25860</c:v>
                </c:pt>
                <c:pt idx="2292">
                  <c:v>25861</c:v>
                </c:pt>
                <c:pt idx="2293">
                  <c:v>25862</c:v>
                </c:pt>
                <c:pt idx="2294">
                  <c:v>25863</c:v>
                </c:pt>
                <c:pt idx="2295">
                  <c:v>25864</c:v>
                </c:pt>
                <c:pt idx="2296">
                  <c:v>25867</c:v>
                </c:pt>
                <c:pt idx="2297">
                  <c:v>25868</c:v>
                </c:pt>
                <c:pt idx="2298">
                  <c:v>25869</c:v>
                </c:pt>
                <c:pt idx="2299">
                  <c:v>25870</c:v>
                </c:pt>
                <c:pt idx="2300">
                  <c:v>25871</c:v>
                </c:pt>
                <c:pt idx="2301">
                  <c:v>25874</c:v>
                </c:pt>
                <c:pt idx="2302">
                  <c:v>25875</c:v>
                </c:pt>
                <c:pt idx="2303">
                  <c:v>25876</c:v>
                </c:pt>
                <c:pt idx="2304">
                  <c:v>25877</c:v>
                </c:pt>
                <c:pt idx="2305">
                  <c:v>25878</c:v>
                </c:pt>
                <c:pt idx="2306">
                  <c:v>25881</c:v>
                </c:pt>
                <c:pt idx="2307">
                  <c:v>25882</c:v>
                </c:pt>
                <c:pt idx="2308">
                  <c:v>25883</c:v>
                </c:pt>
                <c:pt idx="2309">
                  <c:v>25884</c:v>
                </c:pt>
                <c:pt idx="2310">
                  <c:v>25885</c:v>
                </c:pt>
                <c:pt idx="2311">
                  <c:v>25888</c:v>
                </c:pt>
                <c:pt idx="2312">
                  <c:v>25889</c:v>
                </c:pt>
                <c:pt idx="2313">
                  <c:v>25890</c:v>
                </c:pt>
                <c:pt idx="2314">
                  <c:v>25891</c:v>
                </c:pt>
                <c:pt idx="2315">
                  <c:v>25892</c:v>
                </c:pt>
                <c:pt idx="2316">
                  <c:v>25895</c:v>
                </c:pt>
                <c:pt idx="2317">
                  <c:v>25896</c:v>
                </c:pt>
                <c:pt idx="2318">
                  <c:v>25897</c:v>
                </c:pt>
                <c:pt idx="2319">
                  <c:v>25898</c:v>
                </c:pt>
                <c:pt idx="2320">
                  <c:v>25899</c:v>
                </c:pt>
                <c:pt idx="2321">
                  <c:v>25902</c:v>
                </c:pt>
                <c:pt idx="2322">
                  <c:v>25903</c:v>
                </c:pt>
                <c:pt idx="2323">
                  <c:v>25904</c:v>
                </c:pt>
                <c:pt idx="2324">
                  <c:v>25905</c:v>
                </c:pt>
                <c:pt idx="2325">
                  <c:v>25906</c:v>
                </c:pt>
                <c:pt idx="2326">
                  <c:v>25909</c:v>
                </c:pt>
                <c:pt idx="2327">
                  <c:v>25910</c:v>
                </c:pt>
                <c:pt idx="2328">
                  <c:v>25911</c:v>
                </c:pt>
                <c:pt idx="2329">
                  <c:v>25912</c:v>
                </c:pt>
                <c:pt idx="2330">
                  <c:v>25913</c:v>
                </c:pt>
                <c:pt idx="2331">
                  <c:v>25916</c:v>
                </c:pt>
                <c:pt idx="2332">
                  <c:v>25917</c:v>
                </c:pt>
                <c:pt idx="2333">
                  <c:v>25918</c:v>
                </c:pt>
                <c:pt idx="2334">
                  <c:v>25919</c:v>
                </c:pt>
                <c:pt idx="2335">
                  <c:v>25920</c:v>
                </c:pt>
                <c:pt idx="2336">
                  <c:v>25923</c:v>
                </c:pt>
                <c:pt idx="2337">
                  <c:v>25924</c:v>
                </c:pt>
                <c:pt idx="2338">
                  <c:v>25925</c:v>
                </c:pt>
                <c:pt idx="2339">
                  <c:v>25926</c:v>
                </c:pt>
                <c:pt idx="2340">
                  <c:v>25927</c:v>
                </c:pt>
                <c:pt idx="2341">
                  <c:v>25930</c:v>
                </c:pt>
                <c:pt idx="2342">
                  <c:v>25931</c:v>
                </c:pt>
                <c:pt idx="2343">
                  <c:v>25932</c:v>
                </c:pt>
                <c:pt idx="2344">
                  <c:v>25933</c:v>
                </c:pt>
                <c:pt idx="2345">
                  <c:v>25934</c:v>
                </c:pt>
                <c:pt idx="2346">
                  <c:v>25937</c:v>
                </c:pt>
                <c:pt idx="2347">
                  <c:v>25938</c:v>
                </c:pt>
                <c:pt idx="2348">
                  <c:v>25939</c:v>
                </c:pt>
                <c:pt idx="2349">
                  <c:v>25940</c:v>
                </c:pt>
                <c:pt idx="2350">
                  <c:v>25941</c:v>
                </c:pt>
                <c:pt idx="2351">
                  <c:v>25944</c:v>
                </c:pt>
                <c:pt idx="2352">
                  <c:v>25945</c:v>
                </c:pt>
                <c:pt idx="2353">
                  <c:v>25946</c:v>
                </c:pt>
                <c:pt idx="2354">
                  <c:v>25947</c:v>
                </c:pt>
                <c:pt idx="2355">
                  <c:v>25948</c:v>
                </c:pt>
                <c:pt idx="2356">
                  <c:v>25951</c:v>
                </c:pt>
                <c:pt idx="2357">
                  <c:v>25952</c:v>
                </c:pt>
                <c:pt idx="2358">
                  <c:v>25953</c:v>
                </c:pt>
                <c:pt idx="2359">
                  <c:v>25954</c:v>
                </c:pt>
                <c:pt idx="2360">
                  <c:v>25955</c:v>
                </c:pt>
                <c:pt idx="2361">
                  <c:v>25958</c:v>
                </c:pt>
                <c:pt idx="2362">
                  <c:v>25959</c:v>
                </c:pt>
                <c:pt idx="2363">
                  <c:v>25960</c:v>
                </c:pt>
                <c:pt idx="2364">
                  <c:v>25961</c:v>
                </c:pt>
                <c:pt idx="2365">
                  <c:v>25962</c:v>
                </c:pt>
                <c:pt idx="2366">
                  <c:v>25965</c:v>
                </c:pt>
                <c:pt idx="2367">
                  <c:v>25966</c:v>
                </c:pt>
                <c:pt idx="2368">
                  <c:v>25967</c:v>
                </c:pt>
                <c:pt idx="2369">
                  <c:v>25968</c:v>
                </c:pt>
                <c:pt idx="2370">
                  <c:v>25969</c:v>
                </c:pt>
                <c:pt idx="2371">
                  <c:v>25972</c:v>
                </c:pt>
                <c:pt idx="2372">
                  <c:v>25973</c:v>
                </c:pt>
                <c:pt idx="2373">
                  <c:v>25974</c:v>
                </c:pt>
                <c:pt idx="2374">
                  <c:v>25975</c:v>
                </c:pt>
                <c:pt idx="2375">
                  <c:v>25976</c:v>
                </c:pt>
                <c:pt idx="2376">
                  <c:v>25979</c:v>
                </c:pt>
                <c:pt idx="2377">
                  <c:v>25980</c:v>
                </c:pt>
                <c:pt idx="2378">
                  <c:v>25981</c:v>
                </c:pt>
                <c:pt idx="2379">
                  <c:v>25982</c:v>
                </c:pt>
                <c:pt idx="2380">
                  <c:v>25983</c:v>
                </c:pt>
                <c:pt idx="2381">
                  <c:v>25986</c:v>
                </c:pt>
                <c:pt idx="2382">
                  <c:v>25987</c:v>
                </c:pt>
                <c:pt idx="2383">
                  <c:v>25988</c:v>
                </c:pt>
                <c:pt idx="2384">
                  <c:v>25989</c:v>
                </c:pt>
                <c:pt idx="2385">
                  <c:v>25990</c:v>
                </c:pt>
                <c:pt idx="2386">
                  <c:v>25993</c:v>
                </c:pt>
                <c:pt idx="2387">
                  <c:v>25994</c:v>
                </c:pt>
                <c:pt idx="2388">
                  <c:v>25995</c:v>
                </c:pt>
                <c:pt idx="2389">
                  <c:v>25996</c:v>
                </c:pt>
                <c:pt idx="2390">
                  <c:v>25997</c:v>
                </c:pt>
                <c:pt idx="2391">
                  <c:v>26000</c:v>
                </c:pt>
                <c:pt idx="2392">
                  <c:v>26001</c:v>
                </c:pt>
                <c:pt idx="2393">
                  <c:v>26002</c:v>
                </c:pt>
                <c:pt idx="2394">
                  <c:v>26003</c:v>
                </c:pt>
                <c:pt idx="2395">
                  <c:v>26004</c:v>
                </c:pt>
                <c:pt idx="2396">
                  <c:v>26007</c:v>
                </c:pt>
                <c:pt idx="2397">
                  <c:v>26008</c:v>
                </c:pt>
                <c:pt idx="2398">
                  <c:v>26009</c:v>
                </c:pt>
                <c:pt idx="2399">
                  <c:v>26010</c:v>
                </c:pt>
                <c:pt idx="2400">
                  <c:v>26011</c:v>
                </c:pt>
                <c:pt idx="2401">
                  <c:v>26014</c:v>
                </c:pt>
                <c:pt idx="2402">
                  <c:v>26015</c:v>
                </c:pt>
                <c:pt idx="2403">
                  <c:v>26016</c:v>
                </c:pt>
                <c:pt idx="2404">
                  <c:v>26017</c:v>
                </c:pt>
                <c:pt idx="2405">
                  <c:v>26018</c:v>
                </c:pt>
                <c:pt idx="2406">
                  <c:v>26021</c:v>
                </c:pt>
                <c:pt idx="2407">
                  <c:v>26022</c:v>
                </c:pt>
                <c:pt idx="2408">
                  <c:v>26023</c:v>
                </c:pt>
                <c:pt idx="2409">
                  <c:v>26024</c:v>
                </c:pt>
                <c:pt idx="2410">
                  <c:v>26025</c:v>
                </c:pt>
                <c:pt idx="2411">
                  <c:v>26028</c:v>
                </c:pt>
                <c:pt idx="2412">
                  <c:v>26029</c:v>
                </c:pt>
                <c:pt idx="2413">
                  <c:v>26030</c:v>
                </c:pt>
                <c:pt idx="2414">
                  <c:v>26031</c:v>
                </c:pt>
                <c:pt idx="2415">
                  <c:v>26032</c:v>
                </c:pt>
                <c:pt idx="2416">
                  <c:v>26035</c:v>
                </c:pt>
                <c:pt idx="2417">
                  <c:v>26036</c:v>
                </c:pt>
                <c:pt idx="2418">
                  <c:v>26037</c:v>
                </c:pt>
                <c:pt idx="2419">
                  <c:v>26038</c:v>
                </c:pt>
                <c:pt idx="2420">
                  <c:v>26039</c:v>
                </c:pt>
                <c:pt idx="2421">
                  <c:v>26042</c:v>
                </c:pt>
                <c:pt idx="2422">
                  <c:v>26043</c:v>
                </c:pt>
                <c:pt idx="2423">
                  <c:v>26044</c:v>
                </c:pt>
                <c:pt idx="2424">
                  <c:v>26045</c:v>
                </c:pt>
                <c:pt idx="2425">
                  <c:v>26046</c:v>
                </c:pt>
                <c:pt idx="2426">
                  <c:v>26049</c:v>
                </c:pt>
                <c:pt idx="2427">
                  <c:v>26050</c:v>
                </c:pt>
                <c:pt idx="2428">
                  <c:v>26051</c:v>
                </c:pt>
                <c:pt idx="2429">
                  <c:v>26052</c:v>
                </c:pt>
                <c:pt idx="2430">
                  <c:v>26053</c:v>
                </c:pt>
                <c:pt idx="2431">
                  <c:v>26056</c:v>
                </c:pt>
                <c:pt idx="2432">
                  <c:v>26057</c:v>
                </c:pt>
                <c:pt idx="2433">
                  <c:v>26058</c:v>
                </c:pt>
                <c:pt idx="2434">
                  <c:v>26059</c:v>
                </c:pt>
                <c:pt idx="2435">
                  <c:v>26060</c:v>
                </c:pt>
                <c:pt idx="2436">
                  <c:v>26063</c:v>
                </c:pt>
                <c:pt idx="2437">
                  <c:v>26064</c:v>
                </c:pt>
                <c:pt idx="2438">
                  <c:v>26065</c:v>
                </c:pt>
                <c:pt idx="2439">
                  <c:v>26066</c:v>
                </c:pt>
                <c:pt idx="2440">
                  <c:v>26067</c:v>
                </c:pt>
                <c:pt idx="2441">
                  <c:v>26070</c:v>
                </c:pt>
                <c:pt idx="2442">
                  <c:v>26071</c:v>
                </c:pt>
                <c:pt idx="2443">
                  <c:v>26072</c:v>
                </c:pt>
                <c:pt idx="2444">
                  <c:v>26073</c:v>
                </c:pt>
                <c:pt idx="2445">
                  <c:v>26074</c:v>
                </c:pt>
                <c:pt idx="2446">
                  <c:v>26077</c:v>
                </c:pt>
                <c:pt idx="2447">
                  <c:v>26078</c:v>
                </c:pt>
                <c:pt idx="2448">
                  <c:v>26079</c:v>
                </c:pt>
                <c:pt idx="2449">
                  <c:v>26080</c:v>
                </c:pt>
                <c:pt idx="2450">
                  <c:v>26081</c:v>
                </c:pt>
                <c:pt idx="2451">
                  <c:v>26084</c:v>
                </c:pt>
                <c:pt idx="2452">
                  <c:v>26085</c:v>
                </c:pt>
                <c:pt idx="2453">
                  <c:v>26086</c:v>
                </c:pt>
                <c:pt idx="2454">
                  <c:v>26087</c:v>
                </c:pt>
                <c:pt idx="2455">
                  <c:v>26088</c:v>
                </c:pt>
                <c:pt idx="2456">
                  <c:v>26091</c:v>
                </c:pt>
                <c:pt idx="2457">
                  <c:v>26092</c:v>
                </c:pt>
                <c:pt idx="2458">
                  <c:v>26093</c:v>
                </c:pt>
                <c:pt idx="2459">
                  <c:v>26094</c:v>
                </c:pt>
                <c:pt idx="2460">
                  <c:v>26095</c:v>
                </c:pt>
                <c:pt idx="2461">
                  <c:v>26098</c:v>
                </c:pt>
                <c:pt idx="2462">
                  <c:v>26099</c:v>
                </c:pt>
                <c:pt idx="2463">
                  <c:v>26100</c:v>
                </c:pt>
                <c:pt idx="2464">
                  <c:v>26101</c:v>
                </c:pt>
                <c:pt idx="2465">
                  <c:v>26102</c:v>
                </c:pt>
                <c:pt idx="2466">
                  <c:v>26105</c:v>
                </c:pt>
                <c:pt idx="2467">
                  <c:v>26106</c:v>
                </c:pt>
                <c:pt idx="2468">
                  <c:v>26107</c:v>
                </c:pt>
                <c:pt idx="2469">
                  <c:v>26108</c:v>
                </c:pt>
                <c:pt idx="2470">
                  <c:v>26109</c:v>
                </c:pt>
                <c:pt idx="2471">
                  <c:v>26112</c:v>
                </c:pt>
                <c:pt idx="2472">
                  <c:v>26113</c:v>
                </c:pt>
                <c:pt idx="2473">
                  <c:v>26114</c:v>
                </c:pt>
                <c:pt idx="2474">
                  <c:v>26115</c:v>
                </c:pt>
                <c:pt idx="2475">
                  <c:v>26116</c:v>
                </c:pt>
                <c:pt idx="2476">
                  <c:v>26119</c:v>
                </c:pt>
                <c:pt idx="2477">
                  <c:v>26120</c:v>
                </c:pt>
                <c:pt idx="2478">
                  <c:v>26121</c:v>
                </c:pt>
                <c:pt idx="2479">
                  <c:v>26122</c:v>
                </c:pt>
                <c:pt idx="2480">
                  <c:v>26123</c:v>
                </c:pt>
                <c:pt idx="2481">
                  <c:v>26126</c:v>
                </c:pt>
                <c:pt idx="2482">
                  <c:v>26127</c:v>
                </c:pt>
                <c:pt idx="2483">
                  <c:v>26128</c:v>
                </c:pt>
                <c:pt idx="2484">
                  <c:v>26129</c:v>
                </c:pt>
                <c:pt idx="2485">
                  <c:v>26130</c:v>
                </c:pt>
                <c:pt idx="2486">
                  <c:v>26133</c:v>
                </c:pt>
                <c:pt idx="2487">
                  <c:v>26134</c:v>
                </c:pt>
                <c:pt idx="2488">
                  <c:v>26135</c:v>
                </c:pt>
                <c:pt idx="2489">
                  <c:v>26136</c:v>
                </c:pt>
                <c:pt idx="2490">
                  <c:v>26137</c:v>
                </c:pt>
                <c:pt idx="2491">
                  <c:v>26140</c:v>
                </c:pt>
                <c:pt idx="2492">
                  <c:v>26141</c:v>
                </c:pt>
                <c:pt idx="2493">
                  <c:v>26142</c:v>
                </c:pt>
                <c:pt idx="2494">
                  <c:v>26143</c:v>
                </c:pt>
                <c:pt idx="2495">
                  <c:v>26144</c:v>
                </c:pt>
                <c:pt idx="2496">
                  <c:v>26147</c:v>
                </c:pt>
                <c:pt idx="2497">
                  <c:v>26148</c:v>
                </c:pt>
                <c:pt idx="2498">
                  <c:v>26149</c:v>
                </c:pt>
                <c:pt idx="2499">
                  <c:v>26150</c:v>
                </c:pt>
                <c:pt idx="2500">
                  <c:v>26151</c:v>
                </c:pt>
                <c:pt idx="2501">
                  <c:v>26154</c:v>
                </c:pt>
                <c:pt idx="2502">
                  <c:v>26155</c:v>
                </c:pt>
                <c:pt idx="2503">
                  <c:v>26156</c:v>
                </c:pt>
                <c:pt idx="2504">
                  <c:v>26157</c:v>
                </c:pt>
                <c:pt idx="2505">
                  <c:v>26158</c:v>
                </c:pt>
                <c:pt idx="2506">
                  <c:v>26161</c:v>
                </c:pt>
                <c:pt idx="2507">
                  <c:v>26162</c:v>
                </c:pt>
                <c:pt idx="2508">
                  <c:v>26163</c:v>
                </c:pt>
                <c:pt idx="2509">
                  <c:v>26164</c:v>
                </c:pt>
                <c:pt idx="2510">
                  <c:v>26165</c:v>
                </c:pt>
                <c:pt idx="2511">
                  <c:v>26168</c:v>
                </c:pt>
                <c:pt idx="2512">
                  <c:v>26169</c:v>
                </c:pt>
                <c:pt idx="2513">
                  <c:v>26170</c:v>
                </c:pt>
                <c:pt idx="2514">
                  <c:v>26171</c:v>
                </c:pt>
                <c:pt idx="2515">
                  <c:v>26172</c:v>
                </c:pt>
                <c:pt idx="2516">
                  <c:v>26175</c:v>
                </c:pt>
                <c:pt idx="2517">
                  <c:v>26176</c:v>
                </c:pt>
                <c:pt idx="2518">
                  <c:v>26177</c:v>
                </c:pt>
                <c:pt idx="2519">
                  <c:v>26178</c:v>
                </c:pt>
                <c:pt idx="2520">
                  <c:v>26179</c:v>
                </c:pt>
                <c:pt idx="2521">
                  <c:v>26182</c:v>
                </c:pt>
                <c:pt idx="2522">
                  <c:v>26183</c:v>
                </c:pt>
                <c:pt idx="2523">
                  <c:v>26184</c:v>
                </c:pt>
                <c:pt idx="2524">
                  <c:v>26185</c:v>
                </c:pt>
                <c:pt idx="2525">
                  <c:v>26186</c:v>
                </c:pt>
                <c:pt idx="2526">
                  <c:v>26189</c:v>
                </c:pt>
                <c:pt idx="2527">
                  <c:v>26190</c:v>
                </c:pt>
                <c:pt idx="2528">
                  <c:v>26191</c:v>
                </c:pt>
                <c:pt idx="2529">
                  <c:v>26192</c:v>
                </c:pt>
                <c:pt idx="2530">
                  <c:v>26193</c:v>
                </c:pt>
                <c:pt idx="2531">
                  <c:v>26196</c:v>
                </c:pt>
                <c:pt idx="2532">
                  <c:v>26197</c:v>
                </c:pt>
                <c:pt idx="2533">
                  <c:v>26198</c:v>
                </c:pt>
                <c:pt idx="2534">
                  <c:v>26199</c:v>
                </c:pt>
                <c:pt idx="2535">
                  <c:v>26200</c:v>
                </c:pt>
                <c:pt idx="2536">
                  <c:v>26203</c:v>
                </c:pt>
                <c:pt idx="2537">
                  <c:v>26204</c:v>
                </c:pt>
                <c:pt idx="2538">
                  <c:v>26205</c:v>
                </c:pt>
                <c:pt idx="2539">
                  <c:v>26206</c:v>
                </c:pt>
                <c:pt idx="2540">
                  <c:v>26207</c:v>
                </c:pt>
                <c:pt idx="2541">
                  <c:v>26210</c:v>
                </c:pt>
                <c:pt idx="2542">
                  <c:v>26211</c:v>
                </c:pt>
                <c:pt idx="2543">
                  <c:v>26212</c:v>
                </c:pt>
                <c:pt idx="2544">
                  <c:v>26213</c:v>
                </c:pt>
                <c:pt idx="2545">
                  <c:v>26214</c:v>
                </c:pt>
                <c:pt idx="2546">
                  <c:v>26217</c:v>
                </c:pt>
                <c:pt idx="2547">
                  <c:v>26218</c:v>
                </c:pt>
                <c:pt idx="2548">
                  <c:v>26219</c:v>
                </c:pt>
                <c:pt idx="2549">
                  <c:v>26220</c:v>
                </c:pt>
                <c:pt idx="2550">
                  <c:v>26221</c:v>
                </c:pt>
                <c:pt idx="2551">
                  <c:v>26224</c:v>
                </c:pt>
                <c:pt idx="2552">
                  <c:v>26225</c:v>
                </c:pt>
                <c:pt idx="2553">
                  <c:v>26226</c:v>
                </c:pt>
                <c:pt idx="2554">
                  <c:v>26227</c:v>
                </c:pt>
                <c:pt idx="2555">
                  <c:v>26228</c:v>
                </c:pt>
                <c:pt idx="2556">
                  <c:v>26231</c:v>
                </c:pt>
                <c:pt idx="2557">
                  <c:v>26232</c:v>
                </c:pt>
                <c:pt idx="2558">
                  <c:v>26233</c:v>
                </c:pt>
                <c:pt idx="2559">
                  <c:v>26234</c:v>
                </c:pt>
                <c:pt idx="2560">
                  <c:v>26235</c:v>
                </c:pt>
                <c:pt idx="2561">
                  <c:v>26238</c:v>
                </c:pt>
                <c:pt idx="2562">
                  <c:v>26239</c:v>
                </c:pt>
                <c:pt idx="2563">
                  <c:v>26240</c:v>
                </c:pt>
                <c:pt idx="2564">
                  <c:v>26241</c:v>
                </c:pt>
                <c:pt idx="2565">
                  <c:v>26242</c:v>
                </c:pt>
                <c:pt idx="2566">
                  <c:v>26245</c:v>
                </c:pt>
                <c:pt idx="2567">
                  <c:v>26246</c:v>
                </c:pt>
                <c:pt idx="2568">
                  <c:v>26247</c:v>
                </c:pt>
                <c:pt idx="2569">
                  <c:v>26248</c:v>
                </c:pt>
                <c:pt idx="2570">
                  <c:v>26249</c:v>
                </c:pt>
                <c:pt idx="2571">
                  <c:v>26252</c:v>
                </c:pt>
                <c:pt idx="2572">
                  <c:v>26253</c:v>
                </c:pt>
                <c:pt idx="2573">
                  <c:v>26254</c:v>
                </c:pt>
                <c:pt idx="2574">
                  <c:v>26255</c:v>
                </c:pt>
                <c:pt idx="2575">
                  <c:v>26256</c:v>
                </c:pt>
                <c:pt idx="2576">
                  <c:v>26259</c:v>
                </c:pt>
                <c:pt idx="2577">
                  <c:v>26260</c:v>
                </c:pt>
                <c:pt idx="2578">
                  <c:v>26261</c:v>
                </c:pt>
                <c:pt idx="2579">
                  <c:v>26262</c:v>
                </c:pt>
                <c:pt idx="2580">
                  <c:v>26263</c:v>
                </c:pt>
                <c:pt idx="2581">
                  <c:v>26266</c:v>
                </c:pt>
                <c:pt idx="2582">
                  <c:v>26267</c:v>
                </c:pt>
                <c:pt idx="2583">
                  <c:v>26268</c:v>
                </c:pt>
                <c:pt idx="2584">
                  <c:v>26269</c:v>
                </c:pt>
                <c:pt idx="2585">
                  <c:v>26270</c:v>
                </c:pt>
                <c:pt idx="2586">
                  <c:v>26273</c:v>
                </c:pt>
                <c:pt idx="2587">
                  <c:v>26274</c:v>
                </c:pt>
                <c:pt idx="2588">
                  <c:v>26275</c:v>
                </c:pt>
                <c:pt idx="2589">
                  <c:v>26276</c:v>
                </c:pt>
                <c:pt idx="2590">
                  <c:v>26277</c:v>
                </c:pt>
                <c:pt idx="2591">
                  <c:v>26280</c:v>
                </c:pt>
                <c:pt idx="2592">
                  <c:v>26281</c:v>
                </c:pt>
                <c:pt idx="2593">
                  <c:v>26282</c:v>
                </c:pt>
                <c:pt idx="2594">
                  <c:v>26283</c:v>
                </c:pt>
                <c:pt idx="2595">
                  <c:v>26284</c:v>
                </c:pt>
                <c:pt idx="2596">
                  <c:v>26287</c:v>
                </c:pt>
                <c:pt idx="2597">
                  <c:v>26288</c:v>
                </c:pt>
                <c:pt idx="2598">
                  <c:v>26289</c:v>
                </c:pt>
                <c:pt idx="2599">
                  <c:v>26290</c:v>
                </c:pt>
                <c:pt idx="2600">
                  <c:v>26291</c:v>
                </c:pt>
                <c:pt idx="2601">
                  <c:v>26294</c:v>
                </c:pt>
                <c:pt idx="2602">
                  <c:v>26295</c:v>
                </c:pt>
                <c:pt idx="2603">
                  <c:v>26296</c:v>
                </c:pt>
                <c:pt idx="2604">
                  <c:v>26297</c:v>
                </c:pt>
                <c:pt idx="2605">
                  <c:v>26298</c:v>
                </c:pt>
                <c:pt idx="2606">
                  <c:v>26301</c:v>
                </c:pt>
                <c:pt idx="2607">
                  <c:v>26302</c:v>
                </c:pt>
                <c:pt idx="2608">
                  <c:v>26303</c:v>
                </c:pt>
                <c:pt idx="2609">
                  <c:v>26304</c:v>
                </c:pt>
                <c:pt idx="2610">
                  <c:v>26305</c:v>
                </c:pt>
                <c:pt idx="2611">
                  <c:v>26308</c:v>
                </c:pt>
                <c:pt idx="2612">
                  <c:v>26309</c:v>
                </c:pt>
                <c:pt idx="2613">
                  <c:v>26310</c:v>
                </c:pt>
                <c:pt idx="2614">
                  <c:v>26311</c:v>
                </c:pt>
                <c:pt idx="2615">
                  <c:v>26312</c:v>
                </c:pt>
                <c:pt idx="2616">
                  <c:v>26315</c:v>
                </c:pt>
                <c:pt idx="2617">
                  <c:v>26316</c:v>
                </c:pt>
                <c:pt idx="2618">
                  <c:v>26317</c:v>
                </c:pt>
                <c:pt idx="2619">
                  <c:v>26318</c:v>
                </c:pt>
                <c:pt idx="2620">
                  <c:v>26319</c:v>
                </c:pt>
                <c:pt idx="2621">
                  <c:v>26322</c:v>
                </c:pt>
                <c:pt idx="2622">
                  <c:v>26323</c:v>
                </c:pt>
                <c:pt idx="2623">
                  <c:v>26324</c:v>
                </c:pt>
                <c:pt idx="2624">
                  <c:v>26325</c:v>
                </c:pt>
                <c:pt idx="2625">
                  <c:v>26326</c:v>
                </c:pt>
                <c:pt idx="2626">
                  <c:v>26329</c:v>
                </c:pt>
                <c:pt idx="2627">
                  <c:v>26330</c:v>
                </c:pt>
                <c:pt idx="2628">
                  <c:v>26331</c:v>
                </c:pt>
                <c:pt idx="2629">
                  <c:v>26332</c:v>
                </c:pt>
                <c:pt idx="2630">
                  <c:v>26333</c:v>
                </c:pt>
                <c:pt idx="2631">
                  <c:v>26336</c:v>
                </c:pt>
                <c:pt idx="2632">
                  <c:v>26337</c:v>
                </c:pt>
                <c:pt idx="2633">
                  <c:v>26338</c:v>
                </c:pt>
                <c:pt idx="2634">
                  <c:v>26339</c:v>
                </c:pt>
                <c:pt idx="2635">
                  <c:v>26340</c:v>
                </c:pt>
                <c:pt idx="2636">
                  <c:v>26343</c:v>
                </c:pt>
                <c:pt idx="2637">
                  <c:v>26344</c:v>
                </c:pt>
                <c:pt idx="2638">
                  <c:v>26345</c:v>
                </c:pt>
                <c:pt idx="2639">
                  <c:v>26346</c:v>
                </c:pt>
                <c:pt idx="2640">
                  <c:v>26347</c:v>
                </c:pt>
                <c:pt idx="2641">
                  <c:v>26350</c:v>
                </c:pt>
                <c:pt idx="2642">
                  <c:v>26351</c:v>
                </c:pt>
                <c:pt idx="2643">
                  <c:v>26352</c:v>
                </c:pt>
                <c:pt idx="2644">
                  <c:v>26353</c:v>
                </c:pt>
                <c:pt idx="2645">
                  <c:v>26354</c:v>
                </c:pt>
                <c:pt idx="2646">
                  <c:v>26357</c:v>
                </c:pt>
                <c:pt idx="2647">
                  <c:v>26358</c:v>
                </c:pt>
                <c:pt idx="2648">
                  <c:v>26359</c:v>
                </c:pt>
                <c:pt idx="2649">
                  <c:v>26360</c:v>
                </c:pt>
                <c:pt idx="2650">
                  <c:v>26361</c:v>
                </c:pt>
                <c:pt idx="2651">
                  <c:v>26364</c:v>
                </c:pt>
                <c:pt idx="2652">
                  <c:v>26365</c:v>
                </c:pt>
                <c:pt idx="2653">
                  <c:v>26366</c:v>
                </c:pt>
                <c:pt idx="2654">
                  <c:v>26367</c:v>
                </c:pt>
                <c:pt idx="2655">
                  <c:v>26368</c:v>
                </c:pt>
                <c:pt idx="2656">
                  <c:v>26371</c:v>
                </c:pt>
                <c:pt idx="2657">
                  <c:v>26372</c:v>
                </c:pt>
                <c:pt idx="2658">
                  <c:v>26373</c:v>
                </c:pt>
                <c:pt idx="2659">
                  <c:v>26374</c:v>
                </c:pt>
                <c:pt idx="2660">
                  <c:v>26375</c:v>
                </c:pt>
                <c:pt idx="2661">
                  <c:v>26378</c:v>
                </c:pt>
                <c:pt idx="2662">
                  <c:v>26379</c:v>
                </c:pt>
                <c:pt idx="2663">
                  <c:v>26380</c:v>
                </c:pt>
                <c:pt idx="2664">
                  <c:v>26381</c:v>
                </c:pt>
                <c:pt idx="2665">
                  <c:v>26382</c:v>
                </c:pt>
                <c:pt idx="2666">
                  <c:v>26385</c:v>
                </c:pt>
                <c:pt idx="2667">
                  <c:v>26386</c:v>
                </c:pt>
                <c:pt idx="2668">
                  <c:v>26387</c:v>
                </c:pt>
                <c:pt idx="2669">
                  <c:v>26388</c:v>
                </c:pt>
                <c:pt idx="2670">
                  <c:v>26389</c:v>
                </c:pt>
                <c:pt idx="2671">
                  <c:v>26392</c:v>
                </c:pt>
                <c:pt idx="2672">
                  <c:v>26393</c:v>
                </c:pt>
                <c:pt idx="2673">
                  <c:v>26394</c:v>
                </c:pt>
                <c:pt idx="2674">
                  <c:v>26395</c:v>
                </c:pt>
                <c:pt idx="2675">
                  <c:v>26396</c:v>
                </c:pt>
                <c:pt idx="2676">
                  <c:v>26399</c:v>
                </c:pt>
                <c:pt idx="2677">
                  <c:v>26400</c:v>
                </c:pt>
                <c:pt idx="2678">
                  <c:v>26401</c:v>
                </c:pt>
                <c:pt idx="2679">
                  <c:v>26402</c:v>
                </c:pt>
                <c:pt idx="2680">
                  <c:v>26403</c:v>
                </c:pt>
                <c:pt idx="2681">
                  <c:v>26406</c:v>
                </c:pt>
                <c:pt idx="2682">
                  <c:v>26407</c:v>
                </c:pt>
                <c:pt idx="2683">
                  <c:v>26408</c:v>
                </c:pt>
                <c:pt idx="2684">
                  <c:v>26409</c:v>
                </c:pt>
                <c:pt idx="2685">
                  <c:v>26410</c:v>
                </c:pt>
                <c:pt idx="2686">
                  <c:v>26413</c:v>
                </c:pt>
                <c:pt idx="2687">
                  <c:v>26414</c:v>
                </c:pt>
                <c:pt idx="2688">
                  <c:v>26415</c:v>
                </c:pt>
                <c:pt idx="2689">
                  <c:v>26416</c:v>
                </c:pt>
                <c:pt idx="2690">
                  <c:v>26417</c:v>
                </c:pt>
                <c:pt idx="2691">
                  <c:v>26420</c:v>
                </c:pt>
                <c:pt idx="2692">
                  <c:v>26421</c:v>
                </c:pt>
                <c:pt idx="2693">
                  <c:v>26422</c:v>
                </c:pt>
                <c:pt idx="2694">
                  <c:v>26423</c:v>
                </c:pt>
                <c:pt idx="2695">
                  <c:v>26424</c:v>
                </c:pt>
                <c:pt idx="2696">
                  <c:v>26427</c:v>
                </c:pt>
                <c:pt idx="2697">
                  <c:v>26428</c:v>
                </c:pt>
                <c:pt idx="2698">
                  <c:v>26429</c:v>
                </c:pt>
                <c:pt idx="2699">
                  <c:v>26430</c:v>
                </c:pt>
                <c:pt idx="2700">
                  <c:v>26431</c:v>
                </c:pt>
                <c:pt idx="2701">
                  <c:v>26434</c:v>
                </c:pt>
                <c:pt idx="2702">
                  <c:v>26435</c:v>
                </c:pt>
                <c:pt idx="2703">
                  <c:v>26436</c:v>
                </c:pt>
                <c:pt idx="2704">
                  <c:v>26437</c:v>
                </c:pt>
                <c:pt idx="2705">
                  <c:v>26438</c:v>
                </c:pt>
                <c:pt idx="2706">
                  <c:v>26441</c:v>
                </c:pt>
                <c:pt idx="2707">
                  <c:v>26442</c:v>
                </c:pt>
                <c:pt idx="2708">
                  <c:v>26443</c:v>
                </c:pt>
                <c:pt idx="2709">
                  <c:v>26444</c:v>
                </c:pt>
                <c:pt idx="2710">
                  <c:v>26445</c:v>
                </c:pt>
                <c:pt idx="2711">
                  <c:v>26448</c:v>
                </c:pt>
                <c:pt idx="2712">
                  <c:v>26449</c:v>
                </c:pt>
                <c:pt idx="2713">
                  <c:v>26450</c:v>
                </c:pt>
                <c:pt idx="2714">
                  <c:v>26451</c:v>
                </c:pt>
                <c:pt idx="2715">
                  <c:v>26452</c:v>
                </c:pt>
                <c:pt idx="2716">
                  <c:v>26455</c:v>
                </c:pt>
                <c:pt idx="2717">
                  <c:v>26456</c:v>
                </c:pt>
                <c:pt idx="2718">
                  <c:v>26457</c:v>
                </c:pt>
                <c:pt idx="2719">
                  <c:v>26458</c:v>
                </c:pt>
                <c:pt idx="2720">
                  <c:v>26459</c:v>
                </c:pt>
                <c:pt idx="2721">
                  <c:v>26462</c:v>
                </c:pt>
                <c:pt idx="2722">
                  <c:v>26463</c:v>
                </c:pt>
                <c:pt idx="2723">
                  <c:v>26464</c:v>
                </c:pt>
                <c:pt idx="2724">
                  <c:v>26465</c:v>
                </c:pt>
                <c:pt idx="2725">
                  <c:v>26466</c:v>
                </c:pt>
                <c:pt idx="2726">
                  <c:v>26469</c:v>
                </c:pt>
                <c:pt idx="2727">
                  <c:v>26470</c:v>
                </c:pt>
                <c:pt idx="2728">
                  <c:v>26471</c:v>
                </c:pt>
                <c:pt idx="2729">
                  <c:v>26472</c:v>
                </c:pt>
                <c:pt idx="2730">
                  <c:v>26473</c:v>
                </c:pt>
                <c:pt idx="2731">
                  <c:v>26476</c:v>
                </c:pt>
                <c:pt idx="2732">
                  <c:v>26477</c:v>
                </c:pt>
                <c:pt idx="2733">
                  <c:v>26478</c:v>
                </c:pt>
                <c:pt idx="2734">
                  <c:v>26479</c:v>
                </c:pt>
                <c:pt idx="2735">
                  <c:v>26480</c:v>
                </c:pt>
                <c:pt idx="2736">
                  <c:v>26483</c:v>
                </c:pt>
                <c:pt idx="2737">
                  <c:v>26484</c:v>
                </c:pt>
                <c:pt idx="2738">
                  <c:v>26485</c:v>
                </c:pt>
                <c:pt idx="2739">
                  <c:v>26486</c:v>
                </c:pt>
                <c:pt idx="2740">
                  <c:v>26487</c:v>
                </c:pt>
                <c:pt idx="2741">
                  <c:v>26490</c:v>
                </c:pt>
                <c:pt idx="2742">
                  <c:v>26491</c:v>
                </c:pt>
                <c:pt idx="2743">
                  <c:v>26492</c:v>
                </c:pt>
                <c:pt idx="2744">
                  <c:v>26493</c:v>
                </c:pt>
                <c:pt idx="2745">
                  <c:v>26494</c:v>
                </c:pt>
                <c:pt idx="2746">
                  <c:v>26497</c:v>
                </c:pt>
                <c:pt idx="2747">
                  <c:v>26498</c:v>
                </c:pt>
                <c:pt idx="2748">
                  <c:v>26499</c:v>
                </c:pt>
                <c:pt idx="2749">
                  <c:v>26500</c:v>
                </c:pt>
                <c:pt idx="2750">
                  <c:v>26501</c:v>
                </c:pt>
                <c:pt idx="2751">
                  <c:v>26504</c:v>
                </c:pt>
                <c:pt idx="2752">
                  <c:v>26505</c:v>
                </c:pt>
                <c:pt idx="2753">
                  <c:v>26506</c:v>
                </c:pt>
                <c:pt idx="2754">
                  <c:v>26507</c:v>
                </c:pt>
                <c:pt idx="2755">
                  <c:v>26508</c:v>
                </c:pt>
                <c:pt idx="2756">
                  <c:v>26511</c:v>
                </c:pt>
                <c:pt idx="2757">
                  <c:v>26512</c:v>
                </c:pt>
                <c:pt idx="2758">
                  <c:v>26513</c:v>
                </c:pt>
                <c:pt idx="2759">
                  <c:v>26514</c:v>
                </c:pt>
                <c:pt idx="2760">
                  <c:v>26515</c:v>
                </c:pt>
                <c:pt idx="2761">
                  <c:v>26518</c:v>
                </c:pt>
                <c:pt idx="2762">
                  <c:v>26519</c:v>
                </c:pt>
                <c:pt idx="2763">
                  <c:v>26520</c:v>
                </c:pt>
                <c:pt idx="2764">
                  <c:v>26521</c:v>
                </c:pt>
                <c:pt idx="2765">
                  <c:v>26522</c:v>
                </c:pt>
                <c:pt idx="2766">
                  <c:v>26525</c:v>
                </c:pt>
                <c:pt idx="2767">
                  <c:v>26526</c:v>
                </c:pt>
                <c:pt idx="2768">
                  <c:v>26527</c:v>
                </c:pt>
                <c:pt idx="2769">
                  <c:v>26528</c:v>
                </c:pt>
                <c:pt idx="2770">
                  <c:v>26529</c:v>
                </c:pt>
                <c:pt idx="2771">
                  <c:v>26532</c:v>
                </c:pt>
                <c:pt idx="2772">
                  <c:v>26533</c:v>
                </c:pt>
                <c:pt idx="2773">
                  <c:v>26534</c:v>
                </c:pt>
                <c:pt idx="2774">
                  <c:v>26535</c:v>
                </c:pt>
                <c:pt idx="2775">
                  <c:v>26536</c:v>
                </c:pt>
                <c:pt idx="2776">
                  <c:v>26539</c:v>
                </c:pt>
                <c:pt idx="2777">
                  <c:v>26540</c:v>
                </c:pt>
                <c:pt idx="2778">
                  <c:v>26541</c:v>
                </c:pt>
                <c:pt idx="2779">
                  <c:v>26542</c:v>
                </c:pt>
                <c:pt idx="2780">
                  <c:v>26543</c:v>
                </c:pt>
                <c:pt idx="2781">
                  <c:v>26546</c:v>
                </c:pt>
                <c:pt idx="2782">
                  <c:v>26547</c:v>
                </c:pt>
                <c:pt idx="2783">
                  <c:v>26548</c:v>
                </c:pt>
                <c:pt idx="2784">
                  <c:v>26549</c:v>
                </c:pt>
                <c:pt idx="2785">
                  <c:v>26550</c:v>
                </c:pt>
                <c:pt idx="2786">
                  <c:v>26553</c:v>
                </c:pt>
                <c:pt idx="2787">
                  <c:v>26554</c:v>
                </c:pt>
                <c:pt idx="2788">
                  <c:v>26555</c:v>
                </c:pt>
                <c:pt idx="2789">
                  <c:v>26556</c:v>
                </c:pt>
                <c:pt idx="2790">
                  <c:v>26557</c:v>
                </c:pt>
                <c:pt idx="2791">
                  <c:v>26560</c:v>
                </c:pt>
                <c:pt idx="2792">
                  <c:v>26561</c:v>
                </c:pt>
                <c:pt idx="2793">
                  <c:v>26562</c:v>
                </c:pt>
                <c:pt idx="2794">
                  <c:v>26563</c:v>
                </c:pt>
                <c:pt idx="2795">
                  <c:v>26564</c:v>
                </c:pt>
                <c:pt idx="2796">
                  <c:v>26567</c:v>
                </c:pt>
                <c:pt idx="2797">
                  <c:v>26568</c:v>
                </c:pt>
                <c:pt idx="2798">
                  <c:v>26569</c:v>
                </c:pt>
                <c:pt idx="2799">
                  <c:v>26570</c:v>
                </c:pt>
                <c:pt idx="2800">
                  <c:v>26571</c:v>
                </c:pt>
                <c:pt idx="2801">
                  <c:v>26574</c:v>
                </c:pt>
                <c:pt idx="2802">
                  <c:v>26575</c:v>
                </c:pt>
                <c:pt idx="2803">
                  <c:v>26576</c:v>
                </c:pt>
                <c:pt idx="2804">
                  <c:v>26577</c:v>
                </c:pt>
                <c:pt idx="2805">
                  <c:v>26578</c:v>
                </c:pt>
                <c:pt idx="2806">
                  <c:v>26581</c:v>
                </c:pt>
                <c:pt idx="2807">
                  <c:v>26582</c:v>
                </c:pt>
                <c:pt idx="2808">
                  <c:v>26583</c:v>
                </c:pt>
                <c:pt idx="2809">
                  <c:v>26584</c:v>
                </c:pt>
                <c:pt idx="2810">
                  <c:v>26585</c:v>
                </c:pt>
                <c:pt idx="2811">
                  <c:v>26588</c:v>
                </c:pt>
                <c:pt idx="2812">
                  <c:v>26589</c:v>
                </c:pt>
                <c:pt idx="2813">
                  <c:v>26590</c:v>
                </c:pt>
                <c:pt idx="2814">
                  <c:v>26591</c:v>
                </c:pt>
                <c:pt idx="2815">
                  <c:v>26592</c:v>
                </c:pt>
                <c:pt idx="2816">
                  <c:v>26595</c:v>
                </c:pt>
                <c:pt idx="2817">
                  <c:v>26596</c:v>
                </c:pt>
                <c:pt idx="2818">
                  <c:v>26597</c:v>
                </c:pt>
                <c:pt idx="2819">
                  <c:v>26598</c:v>
                </c:pt>
                <c:pt idx="2820">
                  <c:v>26599</c:v>
                </c:pt>
                <c:pt idx="2821">
                  <c:v>26602</c:v>
                </c:pt>
                <c:pt idx="2822">
                  <c:v>26603</c:v>
                </c:pt>
                <c:pt idx="2823">
                  <c:v>26604</c:v>
                </c:pt>
                <c:pt idx="2824">
                  <c:v>26605</c:v>
                </c:pt>
                <c:pt idx="2825">
                  <c:v>26606</c:v>
                </c:pt>
                <c:pt idx="2826">
                  <c:v>26609</c:v>
                </c:pt>
                <c:pt idx="2827">
                  <c:v>26610</c:v>
                </c:pt>
                <c:pt idx="2828">
                  <c:v>26611</c:v>
                </c:pt>
                <c:pt idx="2829">
                  <c:v>26612</c:v>
                </c:pt>
                <c:pt idx="2830">
                  <c:v>26613</c:v>
                </c:pt>
                <c:pt idx="2831">
                  <c:v>26616</c:v>
                </c:pt>
                <c:pt idx="2832">
                  <c:v>26617</c:v>
                </c:pt>
                <c:pt idx="2833">
                  <c:v>26618</c:v>
                </c:pt>
                <c:pt idx="2834">
                  <c:v>26619</c:v>
                </c:pt>
                <c:pt idx="2835">
                  <c:v>26620</c:v>
                </c:pt>
                <c:pt idx="2836">
                  <c:v>26623</c:v>
                </c:pt>
                <c:pt idx="2837">
                  <c:v>26624</c:v>
                </c:pt>
                <c:pt idx="2838">
                  <c:v>26625</c:v>
                </c:pt>
                <c:pt idx="2839">
                  <c:v>26626</c:v>
                </c:pt>
                <c:pt idx="2840">
                  <c:v>26627</c:v>
                </c:pt>
                <c:pt idx="2841">
                  <c:v>26630</c:v>
                </c:pt>
                <c:pt idx="2842">
                  <c:v>26631</c:v>
                </c:pt>
                <c:pt idx="2843">
                  <c:v>26632</c:v>
                </c:pt>
                <c:pt idx="2844">
                  <c:v>26633</c:v>
                </c:pt>
                <c:pt idx="2845">
                  <c:v>26634</c:v>
                </c:pt>
                <c:pt idx="2846">
                  <c:v>26637</c:v>
                </c:pt>
                <c:pt idx="2847">
                  <c:v>26638</c:v>
                </c:pt>
                <c:pt idx="2848">
                  <c:v>26639</c:v>
                </c:pt>
                <c:pt idx="2849">
                  <c:v>26640</c:v>
                </c:pt>
                <c:pt idx="2850">
                  <c:v>26641</c:v>
                </c:pt>
                <c:pt idx="2851">
                  <c:v>26644</c:v>
                </c:pt>
                <c:pt idx="2852">
                  <c:v>26645</c:v>
                </c:pt>
                <c:pt idx="2853">
                  <c:v>26646</c:v>
                </c:pt>
                <c:pt idx="2854">
                  <c:v>26647</c:v>
                </c:pt>
                <c:pt idx="2855">
                  <c:v>26648</c:v>
                </c:pt>
                <c:pt idx="2856">
                  <c:v>26651</c:v>
                </c:pt>
                <c:pt idx="2857">
                  <c:v>26652</c:v>
                </c:pt>
                <c:pt idx="2858">
                  <c:v>26653</c:v>
                </c:pt>
                <c:pt idx="2859">
                  <c:v>26654</c:v>
                </c:pt>
                <c:pt idx="2860">
                  <c:v>26655</c:v>
                </c:pt>
                <c:pt idx="2861">
                  <c:v>26658</c:v>
                </c:pt>
                <c:pt idx="2862">
                  <c:v>26659</c:v>
                </c:pt>
                <c:pt idx="2863">
                  <c:v>26660</c:v>
                </c:pt>
                <c:pt idx="2864">
                  <c:v>26661</c:v>
                </c:pt>
                <c:pt idx="2865">
                  <c:v>26662</c:v>
                </c:pt>
                <c:pt idx="2866">
                  <c:v>26665</c:v>
                </c:pt>
                <c:pt idx="2867">
                  <c:v>26666</c:v>
                </c:pt>
                <c:pt idx="2868">
                  <c:v>26667</c:v>
                </c:pt>
                <c:pt idx="2869">
                  <c:v>26668</c:v>
                </c:pt>
                <c:pt idx="2870">
                  <c:v>26669</c:v>
                </c:pt>
                <c:pt idx="2871">
                  <c:v>26672</c:v>
                </c:pt>
                <c:pt idx="2872">
                  <c:v>26673</c:v>
                </c:pt>
                <c:pt idx="2873">
                  <c:v>26674</c:v>
                </c:pt>
                <c:pt idx="2874">
                  <c:v>26675</c:v>
                </c:pt>
                <c:pt idx="2875">
                  <c:v>26676</c:v>
                </c:pt>
                <c:pt idx="2876">
                  <c:v>26679</c:v>
                </c:pt>
                <c:pt idx="2877">
                  <c:v>26680</c:v>
                </c:pt>
                <c:pt idx="2878">
                  <c:v>26681</c:v>
                </c:pt>
                <c:pt idx="2879">
                  <c:v>26682</c:v>
                </c:pt>
                <c:pt idx="2880">
                  <c:v>26683</c:v>
                </c:pt>
                <c:pt idx="2881">
                  <c:v>26686</c:v>
                </c:pt>
                <c:pt idx="2882">
                  <c:v>26687</c:v>
                </c:pt>
                <c:pt idx="2883">
                  <c:v>26688</c:v>
                </c:pt>
                <c:pt idx="2884">
                  <c:v>26689</c:v>
                </c:pt>
                <c:pt idx="2885">
                  <c:v>26690</c:v>
                </c:pt>
                <c:pt idx="2886">
                  <c:v>26693</c:v>
                </c:pt>
                <c:pt idx="2887">
                  <c:v>26694</c:v>
                </c:pt>
                <c:pt idx="2888">
                  <c:v>26695</c:v>
                </c:pt>
                <c:pt idx="2889">
                  <c:v>26696</c:v>
                </c:pt>
                <c:pt idx="2890">
                  <c:v>26697</c:v>
                </c:pt>
                <c:pt idx="2891">
                  <c:v>26700</c:v>
                </c:pt>
                <c:pt idx="2892">
                  <c:v>26701</c:v>
                </c:pt>
                <c:pt idx="2893">
                  <c:v>26702</c:v>
                </c:pt>
                <c:pt idx="2894">
                  <c:v>26703</c:v>
                </c:pt>
                <c:pt idx="2895">
                  <c:v>26704</c:v>
                </c:pt>
                <c:pt idx="2896">
                  <c:v>26707</c:v>
                </c:pt>
                <c:pt idx="2897">
                  <c:v>26708</c:v>
                </c:pt>
                <c:pt idx="2898">
                  <c:v>26709</c:v>
                </c:pt>
                <c:pt idx="2899">
                  <c:v>26710</c:v>
                </c:pt>
                <c:pt idx="2900">
                  <c:v>26711</c:v>
                </c:pt>
                <c:pt idx="2901">
                  <c:v>26714</c:v>
                </c:pt>
                <c:pt idx="2902">
                  <c:v>26715</c:v>
                </c:pt>
                <c:pt idx="2903">
                  <c:v>26716</c:v>
                </c:pt>
                <c:pt idx="2904">
                  <c:v>26717</c:v>
                </c:pt>
                <c:pt idx="2905">
                  <c:v>26718</c:v>
                </c:pt>
                <c:pt idx="2906">
                  <c:v>26721</c:v>
                </c:pt>
                <c:pt idx="2907">
                  <c:v>26722</c:v>
                </c:pt>
                <c:pt idx="2908">
                  <c:v>26723</c:v>
                </c:pt>
                <c:pt idx="2909">
                  <c:v>26724</c:v>
                </c:pt>
                <c:pt idx="2910">
                  <c:v>26725</c:v>
                </c:pt>
                <c:pt idx="2911">
                  <c:v>26728</c:v>
                </c:pt>
                <c:pt idx="2912">
                  <c:v>26729</c:v>
                </c:pt>
                <c:pt idx="2913">
                  <c:v>26730</c:v>
                </c:pt>
                <c:pt idx="2914">
                  <c:v>26731</c:v>
                </c:pt>
                <c:pt idx="2915">
                  <c:v>26732</c:v>
                </c:pt>
                <c:pt idx="2916">
                  <c:v>26735</c:v>
                </c:pt>
                <c:pt idx="2917">
                  <c:v>26736</c:v>
                </c:pt>
                <c:pt idx="2918">
                  <c:v>26737</c:v>
                </c:pt>
                <c:pt idx="2919">
                  <c:v>26738</c:v>
                </c:pt>
                <c:pt idx="2920">
                  <c:v>26739</c:v>
                </c:pt>
                <c:pt idx="2921">
                  <c:v>26742</c:v>
                </c:pt>
                <c:pt idx="2922">
                  <c:v>26743</c:v>
                </c:pt>
                <c:pt idx="2923">
                  <c:v>26744</c:v>
                </c:pt>
                <c:pt idx="2924">
                  <c:v>26745</c:v>
                </c:pt>
                <c:pt idx="2925">
                  <c:v>26746</c:v>
                </c:pt>
                <c:pt idx="2926">
                  <c:v>26749</c:v>
                </c:pt>
                <c:pt idx="2927">
                  <c:v>26750</c:v>
                </c:pt>
                <c:pt idx="2928">
                  <c:v>26751</c:v>
                </c:pt>
                <c:pt idx="2929">
                  <c:v>26752</c:v>
                </c:pt>
                <c:pt idx="2930">
                  <c:v>26753</c:v>
                </c:pt>
                <c:pt idx="2931">
                  <c:v>26756</c:v>
                </c:pt>
                <c:pt idx="2932">
                  <c:v>26757</c:v>
                </c:pt>
                <c:pt idx="2933">
                  <c:v>26758</c:v>
                </c:pt>
                <c:pt idx="2934">
                  <c:v>26759</c:v>
                </c:pt>
                <c:pt idx="2935">
                  <c:v>26760</c:v>
                </c:pt>
                <c:pt idx="2936">
                  <c:v>26763</c:v>
                </c:pt>
                <c:pt idx="2937">
                  <c:v>26764</c:v>
                </c:pt>
                <c:pt idx="2938">
                  <c:v>26765</c:v>
                </c:pt>
                <c:pt idx="2939">
                  <c:v>26766</c:v>
                </c:pt>
                <c:pt idx="2940">
                  <c:v>26767</c:v>
                </c:pt>
                <c:pt idx="2941">
                  <c:v>26770</c:v>
                </c:pt>
                <c:pt idx="2942">
                  <c:v>26771</c:v>
                </c:pt>
                <c:pt idx="2943">
                  <c:v>26772</c:v>
                </c:pt>
                <c:pt idx="2944">
                  <c:v>26773</c:v>
                </c:pt>
                <c:pt idx="2945">
                  <c:v>26774</c:v>
                </c:pt>
                <c:pt idx="2946">
                  <c:v>26777</c:v>
                </c:pt>
                <c:pt idx="2947">
                  <c:v>26778</c:v>
                </c:pt>
                <c:pt idx="2948">
                  <c:v>26779</c:v>
                </c:pt>
                <c:pt idx="2949">
                  <c:v>26780</c:v>
                </c:pt>
                <c:pt idx="2950">
                  <c:v>26781</c:v>
                </c:pt>
                <c:pt idx="2951">
                  <c:v>26784</c:v>
                </c:pt>
                <c:pt idx="2952">
                  <c:v>26785</c:v>
                </c:pt>
                <c:pt idx="2953">
                  <c:v>26786</c:v>
                </c:pt>
                <c:pt idx="2954">
                  <c:v>26787</c:v>
                </c:pt>
                <c:pt idx="2955">
                  <c:v>26788</c:v>
                </c:pt>
                <c:pt idx="2956">
                  <c:v>26791</c:v>
                </c:pt>
                <c:pt idx="2957">
                  <c:v>26792</c:v>
                </c:pt>
                <c:pt idx="2958">
                  <c:v>26793</c:v>
                </c:pt>
                <c:pt idx="2959">
                  <c:v>26794</c:v>
                </c:pt>
                <c:pt idx="2960">
                  <c:v>26795</c:v>
                </c:pt>
                <c:pt idx="2961">
                  <c:v>26798</c:v>
                </c:pt>
                <c:pt idx="2962">
                  <c:v>26799</c:v>
                </c:pt>
                <c:pt idx="2963">
                  <c:v>26800</c:v>
                </c:pt>
                <c:pt idx="2964">
                  <c:v>26801</c:v>
                </c:pt>
                <c:pt idx="2965">
                  <c:v>26802</c:v>
                </c:pt>
                <c:pt idx="2966">
                  <c:v>26805</c:v>
                </c:pt>
                <c:pt idx="2967">
                  <c:v>26806</c:v>
                </c:pt>
                <c:pt idx="2968">
                  <c:v>26807</c:v>
                </c:pt>
                <c:pt idx="2969">
                  <c:v>26808</c:v>
                </c:pt>
                <c:pt idx="2970">
                  <c:v>26809</c:v>
                </c:pt>
                <c:pt idx="2971">
                  <c:v>26812</c:v>
                </c:pt>
                <c:pt idx="2972">
                  <c:v>26813</c:v>
                </c:pt>
                <c:pt idx="2973">
                  <c:v>26814</c:v>
                </c:pt>
                <c:pt idx="2974">
                  <c:v>26815</c:v>
                </c:pt>
                <c:pt idx="2975">
                  <c:v>26816</c:v>
                </c:pt>
                <c:pt idx="2976">
                  <c:v>26819</c:v>
                </c:pt>
                <c:pt idx="2977">
                  <c:v>26820</c:v>
                </c:pt>
                <c:pt idx="2978">
                  <c:v>26821</c:v>
                </c:pt>
                <c:pt idx="2979">
                  <c:v>26822</c:v>
                </c:pt>
                <c:pt idx="2980">
                  <c:v>26823</c:v>
                </c:pt>
                <c:pt idx="2981">
                  <c:v>26826</c:v>
                </c:pt>
                <c:pt idx="2982">
                  <c:v>26827</c:v>
                </c:pt>
                <c:pt idx="2983">
                  <c:v>26828</c:v>
                </c:pt>
                <c:pt idx="2984">
                  <c:v>26829</c:v>
                </c:pt>
                <c:pt idx="2985">
                  <c:v>26830</c:v>
                </c:pt>
                <c:pt idx="2986">
                  <c:v>26833</c:v>
                </c:pt>
                <c:pt idx="2987">
                  <c:v>26834</c:v>
                </c:pt>
                <c:pt idx="2988">
                  <c:v>26835</c:v>
                </c:pt>
                <c:pt idx="2989">
                  <c:v>26836</c:v>
                </c:pt>
                <c:pt idx="2990">
                  <c:v>26837</c:v>
                </c:pt>
                <c:pt idx="2991">
                  <c:v>26840</c:v>
                </c:pt>
                <c:pt idx="2992">
                  <c:v>26841</c:v>
                </c:pt>
                <c:pt idx="2993">
                  <c:v>26842</c:v>
                </c:pt>
                <c:pt idx="2994">
                  <c:v>26843</c:v>
                </c:pt>
                <c:pt idx="2995">
                  <c:v>26844</c:v>
                </c:pt>
                <c:pt idx="2996">
                  <c:v>26847</c:v>
                </c:pt>
                <c:pt idx="2997">
                  <c:v>26848</c:v>
                </c:pt>
                <c:pt idx="2998">
                  <c:v>26849</c:v>
                </c:pt>
                <c:pt idx="2999">
                  <c:v>26850</c:v>
                </c:pt>
                <c:pt idx="3000">
                  <c:v>26851</c:v>
                </c:pt>
                <c:pt idx="3001">
                  <c:v>26854</c:v>
                </c:pt>
                <c:pt idx="3002">
                  <c:v>26855</c:v>
                </c:pt>
                <c:pt idx="3003">
                  <c:v>26856</c:v>
                </c:pt>
                <c:pt idx="3004">
                  <c:v>26857</c:v>
                </c:pt>
                <c:pt idx="3005">
                  <c:v>26858</c:v>
                </c:pt>
                <c:pt idx="3006">
                  <c:v>26861</c:v>
                </c:pt>
                <c:pt idx="3007">
                  <c:v>26862</c:v>
                </c:pt>
                <c:pt idx="3008">
                  <c:v>26863</c:v>
                </c:pt>
                <c:pt idx="3009">
                  <c:v>26864</c:v>
                </c:pt>
                <c:pt idx="3010">
                  <c:v>26865</c:v>
                </c:pt>
                <c:pt idx="3011">
                  <c:v>26868</c:v>
                </c:pt>
                <c:pt idx="3012">
                  <c:v>26869</c:v>
                </c:pt>
                <c:pt idx="3013">
                  <c:v>26870</c:v>
                </c:pt>
                <c:pt idx="3014">
                  <c:v>26871</c:v>
                </c:pt>
                <c:pt idx="3015">
                  <c:v>26872</c:v>
                </c:pt>
                <c:pt idx="3016">
                  <c:v>26875</c:v>
                </c:pt>
                <c:pt idx="3017">
                  <c:v>26876</c:v>
                </c:pt>
                <c:pt idx="3018">
                  <c:v>26877</c:v>
                </c:pt>
                <c:pt idx="3019">
                  <c:v>26878</c:v>
                </c:pt>
                <c:pt idx="3020">
                  <c:v>26879</c:v>
                </c:pt>
                <c:pt idx="3021">
                  <c:v>26882</c:v>
                </c:pt>
                <c:pt idx="3022">
                  <c:v>26883</c:v>
                </c:pt>
                <c:pt idx="3023">
                  <c:v>26884</c:v>
                </c:pt>
                <c:pt idx="3024">
                  <c:v>26885</c:v>
                </c:pt>
                <c:pt idx="3025">
                  <c:v>26886</c:v>
                </c:pt>
                <c:pt idx="3026">
                  <c:v>26889</c:v>
                </c:pt>
                <c:pt idx="3027">
                  <c:v>26890</c:v>
                </c:pt>
                <c:pt idx="3028">
                  <c:v>26891</c:v>
                </c:pt>
                <c:pt idx="3029">
                  <c:v>26892</c:v>
                </c:pt>
                <c:pt idx="3030">
                  <c:v>26893</c:v>
                </c:pt>
                <c:pt idx="3031">
                  <c:v>26896</c:v>
                </c:pt>
                <c:pt idx="3032">
                  <c:v>26897</c:v>
                </c:pt>
                <c:pt idx="3033">
                  <c:v>26898</c:v>
                </c:pt>
                <c:pt idx="3034">
                  <c:v>26899</c:v>
                </c:pt>
                <c:pt idx="3035">
                  <c:v>26900</c:v>
                </c:pt>
                <c:pt idx="3036">
                  <c:v>26903</c:v>
                </c:pt>
                <c:pt idx="3037">
                  <c:v>26904</c:v>
                </c:pt>
                <c:pt idx="3038">
                  <c:v>26905</c:v>
                </c:pt>
                <c:pt idx="3039">
                  <c:v>26906</c:v>
                </c:pt>
                <c:pt idx="3040">
                  <c:v>26907</c:v>
                </c:pt>
                <c:pt idx="3041">
                  <c:v>26910</c:v>
                </c:pt>
                <c:pt idx="3042">
                  <c:v>26911</c:v>
                </c:pt>
                <c:pt idx="3043">
                  <c:v>26912</c:v>
                </c:pt>
                <c:pt idx="3044">
                  <c:v>26913</c:v>
                </c:pt>
                <c:pt idx="3045">
                  <c:v>26914</c:v>
                </c:pt>
                <c:pt idx="3046">
                  <c:v>26917</c:v>
                </c:pt>
                <c:pt idx="3047">
                  <c:v>26918</c:v>
                </c:pt>
                <c:pt idx="3048">
                  <c:v>26919</c:v>
                </c:pt>
                <c:pt idx="3049">
                  <c:v>26920</c:v>
                </c:pt>
                <c:pt idx="3050">
                  <c:v>26921</c:v>
                </c:pt>
                <c:pt idx="3051">
                  <c:v>26924</c:v>
                </c:pt>
                <c:pt idx="3052">
                  <c:v>26925</c:v>
                </c:pt>
                <c:pt idx="3053">
                  <c:v>26926</c:v>
                </c:pt>
                <c:pt idx="3054">
                  <c:v>26927</c:v>
                </c:pt>
                <c:pt idx="3055">
                  <c:v>26928</c:v>
                </c:pt>
                <c:pt idx="3056">
                  <c:v>26931</c:v>
                </c:pt>
                <c:pt idx="3057">
                  <c:v>26932</c:v>
                </c:pt>
                <c:pt idx="3058">
                  <c:v>26933</c:v>
                </c:pt>
                <c:pt idx="3059">
                  <c:v>26934</c:v>
                </c:pt>
                <c:pt idx="3060">
                  <c:v>26935</c:v>
                </c:pt>
                <c:pt idx="3061">
                  <c:v>26938</c:v>
                </c:pt>
                <c:pt idx="3062">
                  <c:v>26939</c:v>
                </c:pt>
                <c:pt idx="3063">
                  <c:v>26940</c:v>
                </c:pt>
                <c:pt idx="3064">
                  <c:v>26941</c:v>
                </c:pt>
                <c:pt idx="3065">
                  <c:v>26942</c:v>
                </c:pt>
                <c:pt idx="3066">
                  <c:v>26945</c:v>
                </c:pt>
                <c:pt idx="3067">
                  <c:v>26946</c:v>
                </c:pt>
                <c:pt idx="3068">
                  <c:v>26947</c:v>
                </c:pt>
                <c:pt idx="3069">
                  <c:v>26948</c:v>
                </c:pt>
                <c:pt idx="3070">
                  <c:v>26949</c:v>
                </c:pt>
                <c:pt idx="3071">
                  <c:v>26952</c:v>
                </c:pt>
                <c:pt idx="3072">
                  <c:v>26953</c:v>
                </c:pt>
                <c:pt idx="3073">
                  <c:v>26954</c:v>
                </c:pt>
                <c:pt idx="3074">
                  <c:v>26955</c:v>
                </c:pt>
                <c:pt idx="3075">
                  <c:v>26956</c:v>
                </c:pt>
                <c:pt idx="3076">
                  <c:v>26959</c:v>
                </c:pt>
                <c:pt idx="3077">
                  <c:v>26960</c:v>
                </c:pt>
                <c:pt idx="3078">
                  <c:v>26961</c:v>
                </c:pt>
                <c:pt idx="3079">
                  <c:v>26962</c:v>
                </c:pt>
                <c:pt idx="3080">
                  <c:v>26963</c:v>
                </c:pt>
                <c:pt idx="3081">
                  <c:v>26966</c:v>
                </c:pt>
                <c:pt idx="3082">
                  <c:v>26967</c:v>
                </c:pt>
                <c:pt idx="3083">
                  <c:v>26968</c:v>
                </c:pt>
                <c:pt idx="3084">
                  <c:v>26969</c:v>
                </c:pt>
                <c:pt idx="3085">
                  <c:v>26970</c:v>
                </c:pt>
                <c:pt idx="3086">
                  <c:v>26973</c:v>
                </c:pt>
                <c:pt idx="3087">
                  <c:v>26974</c:v>
                </c:pt>
                <c:pt idx="3088">
                  <c:v>26975</c:v>
                </c:pt>
                <c:pt idx="3089">
                  <c:v>26976</c:v>
                </c:pt>
                <c:pt idx="3090">
                  <c:v>26977</c:v>
                </c:pt>
                <c:pt idx="3091">
                  <c:v>26980</c:v>
                </c:pt>
                <c:pt idx="3092">
                  <c:v>26981</c:v>
                </c:pt>
                <c:pt idx="3093">
                  <c:v>26982</c:v>
                </c:pt>
                <c:pt idx="3094">
                  <c:v>26983</c:v>
                </c:pt>
                <c:pt idx="3095">
                  <c:v>26984</c:v>
                </c:pt>
                <c:pt idx="3096">
                  <c:v>26987</c:v>
                </c:pt>
                <c:pt idx="3097">
                  <c:v>26988</c:v>
                </c:pt>
                <c:pt idx="3098">
                  <c:v>26989</c:v>
                </c:pt>
                <c:pt idx="3099">
                  <c:v>26990</c:v>
                </c:pt>
                <c:pt idx="3100">
                  <c:v>26991</c:v>
                </c:pt>
                <c:pt idx="3101">
                  <c:v>26994</c:v>
                </c:pt>
                <c:pt idx="3102">
                  <c:v>26995</c:v>
                </c:pt>
                <c:pt idx="3103">
                  <c:v>26996</c:v>
                </c:pt>
                <c:pt idx="3104">
                  <c:v>26997</c:v>
                </c:pt>
                <c:pt idx="3105">
                  <c:v>26998</c:v>
                </c:pt>
                <c:pt idx="3106">
                  <c:v>27001</c:v>
                </c:pt>
                <c:pt idx="3107">
                  <c:v>27002</c:v>
                </c:pt>
                <c:pt idx="3108">
                  <c:v>27003</c:v>
                </c:pt>
                <c:pt idx="3109">
                  <c:v>27004</c:v>
                </c:pt>
                <c:pt idx="3110">
                  <c:v>27005</c:v>
                </c:pt>
                <c:pt idx="3111">
                  <c:v>27008</c:v>
                </c:pt>
                <c:pt idx="3112">
                  <c:v>27009</c:v>
                </c:pt>
                <c:pt idx="3113">
                  <c:v>27010</c:v>
                </c:pt>
                <c:pt idx="3114">
                  <c:v>27011</c:v>
                </c:pt>
                <c:pt idx="3115">
                  <c:v>27012</c:v>
                </c:pt>
                <c:pt idx="3116">
                  <c:v>27015</c:v>
                </c:pt>
                <c:pt idx="3117">
                  <c:v>27016</c:v>
                </c:pt>
                <c:pt idx="3118">
                  <c:v>27017</c:v>
                </c:pt>
                <c:pt idx="3119">
                  <c:v>27018</c:v>
                </c:pt>
                <c:pt idx="3120">
                  <c:v>27019</c:v>
                </c:pt>
                <c:pt idx="3121">
                  <c:v>27022</c:v>
                </c:pt>
                <c:pt idx="3122">
                  <c:v>27023</c:v>
                </c:pt>
                <c:pt idx="3123">
                  <c:v>27024</c:v>
                </c:pt>
                <c:pt idx="3124">
                  <c:v>27025</c:v>
                </c:pt>
                <c:pt idx="3125">
                  <c:v>27026</c:v>
                </c:pt>
                <c:pt idx="3126">
                  <c:v>27029</c:v>
                </c:pt>
                <c:pt idx="3127">
                  <c:v>27030</c:v>
                </c:pt>
                <c:pt idx="3128">
                  <c:v>27031</c:v>
                </c:pt>
                <c:pt idx="3129">
                  <c:v>27032</c:v>
                </c:pt>
                <c:pt idx="3130">
                  <c:v>27033</c:v>
                </c:pt>
                <c:pt idx="3131">
                  <c:v>27036</c:v>
                </c:pt>
                <c:pt idx="3132">
                  <c:v>27037</c:v>
                </c:pt>
                <c:pt idx="3133">
                  <c:v>27038</c:v>
                </c:pt>
                <c:pt idx="3134">
                  <c:v>27039</c:v>
                </c:pt>
                <c:pt idx="3135">
                  <c:v>27040</c:v>
                </c:pt>
                <c:pt idx="3136">
                  <c:v>27043</c:v>
                </c:pt>
                <c:pt idx="3137">
                  <c:v>27044</c:v>
                </c:pt>
                <c:pt idx="3138">
                  <c:v>27045</c:v>
                </c:pt>
                <c:pt idx="3139">
                  <c:v>27046</c:v>
                </c:pt>
                <c:pt idx="3140">
                  <c:v>27047</c:v>
                </c:pt>
                <c:pt idx="3141">
                  <c:v>27050</c:v>
                </c:pt>
                <c:pt idx="3142">
                  <c:v>27051</c:v>
                </c:pt>
                <c:pt idx="3143">
                  <c:v>27052</c:v>
                </c:pt>
                <c:pt idx="3144">
                  <c:v>27053</c:v>
                </c:pt>
                <c:pt idx="3145">
                  <c:v>27054</c:v>
                </c:pt>
                <c:pt idx="3146">
                  <c:v>27057</c:v>
                </c:pt>
                <c:pt idx="3147">
                  <c:v>27058</c:v>
                </c:pt>
                <c:pt idx="3148">
                  <c:v>27059</c:v>
                </c:pt>
                <c:pt idx="3149">
                  <c:v>27060</c:v>
                </c:pt>
                <c:pt idx="3150">
                  <c:v>27061</c:v>
                </c:pt>
                <c:pt idx="3151">
                  <c:v>27064</c:v>
                </c:pt>
                <c:pt idx="3152">
                  <c:v>27065</c:v>
                </c:pt>
                <c:pt idx="3153">
                  <c:v>27066</c:v>
                </c:pt>
                <c:pt idx="3154">
                  <c:v>27067</c:v>
                </c:pt>
                <c:pt idx="3155">
                  <c:v>27068</c:v>
                </c:pt>
                <c:pt idx="3156">
                  <c:v>27071</c:v>
                </c:pt>
                <c:pt idx="3157">
                  <c:v>27072</c:v>
                </c:pt>
                <c:pt idx="3158">
                  <c:v>27073</c:v>
                </c:pt>
                <c:pt idx="3159">
                  <c:v>27074</c:v>
                </c:pt>
                <c:pt idx="3160">
                  <c:v>27075</c:v>
                </c:pt>
                <c:pt idx="3161">
                  <c:v>27078</c:v>
                </c:pt>
                <c:pt idx="3162">
                  <c:v>27079</c:v>
                </c:pt>
                <c:pt idx="3163">
                  <c:v>27080</c:v>
                </c:pt>
                <c:pt idx="3164">
                  <c:v>27081</c:v>
                </c:pt>
                <c:pt idx="3165">
                  <c:v>27082</c:v>
                </c:pt>
                <c:pt idx="3166">
                  <c:v>27085</c:v>
                </c:pt>
                <c:pt idx="3167">
                  <c:v>27086</c:v>
                </c:pt>
                <c:pt idx="3168">
                  <c:v>27087</c:v>
                </c:pt>
                <c:pt idx="3169">
                  <c:v>27088</c:v>
                </c:pt>
                <c:pt idx="3170">
                  <c:v>27089</c:v>
                </c:pt>
                <c:pt idx="3171">
                  <c:v>27092</c:v>
                </c:pt>
                <c:pt idx="3172">
                  <c:v>27093</c:v>
                </c:pt>
                <c:pt idx="3173">
                  <c:v>27094</c:v>
                </c:pt>
                <c:pt idx="3174">
                  <c:v>27095</c:v>
                </c:pt>
                <c:pt idx="3175">
                  <c:v>27096</c:v>
                </c:pt>
                <c:pt idx="3176">
                  <c:v>27099</c:v>
                </c:pt>
                <c:pt idx="3177">
                  <c:v>27100</c:v>
                </c:pt>
                <c:pt idx="3178">
                  <c:v>27101</c:v>
                </c:pt>
                <c:pt idx="3179">
                  <c:v>27102</c:v>
                </c:pt>
                <c:pt idx="3180">
                  <c:v>27103</c:v>
                </c:pt>
                <c:pt idx="3181">
                  <c:v>27106</c:v>
                </c:pt>
                <c:pt idx="3182">
                  <c:v>27107</c:v>
                </c:pt>
                <c:pt idx="3183">
                  <c:v>27108</c:v>
                </c:pt>
                <c:pt idx="3184">
                  <c:v>27109</c:v>
                </c:pt>
                <c:pt idx="3185">
                  <c:v>27110</c:v>
                </c:pt>
                <c:pt idx="3186">
                  <c:v>27113</c:v>
                </c:pt>
                <c:pt idx="3187">
                  <c:v>27114</c:v>
                </c:pt>
                <c:pt idx="3188">
                  <c:v>27115</c:v>
                </c:pt>
                <c:pt idx="3189">
                  <c:v>27116</c:v>
                </c:pt>
                <c:pt idx="3190">
                  <c:v>27117</c:v>
                </c:pt>
                <c:pt idx="3191">
                  <c:v>27120</c:v>
                </c:pt>
                <c:pt idx="3192">
                  <c:v>27121</c:v>
                </c:pt>
                <c:pt idx="3193">
                  <c:v>27122</c:v>
                </c:pt>
                <c:pt idx="3194">
                  <c:v>27123</c:v>
                </c:pt>
                <c:pt idx="3195">
                  <c:v>27124</c:v>
                </c:pt>
                <c:pt idx="3196">
                  <c:v>27127</c:v>
                </c:pt>
                <c:pt idx="3197">
                  <c:v>27128</c:v>
                </c:pt>
                <c:pt idx="3198">
                  <c:v>27129</c:v>
                </c:pt>
                <c:pt idx="3199">
                  <c:v>27130</c:v>
                </c:pt>
                <c:pt idx="3200">
                  <c:v>27131</c:v>
                </c:pt>
                <c:pt idx="3201">
                  <c:v>27134</c:v>
                </c:pt>
                <c:pt idx="3202">
                  <c:v>27135</c:v>
                </c:pt>
                <c:pt idx="3203">
                  <c:v>27136</c:v>
                </c:pt>
                <c:pt idx="3204">
                  <c:v>27137</c:v>
                </c:pt>
                <c:pt idx="3205">
                  <c:v>27138</c:v>
                </c:pt>
                <c:pt idx="3206">
                  <c:v>27141</c:v>
                </c:pt>
                <c:pt idx="3207">
                  <c:v>27142</c:v>
                </c:pt>
                <c:pt idx="3208">
                  <c:v>27143</c:v>
                </c:pt>
                <c:pt idx="3209">
                  <c:v>27144</c:v>
                </c:pt>
                <c:pt idx="3210">
                  <c:v>27145</c:v>
                </c:pt>
                <c:pt idx="3211">
                  <c:v>27148</c:v>
                </c:pt>
                <c:pt idx="3212">
                  <c:v>27149</c:v>
                </c:pt>
                <c:pt idx="3213">
                  <c:v>27150</c:v>
                </c:pt>
                <c:pt idx="3214">
                  <c:v>27151</c:v>
                </c:pt>
                <c:pt idx="3215">
                  <c:v>27152</c:v>
                </c:pt>
                <c:pt idx="3216">
                  <c:v>27155</c:v>
                </c:pt>
                <c:pt idx="3217">
                  <c:v>27156</c:v>
                </c:pt>
                <c:pt idx="3218">
                  <c:v>27157</c:v>
                </c:pt>
                <c:pt idx="3219">
                  <c:v>27158</c:v>
                </c:pt>
                <c:pt idx="3220">
                  <c:v>27159</c:v>
                </c:pt>
                <c:pt idx="3221">
                  <c:v>27162</c:v>
                </c:pt>
                <c:pt idx="3222">
                  <c:v>27163</c:v>
                </c:pt>
                <c:pt idx="3223">
                  <c:v>27164</c:v>
                </c:pt>
                <c:pt idx="3224">
                  <c:v>27165</c:v>
                </c:pt>
                <c:pt idx="3225">
                  <c:v>27166</c:v>
                </c:pt>
                <c:pt idx="3226">
                  <c:v>27169</c:v>
                </c:pt>
                <c:pt idx="3227">
                  <c:v>27170</c:v>
                </c:pt>
                <c:pt idx="3228">
                  <c:v>27171</c:v>
                </c:pt>
                <c:pt idx="3229">
                  <c:v>27172</c:v>
                </c:pt>
                <c:pt idx="3230">
                  <c:v>27173</c:v>
                </c:pt>
                <c:pt idx="3231">
                  <c:v>27176</c:v>
                </c:pt>
                <c:pt idx="3232">
                  <c:v>27177</c:v>
                </c:pt>
                <c:pt idx="3233">
                  <c:v>27178</c:v>
                </c:pt>
                <c:pt idx="3234">
                  <c:v>27179</c:v>
                </c:pt>
                <c:pt idx="3235">
                  <c:v>27180</c:v>
                </c:pt>
                <c:pt idx="3236">
                  <c:v>27183</c:v>
                </c:pt>
                <c:pt idx="3237">
                  <c:v>27184</c:v>
                </c:pt>
                <c:pt idx="3238">
                  <c:v>27185</c:v>
                </c:pt>
                <c:pt idx="3239">
                  <c:v>27186</c:v>
                </c:pt>
                <c:pt idx="3240">
                  <c:v>27187</c:v>
                </c:pt>
                <c:pt idx="3241">
                  <c:v>27190</c:v>
                </c:pt>
                <c:pt idx="3242">
                  <c:v>27191</c:v>
                </c:pt>
                <c:pt idx="3243">
                  <c:v>27192</c:v>
                </c:pt>
                <c:pt idx="3244">
                  <c:v>27193</c:v>
                </c:pt>
                <c:pt idx="3245">
                  <c:v>27194</c:v>
                </c:pt>
                <c:pt idx="3246">
                  <c:v>27197</c:v>
                </c:pt>
                <c:pt idx="3247">
                  <c:v>27198</c:v>
                </c:pt>
                <c:pt idx="3248">
                  <c:v>27199</c:v>
                </c:pt>
                <c:pt idx="3249">
                  <c:v>27200</c:v>
                </c:pt>
                <c:pt idx="3250">
                  <c:v>27201</c:v>
                </c:pt>
                <c:pt idx="3251">
                  <c:v>27204</c:v>
                </c:pt>
                <c:pt idx="3252">
                  <c:v>27205</c:v>
                </c:pt>
                <c:pt idx="3253">
                  <c:v>27206</c:v>
                </c:pt>
                <c:pt idx="3254">
                  <c:v>27207</c:v>
                </c:pt>
                <c:pt idx="3255">
                  <c:v>27208</c:v>
                </c:pt>
                <c:pt idx="3256">
                  <c:v>27211</c:v>
                </c:pt>
                <c:pt idx="3257">
                  <c:v>27212</c:v>
                </c:pt>
                <c:pt idx="3258">
                  <c:v>27213</c:v>
                </c:pt>
                <c:pt idx="3259">
                  <c:v>27214</c:v>
                </c:pt>
                <c:pt idx="3260">
                  <c:v>27215</c:v>
                </c:pt>
                <c:pt idx="3261">
                  <c:v>27218</c:v>
                </c:pt>
                <c:pt idx="3262">
                  <c:v>27219</c:v>
                </c:pt>
                <c:pt idx="3263">
                  <c:v>27220</c:v>
                </c:pt>
                <c:pt idx="3264">
                  <c:v>27221</c:v>
                </c:pt>
                <c:pt idx="3265">
                  <c:v>27222</c:v>
                </c:pt>
                <c:pt idx="3266">
                  <c:v>27225</c:v>
                </c:pt>
                <c:pt idx="3267">
                  <c:v>27226</c:v>
                </c:pt>
                <c:pt idx="3268">
                  <c:v>27227</c:v>
                </c:pt>
                <c:pt idx="3269">
                  <c:v>27228</c:v>
                </c:pt>
                <c:pt idx="3270">
                  <c:v>27229</c:v>
                </c:pt>
                <c:pt idx="3271">
                  <c:v>27232</c:v>
                </c:pt>
                <c:pt idx="3272">
                  <c:v>27233</c:v>
                </c:pt>
                <c:pt idx="3273">
                  <c:v>27234</c:v>
                </c:pt>
                <c:pt idx="3274">
                  <c:v>27235</c:v>
                </c:pt>
                <c:pt idx="3275">
                  <c:v>27236</c:v>
                </c:pt>
                <c:pt idx="3276">
                  <c:v>27239</c:v>
                </c:pt>
                <c:pt idx="3277">
                  <c:v>27240</c:v>
                </c:pt>
                <c:pt idx="3278">
                  <c:v>27241</c:v>
                </c:pt>
                <c:pt idx="3279">
                  <c:v>27242</c:v>
                </c:pt>
                <c:pt idx="3280">
                  <c:v>27243</c:v>
                </c:pt>
                <c:pt idx="3281">
                  <c:v>27246</c:v>
                </c:pt>
                <c:pt idx="3282">
                  <c:v>27247</c:v>
                </c:pt>
                <c:pt idx="3283">
                  <c:v>27248</c:v>
                </c:pt>
                <c:pt idx="3284">
                  <c:v>27249</c:v>
                </c:pt>
                <c:pt idx="3285">
                  <c:v>27250</c:v>
                </c:pt>
                <c:pt idx="3286">
                  <c:v>27253</c:v>
                </c:pt>
                <c:pt idx="3287">
                  <c:v>27254</c:v>
                </c:pt>
                <c:pt idx="3288">
                  <c:v>27255</c:v>
                </c:pt>
                <c:pt idx="3289">
                  <c:v>27256</c:v>
                </c:pt>
                <c:pt idx="3290">
                  <c:v>27257</c:v>
                </c:pt>
                <c:pt idx="3291">
                  <c:v>27260</c:v>
                </c:pt>
                <c:pt idx="3292">
                  <c:v>27261</c:v>
                </c:pt>
                <c:pt idx="3293">
                  <c:v>27262</c:v>
                </c:pt>
                <c:pt idx="3294">
                  <c:v>27263</c:v>
                </c:pt>
                <c:pt idx="3295">
                  <c:v>27264</c:v>
                </c:pt>
                <c:pt idx="3296">
                  <c:v>27267</c:v>
                </c:pt>
                <c:pt idx="3297">
                  <c:v>27268</c:v>
                </c:pt>
                <c:pt idx="3298">
                  <c:v>27269</c:v>
                </c:pt>
                <c:pt idx="3299">
                  <c:v>27270</c:v>
                </c:pt>
                <c:pt idx="3300">
                  <c:v>27271</c:v>
                </c:pt>
                <c:pt idx="3301">
                  <c:v>27274</c:v>
                </c:pt>
                <c:pt idx="3302">
                  <c:v>27275</c:v>
                </c:pt>
                <c:pt idx="3303">
                  <c:v>27276</c:v>
                </c:pt>
                <c:pt idx="3304">
                  <c:v>27277</c:v>
                </c:pt>
                <c:pt idx="3305">
                  <c:v>27278</c:v>
                </c:pt>
                <c:pt idx="3306">
                  <c:v>27281</c:v>
                </c:pt>
                <c:pt idx="3307">
                  <c:v>27282</c:v>
                </c:pt>
                <c:pt idx="3308">
                  <c:v>27283</c:v>
                </c:pt>
                <c:pt idx="3309">
                  <c:v>27284</c:v>
                </c:pt>
                <c:pt idx="3310">
                  <c:v>27285</c:v>
                </c:pt>
                <c:pt idx="3311">
                  <c:v>27288</c:v>
                </c:pt>
                <c:pt idx="3312">
                  <c:v>27289</c:v>
                </c:pt>
                <c:pt idx="3313">
                  <c:v>27290</c:v>
                </c:pt>
                <c:pt idx="3314">
                  <c:v>27291</c:v>
                </c:pt>
                <c:pt idx="3315">
                  <c:v>27292</c:v>
                </c:pt>
                <c:pt idx="3316">
                  <c:v>27295</c:v>
                </c:pt>
                <c:pt idx="3317">
                  <c:v>27296</c:v>
                </c:pt>
                <c:pt idx="3318">
                  <c:v>27297</c:v>
                </c:pt>
                <c:pt idx="3319">
                  <c:v>27298</c:v>
                </c:pt>
                <c:pt idx="3320">
                  <c:v>27299</c:v>
                </c:pt>
                <c:pt idx="3321">
                  <c:v>27302</c:v>
                </c:pt>
                <c:pt idx="3322">
                  <c:v>27303</c:v>
                </c:pt>
                <c:pt idx="3323">
                  <c:v>27304</c:v>
                </c:pt>
                <c:pt idx="3324">
                  <c:v>27305</c:v>
                </c:pt>
                <c:pt idx="3325">
                  <c:v>27306</c:v>
                </c:pt>
                <c:pt idx="3326">
                  <c:v>27309</c:v>
                </c:pt>
                <c:pt idx="3327">
                  <c:v>27310</c:v>
                </c:pt>
                <c:pt idx="3328">
                  <c:v>27311</c:v>
                </c:pt>
                <c:pt idx="3329">
                  <c:v>27312</c:v>
                </c:pt>
                <c:pt idx="3330">
                  <c:v>27313</c:v>
                </c:pt>
                <c:pt idx="3331">
                  <c:v>27316</c:v>
                </c:pt>
                <c:pt idx="3332">
                  <c:v>27317</c:v>
                </c:pt>
                <c:pt idx="3333">
                  <c:v>27318</c:v>
                </c:pt>
                <c:pt idx="3334">
                  <c:v>27319</c:v>
                </c:pt>
                <c:pt idx="3335">
                  <c:v>27320</c:v>
                </c:pt>
                <c:pt idx="3336">
                  <c:v>27323</c:v>
                </c:pt>
                <c:pt idx="3337">
                  <c:v>27324</c:v>
                </c:pt>
                <c:pt idx="3338">
                  <c:v>27325</c:v>
                </c:pt>
                <c:pt idx="3339">
                  <c:v>27326</c:v>
                </c:pt>
                <c:pt idx="3340">
                  <c:v>27327</c:v>
                </c:pt>
                <c:pt idx="3341">
                  <c:v>27330</c:v>
                </c:pt>
                <c:pt idx="3342">
                  <c:v>27331</c:v>
                </c:pt>
                <c:pt idx="3343">
                  <c:v>27332</c:v>
                </c:pt>
                <c:pt idx="3344">
                  <c:v>27333</c:v>
                </c:pt>
                <c:pt idx="3345">
                  <c:v>27334</c:v>
                </c:pt>
                <c:pt idx="3346">
                  <c:v>27337</c:v>
                </c:pt>
                <c:pt idx="3347">
                  <c:v>27338</c:v>
                </c:pt>
                <c:pt idx="3348">
                  <c:v>27339</c:v>
                </c:pt>
                <c:pt idx="3349">
                  <c:v>27340</c:v>
                </c:pt>
                <c:pt idx="3350">
                  <c:v>27341</c:v>
                </c:pt>
                <c:pt idx="3351">
                  <c:v>27344</c:v>
                </c:pt>
                <c:pt idx="3352">
                  <c:v>27345</c:v>
                </c:pt>
                <c:pt idx="3353">
                  <c:v>27346</c:v>
                </c:pt>
                <c:pt idx="3354">
                  <c:v>27347</c:v>
                </c:pt>
                <c:pt idx="3355">
                  <c:v>27348</c:v>
                </c:pt>
                <c:pt idx="3356">
                  <c:v>27351</c:v>
                </c:pt>
                <c:pt idx="3357">
                  <c:v>27352</c:v>
                </c:pt>
                <c:pt idx="3358">
                  <c:v>27353</c:v>
                </c:pt>
                <c:pt idx="3359">
                  <c:v>27354</c:v>
                </c:pt>
                <c:pt idx="3360">
                  <c:v>27355</c:v>
                </c:pt>
                <c:pt idx="3361">
                  <c:v>27358</c:v>
                </c:pt>
                <c:pt idx="3362">
                  <c:v>27359</c:v>
                </c:pt>
                <c:pt idx="3363">
                  <c:v>27360</c:v>
                </c:pt>
                <c:pt idx="3364">
                  <c:v>27361</c:v>
                </c:pt>
                <c:pt idx="3365">
                  <c:v>27362</c:v>
                </c:pt>
                <c:pt idx="3366">
                  <c:v>27365</c:v>
                </c:pt>
                <c:pt idx="3367">
                  <c:v>27366</c:v>
                </c:pt>
                <c:pt idx="3368">
                  <c:v>27367</c:v>
                </c:pt>
                <c:pt idx="3369">
                  <c:v>27368</c:v>
                </c:pt>
                <c:pt idx="3370">
                  <c:v>27369</c:v>
                </c:pt>
                <c:pt idx="3371">
                  <c:v>27372</c:v>
                </c:pt>
                <c:pt idx="3372">
                  <c:v>27373</c:v>
                </c:pt>
                <c:pt idx="3373">
                  <c:v>27374</c:v>
                </c:pt>
                <c:pt idx="3374">
                  <c:v>27375</c:v>
                </c:pt>
                <c:pt idx="3375">
                  <c:v>27376</c:v>
                </c:pt>
                <c:pt idx="3376">
                  <c:v>27379</c:v>
                </c:pt>
                <c:pt idx="3377">
                  <c:v>27380</c:v>
                </c:pt>
                <c:pt idx="3378">
                  <c:v>27381</c:v>
                </c:pt>
                <c:pt idx="3379">
                  <c:v>27382</c:v>
                </c:pt>
                <c:pt idx="3380">
                  <c:v>27383</c:v>
                </c:pt>
                <c:pt idx="3381">
                  <c:v>27386</c:v>
                </c:pt>
                <c:pt idx="3382">
                  <c:v>27387</c:v>
                </c:pt>
                <c:pt idx="3383">
                  <c:v>27388</c:v>
                </c:pt>
                <c:pt idx="3384">
                  <c:v>27389</c:v>
                </c:pt>
                <c:pt idx="3385">
                  <c:v>27390</c:v>
                </c:pt>
                <c:pt idx="3386">
                  <c:v>27393</c:v>
                </c:pt>
                <c:pt idx="3387">
                  <c:v>27394</c:v>
                </c:pt>
                <c:pt idx="3388">
                  <c:v>27395</c:v>
                </c:pt>
                <c:pt idx="3389">
                  <c:v>27396</c:v>
                </c:pt>
                <c:pt idx="3390">
                  <c:v>27397</c:v>
                </c:pt>
                <c:pt idx="3391">
                  <c:v>27400</c:v>
                </c:pt>
                <c:pt idx="3392">
                  <c:v>27401</c:v>
                </c:pt>
                <c:pt idx="3393">
                  <c:v>27402</c:v>
                </c:pt>
                <c:pt idx="3394">
                  <c:v>27403</c:v>
                </c:pt>
                <c:pt idx="3395">
                  <c:v>27404</c:v>
                </c:pt>
                <c:pt idx="3396">
                  <c:v>27407</c:v>
                </c:pt>
                <c:pt idx="3397">
                  <c:v>27408</c:v>
                </c:pt>
                <c:pt idx="3398">
                  <c:v>27409</c:v>
                </c:pt>
                <c:pt idx="3399">
                  <c:v>27410</c:v>
                </c:pt>
                <c:pt idx="3400">
                  <c:v>27411</c:v>
                </c:pt>
                <c:pt idx="3401">
                  <c:v>27414</c:v>
                </c:pt>
                <c:pt idx="3402">
                  <c:v>27415</c:v>
                </c:pt>
                <c:pt idx="3403">
                  <c:v>27416</c:v>
                </c:pt>
                <c:pt idx="3404">
                  <c:v>27417</c:v>
                </c:pt>
                <c:pt idx="3405">
                  <c:v>27418</c:v>
                </c:pt>
                <c:pt idx="3406">
                  <c:v>27421</c:v>
                </c:pt>
                <c:pt idx="3407">
                  <c:v>27422</c:v>
                </c:pt>
                <c:pt idx="3408">
                  <c:v>27423</c:v>
                </c:pt>
                <c:pt idx="3409">
                  <c:v>27424</c:v>
                </c:pt>
                <c:pt idx="3410">
                  <c:v>27425</c:v>
                </c:pt>
                <c:pt idx="3411">
                  <c:v>27428</c:v>
                </c:pt>
                <c:pt idx="3412">
                  <c:v>27429</c:v>
                </c:pt>
                <c:pt idx="3413">
                  <c:v>27430</c:v>
                </c:pt>
                <c:pt idx="3414">
                  <c:v>27431</c:v>
                </c:pt>
                <c:pt idx="3415">
                  <c:v>27432</c:v>
                </c:pt>
                <c:pt idx="3416">
                  <c:v>27435</c:v>
                </c:pt>
                <c:pt idx="3417">
                  <c:v>27436</c:v>
                </c:pt>
                <c:pt idx="3418">
                  <c:v>27437</c:v>
                </c:pt>
                <c:pt idx="3419">
                  <c:v>27438</c:v>
                </c:pt>
                <c:pt idx="3420">
                  <c:v>27439</c:v>
                </c:pt>
                <c:pt idx="3421">
                  <c:v>27442</c:v>
                </c:pt>
                <c:pt idx="3422">
                  <c:v>27443</c:v>
                </c:pt>
                <c:pt idx="3423">
                  <c:v>27444</c:v>
                </c:pt>
                <c:pt idx="3424">
                  <c:v>27445</c:v>
                </c:pt>
                <c:pt idx="3425">
                  <c:v>27446</c:v>
                </c:pt>
                <c:pt idx="3426">
                  <c:v>27449</c:v>
                </c:pt>
                <c:pt idx="3427">
                  <c:v>27450</c:v>
                </c:pt>
                <c:pt idx="3428">
                  <c:v>27451</c:v>
                </c:pt>
                <c:pt idx="3429">
                  <c:v>27452</c:v>
                </c:pt>
                <c:pt idx="3430">
                  <c:v>27453</c:v>
                </c:pt>
                <c:pt idx="3431">
                  <c:v>27456</c:v>
                </c:pt>
                <c:pt idx="3432">
                  <c:v>27457</c:v>
                </c:pt>
                <c:pt idx="3433">
                  <c:v>27458</c:v>
                </c:pt>
                <c:pt idx="3434">
                  <c:v>27459</c:v>
                </c:pt>
                <c:pt idx="3435">
                  <c:v>27460</c:v>
                </c:pt>
                <c:pt idx="3436">
                  <c:v>27463</c:v>
                </c:pt>
                <c:pt idx="3437">
                  <c:v>27464</c:v>
                </c:pt>
                <c:pt idx="3438">
                  <c:v>27465</c:v>
                </c:pt>
                <c:pt idx="3439">
                  <c:v>27466</c:v>
                </c:pt>
                <c:pt idx="3440">
                  <c:v>27467</c:v>
                </c:pt>
                <c:pt idx="3441">
                  <c:v>27470</c:v>
                </c:pt>
                <c:pt idx="3442">
                  <c:v>27471</c:v>
                </c:pt>
                <c:pt idx="3443">
                  <c:v>27472</c:v>
                </c:pt>
                <c:pt idx="3444">
                  <c:v>27473</c:v>
                </c:pt>
                <c:pt idx="3445">
                  <c:v>27474</c:v>
                </c:pt>
                <c:pt idx="3446">
                  <c:v>27477</c:v>
                </c:pt>
                <c:pt idx="3447">
                  <c:v>27478</c:v>
                </c:pt>
                <c:pt idx="3448">
                  <c:v>27479</c:v>
                </c:pt>
                <c:pt idx="3449">
                  <c:v>27480</c:v>
                </c:pt>
                <c:pt idx="3450">
                  <c:v>27481</c:v>
                </c:pt>
                <c:pt idx="3451">
                  <c:v>27484</c:v>
                </c:pt>
                <c:pt idx="3452">
                  <c:v>27485</c:v>
                </c:pt>
                <c:pt idx="3453">
                  <c:v>27486</c:v>
                </c:pt>
                <c:pt idx="3454">
                  <c:v>27487</c:v>
                </c:pt>
                <c:pt idx="3455">
                  <c:v>27488</c:v>
                </c:pt>
                <c:pt idx="3456">
                  <c:v>27491</c:v>
                </c:pt>
                <c:pt idx="3457">
                  <c:v>27492</c:v>
                </c:pt>
                <c:pt idx="3458">
                  <c:v>27493</c:v>
                </c:pt>
                <c:pt idx="3459">
                  <c:v>27494</c:v>
                </c:pt>
                <c:pt idx="3460">
                  <c:v>27495</c:v>
                </c:pt>
                <c:pt idx="3461">
                  <c:v>27498</c:v>
                </c:pt>
                <c:pt idx="3462">
                  <c:v>27499</c:v>
                </c:pt>
                <c:pt idx="3463">
                  <c:v>27500</c:v>
                </c:pt>
                <c:pt idx="3464">
                  <c:v>27501</c:v>
                </c:pt>
                <c:pt idx="3465">
                  <c:v>27502</c:v>
                </c:pt>
                <c:pt idx="3466">
                  <c:v>27505</c:v>
                </c:pt>
                <c:pt idx="3467">
                  <c:v>27506</c:v>
                </c:pt>
                <c:pt idx="3468">
                  <c:v>27507</c:v>
                </c:pt>
                <c:pt idx="3469">
                  <c:v>27508</c:v>
                </c:pt>
                <c:pt idx="3470">
                  <c:v>27509</c:v>
                </c:pt>
                <c:pt idx="3471">
                  <c:v>27512</c:v>
                </c:pt>
                <c:pt idx="3472">
                  <c:v>27513</c:v>
                </c:pt>
                <c:pt idx="3473">
                  <c:v>27514</c:v>
                </c:pt>
                <c:pt idx="3474">
                  <c:v>27515</c:v>
                </c:pt>
                <c:pt idx="3475">
                  <c:v>27516</c:v>
                </c:pt>
                <c:pt idx="3476">
                  <c:v>27519</c:v>
                </c:pt>
                <c:pt idx="3477">
                  <c:v>27520</c:v>
                </c:pt>
                <c:pt idx="3478">
                  <c:v>27521</c:v>
                </c:pt>
                <c:pt idx="3479">
                  <c:v>27522</c:v>
                </c:pt>
                <c:pt idx="3480">
                  <c:v>27523</c:v>
                </c:pt>
                <c:pt idx="3481">
                  <c:v>27526</c:v>
                </c:pt>
                <c:pt idx="3482">
                  <c:v>27527</c:v>
                </c:pt>
                <c:pt idx="3483">
                  <c:v>27528</c:v>
                </c:pt>
                <c:pt idx="3484">
                  <c:v>27529</c:v>
                </c:pt>
                <c:pt idx="3485">
                  <c:v>27530</c:v>
                </c:pt>
                <c:pt idx="3486">
                  <c:v>27533</c:v>
                </c:pt>
                <c:pt idx="3487">
                  <c:v>27534</c:v>
                </c:pt>
                <c:pt idx="3488">
                  <c:v>27535</c:v>
                </c:pt>
                <c:pt idx="3489">
                  <c:v>27536</c:v>
                </c:pt>
                <c:pt idx="3490">
                  <c:v>27537</c:v>
                </c:pt>
                <c:pt idx="3491">
                  <c:v>27540</c:v>
                </c:pt>
                <c:pt idx="3492">
                  <c:v>27541</c:v>
                </c:pt>
                <c:pt idx="3493">
                  <c:v>27542</c:v>
                </c:pt>
                <c:pt idx="3494">
                  <c:v>27543</c:v>
                </c:pt>
                <c:pt idx="3495">
                  <c:v>27544</c:v>
                </c:pt>
                <c:pt idx="3496">
                  <c:v>27547</c:v>
                </c:pt>
                <c:pt idx="3497">
                  <c:v>27548</c:v>
                </c:pt>
                <c:pt idx="3498">
                  <c:v>27549</c:v>
                </c:pt>
                <c:pt idx="3499">
                  <c:v>27550</c:v>
                </c:pt>
                <c:pt idx="3500">
                  <c:v>27551</c:v>
                </c:pt>
                <c:pt idx="3501">
                  <c:v>27554</c:v>
                </c:pt>
                <c:pt idx="3502">
                  <c:v>27555</c:v>
                </c:pt>
                <c:pt idx="3503">
                  <c:v>27556</c:v>
                </c:pt>
                <c:pt idx="3504">
                  <c:v>27557</c:v>
                </c:pt>
                <c:pt idx="3505">
                  <c:v>27558</c:v>
                </c:pt>
                <c:pt idx="3506">
                  <c:v>27561</c:v>
                </c:pt>
                <c:pt idx="3507">
                  <c:v>27562</c:v>
                </c:pt>
                <c:pt idx="3508">
                  <c:v>27563</c:v>
                </c:pt>
                <c:pt idx="3509">
                  <c:v>27564</c:v>
                </c:pt>
                <c:pt idx="3510">
                  <c:v>27565</c:v>
                </c:pt>
                <c:pt idx="3511">
                  <c:v>27568</c:v>
                </c:pt>
                <c:pt idx="3512">
                  <c:v>27569</c:v>
                </c:pt>
                <c:pt idx="3513">
                  <c:v>27570</c:v>
                </c:pt>
                <c:pt idx="3514">
                  <c:v>27571</c:v>
                </c:pt>
                <c:pt idx="3515">
                  <c:v>27572</c:v>
                </c:pt>
                <c:pt idx="3516">
                  <c:v>27575</c:v>
                </c:pt>
                <c:pt idx="3517">
                  <c:v>27576</c:v>
                </c:pt>
                <c:pt idx="3518">
                  <c:v>27577</c:v>
                </c:pt>
                <c:pt idx="3519">
                  <c:v>27578</c:v>
                </c:pt>
                <c:pt idx="3520">
                  <c:v>27579</c:v>
                </c:pt>
                <c:pt idx="3521">
                  <c:v>27582</c:v>
                </c:pt>
                <c:pt idx="3522">
                  <c:v>27583</c:v>
                </c:pt>
                <c:pt idx="3523">
                  <c:v>27584</c:v>
                </c:pt>
                <c:pt idx="3524">
                  <c:v>27585</c:v>
                </c:pt>
                <c:pt idx="3525">
                  <c:v>27586</c:v>
                </c:pt>
                <c:pt idx="3526">
                  <c:v>27589</c:v>
                </c:pt>
                <c:pt idx="3527">
                  <c:v>27590</c:v>
                </c:pt>
                <c:pt idx="3528">
                  <c:v>27591</c:v>
                </c:pt>
                <c:pt idx="3529">
                  <c:v>27592</c:v>
                </c:pt>
                <c:pt idx="3530">
                  <c:v>27593</c:v>
                </c:pt>
                <c:pt idx="3531">
                  <c:v>27596</c:v>
                </c:pt>
                <c:pt idx="3532">
                  <c:v>27597</c:v>
                </c:pt>
                <c:pt idx="3533">
                  <c:v>27598</c:v>
                </c:pt>
                <c:pt idx="3534">
                  <c:v>27599</c:v>
                </c:pt>
                <c:pt idx="3535">
                  <c:v>27600</c:v>
                </c:pt>
                <c:pt idx="3536">
                  <c:v>27603</c:v>
                </c:pt>
                <c:pt idx="3537">
                  <c:v>27604</c:v>
                </c:pt>
                <c:pt idx="3538">
                  <c:v>27605</c:v>
                </c:pt>
                <c:pt idx="3539">
                  <c:v>27606</c:v>
                </c:pt>
                <c:pt idx="3540">
                  <c:v>27607</c:v>
                </c:pt>
                <c:pt idx="3541">
                  <c:v>27610</c:v>
                </c:pt>
                <c:pt idx="3542">
                  <c:v>27611</c:v>
                </c:pt>
                <c:pt idx="3543">
                  <c:v>27612</c:v>
                </c:pt>
                <c:pt idx="3544">
                  <c:v>27613</c:v>
                </c:pt>
                <c:pt idx="3545">
                  <c:v>27614</c:v>
                </c:pt>
                <c:pt idx="3546">
                  <c:v>27617</c:v>
                </c:pt>
                <c:pt idx="3547">
                  <c:v>27618</c:v>
                </c:pt>
                <c:pt idx="3548">
                  <c:v>27619</c:v>
                </c:pt>
                <c:pt idx="3549">
                  <c:v>27620</c:v>
                </c:pt>
                <c:pt idx="3550">
                  <c:v>27621</c:v>
                </c:pt>
                <c:pt idx="3551">
                  <c:v>27624</c:v>
                </c:pt>
                <c:pt idx="3552">
                  <c:v>27625</c:v>
                </c:pt>
                <c:pt idx="3553">
                  <c:v>27626</c:v>
                </c:pt>
                <c:pt idx="3554">
                  <c:v>27627</c:v>
                </c:pt>
                <c:pt idx="3555">
                  <c:v>27628</c:v>
                </c:pt>
                <c:pt idx="3556">
                  <c:v>27631</c:v>
                </c:pt>
                <c:pt idx="3557">
                  <c:v>27632</c:v>
                </c:pt>
                <c:pt idx="3558">
                  <c:v>27633</c:v>
                </c:pt>
                <c:pt idx="3559">
                  <c:v>27634</c:v>
                </c:pt>
                <c:pt idx="3560">
                  <c:v>27635</c:v>
                </c:pt>
                <c:pt idx="3561">
                  <c:v>27638</c:v>
                </c:pt>
                <c:pt idx="3562">
                  <c:v>27639</c:v>
                </c:pt>
                <c:pt idx="3563">
                  <c:v>27640</c:v>
                </c:pt>
                <c:pt idx="3564">
                  <c:v>27641</c:v>
                </c:pt>
                <c:pt idx="3565">
                  <c:v>27642</c:v>
                </c:pt>
                <c:pt idx="3566">
                  <c:v>27645</c:v>
                </c:pt>
                <c:pt idx="3567">
                  <c:v>27646</c:v>
                </c:pt>
                <c:pt idx="3568">
                  <c:v>27647</c:v>
                </c:pt>
                <c:pt idx="3569">
                  <c:v>27648</c:v>
                </c:pt>
                <c:pt idx="3570">
                  <c:v>27649</c:v>
                </c:pt>
                <c:pt idx="3571">
                  <c:v>27652</c:v>
                </c:pt>
                <c:pt idx="3572">
                  <c:v>27653</c:v>
                </c:pt>
                <c:pt idx="3573">
                  <c:v>27654</c:v>
                </c:pt>
                <c:pt idx="3574">
                  <c:v>27655</c:v>
                </c:pt>
                <c:pt idx="3575">
                  <c:v>27656</c:v>
                </c:pt>
                <c:pt idx="3576">
                  <c:v>27659</c:v>
                </c:pt>
                <c:pt idx="3577">
                  <c:v>27660</c:v>
                </c:pt>
                <c:pt idx="3578">
                  <c:v>27661</c:v>
                </c:pt>
                <c:pt idx="3579">
                  <c:v>27662</c:v>
                </c:pt>
                <c:pt idx="3580">
                  <c:v>27663</c:v>
                </c:pt>
                <c:pt idx="3581">
                  <c:v>27666</c:v>
                </c:pt>
                <c:pt idx="3582">
                  <c:v>27667</c:v>
                </c:pt>
                <c:pt idx="3583">
                  <c:v>27668</c:v>
                </c:pt>
                <c:pt idx="3584">
                  <c:v>27669</c:v>
                </c:pt>
                <c:pt idx="3585">
                  <c:v>27670</c:v>
                </c:pt>
                <c:pt idx="3586">
                  <c:v>27673</c:v>
                </c:pt>
                <c:pt idx="3587">
                  <c:v>27674</c:v>
                </c:pt>
                <c:pt idx="3588">
                  <c:v>27675</c:v>
                </c:pt>
                <c:pt idx="3589">
                  <c:v>27676</c:v>
                </c:pt>
                <c:pt idx="3590">
                  <c:v>27677</c:v>
                </c:pt>
                <c:pt idx="3591">
                  <c:v>27680</c:v>
                </c:pt>
                <c:pt idx="3592">
                  <c:v>27681</c:v>
                </c:pt>
                <c:pt idx="3593">
                  <c:v>27682</c:v>
                </c:pt>
                <c:pt idx="3594">
                  <c:v>27683</c:v>
                </c:pt>
                <c:pt idx="3595">
                  <c:v>27684</c:v>
                </c:pt>
                <c:pt idx="3596">
                  <c:v>27687</c:v>
                </c:pt>
                <c:pt idx="3597">
                  <c:v>27688</c:v>
                </c:pt>
                <c:pt idx="3598">
                  <c:v>27689</c:v>
                </c:pt>
                <c:pt idx="3599">
                  <c:v>27690</c:v>
                </c:pt>
                <c:pt idx="3600">
                  <c:v>27691</c:v>
                </c:pt>
                <c:pt idx="3601">
                  <c:v>27694</c:v>
                </c:pt>
                <c:pt idx="3602">
                  <c:v>27695</c:v>
                </c:pt>
                <c:pt idx="3603">
                  <c:v>27696</c:v>
                </c:pt>
                <c:pt idx="3604">
                  <c:v>27697</c:v>
                </c:pt>
                <c:pt idx="3605">
                  <c:v>27698</c:v>
                </c:pt>
                <c:pt idx="3606">
                  <c:v>27701</c:v>
                </c:pt>
                <c:pt idx="3607">
                  <c:v>27702</c:v>
                </c:pt>
                <c:pt idx="3608">
                  <c:v>27703</c:v>
                </c:pt>
                <c:pt idx="3609">
                  <c:v>27704</c:v>
                </c:pt>
                <c:pt idx="3610">
                  <c:v>27705</c:v>
                </c:pt>
                <c:pt idx="3611">
                  <c:v>27708</c:v>
                </c:pt>
                <c:pt idx="3612">
                  <c:v>27709</c:v>
                </c:pt>
                <c:pt idx="3613">
                  <c:v>27710</c:v>
                </c:pt>
                <c:pt idx="3614">
                  <c:v>27711</c:v>
                </c:pt>
                <c:pt idx="3615">
                  <c:v>27712</c:v>
                </c:pt>
                <c:pt idx="3616">
                  <c:v>27715</c:v>
                </c:pt>
                <c:pt idx="3617">
                  <c:v>27716</c:v>
                </c:pt>
                <c:pt idx="3618">
                  <c:v>27717</c:v>
                </c:pt>
                <c:pt idx="3619">
                  <c:v>27718</c:v>
                </c:pt>
                <c:pt idx="3620">
                  <c:v>27719</c:v>
                </c:pt>
                <c:pt idx="3621">
                  <c:v>27722</c:v>
                </c:pt>
                <c:pt idx="3622">
                  <c:v>27723</c:v>
                </c:pt>
                <c:pt idx="3623">
                  <c:v>27724</c:v>
                </c:pt>
                <c:pt idx="3624">
                  <c:v>27725</c:v>
                </c:pt>
                <c:pt idx="3625">
                  <c:v>27726</c:v>
                </c:pt>
                <c:pt idx="3626">
                  <c:v>27729</c:v>
                </c:pt>
                <c:pt idx="3627">
                  <c:v>27730</c:v>
                </c:pt>
                <c:pt idx="3628">
                  <c:v>27731</c:v>
                </c:pt>
                <c:pt idx="3629">
                  <c:v>27732</c:v>
                </c:pt>
                <c:pt idx="3630">
                  <c:v>27733</c:v>
                </c:pt>
                <c:pt idx="3631">
                  <c:v>27736</c:v>
                </c:pt>
                <c:pt idx="3632">
                  <c:v>27737</c:v>
                </c:pt>
                <c:pt idx="3633">
                  <c:v>27738</c:v>
                </c:pt>
                <c:pt idx="3634">
                  <c:v>27739</c:v>
                </c:pt>
                <c:pt idx="3635">
                  <c:v>27740</c:v>
                </c:pt>
                <c:pt idx="3636">
                  <c:v>27743</c:v>
                </c:pt>
                <c:pt idx="3637">
                  <c:v>27744</c:v>
                </c:pt>
                <c:pt idx="3638">
                  <c:v>27745</c:v>
                </c:pt>
                <c:pt idx="3639">
                  <c:v>27746</c:v>
                </c:pt>
                <c:pt idx="3640">
                  <c:v>27747</c:v>
                </c:pt>
                <c:pt idx="3641">
                  <c:v>27750</c:v>
                </c:pt>
                <c:pt idx="3642">
                  <c:v>27751</c:v>
                </c:pt>
                <c:pt idx="3643">
                  <c:v>27752</c:v>
                </c:pt>
                <c:pt idx="3644">
                  <c:v>27753</c:v>
                </c:pt>
                <c:pt idx="3645">
                  <c:v>27754</c:v>
                </c:pt>
                <c:pt idx="3646">
                  <c:v>27757</c:v>
                </c:pt>
                <c:pt idx="3647">
                  <c:v>27758</c:v>
                </c:pt>
                <c:pt idx="3648">
                  <c:v>27759</c:v>
                </c:pt>
                <c:pt idx="3649">
                  <c:v>27760</c:v>
                </c:pt>
                <c:pt idx="3650">
                  <c:v>27761</c:v>
                </c:pt>
                <c:pt idx="3651">
                  <c:v>27764</c:v>
                </c:pt>
                <c:pt idx="3652">
                  <c:v>27765</c:v>
                </c:pt>
                <c:pt idx="3653">
                  <c:v>27766</c:v>
                </c:pt>
                <c:pt idx="3654">
                  <c:v>27767</c:v>
                </c:pt>
                <c:pt idx="3655">
                  <c:v>27768</c:v>
                </c:pt>
                <c:pt idx="3656">
                  <c:v>27771</c:v>
                </c:pt>
                <c:pt idx="3657">
                  <c:v>27772</c:v>
                </c:pt>
                <c:pt idx="3658">
                  <c:v>27773</c:v>
                </c:pt>
                <c:pt idx="3659">
                  <c:v>27774</c:v>
                </c:pt>
                <c:pt idx="3660">
                  <c:v>27775</c:v>
                </c:pt>
                <c:pt idx="3661">
                  <c:v>27778</c:v>
                </c:pt>
                <c:pt idx="3662">
                  <c:v>27779</c:v>
                </c:pt>
                <c:pt idx="3663">
                  <c:v>27780</c:v>
                </c:pt>
                <c:pt idx="3664">
                  <c:v>27781</c:v>
                </c:pt>
                <c:pt idx="3665">
                  <c:v>27782</c:v>
                </c:pt>
                <c:pt idx="3666">
                  <c:v>27785</c:v>
                </c:pt>
                <c:pt idx="3667">
                  <c:v>27786</c:v>
                </c:pt>
                <c:pt idx="3668">
                  <c:v>27787</c:v>
                </c:pt>
                <c:pt idx="3669">
                  <c:v>27788</c:v>
                </c:pt>
                <c:pt idx="3670">
                  <c:v>27789</c:v>
                </c:pt>
                <c:pt idx="3671">
                  <c:v>27792</c:v>
                </c:pt>
                <c:pt idx="3672">
                  <c:v>27793</c:v>
                </c:pt>
                <c:pt idx="3673">
                  <c:v>27794</c:v>
                </c:pt>
                <c:pt idx="3674">
                  <c:v>27795</c:v>
                </c:pt>
                <c:pt idx="3675">
                  <c:v>27796</c:v>
                </c:pt>
                <c:pt idx="3676">
                  <c:v>27799</c:v>
                </c:pt>
                <c:pt idx="3677">
                  <c:v>27800</c:v>
                </c:pt>
                <c:pt idx="3678">
                  <c:v>27801</c:v>
                </c:pt>
                <c:pt idx="3679">
                  <c:v>27802</c:v>
                </c:pt>
                <c:pt idx="3680">
                  <c:v>27803</c:v>
                </c:pt>
                <c:pt idx="3681">
                  <c:v>27806</c:v>
                </c:pt>
                <c:pt idx="3682">
                  <c:v>27807</c:v>
                </c:pt>
                <c:pt idx="3683">
                  <c:v>27808</c:v>
                </c:pt>
                <c:pt idx="3684">
                  <c:v>27809</c:v>
                </c:pt>
                <c:pt idx="3685">
                  <c:v>27810</c:v>
                </c:pt>
                <c:pt idx="3686">
                  <c:v>27813</c:v>
                </c:pt>
                <c:pt idx="3687">
                  <c:v>27814</c:v>
                </c:pt>
                <c:pt idx="3688">
                  <c:v>27815</c:v>
                </c:pt>
                <c:pt idx="3689">
                  <c:v>27816</c:v>
                </c:pt>
                <c:pt idx="3690">
                  <c:v>27817</c:v>
                </c:pt>
                <c:pt idx="3691">
                  <c:v>27820</c:v>
                </c:pt>
                <c:pt idx="3692">
                  <c:v>27821</c:v>
                </c:pt>
                <c:pt idx="3693">
                  <c:v>27822</c:v>
                </c:pt>
                <c:pt idx="3694">
                  <c:v>27823</c:v>
                </c:pt>
                <c:pt idx="3695">
                  <c:v>27824</c:v>
                </c:pt>
                <c:pt idx="3696">
                  <c:v>27827</c:v>
                </c:pt>
                <c:pt idx="3697">
                  <c:v>27828</c:v>
                </c:pt>
                <c:pt idx="3698">
                  <c:v>27829</c:v>
                </c:pt>
                <c:pt idx="3699">
                  <c:v>27830</c:v>
                </c:pt>
                <c:pt idx="3700">
                  <c:v>27831</c:v>
                </c:pt>
                <c:pt idx="3701">
                  <c:v>27834</c:v>
                </c:pt>
                <c:pt idx="3702">
                  <c:v>27835</c:v>
                </c:pt>
                <c:pt idx="3703">
                  <c:v>27836</c:v>
                </c:pt>
                <c:pt idx="3704">
                  <c:v>27837</c:v>
                </c:pt>
                <c:pt idx="3705">
                  <c:v>27838</c:v>
                </c:pt>
                <c:pt idx="3706">
                  <c:v>27841</c:v>
                </c:pt>
                <c:pt idx="3707">
                  <c:v>27842</c:v>
                </c:pt>
                <c:pt idx="3708">
                  <c:v>27843</c:v>
                </c:pt>
                <c:pt idx="3709">
                  <c:v>27844</c:v>
                </c:pt>
                <c:pt idx="3710">
                  <c:v>27845</c:v>
                </c:pt>
                <c:pt idx="3711">
                  <c:v>27848</c:v>
                </c:pt>
                <c:pt idx="3712">
                  <c:v>27849</c:v>
                </c:pt>
                <c:pt idx="3713">
                  <c:v>27850</c:v>
                </c:pt>
                <c:pt idx="3714">
                  <c:v>27851</c:v>
                </c:pt>
                <c:pt idx="3715">
                  <c:v>27852</c:v>
                </c:pt>
                <c:pt idx="3716">
                  <c:v>27855</c:v>
                </c:pt>
                <c:pt idx="3717">
                  <c:v>27856</c:v>
                </c:pt>
                <c:pt idx="3718">
                  <c:v>27857</c:v>
                </c:pt>
                <c:pt idx="3719">
                  <c:v>27858</c:v>
                </c:pt>
                <c:pt idx="3720">
                  <c:v>27859</c:v>
                </c:pt>
                <c:pt idx="3721">
                  <c:v>27862</c:v>
                </c:pt>
                <c:pt idx="3722">
                  <c:v>27863</c:v>
                </c:pt>
                <c:pt idx="3723">
                  <c:v>27864</c:v>
                </c:pt>
                <c:pt idx="3724">
                  <c:v>27865</c:v>
                </c:pt>
                <c:pt idx="3725">
                  <c:v>27866</c:v>
                </c:pt>
                <c:pt idx="3726">
                  <c:v>27869</c:v>
                </c:pt>
                <c:pt idx="3727">
                  <c:v>27870</c:v>
                </c:pt>
                <c:pt idx="3728">
                  <c:v>27871</c:v>
                </c:pt>
                <c:pt idx="3729">
                  <c:v>27872</c:v>
                </c:pt>
                <c:pt idx="3730">
                  <c:v>27873</c:v>
                </c:pt>
                <c:pt idx="3731">
                  <c:v>27876</c:v>
                </c:pt>
                <c:pt idx="3732">
                  <c:v>27877</c:v>
                </c:pt>
                <c:pt idx="3733">
                  <c:v>27878</c:v>
                </c:pt>
                <c:pt idx="3734">
                  <c:v>27879</c:v>
                </c:pt>
                <c:pt idx="3735">
                  <c:v>27880</c:v>
                </c:pt>
                <c:pt idx="3736">
                  <c:v>27883</c:v>
                </c:pt>
                <c:pt idx="3737">
                  <c:v>27884</c:v>
                </c:pt>
                <c:pt idx="3738">
                  <c:v>27885</c:v>
                </c:pt>
                <c:pt idx="3739">
                  <c:v>27886</c:v>
                </c:pt>
                <c:pt idx="3740">
                  <c:v>27887</c:v>
                </c:pt>
                <c:pt idx="3741">
                  <c:v>27890</c:v>
                </c:pt>
                <c:pt idx="3742">
                  <c:v>27891</c:v>
                </c:pt>
                <c:pt idx="3743">
                  <c:v>27892</c:v>
                </c:pt>
                <c:pt idx="3744">
                  <c:v>27893</c:v>
                </c:pt>
                <c:pt idx="3745">
                  <c:v>27894</c:v>
                </c:pt>
                <c:pt idx="3746">
                  <c:v>27897</c:v>
                </c:pt>
                <c:pt idx="3747">
                  <c:v>27898</c:v>
                </c:pt>
                <c:pt idx="3748">
                  <c:v>27899</c:v>
                </c:pt>
                <c:pt idx="3749">
                  <c:v>27900</c:v>
                </c:pt>
                <c:pt idx="3750">
                  <c:v>27901</c:v>
                </c:pt>
                <c:pt idx="3751">
                  <c:v>27904</c:v>
                </c:pt>
                <c:pt idx="3752">
                  <c:v>27905</c:v>
                </c:pt>
                <c:pt idx="3753">
                  <c:v>27906</c:v>
                </c:pt>
                <c:pt idx="3754">
                  <c:v>27907</c:v>
                </c:pt>
                <c:pt idx="3755">
                  <c:v>27908</c:v>
                </c:pt>
                <c:pt idx="3756">
                  <c:v>27911</c:v>
                </c:pt>
                <c:pt idx="3757">
                  <c:v>27912</c:v>
                </c:pt>
                <c:pt idx="3758">
                  <c:v>27913</c:v>
                </c:pt>
                <c:pt idx="3759">
                  <c:v>27914</c:v>
                </c:pt>
                <c:pt idx="3760">
                  <c:v>27915</c:v>
                </c:pt>
                <c:pt idx="3761">
                  <c:v>27918</c:v>
                </c:pt>
                <c:pt idx="3762">
                  <c:v>27919</c:v>
                </c:pt>
                <c:pt idx="3763">
                  <c:v>27920</c:v>
                </c:pt>
                <c:pt idx="3764">
                  <c:v>27921</c:v>
                </c:pt>
                <c:pt idx="3765">
                  <c:v>27922</c:v>
                </c:pt>
                <c:pt idx="3766">
                  <c:v>27925</c:v>
                </c:pt>
                <c:pt idx="3767">
                  <c:v>27926</c:v>
                </c:pt>
                <c:pt idx="3768">
                  <c:v>27927</c:v>
                </c:pt>
                <c:pt idx="3769">
                  <c:v>27928</c:v>
                </c:pt>
                <c:pt idx="3770">
                  <c:v>27929</c:v>
                </c:pt>
                <c:pt idx="3771">
                  <c:v>27932</c:v>
                </c:pt>
                <c:pt idx="3772">
                  <c:v>27933</c:v>
                </c:pt>
                <c:pt idx="3773">
                  <c:v>27934</c:v>
                </c:pt>
                <c:pt idx="3774">
                  <c:v>27935</c:v>
                </c:pt>
                <c:pt idx="3775">
                  <c:v>27936</c:v>
                </c:pt>
                <c:pt idx="3776">
                  <c:v>27939</c:v>
                </c:pt>
                <c:pt idx="3777">
                  <c:v>27940</c:v>
                </c:pt>
                <c:pt idx="3778">
                  <c:v>27941</c:v>
                </c:pt>
                <c:pt idx="3779">
                  <c:v>27942</c:v>
                </c:pt>
                <c:pt idx="3780">
                  <c:v>27943</c:v>
                </c:pt>
                <c:pt idx="3781">
                  <c:v>27946</c:v>
                </c:pt>
                <c:pt idx="3782">
                  <c:v>27947</c:v>
                </c:pt>
                <c:pt idx="3783">
                  <c:v>27948</c:v>
                </c:pt>
                <c:pt idx="3784">
                  <c:v>27949</c:v>
                </c:pt>
                <c:pt idx="3785">
                  <c:v>27950</c:v>
                </c:pt>
                <c:pt idx="3786">
                  <c:v>27953</c:v>
                </c:pt>
                <c:pt idx="3787">
                  <c:v>27954</c:v>
                </c:pt>
                <c:pt idx="3788">
                  <c:v>27955</c:v>
                </c:pt>
                <c:pt idx="3789">
                  <c:v>27956</c:v>
                </c:pt>
                <c:pt idx="3790">
                  <c:v>27957</c:v>
                </c:pt>
                <c:pt idx="3791">
                  <c:v>27960</c:v>
                </c:pt>
                <c:pt idx="3792">
                  <c:v>27961</c:v>
                </c:pt>
                <c:pt idx="3793">
                  <c:v>27962</c:v>
                </c:pt>
                <c:pt idx="3794">
                  <c:v>27963</c:v>
                </c:pt>
                <c:pt idx="3795">
                  <c:v>27964</c:v>
                </c:pt>
                <c:pt idx="3796">
                  <c:v>27967</c:v>
                </c:pt>
                <c:pt idx="3797">
                  <c:v>27968</c:v>
                </c:pt>
                <c:pt idx="3798">
                  <c:v>27969</c:v>
                </c:pt>
                <c:pt idx="3799">
                  <c:v>27970</c:v>
                </c:pt>
                <c:pt idx="3800">
                  <c:v>27971</c:v>
                </c:pt>
                <c:pt idx="3801">
                  <c:v>27974</c:v>
                </c:pt>
                <c:pt idx="3802">
                  <c:v>27975</c:v>
                </c:pt>
                <c:pt idx="3803">
                  <c:v>27976</c:v>
                </c:pt>
                <c:pt idx="3804">
                  <c:v>27977</c:v>
                </c:pt>
                <c:pt idx="3805">
                  <c:v>27978</c:v>
                </c:pt>
                <c:pt idx="3806">
                  <c:v>27981</c:v>
                </c:pt>
                <c:pt idx="3807">
                  <c:v>27982</c:v>
                </c:pt>
                <c:pt idx="3808">
                  <c:v>27983</c:v>
                </c:pt>
                <c:pt idx="3809">
                  <c:v>27984</c:v>
                </c:pt>
                <c:pt idx="3810">
                  <c:v>27985</c:v>
                </c:pt>
                <c:pt idx="3811">
                  <c:v>27988</c:v>
                </c:pt>
                <c:pt idx="3812">
                  <c:v>27989</c:v>
                </c:pt>
                <c:pt idx="3813">
                  <c:v>27990</c:v>
                </c:pt>
                <c:pt idx="3814">
                  <c:v>27991</c:v>
                </c:pt>
                <c:pt idx="3815">
                  <c:v>27992</c:v>
                </c:pt>
                <c:pt idx="3816">
                  <c:v>27995</c:v>
                </c:pt>
                <c:pt idx="3817">
                  <c:v>27996</c:v>
                </c:pt>
                <c:pt idx="3818">
                  <c:v>27997</c:v>
                </c:pt>
                <c:pt idx="3819">
                  <c:v>27998</c:v>
                </c:pt>
                <c:pt idx="3820">
                  <c:v>27999</c:v>
                </c:pt>
                <c:pt idx="3821">
                  <c:v>28002</c:v>
                </c:pt>
                <c:pt idx="3822">
                  <c:v>28003</c:v>
                </c:pt>
                <c:pt idx="3823">
                  <c:v>28004</c:v>
                </c:pt>
                <c:pt idx="3824">
                  <c:v>28005</c:v>
                </c:pt>
                <c:pt idx="3825">
                  <c:v>28006</c:v>
                </c:pt>
                <c:pt idx="3826">
                  <c:v>28009</c:v>
                </c:pt>
                <c:pt idx="3827">
                  <c:v>28010</c:v>
                </c:pt>
                <c:pt idx="3828">
                  <c:v>28011</c:v>
                </c:pt>
                <c:pt idx="3829">
                  <c:v>28012</c:v>
                </c:pt>
                <c:pt idx="3830">
                  <c:v>28013</c:v>
                </c:pt>
                <c:pt idx="3831">
                  <c:v>28016</c:v>
                </c:pt>
                <c:pt idx="3832">
                  <c:v>28017</c:v>
                </c:pt>
                <c:pt idx="3833">
                  <c:v>28018</c:v>
                </c:pt>
                <c:pt idx="3834">
                  <c:v>28019</c:v>
                </c:pt>
                <c:pt idx="3835">
                  <c:v>28020</c:v>
                </c:pt>
                <c:pt idx="3836">
                  <c:v>28023</c:v>
                </c:pt>
                <c:pt idx="3837">
                  <c:v>28024</c:v>
                </c:pt>
                <c:pt idx="3838">
                  <c:v>28025</c:v>
                </c:pt>
                <c:pt idx="3839">
                  <c:v>28026</c:v>
                </c:pt>
                <c:pt idx="3840">
                  <c:v>28027</c:v>
                </c:pt>
                <c:pt idx="3841">
                  <c:v>28030</c:v>
                </c:pt>
                <c:pt idx="3842">
                  <c:v>28031</c:v>
                </c:pt>
                <c:pt idx="3843">
                  <c:v>28032</c:v>
                </c:pt>
                <c:pt idx="3844">
                  <c:v>28033</c:v>
                </c:pt>
                <c:pt idx="3845">
                  <c:v>28034</c:v>
                </c:pt>
                <c:pt idx="3846">
                  <c:v>28037</c:v>
                </c:pt>
                <c:pt idx="3847">
                  <c:v>28038</c:v>
                </c:pt>
                <c:pt idx="3848">
                  <c:v>28039</c:v>
                </c:pt>
                <c:pt idx="3849">
                  <c:v>28040</c:v>
                </c:pt>
                <c:pt idx="3850">
                  <c:v>28041</c:v>
                </c:pt>
                <c:pt idx="3851">
                  <c:v>28044</c:v>
                </c:pt>
                <c:pt idx="3852">
                  <c:v>28045</c:v>
                </c:pt>
                <c:pt idx="3853">
                  <c:v>28046</c:v>
                </c:pt>
                <c:pt idx="3854">
                  <c:v>28047</c:v>
                </c:pt>
                <c:pt idx="3855">
                  <c:v>28048</c:v>
                </c:pt>
                <c:pt idx="3856">
                  <c:v>28051</c:v>
                </c:pt>
                <c:pt idx="3857">
                  <c:v>28052</c:v>
                </c:pt>
                <c:pt idx="3858">
                  <c:v>28053</c:v>
                </c:pt>
                <c:pt idx="3859">
                  <c:v>28054</c:v>
                </c:pt>
                <c:pt idx="3860">
                  <c:v>28055</c:v>
                </c:pt>
                <c:pt idx="3861">
                  <c:v>28058</c:v>
                </c:pt>
                <c:pt idx="3862">
                  <c:v>28059</c:v>
                </c:pt>
                <c:pt idx="3863">
                  <c:v>28060</c:v>
                </c:pt>
                <c:pt idx="3864">
                  <c:v>28061</c:v>
                </c:pt>
                <c:pt idx="3865">
                  <c:v>28062</c:v>
                </c:pt>
                <c:pt idx="3866">
                  <c:v>28065</c:v>
                </c:pt>
                <c:pt idx="3867">
                  <c:v>28066</c:v>
                </c:pt>
                <c:pt idx="3868">
                  <c:v>28067</c:v>
                </c:pt>
                <c:pt idx="3869">
                  <c:v>28068</c:v>
                </c:pt>
                <c:pt idx="3870">
                  <c:v>28069</c:v>
                </c:pt>
                <c:pt idx="3871">
                  <c:v>28072</c:v>
                </c:pt>
                <c:pt idx="3872">
                  <c:v>28073</c:v>
                </c:pt>
                <c:pt idx="3873">
                  <c:v>28074</c:v>
                </c:pt>
                <c:pt idx="3874">
                  <c:v>28075</c:v>
                </c:pt>
                <c:pt idx="3875">
                  <c:v>28076</c:v>
                </c:pt>
                <c:pt idx="3876">
                  <c:v>28079</c:v>
                </c:pt>
                <c:pt idx="3877">
                  <c:v>28080</c:v>
                </c:pt>
                <c:pt idx="3878">
                  <c:v>28081</c:v>
                </c:pt>
                <c:pt idx="3879">
                  <c:v>28082</c:v>
                </c:pt>
                <c:pt idx="3880">
                  <c:v>28083</c:v>
                </c:pt>
                <c:pt idx="3881">
                  <c:v>28086</c:v>
                </c:pt>
                <c:pt idx="3882">
                  <c:v>28087</c:v>
                </c:pt>
                <c:pt idx="3883">
                  <c:v>28088</c:v>
                </c:pt>
                <c:pt idx="3884">
                  <c:v>28089</c:v>
                </c:pt>
                <c:pt idx="3885">
                  <c:v>28090</c:v>
                </c:pt>
                <c:pt idx="3886">
                  <c:v>28093</c:v>
                </c:pt>
                <c:pt idx="3887">
                  <c:v>28094</c:v>
                </c:pt>
                <c:pt idx="3888">
                  <c:v>28095</c:v>
                </c:pt>
                <c:pt idx="3889">
                  <c:v>28096</c:v>
                </c:pt>
                <c:pt idx="3890">
                  <c:v>28097</c:v>
                </c:pt>
                <c:pt idx="3891">
                  <c:v>28100</c:v>
                </c:pt>
                <c:pt idx="3892">
                  <c:v>28101</c:v>
                </c:pt>
                <c:pt idx="3893">
                  <c:v>28102</c:v>
                </c:pt>
                <c:pt idx="3894">
                  <c:v>28103</c:v>
                </c:pt>
                <c:pt idx="3895">
                  <c:v>28104</c:v>
                </c:pt>
                <c:pt idx="3896">
                  <c:v>28107</c:v>
                </c:pt>
                <c:pt idx="3897">
                  <c:v>28108</c:v>
                </c:pt>
                <c:pt idx="3898">
                  <c:v>28109</c:v>
                </c:pt>
                <c:pt idx="3899">
                  <c:v>28110</c:v>
                </c:pt>
                <c:pt idx="3900">
                  <c:v>28111</c:v>
                </c:pt>
                <c:pt idx="3901">
                  <c:v>28114</c:v>
                </c:pt>
                <c:pt idx="3902">
                  <c:v>28115</c:v>
                </c:pt>
                <c:pt idx="3903">
                  <c:v>28116</c:v>
                </c:pt>
                <c:pt idx="3904">
                  <c:v>28117</c:v>
                </c:pt>
                <c:pt idx="3905">
                  <c:v>28118</c:v>
                </c:pt>
                <c:pt idx="3906">
                  <c:v>28121</c:v>
                </c:pt>
                <c:pt idx="3907">
                  <c:v>28122</c:v>
                </c:pt>
                <c:pt idx="3908">
                  <c:v>28123</c:v>
                </c:pt>
                <c:pt idx="3909">
                  <c:v>28124</c:v>
                </c:pt>
                <c:pt idx="3910">
                  <c:v>28125</c:v>
                </c:pt>
                <c:pt idx="3911">
                  <c:v>28128</c:v>
                </c:pt>
                <c:pt idx="3912">
                  <c:v>28129</c:v>
                </c:pt>
                <c:pt idx="3913">
                  <c:v>28130</c:v>
                </c:pt>
                <c:pt idx="3914">
                  <c:v>28131</c:v>
                </c:pt>
                <c:pt idx="3915">
                  <c:v>28132</c:v>
                </c:pt>
                <c:pt idx="3916">
                  <c:v>28135</c:v>
                </c:pt>
                <c:pt idx="3917">
                  <c:v>28136</c:v>
                </c:pt>
                <c:pt idx="3918">
                  <c:v>28137</c:v>
                </c:pt>
                <c:pt idx="3919">
                  <c:v>28138</c:v>
                </c:pt>
                <c:pt idx="3920">
                  <c:v>28139</c:v>
                </c:pt>
                <c:pt idx="3921">
                  <c:v>28142</c:v>
                </c:pt>
                <c:pt idx="3922">
                  <c:v>28143</c:v>
                </c:pt>
                <c:pt idx="3923">
                  <c:v>28144</c:v>
                </c:pt>
                <c:pt idx="3924">
                  <c:v>28145</c:v>
                </c:pt>
                <c:pt idx="3925">
                  <c:v>28146</c:v>
                </c:pt>
                <c:pt idx="3926">
                  <c:v>28149</c:v>
                </c:pt>
                <c:pt idx="3927">
                  <c:v>28150</c:v>
                </c:pt>
                <c:pt idx="3928">
                  <c:v>28151</c:v>
                </c:pt>
                <c:pt idx="3929">
                  <c:v>28152</c:v>
                </c:pt>
                <c:pt idx="3930">
                  <c:v>28153</c:v>
                </c:pt>
                <c:pt idx="3931">
                  <c:v>28156</c:v>
                </c:pt>
                <c:pt idx="3932">
                  <c:v>28157</c:v>
                </c:pt>
                <c:pt idx="3933">
                  <c:v>28158</c:v>
                </c:pt>
                <c:pt idx="3934">
                  <c:v>28159</c:v>
                </c:pt>
                <c:pt idx="3935">
                  <c:v>28160</c:v>
                </c:pt>
                <c:pt idx="3936">
                  <c:v>28163</c:v>
                </c:pt>
                <c:pt idx="3937">
                  <c:v>28164</c:v>
                </c:pt>
                <c:pt idx="3938">
                  <c:v>28165</c:v>
                </c:pt>
                <c:pt idx="3939">
                  <c:v>28166</c:v>
                </c:pt>
                <c:pt idx="3940">
                  <c:v>28167</c:v>
                </c:pt>
                <c:pt idx="3941">
                  <c:v>28170</c:v>
                </c:pt>
                <c:pt idx="3942">
                  <c:v>28171</c:v>
                </c:pt>
                <c:pt idx="3943">
                  <c:v>28172</c:v>
                </c:pt>
                <c:pt idx="3944">
                  <c:v>28173</c:v>
                </c:pt>
                <c:pt idx="3945">
                  <c:v>28174</c:v>
                </c:pt>
                <c:pt idx="3946">
                  <c:v>28177</c:v>
                </c:pt>
                <c:pt idx="3947">
                  <c:v>28178</c:v>
                </c:pt>
                <c:pt idx="3948">
                  <c:v>28179</c:v>
                </c:pt>
                <c:pt idx="3949">
                  <c:v>28180</c:v>
                </c:pt>
                <c:pt idx="3950">
                  <c:v>28181</c:v>
                </c:pt>
                <c:pt idx="3951">
                  <c:v>28184</c:v>
                </c:pt>
                <c:pt idx="3952">
                  <c:v>28185</c:v>
                </c:pt>
                <c:pt idx="3953">
                  <c:v>28186</c:v>
                </c:pt>
                <c:pt idx="3954">
                  <c:v>28187</c:v>
                </c:pt>
                <c:pt idx="3955">
                  <c:v>28188</c:v>
                </c:pt>
                <c:pt idx="3956">
                  <c:v>28191</c:v>
                </c:pt>
                <c:pt idx="3957">
                  <c:v>28192</c:v>
                </c:pt>
                <c:pt idx="3958">
                  <c:v>28193</c:v>
                </c:pt>
                <c:pt idx="3959">
                  <c:v>28194</c:v>
                </c:pt>
                <c:pt idx="3960">
                  <c:v>28195</c:v>
                </c:pt>
                <c:pt idx="3961">
                  <c:v>28198</c:v>
                </c:pt>
                <c:pt idx="3962">
                  <c:v>28199</c:v>
                </c:pt>
                <c:pt idx="3963">
                  <c:v>28200</c:v>
                </c:pt>
                <c:pt idx="3964">
                  <c:v>28201</c:v>
                </c:pt>
                <c:pt idx="3965">
                  <c:v>28202</c:v>
                </c:pt>
                <c:pt idx="3966">
                  <c:v>28205</c:v>
                </c:pt>
                <c:pt idx="3967">
                  <c:v>28206</c:v>
                </c:pt>
                <c:pt idx="3968">
                  <c:v>28207</c:v>
                </c:pt>
                <c:pt idx="3969">
                  <c:v>28208</c:v>
                </c:pt>
                <c:pt idx="3970">
                  <c:v>28209</c:v>
                </c:pt>
                <c:pt idx="3971">
                  <c:v>28212</c:v>
                </c:pt>
                <c:pt idx="3972">
                  <c:v>28213</c:v>
                </c:pt>
                <c:pt idx="3973">
                  <c:v>28214</c:v>
                </c:pt>
                <c:pt idx="3974">
                  <c:v>28215</c:v>
                </c:pt>
                <c:pt idx="3975">
                  <c:v>28216</c:v>
                </c:pt>
                <c:pt idx="3976">
                  <c:v>28219</c:v>
                </c:pt>
                <c:pt idx="3977">
                  <c:v>28220</c:v>
                </c:pt>
                <c:pt idx="3978">
                  <c:v>28221</c:v>
                </c:pt>
                <c:pt idx="3979">
                  <c:v>28222</c:v>
                </c:pt>
                <c:pt idx="3980">
                  <c:v>28223</c:v>
                </c:pt>
                <c:pt idx="3981">
                  <c:v>28226</c:v>
                </c:pt>
                <c:pt idx="3982">
                  <c:v>28227</c:v>
                </c:pt>
                <c:pt idx="3983">
                  <c:v>28228</c:v>
                </c:pt>
                <c:pt idx="3984">
                  <c:v>28229</c:v>
                </c:pt>
                <c:pt idx="3985">
                  <c:v>28230</c:v>
                </c:pt>
                <c:pt idx="3986">
                  <c:v>28233</c:v>
                </c:pt>
                <c:pt idx="3987">
                  <c:v>28234</c:v>
                </c:pt>
                <c:pt idx="3988">
                  <c:v>28235</c:v>
                </c:pt>
                <c:pt idx="3989">
                  <c:v>28236</c:v>
                </c:pt>
                <c:pt idx="3990">
                  <c:v>28237</c:v>
                </c:pt>
                <c:pt idx="3991">
                  <c:v>28240</c:v>
                </c:pt>
                <c:pt idx="3992">
                  <c:v>28241</c:v>
                </c:pt>
                <c:pt idx="3993">
                  <c:v>28242</c:v>
                </c:pt>
                <c:pt idx="3994">
                  <c:v>28243</c:v>
                </c:pt>
                <c:pt idx="3995">
                  <c:v>28244</c:v>
                </c:pt>
                <c:pt idx="3996">
                  <c:v>28247</c:v>
                </c:pt>
                <c:pt idx="3997">
                  <c:v>28248</c:v>
                </c:pt>
                <c:pt idx="3998">
                  <c:v>28249</c:v>
                </c:pt>
                <c:pt idx="3999">
                  <c:v>28250</c:v>
                </c:pt>
                <c:pt idx="4000">
                  <c:v>28251</c:v>
                </c:pt>
                <c:pt idx="4001">
                  <c:v>28254</c:v>
                </c:pt>
                <c:pt idx="4002">
                  <c:v>28255</c:v>
                </c:pt>
                <c:pt idx="4003">
                  <c:v>28256</c:v>
                </c:pt>
                <c:pt idx="4004">
                  <c:v>28257</c:v>
                </c:pt>
                <c:pt idx="4005">
                  <c:v>28258</c:v>
                </c:pt>
                <c:pt idx="4006">
                  <c:v>28261</c:v>
                </c:pt>
                <c:pt idx="4007">
                  <c:v>28262</c:v>
                </c:pt>
                <c:pt idx="4008">
                  <c:v>28263</c:v>
                </c:pt>
                <c:pt idx="4009">
                  <c:v>28264</c:v>
                </c:pt>
                <c:pt idx="4010">
                  <c:v>28265</c:v>
                </c:pt>
                <c:pt idx="4011">
                  <c:v>28268</c:v>
                </c:pt>
                <c:pt idx="4012">
                  <c:v>28269</c:v>
                </c:pt>
                <c:pt idx="4013">
                  <c:v>28270</c:v>
                </c:pt>
                <c:pt idx="4014">
                  <c:v>28271</c:v>
                </c:pt>
                <c:pt idx="4015">
                  <c:v>28272</c:v>
                </c:pt>
                <c:pt idx="4016">
                  <c:v>28275</c:v>
                </c:pt>
                <c:pt idx="4017">
                  <c:v>28276</c:v>
                </c:pt>
                <c:pt idx="4018">
                  <c:v>28277</c:v>
                </c:pt>
                <c:pt idx="4019">
                  <c:v>28278</c:v>
                </c:pt>
                <c:pt idx="4020">
                  <c:v>28279</c:v>
                </c:pt>
                <c:pt idx="4021">
                  <c:v>28282</c:v>
                </c:pt>
                <c:pt idx="4022">
                  <c:v>28283</c:v>
                </c:pt>
                <c:pt idx="4023">
                  <c:v>28284</c:v>
                </c:pt>
                <c:pt idx="4024">
                  <c:v>28285</c:v>
                </c:pt>
                <c:pt idx="4025">
                  <c:v>28286</c:v>
                </c:pt>
                <c:pt idx="4026">
                  <c:v>28289</c:v>
                </c:pt>
                <c:pt idx="4027">
                  <c:v>28290</c:v>
                </c:pt>
                <c:pt idx="4028">
                  <c:v>28291</c:v>
                </c:pt>
                <c:pt idx="4029">
                  <c:v>28292</c:v>
                </c:pt>
                <c:pt idx="4030">
                  <c:v>28293</c:v>
                </c:pt>
                <c:pt idx="4031">
                  <c:v>28296</c:v>
                </c:pt>
                <c:pt idx="4032">
                  <c:v>28297</c:v>
                </c:pt>
                <c:pt idx="4033">
                  <c:v>28298</c:v>
                </c:pt>
                <c:pt idx="4034">
                  <c:v>28299</c:v>
                </c:pt>
                <c:pt idx="4035">
                  <c:v>28300</c:v>
                </c:pt>
                <c:pt idx="4036">
                  <c:v>28303</c:v>
                </c:pt>
                <c:pt idx="4037">
                  <c:v>28304</c:v>
                </c:pt>
                <c:pt idx="4038">
                  <c:v>28305</c:v>
                </c:pt>
                <c:pt idx="4039">
                  <c:v>28306</c:v>
                </c:pt>
                <c:pt idx="4040">
                  <c:v>28307</c:v>
                </c:pt>
                <c:pt idx="4041">
                  <c:v>28310</c:v>
                </c:pt>
                <c:pt idx="4042">
                  <c:v>28311</c:v>
                </c:pt>
                <c:pt idx="4043">
                  <c:v>28312</c:v>
                </c:pt>
                <c:pt idx="4044">
                  <c:v>28313</c:v>
                </c:pt>
                <c:pt idx="4045">
                  <c:v>28314</c:v>
                </c:pt>
                <c:pt idx="4046">
                  <c:v>28317</c:v>
                </c:pt>
                <c:pt idx="4047">
                  <c:v>28318</c:v>
                </c:pt>
                <c:pt idx="4048">
                  <c:v>28319</c:v>
                </c:pt>
                <c:pt idx="4049">
                  <c:v>28320</c:v>
                </c:pt>
                <c:pt idx="4050">
                  <c:v>28321</c:v>
                </c:pt>
                <c:pt idx="4051">
                  <c:v>28324</c:v>
                </c:pt>
                <c:pt idx="4052">
                  <c:v>28325</c:v>
                </c:pt>
                <c:pt idx="4053">
                  <c:v>28326</c:v>
                </c:pt>
                <c:pt idx="4054">
                  <c:v>28327</c:v>
                </c:pt>
                <c:pt idx="4055">
                  <c:v>28328</c:v>
                </c:pt>
                <c:pt idx="4056">
                  <c:v>28331</c:v>
                </c:pt>
                <c:pt idx="4057">
                  <c:v>28332</c:v>
                </c:pt>
                <c:pt idx="4058">
                  <c:v>28333</c:v>
                </c:pt>
                <c:pt idx="4059">
                  <c:v>28334</c:v>
                </c:pt>
                <c:pt idx="4060">
                  <c:v>28335</c:v>
                </c:pt>
                <c:pt idx="4061">
                  <c:v>28338</c:v>
                </c:pt>
                <c:pt idx="4062">
                  <c:v>28339</c:v>
                </c:pt>
                <c:pt idx="4063">
                  <c:v>28340</c:v>
                </c:pt>
                <c:pt idx="4064">
                  <c:v>28341</c:v>
                </c:pt>
                <c:pt idx="4065">
                  <c:v>28342</c:v>
                </c:pt>
                <c:pt idx="4066">
                  <c:v>28345</c:v>
                </c:pt>
                <c:pt idx="4067">
                  <c:v>28346</c:v>
                </c:pt>
                <c:pt idx="4068">
                  <c:v>28347</c:v>
                </c:pt>
                <c:pt idx="4069">
                  <c:v>28348</c:v>
                </c:pt>
                <c:pt idx="4070">
                  <c:v>28349</c:v>
                </c:pt>
                <c:pt idx="4071">
                  <c:v>28352</c:v>
                </c:pt>
                <c:pt idx="4072">
                  <c:v>28353</c:v>
                </c:pt>
                <c:pt idx="4073">
                  <c:v>28354</c:v>
                </c:pt>
                <c:pt idx="4074">
                  <c:v>28355</c:v>
                </c:pt>
                <c:pt idx="4075">
                  <c:v>28356</c:v>
                </c:pt>
                <c:pt idx="4076">
                  <c:v>28359</c:v>
                </c:pt>
                <c:pt idx="4077">
                  <c:v>28360</c:v>
                </c:pt>
                <c:pt idx="4078">
                  <c:v>28361</c:v>
                </c:pt>
                <c:pt idx="4079">
                  <c:v>28362</c:v>
                </c:pt>
                <c:pt idx="4080">
                  <c:v>28363</c:v>
                </c:pt>
                <c:pt idx="4081">
                  <c:v>28366</c:v>
                </c:pt>
                <c:pt idx="4082">
                  <c:v>28367</c:v>
                </c:pt>
                <c:pt idx="4083">
                  <c:v>28368</c:v>
                </c:pt>
                <c:pt idx="4084">
                  <c:v>28369</c:v>
                </c:pt>
                <c:pt idx="4085">
                  <c:v>28370</c:v>
                </c:pt>
                <c:pt idx="4086">
                  <c:v>28373</c:v>
                </c:pt>
                <c:pt idx="4087">
                  <c:v>28374</c:v>
                </c:pt>
                <c:pt idx="4088">
                  <c:v>28375</c:v>
                </c:pt>
                <c:pt idx="4089">
                  <c:v>28376</c:v>
                </c:pt>
                <c:pt idx="4090">
                  <c:v>28377</c:v>
                </c:pt>
                <c:pt idx="4091">
                  <c:v>28380</c:v>
                </c:pt>
                <c:pt idx="4092">
                  <c:v>28381</c:v>
                </c:pt>
                <c:pt idx="4093">
                  <c:v>28382</c:v>
                </c:pt>
                <c:pt idx="4094">
                  <c:v>28383</c:v>
                </c:pt>
                <c:pt idx="4095">
                  <c:v>28384</c:v>
                </c:pt>
                <c:pt idx="4096">
                  <c:v>28387</c:v>
                </c:pt>
                <c:pt idx="4097">
                  <c:v>28388</c:v>
                </c:pt>
                <c:pt idx="4098">
                  <c:v>28389</c:v>
                </c:pt>
                <c:pt idx="4099">
                  <c:v>28390</c:v>
                </c:pt>
                <c:pt idx="4100">
                  <c:v>28391</c:v>
                </c:pt>
                <c:pt idx="4101">
                  <c:v>28394</c:v>
                </c:pt>
                <c:pt idx="4102">
                  <c:v>28395</c:v>
                </c:pt>
                <c:pt idx="4103">
                  <c:v>28396</c:v>
                </c:pt>
                <c:pt idx="4104">
                  <c:v>28397</c:v>
                </c:pt>
                <c:pt idx="4105">
                  <c:v>28398</c:v>
                </c:pt>
                <c:pt idx="4106">
                  <c:v>28401</c:v>
                </c:pt>
                <c:pt idx="4107">
                  <c:v>28402</c:v>
                </c:pt>
                <c:pt idx="4108">
                  <c:v>28403</c:v>
                </c:pt>
                <c:pt idx="4109">
                  <c:v>28404</c:v>
                </c:pt>
                <c:pt idx="4110">
                  <c:v>28405</c:v>
                </c:pt>
                <c:pt idx="4111">
                  <c:v>28408</c:v>
                </c:pt>
                <c:pt idx="4112">
                  <c:v>28409</c:v>
                </c:pt>
                <c:pt idx="4113">
                  <c:v>28410</c:v>
                </c:pt>
                <c:pt idx="4114">
                  <c:v>28411</c:v>
                </c:pt>
                <c:pt idx="4115">
                  <c:v>28412</c:v>
                </c:pt>
                <c:pt idx="4116">
                  <c:v>28415</c:v>
                </c:pt>
                <c:pt idx="4117">
                  <c:v>28416</c:v>
                </c:pt>
                <c:pt idx="4118">
                  <c:v>28417</c:v>
                </c:pt>
                <c:pt idx="4119">
                  <c:v>28418</c:v>
                </c:pt>
                <c:pt idx="4120">
                  <c:v>28419</c:v>
                </c:pt>
                <c:pt idx="4121">
                  <c:v>28422</c:v>
                </c:pt>
                <c:pt idx="4122">
                  <c:v>28423</c:v>
                </c:pt>
                <c:pt idx="4123">
                  <c:v>28424</c:v>
                </c:pt>
                <c:pt idx="4124">
                  <c:v>28425</c:v>
                </c:pt>
                <c:pt idx="4125">
                  <c:v>28426</c:v>
                </c:pt>
                <c:pt idx="4126">
                  <c:v>28429</c:v>
                </c:pt>
                <c:pt idx="4127">
                  <c:v>28430</c:v>
                </c:pt>
                <c:pt idx="4128">
                  <c:v>28431</c:v>
                </c:pt>
                <c:pt idx="4129">
                  <c:v>28432</c:v>
                </c:pt>
                <c:pt idx="4130">
                  <c:v>28433</c:v>
                </c:pt>
                <c:pt idx="4131">
                  <c:v>28436</c:v>
                </c:pt>
                <c:pt idx="4132">
                  <c:v>28437</c:v>
                </c:pt>
                <c:pt idx="4133">
                  <c:v>28438</c:v>
                </c:pt>
                <c:pt idx="4134">
                  <c:v>28439</c:v>
                </c:pt>
                <c:pt idx="4135">
                  <c:v>28440</c:v>
                </c:pt>
                <c:pt idx="4136">
                  <c:v>28443</c:v>
                </c:pt>
                <c:pt idx="4137">
                  <c:v>28444</c:v>
                </c:pt>
                <c:pt idx="4138">
                  <c:v>28445</c:v>
                </c:pt>
                <c:pt idx="4139">
                  <c:v>28446</c:v>
                </c:pt>
                <c:pt idx="4140">
                  <c:v>28447</c:v>
                </c:pt>
                <c:pt idx="4141">
                  <c:v>28450</c:v>
                </c:pt>
                <c:pt idx="4142">
                  <c:v>28451</c:v>
                </c:pt>
                <c:pt idx="4143">
                  <c:v>28452</c:v>
                </c:pt>
                <c:pt idx="4144">
                  <c:v>28453</c:v>
                </c:pt>
                <c:pt idx="4145">
                  <c:v>28454</c:v>
                </c:pt>
                <c:pt idx="4146">
                  <c:v>28457</c:v>
                </c:pt>
                <c:pt idx="4147">
                  <c:v>28458</c:v>
                </c:pt>
                <c:pt idx="4148">
                  <c:v>28459</c:v>
                </c:pt>
                <c:pt idx="4149">
                  <c:v>28460</c:v>
                </c:pt>
                <c:pt idx="4150">
                  <c:v>28461</c:v>
                </c:pt>
                <c:pt idx="4151">
                  <c:v>28464</c:v>
                </c:pt>
                <c:pt idx="4152">
                  <c:v>28465</c:v>
                </c:pt>
                <c:pt idx="4153">
                  <c:v>28466</c:v>
                </c:pt>
                <c:pt idx="4154">
                  <c:v>28467</c:v>
                </c:pt>
                <c:pt idx="4155">
                  <c:v>28468</c:v>
                </c:pt>
                <c:pt idx="4156">
                  <c:v>28471</c:v>
                </c:pt>
                <c:pt idx="4157">
                  <c:v>28472</c:v>
                </c:pt>
                <c:pt idx="4158">
                  <c:v>28473</c:v>
                </c:pt>
                <c:pt idx="4159">
                  <c:v>28474</c:v>
                </c:pt>
                <c:pt idx="4160">
                  <c:v>28475</c:v>
                </c:pt>
                <c:pt idx="4161">
                  <c:v>28478</c:v>
                </c:pt>
                <c:pt idx="4162">
                  <c:v>28479</c:v>
                </c:pt>
                <c:pt idx="4163">
                  <c:v>28480</c:v>
                </c:pt>
                <c:pt idx="4164">
                  <c:v>28481</c:v>
                </c:pt>
                <c:pt idx="4165">
                  <c:v>28482</c:v>
                </c:pt>
                <c:pt idx="4166">
                  <c:v>28485</c:v>
                </c:pt>
                <c:pt idx="4167">
                  <c:v>28486</c:v>
                </c:pt>
                <c:pt idx="4168">
                  <c:v>28487</c:v>
                </c:pt>
                <c:pt idx="4169">
                  <c:v>28488</c:v>
                </c:pt>
                <c:pt idx="4170">
                  <c:v>28489</c:v>
                </c:pt>
                <c:pt idx="4171">
                  <c:v>28492</c:v>
                </c:pt>
                <c:pt idx="4172">
                  <c:v>28493</c:v>
                </c:pt>
                <c:pt idx="4173">
                  <c:v>28494</c:v>
                </c:pt>
                <c:pt idx="4174">
                  <c:v>28495</c:v>
                </c:pt>
                <c:pt idx="4175">
                  <c:v>28496</c:v>
                </c:pt>
                <c:pt idx="4176">
                  <c:v>28499</c:v>
                </c:pt>
                <c:pt idx="4177">
                  <c:v>28500</c:v>
                </c:pt>
                <c:pt idx="4178">
                  <c:v>28501</c:v>
                </c:pt>
                <c:pt idx="4179">
                  <c:v>28502</c:v>
                </c:pt>
                <c:pt idx="4180">
                  <c:v>28503</c:v>
                </c:pt>
                <c:pt idx="4181">
                  <c:v>28506</c:v>
                </c:pt>
                <c:pt idx="4182">
                  <c:v>28507</c:v>
                </c:pt>
                <c:pt idx="4183">
                  <c:v>28508</c:v>
                </c:pt>
                <c:pt idx="4184">
                  <c:v>28509</c:v>
                </c:pt>
                <c:pt idx="4185">
                  <c:v>28510</c:v>
                </c:pt>
                <c:pt idx="4186">
                  <c:v>28513</c:v>
                </c:pt>
                <c:pt idx="4187">
                  <c:v>28514</c:v>
                </c:pt>
                <c:pt idx="4188">
                  <c:v>28515</c:v>
                </c:pt>
                <c:pt idx="4189">
                  <c:v>28516</c:v>
                </c:pt>
                <c:pt idx="4190">
                  <c:v>28517</c:v>
                </c:pt>
                <c:pt idx="4191">
                  <c:v>28520</c:v>
                </c:pt>
                <c:pt idx="4192">
                  <c:v>28521</c:v>
                </c:pt>
                <c:pt idx="4193">
                  <c:v>28522</c:v>
                </c:pt>
                <c:pt idx="4194">
                  <c:v>28523</c:v>
                </c:pt>
                <c:pt idx="4195">
                  <c:v>28524</c:v>
                </c:pt>
                <c:pt idx="4196">
                  <c:v>28527</c:v>
                </c:pt>
                <c:pt idx="4197">
                  <c:v>28528</c:v>
                </c:pt>
                <c:pt idx="4198">
                  <c:v>28529</c:v>
                </c:pt>
                <c:pt idx="4199">
                  <c:v>28530</c:v>
                </c:pt>
                <c:pt idx="4200">
                  <c:v>28531</c:v>
                </c:pt>
                <c:pt idx="4201">
                  <c:v>28534</c:v>
                </c:pt>
                <c:pt idx="4202">
                  <c:v>28535</c:v>
                </c:pt>
                <c:pt idx="4203">
                  <c:v>28536</c:v>
                </c:pt>
                <c:pt idx="4204">
                  <c:v>28537</c:v>
                </c:pt>
                <c:pt idx="4205">
                  <c:v>28538</c:v>
                </c:pt>
                <c:pt idx="4206">
                  <c:v>28541</c:v>
                </c:pt>
                <c:pt idx="4207">
                  <c:v>28542</c:v>
                </c:pt>
                <c:pt idx="4208">
                  <c:v>28543</c:v>
                </c:pt>
                <c:pt idx="4209">
                  <c:v>28544</c:v>
                </c:pt>
                <c:pt idx="4210">
                  <c:v>28545</c:v>
                </c:pt>
                <c:pt idx="4211">
                  <c:v>28548</c:v>
                </c:pt>
                <c:pt idx="4212">
                  <c:v>28549</c:v>
                </c:pt>
                <c:pt idx="4213">
                  <c:v>28550</c:v>
                </c:pt>
                <c:pt idx="4214">
                  <c:v>28551</c:v>
                </c:pt>
                <c:pt idx="4215">
                  <c:v>28552</c:v>
                </c:pt>
                <c:pt idx="4216">
                  <c:v>28555</c:v>
                </c:pt>
                <c:pt idx="4217">
                  <c:v>28556</c:v>
                </c:pt>
                <c:pt idx="4218">
                  <c:v>28557</c:v>
                </c:pt>
                <c:pt idx="4219">
                  <c:v>28558</c:v>
                </c:pt>
                <c:pt idx="4220">
                  <c:v>28559</c:v>
                </c:pt>
                <c:pt idx="4221">
                  <c:v>28562</c:v>
                </c:pt>
                <c:pt idx="4222">
                  <c:v>28563</c:v>
                </c:pt>
                <c:pt idx="4223">
                  <c:v>28564</c:v>
                </c:pt>
                <c:pt idx="4224">
                  <c:v>28565</c:v>
                </c:pt>
                <c:pt idx="4225">
                  <c:v>28566</c:v>
                </c:pt>
                <c:pt idx="4226">
                  <c:v>28569</c:v>
                </c:pt>
                <c:pt idx="4227">
                  <c:v>28570</c:v>
                </c:pt>
                <c:pt idx="4228">
                  <c:v>28571</c:v>
                </c:pt>
                <c:pt idx="4229">
                  <c:v>28572</c:v>
                </c:pt>
                <c:pt idx="4230">
                  <c:v>28573</c:v>
                </c:pt>
                <c:pt idx="4231">
                  <c:v>28576</c:v>
                </c:pt>
                <c:pt idx="4232">
                  <c:v>28577</c:v>
                </c:pt>
                <c:pt idx="4233">
                  <c:v>28578</c:v>
                </c:pt>
                <c:pt idx="4234">
                  <c:v>28579</c:v>
                </c:pt>
                <c:pt idx="4235">
                  <c:v>28580</c:v>
                </c:pt>
                <c:pt idx="4236">
                  <c:v>28583</c:v>
                </c:pt>
                <c:pt idx="4237">
                  <c:v>28584</c:v>
                </c:pt>
                <c:pt idx="4238">
                  <c:v>28585</c:v>
                </c:pt>
                <c:pt idx="4239">
                  <c:v>28586</c:v>
                </c:pt>
                <c:pt idx="4240">
                  <c:v>28587</c:v>
                </c:pt>
                <c:pt idx="4241">
                  <c:v>28590</c:v>
                </c:pt>
                <c:pt idx="4242">
                  <c:v>28591</c:v>
                </c:pt>
                <c:pt idx="4243">
                  <c:v>28592</c:v>
                </c:pt>
                <c:pt idx="4244">
                  <c:v>28593</c:v>
                </c:pt>
                <c:pt idx="4245">
                  <c:v>28594</c:v>
                </c:pt>
                <c:pt idx="4246">
                  <c:v>28597</c:v>
                </c:pt>
                <c:pt idx="4247">
                  <c:v>28598</c:v>
                </c:pt>
                <c:pt idx="4248">
                  <c:v>28599</c:v>
                </c:pt>
                <c:pt idx="4249">
                  <c:v>28600</c:v>
                </c:pt>
                <c:pt idx="4250">
                  <c:v>28601</c:v>
                </c:pt>
                <c:pt idx="4251">
                  <c:v>28604</c:v>
                </c:pt>
                <c:pt idx="4252">
                  <c:v>28605</c:v>
                </c:pt>
                <c:pt idx="4253">
                  <c:v>28606</c:v>
                </c:pt>
                <c:pt idx="4254">
                  <c:v>28607</c:v>
                </c:pt>
                <c:pt idx="4255">
                  <c:v>28608</c:v>
                </c:pt>
                <c:pt idx="4256">
                  <c:v>28611</c:v>
                </c:pt>
                <c:pt idx="4257">
                  <c:v>28612</c:v>
                </c:pt>
                <c:pt idx="4258">
                  <c:v>28613</c:v>
                </c:pt>
                <c:pt idx="4259">
                  <c:v>28614</c:v>
                </c:pt>
                <c:pt idx="4260">
                  <c:v>28615</c:v>
                </c:pt>
                <c:pt idx="4261">
                  <c:v>28618</c:v>
                </c:pt>
                <c:pt idx="4262">
                  <c:v>28619</c:v>
                </c:pt>
                <c:pt idx="4263">
                  <c:v>28620</c:v>
                </c:pt>
                <c:pt idx="4264">
                  <c:v>28621</c:v>
                </c:pt>
                <c:pt idx="4265">
                  <c:v>28622</c:v>
                </c:pt>
                <c:pt idx="4266">
                  <c:v>28625</c:v>
                </c:pt>
                <c:pt idx="4267">
                  <c:v>28626</c:v>
                </c:pt>
                <c:pt idx="4268">
                  <c:v>28627</c:v>
                </c:pt>
                <c:pt idx="4269">
                  <c:v>28628</c:v>
                </c:pt>
                <c:pt idx="4270">
                  <c:v>28629</c:v>
                </c:pt>
                <c:pt idx="4271">
                  <c:v>28632</c:v>
                </c:pt>
                <c:pt idx="4272">
                  <c:v>28633</c:v>
                </c:pt>
                <c:pt idx="4273">
                  <c:v>28634</c:v>
                </c:pt>
                <c:pt idx="4274">
                  <c:v>28635</c:v>
                </c:pt>
                <c:pt idx="4275">
                  <c:v>28636</c:v>
                </c:pt>
                <c:pt idx="4276">
                  <c:v>28639</c:v>
                </c:pt>
                <c:pt idx="4277">
                  <c:v>28640</c:v>
                </c:pt>
                <c:pt idx="4278">
                  <c:v>28641</c:v>
                </c:pt>
                <c:pt idx="4279">
                  <c:v>28642</c:v>
                </c:pt>
                <c:pt idx="4280">
                  <c:v>28643</c:v>
                </c:pt>
                <c:pt idx="4281">
                  <c:v>28646</c:v>
                </c:pt>
                <c:pt idx="4282">
                  <c:v>28647</c:v>
                </c:pt>
                <c:pt idx="4283">
                  <c:v>28648</c:v>
                </c:pt>
                <c:pt idx="4284">
                  <c:v>28649</c:v>
                </c:pt>
                <c:pt idx="4285">
                  <c:v>28650</c:v>
                </c:pt>
                <c:pt idx="4286">
                  <c:v>28653</c:v>
                </c:pt>
                <c:pt idx="4287">
                  <c:v>28654</c:v>
                </c:pt>
                <c:pt idx="4288">
                  <c:v>28655</c:v>
                </c:pt>
                <c:pt idx="4289">
                  <c:v>28656</c:v>
                </c:pt>
                <c:pt idx="4290">
                  <c:v>28657</c:v>
                </c:pt>
                <c:pt idx="4291">
                  <c:v>28660</c:v>
                </c:pt>
                <c:pt idx="4292">
                  <c:v>28661</c:v>
                </c:pt>
                <c:pt idx="4293">
                  <c:v>28662</c:v>
                </c:pt>
                <c:pt idx="4294">
                  <c:v>28663</c:v>
                </c:pt>
                <c:pt idx="4295">
                  <c:v>28664</c:v>
                </c:pt>
                <c:pt idx="4296">
                  <c:v>28667</c:v>
                </c:pt>
                <c:pt idx="4297">
                  <c:v>28668</c:v>
                </c:pt>
                <c:pt idx="4298">
                  <c:v>28669</c:v>
                </c:pt>
                <c:pt idx="4299">
                  <c:v>28670</c:v>
                </c:pt>
                <c:pt idx="4300">
                  <c:v>28671</c:v>
                </c:pt>
                <c:pt idx="4301">
                  <c:v>28674</c:v>
                </c:pt>
                <c:pt idx="4302">
                  <c:v>28675</c:v>
                </c:pt>
                <c:pt idx="4303">
                  <c:v>28676</c:v>
                </c:pt>
                <c:pt idx="4304">
                  <c:v>28677</c:v>
                </c:pt>
                <c:pt idx="4305">
                  <c:v>28678</c:v>
                </c:pt>
                <c:pt idx="4306">
                  <c:v>28681</c:v>
                </c:pt>
                <c:pt idx="4307">
                  <c:v>28682</c:v>
                </c:pt>
                <c:pt idx="4308">
                  <c:v>28683</c:v>
                </c:pt>
                <c:pt idx="4309">
                  <c:v>28684</c:v>
                </c:pt>
                <c:pt idx="4310">
                  <c:v>28685</c:v>
                </c:pt>
                <c:pt idx="4311">
                  <c:v>28688</c:v>
                </c:pt>
                <c:pt idx="4312">
                  <c:v>28689</c:v>
                </c:pt>
                <c:pt idx="4313">
                  <c:v>28690</c:v>
                </c:pt>
                <c:pt idx="4314">
                  <c:v>28691</c:v>
                </c:pt>
                <c:pt idx="4315">
                  <c:v>28692</c:v>
                </c:pt>
                <c:pt idx="4316">
                  <c:v>28695</c:v>
                </c:pt>
                <c:pt idx="4317">
                  <c:v>28696</c:v>
                </c:pt>
                <c:pt idx="4318">
                  <c:v>28697</c:v>
                </c:pt>
                <c:pt idx="4319">
                  <c:v>28698</c:v>
                </c:pt>
                <c:pt idx="4320">
                  <c:v>28699</c:v>
                </c:pt>
                <c:pt idx="4321">
                  <c:v>28702</c:v>
                </c:pt>
                <c:pt idx="4322">
                  <c:v>28703</c:v>
                </c:pt>
                <c:pt idx="4323">
                  <c:v>28704</c:v>
                </c:pt>
                <c:pt idx="4324">
                  <c:v>28705</c:v>
                </c:pt>
                <c:pt idx="4325">
                  <c:v>28706</c:v>
                </c:pt>
                <c:pt idx="4326">
                  <c:v>28709</c:v>
                </c:pt>
                <c:pt idx="4327">
                  <c:v>28710</c:v>
                </c:pt>
                <c:pt idx="4328">
                  <c:v>28711</c:v>
                </c:pt>
                <c:pt idx="4329">
                  <c:v>28712</c:v>
                </c:pt>
                <c:pt idx="4330">
                  <c:v>28713</c:v>
                </c:pt>
                <c:pt idx="4331">
                  <c:v>28716</c:v>
                </c:pt>
                <c:pt idx="4332">
                  <c:v>28717</c:v>
                </c:pt>
                <c:pt idx="4333">
                  <c:v>28718</c:v>
                </c:pt>
                <c:pt idx="4334">
                  <c:v>28719</c:v>
                </c:pt>
                <c:pt idx="4335">
                  <c:v>28720</c:v>
                </c:pt>
                <c:pt idx="4336">
                  <c:v>28723</c:v>
                </c:pt>
                <c:pt idx="4337">
                  <c:v>28724</c:v>
                </c:pt>
                <c:pt idx="4338">
                  <c:v>28725</c:v>
                </c:pt>
                <c:pt idx="4339">
                  <c:v>28726</c:v>
                </c:pt>
                <c:pt idx="4340">
                  <c:v>28727</c:v>
                </c:pt>
                <c:pt idx="4341">
                  <c:v>28730</c:v>
                </c:pt>
                <c:pt idx="4342">
                  <c:v>28731</c:v>
                </c:pt>
                <c:pt idx="4343">
                  <c:v>28732</c:v>
                </c:pt>
                <c:pt idx="4344">
                  <c:v>28733</c:v>
                </c:pt>
                <c:pt idx="4345">
                  <c:v>28734</c:v>
                </c:pt>
                <c:pt idx="4346">
                  <c:v>28737</c:v>
                </c:pt>
                <c:pt idx="4347">
                  <c:v>28738</c:v>
                </c:pt>
                <c:pt idx="4348">
                  <c:v>28739</c:v>
                </c:pt>
                <c:pt idx="4349">
                  <c:v>28740</c:v>
                </c:pt>
                <c:pt idx="4350">
                  <c:v>28741</c:v>
                </c:pt>
                <c:pt idx="4351">
                  <c:v>28744</c:v>
                </c:pt>
                <c:pt idx="4352">
                  <c:v>28745</c:v>
                </c:pt>
                <c:pt idx="4353">
                  <c:v>28746</c:v>
                </c:pt>
                <c:pt idx="4354">
                  <c:v>28747</c:v>
                </c:pt>
                <c:pt idx="4355">
                  <c:v>28748</c:v>
                </c:pt>
                <c:pt idx="4356">
                  <c:v>28751</c:v>
                </c:pt>
                <c:pt idx="4357">
                  <c:v>28752</c:v>
                </c:pt>
                <c:pt idx="4358">
                  <c:v>28753</c:v>
                </c:pt>
                <c:pt idx="4359">
                  <c:v>28754</c:v>
                </c:pt>
                <c:pt idx="4360">
                  <c:v>28755</c:v>
                </c:pt>
                <c:pt idx="4361">
                  <c:v>28758</c:v>
                </c:pt>
                <c:pt idx="4362">
                  <c:v>28759</c:v>
                </c:pt>
                <c:pt idx="4363">
                  <c:v>28760</c:v>
                </c:pt>
                <c:pt idx="4364">
                  <c:v>28761</c:v>
                </c:pt>
                <c:pt idx="4365">
                  <c:v>28762</c:v>
                </c:pt>
                <c:pt idx="4366">
                  <c:v>28765</c:v>
                </c:pt>
                <c:pt idx="4367">
                  <c:v>28766</c:v>
                </c:pt>
                <c:pt idx="4368">
                  <c:v>28767</c:v>
                </c:pt>
                <c:pt idx="4369">
                  <c:v>28768</c:v>
                </c:pt>
                <c:pt idx="4370">
                  <c:v>28769</c:v>
                </c:pt>
                <c:pt idx="4371">
                  <c:v>28772</c:v>
                </c:pt>
                <c:pt idx="4372">
                  <c:v>28773</c:v>
                </c:pt>
                <c:pt idx="4373">
                  <c:v>28774</c:v>
                </c:pt>
                <c:pt idx="4374">
                  <c:v>28775</c:v>
                </c:pt>
                <c:pt idx="4375">
                  <c:v>28776</c:v>
                </c:pt>
                <c:pt idx="4376">
                  <c:v>28779</c:v>
                </c:pt>
                <c:pt idx="4377">
                  <c:v>28780</c:v>
                </c:pt>
                <c:pt idx="4378">
                  <c:v>28781</c:v>
                </c:pt>
                <c:pt idx="4379">
                  <c:v>28782</c:v>
                </c:pt>
                <c:pt idx="4380">
                  <c:v>28783</c:v>
                </c:pt>
                <c:pt idx="4381">
                  <c:v>28786</c:v>
                </c:pt>
                <c:pt idx="4382">
                  <c:v>28787</c:v>
                </c:pt>
                <c:pt idx="4383">
                  <c:v>28788</c:v>
                </c:pt>
                <c:pt idx="4384">
                  <c:v>28789</c:v>
                </c:pt>
                <c:pt idx="4385">
                  <c:v>28790</c:v>
                </c:pt>
                <c:pt idx="4386">
                  <c:v>28793</c:v>
                </c:pt>
                <c:pt idx="4387">
                  <c:v>28794</c:v>
                </c:pt>
                <c:pt idx="4388">
                  <c:v>28795</c:v>
                </c:pt>
                <c:pt idx="4389">
                  <c:v>28796</c:v>
                </c:pt>
                <c:pt idx="4390">
                  <c:v>28797</c:v>
                </c:pt>
                <c:pt idx="4391">
                  <c:v>28800</c:v>
                </c:pt>
                <c:pt idx="4392">
                  <c:v>28801</c:v>
                </c:pt>
                <c:pt idx="4393">
                  <c:v>28802</c:v>
                </c:pt>
                <c:pt idx="4394">
                  <c:v>28803</c:v>
                </c:pt>
                <c:pt idx="4395">
                  <c:v>28804</c:v>
                </c:pt>
                <c:pt idx="4396">
                  <c:v>28807</c:v>
                </c:pt>
                <c:pt idx="4397">
                  <c:v>28808</c:v>
                </c:pt>
                <c:pt idx="4398">
                  <c:v>28809</c:v>
                </c:pt>
                <c:pt idx="4399">
                  <c:v>28810</c:v>
                </c:pt>
                <c:pt idx="4400">
                  <c:v>28811</c:v>
                </c:pt>
                <c:pt idx="4401">
                  <c:v>28814</c:v>
                </c:pt>
                <c:pt idx="4402">
                  <c:v>28815</c:v>
                </c:pt>
                <c:pt idx="4403">
                  <c:v>28816</c:v>
                </c:pt>
                <c:pt idx="4404">
                  <c:v>28817</c:v>
                </c:pt>
                <c:pt idx="4405">
                  <c:v>28818</c:v>
                </c:pt>
                <c:pt idx="4406">
                  <c:v>28821</c:v>
                </c:pt>
                <c:pt idx="4407">
                  <c:v>28822</c:v>
                </c:pt>
                <c:pt idx="4408">
                  <c:v>28823</c:v>
                </c:pt>
                <c:pt idx="4409">
                  <c:v>28824</c:v>
                </c:pt>
                <c:pt idx="4410">
                  <c:v>28825</c:v>
                </c:pt>
                <c:pt idx="4411">
                  <c:v>28828</c:v>
                </c:pt>
                <c:pt idx="4412">
                  <c:v>28829</c:v>
                </c:pt>
                <c:pt idx="4413">
                  <c:v>28830</c:v>
                </c:pt>
                <c:pt idx="4414">
                  <c:v>28831</c:v>
                </c:pt>
                <c:pt idx="4415">
                  <c:v>28832</c:v>
                </c:pt>
                <c:pt idx="4416">
                  <c:v>28835</c:v>
                </c:pt>
                <c:pt idx="4417">
                  <c:v>28836</c:v>
                </c:pt>
                <c:pt idx="4418">
                  <c:v>28837</c:v>
                </c:pt>
                <c:pt idx="4419">
                  <c:v>28838</c:v>
                </c:pt>
                <c:pt idx="4420">
                  <c:v>28839</c:v>
                </c:pt>
                <c:pt idx="4421">
                  <c:v>28842</c:v>
                </c:pt>
                <c:pt idx="4422">
                  <c:v>28843</c:v>
                </c:pt>
                <c:pt idx="4423">
                  <c:v>28844</c:v>
                </c:pt>
                <c:pt idx="4424">
                  <c:v>28845</c:v>
                </c:pt>
                <c:pt idx="4425">
                  <c:v>28846</c:v>
                </c:pt>
                <c:pt idx="4426">
                  <c:v>28849</c:v>
                </c:pt>
                <c:pt idx="4427">
                  <c:v>28850</c:v>
                </c:pt>
                <c:pt idx="4428">
                  <c:v>28851</c:v>
                </c:pt>
                <c:pt idx="4429">
                  <c:v>28852</c:v>
                </c:pt>
                <c:pt idx="4430">
                  <c:v>28853</c:v>
                </c:pt>
                <c:pt idx="4431">
                  <c:v>28856</c:v>
                </c:pt>
                <c:pt idx="4432">
                  <c:v>28857</c:v>
                </c:pt>
                <c:pt idx="4433">
                  <c:v>28858</c:v>
                </c:pt>
                <c:pt idx="4434">
                  <c:v>28859</c:v>
                </c:pt>
                <c:pt idx="4435">
                  <c:v>28860</c:v>
                </c:pt>
                <c:pt idx="4436">
                  <c:v>28863</c:v>
                </c:pt>
                <c:pt idx="4437">
                  <c:v>28864</c:v>
                </c:pt>
                <c:pt idx="4438">
                  <c:v>28865</c:v>
                </c:pt>
                <c:pt idx="4439">
                  <c:v>28866</c:v>
                </c:pt>
                <c:pt idx="4440">
                  <c:v>28867</c:v>
                </c:pt>
                <c:pt idx="4441">
                  <c:v>28870</c:v>
                </c:pt>
                <c:pt idx="4442">
                  <c:v>28871</c:v>
                </c:pt>
                <c:pt idx="4443">
                  <c:v>28872</c:v>
                </c:pt>
                <c:pt idx="4444">
                  <c:v>28873</c:v>
                </c:pt>
                <c:pt idx="4445">
                  <c:v>28874</c:v>
                </c:pt>
                <c:pt idx="4446">
                  <c:v>28877</c:v>
                </c:pt>
                <c:pt idx="4447">
                  <c:v>28878</c:v>
                </c:pt>
                <c:pt idx="4448">
                  <c:v>28879</c:v>
                </c:pt>
                <c:pt idx="4449">
                  <c:v>28880</c:v>
                </c:pt>
                <c:pt idx="4450">
                  <c:v>28881</c:v>
                </c:pt>
                <c:pt idx="4451">
                  <c:v>28884</c:v>
                </c:pt>
                <c:pt idx="4452">
                  <c:v>28885</c:v>
                </c:pt>
                <c:pt idx="4453">
                  <c:v>28886</c:v>
                </c:pt>
                <c:pt idx="4454">
                  <c:v>28887</c:v>
                </c:pt>
                <c:pt idx="4455">
                  <c:v>28888</c:v>
                </c:pt>
                <c:pt idx="4456">
                  <c:v>28891</c:v>
                </c:pt>
                <c:pt idx="4457">
                  <c:v>28892</c:v>
                </c:pt>
                <c:pt idx="4458">
                  <c:v>28893</c:v>
                </c:pt>
                <c:pt idx="4459">
                  <c:v>28894</c:v>
                </c:pt>
                <c:pt idx="4460">
                  <c:v>28895</c:v>
                </c:pt>
                <c:pt idx="4461">
                  <c:v>28898</c:v>
                </c:pt>
                <c:pt idx="4462">
                  <c:v>28899</c:v>
                </c:pt>
                <c:pt idx="4463">
                  <c:v>28900</c:v>
                </c:pt>
                <c:pt idx="4464">
                  <c:v>28901</c:v>
                </c:pt>
                <c:pt idx="4465">
                  <c:v>28902</c:v>
                </c:pt>
                <c:pt idx="4466">
                  <c:v>28905</c:v>
                </c:pt>
                <c:pt idx="4467">
                  <c:v>28906</c:v>
                </c:pt>
                <c:pt idx="4468">
                  <c:v>28907</c:v>
                </c:pt>
                <c:pt idx="4469">
                  <c:v>28908</c:v>
                </c:pt>
                <c:pt idx="4470">
                  <c:v>28909</c:v>
                </c:pt>
                <c:pt idx="4471">
                  <c:v>28912</c:v>
                </c:pt>
                <c:pt idx="4472">
                  <c:v>28913</c:v>
                </c:pt>
                <c:pt idx="4473">
                  <c:v>28914</c:v>
                </c:pt>
                <c:pt idx="4474">
                  <c:v>28915</c:v>
                </c:pt>
                <c:pt idx="4475">
                  <c:v>28916</c:v>
                </c:pt>
                <c:pt idx="4476">
                  <c:v>28919</c:v>
                </c:pt>
                <c:pt idx="4477">
                  <c:v>28920</c:v>
                </c:pt>
                <c:pt idx="4478">
                  <c:v>28921</c:v>
                </c:pt>
                <c:pt idx="4479">
                  <c:v>28922</c:v>
                </c:pt>
                <c:pt idx="4480">
                  <c:v>28923</c:v>
                </c:pt>
                <c:pt idx="4481">
                  <c:v>28926</c:v>
                </c:pt>
                <c:pt idx="4482">
                  <c:v>28927</c:v>
                </c:pt>
                <c:pt idx="4483">
                  <c:v>28928</c:v>
                </c:pt>
                <c:pt idx="4484">
                  <c:v>28929</c:v>
                </c:pt>
                <c:pt idx="4485">
                  <c:v>28930</c:v>
                </c:pt>
                <c:pt idx="4486">
                  <c:v>28933</c:v>
                </c:pt>
                <c:pt idx="4487">
                  <c:v>28934</c:v>
                </c:pt>
                <c:pt idx="4488">
                  <c:v>28935</c:v>
                </c:pt>
                <c:pt idx="4489">
                  <c:v>28936</c:v>
                </c:pt>
                <c:pt idx="4490">
                  <c:v>28937</c:v>
                </c:pt>
                <c:pt idx="4491">
                  <c:v>28940</c:v>
                </c:pt>
                <c:pt idx="4492">
                  <c:v>28941</c:v>
                </c:pt>
                <c:pt idx="4493">
                  <c:v>28942</c:v>
                </c:pt>
                <c:pt idx="4494">
                  <c:v>28943</c:v>
                </c:pt>
                <c:pt idx="4495">
                  <c:v>28944</c:v>
                </c:pt>
                <c:pt idx="4496">
                  <c:v>28947</c:v>
                </c:pt>
                <c:pt idx="4497">
                  <c:v>28948</c:v>
                </c:pt>
                <c:pt idx="4498">
                  <c:v>28949</c:v>
                </c:pt>
                <c:pt idx="4499">
                  <c:v>28950</c:v>
                </c:pt>
                <c:pt idx="4500">
                  <c:v>28951</c:v>
                </c:pt>
                <c:pt idx="4501">
                  <c:v>28954</c:v>
                </c:pt>
                <c:pt idx="4502">
                  <c:v>28955</c:v>
                </c:pt>
                <c:pt idx="4503">
                  <c:v>28956</c:v>
                </c:pt>
                <c:pt idx="4504">
                  <c:v>28957</c:v>
                </c:pt>
                <c:pt idx="4505">
                  <c:v>28958</c:v>
                </c:pt>
                <c:pt idx="4506">
                  <c:v>28961</c:v>
                </c:pt>
                <c:pt idx="4507">
                  <c:v>28962</c:v>
                </c:pt>
                <c:pt idx="4508">
                  <c:v>28963</c:v>
                </c:pt>
                <c:pt idx="4509">
                  <c:v>28964</c:v>
                </c:pt>
                <c:pt idx="4510">
                  <c:v>28965</c:v>
                </c:pt>
                <c:pt idx="4511">
                  <c:v>28968</c:v>
                </c:pt>
                <c:pt idx="4512">
                  <c:v>28969</c:v>
                </c:pt>
                <c:pt idx="4513">
                  <c:v>28970</c:v>
                </c:pt>
                <c:pt idx="4514">
                  <c:v>28971</c:v>
                </c:pt>
                <c:pt idx="4515">
                  <c:v>28972</c:v>
                </c:pt>
                <c:pt idx="4516">
                  <c:v>28975</c:v>
                </c:pt>
                <c:pt idx="4517">
                  <c:v>28976</c:v>
                </c:pt>
                <c:pt idx="4518">
                  <c:v>28977</c:v>
                </c:pt>
                <c:pt idx="4519">
                  <c:v>28978</c:v>
                </c:pt>
                <c:pt idx="4520">
                  <c:v>28979</c:v>
                </c:pt>
                <c:pt idx="4521">
                  <c:v>28982</c:v>
                </c:pt>
                <c:pt idx="4522">
                  <c:v>28983</c:v>
                </c:pt>
                <c:pt idx="4523">
                  <c:v>28984</c:v>
                </c:pt>
                <c:pt idx="4524">
                  <c:v>28985</c:v>
                </c:pt>
                <c:pt idx="4525">
                  <c:v>28986</c:v>
                </c:pt>
                <c:pt idx="4526">
                  <c:v>28989</c:v>
                </c:pt>
                <c:pt idx="4527">
                  <c:v>28990</c:v>
                </c:pt>
                <c:pt idx="4528">
                  <c:v>28991</c:v>
                </c:pt>
                <c:pt idx="4529">
                  <c:v>28992</c:v>
                </c:pt>
                <c:pt idx="4530">
                  <c:v>28993</c:v>
                </c:pt>
                <c:pt idx="4531">
                  <c:v>28996</c:v>
                </c:pt>
                <c:pt idx="4532">
                  <c:v>28997</c:v>
                </c:pt>
                <c:pt idx="4533">
                  <c:v>28998</c:v>
                </c:pt>
                <c:pt idx="4534">
                  <c:v>28999</c:v>
                </c:pt>
                <c:pt idx="4535">
                  <c:v>29000</c:v>
                </c:pt>
                <c:pt idx="4536">
                  <c:v>29003</c:v>
                </c:pt>
                <c:pt idx="4537">
                  <c:v>29004</c:v>
                </c:pt>
                <c:pt idx="4538">
                  <c:v>29005</c:v>
                </c:pt>
                <c:pt idx="4539">
                  <c:v>29006</c:v>
                </c:pt>
                <c:pt idx="4540">
                  <c:v>29007</c:v>
                </c:pt>
                <c:pt idx="4541">
                  <c:v>29010</c:v>
                </c:pt>
                <c:pt idx="4542">
                  <c:v>29011</c:v>
                </c:pt>
                <c:pt idx="4543">
                  <c:v>29012</c:v>
                </c:pt>
                <c:pt idx="4544">
                  <c:v>29013</c:v>
                </c:pt>
                <c:pt idx="4545">
                  <c:v>29014</c:v>
                </c:pt>
                <c:pt idx="4546">
                  <c:v>29017</c:v>
                </c:pt>
                <c:pt idx="4547">
                  <c:v>29018</c:v>
                </c:pt>
                <c:pt idx="4548">
                  <c:v>29019</c:v>
                </c:pt>
                <c:pt idx="4549">
                  <c:v>29020</c:v>
                </c:pt>
                <c:pt idx="4550">
                  <c:v>29021</c:v>
                </c:pt>
                <c:pt idx="4551">
                  <c:v>29024</c:v>
                </c:pt>
                <c:pt idx="4552">
                  <c:v>29025</c:v>
                </c:pt>
                <c:pt idx="4553">
                  <c:v>29026</c:v>
                </c:pt>
                <c:pt idx="4554">
                  <c:v>29027</c:v>
                </c:pt>
                <c:pt idx="4555">
                  <c:v>29028</c:v>
                </c:pt>
                <c:pt idx="4556">
                  <c:v>29031</c:v>
                </c:pt>
                <c:pt idx="4557">
                  <c:v>29032</c:v>
                </c:pt>
                <c:pt idx="4558">
                  <c:v>29033</c:v>
                </c:pt>
                <c:pt idx="4559">
                  <c:v>29034</c:v>
                </c:pt>
                <c:pt idx="4560">
                  <c:v>29035</c:v>
                </c:pt>
                <c:pt idx="4561">
                  <c:v>29038</c:v>
                </c:pt>
                <c:pt idx="4562">
                  <c:v>29039</c:v>
                </c:pt>
                <c:pt idx="4563">
                  <c:v>29040</c:v>
                </c:pt>
                <c:pt idx="4564">
                  <c:v>29041</c:v>
                </c:pt>
                <c:pt idx="4565">
                  <c:v>29042</c:v>
                </c:pt>
                <c:pt idx="4566">
                  <c:v>29045</c:v>
                </c:pt>
                <c:pt idx="4567">
                  <c:v>29046</c:v>
                </c:pt>
                <c:pt idx="4568">
                  <c:v>29047</c:v>
                </c:pt>
                <c:pt idx="4569">
                  <c:v>29048</c:v>
                </c:pt>
                <c:pt idx="4570">
                  <c:v>29049</c:v>
                </c:pt>
                <c:pt idx="4571">
                  <c:v>29052</c:v>
                </c:pt>
                <c:pt idx="4572">
                  <c:v>29053</c:v>
                </c:pt>
                <c:pt idx="4573">
                  <c:v>29054</c:v>
                </c:pt>
                <c:pt idx="4574">
                  <c:v>29055</c:v>
                </c:pt>
                <c:pt idx="4575">
                  <c:v>29056</c:v>
                </c:pt>
                <c:pt idx="4576">
                  <c:v>29059</c:v>
                </c:pt>
                <c:pt idx="4577">
                  <c:v>29060</c:v>
                </c:pt>
                <c:pt idx="4578">
                  <c:v>29061</c:v>
                </c:pt>
                <c:pt idx="4579">
                  <c:v>29062</c:v>
                </c:pt>
                <c:pt idx="4580">
                  <c:v>29063</c:v>
                </c:pt>
                <c:pt idx="4581">
                  <c:v>29066</c:v>
                </c:pt>
                <c:pt idx="4582">
                  <c:v>29067</c:v>
                </c:pt>
                <c:pt idx="4583">
                  <c:v>29068</c:v>
                </c:pt>
                <c:pt idx="4584">
                  <c:v>29069</c:v>
                </c:pt>
                <c:pt idx="4585">
                  <c:v>29070</c:v>
                </c:pt>
                <c:pt idx="4586">
                  <c:v>29073</c:v>
                </c:pt>
                <c:pt idx="4587">
                  <c:v>29074</c:v>
                </c:pt>
                <c:pt idx="4588">
                  <c:v>29075</c:v>
                </c:pt>
                <c:pt idx="4589">
                  <c:v>29076</c:v>
                </c:pt>
                <c:pt idx="4590">
                  <c:v>29077</c:v>
                </c:pt>
                <c:pt idx="4591">
                  <c:v>29080</c:v>
                </c:pt>
                <c:pt idx="4592">
                  <c:v>29081</c:v>
                </c:pt>
                <c:pt idx="4593">
                  <c:v>29082</c:v>
                </c:pt>
                <c:pt idx="4594">
                  <c:v>29083</c:v>
                </c:pt>
                <c:pt idx="4595">
                  <c:v>29084</c:v>
                </c:pt>
                <c:pt idx="4596">
                  <c:v>29087</c:v>
                </c:pt>
                <c:pt idx="4597">
                  <c:v>29088</c:v>
                </c:pt>
                <c:pt idx="4598">
                  <c:v>29089</c:v>
                </c:pt>
                <c:pt idx="4599">
                  <c:v>29090</c:v>
                </c:pt>
                <c:pt idx="4600">
                  <c:v>29091</c:v>
                </c:pt>
                <c:pt idx="4601">
                  <c:v>29094</c:v>
                </c:pt>
                <c:pt idx="4602">
                  <c:v>29095</c:v>
                </c:pt>
                <c:pt idx="4603">
                  <c:v>29096</c:v>
                </c:pt>
                <c:pt idx="4604">
                  <c:v>29097</c:v>
                </c:pt>
                <c:pt idx="4605">
                  <c:v>29098</c:v>
                </c:pt>
                <c:pt idx="4606">
                  <c:v>29101</c:v>
                </c:pt>
                <c:pt idx="4607">
                  <c:v>29102</c:v>
                </c:pt>
                <c:pt idx="4608">
                  <c:v>29103</c:v>
                </c:pt>
                <c:pt idx="4609">
                  <c:v>29104</c:v>
                </c:pt>
                <c:pt idx="4610">
                  <c:v>29105</c:v>
                </c:pt>
                <c:pt idx="4611">
                  <c:v>29108</c:v>
                </c:pt>
                <c:pt idx="4612">
                  <c:v>29109</c:v>
                </c:pt>
                <c:pt idx="4613">
                  <c:v>29110</c:v>
                </c:pt>
                <c:pt idx="4614">
                  <c:v>29111</c:v>
                </c:pt>
                <c:pt idx="4615">
                  <c:v>29112</c:v>
                </c:pt>
                <c:pt idx="4616">
                  <c:v>29115</c:v>
                </c:pt>
                <c:pt idx="4617">
                  <c:v>29116</c:v>
                </c:pt>
                <c:pt idx="4618">
                  <c:v>29117</c:v>
                </c:pt>
                <c:pt idx="4619">
                  <c:v>29118</c:v>
                </c:pt>
                <c:pt idx="4620">
                  <c:v>29119</c:v>
                </c:pt>
                <c:pt idx="4621">
                  <c:v>29122</c:v>
                </c:pt>
                <c:pt idx="4622">
                  <c:v>29123</c:v>
                </c:pt>
                <c:pt idx="4623">
                  <c:v>29124</c:v>
                </c:pt>
                <c:pt idx="4624">
                  <c:v>29125</c:v>
                </c:pt>
                <c:pt idx="4625">
                  <c:v>29126</c:v>
                </c:pt>
                <c:pt idx="4626">
                  <c:v>29129</c:v>
                </c:pt>
                <c:pt idx="4627">
                  <c:v>29130</c:v>
                </c:pt>
                <c:pt idx="4628">
                  <c:v>29131</c:v>
                </c:pt>
                <c:pt idx="4629">
                  <c:v>29132</c:v>
                </c:pt>
                <c:pt idx="4630">
                  <c:v>29133</c:v>
                </c:pt>
                <c:pt idx="4631">
                  <c:v>29136</c:v>
                </c:pt>
                <c:pt idx="4632">
                  <c:v>29137</c:v>
                </c:pt>
                <c:pt idx="4633">
                  <c:v>29138</c:v>
                </c:pt>
                <c:pt idx="4634">
                  <c:v>29139</c:v>
                </c:pt>
                <c:pt idx="4635">
                  <c:v>29140</c:v>
                </c:pt>
                <c:pt idx="4636">
                  <c:v>29143</c:v>
                </c:pt>
                <c:pt idx="4637">
                  <c:v>29144</c:v>
                </c:pt>
                <c:pt idx="4638">
                  <c:v>29145</c:v>
                </c:pt>
                <c:pt idx="4639">
                  <c:v>29146</c:v>
                </c:pt>
                <c:pt idx="4640">
                  <c:v>29147</c:v>
                </c:pt>
                <c:pt idx="4641">
                  <c:v>29150</c:v>
                </c:pt>
                <c:pt idx="4642">
                  <c:v>29151</c:v>
                </c:pt>
                <c:pt idx="4643">
                  <c:v>29152</c:v>
                </c:pt>
                <c:pt idx="4644">
                  <c:v>29153</c:v>
                </c:pt>
                <c:pt idx="4645">
                  <c:v>29154</c:v>
                </c:pt>
                <c:pt idx="4646">
                  <c:v>29157</c:v>
                </c:pt>
                <c:pt idx="4647">
                  <c:v>29158</c:v>
                </c:pt>
                <c:pt idx="4648">
                  <c:v>29159</c:v>
                </c:pt>
                <c:pt idx="4649">
                  <c:v>29160</c:v>
                </c:pt>
                <c:pt idx="4650">
                  <c:v>29161</c:v>
                </c:pt>
                <c:pt idx="4651">
                  <c:v>29164</c:v>
                </c:pt>
                <c:pt idx="4652">
                  <c:v>29165</c:v>
                </c:pt>
                <c:pt idx="4653">
                  <c:v>29166</c:v>
                </c:pt>
                <c:pt idx="4654">
                  <c:v>29167</c:v>
                </c:pt>
                <c:pt idx="4655">
                  <c:v>29168</c:v>
                </c:pt>
                <c:pt idx="4656">
                  <c:v>29171</c:v>
                </c:pt>
                <c:pt idx="4657">
                  <c:v>29172</c:v>
                </c:pt>
                <c:pt idx="4658">
                  <c:v>29173</c:v>
                </c:pt>
                <c:pt idx="4659">
                  <c:v>29174</c:v>
                </c:pt>
                <c:pt idx="4660">
                  <c:v>29175</c:v>
                </c:pt>
                <c:pt idx="4661">
                  <c:v>29178</c:v>
                </c:pt>
                <c:pt idx="4662">
                  <c:v>29179</c:v>
                </c:pt>
                <c:pt idx="4663">
                  <c:v>29180</c:v>
                </c:pt>
                <c:pt idx="4664">
                  <c:v>29181</c:v>
                </c:pt>
                <c:pt idx="4665">
                  <c:v>29182</c:v>
                </c:pt>
                <c:pt idx="4666">
                  <c:v>29185</c:v>
                </c:pt>
                <c:pt idx="4667">
                  <c:v>29186</c:v>
                </c:pt>
                <c:pt idx="4668">
                  <c:v>29187</c:v>
                </c:pt>
                <c:pt idx="4669">
                  <c:v>29188</c:v>
                </c:pt>
                <c:pt idx="4670">
                  <c:v>29189</c:v>
                </c:pt>
                <c:pt idx="4671">
                  <c:v>29192</c:v>
                </c:pt>
                <c:pt idx="4672">
                  <c:v>29193</c:v>
                </c:pt>
                <c:pt idx="4673">
                  <c:v>29194</c:v>
                </c:pt>
                <c:pt idx="4674">
                  <c:v>29195</c:v>
                </c:pt>
                <c:pt idx="4675">
                  <c:v>29196</c:v>
                </c:pt>
                <c:pt idx="4676">
                  <c:v>29199</c:v>
                </c:pt>
                <c:pt idx="4677">
                  <c:v>29200</c:v>
                </c:pt>
                <c:pt idx="4678">
                  <c:v>29201</c:v>
                </c:pt>
                <c:pt idx="4679">
                  <c:v>29202</c:v>
                </c:pt>
                <c:pt idx="4680">
                  <c:v>29203</c:v>
                </c:pt>
                <c:pt idx="4681">
                  <c:v>29206</c:v>
                </c:pt>
                <c:pt idx="4682">
                  <c:v>29207</c:v>
                </c:pt>
                <c:pt idx="4683">
                  <c:v>29208</c:v>
                </c:pt>
                <c:pt idx="4684">
                  <c:v>29209</c:v>
                </c:pt>
                <c:pt idx="4685">
                  <c:v>29210</c:v>
                </c:pt>
                <c:pt idx="4686">
                  <c:v>29213</c:v>
                </c:pt>
                <c:pt idx="4687">
                  <c:v>29214</c:v>
                </c:pt>
                <c:pt idx="4688">
                  <c:v>29215</c:v>
                </c:pt>
                <c:pt idx="4689">
                  <c:v>29216</c:v>
                </c:pt>
                <c:pt idx="4690">
                  <c:v>29217</c:v>
                </c:pt>
                <c:pt idx="4691">
                  <c:v>29220</c:v>
                </c:pt>
                <c:pt idx="4692">
                  <c:v>29221</c:v>
                </c:pt>
                <c:pt idx="4693">
                  <c:v>29222</c:v>
                </c:pt>
                <c:pt idx="4694">
                  <c:v>29223</c:v>
                </c:pt>
                <c:pt idx="4695">
                  <c:v>29224</c:v>
                </c:pt>
                <c:pt idx="4696">
                  <c:v>29227</c:v>
                </c:pt>
                <c:pt idx="4697">
                  <c:v>29228</c:v>
                </c:pt>
                <c:pt idx="4698">
                  <c:v>29229</c:v>
                </c:pt>
                <c:pt idx="4699">
                  <c:v>29230</c:v>
                </c:pt>
                <c:pt idx="4700">
                  <c:v>29231</c:v>
                </c:pt>
                <c:pt idx="4701">
                  <c:v>29234</c:v>
                </c:pt>
                <c:pt idx="4702">
                  <c:v>29235</c:v>
                </c:pt>
                <c:pt idx="4703">
                  <c:v>29236</c:v>
                </c:pt>
                <c:pt idx="4704">
                  <c:v>29237</c:v>
                </c:pt>
                <c:pt idx="4705">
                  <c:v>29238</c:v>
                </c:pt>
                <c:pt idx="4706">
                  <c:v>29241</c:v>
                </c:pt>
                <c:pt idx="4707">
                  <c:v>29242</c:v>
                </c:pt>
                <c:pt idx="4708">
                  <c:v>29243</c:v>
                </c:pt>
                <c:pt idx="4709">
                  <c:v>29244</c:v>
                </c:pt>
                <c:pt idx="4710">
                  <c:v>29245</c:v>
                </c:pt>
                <c:pt idx="4711">
                  <c:v>29248</c:v>
                </c:pt>
                <c:pt idx="4712">
                  <c:v>29249</c:v>
                </c:pt>
                <c:pt idx="4713">
                  <c:v>29250</c:v>
                </c:pt>
                <c:pt idx="4714">
                  <c:v>29251</c:v>
                </c:pt>
                <c:pt idx="4715">
                  <c:v>29252</c:v>
                </c:pt>
                <c:pt idx="4716">
                  <c:v>29255</c:v>
                </c:pt>
                <c:pt idx="4717">
                  <c:v>29256</c:v>
                </c:pt>
                <c:pt idx="4718">
                  <c:v>29257</c:v>
                </c:pt>
                <c:pt idx="4719">
                  <c:v>29258</c:v>
                </c:pt>
                <c:pt idx="4720">
                  <c:v>29259</c:v>
                </c:pt>
                <c:pt idx="4721">
                  <c:v>29262</c:v>
                </c:pt>
                <c:pt idx="4722">
                  <c:v>29263</c:v>
                </c:pt>
                <c:pt idx="4723">
                  <c:v>29264</c:v>
                </c:pt>
                <c:pt idx="4724">
                  <c:v>29265</c:v>
                </c:pt>
                <c:pt idx="4725">
                  <c:v>29266</c:v>
                </c:pt>
                <c:pt idx="4726">
                  <c:v>29269</c:v>
                </c:pt>
                <c:pt idx="4727">
                  <c:v>29270</c:v>
                </c:pt>
                <c:pt idx="4728">
                  <c:v>29271</c:v>
                </c:pt>
                <c:pt idx="4729">
                  <c:v>29272</c:v>
                </c:pt>
                <c:pt idx="4730">
                  <c:v>29273</c:v>
                </c:pt>
                <c:pt idx="4731">
                  <c:v>29276</c:v>
                </c:pt>
                <c:pt idx="4732">
                  <c:v>29277</c:v>
                </c:pt>
                <c:pt idx="4733">
                  <c:v>29278</c:v>
                </c:pt>
                <c:pt idx="4734">
                  <c:v>29279</c:v>
                </c:pt>
                <c:pt idx="4735">
                  <c:v>29280</c:v>
                </c:pt>
                <c:pt idx="4736">
                  <c:v>29283</c:v>
                </c:pt>
                <c:pt idx="4737">
                  <c:v>29284</c:v>
                </c:pt>
                <c:pt idx="4738">
                  <c:v>29285</c:v>
                </c:pt>
                <c:pt idx="4739">
                  <c:v>29286</c:v>
                </c:pt>
                <c:pt idx="4740">
                  <c:v>29287</c:v>
                </c:pt>
                <c:pt idx="4741">
                  <c:v>29290</c:v>
                </c:pt>
                <c:pt idx="4742">
                  <c:v>29291</c:v>
                </c:pt>
                <c:pt idx="4743">
                  <c:v>29292</c:v>
                </c:pt>
                <c:pt idx="4744">
                  <c:v>29293</c:v>
                </c:pt>
                <c:pt idx="4745">
                  <c:v>29294</c:v>
                </c:pt>
                <c:pt idx="4746">
                  <c:v>29297</c:v>
                </c:pt>
                <c:pt idx="4747">
                  <c:v>29298</c:v>
                </c:pt>
                <c:pt idx="4748">
                  <c:v>29299</c:v>
                </c:pt>
                <c:pt idx="4749">
                  <c:v>29300</c:v>
                </c:pt>
                <c:pt idx="4750">
                  <c:v>29301</c:v>
                </c:pt>
                <c:pt idx="4751">
                  <c:v>29304</c:v>
                </c:pt>
                <c:pt idx="4752">
                  <c:v>29305</c:v>
                </c:pt>
                <c:pt idx="4753">
                  <c:v>29306</c:v>
                </c:pt>
                <c:pt idx="4754">
                  <c:v>29307</c:v>
                </c:pt>
                <c:pt idx="4755">
                  <c:v>29308</c:v>
                </c:pt>
                <c:pt idx="4756">
                  <c:v>29311</c:v>
                </c:pt>
                <c:pt idx="4757">
                  <c:v>29312</c:v>
                </c:pt>
                <c:pt idx="4758">
                  <c:v>29313</c:v>
                </c:pt>
                <c:pt idx="4759">
                  <c:v>29314</c:v>
                </c:pt>
                <c:pt idx="4760">
                  <c:v>29315</c:v>
                </c:pt>
                <c:pt idx="4761">
                  <c:v>29318</c:v>
                </c:pt>
                <c:pt idx="4762">
                  <c:v>29319</c:v>
                </c:pt>
                <c:pt idx="4763">
                  <c:v>29320</c:v>
                </c:pt>
                <c:pt idx="4764">
                  <c:v>29321</c:v>
                </c:pt>
                <c:pt idx="4765">
                  <c:v>29322</c:v>
                </c:pt>
                <c:pt idx="4766">
                  <c:v>29325</c:v>
                </c:pt>
                <c:pt idx="4767">
                  <c:v>29326</c:v>
                </c:pt>
                <c:pt idx="4768">
                  <c:v>29327</c:v>
                </c:pt>
                <c:pt idx="4769">
                  <c:v>29328</c:v>
                </c:pt>
                <c:pt idx="4770">
                  <c:v>29329</c:v>
                </c:pt>
                <c:pt idx="4771">
                  <c:v>29332</c:v>
                </c:pt>
                <c:pt idx="4772">
                  <c:v>29333</c:v>
                </c:pt>
                <c:pt idx="4773">
                  <c:v>29334</c:v>
                </c:pt>
                <c:pt idx="4774">
                  <c:v>29335</c:v>
                </c:pt>
                <c:pt idx="4775">
                  <c:v>29336</c:v>
                </c:pt>
                <c:pt idx="4776">
                  <c:v>29339</c:v>
                </c:pt>
                <c:pt idx="4777">
                  <c:v>29340</c:v>
                </c:pt>
                <c:pt idx="4778">
                  <c:v>29341</c:v>
                </c:pt>
                <c:pt idx="4779">
                  <c:v>29342</c:v>
                </c:pt>
                <c:pt idx="4780">
                  <c:v>29343</c:v>
                </c:pt>
                <c:pt idx="4781">
                  <c:v>29346</c:v>
                </c:pt>
                <c:pt idx="4782">
                  <c:v>29347</c:v>
                </c:pt>
                <c:pt idx="4783">
                  <c:v>29348</c:v>
                </c:pt>
                <c:pt idx="4784">
                  <c:v>29349</c:v>
                </c:pt>
                <c:pt idx="4785">
                  <c:v>29350</c:v>
                </c:pt>
                <c:pt idx="4786">
                  <c:v>29353</c:v>
                </c:pt>
                <c:pt idx="4787">
                  <c:v>29354</c:v>
                </c:pt>
                <c:pt idx="4788">
                  <c:v>29355</c:v>
                </c:pt>
                <c:pt idx="4789">
                  <c:v>29356</c:v>
                </c:pt>
                <c:pt idx="4790">
                  <c:v>29357</c:v>
                </c:pt>
                <c:pt idx="4791">
                  <c:v>29360</c:v>
                </c:pt>
                <c:pt idx="4792">
                  <c:v>29361</c:v>
                </c:pt>
                <c:pt idx="4793">
                  <c:v>29362</c:v>
                </c:pt>
                <c:pt idx="4794">
                  <c:v>29363</c:v>
                </c:pt>
                <c:pt idx="4795">
                  <c:v>29364</c:v>
                </c:pt>
                <c:pt idx="4796">
                  <c:v>29367</c:v>
                </c:pt>
                <c:pt idx="4797">
                  <c:v>29368</c:v>
                </c:pt>
                <c:pt idx="4798">
                  <c:v>29369</c:v>
                </c:pt>
                <c:pt idx="4799">
                  <c:v>29370</c:v>
                </c:pt>
                <c:pt idx="4800">
                  <c:v>29371</c:v>
                </c:pt>
                <c:pt idx="4801">
                  <c:v>29374</c:v>
                </c:pt>
                <c:pt idx="4802">
                  <c:v>29375</c:v>
                </c:pt>
                <c:pt idx="4803">
                  <c:v>29376</c:v>
                </c:pt>
                <c:pt idx="4804">
                  <c:v>29377</c:v>
                </c:pt>
                <c:pt idx="4805">
                  <c:v>29378</c:v>
                </c:pt>
                <c:pt idx="4806">
                  <c:v>29381</c:v>
                </c:pt>
                <c:pt idx="4807">
                  <c:v>29382</c:v>
                </c:pt>
                <c:pt idx="4808">
                  <c:v>29383</c:v>
                </c:pt>
                <c:pt idx="4809">
                  <c:v>29384</c:v>
                </c:pt>
                <c:pt idx="4810">
                  <c:v>29385</c:v>
                </c:pt>
                <c:pt idx="4811">
                  <c:v>29388</c:v>
                </c:pt>
                <c:pt idx="4812">
                  <c:v>29389</c:v>
                </c:pt>
                <c:pt idx="4813">
                  <c:v>29390</c:v>
                </c:pt>
                <c:pt idx="4814">
                  <c:v>29391</c:v>
                </c:pt>
                <c:pt idx="4815">
                  <c:v>29392</c:v>
                </c:pt>
                <c:pt idx="4816">
                  <c:v>29395</c:v>
                </c:pt>
                <c:pt idx="4817">
                  <c:v>29396</c:v>
                </c:pt>
                <c:pt idx="4818">
                  <c:v>29397</c:v>
                </c:pt>
                <c:pt idx="4819">
                  <c:v>29398</c:v>
                </c:pt>
                <c:pt idx="4820">
                  <c:v>29399</c:v>
                </c:pt>
                <c:pt idx="4821">
                  <c:v>29402</c:v>
                </c:pt>
                <c:pt idx="4822">
                  <c:v>29403</c:v>
                </c:pt>
                <c:pt idx="4823">
                  <c:v>29404</c:v>
                </c:pt>
                <c:pt idx="4824">
                  <c:v>29405</c:v>
                </c:pt>
                <c:pt idx="4825">
                  <c:v>29406</c:v>
                </c:pt>
                <c:pt idx="4826">
                  <c:v>29409</c:v>
                </c:pt>
                <c:pt idx="4827">
                  <c:v>29410</c:v>
                </c:pt>
                <c:pt idx="4828">
                  <c:v>29411</c:v>
                </c:pt>
                <c:pt idx="4829">
                  <c:v>29412</c:v>
                </c:pt>
                <c:pt idx="4830">
                  <c:v>29413</c:v>
                </c:pt>
                <c:pt idx="4831">
                  <c:v>29416</c:v>
                </c:pt>
                <c:pt idx="4832">
                  <c:v>29417</c:v>
                </c:pt>
                <c:pt idx="4833">
                  <c:v>29418</c:v>
                </c:pt>
                <c:pt idx="4834">
                  <c:v>29419</c:v>
                </c:pt>
                <c:pt idx="4835">
                  <c:v>29420</c:v>
                </c:pt>
                <c:pt idx="4836">
                  <c:v>29423</c:v>
                </c:pt>
                <c:pt idx="4837">
                  <c:v>29424</c:v>
                </c:pt>
                <c:pt idx="4838">
                  <c:v>29425</c:v>
                </c:pt>
                <c:pt idx="4839">
                  <c:v>29426</c:v>
                </c:pt>
                <c:pt idx="4840">
                  <c:v>29427</c:v>
                </c:pt>
                <c:pt idx="4841">
                  <c:v>29430</c:v>
                </c:pt>
                <c:pt idx="4842">
                  <c:v>29431</c:v>
                </c:pt>
                <c:pt idx="4843">
                  <c:v>29432</c:v>
                </c:pt>
                <c:pt idx="4844">
                  <c:v>29433</c:v>
                </c:pt>
                <c:pt idx="4845">
                  <c:v>29434</c:v>
                </c:pt>
                <c:pt idx="4846">
                  <c:v>29437</c:v>
                </c:pt>
                <c:pt idx="4847">
                  <c:v>29438</c:v>
                </c:pt>
                <c:pt idx="4848">
                  <c:v>29439</c:v>
                </c:pt>
                <c:pt idx="4849">
                  <c:v>29440</c:v>
                </c:pt>
                <c:pt idx="4850">
                  <c:v>29441</c:v>
                </c:pt>
                <c:pt idx="4851">
                  <c:v>29444</c:v>
                </c:pt>
                <c:pt idx="4852">
                  <c:v>29445</c:v>
                </c:pt>
                <c:pt idx="4853">
                  <c:v>29446</c:v>
                </c:pt>
                <c:pt idx="4854">
                  <c:v>29447</c:v>
                </c:pt>
                <c:pt idx="4855">
                  <c:v>29448</c:v>
                </c:pt>
                <c:pt idx="4856">
                  <c:v>29451</c:v>
                </c:pt>
                <c:pt idx="4857">
                  <c:v>29452</c:v>
                </c:pt>
                <c:pt idx="4858">
                  <c:v>29453</c:v>
                </c:pt>
                <c:pt idx="4859">
                  <c:v>29454</c:v>
                </c:pt>
                <c:pt idx="4860">
                  <c:v>29455</c:v>
                </c:pt>
                <c:pt idx="4861">
                  <c:v>29458</c:v>
                </c:pt>
                <c:pt idx="4862">
                  <c:v>29459</c:v>
                </c:pt>
                <c:pt idx="4863">
                  <c:v>29460</c:v>
                </c:pt>
                <c:pt idx="4864">
                  <c:v>29461</c:v>
                </c:pt>
                <c:pt idx="4865">
                  <c:v>29462</c:v>
                </c:pt>
                <c:pt idx="4866">
                  <c:v>29465</c:v>
                </c:pt>
                <c:pt idx="4867">
                  <c:v>29466</c:v>
                </c:pt>
                <c:pt idx="4868">
                  <c:v>29467</c:v>
                </c:pt>
                <c:pt idx="4869">
                  <c:v>29468</c:v>
                </c:pt>
                <c:pt idx="4870">
                  <c:v>29469</c:v>
                </c:pt>
                <c:pt idx="4871">
                  <c:v>29472</c:v>
                </c:pt>
                <c:pt idx="4872">
                  <c:v>29473</c:v>
                </c:pt>
                <c:pt idx="4873">
                  <c:v>29474</c:v>
                </c:pt>
                <c:pt idx="4874">
                  <c:v>29475</c:v>
                </c:pt>
                <c:pt idx="4875">
                  <c:v>29476</c:v>
                </c:pt>
                <c:pt idx="4876">
                  <c:v>29479</c:v>
                </c:pt>
                <c:pt idx="4877">
                  <c:v>29480</c:v>
                </c:pt>
                <c:pt idx="4878">
                  <c:v>29481</c:v>
                </c:pt>
                <c:pt idx="4879">
                  <c:v>29482</c:v>
                </c:pt>
                <c:pt idx="4880">
                  <c:v>29483</c:v>
                </c:pt>
                <c:pt idx="4881">
                  <c:v>29486</c:v>
                </c:pt>
                <c:pt idx="4882">
                  <c:v>29487</c:v>
                </c:pt>
                <c:pt idx="4883">
                  <c:v>29488</c:v>
                </c:pt>
                <c:pt idx="4884">
                  <c:v>29489</c:v>
                </c:pt>
                <c:pt idx="4885">
                  <c:v>29490</c:v>
                </c:pt>
                <c:pt idx="4886">
                  <c:v>29493</c:v>
                </c:pt>
                <c:pt idx="4887">
                  <c:v>29494</c:v>
                </c:pt>
                <c:pt idx="4888">
                  <c:v>29495</c:v>
                </c:pt>
                <c:pt idx="4889">
                  <c:v>29496</c:v>
                </c:pt>
                <c:pt idx="4890">
                  <c:v>29497</c:v>
                </c:pt>
                <c:pt idx="4891">
                  <c:v>29500</c:v>
                </c:pt>
                <c:pt idx="4892">
                  <c:v>29501</c:v>
                </c:pt>
                <c:pt idx="4893">
                  <c:v>29502</c:v>
                </c:pt>
                <c:pt idx="4894">
                  <c:v>29503</c:v>
                </c:pt>
                <c:pt idx="4895">
                  <c:v>29504</c:v>
                </c:pt>
                <c:pt idx="4896">
                  <c:v>29507</c:v>
                </c:pt>
                <c:pt idx="4897">
                  <c:v>29508</c:v>
                </c:pt>
                <c:pt idx="4898">
                  <c:v>29509</c:v>
                </c:pt>
                <c:pt idx="4899">
                  <c:v>29510</c:v>
                </c:pt>
                <c:pt idx="4900">
                  <c:v>29511</c:v>
                </c:pt>
                <c:pt idx="4901">
                  <c:v>29514</c:v>
                </c:pt>
                <c:pt idx="4902">
                  <c:v>29515</c:v>
                </c:pt>
                <c:pt idx="4903">
                  <c:v>29516</c:v>
                </c:pt>
                <c:pt idx="4904">
                  <c:v>29517</c:v>
                </c:pt>
                <c:pt idx="4905">
                  <c:v>29518</c:v>
                </c:pt>
                <c:pt idx="4906">
                  <c:v>29521</c:v>
                </c:pt>
                <c:pt idx="4907">
                  <c:v>29522</c:v>
                </c:pt>
                <c:pt idx="4908">
                  <c:v>29523</c:v>
                </c:pt>
                <c:pt idx="4909">
                  <c:v>29524</c:v>
                </c:pt>
                <c:pt idx="4910">
                  <c:v>29525</c:v>
                </c:pt>
                <c:pt idx="4911">
                  <c:v>29528</c:v>
                </c:pt>
                <c:pt idx="4912">
                  <c:v>29529</c:v>
                </c:pt>
                <c:pt idx="4913">
                  <c:v>29530</c:v>
                </c:pt>
                <c:pt idx="4914">
                  <c:v>29531</c:v>
                </c:pt>
                <c:pt idx="4915">
                  <c:v>29532</c:v>
                </c:pt>
                <c:pt idx="4916">
                  <c:v>29535</c:v>
                </c:pt>
                <c:pt idx="4917">
                  <c:v>29536</c:v>
                </c:pt>
                <c:pt idx="4918">
                  <c:v>29537</c:v>
                </c:pt>
                <c:pt idx="4919">
                  <c:v>29538</c:v>
                </c:pt>
                <c:pt idx="4920">
                  <c:v>29539</c:v>
                </c:pt>
                <c:pt idx="4921">
                  <c:v>29542</c:v>
                </c:pt>
                <c:pt idx="4922">
                  <c:v>29543</c:v>
                </c:pt>
                <c:pt idx="4923">
                  <c:v>29544</c:v>
                </c:pt>
                <c:pt idx="4924">
                  <c:v>29545</c:v>
                </c:pt>
                <c:pt idx="4925">
                  <c:v>29546</c:v>
                </c:pt>
                <c:pt idx="4926">
                  <c:v>29549</c:v>
                </c:pt>
                <c:pt idx="4927">
                  <c:v>29550</c:v>
                </c:pt>
                <c:pt idx="4928">
                  <c:v>29551</c:v>
                </c:pt>
                <c:pt idx="4929">
                  <c:v>29552</c:v>
                </c:pt>
                <c:pt idx="4930">
                  <c:v>29553</c:v>
                </c:pt>
                <c:pt idx="4931">
                  <c:v>29556</c:v>
                </c:pt>
                <c:pt idx="4932">
                  <c:v>29557</c:v>
                </c:pt>
                <c:pt idx="4933">
                  <c:v>29558</c:v>
                </c:pt>
                <c:pt idx="4934">
                  <c:v>29559</c:v>
                </c:pt>
                <c:pt idx="4935">
                  <c:v>29560</c:v>
                </c:pt>
                <c:pt idx="4936">
                  <c:v>29563</c:v>
                </c:pt>
                <c:pt idx="4937">
                  <c:v>29564</c:v>
                </c:pt>
                <c:pt idx="4938">
                  <c:v>29565</c:v>
                </c:pt>
                <c:pt idx="4939">
                  <c:v>29566</c:v>
                </c:pt>
                <c:pt idx="4940">
                  <c:v>29567</c:v>
                </c:pt>
                <c:pt idx="4941">
                  <c:v>29570</c:v>
                </c:pt>
                <c:pt idx="4942">
                  <c:v>29571</c:v>
                </c:pt>
                <c:pt idx="4943">
                  <c:v>29572</c:v>
                </c:pt>
                <c:pt idx="4944">
                  <c:v>29573</c:v>
                </c:pt>
                <c:pt idx="4945">
                  <c:v>29574</c:v>
                </c:pt>
                <c:pt idx="4946">
                  <c:v>29577</c:v>
                </c:pt>
                <c:pt idx="4947">
                  <c:v>29578</c:v>
                </c:pt>
                <c:pt idx="4948">
                  <c:v>29579</c:v>
                </c:pt>
                <c:pt idx="4949">
                  <c:v>29580</c:v>
                </c:pt>
                <c:pt idx="4950">
                  <c:v>29581</c:v>
                </c:pt>
                <c:pt idx="4951">
                  <c:v>29584</c:v>
                </c:pt>
                <c:pt idx="4952">
                  <c:v>29585</c:v>
                </c:pt>
                <c:pt idx="4953">
                  <c:v>29586</c:v>
                </c:pt>
                <c:pt idx="4954">
                  <c:v>29587</c:v>
                </c:pt>
                <c:pt idx="4955">
                  <c:v>29588</c:v>
                </c:pt>
                <c:pt idx="4956">
                  <c:v>29591</c:v>
                </c:pt>
                <c:pt idx="4957">
                  <c:v>29592</c:v>
                </c:pt>
                <c:pt idx="4958">
                  <c:v>29593</c:v>
                </c:pt>
                <c:pt idx="4959">
                  <c:v>29594</c:v>
                </c:pt>
                <c:pt idx="4960">
                  <c:v>29595</c:v>
                </c:pt>
                <c:pt idx="4961">
                  <c:v>29598</c:v>
                </c:pt>
                <c:pt idx="4962">
                  <c:v>29599</c:v>
                </c:pt>
                <c:pt idx="4963">
                  <c:v>29600</c:v>
                </c:pt>
                <c:pt idx="4964">
                  <c:v>29601</c:v>
                </c:pt>
                <c:pt idx="4965">
                  <c:v>29602</c:v>
                </c:pt>
                <c:pt idx="4966">
                  <c:v>29605</c:v>
                </c:pt>
                <c:pt idx="4967">
                  <c:v>29606</c:v>
                </c:pt>
                <c:pt idx="4968">
                  <c:v>29607</c:v>
                </c:pt>
                <c:pt idx="4969">
                  <c:v>29608</c:v>
                </c:pt>
                <c:pt idx="4970">
                  <c:v>29609</c:v>
                </c:pt>
                <c:pt idx="4971">
                  <c:v>29612</c:v>
                </c:pt>
                <c:pt idx="4972">
                  <c:v>29613</c:v>
                </c:pt>
                <c:pt idx="4973">
                  <c:v>29614</c:v>
                </c:pt>
                <c:pt idx="4974">
                  <c:v>29615</c:v>
                </c:pt>
                <c:pt idx="4975">
                  <c:v>29616</c:v>
                </c:pt>
                <c:pt idx="4976">
                  <c:v>29619</c:v>
                </c:pt>
                <c:pt idx="4977">
                  <c:v>29620</c:v>
                </c:pt>
                <c:pt idx="4978">
                  <c:v>29621</c:v>
                </c:pt>
                <c:pt idx="4979">
                  <c:v>29622</c:v>
                </c:pt>
                <c:pt idx="4980">
                  <c:v>29623</c:v>
                </c:pt>
                <c:pt idx="4981">
                  <c:v>29626</c:v>
                </c:pt>
                <c:pt idx="4982">
                  <c:v>29627</c:v>
                </c:pt>
                <c:pt idx="4983">
                  <c:v>29628</c:v>
                </c:pt>
                <c:pt idx="4984">
                  <c:v>29629</c:v>
                </c:pt>
                <c:pt idx="4985">
                  <c:v>29630</c:v>
                </c:pt>
                <c:pt idx="4986">
                  <c:v>29633</c:v>
                </c:pt>
                <c:pt idx="4987">
                  <c:v>29634</c:v>
                </c:pt>
                <c:pt idx="4988">
                  <c:v>29635</c:v>
                </c:pt>
                <c:pt idx="4989">
                  <c:v>29636</c:v>
                </c:pt>
                <c:pt idx="4990">
                  <c:v>29637</c:v>
                </c:pt>
                <c:pt idx="4991">
                  <c:v>29640</c:v>
                </c:pt>
                <c:pt idx="4992">
                  <c:v>29641</c:v>
                </c:pt>
                <c:pt idx="4993">
                  <c:v>29642</c:v>
                </c:pt>
                <c:pt idx="4994">
                  <c:v>29643</c:v>
                </c:pt>
                <c:pt idx="4995">
                  <c:v>29644</c:v>
                </c:pt>
                <c:pt idx="4996">
                  <c:v>29647</c:v>
                </c:pt>
                <c:pt idx="4997">
                  <c:v>29648</c:v>
                </c:pt>
                <c:pt idx="4998">
                  <c:v>29649</c:v>
                </c:pt>
                <c:pt idx="4999">
                  <c:v>29650</c:v>
                </c:pt>
                <c:pt idx="5000">
                  <c:v>29651</c:v>
                </c:pt>
                <c:pt idx="5001">
                  <c:v>29654</c:v>
                </c:pt>
                <c:pt idx="5002">
                  <c:v>29655</c:v>
                </c:pt>
                <c:pt idx="5003">
                  <c:v>29656</c:v>
                </c:pt>
                <c:pt idx="5004">
                  <c:v>29657</c:v>
                </c:pt>
                <c:pt idx="5005">
                  <c:v>29658</c:v>
                </c:pt>
                <c:pt idx="5006">
                  <c:v>29661</c:v>
                </c:pt>
                <c:pt idx="5007">
                  <c:v>29662</c:v>
                </c:pt>
                <c:pt idx="5008">
                  <c:v>29663</c:v>
                </c:pt>
                <c:pt idx="5009">
                  <c:v>29664</c:v>
                </c:pt>
                <c:pt idx="5010">
                  <c:v>29665</c:v>
                </c:pt>
                <c:pt idx="5011">
                  <c:v>29668</c:v>
                </c:pt>
                <c:pt idx="5012">
                  <c:v>29669</c:v>
                </c:pt>
                <c:pt idx="5013">
                  <c:v>29670</c:v>
                </c:pt>
                <c:pt idx="5014">
                  <c:v>29671</c:v>
                </c:pt>
                <c:pt idx="5015">
                  <c:v>29672</c:v>
                </c:pt>
                <c:pt idx="5016">
                  <c:v>29675</c:v>
                </c:pt>
                <c:pt idx="5017">
                  <c:v>29676</c:v>
                </c:pt>
                <c:pt idx="5018">
                  <c:v>29677</c:v>
                </c:pt>
                <c:pt idx="5019">
                  <c:v>29678</c:v>
                </c:pt>
                <c:pt idx="5020">
                  <c:v>29679</c:v>
                </c:pt>
                <c:pt idx="5021">
                  <c:v>29682</c:v>
                </c:pt>
                <c:pt idx="5022">
                  <c:v>29683</c:v>
                </c:pt>
                <c:pt idx="5023">
                  <c:v>29684</c:v>
                </c:pt>
                <c:pt idx="5024">
                  <c:v>29685</c:v>
                </c:pt>
                <c:pt idx="5025">
                  <c:v>29686</c:v>
                </c:pt>
                <c:pt idx="5026">
                  <c:v>29689</c:v>
                </c:pt>
                <c:pt idx="5027">
                  <c:v>29690</c:v>
                </c:pt>
                <c:pt idx="5028">
                  <c:v>29691</c:v>
                </c:pt>
                <c:pt idx="5029">
                  <c:v>29692</c:v>
                </c:pt>
                <c:pt idx="5030">
                  <c:v>29693</c:v>
                </c:pt>
                <c:pt idx="5031">
                  <c:v>29696</c:v>
                </c:pt>
                <c:pt idx="5032">
                  <c:v>29697</c:v>
                </c:pt>
                <c:pt idx="5033">
                  <c:v>29698</c:v>
                </c:pt>
                <c:pt idx="5034">
                  <c:v>29699</c:v>
                </c:pt>
                <c:pt idx="5035">
                  <c:v>29700</c:v>
                </c:pt>
                <c:pt idx="5036">
                  <c:v>29703</c:v>
                </c:pt>
                <c:pt idx="5037">
                  <c:v>29704</c:v>
                </c:pt>
                <c:pt idx="5038">
                  <c:v>29705</c:v>
                </c:pt>
                <c:pt idx="5039">
                  <c:v>29706</c:v>
                </c:pt>
                <c:pt idx="5040">
                  <c:v>29707</c:v>
                </c:pt>
                <c:pt idx="5041">
                  <c:v>29710</c:v>
                </c:pt>
                <c:pt idx="5042">
                  <c:v>29711</c:v>
                </c:pt>
                <c:pt idx="5043">
                  <c:v>29712</c:v>
                </c:pt>
                <c:pt idx="5044">
                  <c:v>29713</c:v>
                </c:pt>
                <c:pt idx="5045">
                  <c:v>29714</c:v>
                </c:pt>
                <c:pt idx="5046">
                  <c:v>29717</c:v>
                </c:pt>
                <c:pt idx="5047">
                  <c:v>29718</c:v>
                </c:pt>
                <c:pt idx="5048">
                  <c:v>29719</c:v>
                </c:pt>
                <c:pt idx="5049">
                  <c:v>29720</c:v>
                </c:pt>
                <c:pt idx="5050">
                  <c:v>29721</c:v>
                </c:pt>
                <c:pt idx="5051">
                  <c:v>29724</c:v>
                </c:pt>
                <c:pt idx="5052">
                  <c:v>29725</c:v>
                </c:pt>
                <c:pt idx="5053">
                  <c:v>29726</c:v>
                </c:pt>
                <c:pt idx="5054">
                  <c:v>29727</c:v>
                </c:pt>
                <c:pt idx="5055">
                  <c:v>29728</c:v>
                </c:pt>
                <c:pt idx="5056">
                  <c:v>29731</c:v>
                </c:pt>
                <c:pt idx="5057">
                  <c:v>29732</c:v>
                </c:pt>
                <c:pt idx="5058">
                  <c:v>29733</c:v>
                </c:pt>
                <c:pt idx="5059">
                  <c:v>29734</c:v>
                </c:pt>
                <c:pt idx="5060">
                  <c:v>29735</c:v>
                </c:pt>
                <c:pt idx="5061">
                  <c:v>29738</c:v>
                </c:pt>
                <c:pt idx="5062">
                  <c:v>29739</c:v>
                </c:pt>
                <c:pt idx="5063">
                  <c:v>29740</c:v>
                </c:pt>
                <c:pt idx="5064">
                  <c:v>29741</c:v>
                </c:pt>
                <c:pt idx="5065">
                  <c:v>29742</c:v>
                </c:pt>
                <c:pt idx="5066">
                  <c:v>29745</c:v>
                </c:pt>
                <c:pt idx="5067">
                  <c:v>29746</c:v>
                </c:pt>
                <c:pt idx="5068">
                  <c:v>29747</c:v>
                </c:pt>
                <c:pt idx="5069">
                  <c:v>29748</c:v>
                </c:pt>
                <c:pt idx="5070">
                  <c:v>29749</c:v>
                </c:pt>
                <c:pt idx="5071">
                  <c:v>29752</c:v>
                </c:pt>
                <c:pt idx="5072">
                  <c:v>29753</c:v>
                </c:pt>
                <c:pt idx="5073">
                  <c:v>29754</c:v>
                </c:pt>
                <c:pt idx="5074">
                  <c:v>29755</c:v>
                </c:pt>
                <c:pt idx="5075">
                  <c:v>29756</c:v>
                </c:pt>
                <c:pt idx="5076">
                  <c:v>29759</c:v>
                </c:pt>
                <c:pt idx="5077">
                  <c:v>29760</c:v>
                </c:pt>
                <c:pt idx="5078">
                  <c:v>29761</c:v>
                </c:pt>
                <c:pt idx="5079">
                  <c:v>29762</c:v>
                </c:pt>
                <c:pt idx="5080">
                  <c:v>29763</c:v>
                </c:pt>
                <c:pt idx="5081">
                  <c:v>29766</c:v>
                </c:pt>
                <c:pt idx="5082">
                  <c:v>29767</c:v>
                </c:pt>
                <c:pt idx="5083">
                  <c:v>29768</c:v>
                </c:pt>
                <c:pt idx="5084">
                  <c:v>29769</c:v>
                </c:pt>
                <c:pt idx="5085">
                  <c:v>29770</c:v>
                </c:pt>
                <c:pt idx="5086">
                  <c:v>29773</c:v>
                </c:pt>
                <c:pt idx="5087">
                  <c:v>29774</c:v>
                </c:pt>
                <c:pt idx="5088">
                  <c:v>29775</c:v>
                </c:pt>
                <c:pt idx="5089">
                  <c:v>29776</c:v>
                </c:pt>
                <c:pt idx="5090">
                  <c:v>29777</c:v>
                </c:pt>
                <c:pt idx="5091">
                  <c:v>29780</c:v>
                </c:pt>
                <c:pt idx="5092">
                  <c:v>29781</c:v>
                </c:pt>
                <c:pt idx="5093">
                  <c:v>29782</c:v>
                </c:pt>
                <c:pt idx="5094">
                  <c:v>29783</c:v>
                </c:pt>
                <c:pt idx="5095">
                  <c:v>29784</c:v>
                </c:pt>
                <c:pt idx="5096">
                  <c:v>29787</c:v>
                </c:pt>
                <c:pt idx="5097">
                  <c:v>29788</c:v>
                </c:pt>
                <c:pt idx="5098">
                  <c:v>29789</c:v>
                </c:pt>
                <c:pt idx="5099">
                  <c:v>29790</c:v>
                </c:pt>
                <c:pt idx="5100">
                  <c:v>29791</c:v>
                </c:pt>
                <c:pt idx="5101">
                  <c:v>29794</c:v>
                </c:pt>
                <c:pt idx="5102">
                  <c:v>29795</c:v>
                </c:pt>
                <c:pt idx="5103">
                  <c:v>29796</c:v>
                </c:pt>
                <c:pt idx="5104">
                  <c:v>29797</c:v>
                </c:pt>
                <c:pt idx="5105">
                  <c:v>29798</c:v>
                </c:pt>
                <c:pt idx="5106">
                  <c:v>29801</c:v>
                </c:pt>
                <c:pt idx="5107">
                  <c:v>29802</c:v>
                </c:pt>
                <c:pt idx="5108">
                  <c:v>29803</c:v>
                </c:pt>
                <c:pt idx="5109">
                  <c:v>29804</c:v>
                </c:pt>
                <c:pt idx="5110">
                  <c:v>29805</c:v>
                </c:pt>
                <c:pt idx="5111">
                  <c:v>29808</c:v>
                </c:pt>
                <c:pt idx="5112">
                  <c:v>29809</c:v>
                </c:pt>
                <c:pt idx="5113">
                  <c:v>29810</c:v>
                </c:pt>
                <c:pt idx="5114">
                  <c:v>29811</c:v>
                </c:pt>
                <c:pt idx="5115">
                  <c:v>29812</c:v>
                </c:pt>
                <c:pt idx="5116">
                  <c:v>29815</c:v>
                </c:pt>
                <c:pt idx="5117">
                  <c:v>29816</c:v>
                </c:pt>
                <c:pt idx="5118">
                  <c:v>29817</c:v>
                </c:pt>
                <c:pt idx="5119">
                  <c:v>29818</c:v>
                </c:pt>
                <c:pt idx="5120">
                  <c:v>29819</c:v>
                </c:pt>
                <c:pt idx="5121">
                  <c:v>29822</c:v>
                </c:pt>
                <c:pt idx="5122">
                  <c:v>29823</c:v>
                </c:pt>
                <c:pt idx="5123">
                  <c:v>29824</c:v>
                </c:pt>
                <c:pt idx="5124">
                  <c:v>29825</c:v>
                </c:pt>
                <c:pt idx="5125">
                  <c:v>29826</c:v>
                </c:pt>
                <c:pt idx="5126">
                  <c:v>29829</c:v>
                </c:pt>
                <c:pt idx="5127">
                  <c:v>29830</c:v>
                </c:pt>
                <c:pt idx="5128">
                  <c:v>29831</c:v>
                </c:pt>
                <c:pt idx="5129">
                  <c:v>29832</c:v>
                </c:pt>
                <c:pt idx="5130">
                  <c:v>29833</c:v>
                </c:pt>
                <c:pt idx="5131">
                  <c:v>29836</c:v>
                </c:pt>
                <c:pt idx="5132">
                  <c:v>29837</c:v>
                </c:pt>
                <c:pt idx="5133">
                  <c:v>29838</c:v>
                </c:pt>
                <c:pt idx="5134">
                  <c:v>29839</c:v>
                </c:pt>
                <c:pt idx="5135">
                  <c:v>29840</c:v>
                </c:pt>
                <c:pt idx="5136">
                  <c:v>29843</c:v>
                </c:pt>
                <c:pt idx="5137">
                  <c:v>29844</c:v>
                </c:pt>
                <c:pt idx="5138">
                  <c:v>29845</c:v>
                </c:pt>
                <c:pt idx="5139">
                  <c:v>29846</c:v>
                </c:pt>
                <c:pt idx="5140">
                  <c:v>29847</c:v>
                </c:pt>
                <c:pt idx="5141">
                  <c:v>29850</c:v>
                </c:pt>
                <c:pt idx="5142">
                  <c:v>29851</c:v>
                </c:pt>
                <c:pt idx="5143">
                  <c:v>29852</c:v>
                </c:pt>
                <c:pt idx="5144">
                  <c:v>29853</c:v>
                </c:pt>
                <c:pt idx="5145">
                  <c:v>29854</c:v>
                </c:pt>
                <c:pt idx="5146">
                  <c:v>29857</c:v>
                </c:pt>
                <c:pt idx="5147">
                  <c:v>29858</c:v>
                </c:pt>
                <c:pt idx="5148">
                  <c:v>29859</c:v>
                </c:pt>
                <c:pt idx="5149">
                  <c:v>29860</c:v>
                </c:pt>
                <c:pt idx="5150">
                  <c:v>29861</c:v>
                </c:pt>
                <c:pt idx="5151">
                  <c:v>29864</c:v>
                </c:pt>
                <c:pt idx="5152">
                  <c:v>29865</c:v>
                </c:pt>
                <c:pt idx="5153">
                  <c:v>29866</c:v>
                </c:pt>
                <c:pt idx="5154">
                  <c:v>29867</c:v>
                </c:pt>
                <c:pt idx="5155">
                  <c:v>29868</c:v>
                </c:pt>
                <c:pt idx="5156">
                  <c:v>29871</c:v>
                </c:pt>
                <c:pt idx="5157">
                  <c:v>29872</c:v>
                </c:pt>
                <c:pt idx="5158">
                  <c:v>29873</c:v>
                </c:pt>
                <c:pt idx="5159">
                  <c:v>29874</c:v>
                </c:pt>
                <c:pt idx="5160">
                  <c:v>29875</c:v>
                </c:pt>
                <c:pt idx="5161">
                  <c:v>29878</c:v>
                </c:pt>
                <c:pt idx="5162">
                  <c:v>29879</c:v>
                </c:pt>
                <c:pt idx="5163">
                  <c:v>29880</c:v>
                </c:pt>
                <c:pt idx="5164">
                  <c:v>29881</c:v>
                </c:pt>
                <c:pt idx="5165">
                  <c:v>29882</c:v>
                </c:pt>
                <c:pt idx="5166">
                  <c:v>29885</c:v>
                </c:pt>
                <c:pt idx="5167">
                  <c:v>29886</c:v>
                </c:pt>
                <c:pt idx="5168">
                  <c:v>29887</c:v>
                </c:pt>
                <c:pt idx="5169">
                  <c:v>29888</c:v>
                </c:pt>
                <c:pt idx="5170">
                  <c:v>29889</c:v>
                </c:pt>
                <c:pt idx="5171">
                  <c:v>29892</c:v>
                </c:pt>
                <c:pt idx="5172">
                  <c:v>29893</c:v>
                </c:pt>
                <c:pt idx="5173">
                  <c:v>29894</c:v>
                </c:pt>
                <c:pt idx="5174">
                  <c:v>29895</c:v>
                </c:pt>
                <c:pt idx="5175">
                  <c:v>29896</c:v>
                </c:pt>
                <c:pt idx="5176">
                  <c:v>29899</c:v>
                </c:pt>
                <c:pt idx="5177">
                  <c:v>29900</c:v>
                </c:pt>
                <c:pt idx="5178">
                  <c:v>29901</c:v>
                </c:pt>
                <c:pt idx="5179">
                  <c:v>29902</c:v>
                </c:pt>
                <c:pt idx="5180">
                  <c:v>29903</c:v>
                </c:pt>
                <c:pt idx="5181">
                  <c:v>29906</c:v>
                </c:pt>
                <c:pt idx="5182">
                  <c:v>29907</c:v>
                </c:pt>
                <c:pt idx="5183">
                  <c:v>29908</c:v>
                </c:pt>
                <c:pt idx="5184">
                  <c:v>29909</c:v>
                </c:pt>
                <c:pt idx="5185">
                  <c:v>29910</c:v>
                </c:pt>
                <c:pt idx="5186">
                  <c:v>29913</c:v>
                </c:pt>
                <c:pt idx="5187">
                  <c:v>29914</c:v>
                </c:pt>
                <c:pt idx="5188">
                  <c:v>29915</c:v>
                </c:pt>
                <c:pt idx="5189">
                  <c:v>29916</c:v>
                </c:pt>
                <c:pt idx="5190">
                  <c:v>29917</c:v>
                </c:pt>
                <c:pt idx="5191">
                  <c:v>29920</c:v>
                </c:pt>
                <c:pt idx="5192">
                  <c:v>29921</c:v>
                </c:pt>
                <c:pt idx="5193">
                  <c:v>29922</c:v>
                </c:pt>
                <c:pt idx="5194">
                  <c:v>29923</c:v>
                </c:pt>
                <c:pt idx="5195">
                  <c:v>29924</c:v>
                </c:pt>
                <c:pt idx="5196">
                  <c:v>29927</c:v>
                </c:pt>
                <c:pt idx="5197">
                  <c:v>29928</c:v>
                </c:pt>
                <c:pt idx="5198">
                  <c:v>29929</c:v>
                </c:pt>
                <c:pt idx="5199">
                  <c:v>29930</c:v>
                </c:pt>
                <c:pt idx="5200">
                  <c:v>29931</c:v>
                </c:pt>
                <c:pt idx="5201">
                  <c:v>29934</c:v>
                </c:pt>
                <c:pt idx="5202">
                  <c:v>29935</c:v>
                </c:pt>
                <c:pt idx="5203">
                  <c:v>29936</c:v>
                </c:pt>
                <c:pt idx="5204">
                  <c:v>29937</c:v>
                </c:pt>
                <c:pt idx="5205">
                  <c:v>29938</c:v>
                </c:pt>
                <c:pt idx="5206">
                  <c:v>29941</c:v>
                </c:pt>
                <c:pt idx="5207">
                  <c:v>29942</c:v>
                </c:pt>
                <c:pt idx="5208">
                  <c:v>29943</c:v>
                </c:pt>
                <c:pt idx="5209">
                  <c:v>29944</c:v>
                </c:pt>
                <c:pt idx="5210">
                  <c:v>29945</c:v>
                </c:pt>
                <c:pt idx="5211">
                  <c:v>29948</c:v>
                </c:pt>
                <c:pt idx="5212">
                  <c:v>29949</c:v>
                </c:pt>
                <c:pt idx="5213">
                  <c:v>29950</c:v>
                </c:pt>
                <c:pt idx="5214">
                  <c:v>29951</c:v>
                </c:pt>
                <c:pt idx="5215">
                  <c:v>29952</c:v>
                </c:pt>
                <c:pt idx="5216">
                  <c:v>29955</c:v>
                </c:pt>
                <c:pt idx="5217">
                  <c:v>29956</c:v>
                </c:pt>
                <c:pt idx="5218">
                  <c:v>29957</c:v>
                </c:pt>
                <c:pt idx="5219">
                  <c:v>29958</c:v>
                </c:pt>
                <c:pt idx="5220">
                  <c:v>29959</c:v>
                </c:pt>
                <c:pt idx="5221">
                  <c:v>29962</c:v>
                </c:pt>
                <c:pt idx="5222">
                  <c:v>29963</c:v>
                </c:pt>
                <c:pt idx="5223">
                  <c:v>29964</c:v>
                </c:pt>
                <c:pt idx="5224">
                  <c:v>29965</c:v>
                </c:pt>
                <c:pt idx="5225">
                  <c:v>29966</c:v>
                </c:pt>
                <c:pt idx="5226">
                  <c:v>29969</c:v>
                </c:pt>
                <c:pt idx="5227">
                  <c:v>29970</c:v>
                </c:pt>
                <c:pt idx="5228">
                  <c:v>29971</c:v>
                </c:pt>
                <c:pt idx="5229">
                  <c:v>29972</c:v>
                </c:pt>
                <c:pt idx="5230">
                  <c:v>29973</c:v>
                </c:pt>
                <c:pt idx="5231">
                  <c:v>29976</c:v>
                </c:pt>
                <c:pt idx="5232">
                  <c:v>29977</c:v>
                </c:pt>
                <c:pt idx="5233">
                  <c:v>29978</c:v>
                </c:pt>
                <c:pt idx="5234">
                  <c:v>29979</c:v>
                </c:pt>
                <c:pt idx="5235">
                  <c:v>29980</c:v>
                </c:pt>
                <c:pt idx="5236">
                  <c:v>29983</c:v>
                </c:pt>
                <c:pt idx="5237">
                  <c:v>29984</c:v>
                </c:pt>
                <c:pt idx="5238">
                  <c:v>29985</c:v>
                </c:pt>
                <c:pt idx="5239">
                  <c:v>29986</c:v>
                </c:pt>
                <c:pt idx="5240">
                  <c:v>29987</c:v>
                </c:pt>
                <c:pt idx="5241">
                  <c:v>29990</c:v>
                </c:pt>
                <c:pt idx="5242">
                  <c:v>29991</c:v>
                </c:pt>
                <c:pt idx="5243">
                  <c:v>29992</c:v>
                </c:pt>
                <c:pt idx="5244">
                  <c:v>29993</c:v>
                </c:pt>
                <c:pt idx="5245">
                  <c:v>29994</c:v>
                </c:pt>
                <c:pt idx="5246">
                  <c:v>29997</c:v>
                </c:pt>
                <c:pt idx="5247">
                  <c:v>29998</c:v>
                </c:pt>
                <c:pt idx="5248">
                  <c:v>29999</c:v>
                </c:pt>
                <c:pt idx="5249">
                  <c:v>30000</c:v>
                </c:pt>
                <c:pt idx="5250">
                  <c:v>30001</c:v>
                </c:pt>
                <c:pt idx="5251">
                  <c:v>30004</c:v>
                </c:pt>
                <c:pt idx="5252">
                  <c:v>30005</c:v>
                </c:pt>
                <c:pt idx="5253">
                  <c:v>30006</c:v>
                </c:pt>
                <c:pt idx="5254">
                  <c:v>30007</c:v>
                </c:pt>
                <c:pt idx="5255">
                  <c:v>30008</c:v>
                </c:pt>
                <c:pt idx="5256">
                  <c:v>30011</c:v>
                </c:pt>
                <c:pt idx="5257">
                  <c:v>30012</c:v>
                </c:pt>
                <c:pt idx="5258">
                  <c:v>30013</c:v>
                </c:pt>
                <c:pt idx="5259">
                  <c:v>30014</c:v>
                </c:pt>
                <c:pt idx="5260">
                  <c:v>30015</c:v>
                </c:pt>
                <c:pt idx="5261">
                  <c:v>30018</c:v>
                </c:pt>
                <c:pt idx="5262">
                  <c:v>30019</c:v>
                </c:pt>
                <c:pt idx="5263">
                  <c:v>30020</c:v>
                </c:pt>
                <c:pt idx="5264">
                  <c:v>30021</c:v>
                </c:pt>
                <c:pt idx="5265">
                  <c:v>30022</c:v>
                </c:pt>
                <c:pt idx="5266">
                  <c:v>30025</c:v>
                </c:pt>
                <c:pt idx="5267">
                  <c:v>30026</c:v>
                </c:pt>
                <c:pt idx="5268">
                  <c:v>30027</c:v>
                </c:pt>
                <c:pt idx="5269">
                  <c:v>30028</c:v>
                </c:pt>
                <c:pt idx="5270">
                  <c:v>30029</c:v>
                </c:pt>
                <c:pt idx="5271">
                  <c:v>30032</c:v>
                </c:pt>
                <c:pt idx="5272">
                  <c:v>30033</c:v>
                </c:pt>
                <c:pt idx="5273">
                  <c:v>30034</c:v>
                </c:pt>
                <c:pt idx="5274">
                  <c:v>30035</c:v>
                </c:pt>
                <c:pt idx="5275">
                  <c:v>30036</c:v>
                </c:pt>
                <c:pt idx="5276">
                  <c:v>30039</c:v>
                </c:pt>
                <c:pt idx="5277">
                  <c:v>30040</c:v>
                </c:pt>
                <c:pt idx="5278">
                  <c:v>30041</c:v>
                </c:pt>
                <c:pt idx="5279">
                  <c:v>30042</c:v>
                </c:pt>
                <c:pt idx="5280">
                  <c:v>30043</c:v>
                </c:pt>
                <c:pt idx="5281">
                  <c:v>30046</c:v>
                </c:pt>
                <c:pt idx="5282">
                  <c:v>30047</c:v>
                </c:pt>
                <c:pt idx="5283">
                  <c:v>30048</c:v>
                </c:pt>
                <c:pt idx="5284">
                  <c:v>30049</c:v>
                </c:pt>
                <c:pt idx="5285">
                  <c:v>30050</c:v>
                </c:pt>
                <c:pt idx="5286">
                  <c:v>30053</c:v>
                </c:pt>
                <c:pt idx="5287">
                  <c:v>30054</c:v>
                </c:pt>
                <c:pt idx="5288">
                  <c:v>30055</c:v>
                </c:pt>
                <c:pt idx="5289">
                  <c:v>30056</c:v>
                </c:pt>
                <c:pt idx="5290">
                  <c:v>30057</c:v>
                </c:pt>
                <c:pt idx="5291">
                  <c:v>30060</c:v>
                </c:pt>
                <c:pt idx="5292">
                  <c:v>30061</c:v>
                </c:pt>
                <c:pt idx="5293">
                  <c:v>30062</c:v>
                </c:pt>
                <c:pt idx="5294">
                  <c:v>30063</c:v>
                </c:pt>
                <c:pt idx="5295">
                  <c:v>30064</c:v>
                </c:pt>
                <c:pt idx="5296">
                  <c:v>30067</c:v>
                </c:pt>
                <c:pt idx="5297">
                  <c:v>30068</c:v>
                </c:pt>
                <c:pt idx="5298">
                  <c:v>30069</c:v>
                </c:pt>
                <c:pt idx="5299">
                  <c:v>30070</c:v>
                </c:pt>
                <c:pt idx="5300">
                  <c:v>30071</c:v>
                </c:pt>
                <c:pt idx="5301">
                  <c:v>30074</c:v>
                </c:pt>
                <c:pt idx="5302">
                  <c:v>30075</c:v>
                </c:pt>
                <c:pt idx="5303">
                  <c:v>30076</c:v>
                </c:pt>
                <c:pt idx="5304">
                  <c:v>30077</c:v>
                </c:pt>
                <c:pt idx="5305">
                  <c:v>30078</c:v>
                </c:pt>
                <c:pt idx="5306">
                  <c:v>30081</c:v>
                </c:pt>
                <c:pt idx="5307">
                  <c:v>30082</c:v>
                </c:pt>
                <c:pt idx="5308">
                  <c:v>30083</c:v>
                </c:pt>
                <c:pt idx="5309">
                  <c:v>30084</c:v>
                </c:pt>
                <c:pt idx="5310">
                  <c:v>30085</c:v>
                </c:pt>
                <c:pt idx="5311">
                  <c:v>30088</c:v>
                </c:pt>
                <c:pt idx="5312">
                  <c:v>30089</c:v>
                </c:pt>
                <c:pt idx="5313">
                  <c:v>30090</c:v>
                </c:pt>
                <c:pt idx="5314">
                  <c:v>30091</c:v>
                </c:pt>
                <c:pt idx="5315">
                  <c:v>30092</c:v>
                </c:pt>
                <c:pt idx="5316">
                  <c:v>30095</c:v>
                </c:pt>
                <c:pt idx="5317">
                  <c:v>30096</c:v>
                </c:pt>
                <c:pt idx="5318">
                  <c:v>30097</c:v>
                </c:pt>
                <c:pt idx="5319">
                  <c:v>30098</c:v>
                </c:pt>
                <c:pt idx="5320">
                  <c:v>30099</c:v>
                </c:pt>
                <c:pt idx="5321">
                  <c:v>30102</c:v>
                </c:pt>
                <c:pt idx="5322">
                  <c:v>30103</c:v>
                </c:pt>
                <c:pt idx="5323">
                  <c:v>30104</c:v>
                </c:pt>
                <c:pt idx="5324">
                  <c:v>30105</c:v>
                </c:pt>
                <c:pt idx="5325">
                  <c:v>30106</c:v>
                </c:pt>
                <c:pt idx="5326">
                  <c:v>30109</c:v>
                </c:pt>
                <c:pt idx="5327">
                  <c:v>30110</c:v>
                </c:pt>
                <c:pt idx="5328">
                  <c:v>30111</c:v>
                </c:pt>
                <c:pt idx="5329">
                  <c:v>30112</c:v>
                </c:pt>
                <c:pt idx="5330">
                  <c:v>30113</c:v>
                </c:pt>
                <c:pt idx="5331">
                  <c:v>30116</c:v>
                </c:pt>
                <c:pt idx="5332">
                  <c:v>30117</c:v>
                </c:pt>
                <c:pt idx="5333">
                  <c:v>30118</c:v>
                </c:pt>
                <c:pt idx="5334">
                  <c:v>30119</c:v>
                </c:pt>
                <c:pt idx="5335">
                  <c:v>30120</c:v>
                </c:pt>
                <c:pt idx="5336">
                  <c:v>30123</c:v>
                </c:pt>
                <c:pt idx="5337">
                  <c:v>30124</c:v>
                </c:pt>
                <c:pt idx="5338">
                  <c:v>30125</c:v>
                </c:pt>
                <c:pt idx="5339">
                  <c:v>30126</c:v>
                </c:pt>
                <c:pt idx="5340">
                  <c:v>30127</c:v>
                </c:pt>
                <c:pt idx="5341">
                  <c:v>30130</c:v>
                </c:pt>
                <c:pt idx="5342">
                  <c:v>30131</c:v>
                </c:pt>
                <c:pt idx="5343">
                  <c:v>30132</c:v>
                </c:pt>
                <c:pt idx="5344">
                  <c:v>30133</c:v>
                </c:pt>
                <c:pt idx="5345">
                  <c:v>30134</c:v>
                </c:pt>
                <c:pt idx="5346">
                  <c:v>30137</c:v>
                </c:pt>
                <c:pt idx="5347">
                  <c:v>30138</c:v>
                </c:pt>
                <c:pt idx="5348">
                  <c:v>30139</c:v>
                </c:pt>
                <c:pt idx="5349">
                  <c:v>30140</c:v>
                </c:pt>
                <c:pt idx="5350">
                  <c:v>30141</c:v>
                </c:pt>
                <c:pt idx="5351">
                  <c:v>30144</c:v>
                </c:pt>
                <c:pt idx="5352">
                  <c:v>30145</c:v>
                </c:pt>
                <c:pt idx="5353">
                  <c:v>30146</c:v>
                </c:pt>
                <c:pt idx="5354">
                  <c:v>30147</c:v>
                </c:pt>
                <c:pt idx="5355">
                  <c:v>30148</c:v>
                </c:pt>
                <c:pt idx="5356">
                  <c:v>30151</c:v>
                </c:pt>
                <c:pt idx="5357">
                  <c:v>30152</c:v>
                </c:pt>
                <c:pt idx="5358">
                  <c:v>30153</c:v>
                </c:pt>
                <c:pt idx="5359">
                  <c:v>30154</c:v>
                </c:pt>
                <c:pt idx="5360">
                  <c:v>30155</c:v>
                </c:pt>
                <c:pt idx="5361">
                  <c:v>30158</c:v>
                </c:pt>
                <c:pt idx="5362">
                  <c:v>30159</c:v>
                </c:pt>
                <c:pt idx="5363">
                  <c:v>30160</c:v>
                </c:pt>
                <c:pt idx="5364">
                  <c:v>30161</c:v>
                </c:pt>
                <c:pt idx="5365">
                  <c:v>30162</c:v>
                </c:pt>
                <c:pt idx="5366">
                  <c:v>30165</c:v>
                </c:pt>
                <c:pt idx="5367">
                  <c:v>30166</c:v>
                </c:pt>
                <c:pt idx="5368">
                  <c:v>30167</c:v>
                </c:pt>
                <c:pt idx="5369">
                  <c:v>30168</c:v>
                </c:pt>
                <c:pt idx="5370">
                  <c:v>30169</c:v>
                </c:pt>
                <c:pt idx="5371">
                  <c:v>30172</c:v>
                </c:pt>
                <c:pt idx="5372">
                  <c:v>30173</c:v>
                </c:pt>
                <c:pt idx="5373">
                  <c:v>30174</c:v>
                </c:pt>
                <c:pt idx="5374">
                  <c:v>30175</c:v>
                </c:pt>
                <c:pt idx="5375">
                  <c:v>30176</c:v>
                </c:pt>
                <c:pt idx="5376">
                  <c:v>30179</c:v>
                </c:pt>
                <c:pt idx="5377">
                  <c:v>30180</c:v>
                </c:pt>
                <c:pt idx="5378">
                  <c:v>30181</c:v>
                </c:pt>
                <c:pt idx="5379">
                  <c:v>30182</c:v>
                </c:pt>
                <c:pt idx="5380">
                  <c:v>30183</c:v>
                </c:pt>
                <c:pt idx="5381">
                  <c:v>30186</c:v>
                </c:pt>
                <c:pt idx="5382">
                  <c:v>30187</c:v>
                </c:pt>
                <c:pt idx="5383">
                  <c:v>30188</c:v>
                </c:pt>
                <c:pt idx="5384">
                  <c:v>30189</c:v>
                </c:pt>
                <c:pt idx="5385">
                  <c:v>30190</c:v>
                </c:pt>
                <c:pt idx="5386">
                  <c:v>30193</c:v>
                </c:pt>
                <c:pt idx="5387">
                  <c:v>30194</c:v>
                </c:pt>
                <c:pt idx="5388">
                  <c:v>30195</c:v>
                </c:pt>
                <c:pt idx="5389">
                  <c:v>30196</c:v>
                </c:pt>
                <c:pt idx="5390">
                  <c:v>30197</c:v>
                </c:pt>
                <c:pt idx="5391">
                  <c:v>30200</c:v>
                </c:pt>
                <c:pt idx="5392">
                  <c:v>30201</c:v>
                </c:pt>
                <c:pt idx="5393">
                  <c:v>30202</c:v>
                </c:pt>
                <c:pt idx="5394">
                  <c:v>30203</c:v>
                </c:pt>
                <c:pt idx="5395">
                  <c:v>30204</c:v>
                </c:pt>
                <c:pt idx="5396">
                  <c:v>30207</c:v>
                </c:pt>
                <c:pt idx="5397">
                  <c:v>30208</c:v>
                </c:pt>
                <c:pt idx="5398">
                  <c:v>30209</c:v>
                </c:pt>
                <c:pt idx="5399">
                  <c:v>30210</c:v>
                </c:pt>
                <c:pt idx="5400">
                  <c:v>30211</c:v>
                </c:pt>
                <c:pt idx="5401">
                  <c:v>30214</c:v>
                </c:pt>
                <c:pt idx="5402">
                  <c:v>30215</c:v>
                </c:pt>
                <c:pt idx="5403">
                  <c:v>30216</c:v>
                </c:pt>
                <c:pt idx="5404">
                  <c:v>30217</c:v>
                </c:pt>
                <c:pt idx="5405">
                  <c:v>30218</c:v>
                </c:pt>
                <c:pt idx="5406">
                  <c:v>30221</c:v>
                </c:pt>
                <c:pt idx="5407">
                  <c:v>30222</c:v>
                </c:pt>
                <c:pt idx="5408">
                  <c:v>30223</c:v>
                </c:pt>
                <c:pt idx="5409">
                  <c:v>30224</c:v>
                </c:pt>
                <c:pt idx="5410">
                  <c:v>30225</c:v>
                </c:pt>
                <c:pt idx="5411">
                  <c:v>30228</c:v>
                </c:pt>
                <c:pt idx="5412">
                  <c:v>30229</c:v>
                </c:pt>
                <c:pt idx="5413">
                  <c:v>30230</c:v>
                </c:pt>
                <c:pt idx="5414">
                  <c:v>30231</c:v>
                </c:pt>
                <c:pt idx="5415">
                  <c:v>30232</c:v>
                </c:pt>
                <c:pt idx="5416">
                  <c:v>30235</c:v>
                </c:pt>
                <c:pt idx="5417">
                  <c:v>30236</c:v>
                </c:pt>
                <c:pt idx="5418">
                  <c:v>30237</c:v>
                </c:pt>
                <c:pt idx="5419">
                  <c:v>30238</c:v>
                </c:pt>
                <c:pt idx="5420">
                  <c:v>30239</c:v>
                </c:pt>
                <c:pt idx="5421">
                  <c:v>30242</c:v>
                </c:pt>
                <c:pt idx="5422">
                  <c:v>30243</c:v>
                </c:pt>
                <c:pt idx="5423">
                  <c:v>30244</c:v>
                </c:pt>
                <c:pt idx="5424">
                  <c:v>30245</c:v>
                </c:pt>
                <c:pt idx="5425">
                  <c:v>30246</c:v>
                </c:pt>
                <c:pt idx="5426">
                  <c:v>30249</c:v>
                </c:pt>
                <c:pt idx="5427">
                  <c:v>30250</c:v>
                </c:pt>
                <c:pt idx="5428">
                  <c:v>30251</c:v>
                </c:pt>
                <c:pt idx="5429">
                  <c:v>30252</c:v>
                </c:pt>
                <c:pt idx="5430">
                  <c:v>30253</c:v>
                </c:pt>
                <c:pt idx="5431">
                  <c:v>30256</c:v>
                </c:pt>
                <c:pt idx="5432">
                  <c:v>30257</c:v>
                </c:pt>
                <c:pt idx="5433">
                  <c:v>30258</c:v>
                </c:pt>
                <c:pt idx="5434">
                  <c:v>30259</c:v>
                </c:pt>
                <c:pt idx="5435">
                  <c:v>30260</c:v>
                </c:pt>
                <c:pt idx="5436">
                  <c:v>30263</c:v>
                </c:pt>
                <c:pt idx="5437">
                  <c:v>30264</c:v>
                </c:pt>
                <c:pt idx="5438">
                  <c:v>30265</c:v>
                </c:pt>
                <c:pt idx="5439">
                  <c:v>30266</c:v>
                </c:pt>
                <c:pt idx="5440">
                  <c:v>30267</c:v>
                </c:pt>
                <c:pt idx="5441">
                  <c:v>30270</c:v>
                </c:pt>
                <c:pt idx="5442">
                  <c:v>30271</c:v>
                </c:pt>
                <c:pt idx="5443">
                  <c:v>30272</c:v>
                </c:pt>
                <c:pt idx="5444">
                  <c:v>30273</c:v>
                </c:pt>
                <c:pt idx="5445">
                  <c:v>30274</c:v>
                </c:pt>
                <c:pt idx="5446">
                  <c:v>30277</c:v>
                </c:pt>
                <c:pt idx="5447">
                  <c:v>30278</c:v>
                </c:pt>
                <c:pt idx="5448">
                  <c:v>30279</c:v>
                </c:pt>
                <c:pt idx="5449">
                  <c:v>30280</c:v>
                </c:pt>
                <c:pt idx="5450">
                  <c:v>30281</c:v>
                </c:pt>
                <c:pt idx="5451">
                  <c:v>30284</c:v>
                </c:pt>
                <c:pt idx="5452">
                  <c:v>30285</c:v>
                </c:pt>
                <c:pt idx="5453">
                  <c:v>30286</c:v>
                </c:pt>
                <c:pt idx="5454">
                  <c:v>30287</c:v>
                </c:pt>
                <c:pt idx="5455">
                  <c:v>30288</c:v>
                </c:pt>
                <c:pt idx="5456">
                  <c:v>30291</c:v>
                </c:pt>
                <c:pt idx="5457">
                  <c:v>30292</c:v>
                </c:pt>
                <c:pt idx="5458">
                  <c:v>30293</c:v>
                </c:pt>
                <c:pt idx="5459">
                  <c:v>30294</c:v>
                </c:pt>
                <c:pt idx="5460">
                  <c:v>30295</c:v>
                </c:pt>
                <c:pt idx="5461">
                  <c:v>30298</c:v>
                </c:pt>
                <c:pt idx="5462">
                  <c:v>30299</c:v>
                </c:pt>
                <c:pt idx="5463">
                  <c:v>30300</c:v>
                </c:pt>
                <c:pt idx="5464">
                  <c:v>30301</c:v>
                </c:pt>
                <c:pt idx="5465">
                  <c:v>30302</c:v>
                </c:pt>
                <c:pt idx="5466">
                  <c:v>30305</c:v>
                </c:pt>
                <c:pt idx="5467">
                  <c:v>30306</c:v>
                </c:pt>
                <c:pt idx="5468">
                  <c:v>30307</c:v>
                </c:pt>
                <c:pt idx="5469">
                  <c:v>30308</c:v>
                </c:pt>
                <c:pt idx="5470">
                  <c:v>30309</c:v>
                </c:pt>
                <c:pt idx="5471">
                  <c:v>30312</c:v>
                </c:pt>
                <c:pt idx="5472">
                  <c:v>30313</c:v>
                </c:pt>
                <c:pt idx="5473">
                  <c:v>30314</c:v>
                </c:pt>
                <c:pt idx="5474">
                  <c:v>30315</c:v>
                </c:pt>
                <c:pt idx="5475">
                  <c:v>30316</c:v>
                </c:pt>
                <c:pt idx="5476">
                  <c:v>30319</c:v>
                </c:pt>
                <c:pt idx="5477">
                  <c:v>30320</c:v>
                </c:pt>
                <c:pt idx="5478">
                  <c:v>30321</c:v>
                </c:pt>
                <c:pt idx="5479">
                  <c:v>30322</c:v>
                </c:pt>
                <c:pt idx="5480">
                  <c:v>30323</c:v>
                </c:pt>
                <c:pt idx="5481">
                  <c:v>30326</c:v>
                </c:pt>
                <c:pt idx="5482">
                  <c:v>30327</c:v>
                </c:pt>
                <c:pt idx="5483">
                  <c:v>30328</c:v>
                </c:pt>
                <c:pt idx="5484">
                  <c:v>30329</c:v>
                </c:pt>
                <c:pt idx="5485">
                  <c:v>30330</c:v>
                </c:pt>
                <c:pt idx="5486">
                  <c:v>30333</c:v>
                </c:pt>
                <c:pt idx="5487">
                  <c:v>30334</c:v>
                </c:pt>
                <c:pt idx="5488">
                  <c:v>30335</c:v>
                </c:pt>
                <c:pt idx="5489">
                  <c:v>30336</c:v>
                </c:pt>
                <c:pt idx="5490">
                  <c:v>30337</c:v>
                </c:pt>
                <c:pt idx="5491">
                  <c:v>30340</c:v>
                </c:pt>
                <c:pt idx="5492">
                  <c:v>30341</c:v>
                </c:pt>
                <c:pt idx="5493">
                  <c:v>30342</c:v>
                </c:pt>
                <c:pt idx="5494">
                  <c:v>30343</c:v>
                </c:pt>
                <c:pt idx="5495">
                  <c:v>30344</c:v>
                </c:pt>
                <c:pt idx="5496">
                  <c:v>30347</c:v>
                </c:pt>
                <c:pt idx="5497">
                  <c:v>30348</c:v>
                </c:pt>
                <c:pt idx="5498">
                  <c:v>30349</c:v>
                </c:pt>
                <c:pt idx="5499">
                  <c:v>30350</c:v>
                </c:pt>
                <c:pt idx="5500">
                  <c:v>30351</c:v>
                </c:pt>
                <c:pt idx="5501">
                  <c:v>30354</c:v>
                </c:pt>
                <c:pt idx="5502">
                  <c:v>30355</c:v>
                </c:pt>
                <c:pt idx="5503">
                  <c:v>30356</c:v>
                </c:pt>
                <c:pt idx="5504">
                  <c:v>30357</c:v>
                </c:pt>
                <c:pt idx="5505">
                  <c:v>30358</c:v>
                </c:pt>
                <c:pt idx="5506">
                  <c:v>30361</c:v>
                </c:pt>
                <c:pt idx="5507">
                  <c:v>30362</c:v>
                </c:pt>
                <c:pt idx="5508">
                  <c:v>30363</c:v>
                </c:pt>
                <c:pt idx="5509">
                  <c:v>30364</c:v>
                </c:pt>
                <c:pt idx="5510">
                  <c:v>30365</c:v>
                </c:pt>
                <c:pt idx="5511">
                  <c:v>30368</c:v>
                </c:pt>
                <c:pt idx="5512">
                  <c:v>30369</c:v>
                </c:pt>
                <c:pt idx="5513">
                  <c:v>30370</c:v>
                </c:pt>
                <c:pt idx="5514">
                  <c:v>30371</c:v>
                </c:pt>
                <c:pt idx="5515">
                  <c:v>30372</c:v>
                </c:pt>
                <c:pt idx="5516">
                  <c:v>30375</c:v>
                </c:pt>
                <c:pt idx="5517">
                  <c:v>30376</c:v>
                </c:pt>
                <c:pt idx="5518">
                  <c:v>30377</c:v>
                </c:pt>
                <c:pt idx="5519">
                  <c:v>30378</c:v>
                </c:pt>
                <c:pt idx="5520">
                  <c:v>30379</c:v>
                </c:pt>
                <c:pt idx="5521">
                  <c:v>30382</c:v>
                </c:pt>
                <c:pt idx="5522">
                  <c:v>30383</c:v>
                </c:pt>
                <c:pt idx="5523">
                  <c:v>30384</c:v>
                </c:pt>
                <c:pt idx="5524">
                  <c:v>30385</c:v>
                </c:pt>
                <c:pt idx="5525">
                  <c:v>30386</c:v>
                </c:pt>
                <c:pt idx="5526">
                  <c:v>30389</c:v>
                </c:pt>
                <c:pt idx="5527">
                  <c:v>30390</c:v>
                </c:pt>
                <c:pt idx="5528">
                  <c:v>30391</c:v>
                </c:pt>
                <c:pt idx="5529">
                  <c:v>30392</c:v>
                </c:pt>
                <c:pt idx="5530">
                  <c:v>30393</c:v>
                </c:pt>
                <c:pt idx="5531">
                  <c:v>30396</c:v>
                </c:pt>
                <c:pt idx="5532">
                  <c:v>30397</c:v>
                </c:pt>
                <c:pt idx="5533">
                  <c:v>30398</c:v>
                </c:pt>
                <c:pt idx="5534">
                  <c:v>30399</c:v>
                </c:pt>
                <c:pt idx="5535">
                  <c:v>30400</c:v>
                </c:pt>
                <c:pt idx="5536">
                  <c:v>30403</c:v>
                </c:pt>
                <c:pt idx="5537">
                  <c:v>30404</c:v>
                </c:pt>
                <c:pt idx="5538">
                  <c:v>30405</c:v>
                </c:pt>
                <c:pt idx="5539">
                  <c:v>30406</c:v>
                </c:pt>
                <c:pt idx="5540">
                  <c:v>30407</c:v>
                </c:pt>
                <c:pt idx="5541">
                  <c:v>30410</c:v>
                </c:pt>
                <c:pt idx="5542">
                  <c:v>30411</c:v>
                </c:pt>
                <c:pt idx="5543">
                  <c:v>30412</c:v>
                </c:pt>
                <c:pt idx="5544">
                  <c:v>30413</c:v>
                </c:pt>
                <c:pt idx="5545">
                  <c:v>30414</c:v>
                </c:pt>
                <c:pt idx="5546">
                  <c:v>30417</c:v>
                </c:pt>
                <c:pt idx="5547">
                  <c:v>30418</c:v>
                </c:pt>
                <c:pt idx="5548">
                  <c:v>30419</c:v>
                </c:pt>
                <c:pt idx="5549">
                  <c:v>30420</c:v>
                </c:pt>
                <c:pt idx="5550">
                  <c:v>30421</c:v>
                </c:pt>
                <c:pt idx="5551">
                  <c:v>30424</c:v>
                </c:pt>
                <c:pt idx="5552">
                  <c:v>30425</c:v>
                </c:pt>
                <c:pt idx="5553">
                  <c:v>30426</c:v>
                </c:pt>
                <c:pt idx="5554">
                  <c:v>30427</c:v>
                </c:pt>
                <c:pt idx="5555">
                  <c:v>30428</c:v>
                </c:pt>
                <c:pt idx="5556">
                  <c:v>30431</c:v>
                </c:pt>
                <c:pt idx="5557">
                  <c:v>30432</c:v>
                </c:pt>
                <c:pt idx="5558">
                  <c:v>30433</c:v>
                </c:pt>
                <c:pt idx="5559">
                  <c:v>30434</c:v>
                </c:pt>
                <c:pt idx="5560">
                  <c:v>30435</c:v>
                </c:pt>
                <c:pt idx="5561">
                  <c:v>30438</c:v>
                </c:pt>
                <c:pt idx="5562">
                  <c:v>30439</c:v>
                </c:pt>
                <c:pt idx="5563">
                  <c:v>30440</c:v>
                </c:pt>
                <c:pt idx="5564">
                  <c:v>30441</c:v>
                </c:pt>
                <c:pt idx="5565">
                  <c:v>30442</c:v>
                </c:pt>
                <c:pt idx="5566">
                  <c:v>30445</c:v>
                </c:pt>
                <c:pt idx="5567">
                  <c:v>30446</c:v>
                </c:pt>
                <c:pt idx="5568">
                  <c:v>30447</c:v>
                </c:pt>
                <c:pt idx="5569">
                  <c:v>30448</c:v>
                </c:pt>
                <c:pt idx="5570">
                  <c:v>30449</c:v>
                </c:pt>
                <c:pt idx="5571">
                  <c:v>30452</c:v>
                </c:pt>
                <c:pt idx="5572">
                  <c:v>30453</c:v>
                </c:pt>
                <c:pt idx="5573">
                  <c:v>30454</c:v>
                </c:pt>
                <c:pt idx="5574">
                  <c:v>30455</c:v>
                </c:pt>
                <c:pt idx="5575">
                  <c:v>30456</c:v>
                </c:pt>
                <c:pt idx="5576">
                  <c:v>30459</c:v>
                </c:pt>
                <c:pt idx="5577">
                  <c:v>30460</c:v>
                </c:pt>
                <c:pt idx="5578">
                  <c:v>30461</c:v>
                </c:pt>
                <c:pt idx="5579">
                  <c:v>30462</c:v>
                </c:pt>
                <c:pt idx="5580">
                  <c:v>30463</c:v>
                </c:pt>
                <c:pt idx="5581">
                  <c:v>30466</c:v>
                </c:pt>
                <c:pt idx="5582">
                  <c:v>30467</c:v>
                </c:pt>
                <c:pt idx="5583">
                  <c:v>30468</c:v>
                </c:pt>
                <c:pt idx="5584">
                  <c:v>30469</c:v>
                </c:pt>
                <c:pt idx="5585">
                  <c:v>30470</c:v>
                </c:pt>
                <c:pt idx="5586">
                  <c:v>30473</c:v>
                </c:pt>
                <c:pt idx="5587">
                  <c:v>30474</c:v>
                </c:pt>
                <c:pt idx="5588">
                  <c:v>30475</c:v>
                </c:pt>
                <c:pt idx="5589">
                  <c:v>30476</c:v>
                </c:pt>
                <c:pt idx="5590">
                  <c:v>30477</c:v>
                </c:pt>
                <c:pt idx="5591">
                  <c:v>30480</c:v>
                </c:pt>
                <c:pt idx="5592">
                  <c:v>30481</c:v>
                </c:pt>
                <c:pt idx="5593">
                  <c:v>30482</c:v>
                </c:pt>
                <c:pt idx="5594">
                  <c:v>30483</c:v>
                </c:pt>
                <c:pt idx="5595">
                  <c:v>30484</c:v>
                </c:pt>
                <c:pt idx="5596">
                  <c:v>30487</c:v>
                </c:pt>
                <c:pt idx="5597">
                  <c:v>30488</c:v>
                </c:pt>
                <c:pt idx="5598">
                  <c:v>30489</c:v>
                </c:pt>
                <c:pt idx="5599">
                  <c:v>30490</c:v>
                </c:pt>
                <c:pt idx="5600">
                  <c:v>30491</c:v>
                </c:pt>
                <c:pt idx="5601">
                  <c:v>30494</c:v>
                </c:pt>
                <c:pt idx="5602">
                  <c:v>30495</c:v>
                </c:pt>
                <c:pt idx="5603">
                  <c:v>30496</c:v>
                </c:pt>
                <c:pt idx="5604">
                  <c:v>30497</c:v>
                </c:pt>
                <c:pt idx="5605">
                  <c:v>30498</c:v>
                </c:pt>
                <c:pt idx="5606">
                  <c:v>30501</c:v>
                </c:pt>
                <c:pt idx="5607">
                  <c:v>30502</c:v>
                </c:pt>
                <c:pt idx="5608">
                  <c:v>30503</c:v>
                </c:pt>
                <c:pt idx="5609">
                  <c:v>30504</c:v>
                </c:pt>
                <c:pt idx="5610">
                  <c:v>30505</c:v>
                </c:pt>
                <c:pt idx="5611">
                  <c:v>30508</c:v>
                </c:pt>
                <c:pt idx="5612">
                  <c:v>30509</c:v>
                </c:pt>
                <c:pt idx="5613">
                  <c:v>30510</c:v>
                </c:pt>
                <c:pt idx="5614">
                  <c:v>30511</c:v>
                </c:pt>
                <c:pt idx="5615">
                  <c:v>30512</c:v>
                </c:pt>
                <c:pt idx="5616">
                  <c:v>30515</c:v>
                </c:pt>
                <c:pt idx="5617">
                  <c:v>30516</c:v>
                </c:pt>
                <c:pt idx="5618">
                  <c:v>30517</c:v>
                </c:pt>
                <c:pt idx="5619">
                  <c:v>30518</c:v>
                </c:pt>
                <c:pt idx="5620">
                  <c:v>30519</c:v>
                </c:pt>
                <c:pt idx="5621">
                  <c:v>30522</c:v>
                </c:pt>
                <c:pt idx="5622">
                  <c:v>30523</c:v>
                </c:pt>
                <c:pt idx="5623">
                  <c:v>30524</c:v>
                </c:pt>
                <c:pt idx="5624">
                  <c:v>30525</c:v>
                </c:pt>
                <c:pt idx="5625">
                  <c:v>30526</c:v>
                </c:pt>
                <c:pt idx="5626">
                  <c:v>30529</c:v>
                </c:pt>
                <c:pt idx="5627">
                  <c:v>30530</c:v>
                </c:pt>
                <c:pt idx="5628">
                  <c:v>30531</c:v>
                </c:pt>
                <c:pt idx="5629">
                  <c:v>30532</c:v>
                </c:pt>
                <c:pt idx="5630">
                  <c:v>30533</c:v>
                </c:pt>
                <c:pt idx="5631">
                  <c:v>30536</c:v>
                </c:pt>
                <c:pt idx="5632">
                  <c:v>30537</c:v>
                </c:pt>
                <c:pt idx="5633">
                  <c:v>30538</c:v>
                </c:pt>
                <c:pt idx="5634">
                  <c:v>30539</c:v>
                </c:pt>
                <c:pt idx="5635">
                  <c:v>30540</c:v>
                </c:pt>
                <c:pt idx="5636">
                  <c:v>30543</c:v>
                </c:pt>
                <c:pt idx="5637">
                  <c:v>30544</c:v>
                </c:pt>
                <c:pt idx="5638">
                  <c:v>30545</c:v>
                </c:pt>
                <c:pt idx="5639">
                  <c:v>30546</c:v>
                </c:pt>
                <c:pt idx="5640">
                  <c:v>30547</c:v>
                </c:pt>
                <c:pt idx="5641">
                  <c:v>30550</c:v>
                </c:pt>
                <c:pt idx="5642">
                  <c:v>30551</c:v>
                </c:pt>
                <c:pt idx="5643">
                  <c:v>30552</c:v>
                </c:pt>
                <c:pt idx="5644">
                  <c:v>30553</c:v>
                </c:pt>
                <c:pt idx="5645">
                  <c:v>30554</c:v>
                </c:pt>
                <c:pt idx="5646">
                  <c:v>30557</c:v>
                </c:pt>
                <c:pt idx="5647">
                  <c:v>30558</c:v>
                </c:pt>
                <c:pt idx="5648">
                  <c:v>30559</c:v>
                </c:pt>
                <c:pt idx="5649">
                  <c:v>30560</c:v>
                </c:pt>
                <c:pt idx="5650">
                  <c:v>30561</c:v>
                </c:pt>
                <c:pt idx="5651">
                  <c:v>30564</c:v>
                </c:pt>
                <c:pt idx="5652">
                  <c:v>30565</c:v>
                </c:pt>
                <c:pt idx="5653">
                  <c:v>30566</c:v>
                </c:pt>
                <c:pt idx="5654">
                  <c:v>30567</c:v>
                </c:pt>
                <c:pt idx="5655">
                  <c:v>30568</c:v>
                </c:pt>
                <c:pt idx="5656">
                  <c:v>30571</c:v>
                </c:pt>
                <c:pt idx="5657">
                  <c:v>30572</c:v>
                </c:pt>
                <c:pt idx="5658">
                  <c:v>30573</c:v>
                </c:pt>
                <c:pt idx="5659">
                  <c:v>30574</c:v>
                </c:pt>
                <c:pt idx="5660">
                  <c:v>30575</c:v>
                </c:pt>
                <c:pt idx="5661">
                  <c:v>30578</c:v>
                </c:pt>
                <c:pt idx="5662">
                  <c:v>30579</c:v>
                </c:pt>
                <c:pt idx="5663">
                  <c:v>30580</c:v>
                </c:pt>
                <c:pt idx="5664">
                  <c:v>30581</c:v>
                </c:pt>
                <c:pt idx="5665">
                  <c:v>30582</c:v>
                </c:pt>
                <c:pt idx="5666">
                  <c:v>30585</c:v>
                </c:pt>
                <c:pt idx="5667">
                  <c:v>30586</c:v>
                </c:pt>
                <c:pt idx="5668">
                  <c:v>30587</c:v>
                </c:pt>
                <c:pt idx="5669">
                  <c:v>30588</c:v>
                </c:pt>
                <c:pt idx="5670">
                  <c:v>30589</c:v>
                </c:pt>
                <c:pt idx="5671">
                  <c:v>30592</c:v>
                </c:pt>
                <c:pt idx="5672">
                  <c:v>30593</c:v>
                </c:pt>
                <c:pt idx="5673">
                  <c:v>30594</c:v>
                </c:pt>
                <c:pt idx="5674">
                  <c:v>30595</c:v>
                </c:pt>
                <c:pt idx="5675">
                  <c:v>30596</c:v>
                </c:pt>
                <c:pt idx="5676">
                  <c:v>30599</c:v>
                </c:pt>
                <c:pt idx="5677">
                  <c:v>30600</c:v>
                </c:pt>
                <c:pt idx="5678">
                  <c:v>30601</c:v>
                </c:pt>
                <c:pt idx="5679">
                  <c:v>30602</c:v>
                </c:pt>
                <c:pt idx="5680">
                  <c:v>30603</c:v>
                </c:pt>
                <c:pt idx="5681">
                  <c:v>30606</c:v>
                </c:pt>
                <c:pt idx="5682">
                  <c:v>30607</c:v>
                </c:pt>
                <c:pt idx="5683">
                  <c:v>30608</c:v>
                </c:pt>
                <c:pt idx="5684">
                  <c:v>30609</c:v>
                </c:pt>
                <c:pt idx="5685">
                  <c:v>30610</c:v>
                </c:pt>
                <c:pt idx="5686">
                  <c:v>30613</c:v>
                </c:pt>
                <c:pt idx="5687">
                  <c:v>30614</c:v>
                </c:pt>
                <c:pt idx="5688">
                  <c:v>30615</c:v>
                </c:pt>
                <c:pt idx="5689">
                  <c:v>30616</c:v>
                </c:pt>
                <c:pt idx="5690">
                  <c:v>30617</c:v>
                </c:pt>
                <c:pt idx="5691">
                  <c:v>30620</c:v>
                </c:pt>
                <c:pt idx="5692">
                  <c:v>30621</c:v>
                </c:pt>
                <c:pt idx="5693">
                  <c:v>30622</c:v>
                </c:pt>
                <c:pt idx="5694">
                  <c:v>30623</c:v>
                </c:pt>
                <c:pt idx="5695">
                  <c:v>30624</c:v>
                </c:pt>
                <c:pt idx="5696">
                  <c:v>30627</c:v>
                </c:pt>
                <c:pt idx="5697">
                  <c:v>30628</c:v>
                </c:pt>
                <c:pt idx="5698">
                  <c:v>30629</c:v>
                </c:pt>
                <c:pt idx="5699">
                  <c:v>30630</c:v>
                </c:pt>
                <c:pt idx="5700">
                  <c:v>30631</c:v>
                </c:pt>
                <c:pt idx="5701">
                  <c:v>30634</c:v>
                </c:pt>
                <c:pt idx="5702">
                  <c:v>30635</c:v>
                </c:pt>
                <c:pt idx="5703">
                  <c:v>30636</c:v>
                </c:pt>
                <c:pt idx="5704">
                  <c:v>30637</c:v>
                </c:pt>
                <c:pt idx="5705">
                  <c:v>30638</c:v>
                </c:pt>
                <c:pt idx="5706">
                  <c:v>30641</c:v>
                </c:pt>
                <c:pt idx="5707">
                  <c:v>30642</c:v>
                </c:pt>
                <c:pt idx="5708">
                  <c:v>30643</c:v>
                </c:pt>
                <c:pt idx="5709">
                  <c:v>30644</c:v>
                </c:pt>
                <c:pt idx="5710">
                  <c:v>30645</c:v>
                </c:pt>
                <c:pt idx="5711">
                  <c:v>30648</c:v>
                </c:pt>
                <c:pt idx="5712">
                  <c:v>30649</c:v>
                </c:pt>
                <c:pt idx="5713">
                  <c:v>30650</c:v>
                </c:pt>
                <c:pt idx="5714">
                  <c:v>30651</c:v>
                </c:pt>
                <c:pt idx="5715">
                  <c:v>30652</c:v>
                </c:pt>
                <c:pt idx="5716">
                  <c:v>30655</c:v>
                </c:pt>
                <c:pt idx="5717">
                  <c:v>30656</c:v>
                </c:pt>
                <c:pt idx="5718">
                  <c:v>30657</c:v>
                </c:pt>
                <c:pt idx="5719">
                  <c:v>30658</c:v>
                </c:pt>
                <c:pt idx="5720">
                  <c:v>30659</c:v>
                </c:pt>
                <c:pt idx="5721">
                  <c:v>30662</c:v>
                </c:pt>
                <c:pt idx="5722">
                  <c:v>30663</c:v>
                </c:pt>
                <c:pt idx="5723">
                  <c:v>30664</c:v>
                </c:pt>
                <c:pt idx="5724">
                  <c:v>30665</c:v>
                </c:pt>
                <c:pt idx="5725">
                  <c:v>30666</c:v>
                </c:pt>
                <c:pt idx="5726">
                  <c:v>30669</c:v>
                </c:pt>
                <c:pt idx="5727">
                  <c:v>30670</c:v>
                </c:pt>
                <c:pt idx="5728">
                  <c:v>30671</c:v>
                </c:pt>
                <c:pt idx="5729">
                  <c:v>30672</c:v>
                </c:pt>
                <c:pt idx="5730">
                  <c:v>30673</c:v>
                </c:pt>
                <c:pt idx="5731">
                  <c:v>30676</c:v>
                </c:pt>
                <c:pt idx="5732">
                  <c:v>30677</c:v>
                </c:pt>
                <c:pt idx="5733">
                  <c:v>30678</c:v>
                </c:pt>
                <c:pt idx="5734">
                  <c:v>30679</c:v>
                </c:pt>
                <c:pt idx="5735">
                  <c:v>30680</c:v>
                </c:pt>
                <c:pt idx="5736">
                  <c:v>30683</c:v>
                </c:pt>
                <c:pt idx="5737">
                  <c:v>30684</c:v>
                </c:pt>
                <c:pt idx="5738">
                  <c:v>30685</c:v>
                </c:pt>
                <c:pt idx="5739">
                  <c:v>30686</c:v>
                </c:pt>
                <c:pt idx="5740">
                  <c:v>30687</c:v>
                </c:pt>
                <c:pt idx="5741">
                  <c:v>30690</c:v>
                </c:pt>
                <c:pt idx="5742">
                  <c:v>30691</c:v>
                </c:pt>
                <c:pt idx="5743">
                  <c:v>30692</c:v>
                </c:pt>
                <c:pt idx="5744">
                  <c:v>30693</c:v>
                </c:pt>
                <c:pt idx="5745">
                  <c:v>30694</c:v>
                </c:pt>
                <c:pt idx="5746">
                  <c:v>30697</c:v>
                </c:pt>
                <c:pt idx="5747">
                  <c:v>30698</c:v>
                </c:pt>
                <c:pt idx="5748">
                  <c:v>30699</c:v>
                </c:pt>
                <c:pt idx="5749">
                  <c:v>30700</c:v>
                </c:pt>
                <c:pt idx="5750">
                  <c:v>30701</c:v>
                </c:pt>
                <c:pt idx="5751">
                  <c:v>30704</c:v>
                </c:pt>
                <c:pt idx="5752">
                  <c:v>30705</c:v>
                </c:pt>
                <c:pt idx="5753">
                  <c:v>30706</c:v>
                </c:pt>
                <c:pt idx="5754">
                  <c:v>30707</c:v>
                </c:pt>
                <c:pt idx="5755">
                  <c:v>30708</c:v>
                </c:pt>
                <c:pt idx="5756">
                  <c:v>30711</c:v>
                </c:pt>
                <c:pt idx="5757">
                  <c:v>30712</c:v>
                </c:pt>
                <c:pt idx="5758">
                  <c:v>30713</c:v>
                </c:pt>
                <c:pt idx="5759">
                  <c:v>30714</c:v>
                </c:pt>
                <c:pt idx="5760">
                  <c:v>30715</c:v>
                </c:pt>
                <c:pt idx="5761">
                  <c:v>30718</c:v>
                </c:pt>
                <c:pt idx="5762">
                  <c:v>30719</c:v>
                </c:pt>
                <c:pt idx="5763">
                  <c:v>30720</c:v>
                </c:pt>
                <c:pt idx="5764">
                  <c:v>30721</c:v>
                </c:pt>
                <c:pt idx="5765">
                  <c:v>30722</c:v>
                </c:pt>
                <c:pt idx="5766">
                  <c:v>30725</c:v>
                </c:pt>
                <c:pt idx="5767">
                  <c:v>30726</c:v>
                </c:pt>
                <c:pt idx="5768">
                  <c:v>30727</c:v>
                </c:pt>
                <c:pt idx="5769">
                  <c:v>30728</c:v>
                </c:pt>
                <c:pt idx="5770">
                  <c:v>30729</c:v>
                </c:pt>
                <c:pt idx="5771">
                  <c:v>30732</c:v>
                </c:pt>
                <c:pt idx="5772">
                  <c:v>30733</c:v>
                </c:pt>
                <c:pt idx="5773">
                  <c:v>30734</c:v>
                </c:pt>
                <c:pt idx="5774">
                  <c:v>30735</c:v>
                </c:pt>
                <c:pt idx="5775">
                  <c:v>30736</c:v>
                </c:pt>
                <c:pt idx="5776">
                  <c:v>30739</c:v>
                </c:pt>
                <c:pt idx="5777">
                  <c:v>30740</c:v>
                </c:pt>
                <c:pt idx="5778">
                  <c:v>30741</c:v>
                </c:pt>
                <c:pt idx="5779">
                  <c:v>30742</c:v>
                </c:pt>
                <c:pt idx="5780">
                  <c:v>30743</c:v>
                </c:pt>
                <c:pt idx="5781">
                  <c:v>30746</c:v>
                </c:pt>
                <c:pt idx="5782">
                  <c:v>30747</c:v>
                </c:pt>
                <c:pt idx="5783">
                  <c:v>30748</c:v>
                </c:pt>
                <c:pt idx="5784">
                  <c:v>30749</c:v>
                </c:pt>
                <c:pt idx="5785">
                  <c:v>30750</c:v>
                </c:pt>
                <c:pt idx="5786">
                  <c:v>30753</c:v>
                </c:pt>
                <c:pt idx="5787">
                  <c:v>30754</c:v>
                </c:pt>
                <c:pt idx="5788">
                  <c:v>30755</c:v>
                </c:pt>
                <c:pt idx="5789">
                  <c:v>30756</c:v>
                </c:pt>
                <c:pt idx="5790">
                  <c:v>30757</c:v>
                </c:pt>
                <c:pt idx="5791">
                  <c:v>30760</c:v>
                </c:pt>
                <c:pt idx="5792">
                  <c:v>30761</c:v>
                </c:pt>
                <c:pt idx="5793">
                  <c:v>30762</c:v>
                </c:pt>
                <c:pt idx="5794">
                  <c:v>30763</c:v>
                </c:pt>
                <c:pt idx="5795">
                  <c:v>30764</c:v>
                </c:pt>
                <c:pt idx="5796">
                  <c:v>30767</c:v>
                </c:pt>
                <c:pt idx="5797">
                  <c:v>30768</c:v>
                </c:pt>
                <c:pt idx="5798">
                  <c:v>30769</c:v>
                </c:pt>
                <c:pt idx="5799">
                  <c:v>30770</c:v>
                </c:pt>
                <c:pt idx="5800">
                  <c:v>30771</c:v>
                </c:pt>
                <c:pt idx="5801">
                  <c:v>30774</c:v>
                </c:pt>
                <c:pt idx="5802">
                  <c:v>30775</c:v>
                </c:pt>
                <c:pt idx="5803">
                  <c:v>30776</c:v>
                </c:pt>
                <c:pt idx="5804">
                  <c:v>30777</c:v>
                </c:pt>
                <c:pt idx="5805">
                  <c:v>30778</c:v>
                </c:pt>
                <c:pt idx="5806">
                  <c:v>30781</c:v>
                </c:pt>
                <c:pt idx="5807">
                  <c:v>30782</c:v>
                </c:pt>
                <c:pt idx="5808">
                  <c:v>30783</c:v>
                </c:pt>
                <c:pt idx="5809">
                  <c:v>30784</c:v>
                </c:pt>
                <c:pt idx="5810">
                  <c:v>30785</c:v>
                </c:pt>
                <c:pt idx="5811">
                  <c:v>30788</c:v>
                </c:pt>
                <c:pt idx="5812">
                  <c:v>30789</c:v>
                </c:pt>
                <c:pt idx="5813">
                  <c:v>30790</c:v>
                </c:pt>
                <c:pt idx="5814">
                  <c:v>30791</c:v>
                </c:pt>
                <c:pt idx="5815">
                  <c:v>30792</c:v>
                </c:pt>
                <c:pt idx="5816">
                  <c:v>30795</c:v>
                </c:pt>
                <c:pt idx="5817">
                  <c:v>30796</c:v>
                </c:pt>
                <c:pt idx="5818">
                  <c:v>30797</c:v>
                </c:pt>
                <c:pt idx="5819">
                  <c:v>30798</c:v>
                </c:pt>
                <c:pt idx="5820">
                  <c:v>30799</c:v>
                </c:pt>
                <c:pt idx="5821">
                  <c:v>30802</c:v>
                </c:pt>
                <c:pt idx="5822">
                  <c:v>30803</c:v>
                </c:pt>
                <c:pt idx="5823">
                  <c:v>30804</c:v>
                </c:pt>
                <c:pt idx="5824">
                  <c:v>30805</c:v>
                </c:pt>
                <c:pt idx="5825">
                  <c:v>30806</c:v>
                </c:pt>
                <c:pt idx="5826">
                  <c:v>30809</c:v>
                </c:pt>
                <c:pt idx="5827">
                  <c:v>30810</c:v>
                </c:pt>
                <c:pt idx="5828">
                  <c:v>30811</c:v>
                </c:pt>
                <c:pt idx="5829">
                  <c:v>30812</c:v>
                </c:pt>
                <c:pt idx="5830">
                  <c:v>30813</c:v>
                </c:pt>
                <c:pt idx="5831">
                  <c:v>30816</c:v>
                </c:pt>
                <c:pt idx="5832">
                  <c:v>30817</c:v>
                </c:pt>
                <c:pt idx="5833">
                  <c:v>30818</c:v>
                </c:pt>
                <c:pt idx="5834">
                  <c:v>30819</c:v>
                </c:pt>
                <c:pt idx="5835">
                  <c:v>30820</c:v>
                </c:pt>
                <c:pt idx="5836">
                  <c:v>30823</c:v>
                </c:pt>
                <c:pt idx="5837">
                  <c:v>30824</c:v>
                </c:pt>
                <c:pt idx="5838">
                  <c:v>30825</c:v>
                </c:pt>
                <c:pt idx="5839">
                  <c:v>30826</c:v>
                </c:pt>
                <c:pt idx="5840">
                  <c:v>30827</c:v>
                </c:pt>
                <c:pt idx="5841">
                  <c:v>30830</c:v>
                </c:pt>
                <c:pt idx="5842">
                  <c:v>30831</c:v>
                </c:pt>
                <c:pt idx="5843">
                  <c:v>30832</c:v>
                </c:pt>
                <c:pt idx="5844">
                  <c:v>30833</c:v>
                </c:pt>
                <c:pt idx="5845">
                  <c:v>30834</c:v>
                </c:pt>
                <c:pt idx="5846">
                  <c:v>30837</c:v>
                </c:pt>
                <c:pt idx="5847">
                  <c:v>30838</c:v>
                </c:pt>
                <c:pt idx="5848">
                  <c:v>30839</c:v>
                </c:pt>
                <c:pt idx="5849">
                  <c:v>30840</c:v>
                </c:pt>
                <c:pt idx="5850">
                  <c:v>30841</c:v>
                </c:pt>
                <c:pt idx="5851">
                  <c:v>30844</c:v>
                </c:pt>
                <c:pt idx="5852">
                  <c:v>30845</c:v>
                </c:pt>
                <c:pt idx="5853">
                  <c:v>30846</c:v>
                </c:pt>
                <c:pt idx="5854">
                  <c:v>30847</c:v>
                </c:pt>
                <c:pt idx="5855">
                  <c:v>30848</c:v>
                </c:pt>
                <c:pt idx="5856">
                  <c:v>30851</c:v>
                </c:pt>
                <c:pt idx="5857">
                  <c:v>30852</c:v>
                </c:pt>
                <c:pt idx="5858">
                  <c:v>30853</c:v>
                </c:pt>
                <c:pt idx="5859">
                  <c:v>30854</c:v>
                </c:pt>
                <c:pt idx="5860">
                  <c:v>30855</c:v>
                </c:pt>
                <c:pt idx="5861">
                  <c:v>30858</c:v>
                </c:pt>
                <c:pt idx="5862">
                  <c:v>30859</c:v>
                </c:pt>
                <c:pt idx="5863">
                  <c:v>30860</c:v>
                </c:pt>
                <c:pt idx="5864">
                  <c:v>30861</c:v>
                </c:pt>
                <c:pt idx="5865">
                  <c:v>30862</c:v>
                </c:pt>
                <c:pt idx="5866">
                  <c:v>30865</c:v>
                </c:pt>
                <c:pt idx="5867">
                  <c:v>30866</c:v>
                </c:pt>
                <c:pt idx="5868">
                  <c:v>30867</c:v>
                </c:pt>
                <c:pt idx="5869">
                  <c:v>30868</c:v>
                </c:pt>
                <c:pt idx="5870">
                  <c:v>30869</c:v>
                </c:pt>
                <c:pt idx="5871">
                  <c:v>30872</c:v>
                </c:pt>
                <c:pt idx="5872">
                  <c:v>30873</c:v>
                </c:pt>
                <c:pt idx="5873">
                  <c:v>30874</c:v>
                </c:pt>
                <c:pt idx="5874">
                  <c:v>30875</c:v>
                </c:pt>
                <c:pt idx="5875">
                  <c:v>30876</c:v>
                </c:pt>
                <c:pt idx="5876">
                  <c:v>30879</c:v>
                </c:pt>
                <c:pt idx="5877">
                  <c:v>30880</c:v>
                </c:pt>
                <c:pt idx="5878">
                  <c:v>30881</c:v>
                </c:pt>
                <c:pt idx="5879">
                  <c:v>30882</c:v>
                </c:pt>
                <c:pt idx="5880">
                  <c:v>30883</c:v>
                </c:pt>
                <c:pt idx="5881">
                  <c:v>30886</c:v>
                </c:pt>
                <c:pt idx="5882">
                  <c:v>30887</c:v>
                </c:pt>
                <c:pt idx="5883">
                  <c:v>30888</c:v>
                </c:pt>
                <c:pt idx="5884">
                  <c:v>30889</c:v>
                </c:pt>
                <c:pt idx="5885">
                  <c:v>30890</c:v>
                </c:pt>
                <c:pt idx="5886">
                  <c:v>30893</c:v>
                </c:pt>
                <c:pt idx="5887">
                  <c:v>30894</c:v>
                </c:pt>
                <c:pt idx="5888">
                  <c:v>30895</c:v>
                </c:pt>
                <c:pt idx="5889">
                  <c:v>30896</c:v>
                </c:pt>
                <c:pt idx="5890">
                  <c:v>30897</c:v>
                </c:pt>
                <c:pt idx="5891">
                  <c:v>30900</c:v>
                </c:pt>
                <c:pt idx="5892">
                  <c:v>30901</c:v>
                </c:pt>
                <c:pt idx="5893">
                  <c:v>30902</c:v>
                </c:pt>
                <c:pt idx="5894">
                  <c:v>30903</c:v>
                </c:pt>
                <c:pt idx="5895">
                  <c:v>30904</c:v>
                </c:pt>
                <c:pt idx="5896">
                  <c:v>30907</c:v>
                </c:pt>
                <c:pt idx="5897">
                  <c:v>30908</c:v>
                </c:pt>
                <c:pt idx="5898">
                  <c:v>30909</c:v>
                </c:pt>
                <c:pt idx="5899">
                  <c:v>30910</c:v>
                </c:pt>
                <c:pt idx="5900">
                  <c:v>30911</c:v>
                </c:pt>
                <c:pt idx="5901">
                  <c:v>30914</c:v>
                </c:pt>
                <c:pt idx="5902">
                  <c:v>30915</c:v>
                </c:pt>
                <c:pt idx="5903">
                  <c:v>30916</c:v>
                </c:pt>
                <c:pt idx="5904">
                  <c:v>30917</c:v>
                </c:pt>
                <c:pt idx="5905">
                  <c:v>30918</c:v>
                </c:pt>
                <c:pt idx="5906">
                  <c:v>30921</c:v>
                </c:pt>
                <c:pt idx="5907">
                  <c:v>30922</c:v>
                </c:pt>
                <c:pt idx="5908">
                  <c:v>30923</c:v>
                </c:pt>
                <c:pt idx="5909">
                  <c:v>30924</c:v>
                </c:pt>
                <c:pt idx="5910">
                  <c:v>30925</c:v>
                </c:pt>
                <c:pt idx="5911">
                  <c:v>30928</c:v>
                </c:pt>
                <c:pt idx="5912">
                  <c:v>30929</c:v>
                </c:pt>
                <c:pt idx="5913">
                  <c:v>30930</c:v>
                </c:pt>
                <c:pt idx="5914">
                  <c:v>30931</c:v>
                </c:pt>
                <c:pt idx="5915">
                  <c:v>30932</c:v>
                </c:pt>
                <c:pt idx="5916">
                  <c:v>30935</c:v>
                </c:pt>
                <c:pt idx="5917">
                  <c:v>30936</c:v>
                </c:pt>
                <c:pt idx="5918">
                  <c:v>30937</c:v>
                </c:pt>
                <c:pt idx="5919">
                  <c:v>30938</c:v>
                </c:pt>
                <c:pt idx="5920">
                  <c:v>30939</c:v>
                </c:pt>
                <c:pt idx="5921">
                  <c:v>30942</c:v>
                </c:pt>
                <c:pt idx="5922">
                  <c:v>30943</c:v>
                </c:pt>
                <c:pt idx="5923">
                  <c:v>30944</c:v>
                </c:pt>
                <c:pt idx="5924">
                  <c:v>30945</c:v>
                </c:pt>
                <c:pt idx="5925">
                  <c:v>30946</c:v>
                </c:pt>
                <c:pt idx="5926">
                  <c:v>30949</c:v>
                </c:pt>
                <c:pt idx="5927">
                  <c:v>30950</c:v>
                </c:pt>
                <c:pt idx="5928">
                  <c:v>30951</c:v>
                </c:pt>
                <c:pt idx="5929">
                  <c:v>30952</c:v>
                </c:pt>
                <c:pt idx="5930">
                  <c:v>30953</c:v>
                </c:pt>
                <c:pt idx="5931">
                  <c:v>30956</c:v>
                </c:pt>
                <c:pt idx="5932">
                  <c:v>30957</c:v>
                </c:pt>
                <c:pt idx="5933">
                  <c:v>30958</c:v>
                </c:pt>
                <c:pt idx="5934">
                  <c:v>30959</c:v>
                </c:pt>
                <c:pt idx="5935">
                  <c:v>30960</c:v>
                </c:pt>
                <c:pt idx="5936">
                  <c:v>30963</c:v>
                </c:pt>
                <c:pt idx="5937">
                  <c:v>30964</c:v>
                </c:pt>
                <c:pt idx="5938">
                  <c:v>30965</c:v>
                </c:pt>
                <c:pt idx="5939">
                  <c:v>30966</c:v>
                </c:pt>
                <c:pt idx="5940">
                  <c:v>30967</c:v>
                </c:pt>
                <c:pt idx="5941">
                  <c:v>30970</c:v>
                </c:pt>
                <c:pt idx="5942">
                  <c:v>30971</c:v>
                </c:pt>
                <c:pt idx="5943">
                  <c:v>30972</c:v>
                </c:pt>
                <c:pt idx="5944">
                  <c:v>30973</c:v>
                </c:pt>
                <c:pt idx="5945">
                  <c:v>30974</c:v>
                </c:pt>
                <c:pt idx="5946">
                  <c:v>30977</c:v>
                </c:pt>
                <c:pt idx="5947">
                  <c:v>30978</c:v>
                </c:pt>
                <c:pt idx="5948">
                  <c:v>30979</c:v>
                </c:pt>
                <c:pt idx="5949">
                  <c:v>30980</c:v>
                </c:pt>
                <c:pt idx="5950">
                  <c:v>30981</c:v>
                </c:pt>
                <c:pt idx="5951">
                  <c:v>30984</c:v>
                </c:pt>
                <c:pt idx="5952">
                  <c:v>30985</c:v>
                </c:pt>
                <c:pt idx="5953">
                  <c:v>30986</c:v>
                </c:pt>
                <c:pt idx="5954">
                  <c:v>30987</c:v>
                </c:pt>
                <c:pt idx="5955">
                  <c:v>30988</c:v>
                </c:pt>
                <c:pt idx="5956">
                  <c:v>30991</c:v>
                </c:pt>
                <c:pt idx="5957">
                  <c:v>30992</c:v>
                </c:pt>
                <c:pt idx="5958">
                  <c:v>30993</c:v>
                </c:pt>
                <c:pt idx="5959">
                  <c:v>30994</c:v>
                </c:pt>
                <c:pt idx="5960">
                  <c:v>30995</c:v>
                </c:pt>
                <c:pt idx="5961">
                  <c:v>30998</c:v>
                </c:pt>
                <c:pt idx="5962">
                  <c:v>30999</c:v>
                </c:pt>
                <c:pt idx="5963">
                  <c:v>31000</c:v>
                </c:pt>
                <c:pt idx="5964">
                  <c:v>31001</c:v>
                </c:pt>
                <c:pt idx="5965">
                  <c:v>31002</c:v>
                </c:pt>
                <c:pt idx="5966">
                  <c:v>31005</c:v>
                </c:pt>
                <c:pt idx="5967">
                  <c:v>31006</c:v>
                </c:pt>
                <c:pt idx="5968">
                  <c:v>31007</c:v>
                </c:pt>
                <c:pt idx="5969">
                  <c:v>31008</c:v>
                </c:pt>
                <c:pt idx="5970">
                  <c:v>31009</c:v>
                </c:pt>
                <c:pt idx="5971">
                  <c:v>31012</c:v>
                </c:pt>
                <c:pt idx="5972">
                  <c:v>31013</c:v>
                </c:pt>
                <c:pt idx="5973">
                  <c:v>31014</c:v>
                </c:pt>
                <c:pt idx="5974">
                  <c:v>31015</c:v>
                </c:pt>
                <c:pt idx="5975">
                  <c:v>31016</c:v>
                </c:pt>
                <c:pt idx="5976">
                  <c:v>31019</c:v>
                </c:pt>
                <c:pt idx="5977">
                  <c:v>31020</c:v>
                </c:pt>
                <c:pt idx="5978">
                  <c:v>31021</c:v>
                </c:pt>
                <c:pt idx="5979">
                  <c:v>31022</c:v>
                </c:pt>
                <c:pt idx="5980">
                  <c:v>31023</c:v>
                </c:pt>
                <c:pt idx="5981">
                  <c:v>31026</c:v>
                </c:pt>
                <c:pt idx="5982">
                  <c:v>31027</c:v>
                </c:pt>
                <c:pt idx="5983">
                  <c:v>31028</c:v>
                </c:pt>
                <c:pt idx="5984">
                  <c:v>31029</c:v>
                </c:pt>
                <c:pt idx="5985">
                  <c:v>31030</c:v>
                </c:pt>
                <c:pt idx="5986">
                  <c:v>31033</c:v>
                </c:pt>
                <c:pt idx="5987">
                  <c:v>31034</c:v>
                </c:pt>
                <c:pt idx="5988">
                  <c:v>31035</c:v>
                </c:pt>
                <c:pt idx="5989">
                  <c:v>31036</c:v>
                </c:pt>
                <c:pt idx="5990">
                  <c:v>31037</c:v>
                </c:pt>
                <c:pt idx="5991">
                  <c:v>31040</c:v>
                </c:pt>
                <c:pt idx="5992">
                  <c:v>31041</c:v>
                </c:pt>
                <c:pt idx="5993">
                  <c:v>31042</c:v>
                </c:pt>
                <c:pt idx="5994">
                  <c:v>31043</c:v>
                </c:pt>
                <c:pt idx="5995">
                  <c:v>31044</c:v>
                </c:pt>
                <c:pt idx="5996">
                  <c:v>31047</c:v>
                </c:pt>
                <c:pt idx="5997">
                  <c:v>31048</c:v>
                </c:pt>
                <c:pt idx="5998">
                  <c:v>31049</c:v>
                </c:pt>
                <c:pt idx="5999">
                  <c:v>31050</c:v>
                </c:pt>
                <c:pt idx="6000">
                  <c:v>31051</c:v>
                </c:pt>
                <c:pt idx="6001">
                  <c:v>31054</c:v>
                </c:pt>
                <c:pt idx="6002">
                  <c:v>31055</c:v>
                </c:pt>
                <c:pt idx="6003">
                  <c:v>31056</c:v>
                </c:pt>
                <c:pt idx="6004">
                  <c:v>31057</c:v>
                </c:pt>
                <c:pt idx="6005">
                  <c:v>31058</c:v>
                </c:pt>
                <c:pt idx="6006">
                  <c:v>31061</c:v>
                </c:pt>
                <c:pt idx="6007">
                  <c:v>31062</c:v>
                </c:pt>
                <c:pt idx="6008">
                  <c:v>31063</c:v>
                </c:pt>
                <c:pt idx="6009">
                  <c:v>31064</c:v>
                </c:pt>
                <c:pt idx="6010">
                  <c:v>31065</c:v>
                </c:pt>
                <c:pt idx="6011">
                  <c:v>31068</c:v>
                </c:pt>
                <c:pt idx="6012">
                  <c:v>31069</c:v>
                </c:pt>
                <c:pt idx="6013">
                  <c:v>31070</c:v>
                </c:pt>
                <c:pt idx="6014">
                  <c:v>31071</c:v>
                </c:pt>
                <c:pt idx="6015">
                  <c:v>31072</c:v>
                </c:pt>
                <c:pt idx="6016">
                  <c:v>31075</c:v>
                </c:pt>
                <c:pt idx="6017">
                  <c:v>31076</c:v>
                </c:pt>
                <c:pt idx="6018">
                  <c:v>31077</c:v>
                </c:pt>
                <c:pt idx="6019">
                  <c:v>31078</c:v>
                </c:pt>
                <c:pt idx="6020">
                  <c:v>31079</c:v>
                </c:pt>
                <c:pt idx="6021">
                  <c:v>31082</c:v>
                </c:pt>
                <c:pt idx="6022">
                  <c:v>31083</c:v>
                </c:pt>
                <c:pt idx="6023">
                  <c:v>31084</c:v>
                </c:pt>
                <c:pt idx="6024">
                  <c:v>31085</c:v>
                </c:pt>
                <c:pt idx="6025">
                  <c:v>31086</c:v>
                </c:pt>
                <c:pt idx="6026">
                  <c:v>31089</c:v>
                </c:pt>
                <c:pt idx="6027">
                  <c:v>31090</c:v>
                </c:pt>
                <c:pt idx="6028">
                  <c:v>31091</c:v>
                </c:pt>
                <c:pt idx="6029">
                  <c:v>31092</c:v>
                </c:pt>
                <c:pt idx="6030">
                  <c:v>31093</c:v>
                </c:pt>
                <c:pt idx="6031">
                  <c:v>31096</c:v>
                </c:pt>
                <c:pt idx="6032">
                  <c:v>31097</c:v>
                </c:pt>
                <c:pt idx="6033">
                  <c:v>31098</c:v>
                </c:pt>
                <c:pt idx="6034">
                  <c:v>31099</c:v>
                </c:pt>
                <c:pt idx="6035">
                  <c:v>31100</c:v>
                </c:pt>
                <c:pt idx="6036">
                  <c:v>31103</c:v>
                </c:pt>
                <c:pt idx="6037">
                  <c:v>31104</c:v>
                </c:pt>
                <c:pt idx="6038">
                  <c:v>31105</c:v>
                </c:pt>
                <c:pt idx="6039">
                  <c:v>31106</c:v>
                </c:pt>
                <c:pt idx="6040">
                  <c:v>31107</c:v>
                </c:pt>
                <c:pt idx="6041">
                  <c:v>31110</c:v>
                </c:pt>
                <c:pt idx="6042">
                  <c:v>31111</c:v>
                </c:pt>
                <c:pt idx="6043">
                  <c:v>31112</c:v>
                </c:pt>
                <c:pt idx="6044">
                  <c:v>31113</c:v>
                </c:pt>
                <c:pt idx="6045">
                  <c:v>31114</c:v>
                </c:pt>
                <c:pt idx="6046">
                  <c:v>31117</c:v>
                </c:pt>
                <c:pt idx="6047">
                  <c:v>31118</c:v>
                </c:pt>
                <c:pt idx="6048">
                  <c:v>31119</c:v>
                </c:pt>
                <c:pt idx="6049">
                  <c:v>31120</c:v>
                </c:pt>
                <c:pt idx="6050">
                  <c:v>31121</c:v>
                </c:pt>
                <c:pt idx="6051">
                  <c:v>31124</c:v>
                </c:pt>
                <c:pt idx="6052">
                  <c:v>31125</c:v>
                </c:pt>
                <c:pt idx="6053">
                  <c:v>31126</c:v>
                </c:pt>
                <c:pt idx="6054">
                  <c:v>31127</c:v>
                </c:pt>
                <c:pt idx="6055">
                  <c:v>31128</c:v>
                </c:pt>
                <c:pt idx="6056">
                  <c:v>31131</c:v>
                </c:pt>
                <c:pt idx="6057">
                  <c:v>31132</c:v>
                </c:pt>
                <c:pt idx="6058">
                  <c:v>31133</c:v>
                </c:pt>
                <c:pt idx="6059">
                  <c:v>31134</c:v>
                </c:pt>
                <c:pt idx="6060">
                  <c:v>31135</c:v>
                </c:pt>
                <c:pt idx="6061">
                  <c:v>31138</c:v>
                </c:pt>
                <c:pt idx="6062">
                  <c:v>31139</c:v>
                </c:pt>
                <c:pt idx="6063">
                  <c:v>31140</c:v>
                </c:pt>
                <c:pt idx="6064">
                  <c:v>31141</c:v>
                </c:pt>
                <c:pt idx="6065">
                  <c:v>31142</c:v>
                </c:pt>
                <c:pt idx="6066">
                  <c:v>31145</c:v>
                </c:pt>
                <c:pt idx="6067">
                  <c:v>31146</c:v>
                </c:pt>
                <c:pt idx="6068">
                  <c:v>31147</c:v>
                </c:pt>
                <c:pt idx="6069">
                  <c:v>31148</c:v>
                </c:pt>
                <c:pt idx="6070">
                  <c:v>31149</c:v>
                </c:pt>
                <c:pt idx="6071">
                  <c:v>31152</c:v>
                </c:pt>
                <c:pt idx="6072">
                  <c:v>31153</c:v>
                </c:pt>
                <c:pt idx="6073">
                  <c:v>31154</c:v>
                </c:pt>
                <c:pt idx="6074">
                  <c:v>31155</c:v>
                </c:pt>
                <c:pt idx="6075">
                  <c:v>31156</c:v>
                </c:pt>
                <c:pt idx="6076">
                  <c:v>31159</c:v>
                </c:pt>
                <c:pt idx="6077">
                  <c:v>31160</c:v>
                </c:pt>
                <c:pt idx="6078">
                  <c:v>31161</c:v>
                </c:pt>
                <c:pt idx="6079">
                  <c:v>31162</c:v>
                </c:pt>
                <c:pt idx="6080">
                  <c:v>31163</c:v>
                </c:pt>
                <c:pt idx="6081">
                  <c:v>31166</c:v>
                </c:pt>
                <c:pt idx="6082">
                  <c:v>31167</c:v>
                </c:pt>
                <c:pt idx="6083">
                  <c:v>31168</c:v>
                </c:pt>
                <c:pt idx="6084">
                  <c:v>31169</c:v>
                </c:pt>
                <c:pt idx="6085">
                  <c:v>31170</c:v>
                </c:pt>
                <c:pt idx="6086">
                  <c:v>31173</c:v>
                </c:pt>
                <c:pt idx="6087">
                  <c:v>31174</c:v>
                </c:pt>
                <c:pt idx="6088">
                  <c:v>31175</c:v>
                </c:pt>
                <c:pt idx="6089">
                  <c:v>31176</c:v>
                </c:pt>
                <c:pt idx="6090">
                  <c:v>31177</c:v>
                </c:pt>
                <c:pt idx="6091">
                  <c:v>31180</c:v>
                </c:pt>
                <c:pt idx="6092">
                  <c:v>31181</c:v>
                </c:pt>
                <c:pt idx="6093">
                  <c:v>31182</c:v>
                </c:pt>
                <c:pt idx="6094">
                  <c:v>31183</c:v>
                </c:pt>
                <c:pt idx="6095">
                  <c:v>31184</c:v>
                </c:pt>
                <c:pt idx="6096">
                  <c:v>31187</c:v>
                </c:pt>
                <c:pt idx="6097">
                  <c:v>31188</c:v>
                </c:pt>
                <c:pt idx="6098">
                  <c:v>31189</c:v>
                </c:pt>
                <c:pt idx="6099">
                  <c:v>31190</c:v>
                </c:pt>
                <c:pt idx="6100">
                  <c:v>31191</c:v>
                </c:pt>
                <c:pt idx="6101">
                  <c:v>31194</c:v>
                </c:pt>
                <c:pt idx="6102">
                  <c:v>31195</c:v>
                </c:pt>
                <c:pt idx="6103">
                  <c:v>31196</c:v>
                </c:pt>
                <c:pt idx="6104">
                  <c:v>31197</c:v>
                </c:pt>
                <c:pt idx="6105">
                  <c:v>31198</c:v>
                </c:pt>
                <c:pt idx="6106">
                  <c:v>31201</c:v>
                </c:pt>
                <c:pt idx="6107">
                  <c:v>31202</c:v>
                </c:pt>
                <c:pt idx="6108">
                  <c:v>31203</c:v>
                </c:pt>
                <c:pt idx="6109">
                  <c:v>31204</c:v>
                </c:pt>
                <c:pt idx="6110">
                  <c:v>31205</c:v>
                </c:pt>
                <c:pt idx="6111">
                  <c:v>31208</c:v>
                </c:pt>
                <c:pt idx="6112">
                  <c:v>31209</c:v>
                </c:pt>
                <c:pt idx="6113">
                  <c:v>31210</c:v>
                </c:pt>
                <c:pt idx="6114">
                  <c:v>31211</c:v>
                </c:pt>
                <c:pt idx="6115">
                  <c:v>31212</c:v>
                </c:pt>
                <c:pt idx="6116">
                  <c:v>31215</c:v>
                </c:pt>
                <c:pt idx="6117">
                  <c:v>31216</c:v>
                </c:pt>
                <c:pt idx="6118">
                  <c:v>31217</c:v>
                </c:pt>
                <c:pt idx="6119">
                  <c:v>31218</c:v>
                </c:pt>
                <c:pt idx="6120">
                  <c:v>31219</c:v>
                </c:pt>
                <c:pt idx="6121">
                  <c:v>31222</c:v>
                </c:pt>
                <c:pt idx="6122">
                  <c:v>31223</c:v>
                </c:pt>
                <c:pt idx="6123">
                  <c:v>31224</c:v>
                </c:pt>
                <c:pt idx="6124">
                  <c:v>31225</c:v>
                </c:pt>
                <c:pt idx="6125">
                  <c:v>31226</c:v>
                </c:pt>
                <c:pt idx="6126">
                  <c:v>31229</c:v>
                </c:pt>
                <c:pt idx="6127">
                  <c:v>31230</c:v>
                </c:pt>
                <c:pt idx="6128">
                  <c:v>31231</c:v>
                </c:pt>
                <c:pt idx="6129">
                  <c:v>31232</c:v>
                </c:pt>
                <c:pt idx="6130">
                  <c:v>31233</c:v>
                </c:pt>
                <c:pt idx="6131">
                  <c:v>31236</c:v>
                </c:pt>
                <c:pt idx="6132">
                  <c:v>31237</c:v>
                </c:pt>
                <c:pt idx="6133">
                  <c:v>31238</c:v>
                </c:pt>
                <c:pt idx="6134">
                  <c:v>31239</c:v>
                </c:pt>
                <c:pt idx="6135">
                  <c:v>31240</c:v>
                </c:pt>
                <c:pt idx="6136">
                  <c:v>31243</c:v>
                </c:pt>
                <c:pt idx="6137">
                  <c:v>31244</c:v>
                </c:pt>
                <c:pt idx="6138">
                  <c:v>31245</c:v>
                </c:pt>
                <c:pt idx="6139">
                  <c:v>31246</c:v>
                </c:pt>
                <c:pt idx="6140">
                  <c:v>31247</c:v>
                </c:pt>
                <c:pt idx="6141">
                  <c:v>31250</c:v>
                </c:pt>
                <c:pt idx="6142">
                  <c:v>31251</c:v>
                </c:pt>
                <c:pt idx="6143">
                  <c:v>31252</c:v>
                </c:pt>
                <c:pt idx="6144">
                  <c:v>31253</c:v>
                </c:pt>
                <c:pt idx="6145">
                  <c:v>31254</c:v>
                </c:pt>
                <c:pt idx="6146">
                  <c:v>31257</c:v>
                </c:pt>
                <c:pt idx="6147">
                  <c:v>31258</c:v>
                </c:pt>
                <c:pt idx="6148">
                  <c:v>31259</c:v>
                </c:pt>
                <c:pt idx="6149">
                  <c:v>31260</c:v>
                </c:pt>
                <c:pt idx="6150">
                  <c:v>31261</c:v>
                </c:pt>
                <c:pt idx="6151">
                  <c:v>31264</c:v>
                </c:pt>
                <c:pt idx="6152">
                  <c:v>31265</c:v>
                </c:pt>
                <c:pt idx="6153">
                  <c:v>31266</c:v>
                </c:pt>
                <c:pt idx="6154">
                  <c:v>31267</c:v>
                </c:pt>
                <c:pt idx="6155">
                  <c:v>31268</c:v>
                </c:pt>
                <c:pt idx="6156">
                  <c:v>31271</c:v>
                </c:pt>
                <c:pt idx="6157">
                  <c:v>31272</c:v>
                </c:pt>
                <c:pt idx="6158">
                  <c:v>31273</c:v>
                </c:pt>
                <c:pt idx="6159">
                  <c:v>31274</c:v>
                </c:pt>
                <c:pt idx="6160">
                  <c:v>31275</c:v>
                </c:pt>
                <c:pt idx="6161">
                  <c:v>31278</c:v>
                </c:pt>
                <c:pt idx="6162">
                  <c:v>31279</c:v>
                </c:pt>
                <c:pt idx="6163">
                  <c:v>31280</c:v>
                </c:pt>
                <c:pt idx="6164">
                  <c:v>31281</c:v>
                </c:pt>
                <c:pt idx="6165">
                  <c:v>31282</c:v>
                </c:pt>
                <c:pt idx="6166">
                  <c:v>31285</c:v>
                </c:pt>
                <c:pt idx="6167">
                  <c:v>31286</c:v>
                </c:pt>
                <c:pt idx="6168">
                  <c:v>31287</c:v>
                </c:pt>
                <c:pt idx="6169">
                  <c:v>31288</c:v>
                </c:pt>
                <c:pt idx="6170">
                  <c:v>31289</c:v>
                </c:pt>
                <c:pt idx="6171">
                  <c:v>31292</c:v>
                </c:pt>
                <c:pt idx="6172">
                  <c:v>31293</c:v>
                </c:pt>
                <c:pt idx="6173">
                  <c:v>31294</c:v>
                </c:pt>
                <c:pt idx="6174">
                  <c:v>31295</c:v>
                </c:pt>
                <c:pt idx="6175">
                  <c:v>31296</c:v>
                </c:pt>
                <c:pt idx="6176">
                  <c:v>31299</c:v>
                </c:pt>
                <c:pt idx="6177">
                  <c:v>31300</c:v>
                </c:pt>
                <c:pt idx="6178">
                  <c:v>31301</c:v>
                </c:pt>
                <c:pt idx="6179">
                  <c:v>31302</c:v>
                </c:pt>
                <c:pt idx="6180">
                  <c:v>31303</c:v>
                </c:pt>
                <c:pt idx="6181">
                  <c:v>31306</c:v>
                </c:pt>
                <c:pt idx="6182">
                  <c:v>31307</c:v>
                </c:pt>
                <c:pt idx="6183">
                  <c:v>31308</c:v>
                </c:pt>
                <c:pt idx="6184">
                  <c:v>31309</c:v>
                </c:pt>
                <c:pt idx="6185">
                  <c:v>31310</c:v>
                </c:pt>
                <c:pt idx="6186">
                  <c:v>31313</c:v>
                </c:pt>
                <c:pt idx="6187">
                  <c:v>31314</c:v>
                </c:pt>
                <c:pt idx="6188">
                  <c:v>31315</c:v>
                </c:pt>
                <c:pt idx="6189">
                  <c:v>31316</c:v>
                </c:pt>
                <c:pt idx="6190">
                  <c:v>31317</c:v>
                </c:pt>
                <c:pt idx="6191">
                  <c:v>31320</c:v>
                </c:pt>
                <c:pt idx="6192">
                  <c:v>31321</c:v>
                </c:pt>
                <c:pt idx="6193">
                  <c:v>31322</c:v>
                </c:pt>
                <c:pt idx="6194">
                  <c:v>31323</c:v>
                </c:pt>
                <c:pt idx="6195">
                  <c:v>31324</c:v>
                </c:pt>
                <c:pt idx="6196">
                  <c:v>31327</c:v>
                </c:pt>
                <c:pt idx="6197">
                  <c:v>31328</c:v>
                </c:pt>
                <c:pt idx="6198">
                  <c:v>31329</c:v>
                </c:pt>
                <c:pt idx="6199">
                  <c:v>31330</c:v>
                </c:pt>
                <c:pt idx="6200">
                  <c:v>31331</c:v>
                </c:pt>
                <c:pt idx="6201">
                  <c:v>31334</c:v>
                </c:pt>
                <c:pt idx="6202">
                  <c:v>31335</c:v>
                </c:pt>
                <c:pt idx="6203">
                  <c:v>31336</c:v>
                </c:pt>
                <c:pt idx="6204">
                  <c:v>31337</c:v>
                </c:pt>
                <c:pt idx="6205">
                  <c:v>31338</c:v>
                </c:pt>
                <c:pt idx="6206">
                  <c:v>31341</c:v>
                </c:pt>
                <c:pt idx="6207">
                  <c:v>31342</c:v>
                </c:pt>
                <c:pt idx="6208">
                  <c:v>31343</c:v>
                </c:pt>
                <c:pt idx="6209">
                  <c:v>31344</c:v>
                </c:pt>
                <c:pt idx="6210">
                  <c:v>31345</c:v>
                </c:pt>
                <c:pt idx="6211">
                  <c:v>31348</c:v>
                </c:pt>
                <c:pt idx="6212">
                  <c:v>31349</c:v>
                </c:pt>
                <c:pt idx="6213">
                  <c:v>31350</c:v>
                </c:pt>
                <c:pt idx="6214">
                  <c:v>31351</c:v>
                </c:pt>
                <c:pt idx="6215">
                  <c:v>31352</c:v>
                </c:pt>
                <c:pt idx="6216">
                  <c:v>31355</c:v>
                </c:pt>
                <c:pt idx="6217">
                  <c:v>31356</c:v>
                </c:pt>
                <c:pt idx="6218">
                  <c:v>31357</c:v>
                </c:pt>
                <c:pt idx="6219">
                  <c:v>31358</c:v>
                </c:pt>
                <c:pt idx="6220">
                  <c:v>31359</c:v>
                </c:pt>
                <c:pt idx="6221">
                  <c:v>31362</c:v>
                </c:pt>
                <c:pt idx="6222">
                  <c:v>31363</c:v>
                </c:pt>
                <c:pt idx="6223">
                  <c:v>31364</c:v>
                </c:pt>
                <c:pt idx="6224">
                  <c:v>31365</c:v>
                </c:pt>
                <c:pt idx="6225">
                  <c:v>31366</c:v>
                </c:pt>
                <c:pt idx="6226">
                  <c:v>31369</c:v>
                </c:pt>
                <c:pt idx="6227">
                  <c:v>31370</c:v>
                </c:pt>
                <c:pt idx="6228">
                  <c:v>31371</c:v>
                </c:pt>
                <c:pt idx="6229">
                  <c:v>31372</c:v>
                </c:pt>
                <c:pt idx="6230">
                  <c:v>31373</c:v>
                </c:pt>
                <c:pt idx="6231">
                  <c:v>31376</c:v>
                </c:pt>
                <c:pt idx="6232">
                  <c:v>31377</c:v>
                </c:pt>
                <c:pt idx="6233">
                  <c:v>31378</c:v>
                </c:pt>
                <c:pt idx="6234">
                  <c:v>31379</c:v>
                </c:pt>
                <c:pt idx="6235">
                  <c:v>31380</c:v>
                </c:pt>
                <c:pt idx="6236">
                  <c:v>31383</c:v>
                </c:pt>
                <c:pt idx="6237">
                  <c:v>31384</c:v>
                </c:pt>
                <c:pt idx="6238">
                  <c:v>31385</c:v>
                </c:pt>
                <c:pt idx="6239">
                  <c:v>31386</c:v>
                </c:pt>
                <c:pt idx="6240">
                  <c:v>31387</c:v>
                </c:pt>
                <c:pt idx="6241">
                  <c:v>31390</c:v>
                </c:pt>
                <c:pt idx="6242">
                  <c:v>31391</c:v>
                </c:pt>
                <c:pt idx="6243">
                  <c:v>31392</c:v>
                </c:pt>
                <c:pt idx="6244">
                  <c:v>31393</c:v>
                </c:pt>
                <c:pt idx="6245">
                  <c:v>31394</c:v>
                </c:pt>
                <c:pt idx="6246">
                  <c:v>31397</c:v>
                </c:pt>
                <c:pt idx="6247">
                  <c:v>31398</c:v>
                </c:pt>
                <c:pt idx="6248">
                  <c:v>31399</c:v>
                </c:pt>
                <c:pt idx="6249">
                  <c:v>31400</c:v>
                </c:pt>
                <c:pt idx="6250">
                  <c:v>31401</c:v>
                </c:pt>
                <c:pt idx="6251">
                  <c:v>31404</c:v>
                </c:pt>
                <c:pt idx="6252">
                  <c:v>31405</c:v>
                </c:pt>
                <c:pt idx="6253">
                  <c:v>31406</c:v>
                </c:pt>
                <c:pt idx="6254">
                  <c:v>31407</c:v>
                </c:pt>
                <c:pt idx="6255">
                  <c:v>31408</c:v>
                </c:pt>
                <c:pt idx="6256">
                  <c:v>31411</c:v>
                </c:pt>
                <c:pt idx="6257">
                  <c:v>31412</c:v>
                </c:pt>
                <c:pt idx="6258">
                  <c:v>31413</c:v>
                </c:pt>
                <c:pt idx="6259">
                  <c:v>31414</c:v>
                </c:pt>
                <c:pt idx="6260">
                  <c:v>31415</c:v>
                </c:pt>
                <c:pt idx="6261">
                  <c:v>31418</c:v>
                </c:pt>
                <c:pt idx="6262">
                  <c:v>31419</c:v>
                </c:pt>
                <c:pt idx="6263">
                  <c:v>31420</c:v>
                </c:pt>
                <c:pt idx="6264">
                  <c:v>31421</c:v>
                </c:pt>
                <c:pt idx="6265">
                  <c:v>31422</c:v>
                </c:pt>
                <c:pt idx="6266">
                  <c:v>31425</c:v>
                </c:pt>
                <c:pt idx="6267">
                  <c:v>31426</c:v>
                </c:pt>
                <c:pt idx="6268">
                  <c:v>31427</c:v>
                </c:pt>
                <c:pt idx="6269">
                  <c:v>31428</c:v>
                </c:pt>
                <c:pt idx="6270">
                  <c:v>31429</c:v>
                </c:pt>
                <c:pt idx="6271">
                  <c:v>31432</c:v>
                </c:pt>
                <c:pt idx="6272">
                  <c:v>31433</c:v>
                </c:pt>
                <c:pt idx="6273">
                  <c:v>31434</c:v>
                </c:pt>
                <c:pt idx="6274">
                  <c:v>31435</c:v>
                </c:pt>
                <c:pt idx="6275">
                  <c:v>31436</c:v>
                </c:pt>
                <c:pt idx="6276">
                  <c:v>31439</c:v>
                </c:pt>
                <c:pt idx="6277">
                  <c:v>31440</c:v>
                </c:pt>
                <c:pt idx="6278">
                  <c:v>31441</c:v>
                </c:pt>
                <c:pt idx="6279">
                  <c:v>31442</c:v>
                </c:pt>
                <c:pt idx="6280">
                  <c:v>31443</c:v>
                </c:pt>
                <c:pt idx="6281">
                  <c:v>31446</c:v>
                </c:pt>
                <c:pt idx="6282">
                  <c:v>31447</c:v>
                </c:pt>
                <c:pt idx="6283">
                  <c:v>31448</c:v>
                </c:pt>
                <c:pt idx="6284">
                  <c:v>31449</c:v>
                </c:pt>
                <c:pt idx="6285">
                  <c:v>31450</c:v>
                </c:pt>
                <c:pt idx="6286">
                  <c:v>31453</c:v>
                </c:pt>
                <c:pt idx="6287">
                  <c:v>31454</c:v>
                </c:pt>
                <c:pt idx="6288">
                  <c:v>31455</c:v>
                </c:pt>
                <c:pt idx="6289">
                  <c:v>31456</c:v>
                </c:pt>
                <c:pt idx="6290">
                  <c:v>31457</c:v>
                </c:pt>
                <c:pt idx="6291">
                  <c:v>31460</c:v>
                </c:pt>
                <c:pt idx="6292">
                  <c:v>31461</c:v>
                </c:pt>
                <c:pt idx="6293">
                  <c:v>31462</c:v>
                </c:pt>
                <c:pt idx="6294">
                  <c:v>31463</c:v>
                </c:pt>
                <c:pt idx="6295">
                  <c:v>31464</c:v>
                </c:pt>
                <c:pt idx="6296">
                  <c:v>31467</c:v>
                </c:pt>
                <c:pt idx="6297">
                  <c:v>31468</c:v>
                </c:pt>
                <c:pt idx="6298">
                  <c:v>31469</c:v>
                </c:pt>
                <c:pt idx="6299">
                  <c:v>31470</c:v>
                </c:pt>
                <c:pt idx="6300">
                  <c:v>31471</c:v>
                </c:pt>
                <c:pt idx="6301">
                  <c:v>31474</c:v>
                </c:pt>
                <c:pt idx="6302">
                  <c:v>31475</c:v>
                </c:pt>
                <c:pt idx="6303">
                  <c:v>31476</c:v>
                </c:pt>
                <c:pt idx="6304">
                  <c:v>31477</c:v>
                </c:pt>
                <c:pt idx="6305">
                  <c:v>31478</c:v>
                </c:pt>
                <c:pt idx="6306">
                  <c:v>31481</c:v>
                </c:pt>
                <c:pt idx="6307">
                  <c:v>31482</c:v>
                </c:pt>
                <c:pt idx="6308">
                  <c:v>31483</c:v>
                </c:pt>
                <c:pt idx="6309">
                  <c:v>31484</c:v>
                </c:pt>
                <c:pt idx="6310">
                  <c:v>31485</c:v>
                </c:pt>
                <c:pt idx="6311">
                  <c:v>31488</c:v>
                </c:pt>
                <c:pt idx="6312">
                  <c:v>31489</c:v>
                </c:pt>
                <c:pt idx="6313">
                  <c:v>31490</c:v>
                </c:pt>
                <c:pt idx="6314">
                  <c:v>31491</c:v>
                </c:pt>
                <c:pt idx="6315">
                  <c:v>31492</c:v>
                </c:pt>
                <c:pt idx="6316">
                  <c:v>31495</c:v>
                </c:pt>
                <c:pt idx="6317">
                  <c:v>31496</c:v>
                </c:pt>
                <c:pt idx="6318">
                  <c:v>31497</c:v>
                </c:pt>
                <c:pt idx="6319">
                  <c:v>31498</c:v>
                </c:pt>
                <c:pt idx="6320">
                  <c:v>31499</c:v>
                </c:pt>
                <c:pt idx="6321">
                  <c:v>31502</c:v>
                </c:pt>
                <c:pt idx="6322">
                  <c:v>31503</c:v>
                </c:pt>
                <c:pt idx="6323">
                  <c:v>31504</c:v>
                </c:pt>
                <c:pt idx="6324">
                  <c:v>31505</c:v>
                </c:pt>
                <c:pt idx="6325">
                  <c:v>31506</c:v>
                </c:pt>
                <c:pt idx="6326">
                  <c:v>31509</c:v>
                </c:pt>
                <c:pt idx="6327">
                  <c:v>31510</c:v>
                </c:pt>
                <c:pt idx="6328">
                  <c:v>31511</c:v>
                </c:pt>
                <c:pt idx="6329">
                  <c:v>31512</c:v>
                </c:pt>
                <c:pt idx="6330">
                  <c:v>31513</c:v>
                </c:pt>
                <c:pt idx="6331">
                  <c:v>31516</c:v>
                </c:pt>
                <c:pt idx="6332">
                  <c:v>31517</c:v>
                </c:pt>
                <c:pt idx="6333">
                  <c:v>31518</c:v>
                </c:pt>
                <c:pt idx="6334">
                  <c:v>31519</c:v>
                </c:pt>
                <c:pt idx="6335">
                  <c:v>31520</c:v>
                </c:pt>
                <c:pt idx="6336">
                  <c:v>31523</c:v>
                </c:pt>
                <c:pt idx="6337">
                  <c:v>31524</c:v>
                </c:pt>
                <c:pt idx="6338">
                  <c:v>31525</c:v>
                </c:pt>
                <c:pt idx="6339">
                  <c:v>31526</c:v>
                </c:pt>
                <c:pt idx="6340">
                  <c:v>31527</c:v>
                </c:pt>
                <c:pt idx="6341">
                  <c:v>31530</c:v>
                </c:pt>
                <c:pt idx="6342">
                  <c:v>31531</c:v>
                </c:pt>
                <c:pt idx="6343">
                  <c:v>31532</c:v>
                </c:pt>
                <c:pt idx="6344">
                  <c:v>31533</c:v>
                </c:pt>
                <c:pt idx="6345">
                  <c:v>31534</c:v>
                </c:pt>
                <c:pt idx="6346">
                  <c:v>31537</c:v>
                </c:pt>
                <c:pt idx="6347">
                  <c:v>31538</c:v>
                </c:pt>
                <c:pt idx="6348">
                  <c:v>31539</c:v>
                </c:pt>
                <c:pt idx="6349">
                  <c:v>31540</c:v>
                </c:pt>
                <c:pt idx="6350">
                  <c:v>31541</c:v>
                </c:pt>
                <c:pt idx="6351">
                  <c:v>31544</c:v>
                </c:pt>
                <c:pt idx="6352">
                  <c:v>31545</c:v>
                </c:pt>
                <c:pt idx="6353">
                  <c:v>31546</c:v>
                </c:pt>
                <c:pt idx="6354">
                  <c:v>31547</c:v>
                </c:pt>
                <c:pt idx="6355">
                  <c:v>31548</c:v>
                </c:pt>
                <c:pt idx="6356">
                  <c:v>31551</c:v>
                </c:pt>
                <c:pt idx="6357">
                  <c:v>31552</c:v>
                </c:pt>
                <c:pt idx="6358">
                  <c:v>31553</c:v>
                </c:pt>
                <c:pt idx="6359">
                  <c:v>31554</c:v>
                </c:pt>
                <c:pt idx="6360">
                  <c:v>31555</c:v>
                </c:pt>
                <c:pt idx="6361">
                  <c:v>31558</c:v>
                </c:pt>
                <c:pt idx="6362">
                  <c:v>31559</c:v>
                </c:pt>
                <c:pt idx="6363">
                  <c:v>31560</c:v>
                </c:pt>
                <c:pt idx="6364">
                  <c:v>31561</c:v>
                </c:pt>
                <c:pt idx="6365">
                  <c:v>31562</c:v>
                </c:pt>
                <c:pt idx="6366">
                  <c:v>31565</c:v>
                </c:pt>
                <c:pt idx="6367">
                  <c:v>31566</c:v>
                </c:pt>
                <c:pt idx="6368">
                  <c:v>31567</c:v>
                </c:pt>
                <c:pt idx="6369">
                  <c:v>31568</c:v>
                </c:pt>
                <c:pt idx="6370">
                  <c:v>31569</c:v>
                </c:pt>
                <c:pt idx="6371">
                  <c:v>31572</c:v>
                </c:pt>
                <c:pt idx="6372">
                  <c:v>31573</c:v>
                </c:pt>
                <c:pt idx="6373">
                  <c:v>31574</c:v>
                </c:pt>
                <c:pt idx="6374">
                  <c:v>31575</c:v>
                </c:pt>
                <c:pt idx="6375">
                  <c:v>31576</c:v>
                </c:pt>
                <c:pt idx="6376">
                  <c:v>31579</c:v>
                </c:pt>
                <c:pt idx="6377">
                  <c:v>31580</c:v>
                </c:pt>
                <c:pt idx="6378">
                  <c:v>31581</c:v>
                </c:pt>
                <c:pt idx="6379">
                  <c:v>31582</c:v>
                </c:pt>
                <c:pt idx="6380">
                  <c:v>31583</c:v>
                </c:pt>
                <c:pt idx="6381">
                  <c:v>31586</c:v>
                </c:pt>
                <c:pt idx="6382">
                  <c:v>31587</c:v>
                </c:pt>
                <c:pt idx="6383">
                  <c:v>31588</c:v>
                </c:pt>
                <c:pt idx="6384">
                  <c:v>31589</c:v>
                </c:pt>
                <c:pt idx="6385">
                  <c:v>31590</c:v>
                </c:pt>
                <c:pt idx="6386">
                  <c:v>31593</c:v>
                </c:pt>
                <c:pt idx="6387">
                  <c:v>31594</c:v>
                </c:pt>
                <c:pt idx="6388">
                  <c:v>31595</c:v>
                </c:pt>
                <c:pt idx="6389">
                  <c:v>31596</c:v>
                </c:pt>
                <c:pt idx="6390">
                  <c:v>31597</c:v>
                </c:pt>
                <c:pt idx="6391">
                  <c:v>31600</c:v>
                </c:pt>
                <c:pt idx="6392">
                  <c:v>31601</c:v>
                </c:pt>
                <c:pt idx="6393">
                  <c:v>31602</c:v>
                </c:pt>
                <c:pt idx="6394">
                  <c:v>31603</c:v>
                </c:pt>
                <c:pt idx="6395">
                  <c:v>31604</c:v>
                </c:pt>
                <c:pt idx="6396">
                  <c:v>31607</c:v>
                </c:pt>
                <c:pt idx="6397">
                  <c:v>31608</c:v>
                </c:pt>
                <c:pt idx="6398">
                  <c:v>31609</c:v>
                </c:pt>
                <c:pt idx="6399">
                  <c:v>31610</c:v>
                </c:pt>
                <c:pt idx="6400">
                  <c:v>31611</c:v>
                </c:pt>
                <c:pt idx="6401">
                  <c:v>31614</c:v>
                </c:pt>
                <c:pt idx="6402">
                  <c:v>31615</c:v>
                </c:pt>
                <c:pt idx="6403">
                  <c:v>31616</c:v>
                </c:pt>
                <c:pt idx="6404">
                  <c:v>31617</c:v>
                </c:pt>
                <c:pt idx="6405">
                  <c:v>31618</c:v>
                </c:pt>
                <c:pt idx="6406">
                  <c:v>31621</c:v>
                </c:pt>
                <c:pt idx="6407">
                  <c:v>31622</c:v>
                </c:pt>
                <c:pt idx="6408">
                  <c:v>31623</c:v>
                </c:pt>
                <c:pt idx="6409">
                  <c:v>31624</c:v>
                </c:pt>
                <c:pt idx="6410">
                  <c:v>31625</c:v>
                </c:pt>
                <c:pt idx="6411">
                  <c:v>31628</c:v>
                </c:pt>
                <c:pt idx="6412">
                  <c:v>31629</c:v>
                </c:pt>
                <c:pt idx="6413">
                  <c:v>31630</c:v>
                </c:pt>
                <c:pt idx="6414">
                  <c:v>31631</c:v>
                </c:pt>
                <c:pt idx="6415">
                  <c:v>31632</c:v>
                </c:pt>
                <c:pt idx="6416">
                  <c:v>31635</c:v>
                </c:pt>
                <c:pt idx="6417">
                  <c:v>31636</c:v>
                </c:pt>
                <c:pt idx="6418">
                  <c:v>31637</c:v>
                </c:pt>
                <c:pt idx="6419">
                  <c:v>31638</c:v>
                </c:pt>
                <c:pt idx="6420">
                  <c:v>31639</c:v>
                </c:pt>
                <c:pt idx="6421">
                  <c:v>31642</c:v>
                </c:pt>
                <c:pt idx="6422">
                  <c:v>31643</c:v>
                </c:pt>
                <c:pt idx="6423">
                  <c:v>31644</c:v>
                </c:pt>
                <c:pt idx="6424">
                  <c:v>31645</c:v>
                </c:pt>
                <c:pt idx="6425">
                  <c:v>31646</c:v>
                </c:pt>
                <c:pt idx="6426">
                  <c:v>31649</c:v>
                </c:pt>
                <c:pt idx="6427">
                  <c:v>31650</c:v>
                </c:pt>
                <c:pt idx="6428">
                  <c:v>31651</c:v>
                </c:pt>
                <c:pt idx="6429">
                  <c:v>31652</c:v>
                </c:pt>
                <c:pt idx="6430">
                  <c:v>31653</c:v>
                </c:pt>
                <c:pt idx="6431">
                  <c:v>31656</c:v>
                </c:pt>
                <c:pt idx="6432">
                  <c:v>31657</c:v>
                </c:pt>
                <c:pt idx="6433">
                  <c:v>31658</c:v>
                </c:pt>
                <c:pt idx="6434">
                  <c:v>31659</c:v>
                </c:pt>
                <c:pt idx="6435">
                  <c:v>31660</c:v>
                </c:pt>
                <c:pt idx="6436">
                  <c:v>31663</c:v>
                </c:pt>
                <c:pt idx="6437">
                  <c:v>31664</c:v>
                </c:pt>
                <c:pt idx="6438">
                  <c:v>31665</c:v>
                </c:pt>
                <c:pt idx="6439">
                  <c:v>31666</c:v>
                </c:pt>
                <c:pt idx="6440">
                  <c:v>31667</c:v>
                </c:pt>
                <c:pt idx="6441">
                  <c:v>31670</c:v>
                </c:pt>
                <c:pt idx="6442">
                  <c:v>31671</c:v>
                </c:pt>
                <c:pt idx="6443">
                  <c:v>31672</c:v>
                </c:pt>
                <c:pt idx="6444">
                  <c:v>31673</c:v>
                </c:pt>
                <c:pt idx="6445">
                  <c:v>31674</c:v>
                </c:pt>
                <c:pt idx="6446">
                  <c:v>31677</c:v>
                </c:pt>
                <c:pt idx="6447">
                  <c:v>31678</c:v>
                </c:pt>
                <c:pt idx="6448">
                  <c:v>31679</c:v>
                </c:pt>
                <c:pt idx="6449">
                  <c:v>31680</c:v>
                </c:pt>
                <c:pt idx="6450">
                  <c:v>31681</c:v>
                </c:pt>
                <c:pt idx="6451">
                  <c:v>31684</c:v>
                </c:pt>
                <c:pt idx="6452">
                  <c:v>31685</c:v>
                </c:pt>
                <c:pt idx="6453">
                  <c:v>31686</c:v>
                </c:pt>
                <c:pt idx="6454">
                  <c:v>31687</c:v>
                </c:pt>
                <c:pt idx="6455">
                  <c:v>31688</c:v>
                </c:pt>
                <c:pt idx="6456">
                  <c:v>31691</c:v>
                </c:pt>
                <c:pt idx="6457">
                  <c:v>31692</c:v>
                </c:pt>
                <c:pt idx="6458">
                  <c:v>31693</c:v>
                </c:pt>
                <c:pt idx="6459">
                  <c:v>31694</c:v>
                </c:pt>
                <c:pt idx="6460">
                  <c:v>31695</c:v>
                </c:pt>
                <c:pt idx="6461">
                  <c:v>31698</c:v>
                </c:pt>
                <c:pt idx="6462">
                  <c:v>31699</c:v>
                </c:pt>
                <c:pt idx="6463">
                  <c:v>31700</c:v>
                </c:pt>
                <c:pt idx="6464">
                  <c:v>31701</c:v>
                </c:pt>
                <c:pt idx="6465">
                  <c:v>31702</c:v>
                </c:pt>
                <c:pt idx="6466">
                  <c:v>31705</c:v>
                </c:pt>
                <c:pt idx="6467">
                  <c:v>31706</c:v>
                </c:pt>
                <c:pt idx="6468">
                  <c:v>31707</c:v>
                </c:pt>
                <c:pt idx="6469">
                  <c:v>31708</c:v>
                </c:pt>
                <c:pt idx="6470">
                  <c:v>31709</c:v>
                </c:pt>
                <c:pt idx="6471">
                  <c:v>31712</c:v>
                </c:pt>
                <c:pt idx="6472">
                  <c:v>31713</c:v>
                </c:pt>
                <c:pt idx="6473">
                  <c:v>31714</c:v>
                </c:pt>
                <c:pt idx="6474">
                  <c:v>31715</c:v>
                </c:pt>
                <c:pt idx="6475">
                  <c:v>31716</c:v>
                </c:pt>
                <c:pt idx="6476">
                  <c:v>31719</c:v>
                </c:pt>
                <c:pt idx="6477">
                  <c:v>31720</c:v>
                </c:pt>
                <c:pt idx="6478">
                  <c:v>31721</c:v>
                </c:pt>
                <c:pt idx="6479">
                  <c:v>31722</c:v>
                </c:pt>
                <c:pt idx="6480">
                  <c:v>31723</c:v>
                </c:pt>
                <c:pt idx="6481">
                  <c:v>31726</c:v>
                </c:pt>
                <c:pt idx="6482">
                  <c:v>31727</c:v>
                </c:pt>
                <c:pt idx="6483">
                  <c:v>31728</c:v>
                </c:pt>
                <c:pt idx="6484">
                  <c:v>31729</c:v>
                </c:pt>
                <c:pt idx="6485">
                  <c:v>31730</c:v>
                </c:pt>
                <c:pt idx="6486">
                  <c:v>31733</c:v>
                </c:pt>
                <c:pt idx="6487">
                  <c:v>31734</c:v>
                </c:pt>
                <c:pt idx="6488">
                  <c:v>31735</c:v>
                </c:pt>
                <c:pt idx="6489">
                  <c:v>31736</c:v>
                </c:pt>
                <c:pt idx="6490">
                  <c:v>31737</c:v>
                </c:pt>
                <c:pt idx="6491">
                  <c:v>31740</c:v>
                </c:pt>
                <c:pt idx="6492">
                  <c:v>31741</c:v>
                </c:pt>
                <c:pt idx="6493">
                  <c:v>31742</c:v>
                </c:pt>
                <c:pt idx="6494">
                  <c:v>31743</c:v>
                </c:pt>
                <c:pt idx="6495">
                  <c:v>31744</c:v>
                </c:pt>
                <c:pt idx="6496">
                  <c:v>31747</c:v>
                </c:pt>
                <c:pt idx="6497">
                  <c:v>31748</c:v>
                </c:pt>
                <c:pt idx="6498">
                  <c:v>31749</c:v>
                </c:pt>
                <c:pt idx="6499">
                  <c:v>31750</c:v>
                </c:pt>
                <c:pt idx="6500">
                  <c:v>31751</c:v>
                </c:pt>
                <c:pt idx="6501">
                  <c:v>31754</c:v>
                </c:pt>
                <c:pt idx="6502">
                  <c:v>31755</c:v>
                </c:pt>
                <c:pt idx="6503">
                  <c:v>31756</c:v>
                </c:pt>
                <c:pt idx="6504">
                  <c:v>31757</c:v>
                </c:pt>
                <c:pt idx="6505">
                  <c:v>31758</c:v>
                </c:pt>
                <c:pt idx="6506">
                  <c:v>31761</c:v>
                </c:pt>
                <c:pt idx="6507">
                  <c:v>31762</c:v>
                </c:pt>
                <c:pt idx="6508">
                  <c:v>31763</c:v>
                </c:pt>
                <c:pt idx="6509">
                  <c:v>31764</c:v>
                </c:pt>
                <c:pt idx="6510">
                  <c:v>31765</c:v>
                </c:pt>
                <c:pt idx="6511">
                  <c:v>31768</c:v>
                </c:pt>
                <c:pt idx="6512">
                  <c:v>31769</c:v>
                </c:pt>
                <c:pt idx="6513">
                  <c:v>31770</c:v>
                </c:pt>
                <c:pt idx="6514">
                  <c:v>31771</c:v>
                </c:pt>
                <c:pt idx="6515">
                  <c:v>31772</c:v>
                </c:pt>
                <c:pt idx="6516">
                  <c:v>31775</c:v>
                </c:pt>
                <c:pt idx="6517">
                  <c:v>31776</c:v>
                </c:pt>
                <c:pt idx="6518">
                  <c:v>31777</c:v>
                </c:pt>
                <c:pt idx="6519">
                  <c:v>31778</c:v>
                </c:pt>
                <c:pt idx="6520">
                  <c:v>31779</c:v>
                </c:pt>
                <c:pt idx="6521">
                  <c:v>31782</c:v>
                </c:pt>
                <c:pt idx="6522">
                  <c:v>31783</c:v>
                </c:pt>
                <c:pt idx="6523">
                  <c:v>31784</c:v>
                </c:pt>
                <c:pt idx="6524">
                  <c:v>31785</c:v>
                </c:pt>
                <c:pt idx="6525">
                  <c:v>31786</c:v>
                </c:pt>
                <c:pt idx="6526">
                  <c:v>31789</c:v>
                </c:pt>
                <c:pt idx="6527">
                  <c:v>31790</c:v>
                </c:pt>
                <c:pt idx="6528">
                  <c:v>31791</c:v>
                </c:pt>
                <c:pt idx="6529">
                  <c:v>31792</c:v>
                </c:pt>
                <c:pt idx="6530">
                  <c:v>31793</c:v>
                </c:pt>
                <c:pt idx="6531">
                  <c:v>31796</c:v>
                </c:pt>
                <c:pt idx="6532">
                  <c:v>31797</c:v>
                </c:pt>
                <c:pt idx="6533">
                  <c:v>31798</c:v>
                </c:pt>
                <c:pt idx="6534">
                  <c:v>31799</c:v>
                </c:pt>
                <c:pt idx="6535">
                  <c:v>31800</c:v>
                </c:pt>
                <c:pt idx="6536">
                  <c:v>31803</c:v>
                </c:pt>
                <c:pt idx="6537">
                  <c:v>31804</c:v>
                </c:pt>
                <c:pt idx="6538">
                  <c:v>31805</c:v>
                </c:pt>
                <c:pt idx="6539">
                  <c:v>31806</c:v>
                </c:pt>
                <c:pt idx="6540">
                  <c:v>31807</c:v>
                </c:pt>
                <c:pt idx="6541">
                  <c:v>31810</c:v>
                </c:pt>
                <c:pt idx="6542">
                  <c:v>31811</c:v>
                </c:pt>
                <c:pt idx="6543">
                  <c:v>31812</c:v>
                </c:pt>
                <c:pt idx="6544">
                  <c:v>31813</c:v>
                </c:pt>
                <c:pt idx="6545">
                  <c:v>31814</c:v>
                </c:pt>
                <c:pt idx="6546">
                  <c:v>31817</c:v>
                </c:pt>
                <c:pt idx="6547">
                  <c:v>31818</c:v>
                </c:pt>
                <c:pt idx="6548">
                  <c:v>31819</c:v>
                </c:pt>
                <c:pt idx="6549">
                  <c:v>31820</c:v>
                </c:pt>
                <c:pt idx="6550">
                  <c:v>31821</c:v>
                </c:pt>
                <c:pt idx="6551">
                  <c:v>31824</c:v>
                </c:pt>
                <c:pt idx="6552">
                  <c:v>31825</c:v>
                </c:pt>
                <c:pt idx="6553">
                  <c:v>31826</c:v>
                </c:pt>
                <c:pt idx="6554">
                  <c:v>31827</c:v>
                </c:pt>
                <c:pt idx="6555">
                  <c:v>31828</c:v>
                </c:pt>
                <c:pt idx="6556">
                  <c:v>31831</c:v>
                </c:pt>
                <c:pt idx="6557">
                  <c:v>31832</c:v>
                </c:pt>
                <c:pt idx="6558">
                  <c:v>31833</c:v>
                </c:pt>
                <c:pt idx="6559">
                  <c:v>31834</c:v>
                </c:pt>
                <c:pt idx="6560">
                  <c:v>31835</c:v>
                </c:pt>
                <c:pt idx="6561">
                  <c:v>31838</c:v>
                </c:pt>
                <c:pt idx="6562">
                  <c:v>31839</c:v>
                </c:pt>
                <c:pt idx="6563">
                  <c:v>31840</c:v>
                </c:pt>
                <c:pt idx="6564">
                  <c:v>31841</c:v>
                </c:pt>
                <c:pt idx="6565">
                  <c:v>31842</c:v>
                </c:pt>
                <c:pt idx="6566">
                  <c:v>31845</c:v>
                </c:pt>
                <c:pt idx="6567">
                  <c:v>31846</c:v>
                </c:pt>
                <c:pt idx="6568">
                  <c:v>31847</c:v>
                </c:pt>
                <c:pt idx="6569">
                  <c:v>31848</c:v>
                </c:pt>
                <c:pt idx="6570">
                  <c:v>31849</c:v>
                </c:pt>
                <c:pt idx="6571">
                  <c:v>31852</c:v>
                </c:pt>
                <c:pt idx="6572">
                  <c:v>31853</c:v>
                </c:pt>
                <c:pt idx="6573">
                  <c:v>31854</c:v>
                </c:pt>
                <c:pt idx="6574">
                  <c:v>31855</c:v>
                </c:pt>
                <c:pt idx="6575">
                  <c:v>31856</c:v>
                </c:pt>
                <c:pt idx="6576">
                  <c:v>31859</c:v>
                </c:pt>
                <c:pt idx="6577">
                  <c:v>31860</c:v>
                </c:pt>
                <c:pt idx="6578">
                  <c:v>31861</c:v>
                </c:pt>
                <c:pt idx="6579">
                  <c:v>31862</c:v>
                </c:pt>
                <c:pt idx="6580">
                  <c:v>31863</c:v>
                </c:pt>
                <c:pt idx="6581">
                  <c:v>31866</c:v>
                </c:pt>
                <c:pt idx="6582">
                  <c:v>31867</c:v>
                </c:pt>
                <c:pt idx="6583">
                  <c:v>31868</c:v>
                </c:pt>
                <c:pt idx="6584">
                  <c:v>31869</c:v>
                </c:pt>
                <c:pt idx="6585">
                  <c:v>31870</c:v>
                </c:pt>
                <c:pt idx="6586">
                  <c:v>31873</c:v>
                </c:pt>
                <c:pt idx="6587">
                  <c:v>31874</c:v>
                </c:pt>
                <c:pt idx="6588">
                  <c:v>31875</c:v>
                </c:pt>
                <c:pt idx="6589">
                  <c:v>31876</c:v>
                </c:pt>
                <c:pt idx="6590">
                  <c:v>31877</c:v>
                </c:pt>
                <c:pt idx="6591">
                  <c:v>31880</c:v>
                </c:pt>
                <c:pt idx="6592">
                  <c:v>31881</c:v>
                </c:pt>
                <c:pt idx="6593">
                  <c:v>31882</c:v>
                </c:pt>
                <c:pt idx="6594">
                  <c:v>31883</c:v>
                </c:pt>
                <c:pt idx="6595">
                  <c:v>31884</c:v>
                </c:pt>
                <c:pt idx="6596">
                  <c:v>31887</c:v>
                </c:pt>
                <c:pt idx="6597">
                  <c:v>31888</c:v>
                </c:pt>
                <c:pt idx="6598">
                  <c:v>31889</c:v>
                </c:pt>
                <c:pt idx="6599">
                  <c:v>31890</c:v>
                </c:pt>
                <c:pt idx="6600">
                  <c:v>31891</c:v>
                </c:pt>
                <c:pt idx="6601">
                  <c:v>31894</c:v>
                </c:pt>
                <c:pt idx="6602">
                  <c:v>31895</c:v>
                </c:pt>
                <c:pt idx="6603">
                  <c:v>31896</c:v>
                </c:pt>
                <c:pt idx="6604">
                  <c:v>31897</c:v>
                </c:pt>
                <c:pt idx="6605">
                  <c:v>31898</c:v>
                </c:pt>
                <c:pt idx="6606">
                  <c:v>31901</c:v>
                </c:pt>
                <c:pt idx="6607">
                  <c:v>31902</c:v>
                </c:pt>
                <c:pt idx="6608">
                  <c:v>31903</c:v>
                </c:pt>
                <c:pt idx="6609">
                  <c:v>31904</c:v>
                </c:pt>
                <c:pt idx="6610">
                  <c:v>31905</c:v>
                </c:pt>
                <c:pt idx="6611">
                  <c:v>31908</c:v>
                </c:pt>
                <c:pt idx="6612">
                  <c:v>31909</c:v>
                </c:pt>
                <c:pt idx="6613">
                  <c:v>31910</c:v>
                </c:pt>
                <c:pt idx="6614">
                  <c:v>31911</c:v>
                </c:pt>
                <c:pt idx="6615">
                  <c:v>31912</c:v>
                </c:pt>
                <c:pt idx="6616">
                  <c:v>31915</c:v>
                </c:pt>
                <c:pt idx="6617">
                  <c:v>31916</c:v>
                </c:pt>
                <c:pt idx="6618">
                  <c:v>31917</c:v>
                </c:pt>
                <c:pt idx="6619">
                  <c:v>31918</c:v>
                </c:pt>
                <c:pt idx="6620">
                  <c:v>31919</c:v>
                </c:pt>
                <c:pt idx="6621">
                  <c:v>31922</c:v>
                </c:pt>
                <c:pt idx="6622">
                  <c:v>31923</c:v>
                </c:pt>
                <c:pt idx="6623">
                  <c:v>31924</c:v>
                </c:pt>
                <c:pt idx="6624">
                  <c:v>31925</c:v>
                </c:pt>
                <c:pt idx="6625">
                  <c:v>31926</c:v>
                </c:pt>
                <c:pt idx="6626">
                  <c:v>31929</c:v>
                </c:pt>
                <c:pt idx="6627">
                  <c:v>31930</c:v>
                </c:pt>
                <c:pt idx="6628">
                  <c:v>31931</c:v>
                </c:pt>
                <c:pt idx="6629">
                  <c:v>31932</c:v>
                </c:pt>
                <c:pt idx="6630">
                  <c:v>31933</c:v>
                </c:pt>
                <c:pt idx="6631">
                  <c:v>31936</c:v>
                </c:pt>
                <c:pt idx="6632">
                  <c:v>31937</c:v>
                </c:pt>
                <c:pt idx="6633">
                  <c:v>31938</c:v>
                </c:pt>
                <c:pt idx="6634">
                  <c:v>31939</c:v>
                </c:pt>
                <c:pt idx="6635">
                  <c:v>31940</c:v>
                </c:pt>
                <c:pt idx="6636">
                  <c:v>31943</c:v>
                </c:pt>
                <c:pt idx="6637">
                  <c:v>31944</c:v>
                </c:pt>
                <c:pt idx="6638">
                  <c:v>31945</c:v>
                </c:pt>
                <c:pt idx="6639">
                  <c:v>31946</c:v>
                </c:pt>
                <c:pt idx="6640">
                  <c:v>31947</c:v>
                </c:pt>
                <c:pt idx="6641">
                  <c:v>31950</c:v>
                </c:pt>
                <c:pt idx="6642">
                  <c:v>31951</c:v>
                </c:pt>
                <c:pt idx="6643">
                  <c:v>31952</c:v>
                </c:pt>
                <c:pt idx="6644">
                  <c:v>31953</c:v>
                </c:pt>
                <c:pt idx="6645">
                  <c:v>31954</c:v>
                </c:pt>
                <c:pt idx="6646">
                  <c:v>31957</c:v>
                </c:pt>
                <c:pt idx="6647">
                  <c:v>31958</c:v>
                </c:pt>
                <c:pt idx="6648">
                  <c:v>31959</c:v>
                </c:pt>
                <c:pt idx="6649">
                  <c:v>31960</c:v>
                </c:pt>
                <c:pt idx="6650">
                  <c:v>31961</c:v>
                </c:pt>
                <c:pt idx="6651">
                  <c:v>31964</c:v>
                </c:pt>
                <c:pt idx="6652">
                  <c:v>31965</c:v>
                </c:pt>
                <c:pt idx="6653">
                  <c:v>31966</c:v>
                </c:pt>
                <c:pt idx="6654">
                  <c:v>31967</c:v>
                </c:pt>
                <c:pt idx="6655">
                  <c:v>31968</c:v>
                </c:pt>
                <c:pt idx="6656">
                  <c:v>31971</c:v>
                </c:pt>
                <c:pt idx="6657">
                  <c:v>31972</c:v>
                </c:pt>
                <c:pt idx="6658">
                  <c:v>31973</c:v>
                </c:pt>
                <c:pt idx="6659">
                  <c:v>31974</c:v>
                </c:pt>
                <c:pt idx="6660">
                  <c:v>31975</c:v>
                </c:pt>
                <c:pt idx="6661">
                  <c:v>31978</c:v>
                </c:pt>
                <c:pt idx="6662">
                  <c:v>31979</c:v>
                </c:pt>
                <c:pt idx="6663">
                  <c:v>31980</c:v>
                </c:pt>
                <c:pt idx="6664">
                  <c:v>31981</c:v>
                </c:pt>
                <c:pt idx="6665">
                  <c:v>31982</c:v>
                </c:pt>
                <c:pt idx="6666">
                  <c:v>31985</c:v>
                </c:pt>
                <c:pt idx="6667">
                  <c:v>31986</c:v>
                </c:pt>
                <c:pt idx="6668">
                  <c:v>31987</c:v>
                </c:pt>
                <c:pt idx="6669">
                  <c:v>31988</c:v>
                </c:pt>
                <c:pt idx="6670">
                  <c:v>31989</c:v>
                </c:pt>
                <c:pt idx="6671">
                  <c:v>31992</c:v>
                </c:pt>
                <c:pt idx="6672">
                  <c:v>31993</c:v>
                </c:pt>
                <c:pt idx="6673">
                  <c:v>31994</c:v>
                </c:pt>
                <c:pt idx="6674">
                  <c:v>31995</c:v>
                </c:pt>
                <c:pt idx="6675">
                  <c:v>31996</c:v>
                </c:pt>
                <c:pt idx="6676">
                  <c:v>31999</c:v>
                </c:pt>
                <c:pt idx="6677">
                  <c:v>32000</c:v>
                </c:pt>
                <c:pt idx="6678">
                  <c:v>32001</c:v>
                </c:pt>
                <c:pt idx="6679">
                  <c:v>32002</c:v>
                </c:pt>
                <c:pt idx="6680">
                  <c:v>32003</c:v>
                </c:pt>
                <c:pt idx="6681">
                  <c:v>32006</c:v>
                </c:pt>
                <c:pt idx="6682">
                  <c:v>32007</c:v>
                </c:pt>
                <c:pt idx="6683">
                  <c:v>32008</c:v>
                </c:pt>
                <c:pt idx="6684">
                  <c:v>32009</c:v>
                </c:pt>
                <c:pt idx="6685">
                  <c:v>32010</c:v>
                </c:pt>
                <c:pt idx="6686">
                  <c:v>32013</c:v>
                </c:pt>
                <c:pt idx="6687">
                  <c:v>32014</c:v>
                </c:pt>
                <c:pt idx="6688">
                  <c:v>32015</c:v>
                </c:pt>
                <c:pt idx="6689">
                  <c:v>32016</c:v>
                </c:pt>
                <c:pt idx="6690">
                  <c:v>32017</c:v>
                </c:pt>
                <c:pt idx="6691">
                  <c:v>32020</c:v>
                </c:pt>
                <c:pt idx="6692">
                  <c:v>32021</c:v>
                </c:pt>
                <c:pt idx="6693">
                  <c:v>32022</c:v>
                </c:pt>
                <c:pt idx="6694">
                  <c:v>32023</c:v>
                </c:pt>
                <c:pt idx="6695">
                  <c:v>32024</c:v>
                </c:pt>
                <c:pt idx="6696">
                  <c:v>32027</c:v>
                </c:pt>
                <c:pt idx="6697">
                  <c:v>32028</c:v>
                </c:pt>
                <c:pt idx="6698">
                  <c:v>32029</c:v>
                </c:pt>
                <c:pt idx="6699">
                  <c:v>32030</c:v>
                </c:pt>
                <c:pt idx="6700">
                  <c:v>32031</c:v>
                </c:pt>
                <c:pt idx="6701">
                  <c:v>32034</c:v>
                </c:pt>
                <c:pt idx="6702">
                  <c:v>32035</c:v>
                </c:pt>
                <c:pt idx="6703">
                  <c:v>32036</c:v>
                </c:pt>
                <c:pt idx="6704">
                  <c:v>32037</c:v>
                </c:pt>
                <c:pt idx="6705">
                  <c:v>32038</c:v>
                </c:pt>
                <c:pt idx="6706">
                  <c:v>32041</c:v>
                </c:pt>
                <c:pt idx="6707">
                  <c:v>32042</c:v>
                </c:pt>
                <c:pt idx="6708">
                  <c:v>32043</c:v>
                </c:pt>
                <c:pt idx="6709">
                  <c:v>32044</c:v>
                </c:pt>
                <c:pt idx="6710">
                  <c:v>32045</c:v>
                </c:pt>
                <c:pt idx="6711">
                  <c:v>32048</c:v>
                </c:pt>
                <c:pt idx="6712">
                  <c:v>32049</c:v>
                </c:pt>
                <c:pt idx="6713">
                  <c:v>32050</c:v>
                </c:pt>
                <c:pt idx="6714">
                  <c:v>32051</c:v>
                </c:pt>
                <c:pt idx="6715">
                  <c:v>32052</c:v>
                </c:pt>
                <c:pt idx="6716">
                  <c:v>32055</c:v>
                </c:pt>
                <c:pt idx="6717">
                  <c:v>32056</c:v>
                </c:pt>
                <c:pt idx="6718">
                  <c:v>32057</c:v>
                </c:pt>
                <c:pt idx="6719">
                  <c:v>32058</c:v>
                </c:pt>
                <c:pt idx="6720">
                  <c:v>32059</c:v>
                </c:pt>
                <c:pt idx="6721">
                  <c:v>32062</c:v>
                </c:pt>
                <c:pt idx="6722">
                  <c:v>32063</c:v>
                </c:pt>
                <c:pt idx="6723">
                  <c:v>32064</c:v>
                </c:pt>
                <c:pt idx="6724">
                  <c:v>32065</c:v>
                </c:pt>
                <c:pt idx="6725">
                  <c:v>32066</c:v>
                </c:pt>
                <c:pt idx="6726">
                  <c:v>32069</c:v>
                </c:pt>
                <c:pt idx="6727">
                  <c:v>32070</c:v>
                </c:pt>
                <c:pt idx="6728">
                  <c:v>32071</c:v>
                </c:pt>
                <c:pt idx="6729">
                  <c:v>32072</c:v>
                </c:pt>
                <c:pt idx="6730">
                  <c:v>32073</c:v>
                </c:pt>
                <c:pt idx="6731">
                  <c:v>32076</c:v>
                </c:pt>
                <c:pt idx="6732">
                  <c:v>32077</c:v>
                </c:pt>
                <c:pt idx="6733">
                  <c:v>32078</c:v>
                </c:pt>
                <c:pt idx="6734">
                  <c:v>32079</c:v>
                </c:pt>
                <c:pt idx="6735">
                  <c:v>32080</c:v>
                </c:pt>
                <c:pt idx="6736">
                  <c:v>32083</c:v>
                </c:pt>
                <c:pt idx="6737">
                  <c:v>32084</c:v>
                </c:pt>
                <c:pt idx="6738">
                  <c:v>32085</c:v>
                </c:pt>
                <c:pt idx="6739">
                  <c:v>32086</c:v>
                </c:pt>
                <c:pt idx="6740">
                  <c:v>32087</c:v>
                </c:pt>
                <c:pt idx="6741">
                  <c:v>32090</c:v>
                </c:pt>
                <c:pt idx="6742">
                  <c:v>32091</c:v>
                </c:pt>
                <c:pt idx="6743">
                  <c:v>32092</c:v>
                </c:pt>
                <c:pt idx="6744">
                  <c:v>32093</c:v>
                </c:pt>
                <c:pt idx="6745">
                  <c:v>32094</c:v>
                </c:pt>
                <c:pt idx="6746">
                  <c:v>32097</c:v>
                </c:pt>
                <c:pt idx="6747">
                  <c:v>32098</c:v>
                </c:pt>
                <c:pt idx="6748">
                  <c:v>32099</c:v>
                </c:pt>
                <c:pt idx="6749">
                  <c:v>32100</c:v>
                </c:pt>
                <c:pt idx="6750">
                  <c:v>32101</c:v>
                </c:pt>
                <c:pt idx="6751">
                  <c:v>32104</c:v>
                </c:pt>
                <c:pt idx="6752">
                  <c:v>32105</c:v>
                </c:pt>
                <c:pt idx="6753">
                  <c:v>32106</c:v>
                </c:pt>
                <c:pt idx="6754">
                  <c:v>32107</c:v>
                </c:pt>
                <c:pt idx="6755">
                  <c:v>32108</c:v>
                </c:pt>
                <c:pt idx="6756">
                  <c:v>32111</c:v>
                </c:pt>
                <c:pt idx="6757">
                  <c:v>32112</c:v>
                </c:pt>
                <c:pt idx="6758">
                  <c:v>32113</c:v>
                </c:pt>
                <c:pt idx="6759">
                  <c:v>32114</c:v>
                </c:pt>
                <c:pt idx="6760">
                  <c:v>32115</c:v>
                </c:pt>
                <c:pt idx="6761">
                  <c:v>32118</c:v>
                </c:pt>
                <c:pt idx="6762">
                  <c:v>32119</c:v>
                </c:pt>
                <c:pt idx="6763">
                  <c:v>32120</c:v>
                </c:pt>
                <c:pt idx="6764">
                  <c:v>32121</c:v>
                </c:pt>
                <c:pt idx="6765">
                  <c:v>32122</c:v>
                </c:pt>
                <c:pt idx="6766">
                  <c:v>32125</c:v>
                </c:pt>
                <c:pt idx="6767">
                  <c:v>32126</c:v>
                </c:pt>
                <c:pt idx="6768">
                  <c:v>32127</c:v>
                </c:pt>
                <c:pt idx="6769">
                  <c:v>32128</c:v>
                </c:pt>
                <c:pt idx="6770">
                  <c:v>32129</c:v>
                </c:pt>
                <c:pt idx="6771">
                  <c:v>32132</c:v>
                </c:pt>
                <c:pt idx="6772">
                  <c:v>32133</c:v>
                </c:pt>
                <c:pt idx="6773">
                  <c:v>32134</c:v>
                </c:pt>
                <c:pt idx="6774">
                  <c:v>32135</c:v>
                </c:pt>
                <c:pt idx="6775">
                  <c:v>32136</c:v>
                </c:pt>
                <c:pt idx="6776">
                  <c:v>32139</c:v>
                </c:pt>
                <c:pt idx="6777">
                  <c:v>32140</c:v>
                </c:pt>
                <c:pt idx="6778">
                  <c:v>32141</c:v>
                </c:pt>
                <c:pt idx="6779">
                  <c:v>32142</c:v>
                </c:pt>
                <c:pt idx="6780">
                  <c:v>32143</c:v>
                </c:pt>
                <c:pt idx="6781">
                  <c:v>32146</c:v>
                </c:pt>
                <c:pt idx="6782">
                  <c:v>32147</c:v>
                </c:pt>
                <c:pt idx="6783">
                  <c:v>32148</c:v>
                </c:pt>
                <c:pt idx="6784">
                  <c:v>32149</c:v>
                </c:pt>
                <c:pt idx="6785">
                  <c:v>32150</c:v>
                </c:pt>
                <c:pt idx="6786">
                  <c:v>32153</c:v>
                </c:pt>
                <c:pt idx="6787">
                  <c:v>32154</c:v>
                </c:pt>
                <c:pt idx="6788">
                  <c:v>32155</c:v>
                </c:pt>
                <c:pt idx="6789">
                  <c:v>32156</c:v>
                </c:pt>
                <c:pt idx="6790">
                  <c:v>32157</c:v>
                </c:pt>
                <c:pt idx="6791">
                  <c:v>32160</c:v>
                </c:pt>
                <c:pt idx="6792">
                  <c:v>32161</c:v>
                </c:pt>
                <c:pt idx="6793">
                  <c:v>32162</c:v>
                </c:pt>
                <c:pt idx="6794">
                  <c:v>32163</c:v>
                </c:pt>
                <c:pt idx="6795">
                  <c:v>32164</c:v>
                </c:pt>
                <c:pt idx="6796">
                  <c:v>32167</c:v>
                </c:pt>
                <c:pt idx="6797">
                  <c:v>32168</c:v>
                </c:pt>
                <c:pt idx="6798">
                  <c:v>32169</c:v>
                </c:pt>
                <c:pt idx="6799">
                  <c:v>32170</c:v>
                </c:pt>
                <c:pt idx="6800">
                  <c:v>32171</c:v>
                </c:pt>
                <c:pt idx="6801">
                  <c:v>32174</c:v>
                </c:pt>
                <c:pt idx="6802">
                  <c:v>32175</c:v>
                </c:pt>
                <c:pt idx="6803">
                  <c:v>32176</c:v>
                </c:pt>
                <c:pt idx="6804">
                  <c:v>32177</c:v>
                </c:pt>
                <c:pt idx="6805">
                  <c:v>32178</c:v>
                </c:pt>
                <c:pt idx="6806">
                  <c:v>32181</c:v>
                </c:pt>
                <c:pt idx="6807">
                  <c:v>32182</c:v>
                </c:pt>
                <c:pt idx="6808">
                  <c:v>32183</c:v>
                </c:pt>
                <c:pt idx="6809">
                  <c:v>32184</c:v>
                </c:pt>
                <c:pt idx="6810">
                  <c:v>32185</c:v>
                </c:pt>
                <c:pt idx="6811">
                  <c:v>32188</c:v>
                </c:pt>
                <c:pt idx="6812">
                  <c:v>32189</c:v>
                </c:pt>
                <c:pt idx="6813">
                  <c:v>32190</c:v>
                </c:pt>
                <c:pt idx="6814">
                  <c:v>32191</c:v>
                </c:pt>
                <c:pt idx="6815">
                  <c:v>32192</c:v>
                </c:pt>
                <c:pt idx="6816">
                  <c:v>32195</c:v>
                </c:pt>
                <c:pt idx="6817">
                  <c:v>32196</c:v>
                </c:pt>
                <c:pt idx="6818">
                  <c:v>32197</c:v>
                </c:pt>
                <c:pt idx="6819">
                  <c:v>32198</c:v>
                </c:pt>
                <c:pt idx="6820">
                  <c:v>32199</c:v>
                </c:pt>
                <c:pt idx="6821">
                  <c:v>32202</c:v>
                </c:pt>
                <c:pt idx="6822">
                  <c:v>32203</c:v>
                </c:pt>
                <c:pt idx="6823">
                  <c:v>32204</c:v>
                </c:pt>
                <c:pt idx="6824">
                  <c:v>32205</c:v>
                </c:pt>
                <c:pt idx="6825">
                  <c:v>32206</c:v>
                </c:pt>
                <c:pt idx="6826">
                  <c:v>32209</c:v>
                </c:pt>
                <c:pt idx="6827">
                  <c:v>32210</c:v>
                </c:pt>
                <c:pt idx="6828">
                  <c:v>32211</c:v>
                </c:pt>
                <c:pt idx="6829">
                  <c:v>32212</c:v>
                </c:pt>
                <c:pt idx="6830">
                  <c:v>32213</c:v>
                </c:pt>
                <c:pt idx="6831">
                  <c:v>32216</c:v>
                </c:pt>
                <c:pt idx="6832">
                  <c:v>32217</c:v>
                </c:pt>
                <c:pt idx="6833">
                  <c:v>32218</c:v>
                </c:pt>
                <c:pt idx="6834">
                  <c:v>32219</c:v>
                </c:pt>
                <c:pt idx="6835">
                  <c:v>32220</c:v>
                </c:pt>
                <c:pt idx="6836">
                  <c:v>32223</c:v>
                </c:pt>
                <c:pt idx="6837">
                  <c:v>32224</c:v>
                </c:pt>
                <c:pt idx="6838">
                  <c:v>32225</c:v>
                </c:pt>
                <c:pt idx="6839">
                  <c:v>32226</c:v>
                </c:pt>
                <c:pt idx="6840">
                  <c:v>32227</c:v>
                </c:pt>
                <c:pt idx="6841">
                  <c:v>32230</c:v>
                </c:pt>
                <c:pt idx="6842">
                  <c:v>32231</c:v>
                </c:pt>
                <c:pt idx="6843">
                  <c:v>32232</c:v>
                </c:pt>
                <c:pt idx="6844">
                  <c:v>32233</c:v>
                </c:pt>
                <c:pt idx="6845">
                  <c:v>32234</c:v>
                </c:pt>
                <c:pt idx="6846">
                  <c:v>32237</c:v>
                </c:pt>
                <c:pt idx="6847">
                  <c:v>32238</c:v>
                </c:pt>
                <c:pt idx="6848">
                  <c:v>32239</c:v>
                </c:pt>
                <c:pt idx="6849">
                  <c:v>32240</c:v>
                </c:pt>
                <c:pt idx="6850">
                  <c:v>32241</c:v>
                </c:pt>
                <c:pt idx="6851">
                  <c:v>32244</c:v>
                </c:pt>
                <c:pt idx="6852">
                  <c:v>32245</c:v>
                </c:pt>
                <c:pt idx="6853">
                  <c:v>32246</c:v>
                </c:pt>
                <c:pt idx="6854">
                  <c:v>32247</c:v>
                </c:pt>
                <c:pt idx="6855">
                  <c:v>32248</c:v>
                </c:pt>
                <c:pt idx="6856">
                  <c:v>32251</c:v>
                </c:pt>
                <c:pt idx="6857">
                  <c:v>32252</c:v>
                </c:pt>
                <c:pt idx="6858">
                  <c:v>32253</c:v>
                </c:pt>
                <c:pt idx="6859">
                  <c:v>32254</c:v>
                </c:pt>
                <c:pt idx="6860">
                  <c:v>32255</c:v>
                </c:pt>
                <c:pt idx="6861">
                  <c:v>32258</c:v>
                </c:pt>
                <c:pt idx="6862">
                  <c:v>32259</c:v>
                </c:pt>
                <c:pt idx="6863">
                  <c:v>32260</c:v>
                </c:pt>
                <c:pt idx="6864">
                  <c:v>32261</c:v>
                </c:pt>
                <c:pt idx="6865">
                  <c:v>32262</c:v>
                </c:pt>
                <c:pt idx="6866">
                  <c:v>32265</c:v>
                </c:pt>
                <c:pt idx="6867">
                  <c:v>32266</c:v>
                </c:pt>
                <c:pt idx="6868">
                  <c:v>32267</c:v>
                </c:pt>
                <c:pt idx="6869">
                  <c:v>32268</c:v>
                </c:pt>
                <c:pt idx="6870">
                  <c:v>32269</c:v>
                </c:pt>
                <c:pt idx="6871">
                  <c:v>32272</c:v>
                </c:pt>
                <c:pt idx="6872">
                  <c:v>32273</c:v>
                </c:pt>
                <c:pt idx="6873">
                  <c:v>32274</c:v>
                </c:pt>
                <c:pt idx="6874">
                  <c:v>32275</c:v>
                </c:pt>
                <c:pt idx="6875">
                  <c:v>32276</c:v>
                </c:pt>
                <c:pt idx="6876">
                  <c:v>32279</c:v>
                </c:pt>
                <c:pt idx="6877">
                  <c:v>32280</c:v>
                </c:pt>
                <c:pt idx="6878">
                  <c:v>32281</c:v>
                </c:pt>
                <c:pt idx="6879">
                  <c:v>32282</c:v>
                </c:pt>
                <c:pt idx="6880">
                  <c:v>32283</c:v>
                </c:pt>
                <c:pt idx="6881">
                  <c:v>32286</c:v>
                </c:pt>
                <c:pt idx="6882">
                  <c:v>32287</c:v>
                </c:pt>
                <c:pt idx="6883">
                  <c:v>32288</c:v>
                </c:pt>
                <c:pt idx="6884">
                  <c:v>32289</c:v>
                </c:pt>
                <c:pt idx="6885">
                  <c:v>32290</c:v>
                </c:pt>
                <c:pt idx="6886">
                  <c:v>32293</c:v>
                </c:pt>
                <c:pt idx="6887">
                  <c:v>32294</c:v>
                </c:pt>
                <c:pt idx="6888">
                  <c:v>32295</c:v>
                </c:pt>
                <c:pt idx="6889">
                  <c:v>32296</c:v>
                </c:pt>
                <c:pt idx="6890">
                  <c:v>32297</c:v>
                </c:pt>
                <c:pt idx="6891">
                  <c:v>32300</c:v>
                </c:pt>
                <c:pt idx="6892">
                  <c:v>32301</c:v>
                </c:pt>
                <c:pt idx="6893">
                  <c:v>32302</c:v>
                </c:pt>
                <c:pt idx="6894">
                  <c:v>32303</c:v>
                </c:pt>
                <c:pt idx="6895">
                  <c:v>32304</c:v>
                </c:pt>
                <c:pt idx="6896">
                  <c:v>32307</c:v>
                </c:pt>
                <c:pt idx="6897">
                  <c:v>32308</c:v>
                </c:pt>
                <c:pt idx="6898">
                  <c:v>32309</c:v>
                </c:pt>
                <c:pt idx="6899">
                  <c:v>32310</c:v>
                </c:pt>
                <c:pt idx="6900">
                  <c:v>32311</c:v>
                </c:pt>
                <c:pt idx="6901">
                  <c:v>32314</c:v>
                </c:pt>
                <c:pt idx="6902">
                  <c:v>32315</c:v>
                </c:pt>
                <c:pt idx="6903">
                  <c:v>32316</c:v>
                </c:pt>
                <c:pt idx="6904">
                  <c:v>32317</c:v>
                </c:pt>
                <c:pt idx="6905">
                  <c:v>32318</c:v>
                </c:pt>
                <c:pt idx="6906">
                  <c:v>32321</c:v>
                </c:pt>
                <c:pt idx="6907">
                  <c:v>32322</c:v>
                </c:pt>
                <c:pt idx="6908">
                  <c:v>32323</c:v>
                </c:pt>
                <c:pt idx="6909">
                  <c:v>32324</c:v>
                </c:pt>
                <c:pt idx="6910">
                  <c:v>32325</c:v>
                </c:pt>
                <c:pt idx="6911">
                  <c:v>32328</c:v>
                </c:pt>
                <c:pt idx="6912">
                  <c:v>32329</c:v>
                </c:pt>
                <c:pt idx="6913">
                  <c:v>32330</c:v>
                </c:pt>
                <c:pt idx="6914">
                  <c:v>32331</c:v>
                </c:pt>
                <c:pt idx="6915">
                  <c:v>32332</c:v>
                </c:pt>
                <c:pt idx="6916">
                  <c:v>32335</c:v>
                </c:pt>
                <c:pt idx="6917">
                  <c:v>32336</c:v>
                </c:pt>
                <c:pt idx="6918">
                  <c:v>32337</c:v>
                </c:pt>
                <c:pt idx="6919">
                  <c:v>32338</c:v>
                </c:pt>
                <c:pt idx="6920">
                  <c:v>32339</c:v>
                </c:pt>
                <c:pt idx="6921">
                  <c:v>32342</c:v>
                </c:pt>
                <c:pt idx="6922">
                  <c:v>32343</c:v>
                </c:pt>
                <c:pt idx="6923">
                  <c:v>32344</c:v>
                </c:pt>
                <c:pt idx="6924">
                  <c:v>32345</c:v>
                </c:pt>
                <c:pt idx="6925">
                  <c:v>32346</c:v>
                </c:pt>
                <c:pt idx="6926">
                  <c:v>32349</c:v>
                </c:pt>
                <c:pt idx="6927">
                  <c:v>32350</c:v>
                </c:pt>
                <c:pt idx="6928">
                  <c:v>32351</c:v>
                </c:pt>
                <c:pt idx="6929">
                  <c:v>32352</c:v>
                </c:pt>
                <c:pt idx="6930">
                  <c:v>32353</c:v>
                </c:pt>
                <c:pt idx="6931">
                  <c:v>32356</c:v>
                </c:pt>
                <c:pt idx="6932">
                  <c:v>32357</c:v>
                </c:pt>
                <c:pt idx="6933">
                  <c:v>32358</c:v>
                </c:pt>
                <c:pt idx="6934">
                  <c:v>32359</c:v>
                </c:pt>
                <c:pt idx="6935">
                  <c:v>32360</c:v>
                </c:pt>
                <c:pt idx="6936">
                  <c:v>32363</c:v>
                </c:pt>
                <c:pt idx="6937">
                  <c:v>32364</c:v>
                </c:pt>
                <c:pt idx="6938">
                  <c:v>32365</c:v>
                </c:pt>
                <c:pt idx="6939">
                  <c:v>32366</c:v>
                </c:pt>
                <c:pt idx="6940">
                  <c:v>32367</c:v>
                </c:pt>
                <c:pt idx="6941">
                  <c:v>32370</c:v>
                </c:pt>
                <c:pt idx="6942">
                  <c:v>32371</c:v>
                </c:pt>
                <c:pt idx="6943">
                  <c:v>32372</c:v>
                </c:pt>
                <c:pt idx="6944">
                  <c:v>32373</c:v>
                </c:pt>
                <c:pt idx="6945">
                  <c:v>32374</c:v>
                </c:pt>
                <c:pt idx="6946">
                  <c:v>32377</c:v>
                </c:pt>
                <c:pt idx="6947">
                  <c:v>32378</c:v>
                </c:pt>
                <c:pt idx="6948">
                  <c:v>32379</c:v>
                </c:pt>
                <c:pt idx="6949">
                  <c:v>32380</c:v>
                </c:pt>
                <c:pt idx="6950">
                  <c:v>32381</c:v>
                </c:pt>
                <c:pt idx="6951">
                  <c:v>32384</c:v>
                </c:pt>
                <c:pt idx="6952">
                  <c:v>32385</c:v>
                </c:pt>
                <c:pt idx="6953">
                  <c:v>32386</c:v>
                </c:pt>
                <c:pt idx="6954">
                  <c:v>32387</c:v>
                </c:pt>
                <c:pt idx="6955">
                  <c:v>32388</c:v>
                </c:pt>
                <c:pt idx="6956">
                  <c:v>32391</c:v>
                </c:pt>
                <c:pt idx="6957">
                  <c:v>32392</c:v>
                </c:pt>
                <c:pt idx="6958">
                  <c:v>32393</c:v>
                </c:pt>
                <c:pt idx="6959">
                  <c:v>32394</c:v>
                </c:pt>
                <c:pt idx="6960">
                  <c:v>32395</c:v>
                </c:pt>
                <c:pt idx="6961">
                  <c:v>32398</c:v>
                </c:pt>
                <c:pt idx="6962">
                  <c:v>32399</c:v>
                </c:pt>
                <c:pt idx="6963">
                  <c:v>32400</c:v>
                </c:pt>
                <c:pt idx="6964">
                  <c:v>32401</c:v>
                </c:pt>
                <c:pt idx="6965">
                  <c:v>32402</c:v>
                </c:pt>
                <c:pt idx="6966">
                  <c:v>32405</c:v>
                </c:pt>
                <c:pt idx="6967">
                  <c:v>32406</c:v>
                </c:pt>
                <c:pt idx="6968">
                  <c:v>32407</c:v>
                </c:pt>
                <c:pt idx="6969">
                  <c:v>32408</c:v>
                </c:pt>
                <c:pt idx="6970">
                  <c:v>32409</c:v>
                </c:pt>
                <c:pt idx="6971">
                  <c:v>32412</c:v>
                </c:pt>
                <c:pt idx="6972">
                  <c:v>32413</c:v>
                </c:pt>
                <c:pt idx="6973">
                  <c:v>32414</c:v>
                </c:pt>
                <c:pt idx="6974">
                  <c:v>32415</c:v>
                </c:pt>
                <c:pt idx="6975">
                  <c:v>32416</c:v>
                </c:pt>
                <c:pt idx="6976">
                  <c:v>32419</c:v>
                </c:pt>
                <c:pt idx="6977">
                  <c:v>32420</c:v>
                </c:pt>
                <c:pt idx="6978">
                  <c:v>32421</c:v>
                </c:pt>
                <c:pt idx="6979">
                  <c:v>32422</c:v>
                </c:pt>
                <c:pt idx="6980">
                  <c:v>32423</c:v>
                </c:pt>
                <c:pt idx="6981">
                  <c:v>32426</c:v>
                </c:pt>
                <c:pt idx="6982">
                  <c:v>32427</c:v>
                </c:pt>
                <c:pt idx="6983">
                  <c:v>32428</c:v>
                </c:pt>
                <c:pt idx="6984">
                  <c:v>32429</c:v>
                </c:pt>
                <c:pt idx="6985">
                  <c:v>32430</c:v>
                </c:pt>
                <c:pt idx="6986">
                  <c:v>32433</c:v>
                </c:pt>
                <c:pt idx="6987">
                  <c:v>32434</c:v>
                </c:pt>
                <c:pt idx="6988">
                  <c:v>32435</c:v>
                </c:pt>
                <c:pt idx="6989">
                  <c:v>32436</c:v>
                </c:pt>
                <c:pt idx="6990">
                  <c:v>32437</c:v>
                </c:pt>
                <c:pt idx="6991">
                  <c:v>32440</c:v>
                </c:pt>
                <c:pt idx="6992">
                  <c:v>32441</c:v>
                </c:pt>
                <c:pt idx="6993">
                  <c:v>32442</c:v>
                </c:pt>
                <c:pt idx="6994">
                  <c:v>32443</c:v>
                </c:pt>
                <c:pt idx="6995">
                  <c:v>32444</c:v>
                </c:pt>
                <c:pt idx="6996">
                  <c:v>32447</c:v>
                </c:pt>
                <c:pt idx="6997">
                  <c:v>32448</c:v>
                </c:pt>
                <c:pt idx="6998">
                  <c:v>32449</c:v>
                </c:pt>
                <c:pt idx="6999">
                  <c:v>32450</c:v>
                </c:pt>
                <c:pt idx="7000">
                  <c:v>32451</c:v>
                </c:pt>
                <c:pt idx="7001">
                  <c:v>32454</c:v>
                </c:pt>
                <c:pt idx="7002">
                  <c:v>32455</c:v>
                </c:pt>
                <c:pt idx="7003">
                  <c:v>32456</c:v>
                </c:pt>
                <c:pt idx="7004">
                  <c:v>32457</c:v>
                </c:pt>
                <c:pt idx="7005">
                  <c:v>32458</c:v>
                </c:pt>
                <c:pt idx="7006">
                  <c:v>32461</c:v>
                </c:pt>
                <c:pt idx="7007">
                  <c:v>32462</c:v>
                </c:pt>
                <c:pt idx="7008">
                  <c:v>32463</c:v>
                </c:pt>
                <c:pt idx="7009">
                  <c:v>32464</c:v>
                </c:pt>
                <c:pt idx="7010">
                  <c:v>32465</c:v>
                </c:pt>
                <c:pt idx="7011">
                  <c:v>32468</c:v>
                </c:pt>
                <c:pt idx="7012">
                  <c:v>32469</c:v>
                </c:pt>
                <c:pt idx="7013">
                  <c:v>32470</c:v>
                </c:pt>
                <c:pt idx="7014">
                  <c:v>32471</c:v>
                </c:pt>
                <c:pt idx="7015">
                  <c:v>32472</c:v>
                </c:pt>
                <c:pt idx="7016">
                  <c:v>32475</c:v>
                </c:pt>
                <c:pt idx="7017">
                  <c:v>32476</c:v>
                </c:pt>
                <c:pt idx="7018">
                  <c:v>32477</c:v>
                </c:pt>
                <c:pt idx="7019">
                  <c:v>32478</c:v>
                </c:pt>
                <c:pt idx="7020">
                  <c:v>32479</c:v>
                </c:pt>
                <c:pt idx="7021">
                  <c:v>32482</c:v>
                </c:pt>
                <c:pt idx="7022">
                  <c:v>32483</c:v>
                </c:pt>
                <c:pt idx="7023">
                  <c:v>32484</c:v>
                </c:pt>
                <c:pt idx="7024">
                  <c:v>32485</c:v>
                </c:pt>
                <c:pt idx="7025">
                  <c:v>32486</c:v>
                </c:pt>
                <c:pt idx="7026">
                  <c:v>32489</c:v>
                </c:pt>
                <c:pt idx="7027">
                  <c:v>32490</c:v>
                </c:pt>
                <c:pt idx="7028">
                  <c:v>32491</c:v>
                </c:pt>
                <c:pt idx="7029">
                  <c:v>32492</c:v>
                </c:pt>
                <c:pt idx="7030">
                  <c:v>32493</c:v>
                </c:pt>
                <c:pt idx="7031">
                  <c:v>32496</c:v>
                </c:pt>
                <c:pt idx="7032">
                  <c:v>32497</c:v>
                </c:pt>
                <c:pt idx="7033">
                  <c:v>32498</c:v>
                </c:pt>
                <c:pt idx="7034">
                  <c:v>32499</c:v>
                </c:pt>
                <c:pt idx="7035">
                  <c:v>32500</c:v>
                </c:pt>
                <c:pt idx="7036">
                  <c:v>32503</c:v>
                </c:pt>
                <c:pt idx="7037">
                  <c:v>32504</c:v>
                </c:pt>
                <c:pt idx="7038">
                  <c:v>32505</c:v>
                </c:pt>
                <c:pt idx="7039">
                  <c:v>32506</c:v>
                </c:pt>
                <c:pt idx="7040">
                  <c:v>32507</c:v>
                </c:pt>
                <c:pt idx="7041">
                  <c:v>32510</c:v>
                </c:pt>
                <c:pt idx="7042">
                  <c:v>32511</c:v>
                </c:pt>
                <c:pt idx="7043">
                  <c:v>32512</c:v>
                </c:pt>
                <c:pt idx="7044">
                  <c:v>32513</c:v>
                </c:pt>
                <c:pt idx="7045">
                  <c:v>32514</c:v>
                </c:pt>
                <c:pt idx="7046">
                  <c:v>32517</c:v>
                </c:pt>
                <c:pt idx="7047">
                  <c:v>32518</c:v>
                </c:pt>
                <c:pt idx="7048">
                  <c:v>32519</c:v>
                </c:pt>
                <c:pt idx="7049">
                  <c:v>32520</c:v>
                </c:pt>
                <c:pt idx="7050">
                  <c:v>32521</c:v>
                </c:pt>
                <c:pt idx="7051">
                  <c:v>32524</c:v>
                </c:pt>
                <c:pt idx="7052">
                  <c:v>32525</c:v>
                </c:pt>
                <c:pt idx="7053">
                  <c:v>32526</c:v>
                </c:pt>
                <c:pt idx="7054">
                  <c:v>32527</c:v>
                </c:pt>
                <c:pt idx="7055">
                  <c:v>32528</c:v>
                </c:pt>
                <c:pt idx="7056">
                  <c:v>32531</c:v>
                </c:pt>
                <c:pt idx="7057">
                  <c:v>32532</c:v>
                </c:pt>
                <c:pt idx="7058">
                  <c:v>32533</c:v>
                </c:pt>
                <c:pt idx="7059">
                  <c:v>32534</c:v>
                </c:pt>
                <c:pt idx="7060">
                  <c:v>32535</c:v>
                </c:pt>
                <c:pt idx="7061">
                  <c:v>32538</c:v>
                </c:pt>
                <c:pt idx="7062">
                  <c:v>32539</c:v>
                </c:pt>
                <c:pt idx="7063">
                  <c:v>32540</c:v>
                </c:pt>
                <c:pt idx="7064">
                  <c:v>32541</c:v>
                </c:pt>
                <c:pt idx="7065">
                  <c:v>32542</c:v>
                </c:pt>
                <c:pt idx="7066">
                  <c:v>32545</c:v>
                </c:pt>
                <c:pt idx="7067">
                  <c:v>32546</c:v>
                </c:pt>
                <c:pt idx="7068">
                  <c:v>32547</c:v>
                </c:pt>
                <c:pt idx="7069">
                  <c:v>32548</c:v>
                </c:pt>
                <c:pt idx="7070">
                  <c:v>32549</c:v>
                </c:pt>
                <c:pt idx="7071">
                  <c:v>32552</c:v>
                </c:pt>
                <c:pt idx="7072">
                  <c:v>32553</c:v>
                </c:pt>
                <c:pt idx="7073">
                  <c:v>32554</c:v>
                </c:pt>
                <c:pt idx="7074">
                  <c:v>32555</c:v>
                </c:pt>
                <c:pt idx="7075">
                  <c:v>32556</c:v>
                </c:pt>
                <c:pt idx="7076">
                  <c:v>32559</c:v>
                </c:pt>
                <c:pt idx="7077">
                  <c:v>32560</c:v>
                </c:pt>
                <c:pt idx="7078">
                  <c:v>32561</c:v>
                </c:pt>
                <c:pt idx="7079">
                  <c:v>32562</c:v>
                </c:pt>
                <c:pt idx="7080">
                  <c:v>32563</c:v>
                </c:pt>
                <c:pt idx="7081">
                  <c:v>32566</c:v>
                </c:pt>
                <c:pt idx="7082">
                  <c:v>32567</c:v>
                </c:pt>
                <c:pt idx="7083">
                  <c:v>32568</c:v>
                </c:pt>
                <c:pt idx="7084">
                  <c:v>32569</c:v>
                </c:pt>
                <c:pt idx="7085">
                  <c:v>32570</c:v>
                </c:pt>
                <c:pt idx="7086">
                  <c:v>32573</c:v>
                </c:pt>
                <c:pt idx="7087">
                  <c:v>32574</c:v>
                </c:pt>
                <c:pt idx="7088">
                  <c:v>32575</c:v>
                </c:pt>
                <c:pt idx="7089">
                  <c:v>32576</c:v>
                </c:pt>
                <c:pt idx="7090">
                  <c:v>32577</c:v>
                </c:pt>
                <c:pt idx="7091">
                  <c:v>32580</c:v>
                </c:pt>
                <c:pt idx="7092">
                  <c:v>32581</c:v>
                </c:pt>
                <c:pt idx="7093">
                  <c:v>32582</c:v>
                </c:pt>
                <c:pt idx="7094">
                  <c:v>32583</c:v>
                </c:pt>
                <c:pt idx="7095">
                  <c:v>32584</c:v>
                </c:pt>
                <c:pt idx="7096">
                  <c:v>32587</c:v>
                </c:pt>
                <c:pt idx="7097">
                  <c:v>32588</c:v>
                </c:pt>
                <c:pt idx="7098">
                  <c:v>32589</c:v>
                </c:pt>
                <c:pt idx="7099">
                  <c:v>32590</c:v>
                </c:pt>
                <c:pt idx="7100">
                  <c:v>32591</c:v>
                </c:pt>
                <c:pt idx="7101">
                  <c:v>32594</c:v>
                </c:pt>
                <c:pt idx="7102">
                  <c:v>32595</c:v>
                </c:pt>
                <c:pt idx="7103">
                  <c:v>32596</c:v>
                </c:pt>
                <c:pt idx="7104">
                  <c:v>32597</c:v>
                </c:pt>
                <c:pt idx="7105">
                  <c:v>32598</c:v>
                </c:pt>
                <c:pt idx="7106">
                  <c:v>32601</c:v>
                </c:pt>
                <c:pt idx="7107">
                  <c:v>32602</c:v>
                </c:pt>
                <c:pt idx="7108">
                  <c:v>32603</c:v>
                </c:pt>
                <c:pt idx="7109">
                  <c:v>32604</c:v>
                </c:pt>
                <c:pt idx="7110">
                  <c:v>32605</c:v>
                </c:pt>
                <c:pt idx="7111">
                  <c:v>32608</c:v>
                </c:pt>
                <c:pt idx="7112">
                  <c:v>32609</c:v>
                </c:pt>
                <c:pt idx="7113">
                  <c:v>32610</c:v>
                </c:pt>
                <c:pt idx="7114">
                  <c:v>32611</c:v>
                </c:pt>
                <c:pt idx="7115">
                  <c:v>32612</c:v>
                </c:pt>
                <c:pt idx="7116">
                  <c:v>32615</c:v>
                </c:pt>
                <c:pt idx="7117">
                  <c:v>32616</c:v>
                </c:pt>
                <c:pt idx="7118">
                  <c:v>32617</c:v>
                </c:pt>
                <c:pt idx="7119">
                  <c:v>32618</c:v>
                </c:pt>
                <c:pt idx="7120">
                  <c:v>32619</c:v>
                </c:pt>
                <c:pt idx="7121">
                  <c:v>32622</c:v>
                </c:pt>
                <c:pt idx="7122">
                  <c:v>32623</c:v>
                </c:pt>
                <c:pt idx="7123">
                  <c:v>32624</c:v>
                </c:pt>
                <c:pt idx="7124">
                  <c:v>32625</c:v>
                </c:pt>
                <c:pt idx="7125">
                  <c:v>32626</c:v>
                </c:pt>
                <c:pt idx="7126">
                  <c:v>32629</c:v>
                </c:pt>
                <c:pt idx="7127">
                  <c:v>32630</c:v>
                </c:pt>
                <c:pt idx="7128">
                  <c:v>32631</c:v>
                </c:pt>
                <c:pt idx="7129">
                  <c:v>32632</c:v>
                </c:pt>
                <c:pt idx="7130">
                  <c:v>32633</c:v>
                </c:pt>
                <c:pt idx="7131">
                  <c:v>32636</c:v>
                </c:pt>
                <c:pt idx="7132">
                  <c:v>32637</c:v>
                </c:pt>
                <c:pt idx="7133">
                  <c:v>32638</c:v>
                </c:pt>
                <c:pt idx="7134">
                  <c:v>32639</c:v>
                </c:pt>
                <c:pt idx="7135">
                  <c:v>32640</c:v>
                </c:pt>
                <c:pt idx="7136">
                  <c:v>32643</c:v>
                </c:pt>
                <c:pt idx="7137">
                  <c:v>32644</c:v>
                </c:pt>
                <c:pt idx="7138">
                  <c:v>32645</c:v>
                </c:pt>
                <c:pt idx="7139">
                  <c:v>32646</c:v>
                </c:pt>
                <c:pt idx="7140">
                  <c:v>32647</c:v>
                </c:pt>
                <c:pt idx="7141">
                  <c:v>32650</c:v>
                </c:pt>
                <c:pt idx="7142">
                  <c:v>32651</c:v>
                </c:pt>
                <c:pt idx="7143">
                  <c:v>32652</c:v>
                </c:pt>
                <c:pt idx="7144">
                  <c:v>32653</c:v>
                </c:pt>
                <c:pt idx="7145">
                  <c:v>32654</c:v>
                </c:pt>
                <c:pt idx="7146">
                  <c:v>32657</c:v>
                </c:pt>
                <c:pt idx="7147">
                  <c:v>32658</c:v>
                </c:pt>
                <c:pt idx="7148">
                  <c:v>32659</c:v>
                </c:pt>
                <c:pt idx="7149">
                  <c:v>32660</c:v>
                </c:pt>
                <c:pt idx="7150">
                  <c:v>32661</c:v>
                </c:pt>
                <c:pt idx="7151">
                  <c:v>32664</c:v>
                </c:pt>
                <c:pt idx="7152">
                  <c:v>32665</c:v>
                </c:pt>
                <c:pt idx="7153">
                  <c:v>32666</c:v>
                </c:pt>
                <c:pt idx="7154">
                  <c:v>32667</c:v>
                </c:pt>
                <c:pt idx="7155">
                  <c:v>32668</c:v>
                </c:pt>
                <c:pt idx="7156">
                  <c:v>32671</c:v>
                </c:pt>
                <c:pt idx="7157">
                  <c:v>32672</c:v>
                </c:pt>
                <c:pt idx="7158">
                  <c:v>32673</c:v>
                </c:pt>
                <c:pt idx="7159">
                  <c:v>32674</c:v>
                </c:pt>
                <c:pt idx="7160">
                  <c:v>32675</c:v>
                </c:pt>
                <c:pt idx="7161">
                  <c:v>32678</c:v>
                </c:pt>
                <c:pt idx="7162">
                  <c:v>32679</c:v>
                </c:pt>
                <c:pt idx="7163">
                  <c:v>32680</c:v>
                </c:pt>
                <c:pt idx="7164">
                  <c:v>32681</c:v>
                </c:pt>
                <c:pt idx="7165">
                  <c:v>32682</c:v>
                </c:pt>
                <c:pt idx="7166">
                  <c:v>32685</c:v>
                </c:pt>
                <c:pt idx="7167">
                  <c:v>32686</c:v>
                </c:pt>
                <c:pt idx="7168">
                  <c:v>32687</c:v>
                </c:pt>
                <c:pt idx="7169">
                  <c:v>32688</c:v>
                </c:pt>
                <c:pt idx="7170">
                  <c:v>32689</c:v>
                </c:pt>
                <c:pt idx="7171">
                  <c:v>32692</c:v>
                </c:pt>
                <c:pt idx="7172">
                  <c:v>32693</c:v>
                </c:pt>
                <c:pt idx="7173">
                  <c:v>32694</c:v>
                </c:pt>
                <c:pt idx="7174">
                  <c:v>32695</c:v>
                </c:pt>
                <c:pt idx="7175">
                  <c:v>32696</c:v>
                </c:pt>
                <c:pt idx="7176">
                  <c:v>32699</c:v>
                </c:pt>
                <c:pt idx="7177">
                  <c:v>32700</c:v>
                </c:pt>
                <c:pt idx="7178">
                  <c:v>32701</c:v>
                </c:pt>
                <c:pt idx="7179">
                  <c:v>32702</c:v>
                </c:pt>
                <c:pt idx="7180">
                  <c:v>32703</c:v>
                </c:pt>
                <c:pt idx="7181">
                  <c:v>32706</c:v>
                </c:pt>
                <c:pt idx="7182">
                  <c:v>32707</c:v>
                </c:pt>
                <c:pt idx="7183">
                  <c:v>32708</c:v>
                </c:pt>
                <c:pt idx="7184">
                  <c:v>32709</c:v>
                </c:pt>
                <c:pt idx="7185">
                  <c:v>32710</c:v>
                </c:pt>
                <c:pt idx="7186">
                  <c:v>32713</c:v>
                </c:pt>
                <c:pt idx="7187">
                  <c:v>32714</c:v>
                </c:pt>
                <c:pt idx="7188">
                  <c:v>32715</c:v>
                </c:pt>
                <c:pt idx="7189">
                  <c:v>32716</c:v>
                </c:pt>
                <c:pt idx="7190">
                  <c:v>32717</c:v>
                </c:pt>
                <c:pt idx="7191">
                  <c:v>32720</c:v>
                </c:pt>
                <c:pt idx="7192">
                  <c:v>32721</c:v>
                </c:pt>
                <c:pt idx="7193">
                  <c:v>32722</c:v>
                </c:pt>
                <c:pt idx="7194">
                  <c:v>32723</c:v>
                </c:pt>
                <c:pt idx="7195">
                  <c:v>32724</c:v>
                </c:pt>
                <c:pt idx="7196">
                  <c:v>32727</c:v>
                </c:pt>
                <c:pt idx="7197">
                  <c:v>32728</c:v>
                </c:pt>
                <c:pt idx="7198">
                  <c:v>32729</c:v>
                </c:pt>
                <c:pt idx="7199">
                  <c:v>32730</c:v>
                </c:pt>
                <c:pt idx="7200">
                  <c:v>32731</c:v>
                </c:pt>
                <c:pt idx="7201">
                  <c:v>32734</c:v>
                </c:pt>
                <c:pt idx="7202">
                  <c:v>32735</c:v>
                </c:pt>
                <c:pt idx="7203">
                  <c:v>32736</c:v>
                </c:pt>
                <c:pt idx="7204">
                  <c:v>32737</c:v>
                </c:pt>
                <c:pt idx="7205">
                  <c:v>32738</c:v>
                </c:pt>
                <c:pt idx="7206">
                  <c:v>32741</c:v>
                </c:pt>
                <c:pt idx="7207">
                  <c:v>32742</c:v>
                </c:pt>
                <c:pt idx="7208">
                  <c:v>32743</c:v>
                </c:pt>
                <c:pt idx="7209">
                  <c:v>32744</c:v>
                </c:pt>
                <c:pt idx="7210">
                  <c:v>32745</c:v>
                </c:pt>
                <c:pt idx="7211">
                  <c:v>32748</c:v>
                </c:pt>
                <c:pt idx="7212">
                  <c:v>32749</c:v>
                </c:pt>
                <c:pt idx="7213">
                  <c:v>32750</c:v>
                </c:pt>
                <c:pt idx="7214">
                  <c:v>32751</c:v>
                </c:pt>
                <c:pt idx="7215">
                  <c:v>32752</c:v>
                </c:pt>
                <c:pt idx="7216">
                  <c:v>32755</c:v>
                </c:pt>
                <c:pt idx="7217">
                  <c:v>32756</c:v>
                </c:pt>
                <c:pt idx="7218">
                  <c:v>32757</c:v>
                </c:pt>
                <c:pt idx="7219">
                  <c:v>32758</c:v>
                </c:pt>
                <c:pt idx="7220">
                  <c:v>32759</c:v>
                </c:pt>
                <c:pt idx="7221">
                  <c:v>32762</c:v>
                </c:pt>
                <c:pt idx="7222">
                  <c:v>32763</c:v>
                </c:pt>
                <c:pt idx="7223">
                  <c:v>32764</c:v>
                </c:pt>
                <c:pt idx="7224">
                  <c:v>32765</c:v>
                </c:pt>
                <c:pt idx="7225">
                  <c:v>32766</c:v>
                </c:pt>
                <c:pt idx="7226">
                  <c:v>32769</c:v>
                </c:pt>
                <c:pt idx="7227">
                  <c:v>32770</c:v>
                </c:pt>
                <c:pt idx="7228">
                  <c:v>32771</c:v>
                </c:pt>
                <c:pt idx="7229">
                  <c:v>32772</c:v>
                </c:pt>
                <c:pt idx="7230">
                  <c:v>32773</c:v>
                </c:pt>
                <c:pt idx="7231">
                  <c:v>32776</c:v>
                </c:pt>
                <c:pt idx="7232">
                  <c:v>32777</c:v>
                </c:pt>
                <c:pt idx="7233">
                  <c:v>32778</c:v>
                </c:pt>
                <c:pt idx="7234">
                  <c:v>32779</c:v>
                </c:pt>
                <c:pt idx="7235">
                  <c:v>32780</c:v>
                </c:pt>
                <c:pt idx="7236">
                  <c:v>32783</c:v>
                </c:pt>
                <c:pt idx="7237">
                  <c:v>32784</c:v>
                </c:pt>
                <c:pt idx="7238">
                  <c:v>32785</c:v>
                </c:pt>
                <c:pt idx="7239">
                  <c:v>32786</c:v>
                </c:pt>
                <c:pt idx="7240">
                  <c:v>32787</c:v>
                </c:pt>
                <c:pt idx="7241">
                  <c:v>32790</c:v>
                </c:pt>
                <c:pt idx="7242">
                  <c:v>32791</c:v>
                </c:pt>
                <c:pt idx="7243">
                  <c:v>32792</c:v>
                </c:pt>
                <c:pt idx="7244">
                  <c:v>32793</c:v>
                </c:pt>
                <c:pt idx="7245">
                  <c:v>32794</c:v>
                </c:pt>
                <c:pt idx="7246">
                  <c:v>32797</c:v>
                </c:pt>
                <c:pt idx="7247">
                  <c:v>32798</c:v>
                </c:pt>
                <c:pt idx="7248">
                  <c:v>32799</c:v>
                </c:pt>
                <c:pt idx="7249">
                  <c:v>32800</c:v>
                </c:pt>
                <c:pt idx="7250">
                  <c:v>32801</c:v>
                </c:pt>
                <c:pt idx="7251">
                  <c:v>32804</c:v>
                </c:pt>
                <c:pt idx="7252">
                  <c:v>32805</c:v>
                </c:pt>
                <c:pt idx="7253">
                  <c:v>32806</c:v>
                </c:pt>
                <c:pt idx="7254">
                  <c:v>32807</c:v>
                </c:pt>
                <c:pt idx="7255">
                  <c:v>32808</c:v>
                </c:pt>
                <c:pt idx="7256">
                  <c:v>32811</c:v>
                </c:pt>
                <c:pt idx="7257">
                  <c:v>32812</c:v>
                </c:pt>
                <c:pt idx="7258">
                  <c:v>32813</c:v>
                </c:pt>
                <c:pt idx="7259">
                  <c:v>32814</c:v>
                </c:pt>
                <c:pt idx="7260">
                  <c:v>32815</c:v>
                </c:pt>
                <c:pt idx="7261">
                  <c:v>32818</c:v>
                </c:pt>
                <c:pt idx="7262">
                  <c:v>32819</c:v>
                </c:pt>
                <c:pt idx="7263">
                  <c:v>32820</c:v>
                </c:pt>
                <c:pt idx="7264">
                  <c:v>32821</c:v>
                </c:pt>
                <c:pt idx="7265">
                  <c:v>32822</c:v>
                </c:pt>
                <c:pt idx="7266">
                  <c:v>32825</c:v>
                </c:pt>
                <c:pt idx="7267">
                  <c:v>32826</c:v>
                </c:pt>
                <c:pt idx="7268">
                  <c:v>32827</c:v>
                </c:pt>
                <c:pt idx="7269">
                  <c:v>32828</c:v>
                </c:pt>
                <c:pt idx="7270">
                  <c:v>32829</c:v>
                </c:pt>
                <c:pt idx="7271">
                  <c:v>32832</c:v>
                </c:pt>
                <c:pt idx="7272">
                  <c:v>32833</c:v>
                </c:pt>
                <c:pt idx="7273">
                  <c:v>32834</c:v>
                </c:pt>
                <c:pt idx="7274">
                  <c:v>32835</c:v>
                </c:pt>
                <c:pt idx="7275">
                  <c:v>32836</c:v>
                </c:pt>
                <c:pt idx="7276">
                  <c:v>32839</c:v>
                </c:pt>
                <c:pt idx="7277">
                  <c:v>32840</c:v>
                </c:pt>
                <c:pt idx="7278">
                  <c:v>32841</c:v>
                </c:pt>
                <c:pt idx="7279">
                  <c:v>32842</c:v>
                </c:pt>
                <c:pt idx="7280">
                  <c:v>32843</c:v>
                </c:pt>
                <c:pt idx="7281">
                  <c:v>32846</c:v>
                </c:pt>
                <c:pt idx="7282">
                  <c:v>32847</c:v>
                </c:pt>
                <c:pt idx="7283">
                  <c:v>32848</c:v>
                </c:pt>
                <c:pt idx="7284">
                  <c:v>32849</c:v>
                </c:pt>
                <c:pt idx="7285">
                  <c:v>32850</c:v>
                </c:pt>
                <c:pt idx="7286">
                  <c:v>32853</c:v>
                </c:pt>
                <c:pt idx="7287">
                  <c:v>32854</c:v>
                </c:pt>
                <c:pt idx="7288">
                  <c:v>32855</c:v>
                </c:pt>
                <c:pt idx="7289">
                  <c:v>32856</c:v>
                </c:pt>
                <c:pt idx="7290">
                  <c:v>32857</c:v>
                </c:pt>
                <c:pt idx="7291">
                  <c:v>32860</c:v>
                </c:pt>
                <c:pt idx="7292">
                  <c:v>32861</c:v>
                </c:pt>
                <c:pt idx="7293">
                  <c:v>32862</c:v>
                </c:pt>
                <c:pt idx="7294">
                  <c:v>32863</c:v>
                </c:pt>
                <c:pt idx="7295">
                  <c:v>32864</c:v>
                </c:pt>
                <c:pt idx="7296">
                  <c:v>32867</c:v>
                </c:pt>
                <c:pt idx="7297">
                  <c:v>32868</c:v>
                </c:pt>
                <c:pt idx="7298">
                  <c:v>32869</c:v>
                </c:pt>
                <c:pt idx="7299">
                  <c:v>32870</c:v>
                </c:pt>
                <c:pt idx="7300">
                  <c:v>32871</c:v>
                </c:pt>
                <c:pt idx="7301">
                  <c:v>32874</c:v>
                </c:pt>
                <c:pt idx="7302">
                  <c:v>32875</c:v>
                </c:pt>
                <c:pt idx="7303">
                  <c:v>32876</c:v>
                </c:pt>
                <c:pt idx="7304">
                  <c:v>32877</c:v>
                </c:pt>
                <c:pt idx="7305">
                  <c:v>32878</c:v>
                </c:pt>
                <c:pt idx="7306">
                  <c:v>32881</c:v>
                </c:pt>
                <c:pt idx="7307">
                  <c:v>32882</c:v>
                </c:pt>
                <c:pt idx="7308">
                  <c:v>32883</c:v>
                </c:pt>
                <c:pt idx="7309">
                  <c:v>32884</c:v>
                </c:pt>
                <c:pt idx="7310">
                  <c:v>32885</c:v>
                </c:pt>
                <c:pt idx="7311">
                  <c:v>32888</c:v>
                </c:pt>
                <c:pt idx="7312">
                  <c:v>32889</c:v>
                </c:pt>
                <c:pt idx="7313">
                  <c:v>32890</c:v>
                </c:pt>
                <c:pt idx="7314">
                  <c:v>32891</c:v>
                </c:pt>
                <c:pt idx="7315">
                  <c:v>32892</c:v>
                </c:pt>
                <c:pt idx="7316">
                  <c:v>32895</c:v>
                </c:pt>
                <c:pt idx="7317">
                  <c:v>32896</c:v>
                </c:pt>
                <c:pt idx="7318">
                  <c:v>32897</c:v>
                </c:pt>
                <c:pt idx="7319">
                  <c:v>32898</c:v>
                </c:pt>
                <c:pt idx="7320">
                  <c:v>32899</c:v>
                </c:pt>
                <c:pt idx="7321">
                  <c:v>32902</c:v>
                </c:pt>
                <c:pt idx="7322">
                  <c:v>32903</c:v>
                </c:pt>
                <c:pt idx="7323">
                  <c:v>32904</c:v>
                </c:pt>
                <c:pt idx="7324">
                  <c:v>32905</c:v>
                </c:pt>
                <c:pt idx="7325">
                  <c:v>32906</c:v>
                </c:pt>
                <c:pt idx="7326">
                  <c:v>32909</c:v>
                </c:pt>
                <c:pt idx="7327">
                  <c:v>32910</c:v>
                </c:pt>
                <c:pt idx="7328">
                  <c:v>32911</c:v>
                </c:pt>
                <c:pt idx="7329">
                  <c:v>32912</c:v>
                </c:pt>
                <c:pt idx="7330">
                  <c:v>32913</c:v>
                </c:pt>
                <c:pt idx="7331">
                  <c:v>32916</c:v>
                </c:pt>
                <c:pt idx="7332">
                  <c:v>32917</c:v>
                </c:pt>
                <c:pt idx="7333">
                  <c:v>32918</c:v>
                </c:pt>
                <c:pt idx="7334">
                  <c:v>32919</c:v>
                </c:pt>
                <c:pt idx="7335">
                  <c:v>32920</c:v>
                </c:pt>
                <c:pt idx="7336">
                  <c:v>32923</c:v>
                </c:pt>
                <c:pt idx="7337">
                  <c:v>32924</c:v>
                </c:pt>
                <c:pt idx="7338">
                  <c:v>32925</c:v>
                </c:pt>
                <c:pt idx="7339">
                  <c:v>32926</c:v>
                </c:pt>
                <c:pt idx="7340">
                  <c:v>32927</c:v>
                </c:pt>
                <c:pt idx="7341">
                  <c:v>32930</c:v>
                </c:pt>
                <c:pt idx="7342">
                  <c:v>32931</c:v>
                </c:pt>
                <c:pt idx="7343">
                  <c:v>32932</c:v>
                </c:pt>
                <c:pt idx="7344">
                  <c:v>32933</c:v>
                </c:pt>
                <c:pt idx="7345">
                  <c:v>32934</c:v>
                </c:pt>
                <c:pt idx="7346">
                  <c:v>32937</c:v>
                </c:pt>
                <c:pt idx="7347">
                  <c:v>32938</c:v>
                </c:pt>
                <c:pt idx="7348">
                  <c:v>32939</c:v>
                </c:pt>
                <c:pt idx="7349">
                  <c:v>32940</c:v>
                </c:pt>
                <c:pt idx="7350">
                  <c:v>32941</c:v>
                </c:pt>
                <c:pt idx="7351">
                  <c:v>32944</c:v>
                </c:pt>
                <c:pt idx="7352">
                  <c:v>32945</c:v>
                </c:pt>
                <c:pt idx="7353">
                  <c:v>32946</c:v>
                </c:pt>
                <c:pt idx="7354">
                  <c:v>32947</c:v>
                </c:pt>
                <c:pt idx="7355">
                  <c:v>32948</c:v>
                </c:pt>
                <c:pt idx="7356">
                  <c:v>32951</c:v>
                </c:pt>
                <c:pt idx="7357">
                  <c:v>32952</c:v>
                </c:pt>
                <c:pt idx="7358">
                  <c:v>32953</c:v>
                </c:pt>
                <c:pt idx="7359">
                  <c:v>32954</c:v>
                </c:pt>
                <c:pt idx="7360">
                  <c:v>32955</c:v>
                </c:pt>
                <c:pt idx="7361">
                  <c:v>32958</c:v>
                </c:pt>
                <c:pt idx="7362">
                  <c:v>32959</c:v>
                </c:pt>
                <c:pt idx="7363">
                  <c:v>32960</c:v>
                </c:pt>
                <c:pt idx="7364">
                  <c:v>32961</c:v>
                </c:pt>
                <c:pt idx="7365">
                  <c:v>32962</c:v>
                </c:pt>
                <c:pt idx="7366">
                  <c:v>32965</c:v>
                </c:pt>
                <c:pt idx="7367">
                  <c:v>32966</c:v>
                </c:pt>
                <c:pt idx="7368">
                  <c:v>32967</c:v>
                </c:pt>
                <c:pt idx="7369">
                  <c:v>32968</c:v>
                </c:pt>
                <c:pt idx="7370">
                  <c:v>32969</c:v>
                </c:pt>
                <c:pt idx="7371">
                  <c:v>32972</c:v>
                </c:pt>
                <c:pt idx="7372">
                  <c:v>32973</c:v>
                </c:pt>
                <c:pt idx="7373">
                  <c:v>32974</c:v>
                </c:pt>
                <c:pt idx="7374">
                  <c:v>32975</c:v>
                </c:pt>
                <c:pt idx="7375">
                  <c:v>32976</c:v>
                </c:pt>
                <c:pt idx="7376">
                  <c:v>32979</c:v>
                </c:pt>
                <c:pt idx="7377">
                  <c:v>32980</c:v>
                </c:pt>
                <c:pt idx="7378">
                  <c:v>32981</c:v>
                </c:pt>
                <c:pt idx="7379">
                  <c:v>32982</c:v>
                </c:pt>
                <c:pt idx="7380">
                  <c:v>32983</c:v>
                </c:pt>
                <c:pt idx="7381">
                  <c:v>32986</c:v>
                </c:pt>
                <c:pt idx="7382">
                  <c:v>32987</c:v>
                </c:pt>
                <c:pt idx="7383">
                  <c:v>32988</c:v>
                </c:pt>
                <c:pt idx="7384">
                  <c:v>32989</c:v>
                </c:pt>
                <c:pt idx="7385">
                  <c:v>32990</c:v>
                </c:pt>
                <c:pt idx="7386">
                  <c:v>32993</c:v>
                </c:pt>
                <c:pt idx="7387">
                  <c:v>32994</c:v>
                </c:pt>
                <c:pt idx="7388">
                  <c:v>32995</c:v>
                </c:pt>
                <c:pt idx="7389">
                  <c:v>32996</c:v>
                </c:pt>
                <c:pt idx="7390">
                  <c:v>32997</c:v>
                </c:pt>
                <c:pt idx="7391">
                  <c:v>33000</c:v>
                </c:pt>
                <c:pt idx="7392">
                  <c:v>33001</c:v>
                </c:pt>
                <c:pt idx="7393">
                  <c:v>33002</c:v>
                </c:pt>
                <c:pt idx="7394">
                  <c:v>33003</c:v>
                </c:pt>
                <c:pt idx="7395">
                  <c:v>33004</c:v>
                </c:pt>
                <c:pt idx="7396">
                  <c:v>33007</c:v>
                </c:pt>
                <c:pt idx="7397">
                  <c:v>33008</c:v>
                </c:pt>
                <c:pt idx="7398">
                  <c:v>33009</c:v>
                </c:pt>
                <c:pt idx="7399">
                  <c:v>33010</c:v>
                </c:pt>
                <c:pt idx="7400">
                  <c:v>33011</c:v>
                </c:pt>
                <c:pt idx="7401">
                  <c:v>33014</c:v>
                </c:pt>
                <c:pt idx="7402">
                  <c:v>33015</c:v>
                </c:pt>
                <c:pt idx="7403">
                  <c:v>33016</c:v>
                </c:pt>
                <c:pt idx="7404">
                  <c:v>33017</c:v>
                </c:pt>
                <c:pt idx="7405">
                  <c:v>33018</c:v>
                </c:pt>
                <c:pt idx="7406">
                  <c:v>33021</c:v>
                </c:pt>
                <c:pt idx="7407">
                  <c:v>33022</c:v>
                </c:pt>
                <c:pt idx="7408">
                  <c:v>33023</c:v>
                </c:pt>
                <c:pt idx="7409">
                  <c:v>33024</c:v>
                </c:pt>
                <c:pt idx="7410">
                  <c:v>33025</c:v>
                </c:pt>
                <c:pt idx="7411">
                  <c:v>33028</c:v>
                </c:pt>
                <c:pt idx="7412">
                  <c:v>33029</c:v>
                </c:pt>
                <c:pt idx="7413">
                  <c:v>33030</c:v>
                </c:pt>
                <c:pt idx="7414">
                  <c:v>33031</c:v>
                </c:pt>
                <c:pt idx="7415">
                  <c:v>33032</c:v>
                </c:pt>
                <c:pt idx="7416">
                  <c:v>33035</c:v>
                </c:pt>
                <c:pt idx="7417">
                  <c:v>33036</c:v>
                </c:pt>
                <c:pt idx="7418">
                  <c:v>33037</c:v>
                </c:pt>
                <c:pt idx="7419">
                  <c:v>33038</c:v>
                </c:pt>
                <c:pt idx="7420">
                  <c:v>33039</c:v>
                </c:pt>
                <c:pt idx="7421">
                  <c:v>33042</c:v>
                </c:pt>
                <c:pt idx="7422">
                  <c:v>33043</c:v>
                </c:pt>
                <c:pt idx="7423">
                  <c:v>33044</c:v>
                </c:pt>
                <c:pt idx="7424">
                  <c:v>33045</c:v>
                </c:pt>
                <c:pt idx="7425">
                  <c:v>33046</c:v>
                </c:pt>
                <c:pt idx="7426">
                  <c:v>33049</c:v>
                </c:pt>
                <c:pt idx="7427">
                  <c:v>33050</c:v>
                </c:pt>
                <c:pt idx="7428">
                  <c:v>33051</c:v>
                </c:pt>
                <c:pt idx="7429">
                  <c:v>33052</c:v>
                </c:pt>
                <c:pt idx="7430">
                  <c:v>33053</c:v>
                </c:pt>
                <c:pt idx="7431">
                  <c:v>33056</c:v>
                </c:pt>
                <c:pt idx="7432">
                  <c:v>33057</c:v>
                </c:pt>
                <c:pt idx="7433">
                  <c:v>33058</c:v>
                </c:pt>
                <c:pt idx="7434">
                  <c:v>33059</c:v>
                </c:pt>
                <c:pt idx="7435">
                  <c:v>33060</c:v>
                </c:pt>
                <c:pt idx="7436">
                  <c:v>33063</c:v>
                </c:pt>
                <c:pt idx="7437">
                  <c:v>33064</c:v>
                </c:pt>
                <c:pt idx="7438">
                  <c:v>33065</c:v>
                </c:pt>
                <c:pt idx="7439">
                  <c:v>33066</c:v>
                </c:pt>
                <c:pt idx="7440">
                  <c:v>33067</c:v>
                </c:pt>
                <c:pt idx="7441">
                  <c:v>33070</c:v>
                </c:pt>
                <c:pt idx="7442">
                  <c:v>33071</c:v>
                </c:pt>
                <c:pt idx="7443">
                  <c:v>33072</c:v>
                </c:pt>
                <c:pt idx="7444">
                  <c:v>33073</c:v>
                </c:pt>
                <c:pt idx="7445">
                  <c:v>33074</c:v>
                </c:pt>
                <c:pt idx="7446">
                  <c:v>33077</c:v>
                </c:pt>
                <c:pt idx="7447">
                  <c:v>33078</c:v>
                </c:pt>
                <c:pt idx="7448">
                  <c:v>33079</c:v>
                </c:pt>
                <c:pt idx="7449">
                  <c:v>33080</c:v>
                </c:pt>
                <c:pt idx="7450">
                  <c:v>33081</c:v>
                </c:pt>
                <c:pt idx="7451">
                  <c:v>33084</c:v>
                </c:pt>
                <c:pt idx="7452">
                  <c:v>33085</c:v>
                </c:pt>
                <c:pt idx="7453">
                  <c:v>33086</c:v>
                </c:pt>
                <c:pt idx="7454">
                  <c:v>33087</c:v>
                </c:pt>
                <c:pt idx="7455">
                  <c:v>33088</c:v>
                </c:pt>
                <c:pt idx="7456">
                  <c:v>33091</c:v>
                </c:pt>
                <c:pt idx="7457">
                  <c:v>33092</c:v>
                </c:pt>
                <c:pt idx="7458">
                  <c:v>33093</c:v>
                </c:pt>
                <c:pt idx="7459">
                  <c:v>33094</c:v>
                </c:pt>
                <c:pt idx="7460">
                  <c:v>33095</c:v>
                </c:pt>
                <c:pt idx="7461">
                  <c:v>33098</c:v>
                </c:pt>
                <c:pt idx="7462">
                  <c:v>33099</c:v>
                </c:pt>
                <c:pt idx="7463">
                  <c:v>33100</c:v>
                </c:pt>
                <c:pt idx="7464">
                  <c:v>33101</c:v>
                </c:pt>
                <c:pt idx="7465">
                  <c:v>33102</c:v>
                </c:pt>
                <c:pt idx="7466">
                  <c:v>33105</c:v>
                </c:pt>
                <c:pt idx="7467">
                  <c:v>33106</c:v>
                </c:pt>
                <c:pt idx="7468">
                  <c:v>33107</c:v>
                </c:pt>
                <c:pt idx="7469">
                  <c:v>33108</c:v>
                </c:pt>
                <c:pt idx="7470">
                  <c:v>33109</c:v>
                </c:pt>
                <c:pt idx="7471">
                  <c:v>33112</c:v>
                </c:pt>
                <c:pt idx="7472">
                  <c:v>33113</c:v>
                </c:pt>
                <c:pt idx="7473">
                  <c:v>33114</c:v>
                </c:pt>
                <c:pt idx="7474">
                  <c:v>33115</c:v>
                </c:pt>
                <c:pt idx="7475">
                  <c:v>33116</c:v>
                </c:pt>
                <c:pt idx="7476">
                  <c:v>33119</c:v>
                </c:pt>
                <c:pt idx="7477">
                  <c:v>33120</c:v>
                </c:pt>
                <c:pt idx="7478">
                  <c:v>33121</c:v>
                </c:pt>
                <c:pt idx="7479">
                  <c:v>33122</c:v>
                </c:pt>
                <c:pt idx="7480">
                  <c:v>33123</c:v>
                </c:pt>
                <c:pt idx="7481">
                  <c:v>33126</c:v>
                </c:pt>
                <c:pt idx="7482">
                  <c:v>33127</c:v>
                </c:pt>
                <c:pt idx="7483">
                  <c:v>33128</c:v>
                </c:pt>
                <c:pt idx="7484">
                  <c:v>33129</c:v>
                </c:pt>
                <c:pt idx="7485">
                  <c:v>33130</c:v>
                </c:pt>
                <c:pt idx="7486">
                  <c:v>33133</c:v>
                </c:pt>
                <c:pt idx="7487">
                  <c:v>33134</c:v>
                </c:pt>
                <c:pt idx="7488">
                  <c:v>33135</c:v>
                </c:pt>
                <c:pt idx="7489">
                  <c:v>33136</c:v>
                </c:pt>
                <c:pt idx="7490">
                  <c:v>33137</c:v>
                </c:pt>
                <c:pt idx="7491">
                  <c:v>33140</c:v>
                </c:pt>
                <c:pt idx="7492">
                  <c:v>33141</c:v>
                </c:pt>
                <c:pt idx="7493">
                  <c:v>33142</c:v>
                </c:pt>
                <c:pt idx="7494">
                  <c:v>33143</c:v>
                </c:pt>
                <c:pt idx="7495">
                  <c:v>33144</c:v>
                </c:pt>
                <c:pt idx="7496">
                  <c:v>33147</c:v>
                </c:pt>
                <c:pt idx="7497">
                  <c:v>33148</c:v>
                </c:pt>
                <c:pt idx="7498">
                  <c:v>33149</c:v>
                </c:pt>
                <c:pt idx="7499">
                  <c:v>33150</c:v>
                </c:pt>
                <c:pt idx="7500">
                  <c:v>33151</c:v>
                </c:pt>
                <c:pt idx="7501">
                  <c:v>33154</c:v>
                </c:pt>
                <c:pt idx="7502">
                  <c:v>33155</c:v>
                </c:pt>
                <c:pt idx="7503">
                  <c:v>33156</c:v>
                </c:pt>
                <c:pt idx="7504">
                  <c:v>33157</c:v>
                </c:pt>
                <c:pt idx="7505">
                  <c:v>33158</c:v>
                </c:pt>
                <c:pt idx="7506">
                  <c:v>33161</c:v>
                </c:pt>
                <c:pt idx="7507">
                  <c:v>33162</c:v>
                </c:pt>
                <c:pt idx="7508">
                  <c:v>33163</c:v>
                </c:pt>
                <c:pt idx="7509">
                  <c:v>33164</c:v>
                </c:pt>
                <c:pt idx="7510">
                  <c:v>33165</c:v>
                </c:pt>
                <c:pt idx="7511">
                  <c:v>33168</c:v>
                </c:pt>
                <c:pt idx="7512">
                  <c:v>33169</c:v>
                </c:pt>
                <c:pt idx="7513">
                  <c:v>33170</c:v>
                </c:pt>
                <c:pt idx="7514">
                  <c:v>33171</c:v>
                </c:pt>
                <c:pt idx="7515">
                  <c:v>33172</c:v>
                </c:pt>
                <c:pt idx="7516">
                  <c:v>33175</c:v>
                </c:pt>
                <c:pt idx="7517">
                  <c:v>33176</c:v>
                </c:pt>
                <c:pt idx="7518">
                  <c:v>33177</c:v>
                </c:pt>
                <c:pt idx="7519">
                  <c:v>33178</c:v>
                </c:pt>
                <c:pt idx="7520">
                  <c:v>33179</c:v>
                </c:pt>
                <c:pt idx="7521">
                  <c:v>33182</c:v>
                </c:pt>
                <c:pt idx="7522">
                  <c:v>33183</c:v>
                </c:pt>
                <c:pt idx="7523">
                  <c:v>33184</c:v>
                </c:pt>
                <c:pt idx="7524">
                  <c:v>33185</c:v>
                </c:pt>
                <c:pt idx="7525">
                  <c:v>33186</c:v>
                </c:pt>
                <c:pt idx="7526">
                  <c:v>33189</c:v>
                </c:pt>
                <c:pt idx="7527">
                  <c:v>33190</c:v>
                </c:pt>
                <c:pt idx="7528">
                  <c:v>33191</c:v>
                </c:pt>
                <c:pt idx="7529">
                  <c:v>33192</c:v>
                </c:pt>
                <c:pt idx="7530">
                  <c:v>33193</c:v>
                </c:pt>
                <c:pt idx="7531">
                  <c:v>33196</c:v>
                </c:pt>
                <c:pt idx="7532">
                  <c:v>33197</c:v>
                </c:pt>
                <c:pt idx="7533">
                  <c:v>33198</c:v>
                </c:pt>
                <c:pt idx="7534">
                  <c:v>33199</c:v>
                </c:pt>
                <c:pt idx="7535">
                  <c:v>33200</c:v>
                </c:pt>
                <c:pt idx="7536">
                  <c:v>33203</c:v>
                </c:pt>
                <c:pt idx="7537">
                  <c:v>33204</c:v>
                </c:pt>
                <c:pt idx="7538">
                  <c:v>33205</c:v>
                </c:pt>
                <c:pt idx="7539">
                  <c:v>33206</c:v>
                </c:pt>
                <c:pt idx="7540">
                  <c:v>33207</c:v>
                </c:pt>
                <c:pt idx="7541">
                  <c:v>33210</c:v>
                </c:pt>
                <c:pt idx="7542">
                  <c:v>33211</c:v>
                </c:pt>
                <c:pt idx="7543">
                  <c:v>33212</c:v>
                </c:pt>
                <c:pt idx="7544">
                  <c:v>33213</c:v>
                </c:pt>
                <c:pt idx="7545">
                  <c:v>33214</c:v>
                </c:pt>
                <c:pt idx="7546">
                  <c:v>33217</c:v>
                </c:pt>
                <c:pt idx="7547">
                  <c:v>33218</c:v>
                </c:pt>
                <c:pt idx="7548">
                  <c:v>33219</c:v>
                </c:pt>
                <c:pt idx="7549">
                  <c:v>33220</c:v>
                </c:pt>
                <c:pt idx="7550">
                  <c:v>33221</c:v>
                </c:pt>
                <c:pt idx="7551">
                  <c:v>33224</c:v>
                </c:pt>
                <c:pt idx="7552">
                  <c:v>33225</c:v>
                </c:pt>
                <c:pt idx="7553">
                  <c:v>33226</c:v>
                </c:pt>
                <c:pt idx="7554">
                  <c:v>33227</c:v>
                </c:pt>
                <c:pt idx="7555">
                  <c:v>33228</c:v>
                </c:pt>
                <c:pt idx="7556">
                  <c:v>33231</c:v>
                </c:pt>
                <c:pt idx="7557">
                  <c:v>33232</c:v>
                </c:pt>
                <c:pt idx="7558">
                  <c:v>33233</c:v>
                </c:pt>
                <c:pt idx="7559">
                  <c:v>33234</c:v>
                </c:pt>
                <c:pt idx="7560">
                  <c:v>33235</c:v>
                </c:pt>
                <c:pt idx="7561">
                  <c:v>33238</c:v>
                </c:pt>
                <c:pt idx="7562">
                  <c:v>33239</c:v>
                </c:pt>
                <c:pt idx="7563">
                  <c:v>33240</c:v>
                </c:pt>
                <c:pt idx="7564">
                  <c:v>33241</c:v>
                </c:pt>
                <c:pt idx="7565">
                  <c:v>33242</c:v>
                </c:pt>
                <c:pt idx="7566">
                  <c:v>33245</c:v>
                </c:pt>
                <c:pt idx="7567">
                  <c:v>33246</c:v>
                </c:pt>
                <c:pt idx="7568">
                  <c:v>33247</c:v>
                </c:pt>
                <c:pt idx="7569">
                  <c:v>33248</c:v>
                </c:pt>
                <c:pt idx="7570">
                  <c:v>33249</c:v>
                </c:pt>
                <c:pt idx="7571">
                  <c:v>33252</c:v>
                </c:pt>
                <c:pt idx="7572">
                  <c:v>33253</c:v>
                </c:pt>
                <c:pt idx="7573">
                  <c:v>33254</c:v>
                </c:pt>
                <c:pt idx="7574">
                  <c:v>33255</c:v>
                </c:pt>
                <c:pt idx="7575">
                  <c:v>33256</c:v>
                </c:pt>
                <c:pt idx="7576">
                  <c:v>33259</c:v>
                </c:pt>
                <c:pt idx="7577">
                  <c:v>33260</c:v>
                </c:pt>
                <c:pt idx="7578">
                  <c:v>33261</c:v>
                </c:pt>
                <c:pt idx="7579">
                  <c:v>33262</c:v>
                </c:pt>
                <c:pt idx="7580">
                  <c:v>33263</c:v>
                </c:pt>
                <c:pt idx="7581">
                  <c:v>33266</c:v>
                </c:pt>
                <c:pt idx="7582">
                  <c:v>33267</c:v>
                </c:pt>
                <c:pt idx="7583">
                  <c:v>33268</c:v>
                </c:pt>
                <c:pt idx="7584">
                  <c:v>33269</c:v>
                </c:pt>
                <c:pt idx="7585">
                  <c:v>33270</c:v>
                </c:pt>
                <c:pt idx="7586">
                  <c:v>33273</c:v>
                </c:pt>
                <c:pt idx="7587">
                  <c:v>33274</c:v>
                </c:pt>
                <c:pt idx="7588">
                  <c:v>33275</c:v>
                </c:pt>
                <c:pt idx="7589">
                  <c:v>33276</c:v>
                </c:pt>
                <c:pt idx="7590">
                  <c:v>33277</c:v>
                </c:pt>
                <c:pt idx="7591">
                  <c:v>33280</c:v>
                </c:pt>
                <c:pt idx="7592">
                  <c:v>33281</c:v>
                </c:pt>
                <c:pt idx="7593">
                  <c:v>33282</c:v>
                </c:pt>
                <c:pt idx="7594">
                  <c:v>33283</c:v>
                </c:pt>
                <c:pt idx="7595">
                  <c:v>33284</c:v>
                </c:pt>
                <c:pt idx="7596">
                  <c:v>33287</c:v>
                </c:pt>
                <c:pt idx="7597">
                  <c:v>33288</c:v>
                </c:pt>
                <c:pt idx="7598">
                  <c:v>33289</c:v>
                </c:pt>
                <c:pt idx="7599">
                  <c:v>33290</c:v>
                </c:pt>
                <c:pt idx="7600">
                  <c:v>33291</c:v>
                </c:pt>
                <c:pt idx="7601">
                  <c:v>33294</c:v>
                </c:pt>
                <c:pt idx="7602">
                  <c:v>33295</c:v>
                </c:pt>
                <c:pt idx="7603">
                  <c:v>33296</c:v>
                </c:pt>
                <c:pt idx="7604">
                  <c:v>33297</c:v>
                </c:pt>
                <c:pt idx="7605">
                  <c:v>33298</c:v>
                </c:pt>
                <c:pt idx="7606">
                  <c:v>33301</c:v>
                </c:pt>
                <c:pt idx="7607">
                  <c:v>33302</c:v>
                </c:pt>
                <c:pt idx="7608">
                  <c:v>33303</c:v>
                </c:pt>
                <c:pt idx="7609">
                  <c:v>33304</c:v>
                </c:pt>
                <c:pt idx="7610">
                  <c:v>33305</c:v>
                </c:pt>
                <c:pt idx="7611">
                  <c:v>33308</c:v>
                </c:pt>
                <c:pt idx="7612">
                  <c:v>33309</c:v>
                </c:pt>
                <c:pt idx="7613">
                  <c:v>33310</c:v>
                </c:pt>
                <c:pt idx="7614">
                  <c:v>33311</c:v>
                </c:pt>
                <c:pt idx="7615">
                  <c:v>33312</c:v>
                </c:pt>
                <c:pt idx="7616">
                  <c:v>33315</c:v>
                </c:pt>
                <c:pt idx="7617">
                  <c:v>33316</c:v>
                </c:pt>
                <c:pt idx="7618">
                  <c:v>33317</c:v>
                </c:pt>
                <c:pt idx="7619">
                  <c:v>33318</c:v>
                </c:pt>
                <c:pt idx="7620">
                  <c:v>33319</c:v>
                </c:pt>
                <c:pt idx="7621">
                  <c:v>33322</c:v>
                </c:pt>
                <c:pt idx="7622">
                  <c:v>33323</c:v>
                </c:pt>
                <c:pt idx="7623">
                  <c:v>33324</c:v>
                </c:pt>
                <c:pt idx="7624">
                  <c:v>33325</c:v>
                </c:pt>
                <c:pt idx="7625">
                  <c:v>33326</c:v>
                </c:pt>
                <c:pt idx="7626">
                  <c:v>33329</c:v>
                </c:pt>
                <c:pt idx="7627">
                  <c:v>33330</c:v>
                </c:pt>
                <c:pt idx="7628">
                  <c:v>33331</c:v>
                </c:pt>
                <c:pt idx="7629">
                  <c:v>33332</c:v>
                </c:pt>
                <c:pt idx="7630">
                  <c:v>33333</c:v>
                </c:pt>
                <c:pt idx="7631">
                  <c:v>33336</c:v>
                </c:pt>
                <c:pt idx="7632">
                  <c:v>33337</c:v>
                </c:pt>
                <c:pt idx="7633">
                  <c:v>33338</c:v>
                </c:pt>
                <c:pt idx="7634">
                  <c:v>33339</c:v>
                </c:pt>
                <c:pt idx="7635">
                  <c:v>33340</c:v>
                </c:pt>
                <c:pt idx="7636">
                  <c:v>33343</c:v>
                </c:pt>
                <c:pt idx="7637">
                  <c:v>33344</c:v>
                </c:pt>
                <c:pt idx="7638">
                  <c:v>33345</c:v>
                </c:pt>
                <c:pt idx="7639">
                  <c:v>33346</c:v>
                </c:pt>
                <c:pt idx="7640">
                  <c:v>33347</c:v>
                </c:pt>
                <c:pt idx="7641">
                  <c:v>33350</c:v>
                </c:pt>
                <c:pt idx="7642">
                  <c:v>33351</c:v>
                </c:pt>
                <c:pt idx="7643">
                  <c:v>33352</c:v>
                </c:pt>
                <c:pt idx="7644">
                  <c:v>33353</c:v>
                </c:pt>
                <c:pt idx="7645">
                  <c:v>33354</c:v>
                </c:pt>
                <c:pt idx="7646">
                  <c:v>33357</c:v>
                </c:pt>
                <c:pt idx="7647">
                  <c:v>33358</c:v>
                </c:pt>
                <c:pt idx="7648">
                  <c:v>33359</c:v>
                </c:pt>
                <c:pt idx="7649">
                  <c:v>33360</c:v>
                </c:pt>
                <c:pt idx="7650">
                  <c:v>33361</c:v>
                </c:pt>
                <c:pt idx="7651">
                  <c:v>33364</c:v>
                </c:pt>
                <c:pt idx="7652">
                  <c:v>33365</c:v>
                </c:pt>
                <c:pt idx="7653">
                  <c:v>33366</c:v>
                </c:pt>
                <c:pt idx="7654">
                  <c:v>33367</c:v>
                </c:pt>
                <c:pt idx="7655">
                  <c:v>33368</c:v>
                </c:pt>
                <c:pt idx="7656">
                  <c:v>33371</c:v>
                </c:pt>
                <c:pt idx="7657">
                  <c:v>33372</c:v>
                </c:pt>
                <c:pt idx="7658">
                  <c:v>33373</c:v>
                </c:pt>
                <c:pt idx="7659">
                  <c:v>33374</c:v>
                </c:pt>
                <c:pt idx="7660">
                  <c:v>33375</c:v>
                </c:pt>
                <c:pt idx="7661">
                  <c:v>33378</c:v>
                </c:pt>
                <c:pt idx="7662">
                  <c:v>33379</c:v>
                </c:pt>
                <c:pt idx="7663">
                  <c:v>33380</c:v>
                </c:pt>
                <c:pt idx="7664">
                  <c:v>33381</c:v>
                </c:pt>
                <c:pt idx="7665">
                  <c:v>33382</c:v>
                </c:pt>
                <c:pt idx="7666">
                  <c:v>33385</c:v>
                </c:pt>
                <c:pt idx="7667">
                  <c:v>33386</c:v>
                </c:pt>
                <c:pt idx="7668">
                  <c:v>33387</c:v>
                </c:pt>
                <c:pt idx="7669">
                  <c:v>33388</c:v>
                </c:pt>
                <c:pt idx="7670">
                  <c:v>33389</c:v>
                </c:pt>
                <c:pt idx="7671">
                  <c:v>33392</c:v>
                </c:pt>
                <c:pt idx="7672">
                  <c:v>33393</c:v>
                </c:pt>
                <c:pt idx="7673">
                  <c:v>33394</c:v>
                </c:pt>
                <c:pt idx="7674">
                  <c:v>33395</c:v>
                </c:pt>
                <c:pt idx="7675">
                  <c:v>33396</c:v>
                </c:pt>
                <c:pt idx="7676">
                  <c:v>33399</c:v>
                </c:pt>
                <c:pt idx="7677">
                  <c:v>33400</c:v>
                </c:pt>
                <c:pt idx="7678">
                  <c:v>33401</c:v>
                </c:pt>
                <c:pt idx="7679">
                  <c:v>33402</c:v>
                </c:pt>
                <c:pt idx="7680">
                  <c:v>33403</c:v>
                </c:pt>
                <c:pt idx="7681">
                  <c:v>33406</c:v>
                </c:pt>
                <c:pt idx="7682">
                  <c:v>33407</c:v>
                </c:pt>
                <c:pt idx="7683">
                  <c:v>33408</c:v>
                </c:pt>
                <c:pt idx="7684">
                  <c:v>33409</c:v>
                </c:pt>
                <c:pt idx="7685">
                  <c:v>33410</c:v>
                </c:pt>
                <c:pt idx="7686">
                  <c:v>33413</c:v>
                </c:pt>
                <c:pt idx="7687">
                  <c:v>33414</c:v>
                </c:pt>
                <c:pt idx="7688">
                  <c:v>33415</c:v>
                </c:pt>
                <c:pt idx="7689">
                  <c:v>33416</c:v>
                </c:pt>
                <c:pt idx="7690">
                  <c:v>33417</c:v>
                </c:pt>
                <c:pt idx="7691">
                  <c:v>33420</c:v>
                </c:pt>
                <c:pt idx="7692">
                  <c:v>33421</c:v>
                </c:pt>
                <c:pt idx="7693">
                  <c:v>33422</c:v>
                </c:pt>
                <c:pt idx="7694">
                  <c:v>33423</c:v>
                </c:pt>
                <c:pt idx="7695">
                  <c:v>33424</c:v>
                </c:pt>
                <c:pt idx="7696">
                  <c:v>33427</c:v>
                </c:pt>
                <c:pt idx="7697">
                  <c:v>33428</c:v>
                </c:pt>
                <c:pt idx="7698">
                  <c:v>33429</c:v>
                </c:pt>
                <c:pt idx="7699">
                  <c:v>33430</c:v>
                </c:pt>
                <c:pt idx="7700">
                  <c:v>33431</c:v>
                </c:pt>
                <c:pt idx="7701">
                  <c:v>33434</c:v>
                </c:pt>
                <c:pt idx="7702">
                  <c:v>33435</c:v>
                </c:pt>
                <c:pt idx="7703">
                  <c:v>33436</c:v>
                </c:pt>
                <c:pt idx="7704">
                  <c:v>33437</c:v>
                </c:pt>
                <c:pt idx="7705">
                  <c:v>33438</c:v>
                </c:pt>
                <c:pt idx="7706">
                  <c:v>33441</c:v>
                </c:pt>
                <c:pt idx="7707">
                  <c:v>33442</c:v>
                </c:pt>
                <c:pt idx="7708">
                  <c:v>33443</c:v>
                </c:pt>
                <c:pt idx="7709">
                  <c:v>33444</c:v>
                </c:pt>
                <c:pt idx="7710">
                  <c:v>33445</c:v>
                </c:pt>
                <c:pt idx="7711">
                  <c:v>33448</c:v>
                </c:pt>
                <c:pt idx="7712">
                  <c:v>33449</c:v>
                </c:pt>
                <c:pt idx="7713">
                  <c:v>33450</c:v>
                </c:pt>
                <c:pt idx="7714">
                  <c:v>33451</c:v>
                </c:pt>
                <c:pt idx="7715">
                  <c:v>33452</c:v>
                </c:pt>
                <c:pt idx="7716">
                  <c:v>33455</c:v>
                </c:pt>
                <c:pt idx="7717">
                  <c:v>33456</c:v>
                </c:pt>
                <c:pt idx="7718">
                  <c:v>33457</c:v>
                </c:pt>
                <c:pt idx="7719">
                  <c:v>33458</c:v>
                </c:pt>
                <c:pt idx="7720">
                  <c:v>33459</c:v>
                </c:pt>
                <c:pt idx="7721">
                  <c:v>33462</c:v>
                </c:pt>
                <c:pt idx="7722">
                  <c:v>33463</c:v>
                </c:pt>
                <c:pt idx="7723">
                  <c:v>33464</c:v>
                </c:pt>
                <c:pt idx="7724">
                  <c:v>33465</c:v>
                </c:pt>
                <c:pt idx="7725">
                  <c:v>33466</c:v>
                </c:pt>
                <c:pt idx="7726">
                  <c:v>33469</c:v>
                </c:pt>
                <c:pt idx="7727">
                  <c:v>33470</c:v>
                </c:pt>
                <c:pt idx="7728">
                  <c:v>33471</c:v>
                </c:pt>
                <c:pt idx="7729">
                  <c:v>33472</c:v>
                </c:pt>
                <c:pt idx="7730">
                  <c:v>33473</c:v>
                </c:pt>
                <c:pt idx="7731">
                  <c:v>33476</c:v>
                </c:pt>
                <c:pt idx="7732">
                  <c:v>33477</c:v>
                </c:pt>
                <c:pt idx="7733">
                  <c:v>33478</c:v>
                </c:pt>
                <c:pt idx="7734">
                  <c:v>33479</c:v>
                </c:pt>
                <c:pt idx="7735">
                  <c:v>33480</c:v>
                </c:pt>
                <c:pt idx="7736">
                  <c:v>33483</c:v>
                </c:pt>
                <c:pt idx="7737">
                  <c:v>33484</c:v>
                </c:pt>
                <c:pt idx="7738">
                  <c:v>33485</c:v>
                </c:pt>
                <c:pt idx="7739">
                  <c:v>33486</c:v>
                </c:pt>
                <c:pt idx="7740">
                  <c:v>33487</c:v>
                </c:pt>
                <c:pt idx="7741">
                  <c:v>33490</c:v>
                </c:pt>
                <c:pt idx="7742">
                  <c:v>33491</c:v>
                </c:pt>
                <c:pt idx="7743">
                  <c:v>33492</c:v>
                </c:pt>
                <c:pt idx="7744">
                  <c:v>33493</c:v>
                </c:pt>
                <c:pt idx="7745">
                  <c:v>33494</c:v>
                </c:pt>
                <c:pt idx="7746">
                  <c:v>33497</c:v>
                </c:pt>
                <c:pt idx="7747">
                  <c:v>33498</c:v>
                </c:pt>
                <c:pt idx="7748">
                  <c:v>33499</c:v>
                </c:pt>
                <c:pt idx="7749">
                  <c:v>33500</c:v>
                </c:pt>
                <c:pt idx="7750">
                  <c:v>33501</c:v>
                </c:pt>
                <c:pt idx="7751">
                  <c:v>33504</c:v>
                </c:pt>
                <c:pt idx="7752">
                  <c:v>33505</c:v>
                </c:pt>
                <c:pt idx="7753">
                  <c:v>33506</c:v>
                </c:pt>
                <c:pt idx="7754">
                  <c:v>33507</c:v>
                </c:pt>
                <c:pt idx="7755">
                  <c:v>33508</c:v>
                </c:pt>
                <c:pt idx="7756">
                  <c:v>33511</c:v>
                </c:pt>
                <c:pt idx="7757">
                  <c:v>33512</c:v>
                </c:pt>
                <c:pt idx="7758">
                  <c:v>33513</c:v>
                </c:pt>
                <c:pt idx="7759">
                  <c:v>33514</c:v>
                </c:pt>
                <c:pt idx="7760">
                  <c:v>33515</c:v>
                </c:pt>
                <c:pt idx="7761">
                  <c:v>33518</c:v>
                </c:pt>
                <c:pt idx="7762">
                  <c:v>33519</c:v>
                </c:pt>
                <c:pt idx="7763">
                  <c:v>33520</c:v>
                </c:pt>
                <c:pt idx="7764">
                  <c:v>33521</c:v>
                </c:pt>
                <c:pt idx="7765">
                  <c:v>33522</c:v>
                </c:pt>
                <c:pt idx="7766">
                  <c:v>33525</c:v>
                </c:pt>
                <c:pt idx="7767">
                  <c:v>33526</c:v>
                </c:pt>
                <c:pt idx="7768">
                  <c:v>33527</c:v>
                </c:pt>
                <c:pt idx="7769">
                  <c:v>33528</c:v>
                </c:pt>
                <c:pt idx="7770">
                  <c:v>33529</c:v>
                </c:pt>
                <c:pt idx="7771">
                  <c:v>33532</c:v>
                </c:pt>
                <c:pt idx="7772">
                  <c:v>33533</c:v>
                </c:pt>
                <c:pt idx="7773">
                  <c:v>33534</c:v>
                </c:pt>
                <c:pt idx="7774">
                  <c:v>33535</c:v>
                </c:pt>
                <c:pt idx="7775">
                  <c:v>33536</c:v>
                </c:pt>
                <c:pt idx="7776">
                  <c:v>33539</c:v>
                </c:pt>
                <c:pt idx="7777">
                  <c:v>33540</c:v>
                </c:pt>
                <c:pt idx="7778">
                  <c:v>33541</c:v>
                </c:pt>
                <c:pt idx="7779">
                  <c:v>33542</c:v>
                </c:pt>
                <c:pt idx="7780">
                  <c:v>33543</c:v>
                </c:pt>
                <c:pt idx="7781">
                  <c:v>33546</c:v>
                </c:pt>
                <c:pt idx="7782">
                  <c:v>33547</c:v>
                </c:pt>
                <c:pt idx="7783">
                  <c:v>33548</c:v>
                </c:pt>
                <c:pt idx="7784">
                  <c:v>33549</c:v>
                </c:pt>
                <c:pt idx="7785">
                  <c:v>33550</c:v>
                </c:pt>
                <c:pt idx="7786">
                  <c:v>33553</c:v>
                </c:pt>
                <c:pt idx="7787">
                  <c:v>33554</c:v>
                </c:pt>
                <c:pt idx="7788">
                  <c:v>33555</c:v>
                </c:pt>
                <c:pt idx="7789">
                  <c:v>33556</c:v>
                </c:pt>
                <c:pt idx="7790">
                  <c:v>33557</c:v>
                </c:pt>
                <c:pt idx="7791">
                  <c:v>33560</c:v>
                </c:pt>
                <c:pt idx="7792">
                  <c:v>33561</c:v>
                </c:pt>
                <c:pt idx="7793">
                  <c:v>33562</c:v>
                </c:pt>
                <c:pt idx="7794">
                  <c:v>33563</c:v>
                </c:pt>
                <c:pt idx="7795">
                  <c:v>33564</c:v>
                </c:pt>
                <c:pt idx="7796">
                  <c:v>33567</c:v>
                </c:pt>
                <c:pt idx="7797">
                  <c:v>33568</c:v>
                </c:pt>
                <c:pt idx="7798">
                  <c:v>33569</c:v>
                </c:pt>
                <c:pt idx="7799">
                  <c:v>33570</c:v>
                </c:pt>
                <c:pt idx="7800">
                  <c:v>33571</c:v>
                </c:pt>
                <c:pt idx="7801">
                  <c:v>33574</c:v>
                </c:pt>
                <c:pt idx="7802">
                  <c:v>33575</c:v>
                </c:pt>
                <c:pt idx="7803">
                  <c:v>33576</c:v>
                </c:pt>
                <c:pt idx="7804">
                  <c:v>33577</c:v>
                </c:pt>
                <c:pt idx="7805">
                  <c:v>33578</c:v>
                </c:pt>
                <c:pt idx="7806">
                  <c:v>33581</c:v>
                </c:pt>
                <c:pt idx="7807">
                  <c:v>33582</c:v>
                </c:pt>
                <c:pt idx="7808">
                  <c:v>33583</c:v>
                </c:pt>
                <c:pt idx="7809">
                  <c:v>33584</c:v>
                </c:pt>
                <c:pt idx="7810">
                  <c:v>33585</c:v>
                </c:pt>
                <c:pt idx="7811">
                  <c:v>33588</c:v>
                </c:pt>
                <c:pt idx="7812">
                  <c:v>33589</c:v>
                </c:pt>
                <c:pt idx="7813">
                  <c:v>33590</c:v>
                </c:pt>
                <c:pt idx="7814">
                  <c:v>33591</c:v>
                </c:pt>
                <c:pt idx="7815">
                  <c:v>33592</c:v>
                </c:pt>
                <c:pt idx="7816">
                  <c:v>33595</c:v>
                </c:pt>
                <c:pt idx="7817">
                  <c:v>33596</c:v>
                </c:pt>
                <c:pt idx="7818">
                  <c:v>33597</c:v>
                </c:pt>
                <c:pt idx="7819">
                  <c:v>33598</c:v>
                </c:pt>
                <c:pt idx="7820">
                  <c:v>33599</c:v>
                </c:pt>
                <c:pt idx="7821">
                  <c:v>33602</c:v>
                </c:pt>
                <c:pt idx="7822">
                  <c:v>33603</c:v>
                </c:pt>
                <c:pt idx="7823">
                  <c:v>33604</c:v>
                </c:pt>
                <c:pt idx="7824">
                  <c:v>33605</c:v>
                </c:pt>
                <c:pt idx="7825">
                  <c:v>33606</c:v>
                </c:pt>
                <c:pt idx="7826">
                  <c:v>33609</c:v>
                </c:pt>
                <c:pt idx="7827">
                  <c:v>33610</c:v>
                </c:pt>
                <c:pt idx="7828">
                  <c:v>33611</c:v>
                </c:pt>
                <c:pt idx="7829">
                  <c:v>33612</c:v>
                </c:pt>
                <c:pt idx="7830">
                  <c:v>33613</c:v>
                </c:pt>
                <c:pt idx="7831">
                  <c:v>33616</c:v>
                </c:pt>
                <c:pt idx="7832">
                  <c:v>33617</c:v>
                </c:pt>
                <c:pt idx="7833">
                  <c:v>33618</c:v>
                </c:pt>
                <c:pt idx="7834">
                  <c:v>33619</c:v>
                </c:pt>
                <c:pt idx="7835">
                  <c:v>33620</c:v>
                </c:pt>
                <c:pt idx="7836">
                  <c:v>33623</c:v>
                </c:pt>
                <c:pt idx="7837">
                  <c:v>33624</c:v>
                </c:pt>
                <c:pt idx="7838">
                  <c:v>33625</c:v>
                </c:pt>
                <c:pt idx="7839">
                  <c:v>33626</c:v>
                </c:pt>
                <c:pt idx="7840">
                  <c:v>33627</c:v>
                </c:pt>
                <c:pt idx="7841">
                  <c:v>33630</c:v>
                </c:pt>
                <c:pt idx="7842">
                  <c:v>33631</c:v>
                </c:pt>
                <c:pt idx="7843">
                  <c:v>33632</c:v>
                </c:pt>
                <c:pt idx="7844">
                  <c:v>33633</c:v>
                </c:pt>
                <c:pt idx="7845">
                  <c:v>33634</c:v>
                </c:pt>
                <c:pt idx="7846">
                  <c:v>33637</c:v>
                </c:pt>
                <c:pt idx="7847">
                  <c:v>33638</c:v>
                </c:pt>
                <c:pt idx="7848">
                  <c:v>33639</c:v>
                </c:pt>
                <c:pt idx="7849">
                  <c:v>33640</c:v>
                </c:pt>
                <c:pt idx="7850">
                  <c:v>33641</c:v>
                </c:pt>
                <c:pt idx="7851">
                  <c:v>33644</c:v>
                </c:pt>
                <c:pt idx="7852">
                  <c:v>33645</c:v>
                </c:pt>
                <c:pt idx="7853">
                  <c:v>33646</c:v>
                </c:pt>
                <c:pt idx="7854">
                  <c:v>33647</c:v>
                </c:pt>
                <c:pt idx="7855">
                  <c:v>33648</c:v>
                </c:pt>
                <c:pt idx="7856">
                  <c:v>33651</c:v>
                </c:pt>
                <c:pt idx="7857">
                  <c:v>33652</c:v>
                </c:pt>
                <c:pt idx="7858">
                  <c:v>33653</c:v>
                </c:pt>
                <c:pt idx="7859">
                  <c:v>33654</c:v>
                </c:pt>
                <c:pt idx="7860">
                  <c:v>33655</c:v>
                </c:pt>
                <c:pt idx="7861">
                  <c:v>33658</c:v>
                </c:pt>
                <c:pt idx="7862">
                  <c:v>33659</c:v>
                </c:pt>
                <c:pt idx="7863">
                  <c:v>33660</c:v>
                </c:pt>
                <c:pt idx="7864">
                  <c:v>33661</c:v>
                </c:pt>
                <c:pt idx="7865">
                  <c:v>33662</c:v>
                </c:pt>
                <c:pt idx="7866">
                  <c:v>33665</c:v>
                </c:pt>
                <c:pt idx="7867">
                  <c:v>33666</c:v>
                </c:pt>
                <c:pt idx="7868">
                  <c:v>33667</c:v>
                </c:pt>
                <c:pt idx="7869">
                  <c:v>33668</c:v>
                </c:pt>
                <c:pt idx="7870">
                  <c:v>33669</c:v>
                </c:pt>
                <c:pt idx="7871">
                  <c:v>33672</c:v>
                </c:pt>
                <c:pt idx="7872">
                  <c:v>33673</c:v>
                </c:pt>
                <c:pt idx="7873">
                  <c:v>33674</c:v>
                </c:pt>
                <c:pt idx="7874">
                  <c:v>33675</c:v>
                </c:pt>
                <c:pt idx="7875">
                  <c:v>33676</c:v>
                </c:pt>
                <c:pt idx="7876">
                  <c:v>33679</c:v>
                </c:pt>
                <c:pt idx="7877">
                  <c:v>33680</c:v>
                </c:pt>
                <c:pt idx="7878">
                  <c:v>33681</c:v>
                </c:pt>
                <c:pt idx="7879">
                  <c:v>33682</c:v>
                </c:pt>
                <c:pt idx="7880">
                  <c:v>33683</c:v>
                </c:pt>
                <c:pt idx="7881">
                  <c:v>33686</c:v>
                </c:pt>
                <c:pt idx="7882">
                  <c:v>33687</c:v>
                </c:pt>
                <c:pt idx="7883">
                  <c:v>33688</c:v>
                </c:pt>
                <c:pt idx="7884">
                  <c:v>33689</c:v>
                </c:pt>
                <c:pt idx="7885">
                  <c:v>33690</c:v>
                </c:pt>
                <c:pt idx="7886">
                  <c:v>33693</c:v>
                </c:pt>
                <c:pt idx="7887">
                  <c:v>33694</c:v>
                </c:pt>
                <c:pt idx="7888">
                  <c:v>33695</c:v>
                </c:pt>
                <c:pt idx="7889">
                  <c:v>33696</c:v>
                </c:pt>
                <c:pt idx="7890">
                  <c:v>33697</c:v>
                </c:pt>
                <c:pt idx="7891">
                  <c:v>33700</c:v>
                </c:pt>
                <c:pt idx="7892">
                  <c:v>33701</c:v>
                </c:pt>
                <c:pt idx="7893">
                  <c:v>33702</c:v>
                </c:pt>
                <c:pt idx="7894">
                  <c:v>33703</c:v>
                </c:pt>
                <c:pt idx="7895">
                  <c:v>33704</c:v>
                </c:pt>
                <c:pt idx="7896">
                  <c:v>33707</c:v>
                </c:pt>
                <c:pt idx="7897">
                  <c:v>33708</c:v>
                </c:pt>
                <c:pt idx="7898">
                  <c:v>33709</c:v>
                </c:pt>
                <c:pt idx="7899">
                  <c:v>33710</c:v>
                </c:pt>
                <c:pt idx="7900">
                  <c:v>33711</c:v>
                </c:pt>
                <c:pt idx="7901">
                  <c:v>33714</c:v>
                </c:pt>
                <c:pt idx="7902">
                  <c:v>33715</c:v>
                </c:pt>
                <c:pt idx="7903">
                  <c:v>33716</c:v>
                </c:pt>
                <c:pt idx="7904">
                  <c:v>33717</c:v>
                </c:pt>
                <c:pt idx="7905">
                  <c:v>33718</c:v>
                </c:pt>
                <c:pt idx="7906">
                  <c:v>33721</c:v>
                </c:pt>
                <c:pt idx="7907">
                  <c:v>33722</c:v>
                </c:pt>
                <c:pt idx="7908">
                  <c:v>33723</c:v>
                </c:pt>
                <c:pt idx="7909">
                  <c:v>33724</c:v>
                </c:pt>
                <c:pt idx="7910">
                  <c:v>33725</c:v>
                </c:pt>
                <c:pt idx="7911">
                  <c:v>33728</c:v>
                </c:pt>
                <c:pt idx="7912">
                  <c:v>33729</c:v>
                </c:pt>
                <c:pt idx="7913">
                  <c:v>33730</c:v>
                </c:pt>
                <c:pt idx="7914">
                  <c:v>33731</c:v>
                </c:pt>
                <c:pt idx="7915">
                  <c:v>33732</c:v>
                </c:pt>
                <c:pt idx="7916">
                  <c:v>33735</c:v>
                </c:pt>
                <c:pt idx="7917">
                  <c:v>33736</c:v>
                </c:pt>
                <c:pt idx="7918">
                  <c:v>33737</c:v>
                </c:pt>
                <c:pt idx="7919">
                  <c:v>33738</c:v>
                </c:pt>
                <c:pt idx="7920">
                  <c:v>33739</c:v>
                </c:pt>
                <c:pt idx="7921">
                  <c:v>33742</c:v>
                </c:pt>
                <c:pt idx="7922">
                  <c:v>33743</c:v>
                </c:pt>
                <c:pt idx="7923">
                  <c:v>33744</c:v>
                </c:pt>
                <c:pt idx="7924">
                  <c:v>33745</c:v>
                </c:pt>
                <c:pt idx="7925">
                  <c:v>33746</c:v>
                </c:pt>
                <c:pt idx="7926">
                  <c:v>33749</c:v>
                </c:pt>
                <c:pt idx="7927">
                  <c:v>33750</c:v>
                </c:pt>
                <c:pt idx="7928">
                  <c:v>33751</c:v>
                </c:pt>
                <c:pt idx="7929">
                  <c:v>33752</c:v>
                </c:pt>
                <c:pt idx="7930">
                  <c:v>33753</c:v>
                </c:pt>
                <c:pt idx="7931">
                  <c:v>33756</c:v>
                </c:pt>
                <c:pt idx="7932">
                  <c:v>33757</c:v>
                </c:pt>
                <c:pt idx="7933">
                  <c:v>33758</c:v>
                </c:pt>
                <c:pt idx="7934">
                  <c:v>33759</c:v>
                </c:pt>
                <c:pt idx="7935">
                  <c:v>33760</c:v>
                </c:pt>
                <c:pt idx="7936">
                  <c:v>33763</c:v>
                </c:pt>
                <c:pt idx="7937">
                  <c:v>33764</c:v>
                </c:pt>
                <c:pt idx="7938">
                  <c:v>33765</c:v>
                </c:pt>
                <c:pt idx="7939">
                  <c:v>33766</c:v>
                </c:pt>
                <c:pt idx="7940">
                  <c:v>33767</c:v>
                </c:pt>
                <c:pt idx="7941">
                  <c:v>33770</c:v>
                </c:pt>
                <c:pt idx="7942">
                  <c:v>33771</c:v>
                </c:pt>
                <c:pt idx="7943">
                  <c:v>33772</c:v>
                </c:pt>
                <c:pt idx="7944">
                  <c:v>33773</c:v>
                </c:pt>
                <c:pt idx="7945">
                  <c:v>33774</c:v>
                </c:pt>
                <c:pt idx="7946">
                  <c:v>33777</c:v>
                </c:pt>
                <c:pt idx="7947">
                  <c:v>33778</c:v>
                </c:pt>
                <c:pt idx="7948">
                  <c:v>33779</c:v>
                </c:pt>
                <c:pt idx="7949">
                  <c:v>33780</c:v>
                </c:pt>
                <c:pt idx="7950">
                  <c:v>33781</c:v>
                </c:pt>
                <c:pt idx="7951">
                  <c:v>33784</c:v>
                </c:pt>
                <c:pt idx="7952">
                  <c:v>33785</c:v>
                </c:pt>
                <c:pt idx="7953">
                  <c:v>33786</c:v>
                </c:pt>
                <c:pt idx="7954">
                  <c:v>33787</c:v>
                </c:pt>
                <c:pt idx="7955">
                  <c:v>33788</c:v>
                </c:pt>
                <c:pt idx="7956">
                  <c:v>33791</c:v>
                </c:pt>
                <c:pt idx="7957">
                  <c:v>33792</c:v>
                </c:pt>
                <c:pt idx="7958">
                  <c:v>33793</c:v>
                </c:pt>
                <c:pt idx="7959">
                  <c:v>33794</c:v>
                </c:pt>
                <c:pt idx="7960">
                  <c:v>33795</c:v>
                </c:pt>
                <c:pt idx="7961">
                  <c:v>33798</c:v>
                </c:pt>
                <c:pt idx="7962">
                  <c:v>33799</c:v>
                </c:pt>
                <c:pt idx="7963">
                  <c:v>33800</c:v>
                </c:pt>
                <c:pt idx="7964">
                  <c:v>33801</c:v>
                </c:pt>
                <c:pt idx="7965">
                  <c:v>33802</c:v>
                </c:pt>
                <c:pt idx="7966">
                  <c:v>33805</c:v>
                </c:pt>
                <c:pt idx="7967">
                  <c:v>33806</c:v>
                </c:pt>
                <c:pt idx="7968">
                  <c:v>33807</c:v>
                </c:pt>
                <c:pt idx="7969">
                  <c:v>33808</c:v>
                </c:pt>
                <c:pt idx="7970">
                  <c:v>33809</c:v>
                </c:pt>
                <c:pt idx="7971">
                  <c:v>33812</c:v>
                </c:pt>
                <c:pt idx="7972">
                  <c:v>33813</c:v>
                </c:pt>
                <c:pt idx="7973">
                  <c:v>33814</c:v>
                </c:pt>
                <c:pt idx="7974">
                  <c:v>33815</c:v>
                </c:pt>
                <c:pt idx="7975">
                  <c:v>33816</c:v>
                </c:pt>
                <c:pt idx="7976">
                  <c:v>33819</c:v>
                </c:pt>
                <c:pt idx="7977">
                  <c:v>33820</c:v>
                </c:pt>
                <c:pt idx="7978">
                  <c:v>33821</c:v>
                </c:pt>
                <c:pt idx="7979">
                  <c:v>33822</c:v>
                </c:pt>
                <c:pt idx="7980">
                  <c:v>33823</c:v>
                </c:pt>
                <c:pt idx="7981">
                  <c:v>33826</c:v>
                </c:pt>
                <c:pt idx="7982">
                  <c:v>33827</c:v>
                </c:pt>
                <c:pt idx="7983">
                  <c:v>33828</c:v>
                </c:pt>
                <c:pt idx="7984">
                  <c:v>33829</c:v>
                </c:pt>
                <c:pt idx="7985">
                  <c:v>33830</c:v>
                </c:pt>
                <c:pt idx="7986">
                  <c:v>33833</c:v>
                </c:pt>
                <c:pt idx="7987">
                  <c:v>33834</c:v>
                </c:pt>
                <c:pt idx="7988">
                  <c:v>33835</c:v>
                </c:pt>
                <c:pt idx="7989">
                  <c:v>33836</c:v>
                </c:pt>
                <c:pt idx="7990">
                  <c:v>33837</c:v>
                </c:pt>
                <c:pt idx="7991">
                  <c:v>33840</c:v>
                </c:pt>
                <c:pt idx="7992">
                  <c:v>33841</c:v>
                </c:pt>
                <c:pt idx="7993">
                  <c:v>33842</c:v>
                </c:pt>
                <c:pt idx="7994">
                  <c:v>33843</c:v>
                </c:pt>
                <c:pt idx="7995">
                  <c:v>33844</c:v>
                </c:pt>
                <c:pt idx="7996">
                  <c:v>33847</c:v>
                </c:pt>
                <c:pt idx="7997">
                  <c:v>33848</c:v>
                </c:pt>
                <c:pt idx="7998">
                  <c:v>33849</c:v>
                </c:pt>
                <c:pt idx="7999">
                  <c:v>33850</c:v>
                </c:pt>
                <c:pt idx="8000">
                  <c:v>33851</c:v>
                </c:pt>
                <c:pt idx="8001">
                  <c:v>33854</c:v>
                </c:pt>
                <c:pt idx="8002">
                  <c:v>33855</c:v>
                </c:pt>
                <c:pt idx="8003">
                  <c:v>33856</c:v>
                </c:pt>
                <c:pt idx="8004">
                  <c:v>33857</c:v>
                </c:pt>
                <c:pt idx="8005">
                  <c:v>33858</c:v>
                </c:pt>
                <c:pt idx="8006">
                  <c:v>33861</c:v>
                </c:pt>
                <c:pt idx="8007">
                  <c:v>33862</c:v>
                </c:pt>
                <c:pt idx="8008">
                  <c:v>33863</c:v>
                </c:pt>
                <c:pt idx="8009">
                  <c:v>33864</c:v>
                </c:pt>
                <c:pt idx="8010">
                  <c:v>33865</c:v>
                </c:pt>
                <c:pt idx="8011">
                  <c:v>33868</c:v>
                </c:pt>
                <c:pt idx="8012">
                  <c:v>33869</c:v>
                </c:pt>
                <c:pt idx="8013">
                  <c:v>33870</c:v>
                </c:pt>
                <c:pt idx="8014">
                  <c:v>33871</c:v>
                </c:pt>
                <c:pt idx="8015">
                  <c:v>33872</c:v>
                </c:pt>
                <c:pt idx="8016">
                  <c:v>33875</c:v>
                </c:pt>
                <c:pt idx="8017">
                  <c:v>33876</c:v>
                </c:pt>
                <c:pt idx="8018">
                  <c:v>33877</c:v>
                </c:pt>
                <c:pt idx="8019">
                  <c:v>33878</c:v>
                </c:pt>
                <c:pt idx="8020">
                  <c:v>33879</c:v>
                </c:pt>
                <c:pt idx="8021">
                  <c:v>33882</c:v>
                </c:pt>
                <c:pt idx="8022">
                  <c:v>33883</c:v>
                </c:pt>
                <c:pt idx="8023">
                  <c:v>33884</c:v>
                </c:pt>
                <c:pt idx="8024">
                  <c:v>33885</c:v>
                </c:pt>
                <c:pt idx="8025">
                  <c:v>33886</c:v>
                </c:pt>
                <c:pt idx="8026">
                  <c:v>33889</c:v>
                </c:pt>
                <c:pt idx="8027">
                  <c:v>33890</c:v>
                </c:pt>
                <c:pt idx="8028">
                  <c:v>33891</c:v>
                </c:pt>
                <c:pt idx="8029">
                  <c:v>33892</c:v>
                </c:pt>
                <c:pt idx="8030">
                  <c:v>33893</c:v>
                </c:pt>
                <c:pt idx="8031">
                  <c:v>33896</c:v>
                </c:pt>
                <c:pt idx="8032">
                  <c:v>33897</c:v>
                </c:pt>
                <c:pt idx="8033">
                  <c:v>33898</c:v>
                </c:pt>
                <c:pt idx="8034">
                  <c:v>33899</c:v>
                </c:pt>
                <c:pt idx="8035">
                  <c:v>33900</c:v>
                </c:pt>
                <c:pt idx="8036">
                  <c:v>33903</c:v>
                </c:pt>
                <c:pt idx="8037">
                  <c:v>33904</c:v>
                </c:pt>
                <c:pt idx="8038">
                  <c:v>33905</c:v>
                </c:pt>
                <c:pt idx="8039">
                  <c:v>33906</c:v>
                </c:pt>
                <c:pt idx="8040">
                  <c:v>33907</c:v>
                </c:pt>
                <c:pt idx="8041">
                  <c:v>33910</c:v>
                </c:pt>
                <c:pt idx="8042">
                  <c:v>33911</c:v>
                </c:pt>
                <c:pt idx="8043">
                  <c:v>33912</c:v>
                </c:pt>
                <c:pt idx="8044">
                  <c:v>33913</c:v>
                </c:pt>
                <c:pt idx="8045">
                  <c:v>33914</c:v>
                </c:pt>
                <c:pt idx="8046">
                  <c:v>33917</c:v>
                </c:pt>
                <c:pt idx="8047">
                  <c:v>33918</c:v>
                </c:pt>
                <c:pt idx="8048">
                  <c:v>33919</c:v>
                </c:pt>
                <c:pt idx="8049">
                  <c:v>33920</c:v>
                </c:pt>
                <c:pt idx="8050">
                  <c:v>33921</c:v>
                </c:pt>
                <c:pt idx="8051">
                  <c:v>33924</c:v>
                </c:pt>
                <c:pt idx="8052">
                  <c:v>33925</c:v>
                </c:pt>
                <c:pt idx="8053">
                  <c:v>33926</c:v>
                </c:pt>
                <c:pt idx="8054">
                  <c:v>33927</c:v>
                </c:pt>
                <c:pt idx="8055">
                  <c:v>33928</c:v>
                </c:pt>
                <c:pt idx="8056">
                  <c:v>33931</c:v>
                </c:pt>
                <c:pt idx="8057">
                  <c:v>33932</c:v>
                </c:pt>
                <c:pt idx="8058">
                  <c:v>33933</c:v>
                </c:pt>
                <c:pt idx="8059">
                  <c:v>33934</c:v>
                </c:pt>
                <c:pt idx="8060">
                  <c:v>33935</c:v>
                </c:pt>
                <c:pt idx="8061">
                  <c:v>33938</c:v>
                </c:pt>
                <c:pt idx="8062">
                  <c:v>33939</c:v>
                </c:pt>
                <c:pt idx="8063">
                  <c:v>33940</c:v>
                </c:pt>
                <c:pt idx="8064">
                  <c:v>33941</c:v>
                </c:pt>
                <c:pt idx="8065">
                  <c:v>33942</c:v>
                </c:pt>
                <c:pt idx="8066">
                  <c:v>33945</c:v>
                </c:pt>
                <c:pt idx="8067">
                  <c:v>33946</c:v>
                </c:pt>
                <c:pt idx="8068">
                  <c:v>33947</c:v>
                </c:pt>
                <c:pt idx="8069">
                  <c:v>33948</c:v>
                </c:pt>
                <c:pt idx="8070">
                  <c:v>33949</c:v>
                </c:pt>
                <c:pt idx="8071">
                  <c:v>33952</c:v>
                </c:pt>
                <c:pt idx="8072">
                  <c:v>33953</c:v>
                </c:pt>
                <c:pt idx="8073">
                  <c:v>33954</c:v>
                </c:pt>
                <c:pt idx="8074">
                  <c:v>33955</c:v>
                </c:pt>
                <c:pt idx="8075">
                  <c:v>33956</c:v>
                </c:pt>
                <c:pt idx="8076">
                  <c:v>33959</c:v>
                </c:pt>
                <c:pt idx="8077">
                  <c:v>33960</c:v>
                </c:pt>
                <c:pt idx="8078">
                  <c:v>33961</c:v>
                </c:pt>
                <c:pt idx="8079">
                  <c:v>33962</c:v>
                </c:pt>
                <c:pt idx="8080">
                  <c:v>33963</c:v>
                </c:pt>
                <c:pt idx="8081">
                  <c:v>33966</c:v>
                </c:pt>
                <c:pt idx="8082">
                  <c:v>33967</c:v>
                </c:pt>
                <c:pt idx="8083">
                  <c:v>33968</c:v>
                </c:pt>
                <c:pt idx="8084">
                  <c:v>33969</c:v>
                </c:pt>
                <c:pt idx="8085">
                  <c:v>33970</c:v>
                </c:pt>
                <c:pt idx="8086">
                  <c:v>33973</c:v>
                </c:pt>
                <c:pt idx="8087">
                  <c:v>33974</c:v>
                </c:pt>
                <c:pt idx="8088">
                  <c:v>33975</c:v>
                </c:pt>
                <c:pt idx="8089">
                  <c:v>33976</c:v>
                </c:pt>
                <c:pt idx="8090">
                  <c:v>33977</c:v>
                </c:pt>
                <c:pt idx="8091">
                  <c:v>33980</c:v>
                </c:pt>
                <c:pt idx="8092">
                  <c:v>33981</c:v>
                </c:pt>
                <c:pt idx="8093">
                  <c:v>33982</c:v>
                </c:pt>
                <c:pt idx="8094">
                  <c:v>33983</c:v>
                </c:pt>
                <c:pt idx="8095">
                  <c:v>33984</c:v>
                </c:pt>
                <c:pt idx="8096">
                  <c:v>33987</c:v>
                </c:pt>
                <c:pt idx="8097">
                  <c:v>33988</c:v>
                </c:pt>
                <c:pt idx="8098">
                  <c:v>33989</c:v>
                </c:pt>
                <c:pt idx="8099">
                  <c:v>33990</c:v>
                </c:pt>
                <c:pt idx="8100">
                  <c:v>33991</c:v>
                </c:pt>
                <c:pt idx="8101">
                  <c:v>33994</c:v>
                </c:pt>
                <c:pt idx="8102">
                  <c:v>33995</c:v>
                </c:pt>
                <c:pt idx="8103">
                  <c:v>33996</c:v>
                </c:pt>
                <c:pt idx="8104">
                  <c:v>33997</c:v>
                </c:pt>
                <c:pt idx="8105">
                  <c:v>33998</c:v>
                </c:pt>
                <c:pt idx="8106">
                  <c:v>34001</c:v>
                </c:pt>
                <c:pt idx="8107">
                  <c:v>34002</c:v>
                </c:pt>
                <c:pt idx="8108">
                  <c:v>34003</c:v>
                </c:pt>
                <c:pt idx="8109">
                  <c:v>34004</c:v>
                </c:pt>
                <c:pt idx="8110">
                  <c:v>34005</c:v>
                </c:pt>
                <c:pt idx="8111">
                  <c:v>34008</c:v>
                </c:pt>
                <c:pt idx="8112">
                  <c:v>34009</c:v>
                </c:pt>
                <c:pt idx="8113">
                  <c:v>34010</c:v>
                </c:pt>
                <c:pt idx="8114">
                  <c:v>34011</c:v>
                </c:pt>
                <c:pt idx="8115">
                  <c:v>34012</c:v>
                </c:pt>
                <c:pt idx="8116">
                  <c:v>34015</c:v>
                </c:pt>
                <c:pt idx="8117">
                  <c:v>34016</c:v>
                </c:pt>
                <c:pt idx="8118">
                  <c:v>34017</c:v>
                </c:pt>
                <c:pt idx="8119">
                  <c:v>34018</c:v>
                </c:pt>
                <c:pt idx="8120">
                  <c:v>34019</c:v>
                </c:pt>
                <c:pt idx="8121">
                  <c:v>34022</c:v>
                </c:pt>
                <c:pt idx="8122">
                  <c:v>34023</c:v>
                </c:pt>
                <c:pt idx="8123">
                  <c:v>34024</c:v>
                </c:pt>
                <c:pt idx="8124">
                  <c:v>34025</c:v>
                </c:pt>
                <c:pt idx="8125">
                  <c:v>34026</c:v>
                </c:pt>
                <c:pt idx="8126">
                  <c:v>34029</c:v>
                </c:pt>
                <c:pt idx="8127">
                  <c:v>34030</c:v>
                </c:pt>
                <c:pt idx="8128">
                  <c:v>34031</c:v>
                </c:pt>
                <c:pt idx="8129">
                  <c:v>34032</c:v>
                </c:pt>
                <c:pt idx="8130">
                  <c:v>34033</c:v>
                </c:pt>
                <c:pt idx="8131">
                  <c:v>34036</c:v>
                </c:pt>
                <c:pt idx="8132">
                  <c:v>34037</c:v>
                </c:pt>
                <c:pt idx="8133">
                  <c:v>34038</c:v>
                </c:pt>
                <c:pt idx="8134">
                  <c:v>34039</c:v>
                </c:pt>
                <c:pt idx="8135">
                  <c:v>34040</c:v>
                </c:pt>
                <c:pt idx="8136">
                  <c:v>34043</c:v>
                </c:pt>
                <c:pt idx="8137">
                  <c:v>34044</c:v>
                </c:pt>
                <c:pt idx="8138">
                  <c:v>34045</c:v>
                </c:pt>
                <c:pt idx="8139">
                  <c:v>34046</c:v>
                </c:pt>
                <c:pt idx="8140">
                  <c:v>34047</c:v>
                </c:pt>
                <c:pt idx="8141">
                  <c:v>34050</c:v>
                </c:pt>
                <c:pt idx="8142">
                  <c:v>34051</c:v>
                </c:pt>
                <c:pt idx="8143">
                  <c:v>34052</c:v>
                </c:pt>
                <c:pt idx="8144">
                  <c:v>34053</c:v>
                </c:pt>
                <c:pt idx="8145">
                  <c:v>34054</c:v>
                </c:pt>
                <c:pt idx="8146">
                  <c:v>34057</c:v>
                </c:pt>
                <c:pt idx="8147">
                  <c:v>34058</c:v>
                </c:pt>
                <c:pt idx="8148">
                  <c:v>34059</c:v>
                </c:pt>
                <c:pt idx="8149">
                  <c:v>34060</c:v>
                </c:pt>
                <c:pt idx="8150">
                  <c:v>34061</c:v>
                </c:pt>
                <c:pt idx="8151">
                  <c:v>34064</c:v>
                </c:pt>
                <c:pt idx="8152">
                  <c:v>34065</c:v>
                </c:pt>
                <c:pt idx="8153">
                  <c:v>34066</c:v>
                </c:pt>
                <c:pt idx="8154">
                  <c:v>34067</c:v>
                </c:pt>
                <c:pt idx="8155">
                  <c:v>34068</c:v>
                </c:pt>
                <c:pt idx="8156">
                  <c:v>34071</c:v>
                </c:pt>
                <c:pt idx="8157">
                  <c:v>34072</c:v>
                </c:pt>
                <c:pt idx="8158">
                  <c:v>34073</c:v>
                </c:pt>
                <c:pt idx="8159">
                  <c:v>34074</c:v>
                </c:pt>
                <c:pt idx="8160">
                  <c:v>34075</c:v>
                </c:pt>
                <c:pt idx="8161">
                  <c:v>34078</c:v>
                </c:pt>
                <c:pt idx="8162">
                  <c:v>34079</c:v>
                </c:pt>
                <c:pt idx="8163">
                  <c:v>34080</c:v>
                </c:pt>
                <c:pt idx="8164">
                  <c:v>34081</c:v>
                </c:pt>
                <c:pt idx="8165">
                  <c:v>34082</c:v>
                </c:pt>
                <c:pt idx="8166">
                  <c:v>34085</c:v>
                </c:pt>
                <c:pt idx="8167">
                  <c:v>34086</c:v>
                </c:pt>
                <c:pt idx="8168">
                  <c:v>34087</c:v>
                </c:pt>
                <c:pt idx="8169">
                  <c:v>34088</c:v>
                </c:pt>
                <c:pt idx="8170">
                  <c:v>34089</c:v>
                </c:pt>
                <c:pt idx="8171">
                  <c:v>34092</c:v>
                </c:pt>
                <c:pt idx="8172">
                  <c:v>34093</c:v>
                </c:pt>
                <c:pt idx="8173">
                  <c:v>34094</c:v>
                </c:pt>
                <c:pt idx="8174">
                  <c:v>34095</c:v>
                </c:pt>
                <c:pt idx="8175">
                  <c:v>34096</c:v>
                </c:pt>
                <c:pt idx="8176">
                  <c:v>34099</c:v>
                </c:pt>
                <c:pt idx="8177">
                  <c:v>34100</c:v>
                </c:pt>
                <c:pt idx="8178">
                  <c:v>34101</c:v>
                </c:pt>
                <c:pt idx="8179">
                  <c:v>34102</c:v>
                </c:pt>
                <c:pt idx="8180">
                  <c:v>34103</c:v>
                </c:pt>
                <c:pt idx="8181">
                  <c:v>34106</c:v>
                </c:pt>
                <c:pt idx="8182">
                  <c:v>34107</c:v>
                </c:pt>
                <c:pt idx="8183">
                  <c:v>34108</c:v>
                </c:pt>
                <c:pt idx="8184">
                  <c:v>34109</c:v>
                </c:pt>
                <c:pt idx="8185">
                  <c:v>34110</c:v>
                </c:pt>
                <c:pt idx="8186">
                  <c:v>34113</c:v>
                </c:pt>
                <c:pt idx="8187">
                  <c:v>34114</c:v>
                </c:pt>
                <c:pt idx="8188">
                  <c:v>34115</c:v>
                </c:pt>
                <c:pt idx="8189">
                  <c:v>34116</c:v>
                </c:pt>
                <c:pt idx="8190">
                  <c:v>34117</c:v>
                </c:pt>
                <c:pt idx="8191">
                  <c:v>34120</c:v>
                </c:pt>
                <c:pt idx="8192">
                  <c:v>34121</c:v>
                </c:pt>
                <c:pt idx="8193">
                  <c:v>34122</c:v>
                </c:pt>
                <c:pt idx="8194">
                  <c:v>34123</c:v>
                </c:pt>
                <c:pt idx="8195">
                  <c:v>34124</c:v>
                </c:pt>
                <c:pt idx="8196">
                  <c:v>34127</c:v>
                </c:pt>
                <c:pt idx="8197">
                  <c:v>34128</c:v>
                </c:pt>
                <c:pt idx="8198">
                  <c:v>34129</c:v>
                </c:pt>
                <c:pt idx="8199">
                  <c:v>34130</c:v>
                </c:pt>
                <c:pt idx="8200">
                  <c:v>34131</c:v>
                </c:pt>
                <c:pt idx="8201">
                  <c:v>34134</c:v>
                </c:pt>
                <c:pt idx="8202">
                  <c:v>34135</c:v>
                </c:pt>
                <c:pt idx="8203">
                  <c:v>34136</c:v>
                </c:pt>
                <c:pt idx="8204">
                  <c:v>34137</c:v>
                </c:pt>
                <c:pt idx="8205">
                  <c:v>34138</c:v>
                </c:pt>
                <c:pt idx="8206">
                  <c:v>34141</c:v>
                </c:pt>
                <c:pt idx="8207">
                  <c:v>34142</c:v>
                </c:pt>
                <c:pt idx="8208">
                  <c:v>34143</c:v>
                </c:pt>
                <c:pt idx="8209">
                  <c:v>34144</c:v>
                </c:pt>
                <c:pt idx="8210">
                  <c:v>34145</c:v>
                </c:pt>
                <c:pt idx="8211">
                  <c:v>34148</c:v>
                </c:pt>
                <c:pt idx="8212">
                  <c:v>34149</c:v>
                </c:pt>
                <c:pt idx="8213">
                  <c:v>34150</c:v>
                </c:pt>
                <c:pt idx="8214">
                  <c:v>34151</c:v>
                </c:pt>
                <c:pt idx="8215">
                  <c:v>34152</c:v>
                </c:pt>
                <c:pt idx="8216">
                  <c:v>34155</c:v>
                </c:pt>
                <c:pt idx="8217">
                  <c:v>34156</c:v>
                </c:pt>
                <c:pt idx="8218">
                  <c:v>34157</c:v>
                </c:pt>
                <c:pt idx="8219">
                  <c:v>34158</c:v>
                </c:pt>
                <c:pt idx="8220">
                  <c:v>34159</c:v>
                </c:pt>
                <c:pt idx="8221">
                  <c:v>34162</c:v>
                </c:pt>
                <c:pt idx="8222">
                  <c:v>34163</c:v>
                </c:pt>
                <c:pt idx="8223">
                  <c:v>34164</c:v>
                </c:pt>
                <c:pt idx="8224">
                  <c:v>34165</c:v>
                </c:pt>
                <c:pt idx="8225">
                  <c:v>34166</c:v>
                </c:pt>
                <c:pt idx="8226">
                  <c:v>34169</c:v>
                </c:pt>
                <c:pt idx="8227">
                  <c:v>34170</c:v>
                </c:pt>
                <c:pt idx="8228">
                  <c:v>34171</c:v>
                </c:pt>
                <c:pt idx="8229">
                  <c:v>34172</c:v>
                </c:pt>
                <c:pt idx="8230">
                  <c:v>34173</c:v>
                </c:pt>
                <c:pt idx="8231">
                  <c:v>34176</c:v>
                </c:pt>
                <c:pt idx="8232">
                  <c:v>34177</c:v>
                </c:pt>
                <c:pt idx="8233">
                  <c:v>34178</c:v>
                </c:pt>
                <c:pt idx="8234">
                  <c:v>34179</c:v>
                </c:pt>
                <c:pt idx="8235">
                  <c:v>34180</c:v>
                </c:pt>
                <c:pt idx="8236">
                  <c:v>34183</c:v>
                </c:pt>
                <c:pt idx="8237">
                  <c:v>34184</c:v>
                </c:pt>
                <c:pt idx="8238">
                  <c:v>34185</c:v>
                </c:pt>
                <c:pt idx="8239">
                  <c:v>34186</c:v>
                </c:pt>
                <c:pt idx="8240">
                  <c:v>34187</c:v>
                </c:pt>
                <c:pt idx="8241">
                  <c:v>34190</c:v>
                </c:pt>
                <c:pt idx="8242">
                  <c:v>34191</c:v>
                </c:pt>
                <c:pt idx="8243">
                  <c:v>34192</c:v>
                </c:pt>
                <c:pt idx="8244">
                  <c:v>34193</c:v>
                </c:pt>
                <c:pt idx="8245">
                  <c:v>34194</c:v>
                </c:pt>
                <c:pt idx="8246">
                  <c:v>34197</c:v>
                </c:pt>
                <c:pt idx="8247">
                  <c:v>34198</c:v>
                </c:pt>
                <c:pt idx="8248">
                  <c:v>34199</c:v>
                </c:pt>
                <c:pt idx="8249">
                  <c:v>34200</c:v>
                </c:pt>
                <c:pt idx="8250">
                  <c:v>34201</c:v>
                </c:pt>
                <c:pt idx="8251">
                  <c:v>34204</c:v>
                </c:pt>
                <c:pt idx="8252">
                  <c:v>34205</c:v>
                </c:pt>
                <c:pt idx="8253">
                  <c:v>34206</c:v>
                </c:pt>
                <c:pt idx="8254">
                  <c:v>34207</c:v>
                </c:pt>
                <c:pt idx="8255">
                  <c:v>34208</c:v>
                </c:pt>
                <c:pt idx="8256">
                  <c:v>34211</c:v>
                </c:pt>
                <c:pt idx="8257">
                  <c:v>34212</c:v>
                </c:pt>
                <c:pt idx="8258">
                  <c:v>34213</c:v>
                </c:pt>
                <c:pt idx="8259">
                  <c:v>34214</c:v>
                </c:pt>
                <c:pt idx="8260">
                  <c:v>34215</c:v>
                </c:pt>
                <c:pt idx="8261">
                  <c:v>34218</c:v>
                </c:pt>
                <c:pt idx="8262">
                  <c:v>34219</c:v>
                </c:pt>
                <c:pt idx="8263">
                  <c:v>34220</c:v>
                </c:pt>
                <c:pt idx="8264">
                  <c:v>34221</c:v>
                </c:pt>
                <c:pt idx="8265">
                  <c:v>34222</c:v>
                </c:pt>
                <c:pt idx="8266">
                  <c:v>34225</c:v>
                </c:pt>
                <c:pt idx="8267">
                  <c:v>34226</c:v>
                </c:pt>
                <c:pt idx="8268">
                  <c:v>34227</c:v>
                </c:pt>
                <c:pt idx="8269">
                  <c:v>34228</c:v>
                </c:pt>
                <c:pt idx="8270">
                  <c:v>34229</c:v>
                </c:pt>
                <c:pt idx="8271">
                  <c:v>34232</c:v>
                </c:pt>
                <c:pt idx="8272">
                  <c:v>34233</c:v>
                </c:pt>
                <c:pt idx="8273">
                  <c:v>34234</c:v>
                </c:pt>
                <c:pt idx="8274">
                  <c:v>34235</c:v>
                </c:pt>
                <c:pt idx="8275">
                  <c:v>34236</c:v>
                </c:pt>
                <c:pt idx="8276">
                  <c:v>34239</c:v>
                </c:pt>
                <c:pt idx="8277">
                  <c:v>34240</c:v>
                </c:pt>
                <c:pt idx="8278">
                  <c:v>34241</c:v>
                </c:pt>
                <c:pt idx="8279">
                  <c:v>34242</c:v>
                </c:pt>
                <c:pt idx="8280">
                  <c:v>34243</c:v>
                </c:pt>
                <c:pt idx="8281">
                  <c:v>34246</c:v>
                </c:pt>
                <c:pt idx="8282">
                  <c:v>34247</c:v>
                </c:pt>
                <c:pt idx="8283">
                  <c:v>34248</c:v>
                </c:pt>
                <c:pt idx="8284">
                  <c:v>34249</c:v>
                </c:pt>
                <c:pt idx="8285">
                  <c:v>34250</c:v>
                </c:pt>
                <c:pt idx="8286">
                  <c:v>34253</c:v>
                </c:pt>
                <c:pt idx="8287">
                  <c:v>34254</c:v>
                </c:pt>
                <c:pt idx="8288">
                  <c:v>34255</c:v>
                </c:pt>
                <c:pt idx="8289">
                  <c:v>34256</c:v>
                </c:pt>
                <c:pt idx="8290">
                  <c:v>34257</c:v>
                </c:pt>
                <c:pt idx="8291">
                  <c:v>34260</c:v>
                </c:pt>
                <c:pt idx="8292">
                  <c:v>34261</c:v>
                </c:pt>
                <c:pt idx="8293">
                  <c:v>34262</c:v>
                </c:pt>
                <c:pt idx="8294">
                  <c:v>34263</c:v>
                </c:pt>
                <c:pt idx="8295">
                  <c:v>34264</c:v>
                </c:pt>
                <c:pt idx="8296">
                  <c:v>34267</c:v>
                </c:pt>
                <c:pt idx="8297">
                  <c:v>34268</c:v>
                </c:pt>
                <c:pt idx="8298">
                  <c:v>34269</c:v>
                </c:pt>
                <c:pt idx="8299">
                  <c:v>34270</c:v>
                </c:pt>
                <c:pt idx="8300">
                  <c:v>34271</c:v>
                </c:pt>
                <c:pt idx="8301">
                  <c:v>34274</c:v>
                </c:pt>
                <c:pt idx="8302">
                  <c:v>34275</c:v>
                </c:pt>
                <c:pt idx="8303">
                  <c:v>34276</c:v>
                </c:pt>
                <c:pt idx="8304">
                  <c:v>34277</c:v>
                </c:pt>
                <c:pt idx="8305">
                  <c:v>34278</c:v>
                </c:pt>
                <c:pt idx="8306">
                  <c:v>34281</c:v>
                </c:pt>
                <c:pt idx="8307">
                  <c:v>34282</c:v>
                </c:pt>
                <c:pt idx="8308">
                  <c:v>34283</c:v>
                </c:pt>
                <c:pt idx="8309">
                  <c:v>34284</c:v>
                </c:pt>
                <c:pt idx="8310">
                  <c:v>34285</c:v>
                </c:pt>
                <c:pt idx="8311">
                  <c:v>34288</c:v>
                </c:pt>
                <c:pt idx="8312">
                  <c:v>34289</c:v>
                </c:pt>
                <c:pt idx="8313">
                  <c:v>34290</c:v>
                </c:pt>
                <c:pt idx="8314">
                  <c:v>34291</c:v>
                </c:pt>
                <c:pt idx="8315">
                  <c:v>34292</c:v>
                </c:pt>
                <c:pt idx="8316">
                  <c:v>34295</c:v>
                </c:pt>
                <c:pt idx="8317">
                  <c:v>34296</c:v>
                </c:pt>
                <c:pt idx="8318">
                  <c:v>34297</c:v>
                </c:pt>
                <c:pt idx="8319">
                  <c:v>34298</c:v>
                </c:pt>
                <c:pt idx="8320">
                  <c:v>34299</c:v>
                </c:pt>
                <c:pt idx="8321">
                  <c:v>34302</c:v>
                </c:pt>
                <c:pt idx="8322">
                  <c:v>34303</c:v>
                </c:pt>
                <c:pt idx="8323">
                  <c:v>34304</c:v>
                </c:pt>
                <c:pt idx="8324">
                  <c:v>34305</c:v>
                </c:pt>
                <c:pt idx="8325">
                  <c:v>34306</c:v>
                </c:pt>
                <c:pt idx="8326">
                  <c:v>34309</c:v>
                </c:pt>
                <c:pt idx="8327">
                  <c:v>34310</c:v>
                </c:pt>
                <c:pt idx="8328">
                  <c:v>34311</c:v>
                </c:pt>
                <c:pt idx="8329">
                  <c:v>34312</c:v>
                </c:pt>
                <c:pt idx="8330">
                  <c:v>34313</c:v>
                </c:pt>
                <c:pt idx="8331">
                  <c:v>34316</c:v>
                </c:pt>
                <c:pt idx="8332">
                  <c:v>34317</c:v>
                </c:pt>
                <c:pt idx="8333">
                  <c:v>34318</c:v>
                </c:pt>
                <c:pt idx="8334">
                  <c:v>34319</c:v>
                </c:pt>
                <c:pt idx="8335">
                  <c:v>34320</c:v>
                </c:pt>
                <c:pt idx="8336">
                  <c:v>34323</c:v>
                </c:pt>
                <c:pt idx="8337">
                  <c:v>34324</c:v>
                </c:pt>
                <c:pt idx="8338">
                  <c:v>34325</c:v>
                </c:pt>
                <c:pt idx="8339">
                  <c:v>34326</c:v>
                </c:pt>
                <c:pt idx="8340">
                  <c:v>34327</c:v>
                </c:pt>
                <c:pt idx="8341">
                  <c:v>34330</c:v>
                </c:pt>
                <c:pt idx="8342">
                  <c:v>34331</c:v>
                </c:pt>
                <c:pt idx="8343">
                  <c:v>34332</c:v>
                </c:pt>
                <c:pt idx="8344">
                  <c:v>34333</c:v>
                </c:pt>
                <c:pt idx="8345">
                  <c:v>34334</c:v>
                </c:pt>
                <c:pt idx="8346">
                  <c:v>34337</c:v>
                </c:pt>
                <c:pt idx="8347">
                  <c:v>34338</c:v>
                </c:pt>
                <c:pt idx="8348">
                  <c:v>34339</c:v>
                </c:pt>
                <c:pt idx="8349">
                  <c:v>34340</c:v>
                </c:pt>
                <c:pt idx="8350">
                  <c:v>34341</c:v>
                </c:pt>
                <c:pt idx="8351">
                  <c:v>34344</c:v>
                </c:pt>
                <c:pt idx="8352">
                  <c:v>34345</c:v>
                </c:pt>
                <c:pt idx="8353">
                  <c:v>34346</c:v>
                </c:pt>
                <c:pt idx="8354">
                  <c:v>34347</c:v>
                </c:pt>
                <c:pt idx="8355">
                  <c:v>34348</c:v>
                </c:pt>
                <c:pt idx="8356">
                  <c:v>34351</c:v>
                </c:pt>
                <c:pt idx="8357">
                  <c:v>34352</c:v>
                </c:pt>
                <c:pt idx="8358">
                  <c:v>34353</c:v>
                </c:pt>
                <c:pt idx="8359">
                  <c:v>34354</c:v>
                </c:pt>
                <c:pt idx="8360">
                  <c:v>34355</c:v>
                </c:pt>
                <c:pt idx="8361">
                  <c:v>34358</c:v>
                </c:pt>
                <c:pt idx="8362">
                  <c:v>34359</c:v>
                </c:pt>
                <c:pt idx="8363">
                  <c:v>34360</c:v>
                </c:pt>
                <c:pt idx="8364">
                  <c:v>34361</c:v>
                </c:pt>
                <c:pt idx="8365">
                  <c:v>34362</c:v>
                </c:pt>
                <c:pt idx="8366">
                  <c:v>34365</c:v>
                </c:pt>
                <c:pt idx="8367">
                  <c:v>34366</c:v>
                </c:pt>
                <c:pt idx="8368">
                  <c:v>34367</c:v>
                </c:pt>
                <c:pt idx="8369">
                  <c:v>34368</c:v>
                </c:pt>
                <c:pt idx="8370">
                  <c:v>34369</c:v>
                </c:pt>
                <c:pt idx="8371">
                  <c:v>34372</c:v>
                </c:pt>
                <c:pt idx="8372">
                  <c:v>34373</c:v>
                </c:pt>
                <c:pt idx="8373">
                  <c:v>34374</c:v>
                </c:pt>
                <c:pt idx="8374">
                  <c:v>34375</c:v>
                </c:pt>
                <c:pt idx="8375">
                  <c:v>34376</c:v>
                </c:pt>
                <c:pt idx="8376">
                  <c:v>34379</c:v>
                </c:pt>
                <c:pt idx="8377">
                  <c:v>34380</c:v>
                </c:pt>
                <c:pt idx="8378">
                  <c:v>34381</c:v>
                </c:pt>
                <c:pt idx="8379">
                  <c:v>34382</c:v>
                </c:pt>
                <c:pt idx="8380">
                  <c:v>34383</c:v>
                </c:pt>
                <c:pt idx="8381">
                  <c:v>34386</c:v>
                </c:pt>
                <c:pt idx="8382">
                  <c:v>34387</c:v>
                </c:pt>
                <c:pt idx="8383">
                  <c:v>34388</c:v>
                </c:pt>
                <c:pt idx="8384">
                  <c:v>34389</c:v>
                </c:pt>
                <c:pt idx="8385">
                  <c:v>34390</c:v>
                </c:pt>
                <c:pt idx="8386">
                  <c:v>34393</c:v>
                </c:pt>
                <c:pt idx="8387">
                  <c:v>34394</c:v>
                </c:pt>
                <c:pt idx="8388">
                  <c:v>34395</c:v>
                </c:pt>
                <c:pt idx="8389">
                  <c:v>34396</c:v>
                </c:pt>
                <c:pt idx="8390">
                  <c:v>34397</c:v>
                </c:pt>
                <c:pt idx="8391">
                  <c:v>34400</c:v>
                </c:pt>
                <c:pt idx="8392">
                  <c:v>34401</c:v>
                </c:pt>
                <c:pt idx="8393">
                  <c:v>34402</c:v>
                </c:pt>
                <c:pt idx="8394">
                  <c:v>34403</c:v>
                </c:pt>
                <c:pt idx="8395">
                  <c:v>34404</c:v>
                </c:pt>
                <c:pt idx="8396">
                  <c:v>34407</c:v>
                </c:pt>
                <c:pt idx="8397">
                  <c:v>34408</c:v>
                </c:pt>
                <c:pt idx="8398">
                  <c:v>34409</c:v>
                </c:pt>
                <c:pt idx="8399">
                  <c:v>34410</c:v>
                </c:pt>
                <c:pt idx="8400">
                  <c:v>34411</c:v>
                </c:pt>
                <c:pt idx="8401">
                  <c:v>34414</c:v>
                </c:pt>
                <c:pt idx="8402">
                  <c:v>34415</c:v>
                </c:pt>
                <c:pt idx="8403">
                  <c:v>34416</c:v>
                </c:pt>
                <c:pt idx="8404">
                  <c:v>34417</c:v>
                </c:pt>
                <c:pt idx="8405">
                  <c:v>34418</c:v>
                </c:pt>
                <c:pt idx="8406">
                  <c:v>34421</c:v>
                </c:pt>
                <c:pt idx="8407">
                  <c:v>34422</c:v>
                </c:pt>
                <c:pt idx="8408">
                  <c:v>34423</c:v>
                </c:pt>
                <c:pt idx="8409">
                  <c:v>34424</c:v>
                </c:pt>
                <c:pt idx="8410">
                  <c:v>34425</c:v>
                </c:pt>
                <c:pt idx="8411">
                  <c:v>34428</c:v>
                </c:pt>
                <c:pt idx="8412">
                  <c:v>34429</c:v>
                </c:pt>
                <c:pt idx="8413">
                  <c:v>34430</c:v>
                </c:pt>
                <c:pt idx="8414">
                  <c:v>34431</c:v>
                </c:pt>
                <c:pt idx="8415">
                  <c:v>34432</c:v>
                </c:pt>
                <c:pt idx="8416">
                  <c:v>34435</c:v>
                </c:pt>
                <c:pt idx="8417">
                  <c:v>34436</c:v>
                </c:pt>
                <c:pt idx="8418">
                  <c:v>34437</c:v>
                </c:pt>
                <c:pt idx="8419">
                  <c:v>34438</c:v>
                </c:pt>
                <c:pt idx="8420">
                  <c:v>34439</c:v>
                </c:pt>
                <c:pt idx="8421">
                  <c:v>34442</c:v>
                </c:pt>
                <c:pt idx="8422">
                  <c:v>34443</c:v>
                </c:pt>
                <c:pt idx="8423">
                  <c:v>34444</c:v>
                </c:pt>
                <c:pt idx="8424">
                  <c:v>34445</c:v>
                </c:pt>
                <c:pt idx="8425">
                  <c:v>34446</c:v>
                </c:pt>
                <c:pt idx="8426">
                  <c:v>34449</c:v>
                </c:pt>
                <c:pt idx="8427">
                  <c:v>34450</c:v>
                </c:pt>
                <c:pt idx="8428">
                  <c:v>34451</c:v>
                </c:pt>
                <c:pt idx="8429">
                  <c:v>34452</c:v>
                </c:pt>
                <c:pt idx="8430">
                  <c:v>34453</c:v>
                </c:pt>
                <c:pt idx="8431">
                  <c:v>34456</c:v>
                </c:pt>
                <c:pt idx="8432">
                  <c:v>34457</c:v>
                </c:pt>
                <c:pt idx="8433">
                  <c:v>34458</c:v>
                </c:pt>
                <c:pt idx="8434">
                  <c:v>34459</c:v>
                </c:pt>
                <c:pt idx="8435">
                  <c:v>34460</c:v>
                </c:pt>
                <c:pt idx="8436">
                  <c:v>34463</c:v>
                </c:pt>
                <c:pt idx="8437">
                  <c:v>34464</c:v>
                </c:pt>
                <c:pt idx="8438">
                  <c:v>34465</c:v>
                </c:pt>
                <c:pt idx="8439">
                  <c:v>34466</c:v>
                </c:pt>
                <c:pt idx="8440">
                  <c:v>34467</c:v>
                </c:pt>
                <c:pt idx="8441">
                  <c:v>34470</c:v>
                </c:pt>
                <c:pt idx="8442">
                  <c:v>34471</c:v>
                </c:pt>
                <c:pt idx="8443">
                  <c:v>34472</c:v>
                </c:pt>
                <c:pt idx="8444">
                  <c:v>34473</c:v>
                </c:pt>
                <c:pt idx="8445">
                  <c:v>34474</c:v>
                </c:pt>
                <c:pt idx="8446">
                  <c:v>34477</c:v>
                </c:pt>
                <c:pt idx="8447">
                  <c:v>34478</c:v>
                </c:pt>
                <c:pt idx="8448">
                  <c:v>34479</c:v>
                </c:pt>
                <c:pt idx="8449">
                  <c:v>34480</c:v>
                </c:pt>
                <c:pt idx="8450">
                  <c:v>34481</c:v>
                </c:pt>
                <c:pt idx="8451">
                  <c:v>34484</c:v>
                </c:pt>
                <c:pt idx="8452">
                  <c:v>34485</c:v>
                </c:pt>
                <c:pt idx="8453">
                  <c:v>34486</c:v>
                </c:pt>
                <c:pt idx="8454">
                  <c:v>34487</c:v>
                </c:pt>
                <c:pt idx="8455">
                  <c:v>34488</c:v>
                </c:pt>
                <c:pt idx="8456">
                  <c:v>34491</c:v>
                </c:pt>
                <c:pt idx="8457">
                  <c:v>34492</c:v>
                </c:pt>
                <c:pt idx="8458">
                  <c:v>34493</c:v>
                </c:pt>
                <c:pt idx="8459">
                  <c:v>34494</c:v>
                </c:pt>
                <c:pt idx="8460">
                  <c:v>34495</c:v>
                </c:pt>
                <c:pt idx="8461">
                  <c:v>34498</c:v>
                </c:pt>
                <c:pt idx="8462">
                  <c:v>34499</c:v>
                </c:pt>
                <c:pt idx="8463">
                  <c:v>34500</c:v>
                </c:pt>
                <c:pt idx="8464">
                  <c:v>34501</c:v>
                </c:pt>
                <c:pt idx="8465">
                  <c:v>34502</c:v>
                </c:pt>
                <c:pt idx="8466">
                  <c:v>34505</c:v>
                </c:pt>
                <c:pt idx="8467">
                  <c:v>34506</c:v>
                </c:pt>
                <c:pt idx="8468">
                  <c:v>34507</c:v>
                </c:pt>
                <c:pt idx="8469">
                  <c:v>34508</c:v>
                </c:pt>
                <c:pt idx="8470">
                  <c:v>34509</c:v>
                </c:pt>
                <c:pt idx="8471">
                  <c:v>34512</c:v>
                </c:pt>
                <c:pt idx="8472">
                  <c:v>34513</c:v>
                </c:pt>
                <c:pt idx="8473">
                  <c:v>34514</c:v>
                </c:pt>
                <c:pt idx="8474">
                  <c:v>34515</c:v>
                </c:pt>
                <c:pt idx="8475">
                  <c:v>34516</c:v>
                </c:pt>
                <c:pt idx="8476">
                  <c:v>34519</c:v>
                </c:pt>
                <c:pt idx="8477">
                  <c:v>34520</c:v>
                </c:pt>
                <c:pt idx="8478">
                  <c:v>34521</c:v>
                </c:pt>
                <c:pt idx="8479">
                  <c:v>34522</c:v>
                </c:pt>
                <c:pt idx="8480">
                  <c:v>34523</c:v>
                </c:pt>
                <c:pt idx="8481">
                  <c:v>34526</c:v>
                </c:pt>
                <c:pt idx="8482">
                  <c:v>34527</c:v>
                </c:pt>
                <c:pt idx="8483">
                  <c:v>34528</c:v>
                </c:pt>
                <c:pt idx="8484">
                  <c:v>34529</c:v>
                </c:pt>
                <c:pt idx="8485">
                  <c:v>34530</c:v>
                </c:pt>
                <c:pt idx="8486">
                  <c:v>34533</c:v>
                </c:pt>
                <c:pt idx="8487">
                  <c:v>34534</c:v>
                </c:pt>
                <c:pt idx="8488">
                  <c:v>34535</c:v>
                </c:pt>
                <c:pt idx="8489">
                  <c:v>34536</c:v>
                </c:pt>
                <c:pt idx="8490">
                  <c:v>34537</c:v>
                </c:pt>
                <c:pt idx="8491">
                  <c:v>34540</c:v>
                </c:pt>
                <c:pt idx="8492">
                  <c:v>34541</c:v>
                </c:pt>
                <c:pt idx="8493">
                  <c:v>34542</c:v>
                </c:pt>
                <c:pt idx="8494">
                  <c:v>34543</c:v>
                </c:pt>
                <c:pt idx="8495">
                  <c:v>34544</c:v>
                </c:pt>
                <c:pt idx="8496">
                  <c:v>34547</c:v>
                </c:pt>
                <c:pt idx="8497">
                  <c:v>34548</c:v>
                </c:pt>
                <c:pt idx="8498">
                  <c:v>34549</c:v>
                </c:pt>
                <c:pt idx="8499">
                  <c:v>34550</c:v>
                </c:pt>
                <c:pt idx="8500">
                  <c:v>34551</c:v>
                </c:pt>
                <c:pt idx="8501">
                  <c:v>34554</c:v>
                </c:pt>
                <c:pt idx="8502">
                  <c:v>34555</c:v>
                </c:pt>
                <c:pt idx="8503">
                  <c:v>34556</c:v>
                </c:pt>
                <c:pt idx="8504">
                  <c:v>34557</c:v>
                </c:pt>
                <c:pt idx="8505">
                  <c:v>34558</c:v>
                </c:pt>
                <c:pt idx="8506">
                  <c:v>34561</c:v>
                </c:pt>
                <c:pt idx="8507">
                  <c:v>34562</c:v>
                </c:pt>
                <c:pt idx="8508">
                  <c:v>34563</c:v>
                </c:pt>
                <c:pt idx="8509">
                  <c:v>34564</c:v>
                </c:pt>
                <c:pt idx="8510">
                  <c:v>34565</c:v>
                </c:pt>
                <c:pt idx="8511">
                  <c:v>34568</c:v>
                </c:pt>
                <c:pt idx="8512">
                  <c:v>34569</c:v>
                </c:pt>
                <c:pt idx="8513">
                  <c:v>34570</c:v>
                </c:pt>
                <c:pt idx="8514">
                  <c:v>34571</c:v>
                </c:pt>
                <c:pt idx="8515">
                  <c:v>34572</c:v>
                </c:pt>
                <c:pt idx="8516">
                  <c:v>34575</c:v>
                </c:pt>
                <c:pt idx="8517">
                  <c:v>34576</c:v>
                </c:pt>
                <c:pt idx="8518">
                  <c:v>34577</c:v>
                </c:pt>
                <c:pt idx="8519">
                  <c:v>34578</c:v>
                </c:pt>
                <c:pt idx="8520">
                  <c:v>34579</c:v>
                </c:pt>
                <c:pt idx="8521">
                  <c:v>34582</c:v>
                </c:pt>
                <c:pt idx="8522">
                  <c:v>34583</c:v>
                </c:pt>
                <c:pt idx="8523">
                  <c:v>34584</c:v>
                </c:pt>
                <c:pt idx="8524">
                  <c:v>34585</c:v>
                </c:pt>
                <c:pt idx="8525">
                  <c:v>34586</c:v>
                </c:pt>
                <c:pt idx="8526">
                  <c:v>34589</c:v>
                </c:pt>
                <c:pt idx="8527">
                  <c:v>34590</c:v>
                </c:pt>
                <c:pt idx="8528">
                  <c:v>34591</c:v>
                </c:pt>
                <c:pt idx="8529">
                  <c:v>34592</c:v>
                </c:pt>
                <c:pt idx="8530">
                  <c:v>34593</c:v>
                </c:pt>
                <c:pt idx="8531">
                  <c:v>34596</c:v>
                </c:pt>
                <c:pt idx="8532">
                  <c:v>34597</c:v>
                </c:pt>
                <c:pt idx="8533">
                  <c:v>34598</c:v>
                </c:pt>
                <c:pt idx="8534">
                  <c:v>34599</c:v>
                </c:pt>
                <c:pt idx="8535">
                  <c:v>34600</c:v>
                </c:pt>
                <c:pt idx="8536">
                  <c:v>34603</c:v>
                </c:pt>
                <c:pt idx="8537">
                  <c:v>34604</c:v>
                </c:pt>
                <c:pt idx="8538">
                  <c:v>34605</c:v>
                </c:pt>
                <c:pt idx="8539">
                  <c:v>34606</c:v>
                </c:pt>
                <c:pt idx="8540">
                  <c:v>34607</c:v>
                </c:pt>
                <c:pt idx="8541">
                  <c:v>34610</c:v>
                </c:pt>
                <c:pt idx="8542">
                  <c:v>34611</c:v>
                </c:pt>
                <c:pt idx="8543">
                  <c:v>34612</c:v>
                </c:pt>
                <c:pt idx="8544">
                  <c:v>34613</c:v>
                </c:pt>
                <c:pt idx="8545">
                  <c:v>34614</c:v>
                </c:pt>
                <c:pt idx="8546">
                  <c:v>34617</c:v>
                </c:pt>
                <c:pt idx="8547">
                  <c:v>34618</c:v>
                </c:pt>
                <c:pt idx="8548">
                  <c:v>34619</c:v>
                </c:pt>
                <c:pt idx="8549">
                  <c:v>34620</c:v>
                </c:pt>
                <c:pt idx="8550">
                  <c:v>34621</c:v>
                </c:pt>
                <c:pt idx="8551">
                  <c:v>34624</c:v>
                </c:pt>
                <c:pt idx="8552">
                  <c:v>34625</c:v>
                </c:pt>
                <c:pt idx="8553">
                  <c:v>34626</c:v>
                </c:pt>
                <c:pt idx="8554">
                  <c:v>34627</c:v>
                </c:pt>
                <c:pt idx="8555">
                  <c:v>34628</c:v>
                </c:pt>
                <c:pt idx="8556">
                  <c:v>34631</c:v>
                </c:pt>
                <c:pt idx="8557">
                  <c:v>34632</c:v>
                </c:pt>
                <c:pt idx="8558">
                  <c:v>34633</c:v>
                </c:pt>
                <c:pt idx="8559">
                  <c:v>34634</c:v>
                </c:pt>
                <c:pt idx="8560">
                  <c:v>34635</c:v>
                </c:pt>
                <c:pt idx="8561">
                  <c:v>34638</c:v>
                </c:pt>
                <c:pt idx="8562">
                  <c:v>34639</c:v>
                </c:pt>
                <c:pt idx="8563">
                  <c:v>34640</c:v>
                </c:pt>
                <c:pt idx="8564">
                  <c:v>34641</c:v>
                </c:pt>
                <c:pt idx="8565">
                  <c:v>34642</c:v>
                </c:pt>
                <c:pt idx="8566">
                  <c:v>34645</c:v>
                </c:pt>
                <c:pt idx="8567">
                  <c:v>34646</c:v>
                </c:pt>
                <c:pt idx="8568">
                  <c:v>34647</c:v>
                </c:pt>
                <c:pt idx="8569">
                  <c:v>34648</c:v>
                </c:pt>
                <c:pt idx="8570">
                  <c:v>34649</c:v>
                </c:pt>
                <c:pt idx="8571">
                  <c:v>34652</c:v>
                </c:pt>
                <c:pt idx="8572">
                  <c:v>34653</c:v>
                </c:pt>
                <c:pt idx="8573">
                  <c:v>34654</c:v>
                </c:pt>
                <c:pt idx="8574">
                  <c:v>34655</c:v>
                </c:pt>
                <c:pt idx="8575">
                  <c:v>34656</c:v>
                </c:pt>
                <c:pt idx="8576">
                  <c:v>34659</c:v>
                </c:pt>
                <c:pt idx="8577">
                  <c:v>34660</c:v>
                </c:pt>
                <c:pt idx="8578">
                  <c:v>34661</c:v>
                </c:pt>
                <c:pt idx="8579">
                  <c:v>34662</c:v>
                </c:pt>
                <c:pt idx="8580">
                  <c:v>34663</c:v>
                </c:pt>
                <c:pt idx="8581">
                  <c:v>34666</c:v>
                </c:pt>
                <c:pt idx="8582">
                  <c:v>34667</c:v>
                </c:pt>
                <c:pt idx="8583">
                  <c:v>34668</c:v>
                </c:pt>
                <c:pt idx="8584">
                  <c:v>34669</c:v>
                </c:pt>
                <c:pt idx="8585">
                  <c:v>34670</c:v>
                </c:pt>
                <c:pt idx="8586">
                  <c:v>34673</c:v>
                </c:pt>
                <c:pt idx="8587">
                  <c:v>34674</c:v>
                </c:pt>
                <c:pt idx="8588">
                  <c:v>34675</c:v>
                </c:pt>
                <c:pt idx="8589">
                  <c:v>34676</c:v>
                </c:pt>
                <c:pt idx="8590">
                  <c:v>34677</c:v>
                </c:pt>
                <c:pt idx="8591">
                  <c:v>34680</c:v>
                </c:pt>
                <c:pt idx="8592">
                  <c:v>34681</c:v>
                </c:pt>
                <c:pt idx="8593">
                  <c:v>34682</c:v>
                </c:pt>
                <c:pt idx="8594">
                  <c:v>34683</c:v>
                </c:pt>
                <c:pt idx="8595">
                  <c:v>34684</c:v>
                </c:pt>
                <c:pt idx="8596">
                  <c:v>34687</c:v>
                </c:pt>
                <c:pt idx="8597">
                  <c:v>34688</c:v>
                </c:pt>
                <c:pt idx="8598">
                  <c:v>34689</c:v>
                </c:pt>
                <c:pt idx="8599">
                  <c:v>34690</c:v>
                </c:pt>
                <c:pt idx="8600">
                  <c:v>34691</c:v>
                </c:pt>
                <c:pt idx="8601">
                  <c:v>34694</c:v>
                </c:pt>
                <c:pt idx="8602">
                  <c:v>34695</c:v>
                </c:pt>
                <c:pt idx="8603">
                  <c:v>34696</c:v>
                </c:pt>
                <c:pt idx="8604">
                  <c:v>34697</c:v>
                </c:pt>
                <c:pt idx="8605">
                  <c:v>34698</c:v>
                </c:pt>
                <c:pt idx="8606">
                  <c:v>34701</c:v>
                </c:pt>
                <c:pt idx="8607">
                  <c:v>34702</c:v>
                </c:pt>
                <c:pt idx="8608">
                  <c:v>34703</c:v>
                </c:pt>
                <c:pt idx="8609">
                  <c:v>34704</c:v>
                </c:pt>
                <c:pt idx="8610">
                  <c:v>34705</c:v>
                </c:pt>
                <c:pt idx="8611">
                  <c:v>34708</c:v>
                </c:pt>
                <c:pt idx="8612">
                  <c:v>34709</c:v>
                </c:pt>
                <c:pt idx="8613">
                  <c:v>34710</c:v>
                </c:pt>
                <c:pt idx="8614">
                  <c:v>34711</c:v>
                </c:pt>
                <c:pt idx="8615">
                  <c:v>34712</c:v>
                </c:pt>
                <c:pt idx="8616">
                  <c:v>34715</c:v>
                </c:pt>
                <c:pt idx="8617">
                  <c:v>34716</c:v>
                </c:pt>
                <c:pt idx="8618">
                  <c:v>34717</c:v>
                </c:pt>
                <c:pt idx="8619">
                  <c:v>34718</c:v>
                </c:pt>
                <c:pt idx="8620">
                  <c:v>34719</c:v>
                </c:pt>
                <c:pt idx="8621">
                  <c:v>34722</c:v>
                </c:pt>
                <c:pt idx="8622">
                  <c:v>34723</c:v>
                </c:pt>
                <c:pt idx="8623">
                  <c:v>34724</c:v>
                </c:pt>
                <c:pt idx="8624">
                  <c:v>34725</c:v>
                </c:pt>
                <c:pt idx="8625">
                  <c:v>34726</c:v>
                </c:pt>
                <c:pt idx="8626">
                  <c:v>34729</c:v>
                </c:pt>
                <c:pt idx="8627">
                  <c:v>34730</c:v>
                </c:pt>
                <c:pt idx="8628">
                  <c:v>34731</c:v>
                </c:pt>
                <c:pt idx="8629">
                  <c:v>34732</c:v>
                </c:pt>
                <c:pt idx="8630">
                  <c:v>34733</c:v>
                </c:pt>
                <c:pt idx="8631">
                  <c:v>34736</c:v>
                </c:pt>
                <c:pt idx="8632">
                  <c:v>34737</c:v>
                </c:pt>
                <c:pt idx="8633">
                  <c:v>34738</c:v>
                </c:pt>
                <c:pt idx="8634">
                  <c:v>34739</c:v>
                </c:pt>
                <c:pt idx="8635">
                  <c:v>34740</c:v>
                </c:pt>
                <c:pt idx="8636">
                  <c:v>34743</c:v>
                </c:pt>
                <c:pt idx="8637">
                  <c:v>34744</c:v>
                </c:pt>
                <c:pt idx="8638">
                  <c:v>34745</c:v>
                </c:pt>
                <c:pt idx="8639">
                  <c:v>34746</c:v>
                </c:pt>
                <c:pt idx="8640">
                  <c:v>34747</c:v>
                </c:pt>
                <c:pt idx="8641">
                  <c:v>34750</c:v>
                </c:pt>
                <c:pt idx="8642">
                  <c:v>34751</c:v>
                </c:pt>
                <c:pt idx="8643">
                  <c:v>34752</c:v>
                </c:pt>
                <c:pt idx="8644">
                  <c:v>34753</c:v>
                </c:pt>
                <c:pt idx="8645">
                  <c:v>34754</c:v>
                </c:pt>
                <c:pt idx="8646">
                  <c:v>34757</c:v>
                </c:pt>
                <c:pt idx="8647">
                  <c:v>34758</c:v>
                </c:pt>
                <c:pt idx="8648">
                  <c:v>34759</c:v>
                </c:pt>
                <c:pt idx="8649">
                  <c:v>34760</c:v>
                </c:pt>
                <c:pt idx="8650">
                  <c:v>34761</c:v>
                </c:pt>
                <c:pt idx="8651">
                  <c:v>34764</c:v>
                </c:pt>
                <c:pt idx="8652">
                  <c:v>34765</c:v>
                </c:pt>
                <c:pt idx="8653">
                  <c:v>34766</c:v>
                </c:pt>
                <c:pt idx="8654">
                  <c:v>34767</c:v>
                </c:pt>
                <c:pt idx="8655">
                  <c:v>34768</c:v>
                </c:pt>
                <c:pt idx="8656">
                  <c:v>34771</c:v>
                </c:pt>
                <c:pt idx="8657">
                  <c:v>34772</c:v>
                </c:pt>
                <c:pt idx="8658">
                  <c:v>34773</c:v>
                </c:pt>
                <c:pt idx="8659">
                  <c:v>34774</c:v>
                </c:pt>
                <c:pt idx="8660">
                  <c:v>34775</c:v>
                </c:pt>
                <c:pt idx="8661">
                  <c:v>34778</c:v>
                </c:pt>
                <c:pt idx="8662">
                  <c:v>34779</c:v>
                </c:pt>
                <c:pt idx="8663">
                  <c:v>34780</c:v>
                </c:pt>
                <c:pt idx="8664">
                  <c:v>34781</c:v>
                </c:pt>
                <c:pt idx="8665">
                  <c:v>34782</c:v>
                </c:pt>
                <c:pt idx="8666">
                  <c:v>34785</c:v>
                </c:pt>
                <c:pt idx="8667">
                  <c:v>34786</c:v>
                </c:pt>
                <c:pt idx="8668">
                  <c:v>34787</c:v>
                </c:pt>
                <c:pt idx="8669">
                  <c:v>34788</c:v>
                </c:pt>
                <c:pt idx="8670">
                  <c:v>34789</c:v>
                </c:pt>
                <c:pt idx="8671">
                  <c:v>34792</c:v>
                </c:pt>
                <c:pt idx="8672">
                  <c:v>34793</c:v>
                </c:pt>
                <c:pt idx="8673">
                  <c:v>34794</c:v>
                </c:pt>
                <c:pt idx="8674">
                  <c:v>34795</c:v>
                </c:pt>
                <c:pt idx="8675">
                  <c:v>34796</c:v>
                </c:pt>
                <c:pt idx="8676">
                  <c:v>34799</c:v>
                </c:pt>
                <c:pt idx="8677">
                  <c:v>34800</c:v>
                </c:pt>
                <c:pt idx="8678">
                  <c:v>34801</c:v>
                </c:pt>
                <c:pt idx="8679">
                  <c:v>34802</c:v>
                </c:pt>
                <c:pt idx="8680">
                  <c:v>34803</c:v>
                </c:pt>
                <c:pt idx="8681">
                  <c:v>34806</c:v>
                </c:pt>
                <c:pt idx="8682">
                  <c:v>34807</c:v>
                </c:pt>
                <c:pt idx="8683">
                  <c:v>34808</c:v>
                </c:pt>
                <c:pt idx="8684">
                  <c:v>34809</c:v>
                </c:pt>
                <c:pt idx="8685">
                  <c:v>34810</c:v>
                </c:pt>
                <c:pt idx="8686">
                  <c:v>34813</c:v>
                </c:pt>
                <c:pt idx="8687">
                  <c:v>34814</c:v>
                </c:pt>
                <c:pt idx="8688">
                  <c:v>34815</c:v>
                </c:pt>
                <c:pt idx="8689">
                  <c:v>34816</c:v>
                </c:pt>
                <c:pt idx="8690">
                  <c:v>34817</c:v>
                </c:pt>
                <c:pt idx="8691">
                  <c:v>34820</c:v>
                </c:pt>
                <c:pt idx="8692">
                  <c:v>34821</c:v>
                </c:pt>
                <c:pt idx="8693">
                  <c:v>34822</c:v>
                </c:pt>
                <c:pt idx="8694">
                  <c:v>34823</c:v>
                </c:pt>
                <c:pt idx="8695">
                  <c:v>34824</c:v>
                </c:pt>
                <c:pt idx="8696">
                  <c:v>34827</c:v>
                </c:pt>
                <c:pt idx="8697">
                  <c:v>34828</c:v>
                </c:pt>
                <c:pt idx="8698">
                  <c:v>34829</c:v>
                </c:pt>
                <c:pt idx="8699">
                  <c:v>34830</c:v>
                </c:pt>
                <c:pt idx="8700">
                  <c:v>34831</c:v>
                </c:pt>
                <c:pt idx="8701">
                  <c:v>34834</c:v>
                </c:pt>
                <c:pt idx="8702">
                  <c:v>34835</c:v>
                </c:pt>
                <c:pt idx="8703">
                  <c:v>34836</c:v>
                </c:pt>
                <c:pt idx="8704">
                  <c:v>34837</c:v>
                </c:pt>
                <c:pt idx="8705">
                  <c:v>34838</c:v>
                </c:pt>
                <c:pt idx="8706">
                  <c:v>34841</c:v>
                </c:pt>
                <c:pt idx="8707">
                  <c:v>34842</c:v>
                </c:pt>
                <c:pt idx="8708">
                  <c:v>34843</c:v>
                </c:pt>
                <c:pt idx="8709">
                  <c:v>34844</c:v>
                </c:pt>
                <c:pt idx="8710">
                  <c:v>34845</c:v>
                </c:pt>
                <c:pt idx="8711">
                  <c:v>34848</c:v>
                </c:pt>
                <c:pt idx="8712">
                  <c:v>34849</c:v>
                </c:pt>
                <c:pt idx="8713">
                  <c:v>34850</c:v>
                </c:pt>
                <c:pt idx="8714">
                  <c:v>34851</c:v>
                </c:pt>
                <c:pt idx="8715">
                  <c:v>34852</c:v>
                </c:pt>
                <c:pt idx="8716">
                  <c:v>34855</c:v>
                </c:pt>
                <c:pt idx="8717">
                  <c:v>34856</c:v>
                </c:pt>
                <c:pt idx="8718">
                  <c:v>34857</c:v>
                </c:pt>
                <c:pt idx="8719">
                  <c:v>34858</c:v>
                </c:pt>
                <c:pt idx="8720">
                  <c:v>34859</c:v>
                </c:pt>
                <c:pt idx="8721">
                  <c:v>34862</c:v>
                </c:pt>
                <c:pt idx="8722">
                  <c:v>34863</c:v>
                </c:pt>
                <c:pt idx="8723">
                  <c:v>34864</c:v>
                </c:pt>
                <c:pt idx="8724">
                  <c:v>34865</c:v>
                </c:pt>
                <c:pt idx="8725">
                  <c:v>34866</c:v>
                </c:pt>
                <c:pt idx="8726">
                  <c:v>34869</c:v>
                </c:pt>
                <c:pt idx="8727">
                  <c:v>34870</c:v>
                </c:pt>
                <c:pt idx="8728">
                  <c:v>34871</c:v>
                </c:pt>
                <c:pt idx="8729">
                  <c:v>34872</c:v>
                </c:pt>
                <c:pt idx="8730">
                  <c:v>34873</c:v>
                </c:pt>
                <c:pt idx="8731">
                  <c:v>34876</c:v>
                </c:pt>
                <c:pt idx="8732">
                  <c:v>34877</c:v>
                </c:pt>
                <c:pt idx="8733">
                  <c:v>34878</c:v>
                </c:pt>
                <c:pt idx="8734">
                  <c:v>34879</c:v>
                </c:pt>
                <c:pt idx="8735">
                  <c:v>34880</c:v>
                </c:pt>
                <c:pt idx="8736">
                  <c:v>34883</c:v>
                </c:pt>
                <c:pt idx="8737">
                  <c:v>34884</c:v>
                </c:pt>
                <c:pt idx="8738">
                  <c:v>34885</c:v>
                </c:pt>
                <c:pt idx="8739">
                  <c:v>34886</c:v>
                </c:pt>
                <c:pt idx="8740">
                  <c:v>34887</c:v>
                </c:pt>
                <c:pt idx="8741">
                  <c:v>34890</c:v>
                </c:pt>
                <c:pt idx="8742">
                  <c:v>34891</c:v>
                </c:pt>
                <c:pt idx="8743">
                  <c:v>34892</c:v>
                </c:pt>
                <c:pt idx="8744">
                  <c:v>34893</c:v>
                </c:pt>
                <c:pt idx="8745">
                  <c:v>34894</c:v>
                </c:pt>
                <c:pt idx="8746">
                  <c:v>34897</c:v>
                </c:pt>
                <c:pt idx="8747">
                  <c:v>34898</c:v>
                </c:pt>
                <c:pt idx="8748">
                  <c:v>34899</c:v>
                </c:pt>
                <c:pt idx="8749">
                  <c:v>34900</c:v>
                </c:pt>
                <c:pt idx="8750">
                  <c:v>34901</c:v>
                </c:pt>
                <c:pt idx="8751">
                  <c:v>34904</c:v>
                </c:pt>
                <c:pt idx="8752">
                  <c:v>34905</c:v>
                </c:pt>
                <c:pt idx="8753">
                  <c:v>34906</c:v>
                </c:pt>
                <c:pt idx="8754">
                  <c:v>34907</c:v>
                </c:pt>
                <c:pt idx="8755">
                  <c:v>34908</c:v>
                </c:pt>
                <c:pt idx="8756">
                  <c:v>34911</c:v>
                </c:pt>
                <c:pt idx="8757">
                  <c:v>34912</c:v>
                </c:pt>
                <c:pt idx="8758">
                  <c:v>34913</c:v>
                </c:pt>
                <c:pt idx="8759">
                  <c:v>34914</c:v>
                </c:pt>
                <c:pt idx="8760">
                  <c:v>34915</c:v>
                </c:pt>
                <c:pt idx="8761">
                  <c:v>34918</c:v>
                </c:pt>
                <c:pt idx="8762">
                  <c:v>34919</c:v>
                </c:pt>
                <c:pt idx="8763">
                  <c:v>34920</c:v>
                </c:pt>
                <c:pt idx="8764">
                  <c:v>34921</c:v>
                </c:pt>
                <c:pt idx="8765">
                  <c:v>34922</c:v>
                </c:pt>
                <c:pt idx="8766">
                  <c:v>34925</c:v>
                </c:pt>
                <c:pt idx="8767">
                  <c:v>34926</c:v>
                </c:pt>
                <c:pt idx="8768">
                  <c:v>34927</c:v>
                </c:pt>
                <c:pt idx="8769">
                  <c:v>34928</c:v>
                </c:pt>
                <c:pt idx="8770">
                  <c:v>34929</c:v>
                </c:pt>
                <c:pt idx="8771">
                  <c:v>34932</c:v>
                </c:pt>
                <c:pt idx="8772">
                  <c:v>34933</c:v>
                </c:pt>
                <c:pt idx="8773">
                  <c:v>34934</c:v>
                </c:pt>
                <c:pt idx="8774">
                  <c:v>34935</c:v>
                </c:pt>
                <c:pt idx="8775">
                  <c:v>34936</c:v>
                </c:pt>
                <c:pt idx="8776">
                  <c:v>34939</c:v>
                </c:pt>
                <c:pt idx="8777">
                  <c:v>34940</c:v>
                </c:pt>
                <c:pt idx="8778">
                  <c:v>34941</c:v>
                </c:pt>
                <c:pt idx="8779">
                  <c:v>34942</c:v>
                </c:pt>
                <c:pt idx="8780">
                  <c:v>34943</c:v>
                </c:pt>
                <c:pt idx="8781">
                  <c:v>34946</c:v>
                </c:pt>
                <c:pt idx="8782">
                  <c:v>34947</c:v>
                </c:pt>
                <c:pt idx="8783">
                  <c:v>34948</c:v>
                </c:pt>
                <c:pt idx="8784">
                  <c:v>34949</c:v>
                </c:pt>
                <c:pt idx="8785">
                  <c:v>34950</c:v>
                </c:pt>
                <c:pt idx="8786">
                  <c:v>34953</c:v>
                </c:pt>
                <c:pt idx="8787">
                  <c:v>34954</c:v>
                </c:pt>
                <c:pt idx="8788">
                  <c:v>34955</c:v>
                </c:pt>
                <c:pt idx="8789">
                  <c:v>34956</c:v>
                </c:pt>
                <c:pt idx="8790">
                  <c:v>34957</c:v>
                </c:pt>
                <c:pt idx="8791">
                  <c:v>34960</c:v>
                </c:pt>
                <c:pt idx="8792">
                  <c:v>34961</c:v>
                </c:pt>
                <c:pt idx="8793">
                  <c:v>34962</c:v>
                </c:pt>
                <c:pt idx="8794">
                  <c:v>34963</c:v>
                </c:pt>
                <c:pt idx="8795">
                  <c:v>34964</c:v>
                </c:pt>
                <c:pt idx="8796">
                  <c:v>34967</c:v>
                </c:pt>
                <c:pt idx="8797">
                  <c:v>34968</c:v>
                </c:pt>
                <c:pt idx="8798">
                  <c:v>34969</c:v>
                </c:pt>
                <c:pt idx="8799">
                  <c:v>34970</c:v>
                </c:pt>
                <c:pt idx="8800">
                  <c:v>34971</c:v>
                </c:pt>
                <c:pt idx="8801">
                  <c:v>34974</c:v>
                </c:pt>
                <c:pt idx="8802">
                  <c:v>34975</c:v>
                </c:pt>
                <c:pt idx="8803">
                  <c:v>34976</c:v>
                </c:pt>
                <c:pt idx="8804">
                  <c:v>34977</c:v>
                </c:pt>
                <c:pt idx="8805">
                  <c:v>34978</c:v>
                </c:pt>
                <c:pt idx="8806">
                  <c:v>34981</c:v>
                </c:pt>
                <c:pt idx="8807">
                  <c:v>34982</c:v>
                </c:pt>
                <c:pt idx="8808">
                  <c:v>34983</c:v>
                </c:pt>
                <c:pt idx="8809">
                  <c:v>34984</c:v>
                </c:pt>
                <c:pt idx="8810">
                  <c:v>34985</c:v>
                </c:pt>
                <c:pt idx="8811">
                  <c:v>34988</c:v>
                </c:pt>
                <c:pt idx="8812">
                  <c:v>34989</c:v>
                </c:pt>
                <c:pt idx="8813">
                  <c:v>34990</c:v>
                </c:pt>
                <c:pt idx="8814">
                  <c:v>34991</c:v>
                </c:pt>
                <c:pt idx="8815">
                  <c:v>34992</c:v>
                </c:pt>
                <c:pt idx="8816">
                  <c:v>34995</c:v>
                </c:pt>
                <c:pt idx="8817">
                  <c:v>34996</c:v>
                </c:pt>
                <c:pt idx="8818">
                  <c:v>34997</c:v>
                </c:pt>
                <c:pt idx="8819">
                  <c:v>34998</c:v>
                </c:pt>
                <c:pt idx="8820">
                  <c:v>34999</c:v>
                </c:pt>
                <c:pt idx="8821">
                  <c:v>35002</c:v>
                </c:pt>
                <c:pt idx="8822">
                  <c:v>35003</c:v>
                </c:pt>
                <c:pt idx="8823">
                  <c:v>35004</c:v>
                </c:pt>
                <c:pt idx="8824">
                  <c:v>35005</c:v>
                </c:pt>
                <c:pt idx="8825">
                  <c:v>35006</c:v>
                </c:pt>
                <c:pt idx="8826">
                  <c:v>35009</c:v>
                </c:pt>
                <c:pt idx="8827">
                  <c:v>35010</c:v>
                </c:pt>
                <c:pt idx="8828">
                  <c:v>35011</c:v>
                </c:pt>
                <c:pt idx="8829">
                  <c:v>35012</c:v>
                </c:pt>
                <c:pt idx="8830">
                  <c:v>35013</c:v>
                </c:pt>
                <c:pt idx="8831">
                  <c:v>35016</c:v>
                </c:pt>
                <c:pt idx="8832">
                  <c:v>35017</c:v>
                </c:pt>
                <c:pt idx="8833">
                  <c:v>35018</c:v>
                </c:pt>
                <c:pt idx="8834">
                  <c:v>35019</c:v>
                </c:pt>
                <c:pt idx="8835">
                  <c:v>35020</c:v>
                </c:pt>
                <c:pt idx="8836">
                  <c:v>35023</c:v>
                </c:pt>
                <c:pt idx="8837">
                  <c:v>35024</c:v>
                </c:pt>
                <c:pt idx="8838">
                  <c:v>35025</c:v>
                </c:pt>
                <c:pt idx="8839">
                  <c:v>35026</c:v>
                </c:pt>
                <c:pt idx="8840">
                  <c:v>35027</c:v>
                </c:pt>
                <c:pt idx="8841">
                  <c:v>35030</c:v>
                </c:pt>
                <c:pt idx="8842">
                  <c:v>35031</c:v>
                </c:pt>
                <c:pt idx="8843">
                  <c:v>35032</c:v>
                </c:pt>
                <c:pt idx="8844">
                  <c:v>35033</c:v>
                </c:pt>
                <c:pt idx="8845">
                  <c:v>35034</c:v>
                </c:pt>
                <c:pt idx="8846">
                  <c:v>35037</c:v>
                </c:pt>
                <c:pt idx="8847">
                  <c:v>35038</c:v>
                </c:pt>
                <c:pt idx="8848">
                  <c:v>35039</c:v>
                </c:pt>
                <c:pt idx="8849">
                  <c:v>35040</c:v>
                </c:pt>
                <c:pt idx="8850">
                  <c:v>35041</c:v>
                </c:pt>
                <c:pt idx="8851">
                  <c:v>35044</c:v>
                </c:pt>
                <c:pt idx="8852">
                  <c:v>35045</c:v>
                </c:pt>
                <c:pt idx="8853">
                  <c:v>35046</c:v>
                </c:pt>
                <c:pt idx="8854">
                  <c:v>35047</c:v>
                </c:pt>
                <c:pt idx="8855">
                  <c:v>35048</c:v>
                </c:pt>
                <c:pt idx="8856">
                  <c:v>35051</c:v>
                </c:pt>
                <c:pt idx="8857">
                  <c:v>35052</c:v>
                </c:pt>
                <c:pt idx="8858">
                  <c:v>35053</c:v>
                </c:pt>
                <c:pt idx="8859">
                  <c:v>35054</c:v>
                </c:pt>
                <c:pt idx="8860">
                  <c:v>35055</c:v>
                </c:pt>
                <c:pt idx="8861">
                  <c:v>35058</c:v>
                </c:pt>
                <c:pt idx="8862">
                  <c:v>35059</c:v>
                </c:pt>
                <c:pt idx="8863">
                  <c:v>35060</c:v>
                </c:pt>
                <c:pt idx="8864">
                  <c:v>35061</c:v>
                </c:pt>
                <c:pt idx="8865">
                  <c:v>35062</c:v>
                </c:pt>
                <c:pt idx="8866">
                  <c:v>35065</c:v>
                </c:pt>
                <c:pt idx="8867">
                  <c:v>35066</c:v>
                </c:pt>
                <c:pt idx="8868">
                  <c:v>35067</c:v>
                </c:pt>
                <c:pt idx="8869">
                  <c:v>35068</c:v>
                </c:pt>
                <c:pt idx="8870">
                  <c:v>35069</c:v>
                </c:pt>
                <c:pt idx="8871">
                  <c:v>35072</c:v>
                </c:pt>
                <c:pt idx="8872">
                  <c:v>35073</c:v>
                </c:pt>
                <c:pt idx="8873">
                  <c:v>35074</c:v>
                </c:pt>
                <c:pt idx="8874">
                  <c:v>35075</c:v>
                </c:pt>
                <c:pt idx="8875">
                  <c:v>35076</c:v>
                </c:pt>
                <c:pt idx="8876">
                  <c:v>35079</c:v>
                </c:pt>
                <c:pt idx="8877">
                  <c:v>35080</c:v>
                </c:pt>
                <c:pt idx="8878">
                  <c:v>35081</c:v>
                </c:pt>
                <c:pt idx="8879">
                  <c:v>35082</c:v>
                </c:pt>
                <c:pt idx="8880">
                  <c:v>35083</c:v>
                </c:pt>
                <c:pt idx="8881">
                  <c:v>35086</c:v>
                </c:pt>
                <c:pt idx="8882">
                  <c:v>35087</c:v>
                </c:pt>
                <c:pt idx="8883">
                  <c:v>35088</c:v>
                </c:pt>
                <c:pt idx="8884">
                  <c:v>35089</c:v>
                </c:pt>
                <c:pt idx="8885">
                  <c:v>35090</c:v>
                </c:pt>
                <c:pt idx="8886">
                  <c:v>35093</c:v>
                </c:pt>
                <c:pt idx="8887">
                  <c:v>35094</c:v>
                </c:pt>
                <c:pt idx="8888">
                  <c:v>35095</c:v>
                </c:pt>
                <c:pt idx="8889">
                  <c:v>35096</c:v>
                </c:pt>
                <c:pt idx="8890">
                  <c:v>35097</c:v>
                </c:pt>
                <c:pt idx="8891">
                  <c:v>35100</c:v>
                </c:pt>
                <c:pt idx="8892">
                  <c:v>35101</c:v>
                </c:pt>
                <c:pt idx="8893">
                  <c:v>35102</c:v>
                </c:pt>
                <c:pt idx="8894">
                  <c:v>35103</c:v>
                </c:pt>
                <c:pt idx="8895">
                  <c:v>35104</c:v>
                </c:pt>
                <c:pt idx="8896">
                  <c:v>35107</c:v>
                </c:pt>
                <c:pt idx="8897">
                  <c:v>35108</c:v>
                </c:pt>
                <c:pt idx="8898">
                  <c:v>35109</c:v>
                </c:pt>
                <c:pt idx="8899">
                  <c:v>35110</c:v>
                </c:pt>
                <c:pt idx="8900">
                  <c:v>35111</c:v>
                </c:pt>
                <c:pt idx="8901">
                  <c:v>35114</c:v>
                </c:pt>
                <c:pt idx="8902">
                  <c:v>35115</c:v>
                </c:pt>
                <c:pt idx="8903">
                  <c:v>35116</c:v>
                </c:pt>
                <c:pt idx="8904">
                  <c:v>35117</c:v>
                </c:pt>
                <c:pt idx="8905">
                  <c:v>35118</c:v>
                </c:pt>
                <c:pt idx="8906">
                  <c:v>35121</c:v>
                </c:pt>
                <c:pt idx="8907">
                  <c:v>35122</c:v>
                </c:pt>
                <c:pt idx="8908">
                  <c:v>35123</c:v>
                </c:pt>
                <c:pt idx="8909">
                  <c:v>35124</c:v>
                </c:pt>
                <c:pt idx="8910">
                  <c:v>35125</c:v>
                </c:pt>
                <c:pt idx="8911">
                  <c:v>35128</c:v>
                </c:pt>
                <c:pt idx="8912">
                  <c:v>35129</c:v>
                </c:pt>
                <c:pt idx="8913">
                  <c:v>35130</c:v>
                </c:pt>
                <c:pt idx="8914">
                  <c:v>35131</c:v>
                </c:pt>
                <c:pt idx="8915">
                  <c:v>35132</c:v>
                </c:pt>
                <c:pt idx="8916">
                  <c:v>35135</c:v>
                </c:pt>
                <c:pt idx="8917">
                  <c:v>35136</c:v>
                </c:pt>
                <c:pt idx="8918">
                  <c:v>35137</c:v>
                </c:pt>
                <c:pt idx="8919">
                  <c:v>35138</c:v>
                </c:pt>
                <c:pt idx="8920">
                  <c:v>35139</c:v>
                </c:pt>
                <c:pt idx="8921">
                  <c:v>35142</c:v>
                </c:pt>
                <c:pt idx="8922">
                  <c:v>35143</c:v>
                </c:pt>
                <c:pt idx="8923">
                  <c:v>35144</c:v>
                </c:pt>
                <c:pt idx="8924">
                  <c:v>35145</c:v>
                </c:pt>
                <c:pt idx="8925">
                  <c:v>35146</c:v>
                </c:pt>
                <c:pt idx="8926">
                  <c:v>35149</c:v>
                </c:pt>
                <c:pt idx="8927">
                  <c:v>35150</c:v>
                </c:pt>
                <c:pt idx="8928">
                  <c:v>35151</c:v>
                </c:pt>
                <c:pt idx="8929">
                  <c:v>35152</c:v>
                </c:pt>
                <c:pt idx="8930">
                  <c:v>35153</c:v>
                </c:pt>
                <c:pt idx="8931">
                  <c:v>35156</c:v>
                </c:pt>
                <c:pt idx="8932">
                  <c:v>35157</c:v>
                </c:pt>
                <c:pt idx="8933">
                  <c:v>35158</c:v>
                </c:pt>
                <c:pt idx="8934">
                  <c:v>35159</c:v>
                </c:pt>
                <c:pt idx="8935">
                  <c:v>35160</c:v>
                </c:pt>
                <c:pt idx="8936">
                  <c:v>35163</c:v>
                </c:pt>
                <c:pt idx="8937">
                  <c:v>35164</c:v>
                </c:pt>
                <c:pt idx="8938">
                  <c:v>35165</c:v>
                </c:pt>
                <c:pt idx="8939">
                  <c:v>35166</c:v>
                </c:pt>
                <c:pt idx="8940">
                  <c:v>35167</c:v>
                </c:pt>
                <c:pt idx="8941">
                  <c:v>35170</c:v>
                </c:pt>
                <c:pt idx="8942">
                  <c:v>35171</c:v>
                </c:pt>
                <c:pt idx="8943">
                  <c:v>35172</c:v>
                </c:pt>
                <c:pt idx="8944">
                  <c:v>35173</c:v>
                </c:pt>
                <c:pt idx="8945">
                  <c:v>35174</c:v>
                </c:pt>
                <c:pt idx="8946">
                  <c:v>35177</c:v>
                </c:pt>
                <c:pt idx="8947">
                  <c:v>35178</c:v>
                </c:pt>
                <c:pt idx="8948">
                  <c:v>35179</c:v>
                </c:pt>
                <c:pt idx="8949">
                  <c:v>35180</c:v>
                </c:pt>
                <c:pt idx="8950">
                  <c:v>35181</c:v>
                </c:pt>
                <c:pt idx="8951">
                  <c:v>35184</c:v>
                </c:pt>
                <c:pt idx="8952">
                  <c:v>35185</c:v>
                </c:pt>
                <c:pt idx="8953">
                  <c:v>35186</c:v>
                </c:pt>
                <c:pt idx="8954">
                  <c:v>35187</c:v>
                </c:pt>
                <c:pt idx="8955">
                  <c:v>35188</c:v>
                </c:pt>
                <c:pt idx="8956">
                  <c:v>35191</c:v>
                </c:pt>
                <c:pt idx="8957">
                  <c:v>35192</c:v>
                </c:pt>
                <c:pt idx="8958">
                  <c:v>35193</c:v>
                </c:pt>
                <c:pt idx="8959">
                  <c:v>35194</c:v>
                </c:pt>
                <c:pt idx="8960">
                  <c:v>35195</c:v>
                </c:pt>
                <c:pt idx="8961">
                  <c:v>35198</c:v>
                </c:pt>
                <c:pt idx="8962">
                  <c:v>35199</c:v>
                </c:pt>
                <c:pt idx="8963">
                  <c:v>35200</c:v>
                </c:pt>
                <c:pt idx="8964">
                  <c:v>35201</c:v>
                </c:pt>
                <c:pt idx="8965">
                  <c:v>35202</c:v>
                </c:pt>
                <c:pt idx="8966">
                  <c:v>35205</c:v>
                </c:pt>
                <c:pt idx="8967">
                  <c:v>35206</c:v>
                </c:pt>
                <c:pt idx="8968">
                  <c:v>35207</c:v>
                </c:pt>
                <c:pt idx="8969">
                  <c:v>35208</c:v>
                </c:pt>
                <c:pt idx="8970">
                  <c:v>35209</c:v>
                </c:pt>
                <c:pt idx="8971">
                  <c:v>35212</c:v>
                </c:pt>
                <c:pt idx="8972">
                  <c:v>35213</c:v>
                </c:pt>
                <c:pt idx="8973">
                  <c:v>35214</c:v>
                </c:pt>
                <c:pt idx="8974">
                  <c:v>35215</c:v>
                </c:pt>
                <c:pt idx="8975">
                  <c:v>35216</c:v>
                </c:pt>
                <c:pt idx="8976">
                  <c:v>35219</c:v>
                </c:pt>
                <c:pt idx="8977">
                  <c:v>35220</c:v>
                </c:pt>
                <c:pt idx="8978">
                  <c:v>35221</c:v>
                </c:pt>
                <c:pt idx="8979">
                  <c:v>35222</c:v>
                </c:pt>
                <c:pt idx="8980">
                  <c:v>35223</c:v>
                </c:pt>
                <c:pt idx="8981">
                  <c:v>35226</c:v>
                </c:pt>
                <c:pt idx="8982">
                  <c:v>35227</c:v>
                </c:pt>
                <c:pt idx="8983">
                  <c:v>35228</c:v>
                </c:pt>
                <c:pt idx="8984">
                  <c:v>35229</c:v>
                </c:pt>
                <c:pt idx="8985">
                  <c:v>35230</c:v>
                </c:pt>
                <c:pt idx="8986">
                  <c:v>35233</c:v>
                </c:pt>
                <c:pt idx="8987">
                  <c:v>35234</c:v>
                </c:pt>
                <c:pt idx="8988">
                  <c:v>35235</c:v>
                </c:pt>
                <c:pt idx="8989">
                  <c:v>35236</c:v>
                </c:pt>
                <c:pt idx="8990">
                  <c:v>35237</c:v>
                </c:pt>
                <c:pt idx="8991">
                  <c:v>35240</c:v>
                </c:pt>
                <c:pt idx="8992">
                  <c:v>35241</c:v>
                </c:pt>
                <c:pt idx="8993">
                  <c:v>35242</c:v>
                </c:pt>
                <c:pt idx="8994">
                  <c:v>35243</c:v>
                </c:pt>
                <c:pt idx="8995">
                  <c:v>35244</c:v>
                </c:pt>
                <c:pt idx="8996">
                  <c:v>35247</c:v>
                </c:pt>
                <c:pt idx="8997">
                  <c:v>35248</c:v>
                </c:pt>
                <c:pt idx="8998">
                  <c:v>35249</c:v>
                </c:pt>
                <c:pt idx="8999">
                  <c:v>35250</c:v>
                </c:pt>
                <c:pt idx="9000">
                  <c:v>35251</c:v>
                </c:pt>
                <c:pt idx="9001">
                  <c:v>35254</c:v>
                </c:pt>
                <c:pt idx="9002">
                  <c:v>35255</c:v>
                </c:pt>
                <c:pt idx="9003">
                  <c:v>35256</c:v>
                </c:pt>
                <c:pt idx="9004">
                  <c:v>35257</c:v>
                </c:pt>
                <c:pt idx="9005">
                  <c:v>35258</c:v>
                </c:pt>
                <c:pt idx="9006">
                  <c:v>35261</c:v>
                </c:pt>
                <c:pt idx="9007">
                  <c:v>35262</c:v>
                </c:pt>
                <c:pt idx="9008">
                  <c:v>35263</c:v>
                </c:pt>
                <c:pt idx="9009">
                  <c:v>35264</c:v>
                </c:pt>
                <c:pt idx="9010">
                  <c:v>35265</c:v>
                </c:pt>
                <c:pt idx="9011">
                  <c:v>35268</c:v>
                </c:pt>
                <c:pt idx="9012">
                  <c:v>35269</c:v>
                </c:pt>
                <c:pt idx="9013">
                  <c:v>35270</c:v>
                </c:pt>
                <c:pt idx="9014">
                  <c:v>35271</c:v>
                </c:pt>
                <c:pt idx="9015">
                  <c:v>35272</c:v>
                </c:pt>
                <c:pt idx="9016">
                  <c:v>35275</c:v>
                </c:pt>
                <c:pt idx="9017">
                  <c:v>35276</c:v>
                </c:pt>
                <c:pt idx="9018">
                  <c:v>35277</c:v>
                </c:pt>
                <c:pt idx="9019">
                  <c:v>35278</c:v>
                </c:pt>
                <c:pt idx="9020">
                  <c:v>35279</c:v>
                </c:pt>
                <c:pt idx="9021">
                  <c:v>35282</c:v>
                </c:pt>
                <c:pt idx="9022">
                  <c:v>35283</c:v>
                </c:pt>
                <c:pt idx="9023">
                  <c:v>35284</c:v>
                </c:pt>
                <c:pt idx="9024">
                  <c:v>35285</c:v>
                </c:pt>
                <c:pt idx="9025">
                  <c:v>35286</c:v>
                </c:pt>
                <c:pt idx="9026">
                  <c:v>35289</c:v>
                </c:pt>
                <c:pt idx="9027">
                  <c:v>35290</c:v>
                </c:pt>
                <c:pt idx="9028">
                  <c:v>35291</c:v>
                </c:pt>
                <c:pt idx="9029">
                  <c:v>35292</c:v>
                </c:pt>
                <c:pt idx="9030">
                  <c:v>35293</c:v>
                </c:pt>
                <c:pt idx="9031">
                  <c:v>35296</c:v>
                </c:pt>
                <c:pt idx="9032">
                  <c:v>35297</c:v>
                </c:pt>
                <c:pt idx="9033">
                  <c:v>35298</c:v>
                </c:pt>
                <c:pt idx="9034">
                  <c:v>35299</c:v>
                </c:pt>
                <c:pt idx="9035">
                  <c:v>35300</c:v>
                </c:pt>
                <c:pt idx="9036">
                  <c:v>35303</c:v>
                </c:pt>
                <c:pt idx="9037">
                  <c:v>35304</c:v>
                </c:pt>
                <c:pt idx="9038">
                  <c:v>35305</c:v>
                </c:pt>
                <c:pt idx="9039">
                  <c:v>35306</c:v>
                </c:pt>
                <c:pt idx="9040">
                  <c:v>35307</c:v>
                </c:pt>
                <c:pt idx="9041">
                  <c:v>35310</c:v>
                </c:pt>
                <c:pt idx="9042">
                  <c:v>35311</c:v>
                </c:pt>
                <c:pt idx="9043">
                  <c:v>35312</c:v>
                </c:pt>
                <c:pt idx="9044">
                  <c:v>35313</c:v>
                </c:pt>
                <c:pt idx="9045">
                  <c:v>35314</c:v>
                </c:pt>
                <c:pt idx="9046">
                  <c:v>35317</c:v>
                </c:pt>
                <c:pt idx="9047">
                  <c:v>35318</c:v>
                </c:pt>
                <c:pt idx="9048">
                  <c:v>35319</c:v>
                </c:pt>
                <c:pt idx="9049">
                  <c:v>35320</c:v>
                </c:pt>
                <c:pt idx="9050">
                  <c:v>35321</c:v>
                </c:pt>
                <c:pt idx="9051">
                  <c:v>35324</c:v>
                </c:pt>
                <c:pt idx="9052">
                  <c:v>35325</c:v>
                </c:pt>
                <c:pt idx="9053">
                  <c:v>35326</c:v>
                </c:pt>
                <c:pt idx="9054">
                  <c:v>35327</c:v>
                </c:pt>
                <c:pt idx="9055">
                  <c:v>35328</c:v>
                </c:pt>
                <c:pt idx="9056">
                  <c:v>35331</c:v>
                </c:pt>
                <c:pt idx="9057">
                  <c:v>35332</c:v>
                </c:pt>
                <c:pt idx="9058">
                  <c:v>35333</c:v>
                </c:pt>
                <c:pt idx="9059">
                  <c:v>35334</c:v>
                </c:pt>
                <c:pt idx="9060">
                  <c:v>35335</c:v>
                </c:pt>
                <c:pt idx="9061">
                  <c:v>35338</c:v>
                </c:pt>
                <c:pt idx="9062">
                  <c:v>35339</c:v>
                </c:pt>
                <c:pt idx="9063">
                  <c:v>35340</c:v>
                </c:pt>
                <c:pt idx="9064">
                  <c:v>35341</c:v>
                </c:pt>
                <c:pt idx="9065">
                  <c:v>35342</c:v>
                </c:pt>
                <c:pt idx="9066">
                  <c:v>35345</c:v>
                </c:pt>
                <c:pt idx="9067">
                  <c:v>35346</c:v>
                </c:pt>
                <c:pt idx="9068">
                  <c:v>35347</c:v>
                </c:pt>
                <c:pt idx="9069">
                  <c:v>35348</c:v>
                </c:pt>
                <c:pt idx="9070">
                  <c:v>35349</c:v>
                </c:pt>
                <c:pt idx="9071">
                  <c:v>35352</c:v>
                </c:pt>
                <c:pt idx="9072">
                  <c:v>35353</c:v>
                </c:pt>
                <c:pt idx="9073">
                  <c:v>35354</c:v>
                </c:pt>
                <c:pt idx="9074">
                  <c:v>35355</c:v>
                </c:pt>
                <c:pt idx="9075">
                  <c:v>35356</c:v>
                </c:pt>
                <c:pt idx="9076">
                  <c:v>35359</c:v>
                </c:pt>
                <c:pt idx="9077">
                  <c:v>35360</c:v>
                </c:pt>
                <c:pt idx="9078">
                  <c:v>35361</c:v>
                </c:pt>
                <c:pt idx="9079">
                  <c:v>35362</c:v>
                </c:pt>
                <c:pt idx="9080">
                  <c:v>35363</c:v>
                </c:pt>
                <c:pt idx="9081">
                  <c:v>35366</c:v>
                </c:pt>
                <c:pt idx="9082">
                  <c:v>35367</c:v>
                </c:pt>
                <c:pt idx="9083">
                  <c:v>35368</c:v>
                </c:pt>
                <c:pt idx="9084">
                  <c:v>35369</c:v>
                </c:pt>
                <c:pt idx="9085">
                  <c:v>35370</c:v>
                </c:pt>
                <c:pt idx="9086">
                  <c:v>35373</c:v>
                </c:pt>
                <c:pt idx="9087">
                  <c:v>35374</c:v>
                </c:pt>
                <c:pt idx="9088">
                  <c:v>35375</c:v>
                </c:pt>
                <c:pt idx="9089">
                  <c:v>35376</c:v>
                </c:pt>
                <c:pt idx="9090">
                  <c:v>35377</c:v>
                </c:pt>
                <c:pt idx="9091">
                  <c:v>35380</c:v>
                </c:pt>
                <c:pt idx="9092">
                  <c:v>35381</c:v>
                </c:pt>
                <c:pt idx="9093">
                  <c:v>35382</c:v>
                </c:pt>
                <c:pt idx="9094">
                  <c:v>35383</c:v>
                </c:pt>
                <c:pt idx="9095">
                  <c:v>35384</c:v>
                </c:pt>
                <c:pt idx="9096">
                  <c:v>35387</c:v>
                </c:pt>
                <c:pt idx="9097">
                  <c:v>35388</c:v>
                </c:pt>
                <c:pt idx="9098">
                  <c:v>35389</c:v>
                </c:pt>
                <c:pt idx="9099">
                  <c:v>35390</c:v>
                </c:pt>
                <c:pt idx="9100">
                  <c:v>35391</c:v>
                </c:pt>
                <c:pt idx="9101">
                  <c:v>35394</c:v>
                </c:pt>
                <c:pt idx="9102">
                  <c:v>35395</c:v>
                </c:pt>
                <c:pt idx="9103">
                  <c:v>35396</c:v>
                </c:pt>
                <c:pt idx="9104">
                  <c:v>35397</c:v>
                </c:pt>
                <c:pt idx="9105">
                  <c:v>35398</c:v>
                </c:pt>
                <c:pt idx="9106">
                  <c:v>35401</c:v>
                </c:pt>
                <c:pt idx="9107">
                  <c:v>35402</c:v>
                </c:pt>
                <c:pt idx="9108">
                  <c:v>35403</c:v>
                </c:pt>
                <c:pt idx="9109">
                  <c:v>35404</c:v>
                </c:pt>
                <c:pt idx="9110">
                  <c:v>35405</c:v>
                </c:pt>
                <c:pt idx="9111">
                  <c:v>35408</c:v>
                </c:pt>
                <c:pt idx="9112">
                  <c:v>35409</c:v>
                </c:pt>
                <c:pt idx="9113">
                  <c:v>35410</c:v>
                </c:pt>
                <c:pt idx="9114">
                  <c:v>35411</c:v>
                </c:pt>
                <c:pt idx="9115">
                  <c:v>35412</c:v>
                </c:pt>
                <c:pt idx="9116">
                  <c:v>35415</c:v>
                </c:pt>
                <c:pt idx="9117">
                  <c:v>35416</c:v>
                </c:pt>
                <c:pt idx="9118">
                  <c:v>35417</c:v>
                </c:pt>
                <c:pt idx="9119">
                  <c:v>35418</c:v>
                </c:pt>
                <c:pt idx="9120">
                  <c:v>35419</c:v>
                </c:pt>
                <c:pt idx="9121">
                  <c:v>35422</c:v>
                </c:pt>
                <c:pt idx="9122">
                  <c:v>35423</c:v>
                </c:pt>
                <c:pt idx="9123">
                  <c:v>35424</c:v>
                </c:pt>
                <c:pt idx="9124">
                  <c:v>35425</c:v>
                </c:pt>
                <c:pt idx="9125">
                  <c:v>35426</c:v>
                </c:pt>
                <c:pt idx="9126">
                  <c:v>35429</c:v>
                </c:pt>
                <c:pt idx="9127">
                  <c:v>35430</c:v>
                </c:pt>
                <c:pt idx="9128">
                  <c:v>35431</c:v>
                </c:pt>
                <c:pt idx="9129">
                  <c:v>35432</c:v>
                </c:pt>
                <c:pt idx="9130">
                  <c:v>35433</c:v>
                </c:pt>
                <c:pt idx="9131">
                  <c:v>35436</c:v>
                </c:pt>
                <c:pt idx="9132">
                  <c:v>35437</c:v>
                </c:pt>
                <c:pt idx="9133">
                  <c:v>35438</c:v>
                </c:pt>
                <c:pt idx="9134">
                  <c:v>35439</c:v>
                </c:pt>
                <c:pt idx="9135">
                  <c:v>35440</c:v>
                </c:pt>
                <c:pt idx="9136">
                  <c:v>35443</c:v>
                </c:pt>
                <c:pt idx="9137">
                  <c:v>35444</c:v>
                </c:pt>
                <c:pt idx="9138">
                  <c:v>35445</c:v>
                </c:pt>
                <c:pt idx="9139">
                  <c:v>35446</c:v>
                </c:pt>
                <c:pt idx="9140">
                  <c:v>35447</c:v>
                </c:pt>
                <c:pt idx="9141">
                  <c:v>35450</c:v>
                </c:pt>
                <c:pt idx="9142">
                  <c:v>35451</c:v>
                </c:pt>
                <c:pt idx="9143">
                  <c:v>35452</c:v>
                </c:pt>
                <c:pt idx="9144">
                  <c:v>35453</c:v>
                </c:pt>
                <c:pt idx="9145">
                  <c:v>35454</c:v>
                </c:pt>
                <c:pt idx="9146">
                  <c:v>35457</c:v>
                </c:pt>
                <c:pt idx="9147">
                  <c:v>35458</c:v>
                </c:pt>
                <c:pt idx="9148">
                  <c:v>35459</c:v>
                </c:pt>
                <c:pt idx="9149">
                  <c:v>35460</c:v>
                </c:pt>
                <c:pt idx="9150">
                  <c:v>35461</c:v>
                </c:pt>
                <c:pt idx="9151">
                  <c:v>35464</c:v>
                </c:pt>
                <c:pt idx="9152">
                  <c:v>35465</c:v>
                </c:pt>
                <c:pt idx="9153">
                  <c:v>35466</c:v>
                </c:pt>
                <c:pt idx="9154">
                  <c:v>35467</c:v>
                </c:pt>
                <c:pt idx="9155">
                  <c:v>35468</c:v>
                </c:pt>
                <c:pt idx="9156">
                  <c:v>35471</c:v>
                </c:pt>
                <c:pt idx="9157">
                  <c:v>35472</c:v>
                </c:pt>
                <c:pt idx="9158">
                  <c:v>35473</c:v>
                </c:pt>
                <c:pt idx="9159">
                  <c:v>35474</c:v>
                </c:pt>
                <c:pt idx="9160">
                  <c:v>35475</c:v>
                </c:pt>
                <c:pt idx="9161">
                  <c:v>35478</c:v>
                </c:pt>
                <c:pt idx="9162">
                  <c:v>35479</c:v>
                </c:pt>
                <c:pt idx="9163">
                  <c:v>35480</c:v>
                </c:pt>
                <c:pt idx="9164">
                  <c:v>35481</c:v>
                </c:pt>
                <c:pt idx="9165">
                  <c:v>35482</c:v>
                </c:pt>
                <c:pt idx="9166">
                  <c:v>35485</c:v>
                </c:pt>
                <c:pt idx="9167">
                  <c:v>35486</c:v>
                </c:pt>
                <c:pt idx="9168">
                  <c:v>35487</c:v>
                </c:pt>
                <c:pt idx="9169">
                  <c:v>35488</c:v>
                </c:pt>
                <c:pt idx="9170">
                  <c:v>35489</c:v>
                </c:pt>
                <c:pt idx="9171">
                  <c:v>35492</c:v>
                </c:pt>
                <c:pt idx="9172">
                  <c:v>35493</c:v>
                </c:pt>
                <c:pt idx="9173">
                  <c:v>35494</c:v>
                </c:pt>
                <c:pt idx="9174">
                  <c:v>35495</c:v>
                </c:pt>
                <c:pt idx="9175">
                  <c:v>35496</c:v>
                </c:pt>
                <c:pt idx="9176">
                  <c:v>35499</c:v>
                </c:pt>
                <c:pt idx="9177">
                  <c:v>35500</c:v>
                </c:pt>
                <c:pt idx="9178">
                  <c:v>35501</c:v>
                </c:pt>
                <c:pt idx="9179">
                  <c:v>35502</c:v>
                </c:pt>
                <c:pt idx="9180">
                  <c:v>35503</c:v>
                </c:pt>
                <c:pt idx="9181">
                  <c:v>35506</c:v>
                </c:pt>
                <c:pt idx="9182">
                  <c:v>35507</c:v>
                </c:pt>
                <c:pt idx="9183">
                  <c:v>35508</c:v>
                </c:pt>
                <c:pt idx="9184">
                  <c:v>35509</c:v>
                </c:pt>
                <c:pt idx="9185">
                  <c:v>35510</c:v>
                </c:pt>
                <c:pt idx="9186">
                  <c:v>35513</c:v>
                </c:pt>
                <c:pt idx="9187">
                  <c:v>35514</c:v>
                </c:pt>
                <c:pt idx="9188">
                  <c:v>35515</c:v>
                </c:pt>
                <c:pt idx="9189">
                  <c:v>35516</c:v>
                </c:pt>
                <c:pt idx="9190">
                  <c:v>35517</c:v>
                </c:pt>
                <c:pt idx="9191">
                  <c:v>35520</c:v>
                </c:pt>
                <c:pt idx="9192">
                  <c:v>35521</c:v>
                </c:pt>
                <c:pt idx="9193">
                  <c:v>35522</c:v>
                </c:pt>
                <c:pt idx="9194">
                  <c:v>35523</c:v>
                </c:pt>
                <c:pt idx="9195">
                  <c:v>35524</c:v>
                </c:pt>
                <c:pt idx="9196">
                  <c:v>35527</c:v>
                </c:pt>
                <c:pt idx="9197">
                  <c:v>35528</c:v>
                </c:pt>
                <c:pt idx="9198">
                  <c:v>35529</c:v>
                </c:pt>
                <c:pt idx="9199">
                  <c:v>35530</c:v>
                </c:pt>
                <c:pt idx="9200">
                  <c:v>35531</c:v>
                </c:pt>
                <c:pt idx="9201">
                  <c:v>35534</c:v>
                </c:pt>
                <c:pt idx="9202">
                  <c:v>35535</c:v>
                </c:pt>
                <c:pt idx="9203">
                  <c:v>35536</c:v>
                </c:pt>
                <c:pt idx="9204">
                  <c:v>35537</c:v>
                </c:pt>
                <c:pt idx="9205">
                  <c:v>35538</c:v>
                </c:pt>
                <c:pt idx="9206">
                  <c:v>35541</c:v>
                </c:pt>
                <c:pt idx="9207">
                  <c:v>35542</c:v>
                </c:pt>
                <c:pt idx="9208">
                  <c:v>35543</c:v>
                </c:pt>
                <c:pt idx="9209">
                  <c:v>35544</c:v>
                </c:pt>
                <c:pt idx="9210">
                  <c:v>35545</c:v>
                </c:pt>
                <c:pt idx="9211">
                  <c:v>35548</c:v>
                </c:pt>
                <c:pt idx="9212">
                  <c:v>35549</c:v>
                </c:pt>
                <c:pt idx="9213">
                  <c:v>35550</c:v>
                </c:pt>
                <c:pt idx="9214">
                  <c:v>35551</c:v>
                </c:pt>
                <c:pt idx="9215">
                  <c:v>35552</c:v>
                </c:pt>
                <c:pt idx="9216">
                  <c:v>35555</c:v>
                </c:pt>
                <c:pt idx="9217">
                  <c:v>35556</c:v>
                </c:pt>
                <c:pt idx="9218">
                  <c:v>35557</c:v>
                </c:pt>
                <c:pt idx="9219">
                  <c:v>35558</c:v>
                </c:pt>
                <c:pt idx="9220">
                  <c:v>35559</c:v>
                </c:pt>
                <c:pt idx="9221">
                  <c:v>35562</c:v>
                </c:pt>
                <c:pt idx="9222">
                  <c:v>35563</c:v>
                </c:pt>
                <c:pt idx="9223">
                  <c:v>35564</c:v>
                </c:pt>
                <c:pt idx="9224">
                  <c:v>35565</c:v>
                </c:pt>
                <c:pt idx="9225">
                  <c:v>35566</c:v>
                </c:pt>
                <c:pt idx="9226">
                  <c:v>35569</c:v>
                </c:pt>
                <c:pt idx="9227">
                  <c:v>35570</c:v>
                </c:pt>
                <c:pt idx="9228">
                  <c:v>35571</c:v>
                </c:pt>
                <c:pt idx="9229">
                  <c:v>35572</c:v>
                </c:pt>
                <c:pt idx="9230">
                  <c:v>35573</c:v>
                </c:pt>
                <c:pt idx="9231">
                  <c:v>35576</c:v>
                </c:pt>
                <c:pt idx="9232">
                  <c:v>35577</c:v>
                </c:pt>
                <c:pt idx="9233">
                  <c:v>35578</c:v>
                </c:pt>
                <c:pt idx="9234">
                  <c:v>35579</c:v>
                </c:pt>
                <c:pt idx="9235">
                  <c:v>35580</c:v>
                </c:pt>
                <c:pt idx="9236">
                  <c:v>35583</c:v>
                </c:pt>
                <c:pt idx="9237">
                  <c:v>35584</c:v>
                </c:pt>
                <c:pt idx="9238">
                  <c:v>35585</c:v>
                </c:pt>
                <c:pt idx="9239">
                  <c:v>35586</c:v>
                </c:pt>
                <c:pt idx="9240">
                  <c:v>35587</c:v>
                </c:pt>
                <c:pt idx="9241">
                  <c:v>35590</c:v>
                </c:pt>
                <c:pt idx="9242">
                  <c:v>35591</c:v>
                </c:pt>
                <c:pt idx="9243">
                  <c:v>35592</c:v>
                </c:pt>
                <c:pt idx="9244">
                  <c:v>35593</c:v>
                </c:pt>
                <c:pt idx="9245">
                  <c:v>35594</c:v>
                </c:pt>
                <c:pt idx="9246">
                  <c:v>35597</c:v>
                </c:pt>
                <c:pt idx="9247">
                  <c:v>35598</c:v>
                </c:pt>
                <c:pt idx="9248">
                  <c:v>35599</c:v>
                </c:pt>
                <c:pt idx="9249">
                  <c:v>35600</c:v>
                </c:pt>
                <c:pt idx="9250">
                  <c:v>35601</c:v>
                </c:pt>
                <c:pt idx="9251">
                  <c:v>35604</c:v>
                </c:pt>
                <c:pt idx="9252">
                  <c:v>35605</c:v>
                </c:pt>
                <c:pt idx="9253">
                  <c:v>35606</c:v>
                </c:pt>
                <c:pt idx="9254">
                  <c:v>35607</c:v>
                </c:pt>
                <c:pt idx="9255">
                  <c:v>35608</c:v>
                </c:pt>
                <c:pt idx="9256">
                  <c:v>35611</c:v>
                </c:pt>
                <c:pt idx="9257">
                  <c:v>35612</c:v>
                </c:pt>
                <c:pt idx="9258">
                  <c:v>35613</c:v>
                </c:pt>
                <c:pt idx="9259">
                  <c:v>35614</c:v>
                </c:pt>
                <c:pt idx="9260">
                  <c:v>35615</c:v>
                </c:pt>
                <c:pt idx="9261">
                  <c:v>35618</c:v>
                </c:pt>
                <c:pt idx="9262">
                  <c:v>35619</c:v>
                </c:pt>
                <c:pt idx="9263">
                  <c:v>35620</c:v>
                </c:pt>
                <c:pt idx="9264">
                  <c:v>35621</c:v>
                </c:pt>
                <c:pt idx="9265">
                  <c:v>35622</c:v>
                </c:pt>
                <c:pt idx="9266">
                  <c:v>35625</c:v>
                </c:pt>
                <c:pt idx="9267">
                  <c:v>35626</c:v>
                </c:pt>
                <c:pt idx="9268">
                  <c:v>35627</c:v>
                </c:pt>
                <c:pt idx="9269">
                  <c:v>35628</c:v>
                </c:pt>
                <c:pt idx="9270">
                  <c:v>35629</c:v>
                </c:pt>
                <c:pt idx="9271">
                  <c:v>35632</c:v>
                </c:pt>
                <c:pt idx="9272">
                  <c:v>35633</c:v>
                </c:pt>
                <c:pt idx="9273">
                  <c:v>35634</c:v>
                </c:pt>
                <c:pt idx="9274">
                  <c:v>35635</c:v>
                </c:pt>
                <c:pt idx="9275">
                  <c:v>35636</c:v>
                </c:pt>
                <c:pt idx="9276">
                  <c:v>35639</c:v>
                </c:pt>
                <c:pt idx="9277">
                  <c:v>35640</c:v>
                </c:pt>
                <c:pt idx="9278">
                  <c:v>35641</c:v>
                </c:pt>
                <c:pt idx="9279">
                  <c:v>35642</c:v>
                </c:pt>
                <c:pt idx="9280">
                  <c:v>35643</c:v>
                </c:pt>
                <c:pt idx="9281">
                  <c:v>35646</c:v>
                </c:pt>
                <c:pt idx="9282">
                  <c:v>35647</c:v>
                </c:pt>
                <c:pt idx="9283">
                  <c:v>35648</c:v>
                </c:pt>
                <c:pt idx="9284">
                  <c:v>35649</c:v>
                </c:pt>
                <c:pt idx="9285">
                  <c:v>35650</c:v>
                </c:pt>
                <c:pt idx="9286">
                  <c:v>35653</c:v>
                </c:pt>
                <c:pt idx="9287">
                  <c:v>35654</c:v>
                </c:pt>
                <c:pt idx="9288">
                  <c:v>35655</c:v>
                </c:pt>
                <c:pt idx="9289">
                  <c:v>35656</c:v>
                </c:pt>
                <c:pt idx="9290">
                  <c:v>35657</c:v>
                </c:pt>
                <c:pt idx="9291">
                  <c:v>35660</c:v>
                </c:pt>
                <c:pt idx="9292">
                  <c:v>35661</c:v>
                </c:pt>
                <c:pt idx="9293">
                  <c:v>35662</c:v>
                </c:pt>
                <c:pt idx="9294">
                  <c:v>35663</c:v>
                </c:pt>
                <c:pt idx="9295">
                  <c:v>35664</c:v>
                </c:pt>
                <c:pt idx="9296">
                  <c:v>35667</c:v>
                </c:pt>
                <c:pt idx="9297">
                  <c:v>35668</c:v>
                </c:pt>
                <c:pt idx="9298">
                  <c:v>35669</c:v>
                </c:pt>
                <c:pt idx="9299">
                  <c:v>35670</c:v>
                </c:pt>
                <c:pt idx="9300">
                  <c:v>35671</c:v>
                </c:pt>
                <c:pt idx="9301">
                  <c:v>35674</c:v>
                </c:pt>
                <c:pt idx="9302">
                  <c:v>35675</c:v>
                </c:pt>
                <c:pt idx="9303">
                  <c:v>35676</c:v>
                </c:pt>
                <c:pt idx="9304">
                  <c:v>35677</c:v>
                </c:pt>
                <c:pt idx="9305">
                  <c:v>35678</c:v>
                </c:pt>
                <c:pt idx="9306">
                  <c:v>35681</c:v>
                </c:pt>
                <c:pt idx="9307">
                  <c:v>35682</c:v>
                </c:pt>
                <c:pt idx="9308">
                  <c:v>35683</c:v>
                </c:pt>
                <c:pt idx="9309">
                  <c:v>35684</c:v>
                </c:pt>
                <c:pt idx="9310">
                  <c:v>35685</c:v>
                </c:pt>
                <c:pt idx="9311">
                  <c:v>35688</c:v>
                </c:pt>
                <c:pt idx="9312">
                  <c:v>35689</c:v>
                </c:pt>
                <c:pt idx="9313">
                  <c:v>35690</c:v>
                </c:pt>
                <c:pt idx="9314">
                  <c:v>35691</c:v>
                </c:pt>
                <c:pt idx="9315">
                  <c:v>35692</c:v>
                </c:pt>
                <c:pt idx="9316">
                  <c:v>35695</c:v>
                </c:pt>
                <c:pt idx="9317">
                  <c:v>35696</c:v>
                </c:pt>
                <c:pt idx="9318">
                  <c:v>35697</c:v>
                </c:pt>
                <c:pt idx="9319">
                  <c:v>35698</c:v>
                </c:pt>
                <c:pt idx="9320">
                  <c:v>35699</c:v>
                </c:pt>
                <c:pt idx="9321">
                  <c:v>35702</c:v>
                </c:pt>
                <c:pt idx="9322">
                  <c:v>35703</c:v>
                </c:pt>
                <c:pt idx="9323">
                  <c:v>35704</c:v>
                </c:pt>
                <c:pt idx="9324">
                  <c:v>35705</c:v>
                </c:pt>
                <c:pt idx="9325">
                  <c:v>35706</c:v>
                </c:pt>
                <c:pt idx="9326">
                  <c:v>35709</c:v>
                </c:pt>
                <c:pt idx="9327">
                  <c:v>35710</c:v>
                </c:pt>
                <c:pt idx="9328">
                  <c:v>35711</c:v>
                </c:pt>
                <c:pt idx="9329">
                  <c:v>35712</c:v>
                </c:pt>
                <c:pt idx="9330">
                  <c:v>35713</c:v>
                </c:pt>
                <c:pt idx="9331">
                  <c:v>35716</c:v>
                </c:pt>
                <c:pt idx="9332">
                  <c:v>35717</c:v>
                </c:pt>
                <c:pt idx="9333">
                  <c:v>35718</c:v>
                </c:pt>
                <c:pt idx="9334">
                  <c:v>35719</c:v>
                </c:pt>
                <c:pt idx="9335">
                  <c:v>35720</c:v>
                </c:pt>
                <c:pt idx="9336">
                  <c:v>35723</c:v>
                </c:pt>
                <c:pt idx="9337">
                  <c:v>35724</c:v>
                </c:pt>
                <c:pt idx="9338">
                  <c:v>35725</c:v>
                </c:pt>
                <c:pt idx="9339">
                  <c:v>35726</c:v>
                </c:pt>
                <c:pt idx="9340">
                  <c:v>35727</c:v>
                </c:pt>
                <c:pt idx="9341">
                  <c:v>35730</c:v>
                </c:pt>
                <c:pt idx="9342">
                  <c:v>35731</c:v>
                </c:pt>
                <c:pt idx="9343">
                  <c:v>35732</c:v>
                </c:pt>
                <c:pt idx="9344">
                  <c:v>35733</c:v>
                </c:pt>
                <c:pt idx="9345">
                  <c:v>35734</c:v>
                </c:pt>
                <c:pt idx="9346">
                  <c:v>35737</c:v>
                </c:pt>
                <c:pt idx="9347">
                  <c:v>35738</c:v>
                </c:pt>
                <c:pt idx="9348">
                  <c:v>35739</c:v>
                </c:pt>
                <c:pt idx="9349">
                  <c:v>35740</c:v>
                </c:pt>
                <c:pt idx="9350">
                  <c:v>35741</c:v>
                </c:pt>
                <c:pt idx="9351">
                  <c:v>35744</c:v>
                </c:pt>
                <c:pt idx="9352">
                  <c:v>35745</c:v>
                </c:pt>
                <c:pt idx="9353">
                  <c:v>35746</c:v>
                </c:pt>
                <c:pt idx="9354">
                  <c:v>35747</c:v>
                </c:pt>
                <c:pt idx="9355">
                  <c:v>35748</c:v>
                </c:pt>
                <c:pt idx="9356">
                  <c:v>35751</c:v>
                </c:pt>
                <c:pt idx="9357">
                  <c:v>35752</c:v>
                </c:pt>
                <c:pt idx="9358">
                  <c:v>35753</c:v>
                </c:pt>
                <c:pt idx="9359">
                  <c:v>35754</c:v>
                </c:pt>
                <c:pt idx="9360">
                  <c:v>35755</c:v>
                </c:pt>
                <c:pt idx="9361">
                  <c:v>35758</c:v>
                </c:pt>
                <c:pt idx="9362">
                  <c:v>35759</c:v>
                </c:pt>
                <c:pt idx="9363">
                  <c:v>35760</c:v>
                </c:pt>
                <c:pt idx="9364">
                  <c:v>35761</c:v>
                </c:pt>
                <c:pt idx="9365">
                  <c:v>35762</c:v>
                </c:pt>
                <c:pt idx="9366">
                  <c:v>35765</c:v>
                </c:pt>
                <c:pt idx="9367">
                  <c:v>35766</c:v>
                </c:pt>
                <c:pt idx="9368">
                  <c:v>35767</c:v>
                </c:pt>
                <c:pt idx="9369">
                  <c:v>35768</c:v>
                </c:pt>
                <c:pt idx="9370">
                  <c:v>35769</c:v>
                </c:pt>
                <c:pt idx="9371">
                  <c:v>35772</c:v>
                </c:pt>
                <c:pt idx="9372">
                  <c:v>35773</c:v>
                </c:pt>
                <c:pt idx="9373">
                  <c:v>35774</c:v>
                </c:pt>
                <c:pt idx="9374">
                  <c:v>35775</c:v>
                </c:pt>
                <c:pt idx="9375">
                  <c:v>35776</c:v>
                </c:pt>
                <c:pt idx="9376">
                  <c:v>35779</c:v>
                </c:pt>
                <c:pt idx="9377">
                  <c:v>35780</c:v>
                </c:pt>
                <c:pt idx="9378">
                  <c:v>35781</c:v>
                </c:pt>
                <c:pt idx="9379">
                  <c:v>35782</c:v>
                </c:pt>
                <c:pt idx="9380">
                  <c:v>35783</c:v>
                </c:pt>
                <c:pt idx="9381">
                  <c:v>35786</c:v>
                </c:pt>
                <c:pt idx="9382">
                  <c:v>35787</c:v>
                </c:pt>
                <c:pt idx="9383">
                  <c:v>35788</c:v>
                </c:pt>
                <c:pt idx="9384">
                  <c:v>35789</c:v>
                </c:pt>
                <c:pt idx="9385">
                  <c:v>35790</c:v>
                </c:pt>
                <c:pt idx="9386">
                  <c:v>35793</c:v>
                </c:pt>
                <c:pt idx="9387">
                  <c:v>35794</c:v>
                </c:pt>
                <c:pt idx="9388">
                  <c:v>35795</c:v>
                </c:pt>
                <c:pt idx="9389">
                  <c:v>35796</c:v>
                </c:pt>
                <c:pt idx="9390">
                  <c:v>35797</c:v>
                </c:pt>
                <c:pt idx="9391">
                  <c:v>35800</c:v>
                </c:pt>
                <c:pt idx="9392">
                  <c:v>35801</c:v>
                </c:pt>
                <c:pt idx="9393">
                  <c:v>35802</c:v>
                </c:pt>
                <c:pt idx="9394">
                  <c:v>35803</c:v>
                </c:pt>
                <c:pt idx="9395">
                  <c:v>35804</c:v>
                </c:pt>
                <c:pt idx="9396">
                  <c:v>35807</c:v>
                </c:pt>
                <c:pt idx="9397">
                  <c:v>35808</c:v>
                </c:pt>
                <c:pt idx="9398">
                  <c:v>35809</c:v>
                </c:pt>
                <c:pt idx="9399">
                  <c:v>35810</c:v>
                </c:pt>
                <c:pt idx="9400">
                  <c:v>35811</c:v>
                </c:pt>
                <c:pt idx="9401">
                  <c:v>35814</c:v>
                </c:pt>
                <c:pt idx="9402">
                  <c:v>35815</c:v>
                </c:pt>
                <c:pt idx="9403">
                  <c:v>35816</c:v>
                </c:pt>
                <c:pt idx="9404">
                  <c:v>35817</c:v>
                </c:pt>
                <c:pt idx="9405">
                  <c:v>35818</c:v>
                </c:pt>
                <c:pt idx="9406">
                  <c:v>35821</c:v>
                </c:pt>
                <c:pt idx="9407">
                  <c:v>35822</c:v>
                </c:pt>
                <c:pt idx="9408">
                  <c:v>35823</c:v>
                </c:pt>
                <c:pt idx="9409">
                  <c:v>35824</c:v>
                </c:pt>
                <c:pt idx="9410">
                  <c:v>35825</c:v>
                </c:pt>
                <c:pt idx="9411">
                  <c:v>35828</c:v>
                </c:pt>
                <c:pt idx="9412">
                  <c:v>35829</c:v>
                </c:pt>
                <c:pt idx="9413">
                  <c:v>35830</c:v>
                </c:pt>
                <c:pt idx="9414">
                  <c:v>35831</c:v>
                </c:pt>
                <c:pt idx="9415">
                  <c:v>35832</c:v>
                </c:pt>
                <c:pt idx="9416">
                  <c:v>35835</c:v>
                </c:pt>
                <c:pt idx="9417">
                  <c:v>35836</c:v>
                </c:pt>
                <c:pt idx="9418">
                  <c:v>35837</c:v>
                </c:pt>
                <c:pt idx="9419">
                  <c:v>35838</c:v>
                </c:pt>
                <c:pt idx="9420">
                  <c:v>35839</c:v>
                </c:pt>
                <c:pt idx="9421">
                  <c:v>35842</c:v>
                </c:pt>
                <c:pt idx="9422">
                  <c:v>35843</c:v>
                </c:pt>
                <c:pt idx="9423">
                  <c:v>35844</c:v>
                </c:pt>
                <c:pt idx="9424">
                  <c:v>35845</c:v>
                </c:pt>
                <c:pt idx="9425">
                  <c:v>35846</c:v>
                </c:pt>
                <c:pt idx="9426">
                  <c:v>35849</c:v>
                </c:pt>
                <c:pt idx="9427">
                  <c:v>35850</c:v>
                </c:pt>
                <c:pt idx="9428">
                  <c:v>35851</c:v>
                </c:pt>
                <c:pt idx="9429">
                  <c:v>35852</c:v>
                </c:pt>
                <c:pt idx="9430">
                  <c:v>35853</c:v>
                </c:pt>
                <c:pt idx="9431">
                  <c:v>35856</c:v>
                </c:pt>
                <c:pt idx="9432">
                  <c:v>35857</c:v>
                </c:pt>
                <c:pt idx="9433">
                  <c:v>35858</c:v>
                </c:pt>
                <c:pt idx="9434">
                  <c:v>35859</c:v>
                </c:pt>
                <c:pt idx="9435">
                  <c:v>35860</c:v>
                </c:pt>
                <c:pt idx="9436">
                  <c:v>35863</c:v>
                </c:pt>
                <c:pt idx="9437">
                  <c:v>35864</c:v>
                </c:pt>
                <c:pt idx="9438">
                  <c:v>35865</c:v>
                </c:pt>
                <c:pt idx="9439">
                  <c:v>35866</c:v>
                </c:pt>
                <c:pt idx="9440">
                  <c:v>35867</c:v>
                </c:pt>
                <c:pt idx="9441">
                  <c:v>35870</c:v>
                </c:pt>
                <c:pt idx="9442">
                  <c:v>35871</c:v>
                </c:pt>
                <c:pt idx="9443">
                  <c:v>35872</c:v>
                </c:pt>
                <c:pt idx="9444">
                  <c:v>35873</c:v>
                </c:pt>
                <c:pt idx="9445">
                  <c:v>35874</c:v>
                </c:pt>
                <c:pt idx="9446">
                  <c:v>35877</c:v>
                </c:pt>
                <c:pt idx="9447">
                  <c:v>35878</c:v>
                </c:pt>
                <c:pt idx="9448">
                  <c:v>35879</c:v>
                </c:pt>
                <c:pt idx="9449">
                  <c:v>35880</c:v>
                </c:pt>
                <c:pt idx="9450">
                  <c:v>35881</c:v>
                </c:pt>
                <c:pt idx="9451">
                  <c:v>35884</c:v>
                </c:pt>
                <c:pt idx="9452">
                  <c:v>35885</c:v>
                </c:pt>
                <c:pt idx="9453">
                  <c:v>35886</c:v>
                </c:pt>
                <c:pt idx="9454">
                  <c:v>35887</c:v>
                </c:pt>
                <c:pt idx="9455">
                  <c:v>35888</c:v>
                </c:pt>
                <c:pt idx="9456">
                  <c:v>35891</c:v>
                </c:pt>
                <c:pt idx="9457">
                  <c:v>35892</c:v>
                </c:pt>
                <c:pt idx="9458">
                  <c:v>35893</c:v>
                </c:pt>
                <c:pt idx="9459">
                  <c:v>35894</c:v>
                </c:pt>
                <c:pt idx="9460">
                  <c:v>35895</c:v>
                </c:pt>
                <c:pt idx="9461">
                  <c:v>35898</c:v>
                </c:pt>
                <c:pt idx="9462">
                  <c:v>35899</c:v>
                </c:pt>
                <c:pt idx="9463">
                  <c:v>35900</c:v>
                </c:pt>
                <c:pt idx="9464">
                  <c:v>35901</c:v>
                </c:pt>
                <c:pt idx="9465">
                  <c:v>35902</c:v>
                </c:pt>
                <c:pt idx="9466">
                  <c:v>35905</c:v>
                </c:pt>
                <c:pt idx="9467">
                  <c:v>35906</c:v>
                </c:pt>
                <c:pt idx="9468">
                  <c:v>35907</c:v>
                </c:pt>
                <c:pt idx="9469">
                  <c:v>35908</c:v>
                </c:pt>
                <c:pt idx="9470">
                  <c:v>35909</c:v>
                </c:pt>
                <c:pt idx="9471">
                  <c:v>35912</c:v>
                </c:pt>
                <c:pt idx="9472">
                  <c:v>35913</c:v>
                </c:pt>
                <c:pt idx="9473">
                  <c:v>35914</c:v>
                </c:pt>
                <c:pt idx="9474">
                  <c:v>35915</c:v>
                </c:pt>
                <c:pt idx="9475">
                  <c:v>35916</c:v>
                </c:pt>
                <c:pt idx="9476">
                  <c:v>35919</c:v>
                </c:pt>
                <c:pt idx="9477">
                  <c:v>35920</c:v>
                </c:pt>
                <c:pt idx="9478">
                  <c:v>35921</c:v>
                </c:pt>
                <c:pt idx="9479">
                  <c:v>35922</c:v>
                </c:pt>
                <c:pt idx="9480">
                  <c:v>35923</c:v>
                </c:pt>
                <c:pt idx="9481">
                  <c:v>35926</c:v>
                </c:pt>
                <c:pt idx="9482">
                  <c:v>35927</c:v>
                </c:pt>
                <c:pt idx="9483">
                  <c:v>35928</c:v>
                </c:pt>
                <c:pt idx="9484">
                  <c:v>35929</c:v>
                </c:pt>
                <c:pt idx="9485">
                  <c:v>35930</c:v>
                </c:pt>
                <c:pt idx="9486">
                  <c:v>35933</c:v>
                </c:pt>
                <c:pt idx="9487">
                  <c:v>35934</c:v>
                </c:pt>
                <c:pt idx="9488">
                  <c:v>35935</c:v>
                </c:pt>
                <c:pt idx="9489">
                  <c:v>35936</c:v>
                </c:pt>
                <c:pt idx="9490">
                  <c:v>35937</c:v>
                </c:pt>
                <c:pt idx="9491">
                  <c:v>35940</c:v>
                </c:pt>
                <c:pt idx="9492">
                  <c:v>35941</c:v>
                </c:pt>
                <c:pt idx="9493">
                  <c:v>35942</c:v>
                </c:pt>
                <c:pt idx="9494">
                  <c:v>35943</c:v>
                </c:pt>
                <c:pt idx="9495">
                  <c:v>35944</c:v>
                </c:pt>
                <c:pt idx="9496">
                  <c:v>35947</c:v>
                </c:pt>
                <c:pt idx="9497">
                  <c:v>35948</c:v>
                </c:pt>
                <c:pt idx="9498">
                  <c:v>35949</c:v>
                </c:pt>
                <c:pt idx="9499">
                  <c:v>35950</c:v>
                </c:pt>
                <c:pt idx="9500">
                  <c:v>35951</c:v>
                </c:pt>
                <c:pt idx="9501">
                  <c:v>35954</c:v>
                </c:pt>
                <c:pt idx="9502">
                  <c:v>35955</c:v>
                </c:pt>
                <c:pt idx="9503">
                  <c:v>35956</c:v>
                </c:pt>
                <c:pt idx="9504">
                  <c:v>35957</c:v>
                </c:pt>
                <c:pt idx="9505">
                  <c:v>35958</c:v>
                </c:pt>
                <c:pt idx="9506">
                  <c:v>35961</c:v>
                </c:pt>
                <c:pt idx="9507">
                  <c:v>35962</c:v>
                </c:pt>
                <c:pt idx="9508">
                  <c:v>35963</c:v>
                </c:pt>
                <c:pt idx="9509">
                  <c:v>35964</c:v>
                </c:pt>
                <c:pt idx="9510">
                  <c:v>35965</c:v>
                </c:pt>
                <c:pt idx="9511">
                  <c:v>35968</c:v>
                </c:pt>
                <c:pt idx="9512">
                  <c:v>35969</c:v>
                </c:pt>
                <c:pt idx="9513">
                  <c:v>35970</c:v>
                </c:pt>
                <c:pt idx="9514">
                  <c:v>35971</c:v>
                </c:pt>
                <c:pt idx="9515">
                  <c:v>35972</c:v>
                </c:pt>
                <c:pt idx="9516">
                  <c:v>35975</c:v>
                </c:pt>
                <c:pt idx="9517">
                  <c:v>35976</c:v>
                </c:pt>
                <c:pt idx="9518">
                  <c:v>35977</c:v>
                </c:pt>
                <c:pt idx="9519">
                  <c:v>35978</c:v>
                </c:pt>
                <c:pt idx="9520">
                  <c:v>35979</c:v>
                </c:pt>
                <c:pt idx="9521">
                  <c:v>35982</c:v>
                </c:pt>
                <c:pt idx="9522">
                  <c:v>35983</c:v>
                </c:pt>
                <c:pt idx="9523">
                  <c:v>35984</c:v>
                </c:pt>
                <c:pt idx="9524">
                  <c:v>35985</c:v>
                </c:pt>
                <c:pt idx="9525">
                  <c:v>35986</c:v>
                </c:pt>
                <c:pt idx="9526">
                  <c:v>35989</c:v>
                </c:pt>
                <c:pt idx="9527">
                  <c:v>35990</c:v>
                </c:pt>
                <c:pt idx="9528">
                  <c:v>35991</c:v>
                </c:pt>
                <c:pt idx="9529">
                  <c:v>35992</c:v>
                </c:pt>
                <c:pt idx="9530">
                  <c:v>35993</c:v>
                </c:pt>
                <c:pt idx="9531">
                  <c:v>35996</c:v>
                </c:pt>
                <c:pt idx="9532">
                  <c:v>35997</c:v>
                </c:pt>
                <c:pt idx="9533">
                  <c:v>35998</c:v>
                </c:pt>
                <c:pt idx="9534">
                  <c:v>35999</c:v>
                </c:pt>
                <c:pt idx="9535">
                  <c:v>36000</c:v>
                </c:pt>
                <c:pt idx="9536">
                  <c:v>36003</c:v>
                </c:pt>
                <c:pt idx="9537">
                  <c:v>36004</c:v>
                </c:pt>
                <c:pt idx="9538">
                  <c:v>36005</c:v>
                </c:pt>
                <c:pt idx="9539">
                  <c:v>36006</c:v>
                </c:pt>
                <c:pt idx="9540">
                  <c:v>36007</c:v>
                </c:pt>
                <c:pt idx="9541">
                  <c:v>36010</c:v>
                </c:pt>
                <c:pt idx="9542">
                  <c:v>36011</c:v>
                </c:pt>
                <c:pt idx="9543">
                  <c:v>36012</c:v>
                </c:pt>
                <c:pt idx="9544">
                  <c:v>36013</c:v>
                </c:pt>
                <c:pt idx="9545">
                  <c:v>36014</c:v>
                </c:pt>
                <c:pt idx="9546">
                  <c:v>36017</c:v>
                </c:pt>
                <c:pt idx="9547">
                  <c:v>36018</c:v>
                </c:pt>
                <c:pt idx="9548">
                  <c:v>36019</c:v>
                </c:pt>
                <c:pt idx="9549">
                  <c:v>36020</c:v>
                </c:pt>
                <c:pt idx="9550">
                  <c:v>36021</c:v>
                </c:pt>
                <c:pt idx="9551">
                  <c:v>36024</c:v>
                </c:pt>
                <c:pt idx="9552">
                  <c:v>36025</c:v>
                </c:pt>
                <c:pt idx="9553">
                  <c:v>36026</c:v>
                </c:pt>
                <c:pt idx="9554">
                  <c:v>36027</c:v>
                </c:pt>
                <c:pt idx="9555">
                  <c:v>36028</c:v>
                </c:pt>
                <c:pt idx="9556">
                  <c:v>36031</c:v>
                </c:pt>
                <c:pt idx="9557">
                  <c:v>36032</c:v>
                </c:pt>
                <c:pt idx="9558">
                  <c:v>36033</c:v>
                </c:pt>
                <c:pt idx="9559">
                  <c:v>36034</c:v>
                </c:pt>
                <c:pt idx="9560">
                  <c:v>36035</c:v>
                </c:pt>
                <c:pt idx="9561">
                  <c:v>36038</c:v>
                </c:pt>
                <c:pt idx="9562">
                  <c:v>36039</c:v>
                </c:pt>
                <c:pt idx="9563">
                  <c:v>36040</c:v>
                </c:pt>
                <c:pt idx="9564">
                  <c:v>36041</c:v>
                </c:pt>
                <c:pt idx="9565">
                  <c:v>36042</c:v>
                </c:pt>
                <c:pt idx="9566">
                  <c:v>36045</c:v>
                </c:pt>
                <c:pt idx="9567">
                  <c:v>36046</c:v>
                </c:pt>
                <c:pt idx="9568">
                  <c:v>36047</c:v>
                </c:pt>
                <c:pt idx="9569">
                  <c:v>36048</c:v>
                </c:pt>
                <c:pt idx="9570">
                  <c:v>36049</c:v>
                </c:pt>
                <c:pt idx="9571">
                  <c:v>36052</c:v>
                </c:pt>
                <c:pt idx="9572">
                  <c:v>36053</c:v>
                </c:pt>
                <c:pt idx="9573">
                  <c:v>36054</c:v>
                </c:pt>
                <c:pt idx="9574">
                  <c:v>36055</c:v>
                </c:pt>
                <c:pt idx="9575">
                  <c:v>36056</c:v>
                </c:pt>
                <c:pt idx="9576">
                  <c:v>36059</c:v>
                </c:pt>
                <c:pt idx="9577">
                  <c:v>36060</c:v>
                </c:pt>
                <c:pt idx="9578">
                  <c:v>36061</c:v>
                </c:pt>
                <c:pt idx="9579">
                  <c:v>36062</c:v>
                </c:pt>
                <c:pt idx="9580">
                  <c:v>36063</c:v>
                </c:pt>
                <c:pt idx="9581">
                  <c:v>36066</c:v>
                </c:pt>
                <c:pt idx="9582">
                  <c:v>36067</c:v>
                </c:pt>
                <c:pt idx="9583">
                  <c:v>36068</c:v>
                </c:pt>
                <c:pt idx="9584">
                  <c:v>36069</c:v>
                </c:pt>
                <c:pt idx="9585">
                  <c:v>36070</c:v>
                </c:pt>
                <c:pt idx="9586">
                  <c:v>36073</c:v>
                </c:pt>
                <c:pt idx="9587">
                  <c:v>36074</c:v>
                </c:pt>
                <c:pt idx="9588">
                  <c:v>36075</c:v>
                </c:pt>
                <c:pt idx="9589">
                  <c:v>36076</c:v>
                </c:pt>
                <c:pt idx="9590">
                  <c:v>36077</c:v>
                </c:pt>
                <c:pt idx="9591">
                  <c:v>36080</c:v>
                </c:pt>
                <c:pt idx="9592">
                  <c:v>36081</c:v>
                </c:pt>
                <c:pt idx="9593">
                  <c:v>36082</c:v>
                </c:pt>
                <c:pt idx="9594">
                  <c:v>36083</c:v>
                </c:pt>
                <c:pt idx="9595">
                  <c:v>36084</c:v>
                </c:pt>
                <c:pt idx="9596">
                  <c:v>36087</c:v>
                </c:pt>
                <c:pt idx="9597">
                  <c:v>36088</c:v>
                </c:pt>
                <c:pt idx="9598">
                  <c:v>36089</c:v>
                </c:pt>
                <c:pt idx="9599">
                  <c:v>36090</c:v>
                </c:pt>
                <c:pt idx="9600">
                  <c:v>36091</c:v>
                </c:pt>
                <c:pt idx="9601">
                  <c:v>36094</c:v>
                </c:pt>
                <c:pt idx="9602">
                  <c:v>36095</c:v>
                </c:pt>
                <c:pt idx="9603">
                  <c:v>36096</c:v>
                </c:pt>
                <c:pt idx="9604">
                  <c:v>36097</c:v>
                </c:pt>
                <c:pt idx="9605">
                  <c:v>36098</c:v>
                </c:pt>
                <c:pt idx="9606">
                  <c:v>36101</c:v>
                </c:pt>
                <c:pt idx="9607">
                  <c:v>36102</c:v>
                </c:pt>
                <c:pt idx="9608">
                  <c:v>36103</c:v>
                </c:pt>
                <c:pt idx="9609">
                  <c:v>36104</c:v>
                </c:pt>
                <c:pt idx="9610">
                  <c:v>36105</c:v>
                </c:pt>
                <c:pt idx="9611">
                  <c:v>36108</c:v>
                </c:pt>
                <c:pt idx="9612">
                  <c:v>36109</c:v>
                </c:pt>
                <c:pt idx="9613">
                  <c:v>36110</c:v>
                </c:pt>
                <c:pt idx="9614">
                  <c:v>36111</c:v>
                </c:pt>
                <c:pt idx="9615">
                  <c:v>36112</c:v>
                </c:pt>
                <c:pt idx="9616">
                  <c:v>36115</c:v>
                </c:pt>
                <c:pt idx="9617">
                  <c:v>36116</c:v>
                </c:pt>
                <c:pt idx="9618">
                  <c:v>36117</c:v>
                </c:pt>
                <c:pt idx="9619">
                  <c:v>36118</c:v>
                </c:pt>
                <c:pt idx="9620">
                  <c:v>36119</c:v>
                </c:pt>
                <c:pt idx="9621">
                  <c:v>36122</c:v>
                </c:pt>
                <c:pt idx="9622">
                  <c:v>36123</c:v>
                </c:pt>
                <c:pt idx="9623">
                  <c:v>36124</c:v>
                </c:pt>
                <c:pt idx="9624">
                  <c:v>36125</c:v>
                </c:pt>
                <c:pt idx="9625">
                  <c:v>36126</c:v>
                </c:pt>
                <c:pt idx="9626">
                  <c:v>36129</c:v>
                </c:pt>
                <c:pt idx="9627">
                  <c:v>36130</c:v>
                </c:pt>
                <c:pt idx="9628">
                  <c:v>36131</c:v>
                </c:pt>
                <c:pt idx="9629">
                  <c:v>36132</c:v>
                </c:pt>
                <c:pt idx="9630">
                  <c:v>36133</c:v>
                </c:pt>
                <c:pt idx="9631">
                  <c:v>36136</c:v>
                </c:pt>
                <c:pt idx="9632">
                  <c:v>36137</c:v>
                </c:pt>
                <c:pt idx="9633">
                  <c:v>36138</c:v>
                </c:pt>
                <c:pt idx="9634">
                  <c:v>36139</c:v>
                </c:pt>
                <c:pt idx="9635">
                  <c:v>36140</c:v>
                </c:pt>
                <c:pt idx="9636">
                  <c:v>36143</c:v>
                </c:pt>
                <c:pt idx="9637">
                  <c:v>36144</c:v>
                </c:pt>
                <c:pt idx="9638">
                  <c:v>36145</c:v>
                </c:pt>
                <c:pt idx="9639">
                  <c:v>36146</c:v>
                </c:pt>
                <c:pt idx="9640">
                  <c:v>36147</c:v>
                </c:pt>
                <c:pt idx="9641">
                  <c:v>36150</c:v>
                </c:pt>
                <c:pt idx="9642">
                  <c:v>36151</c:v>
                </c:pt>
                <c:pt idx="9643">
                  <c:v>36152</c:v>
                </c:pt>
                <c:pt idx="9644">
                  <c:v>36153</c:v>
                </c:pt>
                <c:pt idx="9645">
                  <c:v>36154</c:v>
                </c:pt>
                <c:pt idx="9646">
                  <c:v>36157</c:v>
                </c:pt>
                <c:pt idx="9647">
                  <c:v>36158</c:v>
                </c:pt>
                <c:pt idx="9648">
                  <c:v>36159</c:v>
                </c:pt>
                <c:pt idx="9649">
                  <c:v>36160</c:v>
                </c:pt>
                <c:pt idx="9650">
                  <c:v>36161</c:v>
                </c:pt>
                <c:pt idx="9651">
                  <c:v>36164</c:v>
                </c:pt>
                <c:pt idx="9652">
                  <c:v>36165</c:v>
                </c:pt>
                <c:pt idx="9653">
                  <c:v>36166</c:v>
                </c:pt>
                <c:pt idx="9654">
                  <c:v>36167</c:v>
                </c:pt>
                <c:pt idx="9655">
                  <c:v>36168</c:v>
                </c:pt>
                <c:pt idx="9656">
                  <c:v>36171</c:v>
                </c:pt>
                <c:pt idx="9657">
                  <c:v>36172</c:v>
                </c:pt>
                <c:pt idx="9658">
                  <c:v>36173</c:v>
                </c:pt>
                <c:pt idx="9659">
                  <c:v>36174</c:v>
                </c:pt>
                <c:pt idx="9660">
                  <c:v>36175</c:v>
                </c:pt>
                <c:pt idx="9661">
                  <c:v>36178</c:v>
                </c:pt>
                <c:pt idx="9662">
                  <c:v>36179</c:v>
                </c:pt>
                <c:pt idx="9663">
                  <c:v>36180</c:v>
                </c:pt>
                <c:pt idx="9664">
                  <c:v>36181</c:v>
                </c:pt>
                <c:pt idx="9665">
                  <c:v>36182</c:v>
                </c:pt>
                <c:pt idx="9666">
                  <c:v>36185</c:v>
                </c:pt>
                <c:pt idx="9667">
                  <c:v>36186</c:v>
                </c:pt>
                <c:pt idx="9668">
                  <c:v>36187</c:v>
                </c:pt>
                <c:pt idx="9669">
                  <c:v>36188</c:v>
                </c:pt>
                <c:pt idx="9670">
                  <c:v>36189</c:v>
                </c:pt>
                <c:pt idx="9671">
                  <c:v>36192</c:v>
                </c:pt>
                <c:pt idx="9672">
                  <c:v>36193</c:v>
                </c:pt>
                <c:pt idx="9673">
                  <c:v>36194</c:v>
                </c:pt>
                <c:pt idx="9674">
                  <c:v>36195</c:v>
                </c:pt>
                <c:pt idx="9675">
                  <c:v>36196</c:v>
                </c:pt>
                <c:pt idx="9676">
                  <c:v>36199</c:v>
                </c:pt>
                <c:pt idx="9677">
                  <c:v>36200</c:v>
                </c:pt>
                <c:pt idx="9678">
                  <c:v>36201</c:v>
                </c:pt>
                <c:pt idx="9679">
                  <c:v>36202</c:v>
                </c:pt>
                <c:pt idx="9680">
                  <c:v>36203</c:v>
                </c:pt>
                <c:pt idx="9681">
                  <c:v>36206</c:v>
                </c:pt>
                <c:pt idx="9682">
                  <c:v>36207</c:v>
                </c:pt>
                <c:pt idx="9683">
                  <c:v>36208</c:v>
                </c:pt>
                <c:pt idx="9684">
                  <c:v>36209</c:v>
                </c:pt>
                <c:pt idx="9685">
                  <c:v>36210</c:v>
                </c:pt>
                <c:pt idx="9686">
                  <c:v>36213</c:v>
                </c:pt>
                <c:pt idx="9687">
                  <c:v>36214</c:v>
                </c:pt>
                <c:pt idx="9688">
                  <c:v>36215</c:v>
                </c:pt>
                <c:pt idx="9689">
                  <c:v>36216</c:v>
                </c:pt>
                <c:pt idx="9690">
                  <c:v>36217</c:v>
                </c:pt>
                <c:pt idx="9691">
                  <c:v>36220</c:v>
                </c:pt>
                <c:pt idx="9692">
                  <c:v>36221</c:v>
                </c:pt>
                <c:pt idx="9693">
                  <c:v>36222</c:v>
                </c:pt>
                <c:pt idx="9694">
                  <c:v>36223</c:v>
                </c:pt>
                <c:pt idx="9695">
                  <c:v>36224</c:v>
                </c:pt>
                <c:pt idx="9696">
                  <c:v>36227</c:v>
                </c:pt>
                <c:pt idx="9697">
                  <c:v>36228</c:v>
                </c:pt>
                <c:pt idx="9698">
                  <c:v>36229</c:v>
                </c:pt>
                <c:pt idx="9699">
                  <c:v>36230</c:v>
                </c:pt>
                <c:pt idx="9700">
                  <c:v>36231</c:v>
                </c:pt>
                <c:pt idx="9701">
                  <c:v>36234</c:v>
                </c:pt>
                <c:pt idx="9702">
                  <c:v>36235</c:v>
                </c:pt>
                <c:pt idx="9703">
                  <c:v>36236</c:v>
                </c:pt>
                <c:pt idx="9704">
                  <c:v>36237</c:v>
                </c:pt>
                <c:pt idx="9705">
                  <c:v>36238</c:v>
                </c:pt>
                <c:pt idx="9706">
                  <c:v>36241</c:v>
                </c:pt>
                <c:pt idx="9707">
                  <c:v>36242</c:v>
                </c:pt>
                <c:pt idx="9708">
                  <c:v>36243</c:v>
                </c:pt>
                <c:pt idx="9709">
                  <c:v>36244</c:v>
                </c:pt>
                <c:pt idx="9710">
                  <c:v>36245</c:v>
                </c:pt>
                <c:pt idx="9711">
                  <c:v>36248</c:v>
                </c:pt>
                <c:pt idx="9712">
                  <c:v>36249</c:v>
                </c:pt>
                <c:pt idx="9713">
                  <c:v>36250</c:v>
                </c:pt>
                <c:pt idx="9714">
                  <c:v>36251</c:v>
                </c:pt>
                <c:pt idx="9715">
                  <c:v>36252</c:v>
                </c:pt>
                <c:pt idx="9716">
                  <c:v>36255</c:v>
                </c:pt>
                <c:pt idx="9717">
                  <c:v>36256</c:v>
                </c:pt>
                <c:pt idx="9718">
                  <c:v>36257</c:v>
                </c:pt>
                <c:pt idx="9719">
                  <c:v>36258</c:v>
                </c:pt>
                <c:pt idx="9720">
                  <c:v>36259</c:v>
                </c:pt>
                <c:pt idx="9721">
                  <c:v>36262</c:v>
                </c:pt>
                <c:pt idx="9722">
                  <c:v>36263</c:v>
                </c:pt>
                <c:pt idx="9723">
                  <c:v>36264</c:v>
                </c:pt>
                <c:pt idx="9724">
                  <c:v>36265</c:v>
                </c:pt>
                <c:pt idx="9725">
                  <c:v>36266</c:v>
                </c:pt>
                <c:pt idx="9726">
                  <c:v>36269</c:v>
                </c:pt>
                <c:pt idx="9727">
                  <c:v>36270</c:v>
                </c:pt>
                <c:pt idx="9728">
                  <c:v>36271</c:v>
                </c:pt>
                <c:pt idx="9729">
                  <c:v>36272</c:v>
                </c:pt>
                <c:pt idx="9730">
                  <c:v>36273</c:v>
                </c:pt>
                <c:pt idx="9731">
                  <c:v>36276</c:v>
                </c:pt>
                <c:pt idx="9732">
                  <c:v>36277</c:v>
                </c:pt>
                <c:pt idx="9733">
                  <c:v>36278</c:v>
                </c:pt>
                <c:pt idx="9734">
                  <c:v>36279</c:v>
                </c:pt>
                <c:pt idx="9735">
                  <c:v>36280</c:v>
                </c:pt>
                <c:pt idx="9736">
                  <c:v>36283</c:v>
                </c:pt>
                <c:pt idx="9737">
                  <c:v>36284</c:v>
                </c:pt>
                <c:pt idx="9738">
                  <c:v>36285</c:v>
                </c:pt>
                <c:pt idx="9739">
                  <c:v>36286</c:v>
                </c:pt>
                <c:pt idx="9740">
                  <c:v>36287</c:v>
                </c:pt>
                <c:pt idx="9741">
                  <c:v>36290</c:v>
                </c:pt>
                <c:pt idx="9742">
                  <c:v>36291</c:v>
                </c:pt>
                <c:pt idx="9743">
                  <c:v>36292</c:v>
                </c:pt>
                <c:pt idx="9744">
                  <c:v>36293</c:v>
                </c:pt>
                <c:pt idx="9745">
                  <c:v>36294</c:v>
                </c:pt>
                <c:pt idx="9746">
                  <c:v>36297</c:v>
                </c:pt>
                <c:pt idx="9747">
                  <c:v>36298</c:v>
                </c:pt>
                <c:pt idx="9748">
                  <c:v>36299</c:v>
                </c:pt>
                <c:pt idx="9749">
                  <c:v>36300</c:v>
                </c:pt>
                <c:pt idx="9750">
                  <c:v>36301</c:v>
                </c:pt>
                <c:pt idx="9751">
                  <c:v>36304</c:v>
                </c:pt>
                <c:pt idx="9752">
                  <c:v>36305</c:v>
                </c:pt>
                <c:pt idx="9753">
                  <c:v>36306</c:v>
                </c:pt>
                <c:pt idx="9754">
                  <c:v>36307</c:v>
                </c:pt>
                <c:pt idx="9755">
                  <c:v>36308</c:v>
                </c:pt>
                <c:pt idx="9756">
                  <c:v>36311</c:v>
                </c:pt>
                <c:pt idx="9757">
                  <c:v>36312</c:v>
                </c:pt>
                <c:pt idx="9758">
                  <c:v>36313</c:v>
                </c:pt>
                <c:pt idx="9759">
                  <c:v>36314</c:v>
                </c:pt>
                <c:pt idx="9760">
                  <c:v>36315</c:v>
                </c:pt>
                <c:pt idx="9761">
                  <c:v>36318</c:v>
                </c:pt>
                <c:pt idx="9762">
                  <c:v>36319</c:v>
                </c:pt>
                <c:pt idx="9763">
                  <c:v>36320</c:v>
                </c:pt>
                <c:pt idx="9764">
                  <c:v>36321</c:v>
                </c:pt>
                <c:pt idx="9765">
                  <c:v>36322</c:v>
                </c:pt>
                <c:pt idx="9766">
                  <c:v>36325</c:v>
                </c:pt>
                <c:pt idx="9767">
                  <c:v>36326</c:v>
                </c:pt>
                <c:pt idx="9768">
                  <c:v>36327</c:v>
                </c:pt>
                <c:pt idx="9769">
                  <c:v>36328</c:v>
                </c:pt>
                <c:pt idx="9770">
                  <c:v>36329</c:v>
                </c:pt>
                <c:pt idx="9771">
                  <c:v>36332</c:v>
                </c:pt>
                <c:pt idx="9772">
                  <c:v>36333</c:v>
                </c:pt>
                <c:pt idx="9773">
                  <c:v>36334</c:v>
                </c:pt>
                <c:pt idx="9774">
                  <c:v>36335</c:v>
                </c:pt>
                <c:pt idx="9775">
                  <c:v>36336</c:v>
                </c:pt>
                <c:pt idx="9776">
                  <c:v>36339</c:v>
                </c:pt>
                <c:pt idx="9777">
                  <c:v>36340</c:v>
                </c:pt>
                <c:pt idx="9778">
                  <c:v>36341</c:v>
                </c:pt>
                <c:pt idx="9779">
                  <c:v>36342</c:v>
                </c:pt>
                <c:pt idx="9780">
                  <c:v>36343</c:v>
                </c:pt>
                <c:pt idx="9781">
                  <c:v>36346</c:v>
                </c:pt>
                <c:pt idx="9782">
                  <c:v>36347</c:v>
                </c:pt>
                <c:pt idx="9783">
                  <c:v>36348</c:v>
                </c:pt>
                <c:pt idx="9784">
                  <c:v>36349</c:v>
                </c:pt>
                <c:pt idx="9785">
                  <c:v>36350</c:v>
                </c:pt>
                <c:pt idx="9786">
                  <c:v>36353</c:v>
                </c:pt>
                <c:pt idx="9787">
                  <c:v>36354</c:v>
                </c:pt>
                <c:pt idx="9788">
                  <c:v>36355</c:v>
                </c:pt>
                <c:pt idx="9789">
                  <c:v>36356</c:v>
                </c:pt>
                <c:pt idx="9790">
                  <c:v>36357</c:v>
                </c:pt>
                <c:pt idx="9791">
                  <c:v>36360</c:v>
                </c:pt>
                <c:pt idx="9792">
                  <c:v>36361</c:v>
                </c:pt>
                <c:pt idx="9793">
                  <c:v>36362</c:v>
                </c:pt>
                <c:pt idx="9794">
                  <c:v>36363</c:v>
                </c:pt>
                <c:pt idx="9795">
                  <c:v>36364</c:v>
                </c:pt>
                <c:pt idx="9796">
                  <c:v>36367</c:v>
                </c:pt>
                <c:pt idx="9797">
                  <c:v>36368</c:v>
                </c:pt>
                <c:pt idx="9798">
                  <c:v>36369</c:v>
                </c:pt>
                <c:pt idx="9799">
                  <c:v>36370</c:v>
                </c:pt>
                <c:pt idx="9800">
                  <c:v>36371</c:v>
                </c:pt>
                <c:pt idx="9801">
                  <c:v>36374</c:v>
                </c:pt>
                <c:pt idx="9802">
                  <c:v>36375</c:v>
                </c:pt>
                <c:pt idx="9803">
                  <c:v>36376</c:v>
                </c:pt>
                <c:pt idx="9804">
                  <c:v>36377</c:v>
                </c:pt>
                <c:pt idx="9805">
                  <c:v>36378</c:v>
                </c:pt>
                <c:pt idx="9806">
                  <c:v>36381</c:v>
                </c:pt>
                <c:pt idx="9807">
                  <c:v>36382</c:v>
                </c:pt>
                <c:pt idx="9808">
                  <c:v>36383</c:v>
                </c:pt>
                <c:pt idx="9809">
                  <c:v>36384</c:v>
                </c:pt>
                <c:pt idx="9810">
                  <c:v>36385</c:v>
                </c:pt>
                <c:pt idx="9811">
                  <c:v>36388</c:v>
                </c:pt>
                <c:pt idx="9812">
                  <c:v>36389</c:v>
                </c:pt>
                <c:pt idx="9813">
                  <c:v>36390</c:v>
                </c:pt>
                <c:pt idx="9814">
                  <c:v>36391</c:v>
                </c:pt>
                <c:pt idx="9815">
                  <c:v>36392</c:v>
                </c:pt>
                <c:pt idx="9816">
                  <c:v>36395</c:v>
                </c:pt>
                <c:pt idx="9817">
                  <c:v>36396</c:v>
                </c:pt>
                <c:pt idx="9818">
                  <c:v>36397</c:v>
                </c:pt>
                <c:pt idx="9819">
                  <c:v>36398</c:v>
                </c:pt>
                <c:pt idx="9820">
                  <c:v>36399</c:v>
                </c:pt>
                <c:pt idx="9821">
                  <c:v>36402</c:v>
                </c:pt>
                <c:pt idx="9822">
                  <c:v>36403</c:v>
                </c:pt>
                <c:pt idx="9823">
                  <c:v>36404</c:v>
                </c:pt>
                <c:pt idx="9824">
                  <c:v>36405</c:v>
                </c:pt>
                <c:pt idx="9825">
                  <c:v>36406</c:v>
                </c:pt>
                <c:pt idx="9826">
                  <c:v>36409</c:v>
                </c:pt>
                <c:pt idx="9827">
                  <c:v>36410</c:v>
                </c:pt>
                <c:pt idx="9828">
                  <c:v>36411</c:v>
                </c:pt>
                <c:pt idx="9829">
                  <c:v>36412</c:v>
                </c:pt>
                <c:pt idx="9830">
                  <c:v>36413</c:v>
                </c:pt>
                <c:pt idx="9831">
                  <c:v>36416</c:v>
                </c:pt>
                <c:pt idx="9832">
                  <c:v>36417</c:v>
                </c:pt>
                <c:pt idx="9833">
                  <c:v>36418</c:v>
                </c:pt>
                <c:pt idx="9834">
                  <c:v>36419</c:v>
                </c:pt>
                <c:pt idx="9835">
                  <c:v>36420</c:v>
                </c:pt>
                <c:pt idx="9836">
                  <c:v>36423</c:v>
                </c:pt>
                <c:pt idx="9837">
                  <c:v>36424</c:v>
                </c:pt>
                <c:pt idx="9838">
                  <c:v>36425</c:v>
                </c:pt>
                <c:pt idx="9839">
                  <c:v>36426</c:v>
                </c:pt>
                <c:pt idx="9840">
                  <c:v>36427</c:v>
                </c:pt>
                <c:pt idx="9841">
                  <c:v>36430</c:v>
                </c:pt>
                <c:pt idx="9842">
                  <c:v>36431</c:v>
                </c:pt>
                <c:pt idx="9843">
                  <c:v>36432</c:v>
                </c:pt>
                <c:pt idx="9844">
                  <c:v>36433</c:v>
                </c:pt>
                <c:pt idx="9845">
                  <c:v>36434</c:v>
                </c:pt>
                <c:pt idx="9846">
                  <c:v>36437</c:v>
                </c:pt>
                <c:pt idx="9847">
                  <c:v>36438</c:v>
                </c:pt>
                <c:pt idx="9848">
                  <c:v>36439</c:v>
                </c:pt>
                <c:pt idx="9849">
                  <c:v>36440</c:v>
                </c:pt>
                <c:pt idx="9850">
                  <c:v>36441</c:v>
                </c:pt>
                <c:pt idx="9851">
                  <c:v>36444</c:v>
                </c:pt>
                <c:pt idx="9852">
                  <c:v>36445</c:v>
                </c:pt>
                <c:pt idx="9853">
                  <c:v>36446</c:v>
                </c:pt>
                <c:pt idx="9854">
                  <c:v>36447</c:v>
                </c:pt>
                <c:pt idx="9855">
                  <c:v>36448</c:v>
                </c:pt>
                <c:pt idx="9856">
                  <c:v>36451</c:v>
                </c:pt>
                <c:pt idx="9857">
                  <c:v>36452</c:v>
                </c:pt>
                <c:pt idx="9858">
                  <c:v>36453</c:v>
                </c:pt>
                <c:pt idx="9859">
                  <c:v>36454</c:v>
                </c:pt>
                <c:pt idx="9860">
                  <c:v>36455</c:v>
                </c:pt>
                <c:pt idx="9861">
                  <c:v>36458</c:v>
                </c:pt>
                <c:pt idx="9862">
                  <c:v>36459</c:v>
                </c:pt>
                <c:pt idx="9863">
                  <c:v>36460</c:v>
                </c:pt>
                <c:pt idx="9864">
                  <c:v>36461</c:v>
                </c:pt>
                <c:pt idx="9865">
                  <c:v>36462</c:v>
                </c:pt>
                <c:pt idx="9866">
                  <c:v>36465</c:v>
                </c:pt>
                <c:pt idx="9867">
                  <c:v>36466</c:v>
                </c:pt>
                <c:pt idx="9868">
                  <c:v>36467</c:v>
                </c:pt>
                <c:pt idx="9869">
                  <c:v>36468</c:v>
                </c:pt>
                <c:pt idx="9870">
                  <c:v>36469</c:v>
                </c:pt>
                <c:pt idx="9871">
                  <c:v>36472</c:v>
                </c:pt>
                <c:pt idx="9872">
                  <c:v>36473</c:v>
                </c:pt>
                <c:pt idx="9873">
                  <c:v>36474</c:v>
                </c:pt>
                <c:pt idx="9874">
                  <c:v>36475</c:v>
                </c:pt>
                <c:pt idx="9875">
                  <c:v>36476</c:v>
                </c:pt>
                <c:pt idx="9876">
                  <c:v>36479</c:v>
                </c:pt>
                <c:pt idx="9877">
                  <c:v>36480</c:v>
                </c:pt>
                <c:pt idx="9878">
                  <c:v>36481</c:v>
                </c:pt>
                <c:pt idx="9879">
                  <c:v>36482</c:v>
                </c:pt>
                <c:pt idx="9880">
                  <c:v>36483</c:v>
                </c:pt>
                <c:pt idx="9881">
                  <c:v>36486</c:v>
                </c:pt>
                <c:pt idx="9882">
                  <c:v>36487</c:v>
                </c:pt>
                <c:pt idx="9883">
                  <c:v>36488</c:v>
                </c:pt>
                <c:pt idx="9884">
                  <c:v>36489</c:v>
                </c:pt>
                <c:pt idx="9885">
                  <c:v>36490</c:v>
                </c:pt>
                <c:pt idx="9886">
                  <c:v>36493</c:v>
                </c:pt>
                <c:pt idx="9887">
                  <c:v>36494</c:v>
                </c:pt>
                <c:pt idx="9888">
                  <c:v>36495</c:v>
                </c:pt>
                <c:pt idx="9889">
                  <c:v>36496</c:v>
                </c:pt>
                <c:pt idx="9890">
                  <c:v>36497</c:v>
                </c:pt>
                <c:pt idx="9891">
                  <c:v>36500</c:v>
                </c:pt>
                <c:pt idx="9892">
                  <c:v>36501</c:v>
                </c:pt>
                <c:pt idx="9893">
                  <c:v>36502</c:v>
                </c:pt>
                <c:pt idx="9894">
                  <c:v>36503</c:v>
                </c:pt>
                <c:pt idx="9895">
                  <c:v>36504</c:v>
                </c:pt>
                <c:pt idx="9896">
                  <c:v>36507</c:v>
                </c:pt>
                <c:pt idx="9897">
                  <c:v>36508</c:v>
                </c:pt>
                <c:pt idx="9898">
                  <c:v>36509</c:v>
                </c:pt>
                <c:pt idx="9899">
                  <c:v>36510</c:v>
                </c:pt>
                <c:pt idx="9900">
                  <c:v>36511</c:v>
                </c:pt>
                <c:pt idx="9901">
                  <c:v>36514</c:v>
                </c:pt>
                <c:pt idx="9902">
                  <c:v>36515</c:v>
                </c:pt>
                <c:pt idx="9903">
                  <c:v>36516</c:v>
                </c:pt>
                <c:pt idx="9904">
                  <c:v>36517</c:v>
                </c:pt>
                <c:pt idx="9905">
                  <c:v>36518</c:v>
                </c:pt>
                <c:pt idx="9906">
                  <c:v>36521</c:v>
                </c:pt>
                <c:pt idx="9907">
                  <c:v>36522</c:v>
                </c:pt>
                <c:pt idx="9908">
                  <c:v>36523</c:v>
                </c:pt>
                <c:pt idx="9909">
                  <c:v>36524</c:v>
                </c:pt>
                <c:pt idx="9910">
                  <c:v>36525</c:v>
                </c:pt>
                <c:pt idx="9911">
                  <c:v>36528</c:v>
                </c:pt>
                <c:pt idx="9912">
                  <c:v>36529</c:v>
                </c:pt>
                <c:pt idx="9913">
                  <c:v>36530</c:v>
                </c:pt>
                <c:pt idx="9914">
                  <c:v>36531</c:v>
                </c:pt>
                <c:pt idx="9915">
                  <c:v>36532</c:v>
                </c:pt>
                <c:pt idx="9916">
                  <c:v>36535</c:v>
                </c:pt>
                <c:pt idx="9917">
                  <c:v>36536</c:v>
                </c:pt>
                <c:pt idx="9918">
                  <c:v>36537</c:v>
                </c:pt>
                <c:pt idx="9919">
                  <c:v>36538</c:v>
                </c:pt>
                <c:pt idx="9920">
                  <c:v>36539</c:v>
                </c:pt>
                <c:pt idx="9921">
                  <c:v>36542</c:v>
                </c:pt>
                <c:pt idx="9922">
                  <c:v>36543</c:v>
                </c:pt>
                <c:pt idx="9923">
                  <c:v>36544</c:v>
                </c:pt>
                <c:pt idx="9924">
                  <c:v>36545</c:v>
                </c:pt>
                <c:pt idx="9925">
                  <c:v>36546</c:v>
                </c:pt>
                <c:pt idx="9926">
                  <c:v>36549</c:v>
                </c:pt>
                <c:pt idx="9927">
                  <c:v>36550</c:v>
                </c:pt>
                <c:pt idx="9928">
                  <c:v>36551</c:v>
                </c:pt>
                <c:pt idx="9929">
                  <c:v>36552</c:v>
                </c:pt>
                <c:pt idx="9930">
                  <c:v>36553</c:v>
                </c:pt>
                <c:pt idx="9931">
                  <c:v>36556</c:v>
                </c:pt>
                <c:pt idx="9932">
                  <c:v>36557</c:v>
                </c:pt>
                <c:pt idx="9933">
                  <c:v>36558</c:v>
                </c:pt>
                <c:pt idx="9934">
                  <c:v>36559</c:v>
                </c:pt>
                <c:pt idx="9935">
                  <c:v>36560</c:v>
                </c:pt>
                <c:pt idx="9936">
                  <c:v>36563</c:v>
                </c:pt>
                <c:pt idx="9937">
                  <c:v>36564</c:v>
                </c:pt>
                <c:pt idx="9938">
                  <c:v>36565</c:v>
                </c:pt>
                <c:pt idx="9939">
                  <c:v>36566</c:v>
                </c:pt>
                <c:pt idx="9940">
                  <c:v>36567</c:v>
                </c:pt>
                <c:pt idx="9941">
                  <c:v>36570</c:v>
                </c:pt>
                <c:pt idx="9942">
                  <c:v>36571</c:v>
                </c:pt>
                <c:pt idx="9943">
                  <c:v>36572</c:v>
                </c:pt>
                <c:pt idx="9944">
                  <c:v>36573</c:v>
                </c:pt>
                <c:pt idx="9945">
                  <c:v>36574</c:v>
                </c:pt>
                <c:pt idx="9946">
                  <c:v>36577</c:v>
                </c:pt>
                <c:pt idx="9947">
                  <c:v>36578</c:v>
                </c:pt>
                <c:pt idx="9948">
                  <c:v>36579</c:v>
                </c:pt>
                <c:pt idx="9949">
                  <c:v>36580</c:v>
                </c:pt>
                <c:pt idx="9950">
                  <c:v>36581</c:v>
                </c:pt>
                <c:pt idx="9951">
                  <c:v>36584</c:v>
                </c:pt>
                <c:pt idx="9952">
                  <c:v>36585</c:v>
                </c:pt>
                <c:pt idx="9953">
                  <c:v>36586</c:v>
                </c:pt>
                <c:pt idx="9954">
                  <c:v>36587</c:v>
                </c:pt>
                <c:pt idx="9955">
                  <c:v>36588</c:v>
                </c:pt>
                <c:pt idx="9956">
                  <c:v>36591</c:v>
                </c:pt>
                <c:pt idx="9957">
                  <c:v>36592</c:v>
                </c:pt>
                <c:pt idx="9958">
                  <c:v>36593</c:v>
                </c:pt>
                <c:pt idx="9959">
                  <c:v>36594</c:v>
                </c:pt>
                <c:pt idx="9960">
                  <c:v>36595</c:v>
                </c:pt>
                <c:pt idx="9961">
                  <c:v>36598</c:v>
                </c:pt>
                <c:pt idx="9962">
                  <c:v>36599</c:v>
                </c:pt>
                <c:pt idx="9963">
                  <c:v>36600</c:v>
                </c:pt>
                <c:pt idx="9964">
                  <c:v>36601</c:v>
                </c:pt>
                <c:pt idx="9965">
                  <c:v>36602</c:v>
                </c:pt>
                <c:pt idx="9966">
                  <c:v>36605</c:v>
                </c:pt>
                <c:pt idx="9967">
                  <c:v>36606</c:v>
                </c:pt>
                <c:pt idx="9968">
                  <c:v>36607</c:v>
                </c:pt>
                <c:pt idx="9969">
                  <c:v>36608</c:v>
                </c:pt>
                <c:pt idx="9970">
                  <c:v>36609</c:v>
                </c:pt>
                <c:pt idx="9971">
                  <c:v>36612</c:v>
                </c:pt>
                <c:pt idx="9972">
                  <c:v>36613</c:v>
                </c:pt>
                <c:pt idx="9973">
                  <c:v>36614</c:v>
                </c:pt>
                <c:pt idx="9974">
                  <c:v>36615</c:v>
                </c:pt>
                <c:pt idx="9975">
                  <c:v>36616</c:v>
                </c:pt>
                <c:pt idx="9976">
                  <c:v>36619</c:v>
                </c:pt>
                <c:pt idx="9977">
                  <c:v>36620</c:v>
                </c:pt>
                <c:pt idx="9978">
                  <c:v>36621</c:v>
                </c:pt>
                <c:pt idx="9979">
                  <c:v>36622</c:v>
                </c:pt>
                <c:pt idx="9980">
                  <c:v>36623</c:v>
                </c:pt>
                <c:pt idx="9981">
                  <c:v>36626</c:v>
                </c:pt>
                <c:pt idx="9982">
                  <c:v>36627</c:v>
                </c:pt>
                <c:pt idx="9983">
                  <c:v>36628</c:v>
                </c:pt>
                <c:pt idx="9984">
                  <c:v>36629</c:v>
                </c:pt>
                <c:pt idx="9985">
                  <c:v>36630</c:v>
                </c:pt>
                <c:pt idx="9986">
                  <c:v>36633</c:v>
                </c:pt>
                <c:pt idx="9987">
                  <c:v>36634</c:v>
                </c:pt>
                <c:pt idx="9988">
                  <c:v>36635</c:v>
                </c:pt>
                <c:pt idx="9989">
                  <c:v>36636</c:v>
                </c:pt>
                <c:pt idx="9990">
                  <c:v>36637</c:v>
                </c:pt>
                <c:pt idx="9991">
                  <c:v>36640</c:v>
                </c:pt>
                <c:pt idx="9992">
                  <c:v>36641</c:v>
                </c:pt>
                <c:pt idx="9993">
                  <c:v>36642</c:v>
                </c:pt>
                <c:pt idx="9994">
                  <c:v>36643</c:v>
                </c:pt>
                <c:pt idx="9995">
                  <c:v>36644</c:v>
                </c:pt>
                <c:pt idx="9996">
                  <c:v>36647</c:v>
                </c:pt>
                <c:pt idx="9997">
                  <c:v>36648</c:v>
                </c:pt>
                <c:pt idx="9998">
                  <c:v>36649</c:v>
                </c:pt>
                <c:pt idx="9999">
                  <c:v>36650</c:v>
                </c:pt>
                <c:pt idx="10000">
                  <c:v>36651</c:v>
                </c:pt>
                <c:pt idx="10001">
                  <c:v>36654</c:v>
                </c:pt>
                <c:pt idx="10002">
                  <c:v>36655</c:v>
                </c:pt>
                <c:pt idx="10003">
                  <c:v>36656</c:v>
                </c:pt>
                <c:pt idx="10004">
                  <c:v>36657</c:v>
                </c:pt>
                <c:pt idx="10005">
                  <c:v>36658</c:v>
                </c:pt>
                <c:pt idx="10006">
                  <c:v>36661</c:v>
                </c:pt>
                <c:pt idx="10007">
                  <c:v>36662</c:v>
                </c:pt>
                <c:pt idx="10008">
                  <c:v>36663</c:v>
                </c:pt>
                <c:pt idx="10009">
                  <c:v>36664</c:v>
                </c:pt>
                <c:pt idx="10010">
                  <c:v>36665</c:v>
                </c:pt>
                <c:pt idx="10011">
                  <c:v>36668</c:v>
                </c:pt>
                <c:pt idx="10012">
                  <c:v>36669</c:v>
                </c:pt>
                <c:pt idx="10013">
                  <c:v>36670</c:v>
                </c:pt>
                <c:pt idx="10014">
                  <c:v>36671</c:v>
                </c:pt>
                <c:pt idx="10015">
                  <c:v>36672</c:v>
                </c:pt>
                <c:pt idx="10016">
                  <c:v>36675</c:v>
                </c:pt>
                <c:pt idx="10017">
                  <c:v>36676</c:v>
                </c:pt>
                <c:pt idx="10018">
                  <c:v>36677</c:v>
                </c:pt>
                <c:pt idx="10019">
                  <c:v>36678</c:v>
                </c:pt>
                <c:pt idx="10020">
                  <c:v>36679</c:v>
                </c:pt>
                <c:pt idx="10021">
                  <c:v>36682</c:v>
                </c:pt>
                <c:pt idx="10022">
                  <c:v>36683</c:v>
                </c:pt>
                <c:pt idx="10023">
                  <c:v>36684</c:v>
                </c:pt>
                <c:pt idx="10024">
                  <c:v>36685</c:v>
                </c:pt>
                <c:pt idx="10025">
                  <c:v>36686</c:v>
                </c:pt>
                <c:pt idx="10026">
                  <c:v>36689</c:v>
                </c:pt>
                <c:pt idx="10027">
                  <c:v>36690</c:v>
                </c:pt>
                <c:pt idx="10028">
                  <c:v>36691</c:v>
                </c:pt>
                <c:pt idx="10029">
                  <c:v>36692</c:v>
                </c:pt>
                <c:pt idx="10030">
                  <c:v>36693</c:v>
                </c:pt>
                <c:pt idx="10031">
                  <c:v>36696</c:v>
                </c:pt>
                <c:pt idx="10032">
                  <c:v>36697</c:v>
                </c:pt>
                <c:pt idx="10033">
                  <c:v>36698</c:v>
                </c:pt>
                <c:pt idx="10034">
                  <c:v>36699</c:v>
                </c:pt>
                <c:pt idx="10035">
                  <c:v>36700</c:v>
                </c:pt>
                <c:pt idx="10036">
                  <c:v>36703</c:v>
                </c:pt>
                <c:pt idx="10037">
                  <c:v>36704</c:v>
                </c:pt>
                <c:pt idx="10038">
                  <c:v>36705</c:v>
                </c:pt>
                <c:pt idx="10039">
                  <c:v>36706</c:v>
                </c:pt>
                <c:pt idx="10040">
                  <c:v>36707</c:v>
                </c:pt>
                <c:pt idx="10041">
                  <c:v>36710</c:v>
                </c:pt>
                <c:pt idx="10042">
                  <c:v>36711</c:v>
                </c:pt>
                <c:pt idx="10043">
                  <c:v>36712</c:v>
                </c:pt>
                <c:pt idx="10044">
                  <c:v>36713</c:v>
                </c:pt>
                <c:pt idx="10045">
                  <c:v>36714</c:v>
                </c:pt>
                <c:pt idx="10046">
                  <c:v>36717</c:v>
                </c:pt>
                <c:pt idx="10047">
                  <c:v>36718</c:v>
                </c:pt>
                <c:pt idx="10048">
                  <c:v>36719</c:v>
                </c:pt>
                <c:pt idx="10049">
                  <c:v>36720</c:v>
                </c:pt>
                <c:pt idx="10050">
                  <c:v>36721</c:v>
                </c:pt>
                <c:pt idx="10051">
                  <c:v>36724</c:v>
                </c:pt>
                <c:pt idx="10052">
                  <c:v>36725</c:v>
                </c:pt>
                <c:pt idx="10053">
                  <c:v>36726</c:v>
                </c:pt>
                <c:pt idx="10054">
                  <c:v>36727</c:v>
                </c:pt>
                <c:pt idx="10055">
                  <c:v>36728</c:v>
                </c:pt>
                <c:pt idx="10056">
                  <c:v>36731</c:v>
                </c:pt>
                <c:pt idx="10057">
                  <c:v>36732</c:v>
                </c:pt>
                <c:pt idx="10058">
                  <c:v>36733</c:v>
                </c:pt>
                <c:pt idx="10059">
                  <c:v>36734</c:v>
                </c:pt>
                <c:pt idx="10060">
                  <c:v>36735</c:v>
                </c:pt>
                <c:pt idx="10061">
                  <c:v>36738</c:v>
                </c:pt>
                <c:pt idx="10062">
                  <c:v>36739</c:v>
                </c:pt>
                <c:pt idx="10063">
                  <c:v>36740</c:v>
                </c:pt>
                <c:pt idx="10064">
                  <c:v>36741</c:v>
                </c:pt>
                <c:pt idx="10065">
                  <c:v>36742</c:v>
                </c:pt>
                <c:pt idx="10066">
                  <c:v>36745</c:v>
                </c:pt>
                <c:pt idx="10067">
                  <c:v>36746</c:v>
                </c:pt>
                <c:pt idx="10068">
                  <c:v>36747</c:v>
                </c:pt>
                <c:pt idx="10069">
                  <c:v>36748</c:v>
                </c:pt>
                <c:pt idx="10070">
                  <c:v>36749</c:v>
                </c:pt>
                <c:pt idx="10071">
                  <c:v>36752</c:v>
                </c:pt>
                <c:pt idx="10072">
                  <c:v>36753</c:v>
                </c:pt>
                <c:pt idx="10073">
                  <c:v>36754</c:v>
                </c:pt>
                <c:pt idx="10074">
                  <c:v>36755</c:v>
                </c:pt>
                <c:pt idx="10075">
                  <c:v>36756</c:v>
                </c:pt>
                <c:pt idx="10076">
                  <c:v>36759</c:v>
                </c:pt>
                <c:pt idx="10077">
                  <c:v>36760</c:v>
                </c:pt>
                <c:pt idx="10078">
                  <c:v>36761</c:v>
                </c:pt>
                <c:pt idx="10079">
                  <c:v>36762</c:v>
                </c:pt>
                <c:pt idx="10080">
                  <c:v>36763</c:v>
                </c:pt>
                <c:pt idx="10081">
                  <c:v>36766</c:v>
                </c:pt>
                <c:pt idx="10082">
                  <c:v>36767</c:v>
                </c:pt>
                <c:pt idx="10083">
                  <c:v>36768</c:v>
                </c:pt>
                <c:pt idx="10084">
                  <c:v>36769</c:v>
                </c:pt>
                <c:pt idx="10085">
                  <c:v>36770</c:v>
                </c:pt>
                <c:pt idx="10086">
                  <c:v>36773</c:v>
                </c:pt>
                <c:pt idx="10087">
                  <c:v>36774</c:v>
                </c:pt>
                <c:pt idx="10088">
                  <c:v>36775</c:v>
                </c:pt>
                <c:pt idx="10089">
                  <c:v>36776</c:v>
                </c:pt>
                <c:pt idx="10090">
                  <c:v>36777</c:v>
                </c:pt>
                <c:pt idx="10091">
                  <c:v>36780</c:v>
                </c:pt>
                <c:pt idx="10092">
                  <c:v>36781</c:v>
                </c:pt>
                <c:pt idx="10093">
                  <c:v>36782</c:v>
                </c:pt>
                <c:pt idx="10094">
                  <c:v>36783</c:v>
                </c:pt>
                <c:pt idx="10095">
                  <c:v>36784</c:v>
                </c:pt>
                <c:pt idx="10096">
                  <c:v>36787</c:v>
                </c:pt>
                <c:pt idx="10097">
                  <c:v>36788</c:v>
                </c:pt>
                <c:pt idx="10098">
                  <c:v>36789</c:v>
                </c:pt>
                <c:pt idx="10099">
                  <c:v>36790</c:v>
                </c:pt>
                <c:pt idx="10100">
                  <c:v>36791</c:v>
                </c:pt>
                <c:pt idx="10101">
                  <c:v>36794</c:v>
                </c:pt>
                <c:pt idx="10102">
                  <c:v>36795</c:v>
                </c:pt>
                <c:pt idx="10103">
                  <c:v>36796</c:v>
                </c:pt>
                <c:pt idx="10104">
                  <c:v>36797</c:v>
                </c:pt>
                <c:pt idx="10105">
                  <c:v>36798</c:v>
                </c:pt>
                <c:pt idx="10106">
                  <c:v>36801</c:v>
                </c:pt>
                <c:pt idx="10107">
                  <c:v>36802</c:v>
                </c:pt>
                <c:pt idx="10108">
                  <c:v>36803</c:v>
                </c:pt>
                <c:pt idx="10109">
                  <c:v>36804</c:v>
                </c:pt>
                <c:pt idx="10110">
                  <c:v>36805</c:v>
                </c:pt>
                <c:pt idx="10111">
                  <c:v>36808</c:v>
                </c:pt>
                <c:pt idx="10112">
                  <c:v>36809</c:v>
                </c:pt>
                <c:pt idx="10113">
                  <c:v>36810</c:v>
                </c:pt>
                <c:pt idx="10114">
                  <c:v>36811</c:v>
                </c:pt>
                <c:pt idx="10115">
                  <c:v>36812</c:v>
                </c:pt>
                <c:pt idx="10116">
                  <c:v>36815</c:v>
                </c:pt>
                <c:pt idx="10117">
                  <c:v>36816</c:v>
                </c:pt>
                <c:pt idx="10118">
                  <c:v>36817</c:v>
                </c:pt>
                <c:pt idx="10119">
                  <c:v>36818</c:v>
                </c:pt>
                <c:pt idx="10120">
                  <c:v>36819</c:v>
                </c:pt>
                <c:pt idx="10121">
                  <c:v>36822</c:v>
                </c:pt>
                <c:pt idx="10122">
                  <c:v>36823</c:v>
                </c:pt>
                <c:pt idx="10123">
                  <c:v>36824</c:v>
                </c:pt>
                <c:pt idx="10124">
                  <c:v>36825</c:v>
                </c:pt>
                <c:pt idx="10125">
                  <c:v>36826</c:v>
                </c:pt>
                <c:pt idx="10126">
                  <c:v>36829</c:v>
                </c:pt>
                <c:pt idx="10127">
                  <c:v>36830</c:v>
                </c:pt>
                <c:pt idx="10128">
                  <c:v>36831</c:v>
                </c:pt>
                <c:pt idx="10129">
                  <c:v>36832</c:v>
                </c:pt>
                <c:pt idx="10130">
                  <c:v>36833</c:v>
                </c:pt>
                <c:pt idx="10131">
                  <c:v>36836</c:v>
                </c:pt>
                <c:pt idx="10132">
                  <c:v>36837</c:v>
                </c:pt>
                <c:pt idx="10133">
                  <c:v>36838</c:v>
                </c:pt>
                <c:pt idx="10134">
                  <c:v>36839</c:v>
                </c:pt>
                <c:pt idx="10135">
                  <c:v>36840</c:v>
                </c:pt>
                <c:pt idx="10136">
                  <c:v>36843</c:v>
                </c:pt>
                <c:pt idx="10137">
                  <c:v>36844</c:v>
                </c:pt>
                <c:pt idx="10138">
                  <c:v>36845</c:v>
                </c:pt>
                <c:pt idx="10139">
                  <c:v>36846</c:v>
                </c:pt>
                <c:pt idx="10140">
                  <c:v>36847</c:v>
                </c:pt>
                <c:pt idx="10141">
                  <c:v>36850</c:v>
                </c:pt>
                <c:pt idx="10142">
                  <c:v>36851</c:v>
                </c:pt>
                <c:pt idx="10143">
                  <c:v>36852</c:v>
                </c:pt>
                <c:pt idx="10144">
                  <c:v>36853</c:v>
                </c:pt>
                <c:pt idx="10145">
                  <c:v>36854</c:v>
                </c:pt>
                <c:pt idx="10146">
                  <c:v>36857</c:v>
                </c:pt>
                <c:pt idx="10147">
                  <c:v>36858</c:v>
                </c:pt>
                <c:pt idx="10148">
                  <c:v>36859</c:v>
                </c:pt>
                <c:pt idx="10149">
                  <c:v>36860</c:v>
                </c:pt>
                <c:pt idx="10150">
                  <c:v>36861</c:v>
                </c:pt>
                <c:pt idx="10151">
                  <c:v>36864</c:v>
                </c:pt>
                <c:pt idx="10152">
                  <c:v>36865</c:v>
                </c:pt>
                <c:pt idx="10153">
                  <c:v>36866</c:v>
                </c:pt>
                <c:pt idx="10154">
                  <c:v>36867</c:v>
                </c:pt>
                <c:pt idx="10155">
                  <c:v>36868</c:v>
                </c:pt>
                <c:pt idx="10156">
                  <c:v>36871</c:v>
                </c:pt>
                <c:pt idx="10157">
                  <c:v>36872</c:v>
                </c:pt>
                <c:pt idx="10158">
                  <c:v>36873</c:v>
                </c:pt>
                <c:pt idx="10159">
                  <c:v>36874</c:v>
                </c:pt>
                <c:pt idx="10160">
                  <c:v>36875</c:v>
                </c:pt>
                <c:pt idx="10161">
                  <c:v>36878</c:v>
                </c:pt>
                <c:pt idx="10162">
                  <c:v>36879</c:v>
                </c:pt>
                <c:pt idx="10163">
                  <c:v>36880</c:v>
                </c:pt>
                <c:pt idx="10164">
                  <c:v>36881</c:v>
                </c:pt>
                <c:pt idx="10165">
                  <c:v>36882</c:v>
                </c:pt>
                <c:pt idx="10166">
                  <c:v>36885</c:v>
                </c:pt>
                <c:pt idx="10167">
                  <c:v>36886</c:v>
                </c:pt>
                <c:pt idx="10168">
                  <c:v>36887</c:v>
                </c:pt>
                <c:pt idx="10169">
                  <c:v>36888</c:v>
                </c:pt>
                <c:pt idx="10170">
                  <c:v>36889</c:v>
                </c:pt>
                <c:pt idx="10171">
                  <c:v>36892</c:v>
                </c:pt>
                <c:pt idx="10172">
                  <c:v>36893</c:v>
                </c:pt>
                <c:pt idx="10173">
                  <c:v>36894</c:v>
                </c:pt>
                <c:pt idx="10174">
                  <c:v>36895</c:v>
                </c:pt>
                <c:pt idx="10175">
                  <c:v>36896</c:v>
                </c:pt>
                <c:pt idx="10176">
                  <c:v>36899</c:v>
                </c:pt>
                <c:pt idx="10177">
                  <c:v>36900</c:v>
                </c:pt>
                <c:pt idx="10178">
                  <c:v>36901</c:v>
                </c:pt>
                <c:pt idx="10179">
                  <c:v>36902</c:v>
                </c:pt>
                <c:pt idx="10180">
                  <c:v>36903</c:v>
                </c:pt>
                <c:pt idx="10181">
                  <c:v>36906</c:v>
                </c:pt>
                <c:pt idx="10182">
                  <c:v>36907</c:v>
                </c:pt>
                <c:pt idx="10183">
                  <c:v>36908</c:v>
                </c:pt>
                <c:pt idx="10184">
                  <c:v>36909</c:v>
                </c:pt>
                <c:pt idx="10185">
                  <c:v>36910</c:v>
                </c:pt>
                <c:pt idx="10186">
                  <c:v>36913</c:v>
                </c:pt>
                <c:pt idx="10187">
                  <c:v>36914</c:v>
                </c:pt>
                <c:pt idx="10188">
                  <c:v>36915</c:v>
                </c:pt>
                <c:pt idx="10189">
                  <c:v>36916</c:v>
                </c:pt>
                <c:pt idx="10190">
                  <c:v>36917</c:v>
                </c:pt>
                <c:pt idx="10191">
                  <c:v>36920</c:v>
                </c:pt>
                <c:pt idx="10192">
                  <c:v>36921</c:v>
                </c:pt>
                <c:pt idx="10193">
                  <c:v>36922</c:v>
                </c:pt>
                <c:pt idx="10194">
                  <c:v>36923</c:v>
                </c:pt>
                <c:pt idx="10195">
                  <c:v>36924</c:v>
                </c:pt>
                <c:pt idx="10196">
                  <c:v>36927</c:v>
                </c:pt>
                <c:pt idx="10197">
                  <c:v>36928</c:v>
                </c:pt>
                <c:pt idx="10198">
                  <c:v>36929</c:v>
                </c:pt>
                <c:pt idx="10199">
                  <c:v>36930</c:v>
                </c:pt>
                <c:pt idx="10200">
                  <c:v>36931</c:v>
                </c:pt>
                <c:pt idx="10201">
                  <c:v>36934</c:v>
                </c:pt>
                <c:pt idx="10202">
                  <c:v>36935</c:v>
                </c:pt>
                <c:pt idx="10203">
                  <c:v>36936</c:v>
                </c:pt>
                <c:pt idx="10204">
                  <c:v>36937</c:v>
                </c:pt>
                <c:pt idx="10205">
                  <c:v>36938</c:v>
                </c:pt>
                <c:pt idx="10206">
                  <c:v>36941</c:v>
                </c:pt>
                <c:pt idx="10207">
                  <c:v>36942</c:v>
                </c:pt>
                <c:pt idx="10208">
                  <c:v>36943</c:v>
                </c:pt>
                <c:pt idx="10209">
                  <c:v>36944</c:v>
                </c:pt>
                <c:pt idx="10210">
                  <c:v>36945</c:v>
                </c:pt>
                <c:pt idx="10211">
                  <c:v>36948</c:v>
                </c:pt>
                <c:pt idx="10212">
                  <c:v>36949</c:v>
                </c:pt>
                <c:pt idx="10213">
                  <c:v>36950</c:v>
                </c:pt>
                <c:pt idx="10214">
                  <c:v>36951</c:v>
                </c:pt>
                <c:pt idx="10215">
                  <c:v>36952</c:v>
                </c:pt>
                <c:pt idx="10216">
                  <c:v>36955</c:v>
                </c:pt>
                <c:pt idx="10217">
                  <c:v>36956</c:v>
                </c:pt>
                <c:pt idx="10218">
                  <c:v>36957</c:v>
                </c:pt>
                <c:pt idx="10219">
                  <c:v>36958</c:v>
                </c:pt>
                <c:pt idx="10220">
                  <c:v>36959</c:v>
                </c:pt>
                <c:pt idx="10221">
                  <c:v>36962</c:v>
                </c:pt>
                <c:pt idx="10222">
                  <c:v>36963</c:v>
                </c:pt>
                <c:pt idx="10223">
                  <c:v>36964</c:v>
                </c:pt>
                <c:pt idx="10224">
                  <c:v>36965</c:v>
                </c:pt>
                <c:pt idx="10225">
                  <c:v>36966</c:v>
                </c:pt>
                <c:pt idx="10226">
                  <c:v>36969</c:v>
                </c:pt>
                <c:pt idx="10227">
                  <c:v>36970</c:v>
                </c:pt>
                <c:pt idx="10228">
                  <c:v>36971</c:v>
                </c:pt>
                <c:pt idx="10229">
                  <c:v>36972</c:v>
                </c:pt>
                <c:pt idx="10230">
                  <c:v>36973</c:v>
                </c:pt>
                <c:pt idx="10231">
                  <c:v>36976</c:v>
                </c:pt>
                <c:pt idx="10232">
                  <c:v>36977</c:v>
                </c:pt>
                <c:pt idx="10233">
                  <c:v>36978</c:v>
                </c:pt>
                <c:pt idx="10234">
                  <c:v>36979</c:v>
                </c:pt>
                <c:pt idx="10235">
                  <c:v>36980</c:v>
                </c:pt>
                <c:pt idx="10236">
                  <c:v>36983</c:v>
                </c:pt>
                <c:pt idx="10237">
                  <c:v>36984</c:v>
                </c:pt>
                <c:pt idx="10238">
                  <c:v>36985</c:v>
                </c:pt>
                <c:pt idx="10239">
                  <c:v>36986</c:v>
                </c:pt>
                <c:pt idx="10240">
                  <c:v>36987</c:v>
                </c:pt>
                <c:pt idx="10241">
                  <c:v>36990</c:v>
                </c:pt>
                <c:pt idx="10242">
                  <c:v>36991</c:v>
                </c:pt>
                <c:pt idx="10243">
                  <c:v>36992</c:v>
                </c:pt>
                <c:pt idx="10244">
                  <c:v>36993</c:v>
                </c:pt>
                <c:pt idx="10245">
                  <c:v>36994</c:v>
                </c:pt>
                <c:pt idx="10246">
                  <c:v>36997</c:v>
                </c:pt>
                <c:pt idx="10247">
                  <c:v>36998</c:v>
                </c:pt>
                <c:pt idx="10248">
                  <c:v>36999</c:v>
                </c:pt>
                <c:pt idx="10249">
                  <c:v>37000</c:v>
                </c:pt>
                <c:pt idx="10250">
                  <c:v>37001</c:v>
                </c:pt>
                <c:pt idx="10251">
                  <c:v>37004</c:v>
                </c:pt>
                <c:pt idx="10252">
                  <c:v>37005</c:v>
                </c:pt>
                <c:pt idx="10253">
                  <c:v>37006</c:v>
                </c:pt>
                <c:pt idx="10254">
                  <c:v>37007</c:v>
                </c:pt>
                <c:pt idx="10255">
                  <c:v>37008</c:v>
                </c:pt>
                <c:pt idx="10256">
                  <c:v>37011</c:v>
                </c:pt>
                <c:pt idx="10257">
                  <c:v>37012</c:v>
                </c:pt>
                <c:pt idx="10258">
                  <c:v>37013</c:v>
                </c:pt>
                <c:pt idx="10259">
                  <c:v>37014</c:v>
                </c:pt>
                <c:pt idx="10260">
                  <c:v>37015</c:v>
                </c:pt>
                <c:pt idx="10261">
                  <c:v>37018</c:v>
                </c:pt>
                <c:pt idx="10262">
                  <c:v>37019</c:v>
                </c:pt>
                <c:pt idx="10263">
                  <c:v>37020</c:v>
                </c:pt>
                <c:pt idx="10264">
                  <c:v>37021</c:v>
                </c:pt>
                <c:pt idx="10265">
                  <c:v>37022</c:v>
                </c:pt>
                <c:pt idx="10266">
                  <c:v>37025</c:v>
                </c:pt>
                <c:pt idx="10267">
                  <c:v>37026</c:v>
                </c:pt>
                <c:pt idx="10268">
                  <c:v>37027</c:v>
                </c:pt>
                <c:pt idx="10269">
                  <c:v>37028</c:v>
                </c:pt>
                <c:pt idx="10270">
                  <c:v>37029</c:v>
                </c:pt>
                <c:pt idx="10271">
                  <c:v>37032</c:v>
                </c:pt>
                <c:pt idx="10272">
                  <c:v>37033</c:v>
                </c:pt>
                <c:pt idx="10273">
                  <c:v>37034</c:v>
                </c:pt>
                <c:pt idx="10274">
                  <c:v>37035</c:v>
                </c:pt>
                <c:pt idx="10275">
                  <c:v>37036</c:v>
                </c:pt>
                <c:pt idx="10276">
                  <c:v>37039</c:v>
                </c:pt>
                <c:pt idx="10277">
                  <c:v>37040</c:v>
                </c:pt>
                <c:pt idx="10278">
                  <c:v>37041</c:v>
                </c:pt>
                <c:pt idx="10279">
                  <c:v>37042</c:v>
                </c:pt>
                <c:pt idx="10280">
                  <c:v>37043</c:v>
                </c:pt>
                <c:pt idx="10281">
                  <c:v>37046</c:v>
                </c:pt>
                <c:pt idx="10282">
                  <c:v>37047</c:v>
                </c:pt>
                <c:pt idx="10283">
                  <c:v>37048</c:v>
                </c:pt>
                <c:pt idx="10284">
                  <c:v>37049</c:v>
                </c:pt>
                <c:pt idx="10285">
                  <c:v>37050</c:v>
                </c:pt>
                <c:pt idx="10286">
                  <c:v>37053</c:v>
                </c:pt>
                <c:pt idx="10287">
                  <c:v>37054</c:v>
                </c:pt>
                <c:pt idx="10288">
                  <c:v>37055</c:v>
                </c:pt>
                <c:pt idx="10289">
                  <c:v>37056</c:v>
                </c:pt>
                <c:pt idx="10290">
                  <c:v>37057</c:v>
                </c:pt>
                <c:pt idx="10291">
                  <c:v>37060</c:v>
                </c:pt>
                <c:pt idx="10292">
                  <c:v>37061</c:v>
                </c:pt>
                <c:pt idx="10293">
                  <c:v>37062</c:v>
                </c:pt>
                <c:pt idx="10294">
                  <c:v>37063</c:v>
                </c:pt>
                <c:pt idx="10295">
                  <c:v>37064</c:v>
                </c:pt>
                <c:pt idx="10296">
                  <c:v>37067</c:v>
                </c:pt>
                <c:pt idx="10297">
                  <c:v>37068</c:v>
                </c:pt>
                <c:pt idx="10298">
                  <c:v>37069</c:v>
                </c:pt>
                <c:pt idx="10299">
                  <c:v>37070</c:v>
                </c:pt>
                <c:pt idx="10300">
                  <c:v>37071</c:v>
                </c:pt>
                <c:pt idx="10301">
                  <c:v>37074</c:v>
                </c:pt>
                <c:pt idx="10302">
                  <c:v>37075</c:v>
                </c:pt>
                <c:pt idx="10303">
                  <c:v>37076</c:v>
                </c:pt>
                <c:pt idx="10304">
                  <c:v>37077</c:v>
                </c:pt>
                <c:pt idx="10305">
                  <c:v>37078</c:v>
                </c:pt>
                <c:pt idx="10306">
                  <c:v>37081</c:v>
                </c:pt>
                <c:pt idx="10307">
                  <c:v>37082</c:v>
                </c:pt>
                <c:pt idx="10308">
                  <c:v>37083</c:v>
                </c:pt>
                <c:pt idx="10309">
                  <c:v>37084</c:v>
                </c:pt>
                <c:pt idx="10310">
                  <c:v>37085</c:v>
                </c:pt>
                <c:pt idx="10311">
                  <c:v>37088</c:v>
                </c:pt>
                <c:pt idx="10312">
                  <c:v>37089</c:v>
                </c:pt>
                <c:pt idx="10313">
                  <c:v>37090</c:v>
                </c:pt>
                <c:pt idx="10314">
                  <c:v>37091</c:v>
                </c:pt>
                <c:pt idx="10315">
                  <c:v>37092</c:v>
                </c:pt>
                <c:pt idx="10316">
                  <c:v>37095</c:v>
                </c:pt>
                <c:pt idx="10317">
                  <c:v>37096</c:v>
                </c:pt>
                <c:pt idx="10318">
                  <c:v>37097</c:v>
                </c:pt>
                <c:pt idx="10319">
                  <c:v>37098</c:v>
                </c:pt>
                <c:pt idx="10320">
                  <c:v>37099</c:v>
                </c:pt>
                <c:pt idx="10321">
                  <c:v>37102</c:v>
                </c:pt>
                <c:pt idx="10322">
                  <c:v>37103</c:v>
                </c:pt>
                <c:pt idx="10323">
                  <c:v>37104</c:v>
                </c:pt>
                <c:pt idx="10324">
                  <c:v>37105</c:v>
                </c:pt>
                <c:pt idx="10325">
                  <c:v>37106</c:v>
                </c:pt>
                <c:pt idx="10326">
                  <c:v>37109</c:v>
                </c:pt>
                <c:pt idx="10327">
                  <c:v>37110</c:v>
                </c:pt>
                <c:pt idx="10328">
                  <c:v>37111</c:v>
                </c:pt>
                <c:pt idx="10329">
                  <c:v>37112</c:v>
                </c:pt>
                <c:pt idx="10330">
                  <c:v>37113</c:v>
                </c:pt>
                <c:pt idx="10331">
                  <c:v>37116</c:v>
                </c:pt>
                <c:pt idx="10332">
                  <c:v>37117</c:v>
                </c:pt>
                <c:pt idx="10333">
                  <c:v>37118</c:v>
                </c:pt>
                <c:pt idx="10334">
                  <c:v>37119</c:v>
                </c:pt>
                <c:pt idx="10335">
                  <c:v>37120</c:v>
                </c:pt>
                <c:pt idx="10336">
                  <c:v>37123</c:v>
                </c:pt>
                <c:pt idx="10337">
                  <c:v>37124</c:v>
                </c:pt>
                <c:pt idx="10338">
                  <c:v>37125</c:v>
                </c:pt>
                <c:pt idx="10339">
                  <c:v>37126</c:v>
                </c:pt>
                <c:pt idx="10340">
                  <c:v>37127</c:v>
                </c:pt>
                <c:pt idx="10341">
                  <c:v>37130</c:v>
                </c:pt>
                <c:pt idx="10342">
                  <c:v>37131</c:v>
                </c:pt>
                <c:pt idx="10343">
                  <c:v>37132</c:v>
                </c:pt>
                <c:pt idx="10344">
                  <c:v>37133</c:v>
                </c:pt>
                <c:pt idx="10345">
                  <c:v>37134</c:v>
                </c:pt>
                <c:pt idx="10346">
                  <c:v>37137</c:v>
                </c:pt>
                <c:pt idx="10347">
                  <c:v>37138</c:v>
                </c:pt>
                <c:pt idx="10348">
                  <c:v>37139</c:v>
                </c:pt>
                <c:pt idx="10349">
                  <c:v>37140</c:v>
                </c:pt>
                <c:pt idx="10350">
                  <c:v>37141</c:v>
                </c:pt>
                <c:pt idx="10351">
                  <c:v>37144</c:v>
                </c:pt>
                <c:pt idx="10352">
                  <c:v>37145</c:v>
                </c:pt>
                <c:pt idx="10353">
                  <c:v>37146</c:v>
                </c:pt>
                <c:pt idx="10354">
                  <c:v>37147</c:v>
                </c:pt>
                <c:pt idx="10355">
                  <c:v>37148</c:v>
                </c:pt>
                <c:pt idx="10356">
                  <c:v>37151</c:v>
                </c:pt>
                <c:pt idx="10357">
                  <c:v>37152</c:v>
                </c:pt>
                <c:pt idx="10358">
                  <c:v>37153</c:v>
                </c:pt>
                <c:pt idx="10359">
                  <c:v>37154</c:v>
                </c:pt>
                <c:pt idx="10360">
                  <c:v>37155</c:v>
                </c:pt>
                <c:pt idx="10361">
                  <c:v>37158</c:v>
                </c:pt>
                <c:pt idx="10362">
                  <c:v>37159</c:v>
                </c:pt>
                <c:pt idx="10363">
                  <c:v>37160</c:v>
                </c:pt>
                <c:pt idx="10364">
                  <c:v>37161</c:v>
                </c:pt>
                <c:pt idx="10365">
                  <c:v>37162</c:v>
                </c:pt>
                <c:pt idx="10366">
                  <c:v>37165</c:v>
                </c:pt>
                <c:pt idx="10367">
                  <c:v>37166</c:v>
                </c:pt>
                <c:pt idx="10368">
                  <c:v>37167</c:v>
                </c:pt>
                <c:pt idx="10369">
                  <c:v>37168</c:v>
                </c:pt>
                <c:pt idx="10370">
                  <c:v>37169</c:v>
                </c:pt>
                <c:pt idx="10371">
                  <c:v>37172</c:v>
                </c:pt>
                <c:pt idx="10372">
                  <c:v>37173</c:v>
                </c:pt>
                <c:pt idx="10373">
                  <c:v>37174</c:v>
                </c:pt>
                <c:pt idx="10374">
                  <c:v>37175</c:v>
                </c:pt>
                <c:pt idx="10375">
                  <c:v>37176</c:v>
                </c:pt>
                <c:pt idx="10376">
                  <c:v>37179</c:v>
                </c:pt>
                <c:pt idx="10377">
                  <c:v>37180</c:v>
                </c:pt>
                <c:pt idx="10378">
                  <c:v>37181</c:v>
                </c:pt>
                <c:pt idx="10379">
                  <c:v>37182</c:v>
                </c:pt>
                <c:pt idx="10380">
                  <c:v>37183</c:v>
                </c:pt>
                <c:pt idx="10381">
                  <c:v>37186</c:v>
                </c:pt>
                <c:pt idx="10382">
                  <c:v>37187</c:v>
                </c:pt>
                <c:pt idx="10383">
                  <c:v>37188</c:v>
                </c:pt>
                <c:pt idx="10384">
                  <c:v>37189</c:v>
                </c:pt>
                <c:pt idx="10385">
                  <c:v>37190</c:v>
                </c:pt>
                <c:pt idx="10386">
                  <c:v>37193</c:v>
                </c:pt>
                <c:pt idx="10387">
                  <c:v>37194</c:v>
                </c:pt>
                <c:pt idx="10388">
                  <c:v>37195</c:v>
                </c:pt>
                <c:pt idx="10389">
                  <c:v>37196</c:v>
                </c:pt>
                <c:pt idx="10390">
                  <c:v>37197</c:v>
                </c:pt>
                <c:pt idx="10391">
                  <c:v>37200</c:v>
                </c:pt>
                <c:pt idx="10392">
                  <c:v>37201</c:v>
                </c:pt>
                <c:pt idx="10393">
                  <c:v>37202</c:v>
                </c:pt>
                <c:pt idx="10394">
                  <c:v>37203</c:v>
                </c:pt>
                <c:pt idx="10395">
                  <c:v>37204</c:v>
                </c:pt>
                <c:pt idx="10396">
                  <c:v>37207</c:v>
                </c:pt>
                <c:pt idx="10397">
                  <c:v>37208</c:v>
                </c:pt>
                <c:pt idx="10398">
                  <c:v>37209</c:v>
                </c:pt>
                <c:pt idx="10399">
                  <c:v>37210</c:v>
                </c:pt>
                <c:pt idx="10400">
                  <c:v>37211</c:v>
                </c:pt>
                <c:pt idx="10401">
                  <c:v>37214</c:v>
                </c:pt>
                <c:pt idx="10402">
                  <c:v>37215</c:v>
                </c:pt>
                <c:pt idx="10403">
                  <c:v>37216</c:v>
                </c:pt>
                <c:pt idx="10404">
                  <c:v>37217</c:v>
                </c:pt>
                <c:pt idx="10405">
                  <c:v>37218</c:v>
                </c:pt>
                <c:pt idx="10406">
                  <c:v>37221</c:v>
                </c:pt>
                <c:pt idx="10407">
                  <c:v>37222</c:v>
                </c:pt>
                <c:pt idx="10408">
                  <c:v>37223</c:v>
                </c:pt>
                <c:pt idx="10409">
                  <c:v>37224</c:v>
                </c:pt>
                <c:pt idx="10410">
                  <c:v>37225</c:v>
                </c:pt>
                <c:pt idx="10411">
                  <c:v>37228</c:v>
                </c:pt>
                <c:pt idx="10412">
                  <c:v>37229</c:v>
                </c:pt>
                <c:pt idx="10413">
                  <c:v>37230</c:v>
                </c:pt>
                <c:pt idx="10414">
                  <c:v>37231</c:v>
                </c:pt>
                <c:pt idx="10415">
                  <c:v>37232</c:v>
                </c:pt>
                <c:pt idx="10416">
                  <c:v>37235</c:v>
                </c:pt>
                <c:pt idx="10417">
                  <c:v>37236</c:v>
                </c:pt>
                <c:pt idx="10418">
                  <c:v>37237</c:v>
                </c:pt>
                <c:pt idx="10419">
                  <c:v>37238</c:v>
                </c:pt>
                <c:pt idx="10420">
                  <c:v>37239</c:v>
                </c:pt>
                <c:pt idx="10421">
                  <c:v>37242</c:v>
                </c:pt>
                <c:pt idx="10422">
                  <c:v>37243</c:v>
                </c:pt>
                <c:pt idx="10423">
                  <c:v>37244</c:v>
                </c:pt>
                <c:pt idx="10424">
                  <c:v>37245</c:v>
                </c:pt>
                <c:pt idx="10425">
                  <c:v>37246</c:v>
                </c:pt>
                <c:pt idx="10426">
                  <c:v>37249</c:v>
                </c:pt>
                <c:pt idx="10427">
                  <c:v>37250</c:v>
                </c:pt>
                <c:pt idx="10428">
                  <c:v>37251</c:v>
                </c:pt>
                <c:pt idx="10429">
                  <c:v>37252</c:v>
                </c:pt>
                <c:pt idx="10430">
                  <c:v>37253</c:v>
                </c:pt>
                <c:pt idx="10431">
                  <c:v>37256</c:v>
                </c:pt>
                <c:pt idx="10432">
                  <c:v>37257</c:v>
                </c:pt>
                <c:pt idx="10433">
                  <c:v>37258</c:v>
                </c:pt>
                <c:pt idx="10434">
                  <c:v>37259</c:v>
                </c:pt>
                <c:pt idx="10435">
                  <c:v>37260</c:v>
                </c:pt>
                <c:pt idx="10436">
                  <c:v>37263</c:v>
                </c:pt>
                <c:pt idx="10437">
                  <c:v>37264</c:v>
                </c:pt>
                <c:pt idx="10438">
                  <c:v>37265</c:v>
                </c:pt>
                <c:pt idx="10439">
                  <c:v>37266</c:v>
                </c:pt>
                <c:pt idx="10440">
                  <c:v>37267</c:v>
                </c:pt>
                <c:pt idx="10441">
                  <c:v>37270</c:v>
                </c:pt>
                <c:pt idx="10442">
                  <c:v>37271</c:v>
                </c:pt>
                <c:pt idx="10443">
                  <c:v>37272</c:v>
                </c:pt>
                <c:pt idx="10444">
                  <c:v>37273</c:v>
                </c:pt>
                <c:pt idx="10445">
                  <c:v>37274</c:v>
                </c:pt>
                <c:pt idx="10446">
                  <c:v>37277</c:v>
                </c:pt>
                <c:pt idx="10447">
                  <c:v>37278</c:v>
                </c:pt>
                <c:pt idx="10448">
                  <c:v>37279</c:v>
                </c:pt>
                <c:pt idx="10449">
                  <c:v>37280</c:v>
                </c:pt>
                <c:pt idx="10450">
                  <c:v>37281</c:v>
                </c:pt>
                <c:pt idx="10451">
                  <c:v>37284</c:v>
                </c:pt>
                <c:pt idx="10452">
                  <c:v>37285</c:v>
                </c:pt>
                <c:pt idx="10453">
                  <c:v>37286</c:v>
                </c:pt>
                <c:pt idx="10454">
                  <c:v>37287</c:v>
                </c:pt>
                <c:pt idx="10455">
                  <c:v>37288</c:v>
                </c:pt>
                <c:pt idx="10456">
                  <c:v>37291</c:v>
                </c:pt>
                <c:pt idx="10457">
                  <c:v>37292</c:v>
                </c:pt>
                <c:pt idx="10458">
                  <c:v>37293</c:v>
                </c:pt>
                <c:pt idx="10459">
                  <c:v>37294</c:v>
                </c:pt>
                <c:pt idx="10460">
                  <c:v>37295</c:v>
                </c:pt>
                <c:pt idx="10461">
                  <c:v>37298</c:v>
                </c:pt>
                <c:pt idx="10462">
                  <c:v>37299</c:v>
                </c:pt>
                <c:pt idx="10463">
                  <c:v>37300</c:v>
                </c:pt>
                <c:pt idx="10464">
                  <c:v>37301</c:v>
                </c:pt>
                <c:pt idx="10465">
                  <c:v>37302</c:v>
                </c:pt>
                <c:pt idx="10466">
                  <c:v>37305</c:v>
                </c:pt>
                <c:pt idx="10467">
                  <c:v>37306</c:v>
                </c:pt>
                <c:pt idx="10468">
                  <c:v>37307</c:v>
                </c:pt>
                <c:pt idx="10469">
                  <c:v>37308</c:v>
                </c:pt>
                <c:pt idx="10470">
                  <c:v>37309</c:v>
                </c:pt>
                <c:pt idx="10471">
                  <c:v>37312</c:v>
                </c:pt>
                <c:pt idx="10472">
                  <c:v>37313</c:v>
                </c:pt>
                <c:pt idx="10473">
                  <c:v>37314</c:v>
                </c:pt>
                <c:pt idx="10474">
                  <c:v>37315</c:v>
                </c:pt>
                <c:pt idx="10475">
                  <c:v>37316</c:v>
                </c:pt>
                <c:pt idx="10476">
                  <c:v>37319</c:v>
                </c:pt>
                <c:pt idx="10477">
                  <c:v>37320</c:v>
                </c:pt>
                <c:pt idx="10478">
                  <c:v>37321</c:v>
                </c:pt>
                <c:pt idx="10479">
                  <c:v>37322</c:v>
                </c:pt>
                <c:pt idx="10480">
                  <c:v>37323</c:v>
                </c:pt>
                <c:pt idx="10481">
                  <c:v>37326</c:v>
                </c:pt>
                <c:pt idx="10482">
                  <c:v>37327</c:v>
                </c:pt>
                <c:pt idx="10483">
                  <c:v>37328</c:v>
                </c:pt>
                <c:pt idx="10484">
                  <c:v>37329</c:v>
                </c:pt>
                <c:pt idx="10485">
                  <c:v>37330</c:v>
                </c:pt>
                <c:pt idx="10486">
                  <c:v>37333</c:v>
                </c:pt>
                <c:pt idx="10487">
                  <c:v>37334</c:v>
                </c:pt>
                <c:pt idx="10488">
                  <c:v>37335</c:v>
                </c:pt>
                <c:pt idx="10489">
                  <c:v>37336</c:v>
                </c:pt>
                <c:pt idx="10490">
                  <c:v>37337</c:v>
                </c:pt>
                <c:pt idx="10491">
                  <c:v>37340</c:v>
                </c:pt>
                <c:pt idx="10492">
                  <c:v>37341</c:v>
                </c:pt>
                <c:pt idx="10493">
                  <c:v>37342</c:v>
                </c:pt>
                <c:pt idx="10494">
                  <c:v>37343</c:v>
                </c:pt>
                <c:pt idx="10495">
                  <c:v>37344</c:v>
                </c:pt>
                <c:pt idx="10496">
                  <c:v>37347</c:v>
                </c:pt>
                <c:pt idx="10497">
                  <c:v>37348</c:v>
                </c:pt>
                <c:pt idx="10498">
                  <c:v>37349</c:v>
                </c:pt>
                <c:pt idx="10499">
                  <c:v>37350</c:v>
                </c:pt>
                <c:pt idx="10500">
                  <c:v>37351</c:v>
                </c:pt>
                <c:pt idx="10501">
                  <c:v>37354</c:v>
                </c:pt>
                <c:pt idx="10502">
                  <c:v>37355</c:v>
                </c:pt>
                <c:pt idx="10503">
                  <c:v>37356</c:v>
                </c:pt>
                <c:pt idx="10504">
                  <c:v>37357</c:v>
                </c:pt>
                <c:pt idx="10505">
                  <c:v>37358</c:v>
                </c:pt>
                <c:pt idx="10506">
                  <c:v>37361</c:v>
                </c:pt>
                <c:pt idx="10507">
                  <c:v>37362</c:v>
                </c:pt>
                <c:pt idx="10508">
                  <c:v>37363</c:v>
                </c:pt>
                <c:pt idx="10509">
                  <c:v>37364</c:v>
                </c:pt>
                <c:pt idx="10510">
                  <c:v>37365</c:v>
                </c:pt>
                <c:pt idx="10511">
                  <c:v>37368</c:v>
                </c:pt>
                <c:pt idx="10512">
                  <c:v>37369</c:v>
                </c:pt>
                <c:pt idx="10513">
                  <c:v>37370</c:v>
                </c:pt>
                <c:pt idx="10514">
                  <c:v>37371</c:v>
                </c:pt>
                <c:pt idx="10515">
                  <c:v>37372</c:v>
                </c:pt>
                <c:pt idx="10516">
                  <c:v>37375</c:v>
                </c:pt>
                <c:pt idx="10517">
                  <c:v>37376</c:v>
                </c:pt>
                <c:pt idx="10518">
                  <c:v>37377</c:v>
                </c:pt>
                <c:pt idx="10519">
                  <c:v>37378</c:v>
                </c:pt>
                <c:pt idx="10520">
                  <c:v>37379</c:v>
                </c:pt>
                <c:pt idx="10521">
                  <c:v>37382</c:v>
                </c:pt>
                <c:pt idx="10522">
                  <c:v>37383</c:v>
                </c:pt>
                <c:pt idx="10523">
                  <c:v>37384</c:v>
                </c:pt>
                <c:pt idx="10524">
                  <c:v>37385</c:v>
                </c:pt>
                <c:pt idx="10525">
                  <c:v>37386</c:v>
                </c:pt>
                <c:pt idx="10526">
                  <c:v>37389</c:v>
                </c:pt>
                <c:pt idx="10527">
                  <c:v>37390</c:v>
                </c:pt>
                <c:pt idx="10528">
                  <c:v>37391</c:v>
                </c:pt>
                <c:pt idx="10529">
                  <c:v>37392</c:v>
                </c:pt>
                <c:pt idx="10530">
                  <c:v>37393</c:v>
                </c:pt>
                <c:pt idx="10531">
                  <c:v>37396</c:v>
                </c:pt>
                <c:pt idx="10532">
                  <c:v>37397</c:v>
                </c:pt>
                <c:pt idx="10533">
                  <c:v>37398</c:v>
                </c:pt>
                <c:pt idx="10534">
                  <c:v>37399</c:v>
                </c:pt>
                <c:pt idx="10535">
                  <c:v>37400</c:v>
                </c:pt>
                <c:pt idx="10536">
                  <c:v>37403</c:v>
                </c:pt>
                <c:pt idx="10537">
                  <c:v>37404</c:v>
                </c:pt>
                <c:pt idx="10538">
                  <c:v>37405</c:v>
                </c:pt>
                <c:pt idx="10539">
                  <c:v>37406</c:v>
                </c:pt>
                <c:pt idx="10540">
                  <c:v>37407</c:v>
                </c:pt>
                <c:pt idx="10541">
                  <c:v>37410</c:v>
                </c:pt>
                <c:pt idx="10542">
                  <c:v>37411</c:v>
                </c:pt>
                <c:pt idx="10543">
                  <c:v>37412</c:v>
                </c:pt>
                <c:pt idx="10544">
                  <c:v>37413</c:v>
                </c:pt>
                <c:pt idx="10545">
                  <c:v>37414</c:v>
                </c:pt>
                <c:pt idx="10546">
                  <c:v>37417</c:v>
                </c:pt>
                <c:pt idx="10547">
                  <c:v>37418</c:v>
                </c:pt>
                <c:pt idx="10548">
                  <c:v>37419</c:v>
                </c:pt>
                <c:pt idx="10549">
                  <c:v>37420</c:v>
                </c:pt>
                <c:pt idx="10550">
                  <c:v>37421</c:v>
                </c:pt>
                <c:pt idx="10551">
                  <c:v>37424</c:v>
                </c:pt>
                <c:pt idx="10552">
                  <c:v>37425</c:v>
                </c:pt>
                <c:pt idx="10553">
                  <c:v>37426</c:v>
                </c:pt>
                <c:pt idx="10554">
                  <c:v>37427</c:v>
                </c:pt>
                <c:pt idx="10555">
                  <c:v>37428</c:v>
                </c:pt>
                <c:pt idx="10556">
                  <c:v>37431</c:v>
                </c:pt>
                <c:pt idx="10557">
                  <c:v>37432</c:v>
                </c:pt>
                <c:pt idx="10558">
                  <c:v>37433</c:v>
                </c:pt>
                <c:pt idx="10559">
                  <c:v>37434</c:v>
                </c:pt>
                <c:pt idx="10560">
                  <c:v>37435</c:v>
                </c:pt>
                <c:pt idx="10561">
                  <c:v>37438</c:v>
                </c:pt>
                <c:pt idx="10562">
                  <c:v>37439</c:v>
                </c:pt>
                <c:pt idx="10563">
                  <c:v>37440</c:v>
                </c:pt>
                <c:pt idx="10564">
                  <c:v>37441</c:v>
                </c:pt>
                <c:pt idx="10565">
                  <c:v>37442</c:v>
                </c:pt>
                <c:pt idx="10566">
                  <c:v>37445</c:v>
                </c:pt>
                <c:pt idx="10567">
                  <c:v>37446</c:v>
                </c:pt>
                <c:pt idx="10568">
                  <c:v>37447</c:v>
                </c:pt>
                <c:pt idx="10569">
                  <c:v>37448</c:v>
                </c:pt>
                <c:pt idx="10570">
                  <c:v>37449</c:v>
                </c:pt>
                <c:pt idx="10571">
                  <c:v>37452</c:v>
                </c:pt>
                <c:pt idx="10572">
                  <c:v>37453</c:v>
                </c:pt>
                <c:pt idx="10573">
                  <c:v>37454</c:v>
                </c:pt>
                <c:pt idx="10574">
                  <c:v>37455</c:v>
                </c:pt>
                <c:pt idx="10575">
                  <c:v>37456</c:v>
                </c:pt>
                <c:pt idx="10576">
                  <c:v>37459</c:v>
                </c:pt>
                <c:pt idx="10577">
                  <c:v>37460</c:v>
                </c:pt>
                <c:pt idx="10578">
                  <c:v>37461</c:v>
                </c:pt>
                <c:pt idx="10579">
                  <c:v>37462</c:v>
                </c:pt>
                <c:pt idx="10580">
                  <c:v>37463</c:v>
                </c:pt>
                <c:pt idx="10581">
                  <c:v>37466</c:v>
                </c:pt>
                <c:pt idx="10582">
                  <c:v>37467</c:v>
                </c:pt>
                <c:pt idx="10583">
                  <c:v>37468</c:v>
                </c:pt>
                <c:pt idx="10584">
                  <c:v>37469</c:v>
                </c:pt>
                <c:pt idx="10585">
                  <c:v>37470</c:v>
                </c:pt>
                <c:pt idx="10586">
                  <c:v>37473</c:v>
                </c:pt>
                <c:pt idx="10587">
                  <c:v>37474</c:v>
                </c:pt>
                <c:pt idx="10588">
                  <c:v>37475</c:v>
                </c:pt>
                <c:pt idx="10589">
                  <c:v>37476</c:v>
                </c:pt>
                <c:pt idx="10590">
                  <c:v>37477</c:v>
                </c:pt>
                <c:pt idx="10591">
                  <c:v>37480</c:v>
                </c:pt>
                <c:pt idx="10592">
                  <c:v>37481</c:v>
                </c:pt>
                <c:pt idx="10593">
                  <c:v>37482</c:v>
                </c:pt>
                <c:pt idx="10594">
                  <c:v>37483</c:v>
                </c:pt>
                <c:pt idx="10595">
                  <c:v>37484</c:v>
                </c:pt>
                <c:pt idx="10596">
                  <c:v>37487</c:v>
                </c:pt>
                <c:pt idx="10597">
                  <c:v>37488</c:v>
                </c:pt>
                <c:pt idx="10598">
                  <c:v>37489</c:v>
                </c:pt>
                <c:pt idx="10599">
                  <c:v>37490</c:v>
                </c:pt>
                <c:pt idx="10600">
                  <c:v>37491</c:v>
                </c:pt>
                <c:pt idx="10601">
                  <c:v>37494</c:v>
                </c:pt>
                <c:pt idx="10602">
                  <c:v>37495</c:v>
                </c:pt>
                <c:pt idx="10603">
                  <c:v>37496</c:v>
                </c:pt>
                <c:pt idx="10604">
                  <c:v>37497</c:v>
                </c:pt>
                <c:pt idx="10605">
                  <c:v>37498</c:v>
                </c:pt>
                <c:pt idx="10606">
                  <c:v>37501</c:v>
                </c:pt>
                <c:pt idx="10607">
                  <c:v>37502</c:v>
                </c:pt>
                <c:pt idx="10608">
                  <c:v>37503</c:v>
                </c:pt>
                <c:pt idx="10609">
                  <c:v>37504</c:v>
                </c:pt>
                <c:pt idx="10610">
                  <c:v>37505</c:v>
                </c:pt>
                <c:pt idx="10611">
                  <c:v>37508</c:v>
                </c:pt>
                <c:pt idx="10612">
                  <c:v>37509</c:v>
                </c:pt>
                <c:pt idx="10613">
                  <c:v>37510</c:v>
                </c:pt>
                <c:pt idx="10614">
                  <c:v>37511</c:v>
                </c:pt>
                <c:pt idx="10615">
                  <c:v>37512</c:v>
                </c:pt>
                <c:pt idx="10616">
                  <c:v>37515</c:v>
                </c:pt>
                <c:pt idx="10617">
                  <c:v>37516</c:v>
                </c:pt>
                <c:pt idx="10618">
                  <c:v>37517</c:v>
                </c:pt>
                <c:pt idx="10619">
                  <c:v>37518</c:v>
                </c:pt>
                <c:pt idx="10620">
                  <c:v>37519</c:v>
                </c:pt>
                <c:pt idx="10621">
                  <c:v>37522</c:v>
                </c:pt>
                <c:pt idx="10622">
                  <c:v>37523</c:v>
                </c:pt>
                <c:pt idx="10623">
                  <c:v>37524</c:v>
                </c:pt>
                <c:pt idx="10624">
                  <c:v>37525</c:v>
                </c:pt>
                <c:pt idx="10625">
                  <c:v>37526</c:v>
                </c:pt>
                <c:pt idx="10626">
                  <c:v>37529</c:v>
                </c:pt>
                <c:pt idx="10627">
                  <c:v>37530</c:v>
                </c:pt>
                <c:pt idx="10628">
                  <c:v>37531</c:v>
                </c:pt>
                <c:pt idx="10629">
                  <c:v>37532</c:v>
                </c:pt>
                <c:pt idx="10630">
                  <c:v>37533</c:v>
                </c:pt>
                <c:pt idx="10631">
                  <c:v>37536</c:v>
                </c:pt>
                <c:pt idx="10632">
                  <c:v>37537</c:v>
                </c:pt>
                <c:pt idx="10633">
                  <c:v>37538</c:v>
                </c:pt>
                <c:pt idx="10634">
                  <c:v>37539</c:v>
                </c:pt>
                <c:pt idx="10635">
                  <c:v>37540</c:v>
                </c:pt>
                <c:pt idx="10636">
                  <c:v>37543</c:v>
                </c:pt>
                <c:pt idx="10637">
                  <c:v>37544</c:v>
                </c:pt>
                <c:pt idx="10638">
                  <c:v>37545</c:v>
                </c:pt>
                <c:pt idx="10639">
                  <c:v>37546</c:v>
                </c:pt>
                <c:pt idx="10640">
                  <c:v>37547</c:v>
                </c:pt>
                <c:pt idx="10641">
                  <c:v>37550</c:v>
                </c:pt>
                <c:pt idx="10642">
                  <c:v>37551</c:v>
                </c:pt>
                <c:pt idx="10643">
                  <c:v>37552</c:v>
                </c:pt>
                <c:pt idx="10644">
                  <c:v>37553</c:v>
                </c:pt>
                <c:pt idx="10645">
                  <c:v>37554</c:v>
                </c:pt>
                <c:pt idx="10646">
                  <c:v>37557</c:v>
                </c:pt>
                <c:pt idx="10647">
                  <c:v>37558</c:v>
                </c:pt>
                <c:pt idx="10648">
                  <c:v>37559</c:v>
                </c:pt>
                <c:pt idx="10649">
                  <c:v>37560</c:v>
                </c:pt>
                <c:pt idx="10650">
                  <c:v>37561</c:v>
                </c:pt>
                <c:pt idx="10651">
                  <c:v>37564</c:v>
                </c:pt>
                <c:pt idx="10652">
                  <c:v>37565</c:v>
                </c:pt>
                <c:pt idx="10653">
                  <c:v>37566</c:v>
                </c:pt>
                <c:pt idx="10654">
                  <c:v>37567</c:v>
                </c:pt>
                <c:pt idx="10655">
                  <c:v>37568</c:v>
                </c:pt>
                <c:pt idx="10656">
                  <c:v>37571</c:v>
                </c:pt>
                <c:pt idx="10657">
                  <c:v>37572</c:v>
                </c:pt>
                <c:pt idx="10658">
                  <c:v>37573</c:v>
                </c:pt>
                <c:pt idx="10659">
                  <c:v>37574</c:v>
                </c:pt>
                <c:pt idx="10660">
                  <c:v>37575</c:v>
                </c:pt>
                <c:pt idx="10661">
                  <c:v>37578</c:v>
                </c:pt>
                <c:pt idx="10662">
                  <c:v>37579</c:v>
                </c:pt>
                <c:pt idx="10663">
                  <c:v>37580</c:v>
                </c:pt>
                <c:pt idx="10664">
                  <c:v>37581</c:v>
                </c:pt>
                <c:pt idx="10665">
                  <c:v>37582</c:v>
                </c:pt>
                <c:pt idx="10666">
                  <c:v>37585</c:v>
                </c:pt>
                <c:pt idx="10667">
                  <c:v>37586</c:v>
                </c:pt>
                <c:pt idx="10668">
                  <c:v>37587</c:v>
                </c:pt>
                <c:pt idx="10669">
                  <c:v>37588</c:v>
                </c:pt>
                <c:pt idx="10670">
                  <c:v>37589</c:v>
                </c:pt>
                <c:pt idx="10671">
                  <c:v>37592</c:v>
                </c:pt>
                <c:pt idx="10672">
                  <c:v>37593</c:v>
                </c:pt>
                <c:pt idx="10673">
                  <c:v>37594</c:v>
                </c:pt>
                <c:pt idx="10674">
                  <c:v>37595</c:v>
                </c:pt>
                <c:pt idx="10675">
                  <c:v>37596</c:v>
                </c:pt>
                <c:pt idx="10676">
                  <c:v>37599</c:v>
                </c:pt>
                <c:pt idx="10677">
                  <c:v>37600</c:v>
                </c:pt>
                <c:pt idx="10678">
                  <c:v>37601</c:v>
                </c:pt>
                <c:pt idx="10679">
                  <c:v>37602</c:v>
                </c:pt>
                <c:pt idx="10680">
                  <c:v>37603</c:v>
                </c:pt>
                <c:pt idx="10681">
                  <c:v>37606</c:v>
                </c:pt>
                <c:pt idx="10682">
                  <c:v>37607</c:v>
                </c:pt>
                <c:pt idx="10683">
                  <c:v>37608</c:v>
                </c:pt>
                <c:pt idx="10684">
                  <c:v>37609</c:v>
                </c:pt>
                <c:pt idx="10685">
                  <c:v>37610</c:v>
                </c:pt>
                <c:pt idx="10686">
                  <c:v>37613</c:v>
                </c:pt>
                <c:pt idx="10687">
                  <c:v>37614</c:v>
                </c:pt>
                <c:pt idx="10688">
                  <c:v>37615</c:v>
                </c:pt>
                <c:pt idx="10689">
                  <c:v>37616</c:v>
                </c:pt>
                <c:pt idx="10690">
                  <c:v>37617</c:v>
                </c:pt>
                <c:pt idx="10691">
                  <c:v>37620</c:v>
                </c:pt>
                <c:pt idx="10692">
                  <c:v>37621</c:v>
                </c:pt>
                <c:pt idx="10693">
                  <c:v>37622</c:v>
                </c:pt>
                <c:pt idx="10694">
                  <c:v>37623</c:v>
                </c:pt>
                <c:pt idx="10695">
                  <c:v>37624</c:v>
                </c:pt>
                <c:pt idx="10696">
                  <c:v>37627</c:v>
                </c:pt>
                <c:pt idx="10697">
                  <c:v>37628</c:v>
                </c:pt>
                <c:pt idx="10698">
                  <c:v>37629</c:v>
                </c:pt>
                <c:pt idx="10699">
                  <c:v>37630</c:v>
                </c:pt>
                <c:pt idx="10700">
                  <c:v>37631</c:v>
                </c:pt>
                <c:pt idx="10701">
                  <c:v>37634</c:v>
                </c:pt>
                <c:pt idx="10702">
                  <c:v>37635</c:v>
                </c:pt>
                <c:pt idx="10703">
                  <c:v>37636</c:v>
                </c:pt>
                <c:pt idx="10704">
                  <c:v>37637</c:v>
                </c:pt>
                <c:pt idx="10705">
                  <c:v>37638</c:v>
                </c:pt>
                <c:pt idx="10706">
                  <c:v>37641</c:v>
                </c:pt>
                <c:pt idx="10707">
                  <c:v>37642</c:v>
                </c:pt>
                <c:pt idx="10708">
                  <c:v>37643</c:v>
                </c:pt>
                <c:pt idx="10709">
                  <c:v>37644</c:v>
                </c:pt>
                <c:pt idx="10710">
                  <c:v>37645</c:v>
                </c:pt>
                <c:pt idx="10711">
                  <c:v>37648</c:v>
                </c:pt>
                <c:pt idx="10712">
                  <c:v>37649</c:v>
                </c:pt>
                <c:pt idx="10713">
                  <c:v>37650</c:v>
                </c:pt>
                <c:pt idx="10714">
                  <c:v>37651</c:v>
                </c:pt>
                <c:pt idx="10715">
                  <c:v>37652</c:v>
                </c:pt>
                <c:pt idx="10716">
                  <c:v>37655</c:v>
                </c:pt>
                <c:pt idx="10717">
                  <c:v>37656</c:v>
                </c:pt>
                <c:pt idx="10718">
                  <c:v>37657</c:v>
                </c:pt>
                <c:pt idx="10719">
                  <c:v>37658</c:v>
                </c:pt>
                <c:pt idx="10720">
                  <c:v>37659</c:v>
                </c:pt>
                <c:pt idx="10721">
                  <c:v>37662</c:v>
                </c:pt>
                <c:pt idx="10722">
                  <c:v>37663</c:v>
                </c:pt>
                <c:pt idx="10723">
                  <c:v>37664</c:v>
                </c:pt>
                <c:pt idx="10724">
                  <c:v>37665</c:v>
                </c:pt>
                <c:pt idx="10725">
                  <c:v>37666</c:v>
                </c:pt>
                <c:pt idx="10726">
                  <c:v>37669</c:v>
                </c:pt>
                <c:pt idx="10727">
                  <c:v>37670</c:v>
                </c:pt>
                <c:pt idx="10728">
                  <c:v>37671</c:v>
                </c:pt>
                <c:pt idx="10729">
                  <c:v>37672</c:v>
                </c:pt>
                <c:pt idx="10730">
                  <c:v>37673</c:v>
                </c:pt>
                <c:pt idx="10731">
                  <c:v>37676</c:v>
                </c:pt>
                <c:pt idx="10732">
                  <c:v>37677</c:v>
                </c:pt>
                <c:pt idx="10733">
                  <c:v>37678</c:v>
                </c:pt>
                <c:pt idx="10734">
                  <c:v>37679</c:v>
                </c:pt>
                <c:pt idx="10735">
                  <c:v>37680</c:v>
                </c:pt>
                <c:pt idx="10736">
                  <c:v>37683</c:v>
                </c:pt>
                <c:pt idx="10737">
                  <c:v>37684</c:v>
                </c:pt>
                <c:pt idx="10738">
                  <c:v>37685</c:v>
                </c:pt>
                <c:pt idx="10739">
                  <c:v>37686</c:v>
                </c:pt>
                <c:pt idx="10740">
                  <c:v>37687</c:v>
                </c:pt>
                <c:pt idx="10741">
                  <c:v>37690</c:v>
                </c:pt>
                <c:pt idx="10742">
                  <c:v>37691</c:v>
                </c:pt>
                <c:pt idx="10743">
                  <c:v>37692</c:v>
                </c:pt>
                <c:pt idx="10744">
                  <c:v>37693</c:v>
                </c:pt>
                <c:pt idx="10745">
                  <c:v>37694</c:v>
                </c:pt>
                <c:pt idx="10746">
                  <c:v>37697</c:v>
                </c:pt>
                <c:pt idx="10747">
                  <c:v>37698</c:v>
                </c:pt>
                <c:pt idx="10748">
                  <c:v>37699</c:v>
                </c:pt>
                <c:pt idx="10749">
                  <c:v>37700</c:v>
                </c:pt>
                <c:pt idx="10750">
                  <c:v>37701</c:v>
                </c:pt>
                <c:pt idx="10751">
                  <c:v>37704</c:v>
                </c:pt>
                <c:pt idx="10752">
                  <c:v>37705</c:v>
                </c:pt>
                <c:pt idx="10753">
                  <c:v>37706</c:v>
                </c:pt>
                <c:pt idx="10754">
                  <c:v>37707</c:v>
                </c:pt>
                <c:pt idx="10755">
                  <c:v>37708</c:v>
                </c:pt>
                <c:pt idx="10756">
                  <c:v>37711</c:v>
                </c:pt>
                <c:pt idx="10757">
                  <c:v>37712</c:v>
                </c:pt>
                <c:pt idx="10758">
                  <c:v>37713</c:v>
                </c:pt>
                <c:pt idx="10759">
                  <c:v>37714</c:v>
                </c:pt>
                <c:pt idx="10760">
                  <c:v>37715</c:v>
                </c:pt>
                <c:pt idx="10761">
                  <c:v>37718</c:v>
                </c:pt>
                <c:pt idx="10762">
                  <c:v>37719</c:v>
                </c:pt>
                <c:pt idx="10763">
                  <c:v>37720</c:v>
                </c:pt>
                <c:pt idx="10764">
                  <c:v>37721</c:v>
                </c:pt>
                <c:pt idx="10765">
                  <c:v>37722</c:v>
                </c:pt>
                <c:pt idx="10766">
                  <c:v>37725</c:v>
                </c:pt>
                <c:pt idx="10767">
                  <c:v>37726</c:v>
                </c:pt>
                <c:pt idx="10768">
                  <c:v>37727</c:v>
                </c:pt>
                <c:pt idx="10769">
                  <c:v>37728</c:v>
                </c:pt>
                <c:pt idx="10770">
                  <c:v>37729</c:v>
                </c:pt>
                <c:pt idx="10771">
                  <c:v>37732</c:v>
                </c:pt>
                <c:pt idx="10772">
                  <c:v>37733</c:v>
                </c:pt>
                <c:pt idx="10773">
                  <c:v>37734</c:v>
                </c:pt>
                <c:pt idx="10774">
                  <c:v>37735</c:v>
                </c:pt>
                <c:pt idx="10775">
                  <c:v>37736</c:v>
                </c:pt>
                <c:pt idx="10776">
                  <c:v>37739</c:v>
                </c:pt>
                <c:pt idx="10777">
                  <c:v>37740</c:v>
                </c:pt>
                <c:pt idx="10778">
                  <c:v>37741</c:v>
                </c:pt>
                <c:pt idx="10779">
                  <c:v>37742</c:v>
                </c:pt>
                <c:pt idx="10780">
                  <c:v>37743</c:v>
                </c:pt>
                <c:pt idx="10781">
                  <c:v>37746</c:v>
                </c:pt>
                <c:pt idx="10782">
                  <c:v>37747</c:v>
                </c:pt>
                <c:pt idx="10783">
                  <c:v>37748</c:v>
                </c:pt>
                <c:pt idx="10784">
                  <c:v>37749</c:v>
                </c:pt>
                <c:pt idx="10785">
                  <c:v>37750</c:v>
                </c:pt>
                <c:pt idx="10786">
                  <c:v>37753</c:v>
                </c:pt>
                <c:pt idx="10787">
                  <c:v>37754</c:v>
                </c:pt>
                <c:pt idx="10788">
                  <c:v>37755</c:v>
                </c:pt>
                <c:pt idx="10789">
                  <c:v>37756</c:v>
                </c:pt>
                <c:pt idx="10790">
                  <c:v>37757</c:v>
                </c:pt>
                <c:pt idx="10791">
                  <c:v>37760</c:v>
                </c:pt>
                <c:pt idx="10792">
                  <c:v>37761</c:v>
                </c:pt>
                <c:pt idx="10793">
                  <c:v>37762</c:v>
                </c:pt>
                <c:pt idx="10794">
                  <c:v>37763</c:v>
                </c:pt>
                <c:pt idx="10795">
                  <c:v>37764</c:v>
                </c:pt>
                <c:pt idx="10796">
                  <c:v>37767</c:v>
                </c:pt>
                <c:pt idx="10797">
                  <c:v>37768</c:v>
                </c:pt>
                <c:pt idx="10798">
                  <c:v>37769</c:v>
                </c:pt>
                <c:pt idx="10799">
                  <c:v>37770</c:v>
                </c:pt>
                <c:pt idx="10800">
                  <c:v>37771</c:v>
                </c:pt>
                <c:pt idx="10801">
                  <c:v>37774</c:v>
                </c:pt>
                <c:pt idx="10802">
                  <c:v>37775</c:v>
                </c:pt>
                <c:pt idx="10803">
                  <c:v>37776</c:v>
                </c:pt>
                <c:pt idx="10804">
                  <c:v>37777</c:v>
                </c:pt>
                <c:pt idx="10805">
                  <c:v>37778</c:v>
                </c:pt>
                <c:pt idx="10806">
                  <c:v>37781</c:v>
                </c:pt>
                <c:pt idx="10807">
                  <c:v>37782</c:v>
                </c:pt>
                <c:pt idx="10808">
                  <c:v>37783</c:v>
                </c:pt>
                <c:pt idx="10809">
                  <c:v>37784</c:v>
                </c:pt>
                <c:pt idx="10810">
                  <c:v>37785</c:v>
                </c:pt>
                <c:pt idx="10811">
                  <c:v>37788</c:v>
                </c:pt>
                <c:pt idx="10812">
                  <c:v>37789</c:v>
                </c:pt>
                <c:pt idx="10813">
                  <c:v>37790</c:v>
                </c:pt>
                <c:pt idx="10814">
                  <c:v>37791</c:v>
                </c:pt>
                <c:pt idx="10815">
                  <c:v>37792</c:v>
                </c:pt>
                <c:pt idx="10816">
                  <c:v>37795</c:v>
                </c:pt>
                <c:pt idx="10817">
                  <c:v>37796</c:v>
                </c:pt>
                <c:pt idx="10818">
                  <c:v>37797</c:v>
                </c:pt>
                <c:pt idx="10819">
                  <c:v>37798</c:v>
                </c:pt>
                <c:pt idx="10820">
                  <c:v>37799</c:v>
                </c:pt>
                <c:pt idx="10821">
                  <c:v>37802</c:v>
                </c:pt>
                <c:pt idx="10822">
                  <c:v>37803</c:v>
                </c:pt>
                <c:pt idx="10823">
                  <c:v>37804</c:v>
                </c:pt>
                <c:pt idx="10824">
                  <c:v>37805</c:v>
                </c:pt>
                <c:pt idx="10825">
                  <c:v>37806</c:v>
                </c:pt>
                <c:pt idx="10826">
                  <c:v>37809</c:v>
                </c:pt>
                <c:pt idx="10827">
                  <c:v>37810</c:v>
                </c:pt>
                <c:pt idx="10828">
                  <c:v>37811</c:v>
                </c:pt>
                <c:pt idx="10829">
                  <c:v>37812</c:v>
                </c:pt>
                <c:pt idx="10830">
                  <c:v>37813</c:v>
                </c:pt>
                <c:pt idx="10831">
                  <c:v>37816</c:v>
                </c:pt>
                <c:pt idx="10832">
                  <c:v>37817</c:v>
                </c:pt>
                <c:pt idx="10833">
                  <c:v>37818</c:v>
                </c:pt>
                <c:pt idx="10834">
                  <c:v>37819</c:v>
                </c:pt>
                <c:pt idx="10835">
                  <c:v>37820</c:v>
                </c:pt>
                <c:pt idx="10836">
                  <c:v>37823</c:v>
                </c:pt>
                <c:pt idx="10837">
                  <c:v>37824</c:v>
                </c:pt>
                <c:pt idx="10838">
                  <c:v>37825</c:v>
                </c:pt>
                <c:pt idx="10839">
                  <c:v>37826</c:v>
                </c:pt>
                <c:pt idx="10840">
                  <c:v>37827</c:v>
                </c:pt>
                <c:pt idx="10841">
                  <c:v>37830</c:v>
                </c:pt>
                <c:pt idx="10842">
                  <c:v>37831</c:v>
                </c:pt>
                <c:pt idx="10843">
                  <c:v>37832</c:v>
                </c:pt>
                <c:pt idx="10844">
                  <c:v>37833</c:v>
                </c:pt>
                <c:pt idx="10845">
                  <c:v>37834</c:v>
                </c:pt>
                <c:pt idx="10846">
                  <c:v>37837</c:v>
                </c:pt>
                <c:pt idx="10847">
                  <c:v>37838</c:v>
                </c:pt>
                <c:pt idx="10848">
                  <c:v>37839</c:v>
                </c:pt>
                <c:pt idx="10849">
                  <c:v>37840</c:v>
                </c:pt>
                <c:pt idx="10850">
                  <c:v>37841</c:v>
                </c:pt>
                <c:pt idx="10851">
                  <c:v>37844</c:v>
                </c:pt>
                <c:pt idx="10852">
                  <c:v>37845</c:v>
                </c:pt>
                <c:pt idx="10853">
                  <c:v>37846</c:v>
                </c:pt>
                <c:pt idx="10854">
                  <c:v>37847</c:v>
                </c:pt>
                <c:pt idx="10855">
                  <c:v>37848</c:v>
                </c:pt>
                <c:pt idx="10856">
                  <c:v>37851</c:v>
                </c:pt>
                <c:pt idx="10857">
                  <c:v>37852</c:v>
                </c:pt>
                <c:pt idx="10858">
                  <c:v>37853</c:v>
                </c:pt>
                <c:pt idx="10859">
                  <c:v>37854</c:v>
                </c:pt>
                <c:pt idx="10860">
                  <c:v>37855</c:v>
                </c:pt>
                <c:pt idx="10861">
                  <c:v>37858</c:v>
                </c:pt>
                <c:pt idx="10862">
                  <c:v>37859</c:v>
                </c:pt>
                <c:pt idx="10863">
                  <c:v>37860</c:v>
                </c:pt>
                <c:pt idx="10864">
                  <c:v>37861</c:v>
                </c:pt>
                <c:pt idx="10865">
                  <c:v>37862</c:v>
                </c:pt>
                <c:pt idx="10866">
                  <c:v>37865</c:v>
                </c:pt>
                <c:pt idx="10867">
                  <c:v>37866</c:v>
                </c:pt>
                <c:pt idx="10868">
                  <c:v>37867</c:v>
                </c:pt>
                <c:pt idx="10869">
                  <c:v>37868</c:v>
                </c:pt>
                <c:pt idx="10870">
                  <c:v>37869</c:v>
                </c:pt>
                <c:pt idx="10871">
                  <c:v>37872</c:v>
                </c:pt>
                <c:pt idx="10872">
                  <c:v>37873</c:v>
                </c:pt>
                <c:pt idx="10873">
                  <c:v>37874</c:v>
                </c:pt>
                <c:pt idx="10874">
                  <c:v>37875</c:v>
                </c:pt>
                <c:pt idx="10875">
                  <c:v>37876</c:v>
                </c:pt>
                <c:pt idx="10876">
                  <c:v>37879</c:v>
                </c:pt>
                <c:pt idx="10877">
                  <c:v>37880</c:v>
                </c:pt>
                <c:pt idx="10878">
                  <c:v>37881</c:v>
                </c:pt>
                <c:pt idx="10879">
                  <c:v>37882</c:v>
                </c:pt>
                <c:pt idx="10880">
                  <c:v>37883</c:v>
                </c:pt>
                <c:pt idx="10881">
                  <c:v>37886</c:v>
                </c:pt>
                <c:pt idx="10882">
                  <c:v>37887</c:v>
                </c:pt>
                <c:pt idx="10883">
                  <c:v>37888</c:v>
                </c:pt>
                <c:pt idx="10884">
                  <c:v>37889</c:v>
                </c:pt>
                <c:pt idx="10885">
                  <c:v>37890</c:v>
                </c:pt>
                <c:pt idx="10886">
                  <c:v>37893</c:v>
                </c:pt>
                <c:pt idx="10887">
                  <c:v>37894</c:v>
                </c:pt>
                <c:pt idx="10888">
                  <c:v>37895</c:v>
                </c:pt>
                <c:pt idx="10889">
                  <c:v>37896</c:v>
                </c:pt>
                <c:pt idx="10890">
                  <c:v>37897</c:v>
                </c:pt>
                <c:pt idx="10891">
                  <c:v>37900</c:v>
                </c:pt>
                <c:pt idx="10892">
                  <c:v>37901</c:v>
                </c:pt>
                <c:pt idx="10893">
                  <c:v>37902</c:v>
                </c:pt>
                <c:pt idx="10894">
                  <c:v>37903</c:v>
                </c:pt>
                <c:pt idx="10895">
                  <c:v>37904</c:v>
                </c:pt>
                <c:pt idx="10896">
                  <c:v>37907</c:v>
                </c:pt>
                <c:pt idx="10897">
                  <c:v>37908</c:v>
                </c:pt>
                <c:pt idx="10898">
                  <c:v>37909</c:v>
                </c:pt>
                <c:pt idx="10899">
                  <c:v>37910</c:v>
                </c:pt>
                <c:pt idx="10900">
                  <c:v>37911</c:v>
                </c:pt>
                <c:pt idx="10901">
                  <c:v>37914</c:v>
                </c:pt>
                <c:pt idx="10902">
                  <c:v>37915</c:v>
                </c:pt>
                <c:pt idx="10903">
                  <c:v>37916</c:v>
                </c:pt>
                <c:pt idx="10904">
                  <c:v>37917</c:v>
                </c:pt>
                <c:pt idx="10905">
                  <c:v>37918</c:v>
                </c:pt>
                <c:pt idx="10906">
                  <c:v>37921</c:v>
                </c:pt>
                <c:pt idx="10907">
                  <c:v>37922</c:v>
                </c:pt>
                <c:pt idx="10908">
                  <c:v>37923</c:v>
                </c:pt>
                <c:pt idx="10909">
                  <c:v>37924</c:v>
                </c:pt>
                <c:pt idx="10910">
                  <c:v>37925</c:v>
                </c:pt>
                <c:pt idx="10911">
                  <c:v>37928</c:v>
                </c:pt>
                <c:pt idx="10912">
                  <c:v>37929</c:v>
                </c:pt>
                <c:pt idx="10913">
                  <c:v>37930</c:v>
                </c:pt>
                <c:pt idx="10914">
                  <c:v>37931</c:v>
                </c:pt>
                <c:pt idx="10915">
                  <c:v>37932</c:v>
                </c:pt>
                <c:pt idx="10916">
                  <c:v>37935</c:v>
                </c:pt>
                <c:pt idx="10917">
                  <c:v>37936</c:v>
                </c:pt>
                <c:pt idx="10918">
                  <c:v>37937</c:v>
                </c:pt>
                <c:pt idx="10919">
                  <c:v>37938</c:v>
                </c:pt>
                <c:pt idx="10920">
                  <c:v>37939</c:v>
                </c:pt>
                <c:pt idx="10921">
                  <c:v>37942</c:v>
                </c:pt>
                <c:pt idx="10922">
                  <c:v>37943</c:v>
                </c:pt>
                <c:pt idx="10923">
                  <c:v>37944</c:v>
                </c:pt>
                <c:pt idx="10924">
                  <c:v>37945</c:v>
                </c:pt>
                <c:pt idx="10925">
                  <c:v>37946</c:v>
                </c:pt>
                <c:pt idx="10926">
                  <c:v>37949</c:v>
                </c:pt>
                <c:pt idx="10927">
                  <c:v>37950</c:v>
                </c:pt>
                <c:pt idx="10928">
                  <c:v>37951</c:v>
                </c:pt>
                <c:pt idx="10929">
                  <c:v>37952</c:v>
                </c:pt>
                <c:pt idx="10930">
                  <c:v>37953</c:v>
                </c:pt>
                <c:pt idx="10931">
                  <c:v>37956</c:v>
                </c:pt>
                <c:pt idx="10932">
                  <c:v>37957</c:v>
                </c:pt>
                <c:pt idx="10933">
                  <c:v>37958</c:v>
                </c:pt>
                <c:pt idx="10934">
                  <c:v>37959</c:v>
                </c:pt>
                <c:pt idx="10935">
                  <c:v>37960</c:v>
                </c:pt>
                <c:pt idx="10936">
                  <c:v>37963</c:v>
                </c:pt>
                <c:pt idx="10937">
                  <c:v>37964</c:v>
                </c:pt>
                <c:pt idx="10938">
                  <c:v>37965</c:v>
                </c:pt>
                <c:pt idx="10939">
                  <c:v>37966</c:v>
                </c:pt>
                <c:pt idx="10940">
                  <c:v>37967</c:v>
                </c:pt>
                <c:pt idx="10941">
                  <c:v>37970</c:v>
                </c:pt>
                <c:pt idx="10942">
                  <c:v>37971</c:v>
                </c:pt>
                <c:pt idx="10943">
                  <c:v>37972</c:v>
                </c:pt>
                <c:pt idx="10944">
                  <c:v>37973</c:v>
                </c:pt>
                <c:pt idx="10945">
                  <c:v>37974</c:v>
                </c:pt>
                <c:pt idx="10946">
                  <c:v>37977</c:v>
                </c:pt>
                <c:pt idx="10947">
                  <c:v>37978</c:v>
                </c:pt>
                <c:pt idx="10948">
                  <c:v>37979</c:v>
                </c:pt>
                <c:pt idx="10949">
                  <c:v>37980</c:v>
                </c:pt>
                <c:pt idx="10950">
                  <c:v>37981</c:v>
                </c:pt>
                <c:pt idx="10951">
                  <c:v>37984</c:v>
                </c:pt>
                <c:pt idx="10952">
                  <c:v>37985</c:v>
                </c:pt>
                <c:pt idx="10953">
                  <c:v>37986</c:v>
                </c:pt>
                <c:pt idx="10954">
                  <c:v>37987</c:v>
                </c:pt>
                <c:pt idx="10955">
                  <c:v>37988</c:v>
                </c:pt>
                <c:pt idx="10956">
                  <c:v>37991</c:v>
                </c:pt>
                <c:pt idx="10957">
                  <c:v>37992</c:v>
                </c:pt>
                <c:pt idx="10958">
                  <c:v>37993</c:v>
                </c:pt>
                <c:pt idx="10959">
                  <c:v>37994</c:v>
                </c:pt>
                <c:pt idx="10960">
                  <c:v>37995</c:v>
                </c:pt>
                <c:pt idx="10961">
                  <c:v>37998</c:v>
                </c:pt>
                <c:pt idx="10962">
                  <c:v>37999</c:v>
                </c:pt>
                <c:pt idx="10963">
                  <c:v>38000</c:v>
                </c:pt>
                <c:pt idx="10964">
                  <c:v>38001</c:v>
                </c:pt>
                <c:pt idx="10965">
                  <c:v>38002</c:v>
                </c:pt>
                <c:pt idx="10966">
                  <c:v>38005</c:v>
                </c:pt>
                <c:pt idx="10967">
                  <c:v>38006</c:v>
                </c:pt>
                <c:pt idx="10968">
                  <c:v>38007</c:v>
                </c:pt>
                <c:pt idx="10969">
                  <c:v>38008</c:v>
                </c:pt>
                <c:pt idx="10970">
                  <c:v>38009</c:v>
                </c:pt>
                <c:pt idx="10971">
                  <c:v>38012</c:v>
                </c:pt>
                <c:pt idx="10972">
                  <c:v>38013</c:v>
                </c:pt>
                <c:pt idx="10973">
                  <c:v>38014</c:v>
                </c:pt>
                <c:pt idx="10974">
                  <c:v>38015</c:v>
                </c:pt>
                <c:pt idx="10975">
                  <c:v>38016</c:v>
                </c:pt>
                <c:pt idx="10976">
                  <c:v>38019</c:v>
                </c:pt>
                <c:pt idx="10977">
                  <c:v>38020</c:v>
                </c:pt>
                <c:pt idx="10978">
                  <c:v>38021</c:v>
                </c:pt>
                <c:pt idx="10979">
                  <c:v>38022</c:v>
                </c:pt>
                <c:pt idx="10980">
                  <c:v>38023</c:v>
                </c:pt>
                <c:pt idx="10981">
                  <c:v>38026</c:v>
                </c:pt>
                <c:pt idx="10982">
                  <c:v>38027</c:v>
                </c:pt>
                <c:pt idx="10983">
                  <c:v>38028</c:v>
                </c:pt>
                <c:pt idx="10984">
                  <c:v>38029</c:v>
                </c:pt>
                <c:pt idx="10985">
                  <c:v>38030</c:v>
                </c:pt>
                <c:pt idx="10986">
                  <c:v>38033</c:v>
                </c:pt>
                <c:pt idx="10987">
                  <c:v>38034</c:v>
                </c:pt>
                <c:pt idx="10988">
                  <c:v>38035</c:v>
                </c:pt>
                <c:pt idx="10989">
                  <c:v>38036</c:v>
                </c:pt>
                <c:pt idx="10990">
                  <c:v>38037</c:v>
                </c:pt>
                <c:pt idx="10991">
                  <c:v>38040</c:v>
                </c:pt>
                <c:pt idx="10992">
                  <c:v>38041</c:v>
                </c:pt>
                <c:pt idx="10993">
                  <c:v>38042</c:v>
                </c:pt>
                <c:pt idx="10994">
                  <c:v>38043</c:v>
                </c:pt>
                <c:pt idx="10995">
                  <c:v>38044</c:v>
                </c:pt>
                <c:pt idx="10996">
                  <c:v>38047</c:v>
                </c:pt>
                <c:pt idx="10997">
                  <c:v>38048</c:v>
                </c:pt>
                <c:pt idx="10998">
                  <c:v>38049</c:v>
                </c:pt>
                <c:pt idx="10999">
                  <c:v>38050</c:v>
                </c:pt>
                <c:pt idx="11000">
                  <c:v>38051</c:v>
                </c:pt>
                <c:pt idx="11001">
                  <c:v>38054</c:v>
                </c:pt>
                <c:pt idx="11002">
                  <c:v>38055</c:v>
                </c:pt>
                <c:pt idx="11003">
                  <c:v>38056</c:v>
                </c:pt>
                <c:pt idx="11004">
                  <c:v>38057</c:v>
                </c:pt>
                <c:pt idx="11005">
                  <c:v>38058</c:v>
                </c:pt>
                <c:pt idx="11006">
                  <c:v>38061</c:v>
                </c:pt>
                <c:pt idx="11007">
                  <c:v>38062</c:v>
                </c:pt>
                <c:pt idx="11008">
                  <c:v>38063</c:v>
                </c:pt>
                <c:pt idx="11009">
                  <c:v>38064</c:v>
                </c:pt>
                <c:pt idx="11010">
                  <c:v>38065</c:v>
                </c:pt>
                <c:pt idx="11011">
                  <c:v>38068</c:v>
                </c:pt>
                <c:pt idx="11012">
                  <c:v>38069</c:v>
                </c:pt>
                <c:pt idx="11013">
                  <c:v>38070</c:v>
                </c:pt>
                <c:pt idx="11014">
                  <c:v>38071</c:v>
                </c:pt>
                <c:pt idx="11015">
                  <c:v>38072</c:v>
                </c:pt>
                <c:pt idx="11016">
                  <c:v>38075</c:v>
                </c:pt>
                <c:pt idx="11017">
                  <c:v>38076</c:v>
                </c:pt>
                <c:pt idx="11018">
                  <c:v>38077</c:v>
                </c:pt>
                <c:pt idx="11019">
                  <c:v>38078</c:v>
                </c:pt>
                <c:pt idx="11020">
                  <c:v>38079</c:v>
                </c:pt>
                <c:pt idx="11021">
                  <c:v>38082</c:v>
                </c:pt>
                <c:pt idx="11022">
                  <c:v>38083</c:v>
                </c:pt>
                <c:pt idx="11023">
                  <c:v>38084</c:v>
                </c:pt>
                <c:pt idx="11024">
                  <c:v>38085</c:v>
                </c:pt>
                <c:pt idx="11025">
                  <c:v>38086</c:v>
                </c:pt>
                <c:pt idx="11026">
                  <c:v>38089</c:v>
                </c:pt>
                <c:pt idx="11027">
                  <c:v>38090</c:v>
                </c:pt>
                <c:pt idx="11028">
                  <c:v>38091</c:v>
                </c:pt>
                <c:pt idx="11029">
                  <c:v>38092</c:v>
                </c:pt>
                <c:pt idx="11030">
                  <c:v>38093</c:v>
                </c:pt>
                <c:pt idx="11031">
                  <c:v>38096</c:v>
                </c:pt>
                <c:pt idx="11032">
                  <c:v>38097</c:v>
                </c:pt>
                <c:pt idx="11033">
                  <c:v>38098</c:v>
                </c:pt>
                <c:pt idx="11034">
                  <c:v>38099</c:v>
                </c:pt>
                <c:pt idx="11035">
                  <c:v>38100</c:v>
                </c:pt>
                <c:pt idx="11036">
                  <c:v>38103</c:v>
                </c:pt>
                <c:pt idx="11037">
                  <c:v>38104</c:v>
                </c:pt>
                <c:pt idx="11038">
                  <c:v>38105</c:v>
                </c:pt>
                <c:pt idx="11039">
                  <c:v>38106</c:v>
                </c:pt>
                <c:pt idx="11040">
                  <c:v>38107</c:v>
                </c:pt>
                <c:pt idx="11041">
                  <c:v>38110</c:v>
                </c:pt>
                <c:pt idx="11042">
                  <c:v>38111</c:v>
                </c:pt>
                <c:pt idx="11043">
                  <c:v>38112</c:v>
                </c:pt>
                <c:pt idx="11044">
                  <c:v>38113</c:v>
                </c:pt>
                <c:pt idx="11045">
                  <c:v>38114</c:v>
                </c:pt>
                <c:pt idx="11046">
                  <c:v>38117</c:v>
                </c:pt>
                <c:pt idx="11047">
                  <c:v>38118</c:v>
                </c:pt>
                <c:pt idx="11048">
                  <c:v>38119</c:v>
                </c:pt>
                <c:pt idx="11049">
                  <c:v>38120</c:v>
                </c:pt>
                <c:pt idx="11050">
                  <c:v>38121</c:v>
                </c:pt>
                <c:pt idx="11051">
                  <c:v>38124</c:v>
                </c:pt>
                <c:pt idx="11052">
                  <c:v>38125</c:v>
                </c:pt>
                <c:pt idx="11053">
                  <c:v>38126</c:v>
                </c:pt>
                <c:pt idx="11054">
                  <c:v>38127</c:v>
                </c:pt>
                <c:pt idx="11055">
                  <c:v>38128</c:v>
                </c:pt>
                <c:pt idx="11056">
                  <c:v>38131</c:v>
                </c:pt>
                <c:pt idx="11057">
                  <c:v>38132</c:v>
                </c:pt>
                <c:pt idx="11058">
                  <c:v>38133</c:v>
                </c:pt>
                <c:pt idx="11059">
                  <c:v>38134</c:v>
                </c:pt>
                <c:pt idx="11060">
                  <c:v>38135</c:v>
                </c:pt>
                <c:pt idx="11061">
                  <c:v>38138</c:v>
                </c:pt>
                <c:pt idx="11062">
                  <c:v>38139</c:v>
                </c:pt>
                <c:pt idx="11063">
                  <c:v>38140</c:v>
                </c:pt>
                <c:pt idx="11064">
                  <c:v>38141</c:v>
                </c:pt>
                <c:pt idx="11065">
                  <c:v>38142</c:v>
                </c:pt>
                <c:pt idx="11066">
                  <c:v>38145</c:v>
                </c:pt>
                <c:pt idx="11067">
                  <c:v>38146</c:v>
                </c:pt>
                <c:pt idx="11068">
                  <c:v>38147</c:v>
                </c:pt>
                <c:pt idx="11069">
                  <c:v>38148</c:v>
                </c:pt>
                <c:pt idx="11070">
                  <c:v>38149</c:v>
                </c:pt>
                <c:pt idx="11071">
                  <c:v>38152</c:v>
                </c:pt>
                <c:pt idx="11072">
                  <c:v>38153</c:v>
                </c:pt>
                <c:pt idx="11073">
                  <c:v>38154</c:v>
                </c:pt>
                <c:pt idx="11074">
                  <c:v>38155</c:v>
                </c:pt>
                <c:pt idx="11075">
                  <c:v>38156</c:v>
                </c:pt>
                <c:pt idx="11076">
                  <c:v>38159</c:v>
                </c:pt>
                <c:pt idx="11077">
                  <c:v>38160</c:v>
                </c:pt>
                <c:pt idx="11078">
                  <c:v>38161</c:v>
                </c:pt>
                <c:pt idx="11079">
                  <c:v>38162</c:v>
                </c:pt>
                <c:pt idx="11080">
                  <c:v>38163</c:v>
                </c:pt>
                <c:pt idx="11081">
                  <c:v>38166</c:v>
                </c:pt>
                <c:pt idx="11082">
                  <c:v>38167</c:v>
                </c:pt>
                <c:pt idx="11083">
                  <c:v>38168</c:v>
                </c:pt>
                <c:pt idx="11084">
                  <c:v>38169</c:v>
                </c:pt>
                <c:pt idx="11085">
                  <c:v>38170</c:v>
                </c:pt>
                <c:pt idx="11086">
                  <c:v>38173</c:v>
                </c:pt>
                <c:pt idx="11087">
                  <c:v>38174</c:v>
                </c:pt>
                <c:pt idx="11088">
                  <c:v>38175</c:v>
                </c:pt>
                <c:pt idx="11089">
                  <c:v>38176</c:v>
                </c:pt>
                <c:pt idx="11090">
                  <c:v>38177</c:v>
                </c:pt>
                <c:pt idx="11091">
                  <c:v>38180</c:v>
                </c:pt>
                <c:pt idx="11092">
                  <c:v>38181</c:v>
                </c:pt>
                <c:pt idx="11093">
                  <c:v>38182</c:v>
                </c:pt>
                <c:pt idx="11094">
                  <c:v>38183</c:v>
                </c:pt>
                <c:pt idx="11095">
                  <c:v>38184</c:v>
                </c:pt>
                <c:pt idx="11096">
                  <c:v>38187</c:v>
                </c:pt>
                <c:pt idx="11097">
                  <c:v>38188</c:v>
                </c:pt>
                <c:pt idx="11098">
                  <c:v>38189</c:v>
                </c:pt>
                <c:pt idx="11099">
                  <c:v>38190</c:v>
                </c:pt>
                <c:pt idx="11100">
                  <c:v>38191</c:v>
                </c:pt>
                <c:pt idx="11101">
                  <c:v>38194</c:v>
                </c:pt>
                <c:pt idx="11102">
                  <c:v>38195</c:v>
                </c:pt>
                <c:pt idx="11103">
                  <c:v>38196</c:v>
                </c:pt>
                <c:pt idx="11104">
                  <c:v>38197</c:v>
                </c:pt>
                <c:pt idx="11105">
                  <c:v>38198</c:v>
                </c:pt>
                <c:pt idx="11106">
                  <c:v>38201</c:v>
                </c:pt>
                <c:pt idx="11107">
                  <c:v>38202</c:v>
                </c:pt>
                <c:pt idx="11108">
                  <c:v>38203</c:v>
                </c:pt>
                <c:pt idx="11109">
                  <c:v>38204</c:v>
                </c:pt>
                <c:pt idx="11110">
                  <c:v>38205</c:v>
                </c:pt>
                <c:pt idx="11111">
                  <c:v>38208</c:v>
                </c:pt>
                <c:pt idx="11112">
                  <c:v>38209</c:v>
                </c:pt>
                <c:pt idx="11113">
                  <c:v>38210</c:v>
                </c:pt>
                <c:pt idx="11114">
                  <c:v>38211</c:v>
                </c:pt>
                <c:pt idx="11115">
                  <c:v>38212</c:v>
                </c:pt>
                <c:pt idx="11116">
                  <c:v>38215</c:v>
                </c:pt>
                <c:pt idx="11117">
                  <c:v>38216</c:v>
                </c:pt>
                <c:pt idx="11118">
                  <c:v>38217</c:v>
                </c:pt>
                <c:pt idx="11119">
                  <c:v>38218</c:v>
                </c:pt>
                <c:pt idx="11120">
                  <c:v>38219</c:v>
                </c:pt>
                <c:pt idx="11121">
                  <c:v>38222</c:v>
                </c:pt>
                <c:pt idx="11122">
                  <c:v>38223</c:v>
                </c:pt>
                <c:pt idx="11123">
                  <c:v>38224</c:v>
                </c:pt>
                <c:pt idx="11124">
                  <c:v>38225</c:v>
                </c:pt>
                <c:pt idx="11125">
                  <c:v>38226</c:v>
                </c:pt>
                <c:pt idx="11126">
                  <c:v>38229</c:v>
                </c:pt>
                <c:pt idx="11127">
                  <c:v>38230</c:v>
                </c:pt>
                <c:pt idx="11128">
                  <c:v>38231</c:v>
                </c:pt>
                <c:pt idx="11129">
                  <c:v>38232</c:v>
                </c:pt>
                <c:pt idx="11130">
                  <c:v>38233</c:v>
                </c:pt>
                <c:pt idx="11131">
                  <c:v>38236</c:v>
                </c:pt>
                <c:pt idx="11132">
                  <c:v>38237</c:v>
                </c:pt>
                <c:pt idx="11133">
                  <c:v>38238</c:v>
                </c:pt>
                <c:pt idx="11134">
                  <c:v>38239</c:v>
                </c:pt>
                <c:pt idx="11135">
                  <c:v>38240</c:v>
                </c:pt>
                <c:pt idx="11136">
                  <c:v>38243</c:v>
                </c:pt>
                <c:pt idx="11137">
                  <c:v>38244</c:v>
                </c:pt>
                <c:pt idx="11138">
                  <c:v>38245</c:v>
                </c:pt>
                <c:pt idx="11139">
                  <c:v>38246</c:v>
                </c:pt>
                <c:pt idx="11140">
                  <c:v>38247</c:v>
                </c:pt>
                <c:pt idx="11141">
                  <c:v>38250</c:v>
                </c:pt>
                <c:pt idx="11142">
                  <c:v>38251</c:v>
                </c:pt>
                <c:pt idx="11143">
                  <c:v>38252</c:v>
                </c:pt>
                <c:pt idx="11144">
                  <c:v>38253</c:v>
                </c:pt>
                <c:pt idx="11145">
                  <c:v>38254</c:v>
                </c:pt>
                <c:pt idx="11146">
                  <c:v>38257</c:v>
                </c:pt>
                <c:pt idx="11147">
                  <c:v>38258</c:v>
                </c:pt>
                <c:pt idx="11148">
                  <c:v>38259</c:v>
                </c:pt>
                <c:pt idx="11149">
                  <c:v>38260</c:v>
                </c:pt>
                <c:pt idx="11150">
                  <c:v>38261</c:v>
                </c:pt>
                <c:pt idx="11151">
                  <c:v>38264</c:v>
                </c:pt>
                <c:pt idx="11152">
                  <c:v>38265</c:v>
                </c:pt>
                <c:pt idx="11153">
                  <c:v>38266</c:v>
                </c:pt>
                <c:pt idx="11154">
                  <c:v>38267</c:v>
                </c:pt>
                <c:pt idx="11155">
                  <c:v>38268</c:v>
                </c:pt>
                <c:pt idx="11156">
                  <c:v>38271</c:v>
                </c:pt>
                <c:pt idx="11157">
                  <c:v>38272</c:v>
                </c:pt>
                <c:pt idx="11158">
                  <c:v>38273</c:v>
                </c:pt>
                <c:pt idx="11159">
                  <c:v>38274</c:v>
                </c:pt>
                <c:pt idx="11160">
                  <c:v>38275</c:v>
                </c:pt>
                <c:pt idx="11161">
                  <c:v>38278</c:v>
                </c:pt>
                <c:pt idx="11162">
                  <c:v>38279</c:v>
                </c:pt>
                <c:pt idx="11163">
                  <c:v>38280</c:v>
                </c:pt>
                <c:pt idx="11164">
                  <c:v>38281</c:v>
                </c:pt>
                <c:pt idx="11165">
                  <c:v>38282</c:v>
                </c:pt>
                <c:pt idx="11166">
                  <c:v>38285</c:v>
                </c:pt>
                <c:pt idx="11167">
                  <c:v>38286</c:v>
                </c:pt>
                <c:pt idx="11168">
                  <c:v>38287</c:v>
                </c:pt>
                <c:pt idx="11169">
                  <c:v>38288</c:v>
                </c:pt>
                <c:pt idx="11170">
                  <c:v>38289</c:v>
                </c:pt>
                <c:pt idx="11171">
                  <c:v>38292</c:v>
                </c:pt>
                <c:pt idx="11172">
                  <c:v>38293</c:v>
                </c:pt>
                <c:pt idx="11173">
                  <c:v>38294</c:v>
                </c:pt>
                <c:pt idx="11174">
                  <c:v>38295</c:v>
                </c:pt>
                <c:pt idx="11175">
                  <c:v>38296</c:v>
                </c:pt>
                <c:pt idx="11176">
                  <c:v>38299</c:v>
                </c:pt>
                <c:pt idx="11177">
                  <c:v>38300</c:v>
                </c:pt>
                <c:pt idx="11178">
                  <c:v>38301</c:v>
                </c:pt>
                <c:pt idx="11179">
                  <c:v>38302</c:v>
                </c:pt>
                <c:pt idx="11180">
                  <c:v>38303</c:v>
                </c:pt>
                <c:pt idx="11181">
                  <c:v>38306</c:v>
                </c:pt>
                <c:pt idx="11182">
                  <c:v>38307</c:v>
                </c:pt>
                <c:pt idx="11183">
                  <c:v>38308</c:v>
                </c:pt>
                <c:pt idx="11184">
                  <c:v>38309</c:v>
                </c:pt>
                <c:pt idx="11185">
                  <c:v>38310</c:v>
                </c:pt>
                <c:pt idx="11186">
                  <c:v>38313</c:v>
                </c:pt>
                <c:pt idx="11187">
                  <c:v>38314</c:v>
                </c:pt>
                <c:pt idx="11188">
                  <c:v>38315</c:v>
                </c:pt>
                <c:pt idx="11189">
                  <c:v>38316</c:v>
                </c:pt>
                <c:pt idx="11190">
                  <c:v>38317</c:v>
                </c:pt>
                <c:pt idx="11191">
                  <c:v>38320</c:v>
                </c:pt>
                <c:pt idx="11192">
                  <c:v>38321</c:v>
                </c:pt>
                <c:pt idx="11193">
                  <c:v>38322</c:v>
                </c:pt>
                <c:pt idx="11194">
                  <c:v>38323</c:v>
                </c:pt>
                <c:pt idx="11195">
                  <c:v>38324</c:v>
                </c:pt>
                <c:pt idx="11196">
                  <c:v>38327</c:v>
                </c:pt>
                <c:pt idx="11197">
                  <c:v>38328</c:v>
                </c:pt>
                <c:pt idx="11198">
                  <c:v>38329</c:v>
                </c:pt>
                <c:pt idx="11199">
                  <c:v>38330</c:v>
                </c:pt>
                <c:pt idx="11200">
                  <c:v>38331</c:v>
                </c:pt>
                <c:pt idx="11201">
                  <c:v>38334</c:v>
                </c:pt>
                <c:pt idx="11202">
                  <c:v>38335</c:v>
                </c:pt>
                <c:pt idx="11203">
                  <c:v>38336</c:v>
                </c:pt>
                <c:pt idx="11204">
                  <c:v>38337</c:v>
                </c:pt>
                <c:pt idx="11205">
                  <c:v>38338</c:v>
                </c:pt>
                <c:pt idx="11206">
                  <c:v>38341</c:v>
                </c:pt>
                <c:pt idx="11207">
                  <c:v>38342</c:v>
                </c:pt>
                <c:pt idx="11208">
                  <c:v>38343</c:v>
                </c:pt>
                <c:pt idx="11209">
                  <c:v>38344</c:v>
                </c:pt>
                <c:pt idx="11210">
                  <c:v>38345</c:v>
                </c:pt>
                <c:pt idx="11211">
                  <c:v>38348</c:v>
                </c:pt>
                <c:pt idx="11212">
                  <c:v>38349</c:v>
                </c:pt>
                <c:pt idx="11213">
                  <c:v>38350</c:v>
                </c:pt>
                <c:pt idx="11214">
                  <c:v>38351</c:v>
                </c:pt>
                <c:pt idx="11215">
                  <c:v>38352</c:v>
                </c:pt>
                <c:pt idx="11216">
                  <c:v>38355</c:v>
                </c:pt>
                <c:pt idx="11217">
                  <c:v>38356</c:v>
                </c:pt>
                <c:pt idx="11218">
                  <c:v>38357</c:v>
                </c:pt>
                <c:pt idx="11219">
                  <c:v>38358</c:v>
                </c:pt>
                <c:pt idx="11220">
                  <c:v>38359</c:v>
                </c:pt>
                <c:pt idx="11221">
                  <c:v>38362</c:v>
                </c:pt>
                <c:pt idx="11222">
                  <c:v>38363</c:v>
                </c:pt>
                <c:pt idx="11223">
                  <c:v>38364</c:v>
                </c:pt>
                <c:pt idx="11224">
                  <c:v>38365</c:v>
                </c:pt>
                <c:pt idx="11225">
                  <c:v>38366</c:v>
                </c:pt>
                <c:pt idx="11226">
                  <c:v>38369</c:v>
                </c:pt>
                <c:pt idx="11227">
                  <c:v>38370</c:v>
                </c:pt>
                <c:pt idx="11228">
                  <c:v>38371</c:v>
                </c:pt>
                <c:pt idx="11229">
                  <c:v>38372</c:v>
                </c:pt>
                <c:pt idx="11230">
                  <c:v>38373</c:v>
                </c:pt>
                <c:pt idx="11231">
                  <c:v>38376</c:v>
                </c:pt>
                <c:pt idx="11232">
                  <c:v>38377</c:v>
                </c:pt>
                <c:pt idx="11233">
                  <c:v>38378</c:v>
                </c:pt>
                <c:pt idx="11234">
                  <c:v>38379</c:v>
                </c:pt>
                <c:pt idx="11235">
                  <c:v>38380</c:v>
                </c:pt>
                <c:pt idx="11236">
                  <c:v>38383</c:v>
                </c:pt>
                <c:pt idx="11237">
                  <c:v>38384</c:v>
                </c:pt>
                <c:pt idx="11238">
                  <c:v>38385</c:v>
                </c:pt>
                <c:pt idx="11239">
                  <c:v>38386</c:v>
                </c:pt>
                <c:pt idx="11240">
                  <c:v>38387</c:v>
                </c:pt>
                <c:pt idx="11241">
                  <c:v>38390</c:v>
                </c:pt>
                <c:pt idx="11242">
                  <c:v>38391</c:v>
                </c:pt>
                <c:pt idx="11243">
                  <c:v>38392</c:v>
                </c:pt>
                <c:pt idx="11244">
                  <c:v>38393</c:v>
                </c:pt>
                <c:pt idx="11245">
                  <c:v>38394</c:v>
                </c:pt>
                <c:pt idx="11246">
                  <c:v>38397</c:v>
                </c:pt>
                <c:pt idx="11247">
                  <c:v>38398</c:v>
                </c:pt>
                <c:pt idx="11248">
                  <c:v>38399</c:v>
                </c:pt>
                <c:pt idx="11249">
                  <c:v>38400</c:v>
                </c:pt>
                <c:pt idx="11250">
                  <c:v>38401</c:v>
                </c:pt>
                <c:pt idx="11251">
                  <c:v>38404</c:v>
                </c:pt>
                <c:pt idx="11252">
                  <c:v>38405</c:v>
                </c:pt>
                <c:pt idx="11253">
                  <c:v>38406</c:v>
                </c:pt>
                <c:pt idx="11254">
                  <c:v>38407</c:v>
                </c:pt>
                <c:pt idx="11255">
                  <c:v>38408</c:v>
                </c:pt>
                <c:pt idx="11256">
                  <c:v>38411</c:v>
                </c:pt>
                <c:pt idx="11257">
                  <c:v>38412</c:v>
                </c:pt>
                <c:pt idx="11258">
                  <c:v>38413</c:v>
                </c:pt>
                <c:pt idx="11259">
                  <c:v>38414</c:v>
                </c:pt>
                <c:pt idx="11260">
                  <c:v>38415</c:v>
                </c:pt>
                <c:pt idx="11261">
                  <c:v>38418</c:v>
                </c:pt>
                <c:pt idx="11262">
                  <c:v>38419</c:v>
                </c:pt>
                <c:pt idx="11263">
                  <c:v>38420</c:v>
                </c:pt>
                <c:pt idx="11264">
                  <c:v>38421</c:v>
                </c:pt>
                <c:pt idx="11265">
                  <c:v>38422</c:v>
                </c:pt>
                <c:pt idx="11266">
                  <c:v>38425</c:v>
                </c:pt>
                <c:pt idx="11267">
                  <c:v>38426</c:v>
                </c:pt>
                <c:pt idx="11268">
                  <c:v>38427</c:v>
                </c:pt>
                <c:pt idx="11269">
                  <c:v>38428</c:v>
                </c:pt>
                <c:pt idx="11270">
                  <c:v>38429</c:v>
                </c:pt>
                <c:pt idx="11271">
                  <c:v>38432</c:v>
                </c:pt>
                <c:pt idx="11272">
                  <c:v>38433</c:v>
                </c:pt>
                <c:pt idx="11273">
                  <c:v>38434</c:v>
                </c:pt>
                <c:pt idx="11274">
                  <c:v>38435</c:v>
                </c:pt>
                <c:pt idx="11275">
                  <c:v>38436</c:v>
                </c:pt>
                <c:pt idx="11276">
                  <c:v>38439</c:v>
                </c:pt>
                <c:pt idx="11277">
                  <c:v>38440</c:v>
                </c:pt>
                <c:pt idx="11278">
                  <c:v>38441</c:v>
                </c:pt>
                <c:pt idx="11279">
                  <c:v>38442</c:v>
                </c:pt>
                <c:pt idx="11280">
                  <c:v>38443</c:v>
                </c:pt>
                <c:pt idx="11281">
                  <c:v>38446</c:v>
                </c:pt>
                <c:pt idx="11282">
                  <c:v>38447</c:v>
                </c:pt>
                <c:pt idx="11283">
                  <c:v>38448</c:v>
                </c:pt>
                <c:pt idx="11284">
                  <c:v>38449</c:v>
                </c:pt>
                <c:pt idx="11285">
                  <c:v>38450</c:v>
                </c:pt>
                <c:pt idx="11286">
                  <c:v>38453</c:v>
                </c:pt>
                <c:pt idx="11287">
                  <c:v>38454</c:v>
                </c:pt>
                <c:pt idx="11288">
                  <c:v>38455</c:v>
                </c:pt>
                <c:pt idx="11289">
                  <c:v>38456</c:v>
                </c:pt>
                <c:pt idx="11290">
                  <c:v>38457</c:v>
                </c:pt>
                <c:pt idx="11291">
                  <c:v>38460</c:v>
                </c:pt>
                <c:pt idx="11292">
                  <c:v>38461</c:v>
                </c:pt>
                <c:pt idx="11293">
                  <c:v>38462</c:v>
                </c:pt>
                <c:pt idx="11294">
                  <c:v>38463</c:v>
                </c:pt>
                <c:pt idx="11295">
                  <c:v>38464</c:v>
                </c:pt>
                <c:pt idx="11296">
                  <c:v>38467</c:v>
                </c:pt>
                <c:pt idx="11297">
                  <c:v>38468</c:v>
                </c:pt>
                <c:pt idx="11298">
                  <c:v>38469</c:v>
                </c:pt>
                <c:pt idx="11299">
                  <c:v>38470</c:v>
                </c:pt>
                <c:pt idx="11300">
                  <c:v>38471</c:v>
                </c:pt>
                <c:pt idx="11301">
                  <c:v>38474</c:v>
                </c:pt>
                <c:pt idx="11302">
                  <c:v>38475</c:v>
                </c:pt>
                <c:pt idx="11303">
                  <c:v>38476</c:v>
                </c:pt>
                <c:pt idx="11304">
                  <c:v>38477</c:v>
                </c:pt>
                <c:pt idx="11305">
                  <c:v>38478</c:v>
                </c:pt>
                <c:pt idx="11306">
                  <c:v>38481</c:v>
                </c:pt>
                <c:pt idx="11307">
                  <c:v>38482</c:v>
                </c:pt>
                <c:pt idx="11308">
                  <c:v>38483</c:v>
                </c:pt>
                <c:pt idx="11309">
                  <c:v>38484</c:v>
                </c:pt>
                <c:pt idx="11310">
                  <c:v>38485</c:v>
                </c:pt>
                <c:pt idx="11311">
                  <c:v>38488</c:v>
                </c:pt>
                <c:pt idx="11312">
                  <c:v>38489</c:v>
                </c:pt>
                <c:pt idx="11313">
                  <c:v>38490</c:v>
                </c:pt>
                <c:pt idx="11314">
                  <c:v>38491</c:v>
                </c:pt>
                <c:pt idx="11315">
                  <c:v>38492</c:v>
                </c:pt>
                <c:pt idx="11316">
                  <c:v>38495</c:v>
                </c:pt>
                <c:pt idx="11317">
                  <c:v>38496</c:v>
                </c:pt>
                <c:pt idx="11318">
                  <c:v>38497</c:v>
                </c:pt>
                <c:pt idx="11319">
                  <c:v>38498</c:v>
                </c:pt>
                <c:pt idx="11320">
                  <c:v>38499</c:v>
                </c:pt>
                <c:pt idx="11321">
                  <c:v>38502</c:v>
                </c:pt>
                <c:pt idx="11322">
                  <c:v>38503</c:v>
                </c:pt>
                <c:pt idx="11323">
                  <c:v>38504</c:v>
                </c:pt>
                <c:pt idx="11324">
                  <c:v>38505</c:v>
                </c:pt>
                <c:pt idx="11325">
                  <c:v>38506</c:v>
                </c:pt>
                <c:pt idx="11326">
                  <c:v>38509</c:v>
                </c:pt>
                <c:pt idx="11327">
                  <c:v>38510</c:v>
                </c:pt>
                <c:pt idx="11328">
                  <c:v>38511</c:v>
                </c:pt>
                <c:pt idx="11329">
                  <c:v>38512</c:v>
                </c:pt>
                <c:pt idx="11330">
                  <c:v>38513</c:v>
                </c:pt>
                <c:pt idx="11331">
                  <c:v>38516</c:v>
                </c:pt>
                <c:pt idx="11332">
                  <c:v>38517</c:v>
                </c:pt>
                <c:pt idx="11333">
                  <c:v>38518</c:v>
                </c:pt>
                <c:pt idx="11334">
                  <c:v>38519</c:v>
                </c:pt>
                <c:pt idx="11335">
                  <c:v>38520</c:v>
                </c:pt>
                <c:pt idx="11336">
                  <c:v>38523</c:v>
                </c:pt>
                <c:pt idx="11337">
                  <c:v>38524</c:v>
                </c:pt>
                <c:pt idx="11338">
                  <c:v>38525</c:v>
                </c:pt>
                <c:pt idx="11339">
                  <c:v>38526</c:v>
                </c:pt>
                <c:pt idx="11340">
                  <c:v>38527</c:v>
                </c:pt>
                <c:pt idx="11341">
                  <c:v>38530</c:v>
                </c:pt>
                <c:pt idx="11342">
                  <c:v>38531</c:v>
                </c:pt>
                <c:pt idx="11343">
                  <c:v>38532</c:v>
                </c:pt>
                <c:pt idx="11344">
                  <c:v>38533</c:v>
                </c:pt>
                <c:pt idx="11345">
                  <c:v>38534</c:v>
                </c:pt>
                <c:pt idx="11346">
                  <c:v>38537</c:v>
                </c:pt>
                <c:pt idx="11347">
                  <c:v>38538</c:v>
                </c:pt>
                <c:pt idx="11348">
                  <c:v>38539</c:v>
                </c:pt>
                <c:pt idx="11349">
                  <c:v>38540</c:v>
                </c:pt>
                <c:pt idx="11350">
                  <c:v>38541</c:v>
                </c:pt>
                <c:pt idx="11351">
                  <c:v>38544</c:v>
                </c:pt>
                <c:pt idx="11352">
                  <c:v>38545</c:v>
                </c:pt>
                <c:pt idx="11353">
                  <c:v>38546</c:v>
                </c:pt>
                <c:pt idx="11354">
                  <c:v>38547</c:v>
                </c:pt>
                <c:pt idx="11355">
                  <c:v>38548</c:v>
                </c:pt>
                <c:pt idx="11356">
                  <c:v>38551</c:v>
                </c:pt>
                <c:pt idx="11357">
                  <c:v>38552</c:v>
                </c:pt>
                <c:pt idx="11358">
                  <c:v>38553</c:v>
                </c:pt>
                <c:pt idx="11359">
                  <c:v>38554</c:v>
                </c:pt>
                <c:pt idx="11360">
                  <c:v>38555</c:v>
                </c:pt>
                <c:pt idx="11361">
                  <c:v>38558</c:v>
                </c:pt>
                <c:pt idx="11362">
                  <c:v>38559</c:v>
                </c:pt>
                <c:pt idx="11363">
                  <c:v>38560</c:v>
                </c:pt>
                <c:pt idx="11364">
                  <c:v>38561</c:v>
                </c:pt>
                <c:pt idx="11365">
                  <c:v>38562</c:v>
                </c:pt>
                <c:pt idx="11366">
                  <c:v>38565</c:v>
                </c:pt>
                <c:pt idx="11367">
                  <c:v>38566</c:v>
                </c:pt>
                <c:pt idx="11368">
                  <c:v>38567</c:v>
                </c:pt>
                <c:pt idx="11369">
                  <c:v>38568</c:v>
                </c:pt>
                <c:pt idx="11370">
                  <c:v>38569</c:v>
                </c:pt>
                <c:pt idx="11371">
                  <c:v>38572</c:v>
                </c:pt>
                <c:pt idx="11372">
                  <c:v>38573</c:v>
                </c:pt>
                <c:pt idx="11373">
                  <c:v>38574</c:v>
                </c:pt>
                <c:pt idx="11374">
                  <c:v>38575</c:v>
                </c:pt>
                <c:pt idx="11375">
                  <c:v>38576</c:v>
                </c:pt>
                <c:pt idx="11376">
                  <c:v>38579</c:v>
                </c:pt>
                <c:pt idx="11377">
                  <c:v>38580</c:v>
                </c:pt>
                <c:pt idx="11378">
                  <c:v>38581</c:v>
                </c:pt>
                <c:pt idx="11379">
                  <c:v>38582</c:v>
                </c:pt>
                <c:pt idx="11380">
                  <c:v>38583</c:v>
                </c:pt>
                <c:pt idx="11381">
                  <c:v>38586</c:v>
                </c:pt>
                <c:pt idx="11382">
                  <c:v>38587</c:v>
                </c:pt>
                <c:pt idx="11383">
                  <c:v>38588</c:v>
                </c:pt>
                <c:pt idx="11384">
                  <c:v>38589</c:v>
                </c:pt>
                <c:pt idx="11385">
                  <c:v>38590</c:v>
                </c:pt>
                <c:pt idx="11386">
                  <c:v>38593</c:v>
                </c:pt>
                <c:pt idx="11387">
                  <c:v>38594</c:v>
                </c:pt>
                <c:pt idx="11388">
                  <c:v>38595</c:v>
                </c:pt>
                <c:pt idx="11389">
                  <c:v>38596</c:v>
                </c:pt>
                <c:pt idx="11390">
                  <c:v>38597</c:v>
                </c:pt>
                <c:pt idx="11391">
                  <c:v>38600</c:v>
                </c:pt>
                <c:pt idx="11392">
                  <c:v>38601</c:v>
                </c:pt>
                <c:pt idx="11393">
                  <c:v>38602</c:v>
                </c:pt>
                <c:pt idx="11394">
                  <c:v>38603</c:v>
                </c:pt>
                <c:pt idx="11395">
                  <c:v>38604</c:v>
                </c:pt>
                <c:pt idx="11396">
                  <c:v>38607</c:v>
                </c:pt>
                <c:pt idx="11397">
                  <c:v>38608</c:v>
                </c:pt>
                <c:pt idx="11398">
                  <c:v>38609</c:v>
                </c:pt>
                <c:pt idx="11399">
                  <c:v>38610</c:v>
                </c:pt>
                <c:pt idx="11400">
                  <c:v>38611</c:v>
                </c:pt>
                <c:pt idx="11401">
                  <c:v>38614</c:v>
                </c:pt>
                <c:pt idx="11402">
                  <c:v>38615</c:v>
                </c:pt>
                <c:pt idx="11403">
                  <c:v>38616</c:v>
                </c:pt>
                <c:pt idx="11404">
                  <c:v>38617</c:v>
                </c:pt>
                <c:pt idx="11405">
                  <c:v>38618</c:v>
                </c:pt>
                <c:pt idx="11406">
                  <c:v>38621</c:v>
                </c:pt>
                <c:pt idx="11407">
                  <c:v>38622</c:v>
                </c:pt>
                <c:pt idx="11408">
                  <c:v>38623</c:v>
                </c:pt>
                <c:pt idx="11409">
                  <c:v>38624</c:v>
                </c:pt>
                <c:pt idx="11410">
                  <c:v>38625</c:v>
                </c:pt>
                <c:pt idx="11411">
                  <c:v>38628</c:v>
                </c:pt>
                <c:pt idx="11412">
                  <c:v>38629</c:v>
                </c:pt>
                <c:pt idx="11413">
                  <c:v>38630</c:v>
                </c:pt>
                <c:pt idx="11414">
                  <c:v>38631</c:v>
                </c:pt>
                <c:pt idx="11415">
                  <c:v>38632</c:v>
                </c:pt>
                <c:pt idx="11416">
                  <c:v>38635</c:v>
                </c:pt>
                <c:pt idx="11417">
                  <c:v>38636</c:v>
                </c:pt>
                <c:pt idx="11418">
                  <c:v>38637</c:v>
                </c:pt>
                <c:pt idx="11419">
                  <c:v>38638</c:v>
                </c:pt>
                <c:pt idx="11420">
                  <c:v>38639</c:v>
                </c:pt>
                <c:pt idx="11421">
                  <c:v>38642</c:v>
                </c:pt>
                <c:pt idx="11422">
                  <c:v>38643</c:v>
                </c:pt>
                <c:pt idx="11423">
                  <c:v>38644</c:v>
                </c:pt>
                <c:pt idx="11424">
                  <c:v>38645</c:v>
                </c:pt>
                <c:pt idx="11425">
                  <c:v>38646</c:v>
                </c:pt>
                <c:pt idx="11426">
                  <c:v>38649</c:v>
                </c:pt>
                <c:pt idx="11427">
                  <c:v>38650</c:v>
                </c:pt>
                <c:pt idx="11428">
                  <c:v>38651</c:v>
                </c:pt>
                <c:pt idx="11429">
                  <c:v>38652</c:v>
                </c:pt>
                <c:pt idx="11430">
                  <c:v>38653</c:v>
                </c:pt>
                <c:pt idx="11431">
                  <c:v>38656</c:v>
                </c:pt>
                <c:pt idx="11432">
                  <c:v>38657</c:v>
                </c:pt>
                <c:pt idx="11433">
                  <c:v>38658</c:v>
                </c:pt>
                <c:pt idx="11434">
                  <c:v>38659</c:v>
                </c:pt>
                <c:pt idx="11435">
                  <c:v>38660</c:v>
                </c:pt>
                <c:pt idx="11436">
                  <c:v>38663</c:v>
                </c:pt>
                <c:pt idx="11437">
                  <c:v>38664</c:v>
                </c:pt>
                <c:pt idx="11438">
                  <c:v>38665</c:v>
                </c:pt>
                <c:pt idx="11439">
                  <c:v>38666</c:v>
                </c:pt>
                <c:pt idx="11440">
                  <c:v>38667</c:v>
                </c:pt>
                <c:pt idx="11441">
                  <c:v>38670</c:v>
                </c:pt>
                <c:pt idx="11442">
                  <c:v>38671</c:v>
                </c:pt>
                <c:pt idx="11443">
                  <c:v>38672</c:v>
                </c:pt>
                <c:pt idx="11444">
                  <c:v>38673</c:v>
                </c:pt>
                <c:pt idx="11445">
                  <c:v>38674</c:v>
                </c:pt>
                <c:pt idx="11446">
                  <c:v>38677</c:v>
                </c:pt>
                <c:pt idx="11447">
                  <c:v>38678</c:v>
                </c:pt>
                <c:pt idx="11448">
                  <c:v>38679</c:v>
                </c:pt>
                <c:pt idx="11449">
                  <c:v>38680</c:v>
                </c:pt>
                <c:pt idx="11450">
                  <c:v>38681</c:v>
                </c:pt>
                <c:pt idx="11451">
                  <c:v>38684</c:v>
                </c:pt>
                <c:pt idx="11452">
                  <c:v>38685</c:v>
                </c:pt>
                <c:pt idx="11453">
                  <c:v>38686</c:v>
                </c:pt>
                <c:pt idx="11454">
                  <c:v>38687</c:v>
                </c:pt>
                <c:pt idx="11455">
                  <c:v>38688</c:v>
                </c:pt>
                <c:pt idx="11456">
                  <c:v>38691</c:v>
                </c:pt>
                <c:pt idx="11457">
                  <c:v>38692</c:v>
                </c:pt>
                <c:pt idx="11458">
                  <c:v>38693</c:v>
                </c:pt>
                <c:pt idx="11459">
                  <c:v>38694</c:v>
                </c:pt>
                <c:pt idx="11460">
                  <c:v>38695</c:v>
                </c:pt>
                <c:pt idx="11461">
                  <c:v>38698</c:v>
                </c:pt>
                <c:pt idx="11462">
                  <c:v>38699</c:v>
                </c:pt>
                <c:pt idx="11463">
                  <c:v>38700</c:v>
                </c:pt>
                <c:pt idx="11464">
                  <c:v>38701</c:v>
                </c:pt>
                <c:pt idx="11465">
                  <c:v>38702</c:v>
                </c:pt>
                <c:pt idx="11466">
                  <c:v>38705</c:v>
                </c:pt>
                <c:pt idx="11467">
                  <c:v>38706</c:v>
                </c:pt>
                <c:pt idx="11468">
                  <c:v>38707</c:v>
                </c:pt>
                <c:pt idx="11469">
                  <c:v>38708</c:v>
                </c:pt>
                <c:pt idx="11470">
                  <c:v>38709</c:v>
                </c:pt>
                <c:pt idx="11471">
                  <c:v>38712</c:v>
                </c:pt>
                <c:pt idx="11472">
                  <c:v>38713</c:v>
                </c:pt>
                <c:pt idx="11473">
                  <c:v>38714</c:v>
                </c:pt>
                <c:pt idx="11474">
                  <c:v>38715</c:v>
                </c:pt>
                <c:pt idx="11475">
                  <c:v>38716</c:v>
                </c:pt>
                <c:pt idx="11476">
                  <c:v>38719</c:v>
                </c:pt>
                <c:pt idx="11477">
                  <c:v>38720</c:v>
                </c:pt>
                <c:pt idx="11478">
                  <c:v>38721</c:v>
                </c:pt>
                <c:pt idx="11479">
                  <c:v>38722</c:v>
                </c:pt>
                <c:pt idx="11480">
                  <c:v>38723</c:v>
                </c:pt>
                <c:pt idx="11481">
                  <c:v>38726</c:v>
                </c:pt>
                <c:pt idx="11482">
                  <c:v>38727</c:v>
                </c:pt>
                <c:pt idx="11483">
                  <c:v>38728</c:v>
                </c:pt>
                <c:pt idx="11484">
                  <c:v>38729</c:v>
                </c:pt>
                <c:pt idx="11485">
                  <c:v>38730</c:v>
                </c:pt>
                <c:pt idx="11486">
                  <c:v>38733</c:v>
                </c:pt>
                <c:pt idx="11487">
                  <c:v>38734</c:v>
                </c:pt>
                <c:pt idx="11488">
                  <c:v>38735</c:v>
                </c:pt>
                <c:pt idx="11489">
                  <c:v>38736</c:v>
                </c:pt>
                <c:pt idx="11490">
                  <c:v>38737</c:v>
                </c:pt>
                <c:pt idx="11491">
                  <c:v>38740</c:v>
                </c:pt>
                <c:pt idx="11492">
                  <c:v>38741</c:v>
                </c:pt>
                <c:pt idx="11493">
                  <c:v>38742</c:v>
                </c:pt>
                <c:pt idx="11494">
                  <c:v>38743</c:v>
                </c:pt>
                <c:pt idx="11495">
                  <c:v>38744</c:v>
                </c:pt>
                <c:pt idx="11496">
                  <c:v>38747</c:v>
                </c:pt>
                <c:pt idx="11497">
                  <c:v>38748</c:v>
                </c:pt>
                <c:pt idx="11498">
                  <c:v>38749</c:v>
                </c:pt>
                <c:pt idx="11499">
                  <c:v>38750</c:v>
                </c:pt>
                <c:pt idx="11500">
                  <c:v>38751</c:v>
                </c:pt>
                <c:pt idx="11501">
                  <c:v>38754</c:v>
                </c:pt>
                <c:pt idx="11502">
                  <c:v>38755</c:v>
                </c:pt>
                <c:pt idx="11503">
                  <c:v>38756</c:v>
                </c:pt>
                <c:pt idx="11504">
                  <c:v>38757</c:v>
                </c:pt>
                <c:pt idx="11505">
                  <c:v>38758</c:v>
                </c:pt>
                <c:pt idx="11506">
                  <c:v>38761</c:v>
                </c:pt>
                <c:pt idx="11507">
                  <c:v>38762</c:v>
                </c:pt>
                <c:pt idx="11508">
                  <c:v>38763</c:v>
                </c:pt>
                <c:pt idx="11509">
                  <c:v>38764</c:v>
                </c:pt>
                <c:pt idx="11510">
                  <c:v>38765</c:v>
                </c:pt>
                <c:pt idx="11511">
                  <c:v>38768</c:v>
                </c:pt>
                <c:pt idx="11512">
                  <c:v>38769</c:v>
                </c:pt>
                <c:pt idx="11513">
                  <c:v>38770</c:v>
                </c:pt>
                <c:pt idx="11514">
                  <c:v>38771</c:v>
                </c:pt>
                <c:pt idx="11515">
                  <c:v>38772</c:v>
                </c:pt>
                <c:pt idx="11516">
                  <c:v>38775</c:v>
                </c:pt>
                <c:pt idx="11517">
                  <c:v>38776</c:v>
                </c:pt>
                <c:pt idx="11518">
                  <c:v>38777</c:v>
                </c:pt>
                <c:pt idx="11519">
                  <c:v>38778</c:v>
                </c:pt>
                <c:pt idx="11520">
                  <c:v>38779</c:v>
                </c:pt>
                <c:pt idx="11521">
                  <c:v>38782</c:v>
                </c:pt>
                <c:pt idx="11522">
                  <c:v>38783</c:v>
                </c:pt>
                <c:pt idx="11523">
                  <c:v>38784</c:v>
                </c:pt>
                <c:pt idx="11524">
                  <c:v>38785</c:v>
                </c:pt>
                <c:pt idx="11525">
                  <c:v>38786</c:v>
                </c:pt>
                <c:pt idx="11526">
                  <c:v>38789</c:v>
                </c:pt>
                <c:pt idx="11527">
                  <c:v>38790</c:v>
                </c:pt>
                <c:pt idx="11528">
                  <c:v>38791</c:v>
                </c:pt>
                <c:pt idx="11529">
                  <c:v>38792</c:v>
                </c:pt>
                <c:pt idx="11530">
                  <c:v>38793</c:v>
                </c:pt>
                <c:pt idx="11531">
                  <c:v>38796</c:v>
                </c:pt>
                <c:pt idx="11532">
                  <c:v>38797</c:v>
                </c:pt>
                <c:pt idx="11533">
                  <c:v>38798</c:v>
                </c:pt>
                <c:pt idx="11534">
                  <c:v>38799</c:v>
                </c:pt>
                <c:pt idx="11535">
                  <c:v>38800</c:v>
                </c:pt>
                <c:pt idx="11536">
                  <c:v>38803</c:v>
                </c:pt>
                <c:pt idx="11537">
                  <c:v>38804</c:v>
                </c:pt>
                <c:pt idx="11538">
                  <c:v>38805</c:v>
                </c:pt>
                <c:pt idx="11539">
                  <c:v>38806</c:v>
                </c:pt>
                <c:pt idx="11540">
                  <c:v>38807</c:v>
                </c:pt>
                <c:pt idx="11541">
                  <c:v>38810</c:v>
                </c:pt>
                <c:pt idx="11542">
                  <c:v>38811</c:v>
                </c:pt>
                <c:pt idx="11543">
                  <c:v>38812</c:v>
                </c:pt>
                <c:pt idx="11544">
                  <c:v>38813</c:v>
                </c:pt>
                <c:pt idx="11545">
                  <c:v>38814</c:v>
                </c:pt>
                <c:pt idx="11546">
                  <c:v>38817</c:v>
                </c:pt>
                <c:pt idx="11547">
                  <c:v>38818</c:v>
                </c:pt>
                <c:pt idx="11548">
                  <c:v>38819</c:v>
                </c:pt>
                <c:pt idx="11549">
                  <c:v>38820</c:v>
                </c:pt>
                <c:pt idx="11550">
                  <c:v>38821</c:v>
                </c:pt>
                <c:pt idx="11551">
                  <c:v>38824</c:v>
                </c:pt>
                <c:pt idx="11552">
                  <c:v>38825</c:v>
                </c:pt>
                <c:pt idx="11553">
                  <c:v>38826</c:v>
                </c:pt>
                <c:pt idx="11554">
                  <c:v>38827</c:v>
                </c:pt>
                <c:pt idx="11555">
                  <c:v>38828</c:v>
                </c:pt>
                <c:pt idx="11556">
                  <c:v>38831</c:v>
                </c:pt>
                <c:pt idx="11557">
                  <c:v>38832</c:v>
                </c:pt>
                <c:pt idx="11558">
                  <c:v>38833</c:v>
                </c:pt>
                <c:pt idx="11559">
                  <c:v>38834</c:v>
                </c:pt>
                <c:pt idx="11560">
                  <c:v>38835</c:v>
                </c:pt>
                <c:pt idx="11561">
                  <c:v>38838</c:v>
                </c:pt>
                <c:pt idx="11562">
                  <c:v>38839</c:v>
                </c:pt>
                <c:pt idx="11563">
                  <c:v>38840</c:v>
                </c:pt>
                <c:pt idx="11564">
                  <c:v>38841</c:v>
                </c:pt>
                <c:pt idx="11565">
                  <c:v>38842</c:v>
                </c:pt>
                <c:pt idx="11566">
                  <c:v>38845</c:v>
                </c:pt>
                <c:pt idx="11567">
                  <c:v>38846</c:v>
                </c:pt>
                <c:pt idx="11568">
                  <c:v>38847</c:v>
                </c:pt>
                <c:pt idx="11569">
                  <c:v>38848</c:v>
                </c:pt>
                <c:pt idx="11570">
                  <c:v>38849</c:v>
                </c:pt>
                <c:pt idx="11571">
                  <c:v>38852</c:v>
                </c:pt>
                <c:pt idx="11572">
                  <c:v>38853</c:v>
                </c:pt>
                <c:pt idx="11573">
                  <c:v>38854</c:v>
                </c:pt>
                <c:pt idx="11574">
                  <c:v>38855</c:v>
                </c:pt>
                <c:pt idx="11575">
                  <c:v>38856</c:v>
                </c:pt>
                <c:pt idx="11576">
                  <c:v>38859</c:v>
                </c:pt>
                <c:pt idx="11577">
                  <c:v>38860</c:v>
                </c:pt>
                <c:pt idx="11578">
                  <c:v>38861</c:v>
                </c:pt>
                <c:pt idx="11579">
                  <c:v>38862</c:v>
                </c:pt>
                <c:pt idx="11580">
                  <c:v>38863</c:v>
                </c:pt>
                <c:pt idx="11581">
                  <c:v>38866</c:v>
                </c:pt>
                <c:pt idx="11582">
                  <c:v>38867</c:v>
                </c:pt>
                <c:pt idx="11583">
                  <c:v>38868</c:v>
                </c:pt>
                <c:pt idx="11584">
                  <c:v>38869</c:v>
                </c:pt>
                <c:pt idx="11585">
                  <c:v>38870</c:v>
                </c:pt>
                <c:pt idx="11586">
                  <c:v>38873</c:v>
                </c:pt>
                <c:pt idx="11587">
                  <c:v>38874</c:v>
                </c:pt>
                <c:pt idx="11588">
                  <c:v>38875</c:v>
                </c:pt>
                <c:pt idx="11589">
                  <c:v>38876</c:v>
                </c:pt>
                <c:pt idx="11590">
                  <c:v>38877</c:v>
                </c:pt>
                <c:pt idx="11591">
                  <c:v>38880</c:v>
                </c:pt>
                <c:pt idx="11592">
                  <c:v>38881</c:v>
                </c:pt>
                <c:pt idx="11593">
                  <c:v>38882</c:v>
                </c:pt>
                <c:pt idx="11594">
                  <c:v>38883</c:v>
                </c:pt>
                <c:pt idx="11595">
                  <c:v>38884</c:v>
                </c:pt>
                <c:pt idx="11596">
                  <c:v>38887</c:v>
                </c:pt>
                <c:pt idx="11597">
                  <c:v>38888</c:v>
                </c:pt>
                <c:pt idx="11598">
                  <c:v>38889</c:v>
                </c:pt>
                <c:pt idx="11599">
                  <c:v>38890</c:v>
                </c:pt>
                <c:pt idx="11600">
                  <c:v>38891</c:v>
                </c:pt>
                <c:pt idx="11601">
                  <c:v>38894</c:v>
                </c:pt>
                <c:pt idx="11602">
                  <c:v>38895</c:v>
                </c:pt>
                <c:pt idx="11603">
                  <c:v>38896</c:v>
                </c:pt>
                <c:pt idx="11604">
                  <c:v>38897</c:v>
                </c:pt>
                <c:pt idx="11605">
                  <c:v>38898</c:v>
                </c:pt>
                <c:pt idx="11606">
                  <c:v>38901</c:v>
                </c:pt>
                <c:pt idx="11607">
                  <c:v>38902</c:v>
                </c:pt>
                <c:pt idx="11608">
                  <c:v>38903</c:v>
                </c:pt>
                <c:pt idx="11609">
                  <c:v>38904</c:v>
                </c:pt>
                <c:pt idx="11610">
                  <c:v>38905</c:v>
                </c:pt>
                <c:pt idx="11611">
                  <c:v>38908</c:v>
                </c:pt>
                <c:pt idx="11612">
                  <c:v>38909</c:v>
                </c:pt>
                <c:pt idx="11613">
                  <c:v>38910</c:v>
                </c:pt>
                <c:pt idx="11614">
                  <c:v>38911</c:v>
                </c:pt>
                <c:pt idx="11615">
                  <c:v>38912</c:v>
                </c:pt>
                <c:pt idx="11616">
                  <c:v>38915</c:v>
                </c:pt>
                <c:pt idx="11617">
                  <c:v>38916</c:v>
                </c:pt>
                <c:pt idx="11618">
                  <c:v>38917</c:v>
                </c:pt>
                <c:pt idx="11619">
                  <c:v>38918</c:v>
                </c:pt>
                <c:pt idx="11620">
                  <c:v>38919</c:v>
                </c:pt>
                <c:pt idx="11621">
                  <c:v>38922</c:v>
                </c:pt>
                <c:pt idx="11622">
                  <c:v>38923</c:v>
                </c:pt>
                <c:pt idx="11623">
                  <c:v>38924</c:v>
                </c:pt>
                <c:pt idx="11624">
                  <c:v>38925</c:v>
                </c:pt>
                <c:pt idx="11625">
                  <c:v>38926</c:v>
                </c:pt>
                <c:pt idx="11626">
                  <c:v>38929</c:v>
                </c:pt>
                <c:pt idx="11627">
                  <c:v>38930</c:v>
                </c:pt>
                <c:pt idx="11628">
                  <c:v>38931</c:v>
                </c:pt>
                <c:pt idx="11629">
                  <c:v>38932</c:v>
                </c:pt>
                <c:pt idx="11630">
                  <c:v>38933</c:v>
                </c:pt>
                <c:pt idx="11631">
                  <c:v>38936</c:v>
                </c:pt>
                <c:pt idx="11632">
                  <c:v>38937</c:v>
                </c:pt>
                <c:pt idx="11633">
                  <c:v>38938</c:v>
                </c:pt>
                <c:pt idx="11634">
                  <c:v>38939</c:v>
                </c:pt>
                <c:pt idx="11635">
                  <c:v>38940</c:v>
                </c:pt>
                <c:pt idx="11636">
                  <c:v>38943</c:v>
                </c:pt>
                <c:pt idx="11637">
                  <c:v>38944</c:v>
                </c:pt>
                <c:pt idx="11638">
                  <c:v>38945</c:v>
                </c:pt>
                <c:pt idx="11639">
                  <c:v>38946</c:v>
                </c:pt>
                <c:pt idx="11640">
                  <c:v>38947</c:v>
                </c:pt>
                <c:pt idx="11641">
                  <c:v>38950</c:v>
                </c:pt>
                <c:pt idx="11642">
                  <c:v>38951</c:v>
                </c:pt>
                <c:pt idx="11643">
                  <c:v>38952</c:v>
                </c:pt>
                <c:pt idx="11644">
                  <c:v>38953</c:v>
                </c:pt>
                <c:pt idx="11645">
                  <c:v>38954</c:v>
                </c:pt>
                <c:pt idx="11646">
                  <c:v>38957</c:v>
                </c:pt>
                <c:pt idx="11647">
                  <c:v>38958</c:v>
                </c:pt>
                <c:pt idx="11648">
                  <c:v>38959</c:v>
                </c:pt>
                <c:pt idx="11649">
                  <c:v>38960</c:v>
                </c:pt>
                <c:pt idx="11650">
                  <c:v>38961</c:v>
                </c:pt>
                <c:pt idx="11651">
                  <c:v>38964</c:v>
                </c:pt>
                <c:pt idx="11652">
                  <c:v>38965</c:v>
                </c:pt>
                <c:pt idx="11653">
                  <c:v>38966</c:v>
                </c:pt>
                <c:pt idx="11654">
                  <c:v>38967</c:v>
                </c:pt>
                <c:pt idx="11655">
                  <c:v>38968</c:v>
                </c:pt>
                <c:pt idx="11656">
                  <c:v>38971</c:v>
                </c:pt>
                <c:pt idx="11657">
                  <c:v>38972</c:v>
                </c:pt>
                <c:pt idx="11658">
                  <c:v>38973</c:v>
                </c:pt>
                <c:pt idx="11659">
                  <c:v>38974</c:v>
                </c:pt>
                <c:pt idx="11660">
                  <c:v>38975</c:v>
                </c:pt>
                <c:pt idx="11661">
                  <c:v>38978</c:v>
                </c:pt>
                <c:pt idx="11662">
                  <c:v>38979</c:v>
                </c:pt>
                <c:pt idx="11663">
                  <c:v>38980</c:v>
                </c:pt>
                <c:pt idx="11664">
                  <c:v>38981</c:v>
                </c:pt>
                <c:pt idx="11665">
                  <c:v>38982</c:v>
                </c:pt>
                <c:pt idx="11666">
                  <c:v>38985</c:v>
                </c:pt>
                <c:pt idx="11667">
                  <c:v>38986</c:v>
                </c:pt>
                <c:pt idx="11668">
                  <c:v>38987</c:v>
                </c:pt>
                <c:pt idx="11669">
                  <c:v>38988</c:v>
                </c:pt>
                <c:pt idx="11670">
                  <c:v>38989</c:v>
                </c:pt>
                <c:pt idx="11671">
                  <c:v>38992</c:v>
                </c:pt>
                <c:pt idx="11672">
                  <c:v>38993</c:v>
                </c:pt>
                <c:pt idx="11673">
                  <c:v>38994</c:v>
                </c:pt>
                <c:pt idx="11674">
                  <c:v>38995</c:v>
                </c:pt>
                <c:pt idx="11675">
                  <c:v>38996</c:v>
                </c:pt>
                <c:pt idx="11676">
                  <c:v>38999</c:v>
                </c:pt>
                <c:pt idx="11677">
                  <c:v>39000</c:v>
                </c:pt>
                <c:pt idx="11678">
                  <c:v>39001</c:v>
                </c:pt>
                <c:pt idx="11679">
                  <c:v>39002</c:v>
                </c:pt>
                <c:pt idx="11680">
                  <c:v>39003</c:v>
                </c:pt>
                <c:pt idx="11681">
                  <c:v>39006</c:v>
                </c:pt>
                <c:pt idx="11682">
                  <c:v>39007</c:v>
                </c:pt>
                <c:pt idx="11683">
                  <c:v>39008</c:v>
                </c:pt>
                <c:pt idx="11684">
                  <c:v>39009</c:v>
                </c:pt>
                <c:pt idx="11685">
                  <c:v>39010</c:v>
                </c:pt>
                <c:pt idx="11686">
                  <c:v>39013</c:v>
                </c:pt>
                <c:pt idx="11687">
                  <c:v>39014</c:v>
                </c:pt>
                <c:pt idx="11688">
                  <c:v>39015</c:v>
                </c:pt>
                <c:pt idx="11689">
                  <c:v>39016</c:v>
                </c:pt>
                <c:pt idx="11690">
                  <c:v>39017</c:v>
                </c:pt>
                <c:pt idx="11691">
                  <c:v>39020</c:v>
                </c:pt>
                <c:pt idx="11692">
                  <c:v>39021</c:v>
                </c:pt>
                <c:pt idx="11693">
                  <c:v>39022</c:v>
                </c:pt>
                <c:pt idx="11694">
                  <c:v>39023</c:v>
                </c:pt>
                <c:pt idx="11695">
                  <c:v>39024</c:v>
                </c:pt>
                <c:pt idx="11696">
                  <c:v>39027</c:v>
                </c:pt>
                <c:pt idx="11697">
                  <c:v>39028</c:v>
                </c:pt>
                <c:pt idx="11698">
                  <c:v>39029</c:v>
                </c:pt>
                <c:pt idx="11699">
                  <c:v>39030</c:v>
                </c:pt>
                <c:pt idx="11700">
                  <c:v>39031</c:v>
                </c:pt>
                <c:pt idx="11701">
                  <c:v>39034</c:v>
                </c:pt>
                <c:pt idx="11702">
                  <c:v>39035</c:v>
                </c:pt>
                <c:pt idx="11703">
                  <c:v>39036</c:v>
                </c:pt>
                <c:pt idx="11704">
                  <c:v>39037</c:v>
                </c:pt>
                <c:pt idx="11705">
                  <c:v>39038</c:v>
                </c:pt>
                <c:pt idx="11706">
                  <c:v>39041</c:v>
                </c:pt>
                <c:pt idx="11707">
                  <c:v>39042</c:v>
                </c:pt>
                <c:pt idx="11708">
                  <c:v>39043</c:v>
                </c:pt>
                <c:pt idx="11709">
                  <c:v>39044</c:v>
                </c:pt>
                <c:pt idx="11710">
                  <c:v>39045</c:v>
                </c:pt>
                <c:pt idx="11711">
                  <c:v>39048</c:v>
                </c:pt>
                <c:pt idx="11712">
                  <c:v>39049</c:v>
                </c:pt>
                <c:pt idx="11713">
                  <c:v>39050</c:v>
                </c:pt>
                <c:pt idx="11714">
                  <c:v>39051</c:v>
                </c:pt>
                <c:pt idx="11715">
                  <c:v>39052</c:v>
                </c:pt>
                <c:pt idx="11716">
                  <c:v>39055</c:v>
                </c:pt>
                <c:pt idx="11717">
                  <c:v>39056</c:v>
                </c:pt>
                <c:pt idx="11718">
                  <c:v>39057</c:v>
                </c:pt>
                <c:pt idx="11719">
                  <c:v>39058</c:v>
                </c:pt>
                <c:pt idx="11720">
                  <c:v>39059</c:v>
                </c:pt>
                <c:pt idx="11721">
                  <c:v>39062</c:v>
                </c:pt>
                <c:pt idx="11722">
                  <c:v>39063</c:v>
                </c:pt>
                <c:pt idx="11723">
                  <c:v>39064</c:v>
                </c:pt>
                <c:pt idx="11724">
                  <c:v>39065</c:v>
                </c:pt>
                <c:pt idx="11725">
                  <c:v>39066</c:v>
                </c:pt>
                <c:pt idx="11726">
                  <c:v>39069</c:v>
                </c:pt>
                <c:pt idx="11727">
                  <c:v>39070</c:v>
                </c:pt>
                <c:pt idx="11728">
                  <c:v>39071</c:v>
                </c:pt>
                <c:pt idx="11729">
                  <c:v>39072</c:v>
                </c:pt>
                <c:pt idx="11730">
                  <c:v>39073</c:v>
                </c:pt>
                <c:pt idx="11731">
                  <c:v>39076</c:v>
                </c:pt>
                <c:pt idx="11732">
                  <c:v>39077</c:v>
                </c:pt>
                <c:pt idx="11733">
                  <c:v>39078</c:v>
                </c:pt>
                <c:pt idx="11734">
                  <c:v>39079</c:v>
                </c:pt>
                <c:pt idx="11735">
                  <c:v>39080</c:v>
                </c:pt>
                <c:pt idx="11736">
                  <c:v>39083</c:v>
                </c:pt>
                <c:pt idx="11737">
                  <c:v>39084</c:v>
                </c:pt>
                <c:pt idx="11738">
                  <c:v>39085</c:v>
                </c:pt>
                <c:pt idx="11739">
                  <c:v>39086</c:v>
                </c:pt>
                <c:pt idx="11740">
                  <c:v>39087</c:v>
                </c:pt>
                <c:pt idx="11741">
                  <c:v>39090</c:v>
                </c:pt>
                <c:pt idx="11742">
                  <c:v>39091</c:v>
                </c:pt>
                <c:pt idx="11743">
                  <c:v>39092</c:v>
                </c:pt>
                <c:pt idx="11744">
                  <c:v>39093</c:v>
                </c:pt>
                <c:pt idx="11745">
                  <c:v>39094</c:v>
                </c:pt>
                <c:pt idx="11746">
                  <c:v>39097</c:v>
                </c:pt>
                <c:pt idx="11747">
                  <c:v>39098</c:v>
                </c:pt>
                <c:pt idx="11748">
                  <c:v>39099</c:v>
                </c:pt>
                <c:pt idx="11749">
                  <c:v>39100</c:v>
                </c:pt>
                <c:pt idx="11750">
                  <c:v>39101</c:v>
                </c:pt>
                <c:pt idx="11751">
                  <c:v>39104</c:v>
                </c:pt>
                <c:pt idx="11752">
                  <c:v>39105</c:v>
                </c:pt>
                <c:pt idx="11753">
                  <c:v>39106</c:v>
                </c:pt>
                <c:pt idx="11754">
                  <c:v>39107</c:v>
                </c:pt>
                <c:pt idx="11755">
                  <c:v>39108</c:v>
                </c:pt>
                <c:pt idx="11756">
                  <c:v>39111</c:v>
                </c:pt>
                <c:pt idx="11757">
                  <c:v>39112</c:v>
                </c:pt>
                <c:pt idx="11758">
                  <c:v>39113</c:v>
                </c:pt>
                <c:pt idx="11759">
                  <c:v>39114</c:v>
                </c:pt>
                <c:pt idx="11760">
                  <c:v>39115</c:v>
                </c:pt>
                <c:pt idx="11761">
                  <c:v>39118</c:v>
                </c:pt>
                <c:pt idx="11762">
                  <c:v>39119</c:v>
                </c:pt>
                <c:pt idx="11763">
                  <c:v>39120</c:v>
                </c:pt>
                <c:pt idx="11764">
                  <c:v>39121</c:v>
                </c:pt>
                <c:pt idx="11765">
                  <c:v>39122</c:v>
                </c:pt>
                <c:pt idx="11766">
                  <c:v>39125</c:v>
                </c:pt>
                <c:pt idx="11767">
                  <c:v>39126</c:v>
                </c:pt>
                <c:pt idx="11768">
                  <c:v>39127</c:v>
                </c:pt>
                <c:pt idx="11769">
                  <c:v>39128</c:v>
                </c:pt>
                <c:pt idx="11770">
                  <c:v>39129</c:v>
                </c:pt>
                <c:pt idx="11771">
                  <c:v>39132</c:v>
                </c:pt>
                <c:pt idx="11772">
                  <c:v>39133</c:v>
                </c:pt>
                <c:pt idx="11773">
                  <c:v>39134</c:v>
                </c:pt>
                <c:pt idx="11774">
                  <c:v>39135</c:v>
                </c:pt>
                <c:pt idx="11775">
                  <c:v>39136</c:v>
                </c:pt>
                <c:pt idx="11776">
                  <c:v>39139</c:v>
                </c:pt>
                <c:pt idx="11777">
                  <c:v>39140</c:v>
                </c:pt>
                <c:pt idx="11778">
                  <c:v>39141</c:v>
                </c:pt>
                <c:pt idx="11779">
                  <c:v>39142</c:v>
                </c:pt>
                <c:pt idx="11780">
                  <c:v>39143</c:v>
                </c:pt>
                <c:pt idx="11781">
                  <c:v>39146</c:v>
                </c:pt>
                <c:pt idx="11782">
                  <c:v>39147</c:v>
                </c:pt>
                <c:pt idx="11783">
                  <c:v>39148</c:v>
                </c:pt>
                <c:pt idx="11784">
                  <c:v>39149</c:v>
                </c:pt>
                <c:pt idx="11785">
                  <c:v>39150</c:v>
                </c:pt>
                <c:pt idx="11786">
                  <c:v>39153</c:v>
                </c:pt>
                <c:pt idx="11787">
                  <c:v>39154</c:v>
                </c:pt>
                <c:pt idx="11788">
                  <c:v>39155</c:v>
                </c:pt>
                <c:pt idx="11789">
                  <c:v>39156</c:v>
                </c:pt>
                <c:pt idx="11790">
                  <c:v>39157</c:v>
                </c:pt>
                <c:pt idx="11791">
                  <c:v>39160</c:v>
                </c:pt>
                <c:pt idx="11792">
                  <c:v>39161</c:v>
                </c:pt>
                <c:pt idx="11793">
                  <c:v>39162</c:v>
                </c:pt>
                <c:pt idx="11794">
                  <c:v>39163</c:v>
                </c:pt>
                <c:pt idx="11795">
                  <c:v>39164</c:v>
                </c:pt>
                <c:pt idx="11796">
                  <c:v>39167</c:v>
                </c:pt>
                <c:pt idx="11797">
                  <c:v>39168</c:v>
                </c:pt>
                <c:pt idx="11798">
                  <c:v>39169</c:v>
                </c:pt>
                <c:pt idx="11799">
                  <c:v>39170</c:v>
                </c:pt>
                <c:pt idx="11800">
                  <c:v>39171</c:v>
                </c:pt>
                <c:pt idx="11801">
                  <c:v>39174</c:v>
                </c:pt>
                <c:pt idx="11802">
                  <c:v>39175</c:v>
                </c:pt>
                <c:pt idx="11803">
                  <c:v>39176</c:v>
                </c:pt>
                <c:pt idx="11804">
                  <c:v>39177</c:v>
                </c:pt>
                <c:pt idx="11805">
                  <c:v>39178</c:v>
                </c:pt>
                <c:pt idx="11806">
                  <c:v>39181</c:v>
                </c:pt>
                <c:pt idx="11807">
                  <c:v>39182</c:v>
                </c:pt>
                <c:pt idx="11808">
                  <c:v>39183</c:v>
                </c:pt>
                <c:pt idx="11809">
                  <c:v>39184</c:v>
                </c:pt>
                <c:pt idx="11810">
                  <c:v>39185</c:v>
                </c:pt>
                <c:pt idx="11811">
                  <c:v>39188</c:v>
                </c:pt>
                <c:pt idx="11812">
                  <c:v>39189</c:v>
                </c:pt>
                <c:pt idx="11813">
                  <c:v>39190</c:v>
                </c:pt>
                <c:pt idx="11814">
                  <c:v>39191</c:v>
                </c:pt>
                <c:pt idx="11815">
                  <c:v>39192</c:v>
                </c:pt>
                <c:pt idx="11816">
                  <c:v>39195</c:v>
                </c:pt>
                <c:pt idx="11817">
                  <c:v>39196</c:v>
                </c:pt>
                <c:pt idx="11818">
                  <c:v>39197</c:v>
                </c:pt>
                <c:pt idx="11819">
                  <c:v>39198</c:v>
                </c:pt>
                <c:pt idx="11820">
                  <c:v>39199</c:v>
                </c:pt>
                <c:pt idx="11821">
                  <c:v>39202</c:v>
                </c:pt>
                <c:pt idx="11822">
                  <c:v>39203</c:v>
                </c:pt>
                <c:pt idx="11823">
                  <c:v>39204</c:v>
                </c:pt>
                <c:pt idx="11824">
                  <c:v>39205</c:v>
                </c:pt>
                <c:pt idx="11825">
                  <c:v>39206</c:v>
                </c:pt>
                <c:pt idx="11826">
                  <c:v>39209</c:v>
                </c:pt>
                <c:pt idx="11827">
                  <c:v>39210</c:v>
                </c:pt>
                <c:pt idx="11828">
                  <c:v>39211</c:v>
                </c:pt>
                <c:pt idx="11829">
                  <c:v>39212</c:v>
                </c:pt>
                <c:pt idx="11830">
                  <c:v>39213</c:v>
                </c:pt>
                <c:pt idx="11831">
                  <c:v>39216</c:v>
                </c:pt>
                <c:pt idx="11832">
                  <c:v>39217</c:v>
                </c:pt>
                <c:pt idx="11833">
                  <c:v>39218</c:v>
                </c:pt>
                <c:pt idx="11834">
                  <c:v>39219</c:v>
                </c:pt>
                <c:pt idx="11835">
                  <c:v>39220</c:v>
                </c:pt>
                <c:pt idx="11836">
                  <c:v>39223</c:v>
                </c:pt>
                <c:pt idx="11837">
                  <c:v>39224</c:v>
                </c:pt>
                <c:pt idx="11838">
                  <c:v>39225</c:v>
                </c:pt>
                <c:pt idx="11839">
                  <c:v>39226</c:v>
                </c:pt>
                <c:pt idx="11840">
                  <c:v>39227</c:v>
                </c:pt>
                <c:pt idx="11841">
                  <c:v>39230</c:v>
                </c:pt>
                <c:pt idx="11842">
                  <c:v>39231</c:v>
                </c:pt>
                <c:pt idx="11843">
                  <c:v>39232</c:v>
                </c:pt>
                <c:pt idx="11844">
                  <c:v>39233</c:v>
                </c:pt>
                <c:pt idx="11845">
                  <c:v>39234</c:v>
                </c:pt>
                <c:pt idx="11846">
                  <c:v>39237</c:v>
                </c:pt>
                <c:pt idx="11847">
                  <c:v>39238</c:v>
                </c:pt>
                <c:pt idx="11848">
                  <c:v>39239</c:v>
                </c:pt>
                <c:pt idx="11849">
                  <c:v>39240</c:v>
                </c:pt>
                <c:pt idx="11850">
                  <c:v>39241</c:v>
                </c:pt>
                <c:pt idx="11851">
                  <c:v>39244</c:v>
                </c:pt>
                <c:pt idx="11852">
                  <c:v>39245</c:v>
                </c:pt>
                <c:pt idx="11853">
                  <c:v>39246</c:v>
                </c:pt>
                <c:pt idx="11854">
                  <c:v>39247</c:v>
                </c:pt>
                <c:pt idx="11855">
                  <c:v>39248</c:v>
                </c:pt>
                <c:pt idx="11856">
                  <c:v>39251</c:v>
                </c:pt>
                <c:pt idx="11857">
                  <c:v>39252</c:v>
                </c:pt>
                <c:pt idx="11858">
                  <c:v>39253</c:v>
                </c:pt>
                <c:pt idx="11859">
                  <c:v>39254</c:v>
                </c:pt>
                <c:pt idx="11860">
                  <c:v>39255</c:v>
                </c:pt>
                <c:pt idx="11861">
                  <c:v>39258</c:v>
                </c:pt>
                <c:pt idx="11862">
                  <c:v>39259</c:v>
                </c:pt>
                <c:pt idx="11863">
                  <c:v>39260</c:v>
                </c:pt>
                <c:pt idx="11864">
                  <c:v>39261</c:v>
                </c:pt>
                <c:pt idx="11865">
                  <c:v>39262</c:v>
                </c:pt>
                <c:pt idx="11866">
                  <c:v>39265</c:v>
                </c:pt>
                <c:pt idx="11867">
                  <c:v>39266</c:v>
                </c:pt>
                <c:pt idx="11868">
                  <c:v>39267</c:v>
                </c:pt>
                <c:pt idx="11869">
                  <c:v>39268</c:v>
                </c:pt>
                <c:pt idx="11870">
                  <c:v>39269</c:v>
                </c:pt>
                <c:pt idx="11871">
                  <c:v>39272</c:v>
                </c:pt>
                <c:pt idx="11872">
                  <c:v>39273</c:v>
                </c:pt>
                <c:pt idx="11873">
                  <c:v>39274</c:v>
                </c:pt>
                <c:pt idx="11874">
                  <c:v>39275</c:v>
                </c:pt>
                <c:pt idx="11875">
                  <c:v>39276</c:v>
                </c:pt>
                <c:pt idx="11876">
                  <c:v>39279</c:v>
                </c:pt>
                <c:pt idx="11877">
                  <c:v>39280</c:v>
                </c:pt>
                <c:pt idx="11878">
                  <c:v>39281</c:v>
                </c:pt>
                <c:pt idx="11879">
                  <c:v>39282</c:v>
                </c:pt>
                <c:pt idx="11880">
                  <c:v>39283</c:v>
                </c:pt>
                <c:pt idx="11881">
                  <c:v>39286</c:v>
                </c:pt>
                <c:pt idx="11882">
                  <c:v>39287</c:v>
                </c:pt>
                <c:pt idx="11883">
                  <c:v>39288</c:v>
                </c:pt>
                <c:pt idx="11884">
                  <c:v>39289</c:v>
                </c:pt>
                <c:pt idx="11885">
                  <c:v>39290</c:v>
                </c:pt>
                <c:pt idx="11886">
                  <c:v>39293</c:v>
                </c:pt>
                <c:pt idx="11887">
                  <c:v>39294</c:v>
                </c:pt>
                <c:pt idx="11888">
                  <c:v>39295</c:v>
                </c:pt>
                <c:pt idx="11889">
                  <c:v>39296</c:v>
                </c:pt>
                <c:pt idx="11890">
                  <c:v>39297</c:v>
                </c:pt>
                <c:pt idx="11891">
                  <c:v>39300</c:v>
                </c:pt>
                <c:pt idx="11892">
                  <c:v>39301</c:v>
                </c:pt>
                <c:pt idx="11893">
                  <c:v>39302</c:v>
                </c:pt>
                <c:pt idx="11894">
                  <c:v>39303</c:v>
                </c:pt>
                <c:pt idx="11895">
                  <c:v>39304</c:v>
                </c:pt>
                <c:pt idx="11896">
                  <c:v>39307</c:v>
                </c:pt>
                <c:pt idx="11897">
                  <c:v>39308</c:v>
                </c:pt>
                <c:pt idx="11898">
                  <c:v>39309</c:v>
                </c:pt>
                <c:pt idx="11899">
                  <c:v>39310</c:v>
                </c:pt>
                <c:pt idx="11900">
                  <c:v>39311</c:v>
                </c:pt>
                <c:pt idx="11901">
                  <c:v>39314</c:v>
                </c:pt>
                <c:pt idx="11902">
                  <c:v>39315</c:v>
                </c:pt>
                <c:pt idx="11903">
                  <c:v>39316</c:v>
                </c:pt>
                <c:pt idx="11904">
                  <c:v>39317</c:v>
                </c:pt>
                <c:pt idx="11905">
                  <c:v>39318</c:v>
                </c:pt>
                <c:pt idx="11906">
                  <c:v>39321</c:v>
                </c:pt>
                <c:pt idx="11907">
                  <c:v>39322</c:v>
                </c:pt>
                <c:pt idx="11908">
                  <c:v>39323</c:v>
                </c:pt>
                <c:pt idx="11909">
                  <c:v>39324</c:v>
                </c:pt>
                <c:pt idx="11910">
                  <c:v>39325</c:v>
                </c:pt>
                <c:pt idx="11911">
                  <c:v>39328</c:v>
                </c:pt>
                <c:pt idx="11912">
                  <c:v>39329</c:v>
                </c:pt>
                <c:pt idx="11913">
                  <c:v>39330</c:v>
                </c:pt>
                <c:pt idx="11914">
                  <c:v>39331</c:v>
                </c:pt>
                <c:pt idx="11915">
                  <c:v>39332</c:v>
                </c:pt>
                <c:pt idx="11916">
                  <c:v>39335</c:v>
                </c:pt>
                <c:pt idx="11917">
                  <c:v>39336</c:v>
                </c:pt>
                <c:pt idx="11918">
                  <c:v>39337</c:v>
                </c:pt>
                <c:pt idx="11919">
                  <c:v>39338</c:v>
                </c:pt>
                <c:pt idx="11920">
                  <c:v>39339</c:v>
                </c:pt>
                <c:pt idx="11921">
                  <c:v>39342</c:v>
                </c:pt>
                <c:pt idx="11922">
                  <c:v>39343</c:v>
                </c:pt>
                <c:pt idx="11923">
                  <c:v>39344</c:v>
                </c:pt>
                <c:pt idx="11924">
                  <c:v>39345</c:v>
                </c:pt>
                <c:pt idx="11925">
                  <c:v>39346</c:v>
                </c:pt>
                <c:pt idx="11926">
                  <c:v>39349</c:v>
                </c:pt>
                <c:pt idx="11927">
                  <c:v>39350</c:v>
                </c:pt>
                <c:pt idx="11928">
                  <c:v>39351</c:v>
                </c:pt>
                <c:pt idx="11929">
                  <c:v>39352</c:v>
                </c:pt>
                <c:pt idx="11930">
                  <c:v>39353</c:v>
                </c:pt>
                <c:pt idx="11931">
                  <c:v>39356</c:v>
                </c:pt>
                <c:pt idx="11932">
                  <c:v>39357</c:v>
                </c:pt>
                <c:pt idx="11933">
                  <c:v>39358</c:v>
                </c:pt>
                <c:pt idx="11934">
                  <c:v>39359</c:v>
                </c:pt>
                <c:pt idx="11935">
                  <c:v>39360</c:v>
                </c:pt>
                <c:pt idx="11936">
                  <c:v>39363</c:v>
                </c:pt>
                <c:pt idx="11937">
                  <c:v>39364</c:v>
                </c:pt>
                <c:pt idx="11938">
                  <c:v>39365</c:v>
                </c:pt>
                <c:pt idx="11939">
                  <c:v>39366</c:v>
                </c:pt>
                <c:pt idx="11940">
                  <c:v>39367</c:v>
                </c:pt>
                <c:pt idx="11941">
                  <c:v>39370</c:v>
                </c:pt>
                <c:pt idx="11942">
                  <c:v>39371</c:v>
                </c:pt>
                <c:pt idx="11943">
                  <c:v>39372</c:v>
                </c:pt>
                <c:pt idx="11944">
                  <c:v>39373</c:v>
                </c:pt>
                <c:pt idx="11945">
                  <c:v>39374</c:v>
                </c:pt>
                <c:pt idx="11946">
                  <c:v>39377</c:v>
                </c:pt>
                <c:pt idx="11947">
                  <c:v>39378</c:v>
                </c:pt>
                <c:pt idx="11948">
                  <c:v>39379</c:v>
                </c:pt>
                <c:pt idx="11949">
                  <c:v>39380</c:v>
                </c:pt>
                <c:pt idx="11950">
                  <c:v>39381</c:v>
                </c:pt>
                <c:pt idx="11951">
                  <c:v>39384</c:v>
                </c:pt>
                <c:pt idx="11952">
                  <c:v>39385</c:v>
                </c:pt>
                <c:pt idx="11953">
                  <c:v>39386</c:v>
                </c:pt>
                <c:pt idx="11954">
                  <c:v>39387</c:v>
                </c:pt>
                <c:pt idx="11955">
                  <c:v>39388</c:v>
                </c:pt>
                <c:pt idx="11956">
                  <c:v>39391</c:v>
                </c:pt>
                <c:pt idx="11957">
                  <c:v>39392</c:v>
                </c:pt>
                <c:pt idx="11958">
                  <c:v>39393</c:v>
                </c:pt>
                <c:pt idx="11959">
                  <c:v>39394</c:v>
                </c:pt>
                <c:pt idx="11960">
                  <c:v>39395</c:v>
                </c:pt>
                <c:pt idx="11961">
                  <c:v>39398</c:v>
                </c:pt>
                <c:pt idx="11962">
                  <c:v>39399</c:v>
                </c:pt>
                <c:pt idx="11963">
                  <c:v>39400</c:v>
                </c:pt>
                <c:pt idx="11964">
                  <c:v>39401</c:v>
                </c:pt>
                <c:pt idx="11965">
                  <c:v>39402</c:v>
                </c:pt>
                <c:pt idx="11966">
                  <c:v>39405</c:v>
                </c:pt>
                <c:pt idx="11967">
                  <c:v>39406</c:v>
                </c:pt>
                <c:pt idx="11968">
                  <c:v>39407</c:v>
                </c:pt>
                <c:pt idx="11969">
                  <c:v>39408</c:v>
                </c:pt>
                <c:pt idx="11970">
                  <c:v>39409</c:v>
                </c:pt>
                <c:pt idx="11971">
                  <c:v>39412</c:v>
                </c:pt>
                <c:pt idx="11972">
                  <c:v>39413</c:v>
                </c:pt>
                <c:pt idx="11973">
                  <c:v>39414</c:v>
                </c:pt>
                <c:pt idx="11974">
                  <c:v>39415</c:v>
                </c:pt>
                <c:pt idx="11975">
                  <c:v>39416</c:v>
                </c:pt>
                <c:pt idx="11976">
                  <c:v>39419</c:v>
                </c:pt>
                <c:pt idx="11977">
                  <c:v>39420</c:v>
                </c:pt>
                <c:pt idx="11978">
                  <c:v>39421</c:v>
                </c:pt>
                <c:pt idx="11979">
                  <c:v>39422</c:v>
                </c:pt>
                <c:pt idx="11980">
                  <c:v>39423</c:v>
                </c:pt>
                <c:pt idx="11981">
                  <c:v>39426</c:v>
                </c:pt>
                <c:pt idx="11982">
                  <c:v>39427</c:v>
                </c:pt>
                <c:pt idx="11983">
                  <c:v>39428</c:v>
                </c:pt>
                <c:pt idx="11984">
                  <c:v>39429</c:v>
                </c:pt>
                <c:pt idx="11985">
                  <c:v>39430</c:v>
                </c:pt>
                <c:pt idx="11986">
                  <c:v>39433</c:v>
                </c:pt>
                <c:pt idx="11987">
                  <c:v>39434</c:v>
                </c:pt>
                <c:pt idx="11988">
                  <c:v>39435</c:v>
                </c:pt>
                <c:pt idx="11989">
                  <c:v>39436</c:v>
                </c:pt>
                <c:pt idx="11990">
                  <c:v>39437</c:v>
                </c:pt>
                <c:pt idx="11991">
                  <c:v>39440</c:v>
                </c:pt>
                <c:pt idx="11992">
                  <c:v>39441</c:v>
                </c:pt>
                <c:pt idx="11993">
                  <c:v>39442</c:v>
                </c:pt>
                <c:pt idx="11994">
                  <c:v>39443</c:v>
                </c:pt>
                <c:pt idx="11995">
                  <c:v>39444</c:v>
                </c:pt>
                <c:pt idx="11996">
                  <c:v>39447</c:v>
                </c:pt>
                <c:pt idx="11997">
                  <c:v>39448</c:v>
                </c:pt>
                <c:pt idx="11998">
                  <c:v>39449</c:v>
                </c:pt>
                <c:pt idx="11999">
                  <c:v>39450</c:v>
                </c:pt>
                <c:pt idx="12000">
                  <c:v>39451</c:v>
                </c:pt>
                <c:pt idx="12001">
                  <c:v>39454</c:v>
                </c:pt>
                <c:pt idx="12002">
                  <c:v>39455</c:v>
                </c:pt>
                <c:pt idx="12003">
                  <c:v>39456</c:v>
                </c:pt>
                <c:pt idx="12004">
                  <c:v>39457</c:v>
                </c:pt>
                <c:pt idx="12005">
                  <c:v>39458</c:v>
                </c:pt>
                <c:pt idx="12006">
                  <c:v>39461</c:v>
                </c:pt>
                <c:pt idx="12007">
                  <c:v>39462</c:v>
                </c:pt>
                <c:pt idx="12008">
                  <c:v>39463</c:v>
                </c:pt>
                <c:pt idx="12009">
                  <c:v>39464</c:v>
                </c:pt>
                <c:pt idx="12010">
                  <c:v>39465</c:v>
                </c:pt>
                <c:pt idx="12011">
                  <c:v>39468</c:v>
                </c:pt>
                <c:pt idx="12012">
                  <c:v>39469</c:v>
                </c:pt>
                <c:pt idx="12013">
                  <c:v>39470</c:v>
                </c:pt>
                <c:pt idx="12014">
                  <c:v>39471</c:v>
                </c:pt>
                <c:pt idx="12015">
                  <c:v>39472</c:v>
                </c:pt>
                <c:pt idx="12016">
                  <c:v>39475</c:v>
                </c:pt>
                <c:pt idx="12017">
                  <c:v>39476</c:v>
                </c:pt>
                <c:pt idx="12018">
                  <c:v>39477</c:v>
                </c:pt>
                <c:pt idx="12019">
                  <c:v>39478</c:v>
                </c:pt>
                <c:pt idx="12020">
                  <c:v>39479</c:v>
                </c:pt>
                <c:pt idx="12021">
                  <c:v>39482</c:v>
                </c:pt>
                <c:pt idx="12022">
                  <c:v>39483</c:v>
                </c:pt>
                <c:pt idx="12023">
                  <c:v>39484</c:v>
                </c:pt>
                <c:pt idx="12024">
                  <c:v>39485</c:v>
                </c:pt>
                <c:pt idx="12025">
                  <c:v>39486</c:v>
                </c:pt>
                <c:pt idx="12026">
                  <c:v>39489</c:v>
                </c:pt>
                <c:pt idx="12027">
                  <c:v>39490</c:v>
                </c:pt>
                <c:pt idx="12028">
                  <c:v>39491</c:v>
                </c:pt>
                <c:pt idx="12029">
                  <c:v>39492</c:v>
                </c:pt>
                <c:pt idx="12030">
                  <c:v>39493</c:v>
                </c:pt>
                <c:pt idx="12031">
                  <c:v>39496</c:v>
                </c:pt>
                <c:pt idx="12032">
                  <c:v>39497</c:v>
                </c:pt>
                <c:pt idx="12033">
                  <c:v>39498</c:v>
                </c:pt>
                <c:pt idx="12034">
                  <c:v>39499</c:v>
                </c:pt>
                <c:pt idx="12035">
                  <c:v>39500</c:v>
                </c:pt>
                <c:pt idx="12036">
                  <c:v>39503</c:v>
                </c:pt>
                <c:pt idx="12037">
                  <c:v>39504</c:v>
                </c:pt>
                <c:pt idx="12038">
                  <c:v>39505</c:v>
                </c:pt>
                <c:pt idx="12039">
                  <c:v>39506</c:v>
                </c:pt>
                <c:pt idx="12040">
                  <c:v>39507</c:v>
                </c:pt>
                <c:pt idx="12041">
                  <c:v>39510</c:v>
                </c:pt>
                <c:pt idx="12042">
                  <c:v>39511</c:v>
                </c:pt>
                <c:pt idx="12043">
                  <c:v>39512</c:v>
                </c:pt>
                <c:pt idx="12044">
                  <c:v>39513</c:v>
                </c:pt>
                <c:pt idx="12045">
                  <c:v>39514</c:v>
                </c:pt>
                <c:pt idx="12046">
                  <c:v>39517</c:v>
                </c:pt>
                <c:pt idx="12047">
                  <c:v>39518</c:v>
                </c:pt>
                <c:pt idx="12048">
                  <c:v>39519</c:v>
                </c:pt>
                <c:pt idx="12049">
                  <c:v>39520</c:v>
                </c:pt>
                <c:pt idx="12050">
                  <c:v>39521</c:v>
                </c:pt>
                <c:pt idx="12051">
                  <c:v>39524</c:v>
                </c:pt>
                <c:pt idx="12052">
                  <c:v>39525</c:v>
                </c:pt>
                <c:pt idx="12053">
                  <c:v>39526</c:v>
                </c:pt>
                <c:pt idx="12054">
                  <c:v>39527</c:v>
                </c:pt>
                <c:pt idx="12055">
                  <c:v>39528</c:v>
                </c:pt>
                <c:pt idx="12056">
                  <c:v>39531</c:v>
                </c:pt>
                <c:pt idx="12057">
                  <c:v>39532</c:v>
                </c:pt>
                <c:pt idx="12058">
                  <c:v>39533</c:v>
                </c:pt>
                <c:pt idx="12059">
                  <c:v>39534</c:v>
                </c:pt>
                <c:pt idx="12060">
                  <c:v>39535</c:v>
                </c:pt>
                <c:pt idx="12061">
                  <c:v>39538</c:v>
                </c:pt>
                <c:pt idx="12062">
                  <c:v>39539</c:v>
                </c:pt>
                <c:pt idx="12063">
                  <c:v>39540</c:v>
                </c:pt>
                <c:pt idx="12064">
                  <c:v>39541</c:v>
                </c:pt>
                <c:pt idx="12065">
                  <c:v>39542</c:v>
                </c:pt>
                <c:pt idx="12066">
                  <c:v>39545</c:v>
                </c:pt>
                <c:pt idx="12067">
                  <c:v>39546</c:v>
                </c:pt>
                <c:pt idx="12068">
                  <c:v>39547</c:v>
                </c:pt>
                <c:pt idx="12069">
                  <c:v>39548</c:v>
                </c:pt>
                <c:pt idx="12070">
                  <c:v>39549</c:v>
                </c:pt>
                <c:pt idx="12071">
                  <c:v>39552</c:v>
                </c:pt>
                <c:pt idx="12072">
                  <c:v>39553</c:v>
                </c:pt>
                <c:pt idx="12073">
                  <c:v>39554</c:v>
                </c:pt>
                <c:pt idx="12074">
                  <c:v>39555</c:v>
                </c:pt>
                <c:pt idx="12075">
                  <c:v>39556</c:v>
                </c:pt>
                <c:pt idx="12076">
                  <c:v>39559</c:v>
                </c:pt>
                <c:pt idx="12077">
                  <c:v>39560</c:v>
                </c:pt>
                <c:pt idx="12078">
                  <c:v>39561</c:v>
                </c:pt>
                <c:pt idx="12079">
                  <c:v>39562</c:v>
                </c:pt>
                <c:pt idx="12080">
                  <c:v>39563</c:v>
                </c:pt>
                <c:pt idx="12081">
                  <c:v>39566</c:v>
                </c:pt>
                <c:pt idx="12082">
                  <c:v>39567</c:v>
                </c:pt>
                <c:pt idx="12083">
                  <c:v>39568</c:v>
                </c:pt>
                <c:pt idx="12084">
                  <c:v>39569</c:v>
                </c:pt>
                <c:pt idx="12085">
                  <c:v>39570</c:v>
                </c:pt>
                <c:pt idx="12086">
                  <c:v>39573</c:v>
                </c:pt>
                <c:pt idx="12087">
                  <c:v>39574</c:v>
                </c:pt>
                <c:pt idx="12088">
                  <c:v>39575</c:v>
                </c:pt>
                <c:pt idx="12089">
                  <c:v>39576</c:v>
                </c:pt>
                <c:pt idx="12090">
                  <c:v>39577</c:v>
                </c:pt>
                <c:pt idx="12091">
                  <c:v>39580</c:v>
                </c:pt>
                <c:pt idx="12092">
                  <c:v>39581</c:v>
                </c:pt>
                <c:pt idx="12093">
                  <c:v>39582</c:v>
                </c:pt>
                <c:pt idx="12094">
                  <c:v>39583</c:v>
                </c:pt>
                <c:pt idx="12095">
                  <c:v>39584</c:v>
                </c:pt>
                <c:pt idx="12096">
                  <c:v>39587</c:v>
                </c:pt>
                <c:pt idx="12097">
                  <c:v>39588</c:v>
                </c:pt>
                <c:pt idx="12098">
                  <c:v>39589</c:v>
                </c:pt>
                <c:pt idx="12099">
                  <c:v>39590</c:v>
                </c:pt>
                <c:pt idx="12100">
                  <c:v>39591</c:v>
                </c:pt>
                <c:pt idx="12101">
                  <c:v>39594</c:v>
                </c:pt>
                <c:pt idx="12102">
                  <c:v>39595</c:v>
                </c:pt>
                <c:pt idx="12103">
                  <c:v>39596</c:v>
                </c:pt>
                <c:pt idx="12104">
                  <c:v>39597</c:v>
                </c:pt>
                <c:pt idx="12105">
                  <c:v>39598</c:v>
                </c:pt>
                <c:pt idx="12106">
                  <c:v>39601</c:v>
                </c:pt>
                <c:pt idx="12107">
                  <c:v>39602</c:v>
                </c:pt>
                <c:pt idx="12108">
                  <c:v>39603</c:v>
                </c:pt>
                <c:pt idx="12109">
                  <c:v>39604</c:v>
                </c:pt>
                <c:pt idx="12110">
                  <c:v>39605</c:v>
                </c:pt>
                <c:pt idx="12111">
                  <c:v>39608</c:v>
                </c:pt>
                <c:pt idx="12112">
                  <c:v>39609</c:v>
                </c:pt>
                <c:pt idx="12113">
                  <c:v>39610</c:v>
                </c:pt>
                <c:pt idx="12114">
                  <c:v>39611</c:v>
                </c:pt>
                <c:pt idx="12115">
                  <c:v>39612</c:v>
                </c:pt>
                <c:pt idx="12116">
                  <c:v>39615</c:v>
                </c:pt>
                <c:pt idx="12117">
                  <c:v>39616</c:v>
                </c:pt>
                <c:pt idx="12118">
                  <c:v>39617</c:v>
                </c:pt>
                <c:pt idx="12119">
                  <c:v>39618</c:v>
                </c:pt>
                <c:pt idx="12120">
                  <c:v>39619</c:v>
                </c:pt>
                <c:pt idx="12121">
                  <c:v>39622</c:v>
                </c:pt>
                <c:pt idx="12122">
                  <c:v>39623</c:v>
                </c:pt>
                <c:pt idx="12123">
                  <c:v>39624</c:v>
                </c:pt>
                <c:pt idx="12124">
                  <c:v>39625</c:v>
                </c:pt>
                <c:pt idx="12125">
                  <c:v>39626</c:v>
                </c:pt>
                <c:pt idx="12126">
                  <c:v>39629</c:v>
                </c:pt>
                <c:pt idx="12127">
                  <c:v>39630</c:v>
                </c:pt>
                <c:pt idx="12128">
                  <c:v>39631</c:v>
                </c:pt>
                <c:pt idx="12129">
                  <c:v>39632</c:v>
                </c:pt>
                <c:pt idx="12130">
                  <c:v>39633</c:v>
                </c:pt>
                <c:pt idx="12131">
                  <c:v>39636</c:v>
                </c:pt>
                <c:pt idx="12132">
                  <c:v>39637</c:v>
                </c:pt>
                <c:pt idx="12133">
                  <c:v>39638</c:v>
                </c:pt>
                <c:pt idx="12134">
                  <c:v>39639</c:v>
                </c:pt>
                <c:pt idx="12135">
                  <c:v>39640</c:v>
                </c:pt>
                <c:pt idx="12136">
                  <c:v>39643</c:v>
                </c:pt>
                <c:pt idx="12137">
                  <c:v>39644</c:v>
                </c:pt>
                <c:pt idx="12138">
                  <c:v>39645</c:v>
                </c:pt>
                <c:pt idx="12139">
                  <c:v>39646</c:v>
                </c:pt>
                <c:pt idx="12140">
                  <c:v>39647</c:v>
                </c:pt>
                <c:pt idx="12141">
                  <c:v>39650</c:v>
                </c:pt>
                <c:pt idx="12142">
                  <c:v>39651</c:v>
                </c:pt>
                <c:pt idx="12143">
                  <c:v>39652</c:v>
                </c:pt>
                <c:pt idx="12144">
                  <c:v>39653</c:v>
                </c:pt>
                <c:pt idx="12145">
                  <c:v>39654</c:v>
                </c:pt>
                <c:pt idx="12146">
                  <c:v>39657</c:v>
                </c:pt>
                <c:pt idx="12147">
                  <c:v>39658</c:v>
                </c:pt>
                <c:pt idx="12148">
                  <c:v>39659</c:v>
                </c:pt>
                <c:pt idx="12149">
                  <c:v>39660</c:v>
                </c:pt>
                <c:pt idx="12150">
                  <c:v>39661</c:v>
                </c:pt>
                <c:pt idx="12151">
                  <c:v>39664</c:v>
                </c:pt>
                <c:pt idx="12152">
                  <c:v>39665</c:v>
                </c:pt>
                <c:pt idx="12153">
                  <c:v>39666</c:v>
                </c:pt>
                <c:pt idx="12154">
                  <c:v>39667</c:v>
                </c:pt>
                <c:pt idx="12155">
                  <c:v>39668</c:v>
                </c:pt>
                <c:pt idx="12156">
                  <c:v>39671</c:v>
                </c:pt>
                <c:pt idx="12157">
                  <c:v>39672</c:v>
                </c:pt>
                <c:pt idx="12158">
                  <c:v>39673</c:v>
                </c:pt>
                <c:pt idx="12159">
                  <c:v>39674</c:v>
                </c:pt>
                <c:pt idx="12160">
                  <c:v>39675</c:v>
                </c:pt>
                <c:pt idx="12161">
                  <c:v>39678</c:v>
                </c:pt>
                <c:pt idx="12162">
                  <c:v>39679</c:v>
                </c:pt>
                <c:pt idx="12163">
                  <c:v>39680</c:v>
                </c:pt>
                <c:pt idx="12164">
                  <c:v>39681</c:v>
                </c:pt>
                <c:pt idx="12165">
                  <c:v>39682</c:v>
                </c:pt>
                <c:pt idx="12166">
                  <c:v>39685</c:v>
                </c:pt>
                <c:pt idx="12167">
                  <c:v>39686</c:v>
                </c:pt>
                <c:pt idx="12168">
                  <c:v>39687</c:v>
                </c:pt>
                <c:pt idx="12169">
                  <c:v>39688</c:v>
                </c:pt>
                <c:pt idx="12170">
                  <c:v>39689</c:v>
                </c:pt>
                <c:pt idx="12171">
                  <c:v>39692</c:v>
                </c:pt>
                <c:pt idx="12172">
                  <c:v>39693</c:v>
                </c:pt>
                <c:pt idx="12173">
                  <c:v>39694</c:v>
                </c:pt>
                <c:pt idx="12174">
                  <c:v>39695</c:v>
                </c:pt>
                <c:pt idx="12175">
                  <c:v>39696</c:v>
                </c:pt>
                <c:pt idx="12176">
                  <c:v>39699</c:v>
                </c:pt>
                <c:pt idx="12177">
                  <c:v>39700</c:v>
                </c:pt>
                <c:pt idx="12178">
                  <c:v>39701</c:v>
                </c:pt>
                <c:pt idx="12179">
                  <c:v>39702</c:v>
                </c:pt>
                <c:pt idx="12180">
                  <c:v>39703</c:v>
                </c:pt>
                <c:pt idx="12181">
                  <c:v>39706</c:v>
                </c:pt>
                <c:pt idx="12182">
                  <c:v>39707</c:v>
                </c:pt>
                <c:pt idx="12183">
                  <c:v>39708</c:v>
                </c:pt>
                <c:pt idx="12184">
                  <c:v>39709</c:v>
                </c:pt>
                <c:pt idx="12185">
                  <c:v>39710</c:v>
                </c:pt>
                <c:pt idx="12186">
                  <c:v>39713</c:v>
                </c:pt>
                <c:pt idx="12187">
                  <c:v>39714</c:v>
                </c:pt>
                <c:pt idx="12188">
                  <c:v>39715</c:v>
                </c:pt>
                <c:pt idx="12189">
                  <c:v>39716</c:v>
                </c:pt>
                <c:pt idx="12190">
                  <c:v>39717</c:v>
                </c:pt>
                <c:pt idx="12191">
                  <c:v>39720</c:v>
                </c:pt>
                <c:pt idx="12192">
                  <c:v>39721</c:v>
                </c:pt>
                <c:pt idx="12193">
                  <c:v>39722</c:v>
                </c:pt>
                <c:pt idx="12194">
                  <c:v>39723</c:v>
                </c:pt>
                <c:pt idx="12195">
                  <c:v>39724</c:v>
                </c:pt>
                <c:pt idx="12196">
                  <c:v>39727</c:v>
                </c:pt>
                <c:pt idx="12197">
                  <c:v>39728</c:v>
                </c:pt>
                <c:pt idx="12198">
                  <c:v>39729</c:v>
                </c:pt>
                <c:pt idx="12199">
                  <c:v>39730</c:v>
                </c:pt>
                <c:pt idx="12200">
                  <c:v>39731</c:v>
                </c:pt>
                <c:pt idx="12201">
                  <c:v>39734</c:v>
                </c:pt>
                <c:pt idx="12202">
                  <c:v>39735</c:v>
                </c:pt>
                <c:pt idx="12203">
                  <c:v>39736</c:v>
                </c:pt>
                <c:pt idx="12204">
                  <c:v>39737</c:v>
                </c:pt>
                <c:pt idx="12205">
                  <c:v>39738</c:v>
                </c:pt>
                <c:pt idx="12206">
                  <c:v>39741</c:v>
                </c:pt>
                <c:pt idx="12207">
                  <c:v>39742</c:v>
                </c:pt>
                <c:pt idx="12208">
                  <c:v>39743</c:v>
                </c:pt>
                <c:pt idx="12209">
                  <c:v>39744</c:v>
                </c:pt>
                <c:pt idx="12210">
                  <c:v>39745</c:v>
                </c:pt>
                <c:pt idx="12211">
                  <c:v>39748</c:v>
                </c:pt>
                <c:pt idx="12212">
                  <c:v>39749</c:v>
                </c:pt>
                <c:pt idx="12213">
                  <c:v>39750</c:v>
                </c:pt>
                <c:pt idx="12214">
                  <c:v>39751</c:v>
                </c:pt>
                <c:pt idx="12215">
                  <c:v>39752</c:v>
                </c:pt>
                <c:pt idx="12216">
                  <c:v>39755</c:v>
                </c:pt>
                <c:pt idx="12217">
                  <c:v>39756</c:v>
                </c:pt>
                <c:pt idx="12218">
                  <c:v>39757</c:v>
                </c:pt>
                <c:pt idx="12219">
                  <c:v>39758</c:v>
                </c:pt>
                <c:pt idx="12220">
                  <c:v>39759</c:v>
                </c:pt>
                <c:pt idx="12221">
                  <c:v>39762</c:v>
                </c:pt>
                <c:pt idx="12222">
                  <c:v>39763</c:v>
                </c:pt>
                <c:pt idx="12223">
                  <c:v>39764</c:v>
                </c:pt>
                <c:pt idx="12224">
                  <c:v>39765</c:v>
                </c:pt>
                <c:pt idx="12225">
                  <c:v>39766</c:v>
                </c:pt>
                <c:pt idx="12226">
                  <c:v>39769</c:v>
                </c:pt>
                <c:pt idx="12227">
                  <c:v>39770</c:v>
                </c:pt>
                <c:pt idx="12228">
                  <c:v>39771</c:v>
                </c:pt>
                <c:pt idx="12229">
                  <c:v>39772</c:v>
                </c:pt>
                <c:pt idx="12230">
                  <c:v>39773</c:v>
                </c:pt>
                <c:pt idx="12231">
                  <c:v>39776</c:v>
                </c:pt>
                <c:pt idx="12232">
                  <c:v>39777</c:v>
                </c:pt>
                <c:pt idx="12233">
                  <c:v>39778</c:v>
                </c:pt>
                <c:pt idx="12234">
                  <c:v>39779</c:v>
                </c:pt>
                <c:pt idx="12235">
                  <c:v>39780</c:v>
                </c:pt>
                <c:pt idx="12236">
                  <c:v>39783</c:v>
                </c:pt>
                <c:pt idx="12237">
                  <c:v>39784</c:v>
                </c:pt>
                <c:pt idx="12238">
                  <c:v>39785</c:v>
                </c:pt>
                <c:pt idx="12239">
                  <c:v>39786</c:v>
                </c:pt>
                <c:pt idx="12240">
                  <c:v>39787</c:v>
                </c:pt>
                <c:pt idx="12241">
                  <c:v>39790</c:v>
                </c:pt>
                <c:pt idx="12242">
                  <c:v>39791</c:v>
                </c:pt>
                <c:pt idx="12243">
                  <c:v>39792</c:v>
                </c:pt>
                <c:pt idx="12244">
                  <c:v>39793</c:v>
                </c:pt>
                <c:pt idx="12245">
                  <c:v>39794</c:v>
                </c:pt>
                <c:pt idx="12246">
                  <c:v>39797</c:v>
                </c:pt>
                <c:pt idx="12247">
                  <c:v>39798</c:v>
                </c:pt>
                <c:pt idx="12248">
                  <c:v>39799</c:v>
                </c:pt>
                <c:pt idx="12249">
                  <c:v>39800</c:v>
                </c:pt>
                <c:pt idx="12250">
                  <c:v>39801</c:v>
                </c:pt>
                <c:pt idx="12251">
                  <c:v>39804</c:v>
                </c:pt>
                <c:pt idx="12252">
                  <c:v>39805</c:v>
                </c:pt>
                <c:pt idx="12253">
                  <c:v>39806</c:v>
                </c:pt>
                <c:pt idx="12254">
                  <c:v>39807</c:v>
                </c:pt>
                <c:pt idx="12255">
                  <c:v>39808</c:v>
                </c:pt>
                <c:pt idx="12256">
                  <c:v>39811</c:v>
                </c:pt>
                <c:pt idx="12257">
                  <c:v>39812</c:v>
                </c:pt>
                <c:pt idx="12258">
                  <c:v>39813</c:v>
                </c:pt>
                <c:pt idx="12259">
                  <c:v>39814</c:v>
                </c:pt>
                <c:pt idx="12260">
                  <c:v>39815</c:v>
                </c:pt>
                <c:pt idx="12261">
                  <c:v>39818</c:v>
                </c:pt>
                <c:pt idx="12262">
                  <c:v>39819</c:v>
                </c:pt>
                <c:pt idx="12263">
                  <c:v>39820</c:v>
                </c:pt>
                <c:pt idx="12264">
                  <c:v>39821</c:v>
                </c:pt>
                <c:pt idx="12265">
                  <c:v>39822</c:v>
                </c:pt>
                <c:pt idx="12266">
                  <c:v>39825</c:v>
                </c:pt>
                <c:pt idx="12267">
                  <c:v>39826</c:v>
                </c:pt>
                <c:pt idx="12268">
                  <c:v>39827</c:v>
                </c:pt>
                <c:pt idx="12269">
                  <c:v>39828</c:v>
                </c:pt>
                <c:pt idx="12270">
                  <c:v>39829</c:v>
                </c:pt>
                <c:pt idx="12271">
                  <c:v>39832</c:v>
                </c:pt>
                <c:pt idx="12272">
                  <c:v>39833</c:v>
                </c:pt>
                <c:pt idx="12273">
                  <c:v>39834</c:v>
                </c:pt>
                <c:pt idx="12274">
                  <c:v>39835</c:v>
                </c:pt>
                <c:pt idx="12275">
                  <c:v>39836</c:v>
                </c:pt>
                <c:pt idx="12276">
                  <c:v>39839</c:v>
                </c:pt>
                <c:pt idx="12277">
                  <c:v>39840</c:v>
                </c:pt>
                <c:pt idx="12278">
                  <c:v>39841</c:v>
                </c:pt>
                <c:pt idx="12279">
                  <c:v>39842</c:v>
                </c:pt>
                <c:pt idx="12280">
                  <c:v>39843</c:v>
                </c:pt>
                <c:pt idx="12281">
                  <c:v>39846</c:v>
                </c:pt>
                <c:pt idx="12282">
                  <c:v>39847</c:v>
                </c:pt>
                <c:pt idx="12283">
                  <c:v>39848</c:v>
                </c:pt>
                <c:pt idx="12284">
                  <c:v>39849</c:v>
                </c:pt>
                <c:pt idx="12285">
                  <c:v>39850</c:v>
                </c:pt>
                <c:pt idx="12286">
                  <c:v>39853</c:v>
                </c:pt>
                <c:pt idx="12287">
                  <c:v>39854</c:v>
                </c:pt>
                <c:pt idx="12288">
                  <c:v>39855</c:v>
                </c:pt>
                <c:pt idx="12289">
                  <c:v>39856</c:v>
                </c:pt>
                <c:pt idx="12290">
                  <c:v>39857</c:v>
                </c:pt>
                <c:pt idx="12291">
                  <c:v>39860</c:v>
                </c:pt>
                <c:pt idx="12292">
                  <c:v>39861</c:v>
                </c:pt>
                <c:pt idx="12293">
                  <c:v>39862</c:v>
                </c:pt>
                <c:pt idx="12294">
                  <c:v>39863</c:v>
                </c:pt>
                <c:pt idx="12295">
                  <c:v>39864</c:v>
                </c:pt>
                <c:pt idx="12296">
                  <c:v>39867</c:v>
                </c:pt>
                <c:pt idx="12297">
                  <c:v>39868</c:v>
                </c:pt>
                <c:pt idx="12298">
                  <c:v>39869</c:v>
                </c:pt>
                <c:pt idx="12299">
                  <c:v>39870</c:v>
                </c:pt>
                <c:pt idx="12300">
                  <c:v>39871</c:v>
                </c:pt>
                <c:pt idx="12301">
                  <c:v>39874</c:v>
                </c:pt>
                <c:pt idx="12302">
                  <c:v>39875</c:v>
                </c:pt>
                <c:pt idx="12303">
                  <c:v>39876</c:v>
                </c:pt>
                <c:pt idx="12304">
                  <c:v>39877</c:v>
                </c:pt>
                <c:pt idx="12305">
                  <c:v>39878</c:v>
                </c:pt>
                <c:pt idx="12306">
                  <c:v>39881</c:v>
                </c:pt>
                <c:pt idx="12307">
                  <c:v>39882</c:v>
                </c:pt>
                <c:pt idx="12308">
                  <c:v>39883</c:v>
                </c:pt>
                <c:pt idx="12309">
                  <c:v>39884</c:v>
                </c:pt>
                <c:pt idx="12310">
                  <c:v>39885</c:v>
                </c:pt>
                <c:pt idx="12311">
                  <c:v>39888</c:v>
                </c:pt>
                <c:pt idx="12312">
                  <c:v>39889</c:v>
                </c:pt>
                <c:pt idx="12313">
                  <c:v>39890</c:v>
                </c:pt>
                <c:pt idx="12314">
                  <c:v>39891</c:v>
                </c:pt>
                <c:pt idx="12315">
                  <c:v>39892</c:v>
                </c:pt>
                <c:pt idx="12316">
                  <c:v>39895</c:v>
                </c:pt>
                <c:pt idx="12317">
                  <c:v>39896</c:v>
                </c:pt>
                <c:pt idx="12318">
                  <c:v>39897</c:v>
                </c:pt>
                <c:pt idx="12319">
                  <c:v>39898</c:v>
                </c:pt>
                <c:pt idx="12320">
                  <c:v>39899</c:v>
                </c:pt>
                <c:pt idx="12321">
                  <c:v>39902</c:v>
                </c:pt>
                <c:pt idx="12322">
                  <c:v>39903</c:v>
                </c:pt>
                <c:pt idx="12323">
                  <c:v>39904</c:v>
                </c:pt>
                <c:pt idx="12324">
                  <c:v>39905</c:v>
                </c:pt>
                <c:pt idx="12325">
                  <c:v>39906</c:v>
                </c:pt>
                <c:pt idx="12326">
                  <c:v>39909</c:v>
                </c:pt>
                <c:pt idx="12327">
                  <c:v>39910</c:v>
                </c:pt>
                <c:pt idx="12328">
                  <c:v>39911</c:v>
                </c:pt>
                <c:pt idx="12329">
                  <c:v>39912</c:v>
                </c:pt>
                <c:pt idx="12330">
                  <c:v>39913</c:v>
                </c:pt>
                <c:pt idx="12331">
                  <c:v>39916</c:v>
                </c:pt>
                <c:pt idx="12332">
                  <c:v>39917</c:v>
                </c:pt>
                <c:pt idx="12333">
                  <c:v>39918</c:v>
                </c:pt>
                <c:pt idx="12334">
                  <c:v>39919</c:v>
                </c:pt>
                <c:pt idx="12335">
                  <c:v>39920</c:v>
                </c:pt>
                <c:pt idx="12336">
                  <c:v>39923</c:v>
                </c:pt>
                <c:pt idx="12337">
                  <c:v>39924</c:v>
                </c:pt>
                <c:pt idx="12338">
                  <c:v>39925</c:v>
                </c:pt>
                <c:pt idx="12339">
                  <c:v>39926</c:v>
                </c:pt>
                <c:pt idx="12340">
                  <c:v>39927</c:v>
                </c:pt>
                <c:pt idx="12341">
                  <c:v>39930</c:v>
                </c:pt>
                <c:pt idx="12342">
                  <c:v>39931</c:v>
                </c:pt>
                <c:pt idx="12343">
                  <c:v>39932</c:v>
                </c:pt>
                <c:pt idx="12344">
                  <c:v>39933</c:v>
                </c:pt>
                <c:pt idx="12345">
                  <c:v>39934</c:v>
                </c:pt>
                <c:pt idx="12346">
                  <c:v>39937</c:v>
                </c:pt>
                <c:pt idx="12347">
                  <c:v>39938</c:v>
                </c:pt>
                <c:pt idx="12348">
                  <c:v>39939</c:v>
                </c:pt>
                <c:pt idx="12349">
                  <c:v>39940</c:v>
                </c:pt>
                <c:pt idx="12350">
                  <c:v>39941</c:v>
                </c:pt>
                <c:pt idx="12351">
                  <c:v>39944</c:v>
                </c:pt>
                <c:pt idx="12352">
                  <c:v>39945</c:v>
                </c:pt>
                <c:pt idx="12353">
                  <c:v>39946</c:v>
                </c:pt>
                <c:pt idx="12354">
                  <c:v>39947</c:v>
                </c:pt>
                <c:pt idx="12355">
                  <c:v>39948</c:v>
                </c:pt>
                <c:pt idx="12356">
                  <c:v>39951</c:v>
                </c:pt>
                <c:pt idx="12357">
                  <c:v>39952</c:v>
                </c:pt>
                <c:pt idx="12358">
                  <c:v>39953</c:v>
                </c:pt>
                <c:pt idx="12359">
                  <c:v>39954</c:v>
                </c:pt>
                <c:pt idx="12360">
                  <c:v>39955</c:v>
                </c:pt>
                <c:pt idx="12361">
                  <c:v>39958</c:v>
                </c:pt>
                <c:pt idx="12362">
                  <c:v>39959</c:v>
                </c:pt>
                <c:pt idx="12363">
                  <c:v>39960</c:v>
                </c:pt>
                <c:pt idx="12364">
                  <c:v>39961</c:v>
                </c:pt>
                <c:pt idx="12365">
                  <c:v>39962</c:v>
                </c:pt>
                <c:pt idx="12366">
                  <c:v>39965</c:v>
                </c:pt>
                <c:pt idx="12367">
                  <c:v>39966</c:v>
                </c:pt>
                <c:pt idx="12368">
                  <c:v>39967</c:v>
                </c:pt>
                <c:pt idx="12369">
                  <c:v>39968</c:v>
                </c:pt>
                <c:pt idx="12370">
                  <c:v>39969</c:v>
                </c:pt>
                <c:pt idx="12371">
                  <c:v>39972</c:v>
                </c:pt>
                <c:pt idx="12372">
                  <c:v>39973</c:v>
                </c:pt>
                <c:pt idx="12373">
                  <c:v>39974</c:v>
                </c:pt>
                <c:pt idx="12374">
                  <c:v>39975</c:v>
                </c:pt>
                <c:pt idx="12375">
                  <c:v>39976</c:v>
                </c:pt>
                <c:pt idx="12376">
                  <c:v>39979</c:v>
                </c:pt>
                <c:pt idx="12377">
                  <c:v>39980</c:v>
                </c:pt>
                <c:pt idx="12378">
                  <c:v>39981</c:v>
                </c:pt>
                <c:pt idx="12379">
                  <c:v>39982</c:v>
                </c:pt>
                <c:pt idx="12380">
                  <c:v>39983</c:v>
                </c:pt>
                <c:pt idx="12381">
                  <c:v>39986</c:v>
                </c:pt>
                <c:pt idx="12382">
                  <c:v>39987</c:v>
                </c:pt>
                <c:pt idx="12383">
                  <c:v>39988</c:v>
                </c:pt>
                <c:pt idx="12384">
                  <c:v>39989</c:v>
                </c:pt>
                <c:pt idx="12385">
                  <c:v>39990</c:v>
                </c:pt>
                <c:pt idx="12386">
                  <c:v>39993</c:v>
                </c:pt>
                <c:pt idx="12387">
                  <c:v>39994</c:v>
                </c:pt>
                <c:pt idx="12388">
                  <c:v>39995</c:v>
                </c:pt>
                <c:pt idx="12389">
                  <c:v>39996</c:v>
                </c:pt>
                <c:pt idx="12390">
                  <c:v>39997</c:v>
                </c:pt>
                <c:pt idx="12391">
                  <c:v>40000</c:v>
                </c:pt>
                <c:pt idx="12392">
                  <c:v>40001</c:v>
                </c:pt>
                <c:pt idx="12393">
                  <c:v>40002</c:v>
                </c:pt>
                <c:pt idx="12394">
                  <c:v>40003</c:v>
                </c:pt>
                <c:pt idx="12395">
                  <c:v>40004</c:v>
                </c:pt>
                <c:pt idx="12396">
                  <c:v>40007</c:v>
                </c:pt>
                <c:pt idx="12397">
                  <c:v>40008</c:v>
                </c:pt>
                <c:pt idx="12398">
                  <c:v>40009</c:v>
                </c:pt>
                <c:pt idx="12399">
                  <c:v>40010</c:v>
                </c:pt>
                <c:pt idx="12400">
                  <c:v>40011</c:v>
                </c:pt>
                <c:pt idx="12401">
                  <c:v>40014</c:v>
                </c:pt>
                <c:pt idx="12402">
                  <c:v>40015</c:v>
                </c:pt>
                <c:pt idx="12403">
                  <c:v>40016</c:v>
                </c:pt>
                <c:pt idx="12404">
                  <c:v>40017</c:v>
                </c:pt>
                <c:pt idx="12405">
                  <c:v>40018</c:v>
                </c:pt>
                <c:pt idx="12406">
                  <c:v>40021</c:v>
                </c:pt>
                <c:pt idx="12407">
                  <c:v>40022</c:v>
                </c:pt>
                <c:pt idx="12408">
                  <c:v>40023</c:v>
                </c:pt>
                <c:pt idx="12409">
                  <c:v>40024</c:v>
                </c:pt>
                <c:pt idx="12410">
                  <c:v>40025</c:v>
                </c:pt>
                <c:pt idx="12411">
                  <c:v>40028</c:v>
                </c:pt>
                <c:pt idx="12412">
                  <c:v>40029</c:v>
                </c:pt>
                <c:pt idx="12413">
                  <c:v>40030</c:v>
                </c:pt>
                <c:pt idx="12414">
                  <c:v>40031</c:v>
                </c:pt>
                <c:pt idx="12415">
                  <c:v>40032</c:v>
                </c:pt>
                <c:pt idx="12416">
                  <c:v>40035</c:v>
                </c:pt>
                <c:pt idx="12417">
                  <c:v>40036</c:v>
                </c:pt>
                <c:pt idx="12418">
                  <c:v>40037</c:v>
                </c:pt>
                <c:pt idx="12419">
                  <c:v>40038</c:v>
                </c:pt>
                <c:pt idx="12420">
                  <c:v>40039</c:v>
                </c:pt>
                <c:pt idx="12421">
                  <c:v>40042</c:v>
                </c:pt>
                <c:pt idx="12422">
                  <c:v>40043</c:v>
                </c:pt>
                <c:pt idx="12423">
                  <c:v>40044</c:v>
                </c:pt>
                <c:pt idx="12424">
                  <c:v>40045</c:v>
                </c:pt>
                <c:pt idx="12425">
                  <c:v>40046</c:v>
                </c:pt>
                <c:pt idx="12426">
                  <c:v>40049</c:v>
                </c:pt>
                <c:pt idx="12427">
                  <c:v>40050</c:v>
                </c:pt>
                <c:pt idx="12428">
                  <c:v>40051</c:v>
                </c:pt>
                <c:pt idx="12429">
                  <c:v>40052</c:v>
                </c:pt>
                <c:pt idx="12430">
                  <c:v>40053</c:v>
                </c:pt>
                <c:pt idx="12431">
                  <c:v>40056</c:v>
                </c:pt>
                <c:pt idx="12432">
                  <c:v>40057</c:v>
                </c:pt>
                <c:pt idx="12433">
                  <c:v>40058</c:v>
                </c:pt>
                <c:pt idx="12434">
                  <c:v>40059</c:v>
                </c:pt>
                <c:pt idx="12435">
                  <c:v>40060</c:v>
                </c:pt>
                <c:pt idx="12436">
                  <c:v>40063</c:v>
                </c:pt>
                <c:pt idx="12437">
                  <c:v>40064</c:v>
                </c:pt>
                <c:pt idx="12438">
                  <c:v>40065</c:v>
                </c:pt>
                <c:pt idx="12439">
                  <c:v>40066</c:v>
                </c:pt>
                <c:pt idx="12440">
                  <c:v>40067</c:v>
                </c:pt>
                <c:pt idx="12441">
                  <c:v>40070</c:v>
                </c:pt>
                <c:pt idx="12442">
                  <c:v>40071</c:v>
                </c:pt>
                <c:pt idx="12443">
                  <c:v>40072</c:v>
                </c:pt>
                <c:pt idx="12444">
                  <c:v>40073</c:v>
                </c:pt>
                <c:pt idx="12445">
                  <c:v>40074</c:v>
                </c:pt>
                <c:pt idx="12446">
                  <c:v>40077</c:v>
                </c:pt>
                <c:pt idx="12447">
                  <c:v>40078</c:v>
                </c:pt>
                <c:pt idx="12448">
                  <c:v>40079</c:v>
                </c:pt>
                <c:pt idx="12449">
                  <c:v>40080</c:v>
                </c:pt>
                <c:pt idx="12450">
                  <c:v>40081</c:v>
                </c:pt>
                <c:pt idx="12451">
                  <c:v>40084</c:v>
                </c:pt>
                <c:pt idx="12452">
                  <c:v>40085</c:v>
                </c:pt>
                <c:pt idx="12453">
                  <c:v>40086</c:v>
                </c:pt>
                <c:pt idx="12454">
                  <c:v>40087</c:v>
                </c:pt>
                <c:pt idx="12455">
                  <c:v>40088</c:v>
                </c:pt>
                <c:pt idx="12456">
                  <c:v>40091</c:v>
                </c:pt>
                <c:pt idx="12457">
                  <c:v>40092</c:v>
                </c:pt>
                <c:pt idx="12458">
                  <c:v>40093</c:v>
                </c:pt>
                <c:pt idx="12459">
                  <c:v>40094</c:v>
                </c:pt>
                <c:pt idx="12460">
                  <c:v>40095</c:v>
                </c:pt>
                <c:pt idx="12461">
                  <c:v>40098</c:v>
                </c:pt>
                <c:pt idx="12462">
                  <c:v>40099</c:v>
                </c:pt>
                <c:pt idx="12463">
                  <c:v>40100</c:v>
                </c:pt>
                <c:pt idx="12464">
                  <c:v>40101</c:v>
                </c:pt>
                <c:pt idx="12465">
                  <c:v>40102</c:v>
                </c:pt>
                <c:pt idx="12466">
                  <c:v>40105</c:v>
                </c:pt>
                <c:pt idx="12467">
                  <c:v>40106</c:v>
                </c:pt>
                <c:pt idx="12468">
                  <c:v>40107</c:v>
                </c:pt>
                <c:pt idx="12469">
                  <c:v>40108</c:v>
                </c:pt>
                <c:pt idx="12470">
                  <c:v>40109</c:v>
                </c:pt>
                <c:pt idx="12471">
                  <c:v>40112</c:v>
                </c:pt>
                <c:pt idx="12472">
                  <c:v>40113</c:v>
                </c:pt>
                <c:pt idx="12473">
                  <c:v>40114</c:v>
                </c:pt>
                <c:pt idx="12474">
                  <c:v>40115</c:v>
                </c:pt>
                <c:pt idx="12475">
                  <c:v>40116</c:v>
                </c:pt>
                <c:pt idx="12476">
                  <c:v>40119</c:v>
                </c:pt>
                <c:pt idx="12477">
                  <c:v>40120</c:v>
                </c:pt>
                <c:pt idx="12478">
                  <c:v>40121</c:v>
                </c:pt>
                <c:pt idx="12479">
                  <c:v>40122</c:v>
                </c:pt>
                <c:pt idx="12480">
                  <c:v>40123</c:v>
                </c:pt>
                <c:pt idx="12481">
                  <c:v>40126</c:v>
                </c:pt>
                <c:pt idx="12482">
                  <c:v>40127</c:v>
                </c:pt>
                <c:pt idx="12483">
                  <c:v>40128</c:v>
                </c:pt>
                <c:pt idx="12484">
                  <c:v>40129</c:v>
                </c:pt>
                <c:pt idx="12485">
                  <c:v>40130</c:v>
                </c:pt>
                <c:pt idx="12486">
                  <c:v>40133</c:v>
                </c:pt>
                <c:pt idx="12487">
                  <c:v>40134</c:v>
                </c:pt>
                <c:pt idx="12488">
                  <c:v>40135</c:v>
                </c:pt>
                <c:pt idx="12489">
                  <c:v>40136</c:v>
                </c:pt>
                <c:pt idx="12490">
                  <c:v>40137</c:v>
                </c:pt>
                <c:pt idx="12491">
                  <c:v>40140</c:v>
                </c:pt>
                <c:pt idx="12492">
                  <c:v>40141</c:v>
                </c:pt>
                <c:pt idx="12493">
                  <c:v>40142</c:v>
                </c:pt>
                <c:pt idx="12494">
                  <c:v>40143</c:v>
                </c:pt>
                <c:pt idx="12495">
                  <c:v>40144</c:v>
                </c:pt>
                <c:pt idx="12496">
                  <c:v>40147</c:v>
                </c:pt>
                <c:pt idx="12497">
                  <c:v>40148</c:v>
                </c:pt>
                <c:pt idx="12498">
                  <c:v>40149</c:v>
                </c:pt>
                <c:pt idx="12499">
                  <c:v>40150</c:v>
                </c:pt>
                <c:pt idx="12500">
                  <c:v>40151</c:v>
                </c:pt>
                <c:pt idx="12501">
                  <c:v>40154</c:v>
                </c:pt>
                <c:pt idx="12502">
                  <c:v>40155</c:v>
                </c:pt>
                <c:pt idx="12503">
                  <c:v>40156</c:v>
                </c:pt>
                <c:pt idx="12504">
                  <c:v>40157</c:v>
                </c:pt>
                <c:pt idx="12505">
                  <c:v>40158</c:v>
                </c:pt>
                <c:pt idx="12506">
                  <c:v>40161</c:v>
                </c:pt>
                <c:pt idx="12507">
                  <c:v>40162</c:v>
                </c:pt>
                <c:pt idx="12508">
                  <c:v>40163</c:v>
                </c:pt>
                <c:pt idx="12509">
                  <c:v>40164</c:v>
                </c:pt>
                <c:pt idx="12510">
                  <c:v>40165</c:v>
                </c:pt>
                <c:pt idx="12511">
                  <c:v>40168</c:v>
                </c:pt>
                <c:pt idx="12512">
                  <c:v>40169</c:v>
                </c:pt>
                <c:pt idx="12513">
                  <c:v>40170</c:v>
                </c:pt>
                <c:pt idx="12514">
                  <c:v>40171</c:v>
                </c:pt>
                <c:pt idx="12515">
                  <c:v>40172</c:v>
                </c:pt>
                <c:pt idx="12516">
                  <c:v>40175</c:v>
                </c:pt>
                <c:pt idx="12517">
                  <c:v>40176</c:v>
                </c:pt>
                <c:pt idx="12518">
                  <c:v>40177</c:v>
                </c:pt>
                <c:pt idx="12519">
                  <c:v>40178</c:v>
                </c:pt>
                <c:pt idx="12520">
                  <c:v>40179</c:v>
                </c:pt>
                <c:pt idx="12521">
                  <c:v>40182</c:v>
                </c:pt>
                <c:pt idx="12522">
                  <c:v>40183</c:v>
                </c:pt>
                <c:pt idx="12523">
                  <c:v>40184</c:v>
                </c:pt>
                <c:pt idx="12524">
                  <c:v>40185</c:v>
                </c:pt>
                <c:pt idx="12525">
                  <c:v>40186</c:v>
                </c:pt>
                <c:pt idx="12526">
                  <c:v>40189</c:v>
                </c:pt>
                <c:pt idx="12527">
                  <c:v>40190</c:v>
                </c:pt>
                <c:pt idx="12528">
                  <c:v>40191</c:v>
                </c:pt>
                <c:pt idx="12529">
                  <c:v>40192</c:v>
                </c:pt>
                <c:pt idx="12530">
                  <c:v>40193</c:v>
                </c:pt>
                <c:pt idx="12531">
                  <c:v>40196</c:v>
                </c:pt>
                <c:pt idx="12532">
                  <c:v>40197</c:v>
                </c:pt>
                <c:pt idx="12533">
                  <c:v>40198</c:v>
                </c:pt>
                <c:pt idx="12534">
                  <c:v>40199</c:v>
                </c:pt>
                <c:pt idx="12535">
                  <c:v>40200</c:v>
                </c:pt>
                <c:pt idx="12536">
                  <c:v>40203</c:v>
                </c:pt>
                <c:pt idx="12537">
                  <c:v>40204</c:v>
                </c:pt>
                <c:pt idx="12538">
                  <c:v>40205</c:v>
                </c:pt>
                <c:pt idx="12539">
                  <c:v>40206</c:v>
                </c:pt>
                <c:pt idx="12540">
                  <c:v>40207</c:v>
                </c:pt>
                <c:pt idx="12541">
                  <c:v>40210</c:v>
                </c:pt>
                <c:pt idx="12542">
                  <c:v>40211</c:v>
                </c:pt>
                <c:pt idx="12543">
                  <c:v>40212</c:v>
                </c:pt>
                <c:pt idx="12544">
                  <c:v>40213</c:v>
                </c:pt>
                <c:pt idx="12545">
                  <c:v>40214</c:v>
                </c:pt>
                <c:pt idx="12546">
                  <c:v>40217</c:v>
                </c:pt>
                <c:pt idx="12547">
                  <c:v>40218</c:v>
                </c:pt>
                <c:pt idx="12548">
                  <c:v>40219</c:v>
                </c:pt>
                <c:pt idx="12549">
                  <c:v>40220</c:v>
                </c:pt>
                <c:pt idx="12550">
                  <c:v>40221</c:v>
                </c:pt>
                <c:pt idx="12551">
                  <c:v>40224</c:v>
                </c:pt>
                <c:pt idx="12552">
                  <c:v>40225</c:v>
                </c:pt>
                <c:pt idx="12553">
                  <c:v>40226</c:v>
                </c:pt>
                <c:pt idx="12554">
                  <c:v>40227</c:v>
                </c:pt>
                <c:pt idx="12555">
                  <c:v>40228</c:v>
                </c:pt>
                <c:pt idx="12556">
                  <c:v>40231</c:v>
                </c:pt>
                <c:pt idx="12557">
                  <c:v>40232</c:v>
                </c:pt>
                <c:pt idx="12558">
                  <c:v>40233</c:v>
                </c:pt>
                <c:pt idx="12559">
                  <c:v>40234</c:v>
                </c:pt>
                <c:pt idx="12560">
                  <c:v>40235</c:v>
                </c:pt>
                <c:pt idx="12561">
                  <c:v>40238</c:v>
                </c:pt>
                <c:pt idx="12562">
                  <c:v>40239</c:v>
                </c:pt>
                <c:pt idx="12563">
                  <c:v>40240</c:v>
                </c:pt>
                <c:pt idx="12564">
                  <c:v>40241</c:v>
                </c:pt>
                <c:pt idx="12565">
                  <c:v>40242</c:v>
                </c:pt>
                <c:pt idx="12566">
                  <c:v>40245</c:v>
                </c:pt>
                <c:pt idx="12567">
                  <c:v>40246</c:v>
                </c:pt>
                <c:pt idx="12568">
                  <c:v>40247</c:v>
                </c:pt>
                <c:pt idx="12569">
                  <c:v>40248</c:v>
                </c:pt>
                <c:pt idx="12570">
                  <c:v>40249</c:v>
                </c:pt>
                <c:pt idx="12571">
                  <c:v>40252</c:v>
                </c:pt>
                <c:pt idx="12572">
                  <c:v>40253</c:v>
                </c:pt>
                <c:pt idx="12573">
                  <c:v>40254</c:v>
                </c:pt>
                <c:pt idx="12574">
                  <c:v>40255</c:v>
                </c:pt>
                <c:pt idx="12575">
                  <c:v>40256</c:v>
                </c:pt>
                <c:pt idx="12576">
                  <c:v>40259</c:v>
                </c:pt>
                <c:pt idx="12577">
                  <c:v>40260</c:v>
                </c:pt>
                <c:pt idx="12578">
                  <c:v>40261</c:v>
                </c:pt>
                <c:pt idx="12579">
                  <c:v>40262</c:v>
                </c:pt>
                <c:pt idx="12580">
                  <c:v>40263</c:v>
                </c:pt>
                <c:pt idx="12581">
                  <c:v>40266</c:v>
                </c:pt>
                <c:pt idx="12582">
                  <c:v>40267</c:v>
                </c:pt>
                <c:pt idx="12583">
                  <c:v>40268</c:v>
                </c:pt>
                <c:pt idx="12584">
                  <c:v>40269</c:v>
                </c:pt>
                <c:pt idx="12585">
                  <c:v>40270</c:v>
                </c:pt>
                <c:pt idx="12586">
                  <c:v>40273</c:v>
                </c:pt>
                <c:pt idx="12587">
                  <c:v>40274</c:v>
                </c:pt>
                <c:pt idx="12588">
                  <c:v>40275</c:v>
                </c:pt>
                <c:pt idx="12589">
                  <c:v>40276</c:v>
                </c:pt>
                <c:pt idx="12590">
                  <c:v>40277</c:v>
                </c:pt>
                <c:pt idx="12591">
                  <c:v>40280</c:v>
                </c:pt>
                <c:pt idx="12592">
                  <c:v>40281</c:v>
                </c:pt>
                <c:pt idx="12593">
                  <c:v>40282</c:v>
                </c:pt>
                <c:pt idx="12594">
                  <c:v>40283</c:v>
                </c:pt>
                <c:pt idx="12595">
                  <c:v>40284</c:v>
                </c:pt>
                <c:pt idx="12596">
                  <c:v>40287</c:v>
                </c:pt>
                <c:pt idx="12597">
                  <c:v>40288</c:v>
                </c:pt>
                <c:pt idx="12598">
                  <c:v>40289</c:v>
                </c:pt>
                <c:pt idx="12599">
                  <c:v>40290</c:v>
                </c:pt>
                <c:pt idx="12600">
                  <c:v>40291</c:v>
                </c:pt>
                <c:pt idx="12601">
                  <c:v>40294</c:v>
                </c:pt>
                <c:pt idx="12602">
                  <c:v>40295</c:v>
                </c:pt>
                <c:pt idx="12603">
                  <c:v>40296</c:v>
                </c:pt>
                <c:pt idx="12604">
                  <c:v>40297</c:v>
                </c:pt>
                <c:pt idx="12605">
                  <c:v>40298</c:v>
                </c:pt>
                <c:pt idx="12606">
                  <c:v>40301</c:v>
                </c:pt>
                <c:pt idx="12607">
                  <c:v>40302</c:v>
                </c:pt>
                <c:pt idx="12608">
                  <c:v>40303</c:v>
                </c:pt>
                <c:pt idx="12609">
                  <c:v>40304</c:v>
                </c:pt>
                <c:pt idx="12610">
                  <c:v>40305</c:v>
                </c:pt>
                <c:pt idx="12611">
                  <c:v>40308</c:v>
                </c:pt>
                <c:pt idx="12612">
                  <c:v>40309</c:v>
                </c:pt>
                <c:pt idx="12613">
                  <c:v>40310</c:v>
                </c:pt>
                <c:pt idx="12614">
                  <c:v>40311</c:v>
                </c:pt>
                <c:pt idx="12615">
                  <c:v>40312</c:v>
                </c:pt>
                <c:pt idx="12616">
                  <c:v>40315</c:v>
                </c:pt>
                <c:pt idx="12617">
                  <c:v>40316</c:v>
                </c:pt>
                <c:pt idx="12618">
                  <c:v>40317</c:v>
                </c:pt>
                <c:pt idx="12619">
                  <c:v>40318</c:v>
                </c:pt>
                <c:pt idx="12620">
                  <c:v>40319</c:v>
                </c:pt>
                <c:pt idx="12621">
                  <c:v>40322</c:v>
                </c:pt>
                <c:pt idx="12622">
                  <c:v>40323</c:v>
                </c:pt>
                <c:pt idx="12623">
                  <c:v>40324</c:v>
                </c:pt>
                <c:pt idx="12624">
                  <c:v>40325</c:v>
                </c:pt>
                <c:pt idx="12625">
                  <c:v>40326</c:v>
                </c:pt>
                <c:pt idx="12626">
                  <c:v>40329</c:v>
                </c:pt>
                <c:pt idx="12627">
                  <c:v>40330</c:v>
                </c:pt>
                <c:pt idx="12628">
                  <c:v>40331</c:v>
                </c:pt>
                <c:pt idx="12629">
                  <c:v>40332</c:v>
                </c:pt>
                <c:pt idx="12630">
                  <c:v>40333</c:v>
                </c:pt>
                <c:pt idx="12631">
                  <c:v>40336</c:v>
                </c:pt>
                <c:pt idx="12632">
                  <c:v>40337</c:v>
                </c:pt>
                <c:pt idx="12633">
                  <c:v>40338</c:v>
                </c:pt>
                <c:pt idx="12634">
                  <c:v>40339</c:v>
                </c:pt>
                <c:pt idx="12635">
                  <c:v>40340</c:v>
                </c:pt>
                <c:pt idx="12636">
                  <c:v>40343</c:v>
                </c:pt>
                <c:pt idx="12637">
                  <c:v>40344</c:v>
                </c:pt>
                <c:pt idx="12638">
                  <c:v>40345</c:v>
                </c:pt>
                <c:pt idx="12639">
                  <c:v>40346</c:v>
                </c:pt>
                <c:pt idx="12640">
                  <c:v>40347</c:v>
                </c:pt>
                <c:pt idx="12641">
                  <c:v>40350</c:v>
                </c:pt>
                <c:pt idx="12642">
                  <c:v>40351</c:v>
                </c:pt>
                <c:pt idx="12643">
                  <c:v>40352</c:v>
                </c:pt>
                <c:pt idx="12644">
                  <c:v>40353</c:v>
                </c:pt>
                <c:pt idx="12645">
                  <c:v>40354</c:v>
                </c:pt>
                <c:pt idx="12646">
                  <c:v>40357</c:v>
                </c:pt>
                <c:pt idx="12647">
                  <c:v>40358</c:v>
                </c:pt>
                <c:pt idx="12648">
                  <c:v>40359</c:v>
                </c:pt>
                <c:pt idx="12649">
                  <c:v>40360</c:v>
                </c:pt>
                <c:pt idx="12650">
                  <c:v>40361</c:v>
                </c:pt>
                <c:pt idx="12651">
                  <c:v>40364</c:v>
                </c:pt>
                <c:pt idx="12652">
                  <c:v>40365</c:v>
                </c:pt>
                <c:pt idx="12653">
                  <c:v>40366</c:v>
                </c:pt>
                <c:pt idx="12654">
                  <c:v>40367</c:v>
                </c:pt>
                <c:pt idx="12655">
                  <c:v>40368</c:v>
                </c:pt>
                <c:pt idx="12656">
                  <c:v>40371</c:v>
                </c:pt>
                <c:pt idx="12657">
                  <c:v>40372</c:v>
                </c:pt>
                <c:pt idx="12658">
                  <c:v>40373</c:v>
                </c:pt>
                <c:pt idx="12659">
                  <c:v>40374</c:v>
                </c:pt>
                <c:pt idx="12660">
                  <c:v>40375</c:v>
                </c:pt>
                <c:pt idx="12661">
                  <c:v>40378</c:v>
                </c:pt>
                <c:pt idx="12662">
                  <c:v>40379</c:v>
                </c:pt>
                <c:pt idx="12663">
                  <c:v>40380</c:v>
                </c:pt>
                <c:pt idx="12664">
                  <c:v>40381</c:v>
                </c:pt>
                <c:pt idx="12665">
                  <c:v>40382</c:v>
                </c:pt>
                <c:pt idx="12666">
                  <c:v>40385</c:v>
                </c:pt>
                <c:pt idx="12667">
                  <c:v>40386</c:v>
                </c:pt>
                <c:pt idx="12668">
                  <c:v>40387</c:v>
                </c:pt>
                <c:pt idx="12669">
                  <c:v>40388</c:v>
                </c:pt>
                <c:pt idx="12670">
                  <c:v>40389</c:v>
                </c:pt>
                <c:pt idx="12671">
                  <c:v>40392</c:v>
                </c:pt>
                <c:pt idx="12672">
                  <c:v>40393</c:v>
                </c:pt>
                <c:pt idx="12673">
                  <c:v>40394</c:v>
                </c:pt>
                <c:pt idx="12674">
                  <c:v>40395</c:v>
                </c:pt>
                <c:pt idx="12675">
                  <c:v>40396</c:v>
                </c:pt>
                <c:pt idx="12676">
                  <c:v>40399</c:v>
                </c:pt>
                <c:pt idx="12677">
                  <c:v>40400</c:v>
                </c:pt>
                <c:pt idx="12678">
                  <c:v>40401</c:v>
                </c:pt>
                <c:pt idx="12679">
                  <c:v>40402</c:v>
                </c:pt>
                <c:pt idx="12680">
                  <c:v>40403</c:v>
                </c:pt>
                <c:pt idx="12681">
                  <c:v>40406</c:v>
                </c:pt>
                <c:pt idx="12682">
                  <c:v>40407</c:v>
                </c:pt>
                <c:pt idx="12683">
                  <c:v>40408</c:v>
                </c:pt>
                <c:pt idx="12684">
                  <c:v>40409</c:v>
                </c:pt>
                <c:pt idx="12685">
                  <c:v>40410</c:v>
                </c:pt>
                <c:pt idx="12686">
                  <c:v>40413</c:v>
                </c:pt>
                <c:pt idx="12687">
                  <c:v>40414</c:v>
                </c:pt>
                <c:pt idx="12688">
                  <c:v>40415</c:v>
                </c:pt>
                <c:pt idx="12689">
                  <c:v>40416</c:v>
                </c:pt>
                <c:pt idx="12690">
                  <c:v>40417</c:v>
                </c:pt>
                <c:pt idx="12691">
                  <c:v>40420</c:v>
                </c:pt>
                <c:pt idx="12692">
                  <c:v>40421</c:v>
                </c:pt>
                <c:pt idx="12693">
                  <c:v>40422</c:v>
                </c:pt>
                <c:pt idx="12694">
                  <c:v>40423</c:v>
                </c:pt>
                <c:pt idx="12695">
                  <c:v>40424</c:v>
                </c:pt>
                <c:pt idx="12696">
                  <c:v>40427</c:v>
                </c:pt>
                <c:pt idx="12697">
                  <c:v>40428</c:v>
                </c:pt>
                <c:pt idx="12698">
                  <c:v>40429</c:v>
                </c:pt>
                <c:pt idx="12699">
                  <c:v>40430</c:v>
                </c:pt>
                <c:pt idx="12700">
                  <c:v>40431</c:v>
                </c:pt>
                <c:pt idx="12701">
                  <c:v>40434</c:v>
                </c:pt>
                <c:pt idx="12702">
                  <c:v>40435</c:v>
                </c:pt>
                <c:pt idx="12703">
                  <c:v>40436</c:v>
                </c:pt>
                <c:pt idx="12704">
                  <c:v>40437</c:v>
                </c:pt>
                <c:pt idx="12705">
                  <c:v>40438</c:v>
                </c:pt>
                <c:pt idx="12706">
                  <c:v>40441</c:v>
                </c:pt>
                <c:pt idx="12707">
                  <c:v>40442</c:v>
                </c:pt>
                <c:pt idx="12708">
                  <c:v>40443</c:v>
                </c:pt>
                <c:pt idx="12709">
                  <c:v>40444</c:v>
                </c:pt>
                <c:pt idx="12710">
                  <c:v>40445</c:v>
                </c:pt>
                <c:pt idx="12711">
                  <c:v>40448</c:v>
                </c:pt>
                <c:pt idx="12712">
                  <c:v>40449</c:v>
                </c:pt>
                <c:pt idx="12713">
                  <c:v>40450</c:v>
                </c:pt>
                <c:pt idx="12714">
                  <c:v>40451</c:v>
                </c:pt>
                <c:pt idx="12715">
                  <c:v>40452</c:v>
                </c:pt>
                <c:pt idx="12716">
                  <c:v>40455</c:v>
                </c:pt>
                <c:pt idx="12717">
                  <c:v>40456</c:v>
                </c:pt>
                <c:pt idx="12718">
                  <c:v>40457</c:v>
                </c:pt>
                <c:pt idx="12719">
                  <c:v>40458</c:v>
                </c:pt>
                <c:pt idx="12720">
                  <c:v>40459</c:v>
                </c:pt>
                <c:pt idx="12721">
                  <c:v>40462</c:v>
                </c:pt>
                <c:pt idx="12722">
                  <c:v>40463</c:v>
                </c:pt>
                <c:pt idx="12723">
                  <c:v>40464</c:v>
                </c:pt>
                <c:pt idx="12724">
                  <c:v>40465</c:v>
                </c:pt>
                <c:pt idx="12725">
                  <c:v>40466</c:v>
                </c:pt>
                <c:pt idx="12726">
                  <c:v>40469</c:v>
                </c:pt>
                <c:pt idx="12727">
                  <c:v>40470</c:v>
                </c:pt>
                <c:pt idx="12728">
                  <c:v>40471</c:v>
                </c:pt>
                <c:pt idx="12729">
                  <c:v>40472</c:v>
                </c:pt>
                <c:pt idx="12730">
                  <c:v>40473</c:v>
                </c:pt>
                <c:pt idx="12731">
                  <c:v>40476</c:v>
                </c:pt>
                <c:pt idx="12732">
                  <c:v>40477</c:v>
                </c:pt>
                <c:pt idx="12733">
                  <c:v>40478</c:v>
                </c:pt>
                <c:pt idx="12734">
                  <c:v>40479</c:v>
                </c:pt>
                <c:pt idx="12735">
                  <c:v>40480</c:v>
                </c:pt>
                <c:pt idx="12736">
                  <c:v>40483</c:v>
                </c:pt>
                <c:pt idx="12737">
                  <c:v>40484</c:v>
                </c:pt>
                <c:pt idx="12738">
                  <c:v>40485</c:v>
                </c:pt>
                <c:pt idx="12739">
                  <c:v>40486</c:v>
                </c:pt>
                <c:pt idx="12740">
                  <c:v>40487</c:v>
                </c:pt>
                <c:pt idx="12741">
                  <c:v>40490</c:v>
                </c:pt>
                <c:pt idx="12742">
                  <c:v>40491</c:v>
                </c:pt>
                <c:pt idx="12743">
                  <c:v>40492</c:v>
                </c:pt>
                <c:pt idx="12744">
                  <c:v>40493</c:v>
                </c:pt>
                <c:pt idx="12745">
                  <c:v>40494</c:v>
                </c:pt>
                <c:pt idx="12746">
                  <c:v>40497</c:v>
                </c:pt>
                <c:pt idx="12747">
                  <c:v>40498</c:v>
                </c:pt>
                <c:pt idx="12748">
                  <c:v>40499</c:v>
                </c:pt>
                <c:pt idx="12749">
                  <c:v>40500</c:v>
                </c:pt>
                <c:pt idx="12750">
                  <c:v>40501</c:v>
                </c:pt>
                <c:pt idx="12751">
                  <c:v>40504</c:v>
                </c:pt>
                <c:pt idx="12752">
                  <c:v>40505</c:v>
                </c:pt>
                <c:pt idx="12753">
                  <c:v>40506</c:v>
                </c:pt>
                <c:pt idx="12754">
                  <c:v>40507</c:v>
                </c:pt>
                <c:pt idx="12755">
                  <c:v>40508</c:v>
                </c:pt>
                <c:pt idx="12756">
                  <c:v>40511</c:v>
                </c:pt>
                <c:pt idx="12757">
                  <c:v>40512</c:v>
                </c:pt>
                <c:pt idx="12758">
                  <c:v>40513</c:v>
                </c:pt>
                <c:pt idx="12759">
                  <c:v>40514</c:v>
                </c:pt>
                <c:pt idx="12760">
                  <c:v>40515</c:v>
                </c:pt>
                <c:pt idx="12761">
                  <c:v>40518</c:v>
                </c:pt>
                <c:pt idx="12762">
                  <c:v>40519</c:v>
                </c:pt>
                <c:pt idx="12763">
                  <c:v>40520</c:v>
                </c:pt>
                <c:pt idx="12764">
                  <c:v>40521</c:v>
                </c:pt>
                <c:pt idx="12765">
                  <c:v>40522</c:v>
                </c:pt>
                <c:pt idx="12766">
                  <c:v>40525</c:v>
                </c:pt>
                <c:pt idx="12767">
                  <c:v>40526</c:v>
                </c:pt>
                <c:pt idx="12768">
                  <c:v>40527</c:v>
                </c:pt>
                <c:pt idx="12769">
                  <c:v>40528</c:v>
                </c:pt>
                <c:pt idx="12770">
                  <c:v>40529</c:v>
                </c:pt>
                <c:pt idx="12771">
                  <c:v>40532</c:v>
                </c:pt>
                <c:pt idx="12772">
                  <c:v>40533</c:v>
                </c:pt>
                <c:pt idx="12773">
                  <c:v>40534</c:v>
                </c:pt>
                <c:pt idx="12774">
                  <c:v>40535</c:v>
                </c:pt>
                <c:pt idx="12775">
                  <c:v>40536</c:v>
                </c:pt>
                <c:pt idx="12776">
                  <c:v>40539</c:v>
                </c:pt>
                <c:pt idx="12777">
                  <c:v>40540</c:v>
                </c:pt>
                <c:pt idx="12778">
                  <c:v>40541</c:v>
                </c:pt>
                <c:pt idx="12779">
                  <c:v>40542</c:v>
                </c:pt>
                <c:pt idx="12780">
                  <c:v>40543</c:v>
                </c:pt>
                <c:pt idx="12781">
                  <c:v>40546</c:v>
                </c:pt>
                <c:pt idx="12782">
                  <c:v>40547</c:v>
                </c:pt>
                <c:pt idx="12783">
                  <c:v>40548</c:v>
                </c:pt>
                <c:pt idx="12784">
                  <c:v>40549</c:v>
                </c:pt>
                <c:pt idx="12785">
                  <c:v>40550</c:v>
                </c:pt>
                <c:pt idx="12786">
                  <c:v>40553</c:v>
                </c:pt>
                <c:pt idx="12787">
                  <c:v>40554</c:v>
                </c:pt>
                <c:pt idx="12788">
                  <c:v>40555</c:v>
                </c:pt>
                <c:pt idx="12789">
                  <c:v>40556</c:v>
                </c:pt>
                <c:pt idx="12790">
                  <c:v>40557</c:v>
                </c:pt>
                <c:pt idx="12791">
                  <c:v>40560</c:v>
                </c:pt>
                <c:pt idx="12792">
                  <c:v>40561</c:v>
                </c:pt>
                <c:pt idx="12793">
                  <c:v>40562</c:v>
                </c:pt>
                <c:pt idx="12794">
                  <c:v>40563</c:v>
                </c:pt>
                <c:pt idx="12795">
                  <c:v>40564</c:v>
                </c:pt>
                <c:pt idx="12796">
                  <c:v>40567</c:v>
                </c:pt>
                <c:pt idx="12797">
                  <c:v>40568</c:v>
                </c:pt>
                <c:pt idx="12798">
                  <c:v>40569</c:v>
                </c:pt>
                <c:pt idx="12799">
                  <c:v>40570</c:v>
                </c:pt>
                <c:pt idx="12800">
                  <c:v>40571</c:v>
                </c:pt>
                <c:pt idx="12801">
                  <c:v>40574</c:v>
                </c:pt>
                <c:pt idx="12802">
                  <c:v>40575</c:v>
                </c:pt>
                <c:pt idx="12803">
                  <c:v>40576</c:v>
                </c:pt>
                <c:pt idx="12804">
                  <c:v>40577</c:v>
                </c:pt>
                <c:pt idx="12805">
                  <c:v>40578</c:v>
                </c:pt>
                <c:pt idx="12806">
                  <c:v>40581</c:v>
                </c:pt>
                <c:pt idx="12807">
                  <c:v>40582</c:v>
                </c:pt>
                <c:pt idx="12808">
                  <c:v>40583</c:v>
                </c:pt>
                <c:pt idx="12809">
                  <c:v>40584</c:v>
                </c:pt>
                <c:pt idx="12810">
                  <c:v>40585</c:v>
                </c:pt>
                <c:pt idx="12811">
                  <c:v>40588</c:v>
                </c:pt>
                <c:pt idx="12812">
                  <c:v>40589</c:v>
                </c:pt>
                <c:pt idx="12813">
                  <c:v>40590</c:v>
                </c:pt>
                <c:pt idx="12814">
                  <c:v>40591</c:v>
                </c:pt>
                <c:pt idx="12815">
                  <c:v>40592</c:v>
                </c:pt>
                <c:pt idx="12816">
                  <c:v>40595</c:v>
                </c:pt>
                <c:pt idx="12817">
                  <c:v>40596</c:v>
                </c:pt>
                <c:pt idx="12818">
                  <c:v>40597</c:v>
                </c:pt>
                <c:pt idx="12819">
                  <c:v>40598</c:v>
                </c:pt>
                <c:pt idx="12820">
                  <c:v>40599</c:v>
                </c:pt>
                <c:pt idx="12821">
                  <c:v>40602</c:v>
                </c:pt>
                <c:pt idx="12822">
                  <c:v>40603</c:v>
                </c:pt>
                <c:pt idx="12823">
                  <c:v>40604</c:v>
                </c:pt>
                <c:pt idx="12824">
                  <c:v>40605</c:v>
                </c:pt>
                <c:pt idx="12825">
                  <c:v>40606</c:v>
                </c:pt>
                <c:pt idx="12826">
                  <c:v>40609</c:v>
                </c:pt>
                <c:pt idx="12827">
                  <c:v>40610</c:v>
                </c:pt>
                <c:pt idx="12828">
                  <c:v>40611</c:v>
                </c:pt>
                <c:pt idx="12829">
                  <c:v>40612</c:v>
                </c:pt>
                <c:pt idx="12830">
                  <c:v>40613</c:v>
                </c:pt>
                <c:pt idx="12831">
                  <c:v>40616</c:v>
                </c:pt>
                <c:pt idx="12832">
                  <c:v>40617</c:v>
                </c:pt>
                <c:pt idx="12833">
                  <c:v>40618</c:v>
                </c:pt>
                <c:pt idx="12834">
                  <c:v>40619</c:v>
                </c:pt>
                <c:pt idx="12835">
                  <c:v>40620</c:v>
                </c:pt>
                <c:pt idx="12836">
                  <c:v>40623</c:v>
                </c:pt>
                <c:pt idx="12837">
                  <c:v>40624</c:v>
                </c:pt>
                <c:pt idx="12838">
                  <c:v>40625</c:v>
                </c:pt>
                <c:pt idx="12839">
                  <c:v>40626</c:v>
                </c:pt>
                <c:pt idx="12840">
                  <c:v>40627</c:v>
                </c:pt>
                <c:pt idx="12841">
                  <c:v>40630</c:v>
                </c:pt>
                <c:pt idx="12842">
                  <c:v>40631</c:v>
                </c:pt>
                <c:pt idx="12843">
                  <c:v>40632</c:v>
                </c:pt>
                <c:pt idx="12844">
                  <c:v>40633</c:v>
                </c:pt>
                <c:pt idx="12845">
                  <c:v>40634</c:v>
                </c:pt>
                <c:pt idx="12846">
                  <c:v>40637</c:v>
                </c:pt>
                <c:pt idx="12847">
                  <c:v>40638</c:v>
                </c:pt>
                <c:pt idx="12848">
                  <c:v>40639</c:v>
                </c:pt>
                <c:pt idx="12849">
                  <c:v>40640</c:v>
                </c:pt>
                <c:pt idx="12850">
                  <c:v>40641</c:v>
                </c:pt>
                <c:pt idx="12851">
                  <c:v>40644</c:v>
                </c:pt>
                <c:pt idx="12852">
                  <c:v>40645</c:v>
                </c:pt>
                <c:pt idx="12853">
                  <c:v>40646</c:v>
                </c:pt>
                <c:pt idx="12854">
                  <c:v>40647</c:v>
                </c:pt>
                <c:pt idx="12855">
                  <c:v>40648</c:v>
                </c:pt>
                <c:pt idx="12856">
                  <c:v>40651</c:v>
                </c:pt>
                <c:pt idx="12857">
                  <c:v>40652</c:v>
                </c:pt>
                <c:pt idx="12858">
                  <c:v>40653</c:v>
                </c:pt>
                <c:pt idx="12859">
                  <c:v>40654</c:v>
                </c:pt>
                <c:pt idx="12860">
                  <c:v>40655</c:v>
                </c:pt>
                <c:pt idx="12861">
                  <c:v>40658</c:v>
                </c:pt>
                <c:pt idx="12862">
                  <c:v>40659</c:v>
                </c:pt>
                <c:pt idx="12863">
                  <c:v>40660</c:v>
                </c:pt>
                <c:pt idx="12864">
                  <c:v>40661</c:v>
                </c:pt>
                <c:pt idx="12865">
                  <c:v>40662</c:v>
                </c:pt>
                <c:pt idx="12866">
                  <c:v>40665</c:v>
                </c:pt>
                <c:pt idx="12867">
                  <c:v>40666</c:v>
                </c:pt>
                <c:pt idx="12868">
                  <c:v>40667</c:v>
                </c:pt>
                <c:pt idx="12869">
                  <c:v>40668</c:v>
                </c:pt>
                <c:pt idx="12870">
                  <c:v>40669</c:v>
                </c:pt>
                <c:pt idx="12871">
                  <c:v>40672</c:v>
                </c:pt>
                <c:pt idx="12872">
                  <c:v>40673</c:v>
                </c:pt>
                <c:pt idx="12873">
                  <c:v>40674</c:v>
                </c:pt>
                <c:pt idx="12874">
                  <c:v>40675</c:v>
                </c:pt>
                <c:pt idx="12875">
                  <c:v>40676</c:v>
                </c:pt>
                <c:pt idx="12876">
                  <c:v>40679</c:v>
                </c:pt>
                <c:pt idx="12877">
                  <c:v>40680</c:v>
                </c:pt>
                <c:pt idx="12878">
                  <c:v>40681</c:v>
                </c:pt>
                <c:pt idx="12879">
                  <c:v>40682</c:v>
                </c:pt>
                <c:pt idx="12880">
                  <c:v>40683</c:v>
                </c:pt>
                <c:pt idx="12881">
                  <c:v>40686</c:v>
                </c:pt>
                <c:pt idx="12882">
                  <c:v>40687</c:v>
                </c:pt>
                <c:pt idx="12883">
                  <c:v>40688</c:v>
                </c:pt>
                <c:pt idx="12884">
                  <c:v>40689</c:v>
                </c:pt>
                <c:pt idx="12885">
                  <c:v>40690</c:v>
                </c:pt>
                <c:pt idx="12886">
                  <c:v>40693</c:v>
                </c:pt>
                <c:pt idx="12887">
                  <c:v>40694</c:v>
                </c:pt>
                <c:pt idx="12888">
                  <c:v>40695</c:v>
                </c:pt>
                <c:pt idx="12889">
                  <c:v>40696</c:v>
                </c:pt>
                <c:pt idx="12890">
                  <c:v>40697</c:v>
                </c:pt>
                <c:pt idx="12891">
                  <c:v>40700</c:v>
                </c:pt>
                <c:pt idx="12892">
                  <c:v>40701</c:v>
                </c:pt>
                <c:pt idx="12893">
                  <c:v>40702</c:v>
                </c:pt>
                <c:pt idx="12894">
                  <c:v>40703</c:v>
                </c:pt>
                <c:pt idx="12895">
                  <c:v>40704</c:v>
                </c:pt>
                <c:pt idx="12896">
                  <c:v>40707</c:v>
                </c:pt>
                <c:pt idx="12897">
                  <c:v>40708</c:v>
                </c:pt>
                <c:pt idx="12898">
                  <c:v>40709</c:v>
                </c:pt>
                <c:pt idx="12899">
                  <c:v>40710</c:v>
                </c:pt>
                <c:pt idx="12900">
                  <c:v>40711</c:v>
                </c:pt>
                <c:pt idx="12901">
                  <c:v>40714</c:v>
                </c:pt>
                <c:pt idx="12902">
                  <c:v>40715</c:v>
                </c:pt>
                <c:pt idx="12903">
                  <c:v>40716</c:v>
                </c:pt>
                <c:pt idx="12904">
                  <c:v>40717</c:v>
                </c:pt>
                <c:pt idx="12905">
                  <c:v>40718</c:v>
                </c:pt>
                <c:pt idx="12906">
                  <c:v>40721</c:v>
                </c:pt>
                <c:pt idx="12907">
                  <c:v>40722</c:v>
                </c:pt>
                <c:pt idx="12908">
                  <c:v>40723</c:v>
                </c:pt>
                <c:pt idx="12909">
                  <c:v>40724</c:v>
                </c:pt>
                <c:pt idx="12910">
                  <c:v>40725</c:v>
                </c:pt>
                <c:pt idx="12911">
                  <c:v>40728</c:v>
                </c:pt>
                <c:pt idx="12912">
                  <c:v>40729</c:v>
                </c:pt>
                <c:pt idx="12913">
                  <c:v>40730</c:v>
                </c:pt>
                <c:pt idx="12914">
                  <c:v>40731</c:v>
                </c:pt>
                <c:pt idx="12915">
                  <c:v>40732</c:v>
                </c:pt>
                <c:pt idx="12916">
                  <c:v>40735</c:v>
                </c:pt>
                <c:pt idx="12917">
                  <c:v>40736</c:v>
                </c:pt>
                <c:pt idx="12918">
                  <c:v>40737</c:v>
                </c:pt>
                <c:pt idx="12919">
                  <c:v>40738</c:v>
                </c:pt>
                <c:pt idx="12920">
                  <c:v>40739</c:v>
                </c:pt>
                <c:pt idx="12921">
                  <c:v>40742</c:v>
                </c:pt>
                <c:pt idx="12922">
                  <c:v>40743</c:v>
                </c:pt>
                <c:pt idx="12923">
                  <c:v>40744</c:v>
                </c:pt>
                <c:pt idx="12924">
                  <c:v>40745</c:v>
                </c:pt>
                <c:pt idx="12925">
                  <c:v>40746</c:v>
                </c:pt>
                <c:pt idx="12926">
                  <c:v>40749</c:v>
                </c:pt>
                <c:pt idx="12927">
                  <c:v>40750</c:v>
                </c:pt>
                <c:pt idx="12928">
                  <c:v>40751</c:v>
                </c:pt>
                <c:pt idx="12929">
                  <c:v>40752</c:v>
                </c:pt>
                <c:pt idx="12930">
                  <c:v>40753</c:v>
                </c:pt>
                <c:pt idx="12931">
                  <c:v>40756</c:v>
                </c:pt>
                <c:pt idx="12932">
                  <c:v>40757</c:v>
                </c:pt>
                <c:pt idx="12933">
                  <c:v>40758</c:v>
                </c:pt>
                <c:pt idx="12934">
                  <c:v>40759</c:v>
                </c:pt>
                <c:pt idx="12935">
                  <c:v>40760</c:v>
                </c:pt>
                <c:pt idx="12936">
                  <c:v>40763</c:v>
                </c:pt>
                <c:pt idx="12937">
                  <c:v>40764</c:v>
                </c:pt>
                <c:pt idx="12938">
                  <c:v>40765</c:v>
                </c:pt>
                <c:pt idx="12939">
                  <c:v>40766</c:v>
                </c:pt>
                <c:pt idx="12940">
                  <c:v>40767</c:v>
                </c:pt>
                <c:pt idx="12941">
                  <c:v>40770</c:v>
                </c:pt>
                <c:pt idx="12942">
                  <c:v>40771</c:v>
                </c:pt>
                <c:pt idx="12943">
                  <c:v>40772</c:v>
                </c:pt>
                <c:pt idx="12944">
                  <c:v>40773</c:v>
                </c:pt>
                <c:pt idx="12945">
                  <c:v>40774</c:v>
                </c:pt>
                <c:pt idx="12946">
                  <c:v>40777</c:v>
                </c:pt>
                <c:pt idx="12947">
                  <c:v>40778</c:v>
                </c:pt>
                <c:pt idx="12948">
                  <c:v>40779</c:v>
                </c:pt>
                <c:pt idx="12949">
                  <c:v>40780</c:v>
                </c:pt>
                <c:pt idx="12950">
                  <c:v>40781</c:v>
                </c:pt>
                <c:pt idx="12951">
                  <c:v>40784</c:v>
                </c:pt>
                <c:pt idx="12952">
                  <c:v>40785</c:v>
                </c:pt>
                <c:pt idx="12953">
                  <c:v>40786</c:v>
                </c:pt>
                <c:pt idx="12954">
                  <c:v>40787</c:v>
                </c:pt>
                <c:pt idx="12955">
                  <c:v>40788</c:v>
                </c:pt>
                <c:pt idx="12956">
                  <c:v>40791</c:v>
                </c:pt>
                <c:pt idx="12957">
                  <c:v>40792</c:v>
                </c:pt>
                <c:pt idx="12958">
                  <c:v>40793</c:v>
                </c:pt>
                <c:pt idx="12959">
                  <c:v>40794</c:v>
                </c:pt>
                <c:pt idx="12960">
                  <c:v>40795</c:v>
                </c:pt>
                <c:pt idx="12961">
                  <c:v>40798</c:v>
                </c:pt>
                <c:pt idx="12962">
                  <c:v>40799</c:v>
                </c:pt>
                <c:pt idx="12963">
                  <c:v>40800</c:v>
                </c:pt>
                <c:pt idx="12964">
                  <c:v>40801</c:v>
                </c:pt>
                <c:pt idx="12965">
                  <c:v>40802</c:v>
                </c:pt>
                <c:pt idx="12966">
                  <c:v>40805</c:v>
                </c:pt>
                <c:pt idx="12967">
                  <c:v>40806</c:v>
                </c:pt>
                <c:pt idx="12968">
                  <c:v>40807</c:v>
                </c:pt>
                <c:pt idx="12969">
                  <c:v>40808</c:v>
                </c:pt>
                <c:pt idx="12970">
                  <c:v>40809</c:v>
                </c:pt>
                <c:pt idx="12971">
                  <c:v>40812</c:v>
                </c:pt>
                <c:pt idx="12972">
                  <c:v>40813</c:v>
                </c:pt>
                <c:pt idx="12973">
                  <c:v>40814</c:v>
                </c:pt>
                <c:pt idx="12974">
                  <c:v>40815</c:v>
                </c:pt>
                <c:pt idx="12975">
                  <c:v>40816</c:v>
                </c:pt>
                <c:pt idx="12976">
                  <c:v>40819</c:v>
                </c:pt>
                <c:pt idx="12977">
                  <c:v>40820</c:v>
                </c:pt>
                <c:pt idx="12978">
                  <c:v>40821</c:v>
                </c:pt>
                <c:pt idx="12979">
                  <c:v>40822</c:v>
                </c:pt>
                <c:pt idx="12980">
                  <c:v>40823</c:v>
                </c:pt>
                <c:pt idx="12981">
                  <c:v>40826</c:v>
                </c:pt>
                <c:pt idx="12982">
                  <c:v>40827</c:v>
                </c:pt>
                <c:pt idx="12983">
                  <c:v>40828</c:v>
                </c:pt>
                <c:pt idx="12984">
                  <c:v>40829</c:v>
                </c:pt>
                <c:pt idx="12985">
                  <c:v>40830</c:v>
                </c:pt>
                <c:pt idx="12986">
                  <c:v>40833</c:v>
                </c:pt>
                <c:pt idx="12987">
                  <c:v>40834</c:v>
                </c:pt>
                <c:pt idx="12988">
                  <c:v>40835</c:v>
                </c:pt>
                <c:pt idx="12989">
                  <c:v>40836</c:v>
                </c:pt>
                <c:pt idx="12990">
                  <c:v>40837</c:v>
                </c:pt>
                <c:pt idx="12991">
                  <c:v>40840</c:v>
                </c:pt>
                <c:pt idx="12992">
                  <c:v>40841</c:v>
                </c:pt>
                <c:pt idx="12993">
                  <c:v>40842</c:v>
                </c:pt>
                <c:pt idx="12994">
                  <c:v>40843</c:v>
                </c:pt>
                <c:pt idx="12995">
                  <c:v>40844</c:v>
                </c:pt>
                <c:pt idx="12996">
                  <c:v>40847</c:v>
                </c:pt>
                <c:pt idx="12997">
                  <c:v>40848</c:v>
                </c:pt>
                <c:pt idx="12998">
                  <c:v>40849</c:v>
                </c:pt>
                <c:pt idx="12999">
                  <c:v>40850</c:v>
                </c:pt>
                <c:pt idx="13000">
                  <c:v>40851</c:v>
                </c:pt>
                <c:pt idx="13001">
                  <c:v>40854</c:v>
                </c:pt>
                <c:pt idx="13002">
                  <c:v>40855</c:v>
                </c:pt>
                <c:pt idx="13003">
                  <c:v>40856</c:v>
                </c:pt>
                <c:pt idx="13004">
                  <c:v>40857</c:v>
                </c:pt>
                <c:pt idx="13005">
                  <c:v>40858</c:v>
                </c:pt>
                <c:pt idx="13006">
                  <c:v>40861</c:v>
                </c:pt>
                <c:pt idx="13007">
                  <c:v>40862</c:v>
                </c:pt>
                <c:pt idx="13008">
                  <c:v>40863</c:v>
                </c:pt>
                <c:pt idx="13009">
                  <c:v>40864</c:v>
                </c:pt>
                <c:pt idx="13010">
                  <c:v>40865</c:v>
                </c:pt>
                <c:pt idx="13011">
                  <c:v>40868</c:v>
                </c:pt>
                <c:pt idx="13012">
                  <c:v>40869</c:v>
                </c:pt>
                <c:pt idx="13013">
                  <c:v>40870</c:v>
                </c:pt>
                <c:pt idx="13014">
                  <c:v>40871</c:v>
                </c:pt>
                <c:pt idx="13015">
                  <c:v>40872</c:v>
                </c:pt>
                <c:pt idx="13016">
                  <c:v>40875</c:v>
                </c:pt>
                <c:pt idx="13017">
                  <c:v>40876</c:v>
                </c:pt>
                <c:pt idx="13018">
                  <c:v>40877</c:v>
                </c:pt>
                <c:pt idx="13019">
                  <c:v>40878</c:v>
                </c:pt>
                <c:pt idx="13020">
                  <c:v>40879</c:v>
                </c:pt>
                <c:pt idx="13021">
                  <c:v>40882</c:v>
                </c:pt>
                <c:pt idx="13022">
                  <c:v>40883</c:v>
                </c:pt>
                <c:pt idx="13023">
                  <c:v>40884</c:v>
                </c:pt>
                <c:pt idx="13024">
                  <c:v>40885</c:v>
                </c:pt>
                <c:pt idx="13025">
                  <c:v>40886</c:v>
                </c:pt>
                <c:pt idx="13026">
                  <c:v>40889</c:v>
                </c:pt>
                <c:pt idx="13027">
                  <c:v>40890</c:v>
                </c:pt>
                <c:pt idx="13028">
                  <c:v>40891</c:v>
                </c:pt>
                <c:pt idx="13029">
                  <c:v>40892</c:v>
                </c:pt>
                <c:pt idx="13030">
                  <c:v>40893</c:v>
                </c:pt>
                <c:pt idx="13031">
                  <c:v>40896</c:v>
                </c:pt>
                <c:pt idx="13032">
                  <c:v>40897</c:v>
                </c:pt>
                <c:pt idx="13033">
                  <c:v>40898</c:v>
                </c:pt>
                <c:pt idx="13034">
                  <c:v>40899</c:v>
                </c:pt>
                <c:pt idx="13035">
                  <c:v>40900</c:v>
                </c:pt>
                <c:pt idx="13036">
                  <c:v>40903</c:v>
                </c:pt>
                <c:pt idx="13037">
                  <c:v>40904</c:v>
                </c:pt>
                <c:pt idx="13038">
                  <c:v>40905</c:v>
                </c:pt>
                <c:pt idx="13039">
                  <c:v>40906</c:v>
                </c:pt>
                <c:pt idx="13040">
                  <c:v>40907</c:v>
                </c:pt>
                <c:pt idx="13041">
                  <c:v>40910</c:v>
                </c:pt>
                <c:pt idx="13042">
                  <c:v>40911</c:v>
                </c:pt>
                <c:pt idx="13043">
                  <c:v>40912</c:v>
                </c:pt>
                <c:pt idx="13044">
                  <c:v>40913</c:v>
                </c:pt>
                <c:pt idx="13045">
                  <c:v>40914</c:v>
                </c:pt>
                <c:pt idx="13046">
                  <c:v>40917</c:v>
                </c:pt>
                <c:pt idx="13047">
                  <c:v>40918</c:v>
                </c:pt>
                <c:pt idx="13048">
                  <c:v>40919</c:v>
                </c:pt>
                <c:pt idx="13049">
                  <c:v>40920</c:v>
                </c:pt>
                <c:pt idx="13050">
                  <c:v>40921</c:v>
                </c:pt>
                <c:pt idx="13051">
                  <c:v>40924</c:v>
                </c:pt>
                <c:pt idx="13052">
                  <c:v>40925</c:v>
                </c:pt>
                <c:pt idx="13053">
                  <c:v>40926</c:v>
                </c:pt>
                <c:pt idx="13054">
                  <c:v>40927</c:v>
                </c:pt>
                <c:pt idx="13055">
                  <c:v>40928</c:v>
                </c:pt>
                <c:pt idx="13056">
                  <c:v>40931</c:v>
                </c:pt>
                <c:pt idx="13057">
                  <c:v>40932</c:v>
                </c:pt>
                <c:pt idx="13058">
                  <c:v>40933</c:v>
                </c:pt>
                <c:pt idx="13059">
                  <c:v>40934</c:v>
                </c:pt>
                <c:pt idx="13060">
                  <c:v>40935</c:v>
                </c:pt>
                <c:pt idx="13061">
                  <c:v>40938</c:v>
                </c:pt>
                <c:pt idx="13062">
                  <c:v>40939</c:v>
                </c:pt>
                <c:pt idx="13063">
                  <c:v>40940</c:v>
                </c:pt>
                <c:pt idx="13064">
                  <c:v>40941</c:v>
                </c:pt>
                <c:pt idx="13065">
                  <c:v>40942</c:v>
                </c:pt>
                <c:pt idx="13066">
                  <c:v>40945</c:v>
                </c:pt>
                <c:pt idx="13067">
                  <c:v>40946</c:v>
                </c:pt>
                <c:pt idx="13068">
                  <c:v>40947</c:v>
                </c:pt>
                <c:pt idx="13069">
                  <c:v>40948</c:v>
                </c:pt>
                <c:pt idx="13070">
                  <c:v>40949</c:v>
                </c:pt>
                <c:pt idx="13071">
                  <c:v>40952</c:v>
                </c:pt>
                <c:pt idx="13072">
                  <c:v>40953</c:v>
                </c:pt>
                <c:pt idx="13073">
                  <c:v>40954</c:v>
                </c:pt>
                <c:pt idx="13074">
                  <c:v>40955</c:v>
                </c:pt>
                <c:pt idx="13075">
                  <c:v>40956</c:v>
                </c:pt>
                <c:pt idx="13076">
                  <c:v>40959</c:v>
                </c:pt>
                <c:pt idx="13077">
                  <c:v>40960</c:v>
                </c:pt>
                <c:pt idx="13078">
                  <c:v>40961</c:v>
                </c:pt>
                <c:pt idx="13079">
                  <c:v>40962</c:v>
                </c:pt>
                <c:pt idx="13080">
                  <c:v>40963</c:v>
                </c:pt>
                <c:pt idx="13081">
                  <c:v>40966</c:v>
                </c:pt>
                <c:pt idx="13082">
                  <c:v>40967</c:v>
                </c:pt>
                <c:pt idx="13083">
                  <c:v>40968</c:v>
                </c:pt>
                <c:pt idx="13084">
                  <c:v>40969</c:v>
                </c:pt>
                <c:pt idx="13085">
                  <c:v>40970</c:v>
                </c:pt>
                <c:pt idx="13086">
                  <c:v>40973</c:v>
                </c:pt>
                <c:pt idx="13087">
                  <c:v>40974</c:v>
                </c:pt>
                <c:pt idx="13088">
                  <c:v>40975</c:v>
                </c:pt>
                <c:pt idx="13089">
                  <c:v>40976</c:v>
                </c:pt>
                <c:pt idx="13090">
                  <c:v>40977</c:v>
                </c:pt>
                <c:pt idx="13091">
                  <c:v>40980</c:v>
                </c:pt>
                <c:pt idx="13092">
                  <c:v>40981</c:v>
                </c:pt>
                <c:pt idx="13093">
                  <c:v>40982</c:v>
                </c:pt>
                <c:pt idx="13094">
                  <c:v>40983</c:v>
                </c:pt>
                <c:pt idx="13095">
                  <c:v>40984</c:v>
                </c:pt>
                <c:pt idx="13096">
                  <c:v>40987</c:v>
                </c:pt>
                <c:pt idx="13097">
                  <c:v>40988</c:v>
                </c:pt>
                <c:pt idx="13098">
                  <c:v>40989</c:v>
                </c:pt>
                <c:pt idx="13099">
                  <c:v>40990</c:v>
                </c:pt>
                <c:pt idx="13100">
                  <c:v>40991</c:v>
                </c:pt>
                <c:pt idx="13101">
                  <c:v>40994</c:v>
                </c:pt>
                <c:pt idx="13102">
                  <c:v>40995</c:v>
                </c:pt>
                <c:pt idx="13103">
                  <c:v>40996</c:v>
                </c:pt>
                <c:pt idx="13104">
                  <c:v>40997</c:v>
                </c:pt>
                <c:pt idx="13105">
                  <c:v>40998</c:v>
                </c:pt>
                <c:pt idx="13106">
                  <c:v>41001</c:v>
                </c:pt>
                <c:pt idx="13107">
                  <c:v>41002</c:v>
                </c:pt>
                <c:pt idx="13108">
                  <c:v>41003</c:v>
                </c:pt>
                <c:pt idx="13109">
                  <c:v>41004</c:v>
                </c:pt>
                <c:pt idx="13110">
                  <c:v>41005</c:v>
                </c:pt>
                <c:pt idx="13111">
                  <c:v>41008</c:v>
                </c:pt>
                <c:pt idx="13112">
                  <c:v>41009</c:v>
                </c:pt>
                <c:pt idx="13113">
                  <c:v>41010</c:v>
                </c:pt>
                <c:pt idx="13114">
                  <c:v>41011</c:v>
                </c:pt>
                <c:pt idx="13115">
                  <c:v>41012</c:v>
                </c:pt>
                <c:pt idx="13116">
                  <c:v>41015</c:v>
                </c:pt>
                <c:pt idx="13117">
                  <c:v>41016</c:v>
                </c:pt>
                <c:pt idx="13118">
                  <c:v>41017</c:v>
                </c:pt>
                <c:pt idx="13119">
                  <c:v>41018</c:v>
                </c:pt>
                <c:pt idx="13120">
                  <c:v>41019</c:v>
                </c:pt>
                <c:pt idx="13121">
                  <c:v>41022</c:v>
                </c:pt>
                <c:pt idx="13122">
                  <c:v>41023</c:v>
                </c:pt>
                <c:pt idx="13123">
                  <c:v>41024</c:v>
                </c:pt>
                <c:pt idx="13124">
                  <c:v>41025</c:v>
                </c:pt>
                <c:pt idx="13125">
                  <c:v>41026</c:v>
                </c:pt>
                <c:pt idx="13126">
                  <c:v>41029</c:v>
                </c:pt>
                <c:pt idx="13127">
                  <c:v>41030</c:v>
                </c:pt>
                <c:pt idx="13128">
                  <c:v>41031</c:v>
                </c:pt>
                <c:pt idx="13129">
                  <c:v>41032</c:v>
                </c:pt>
                <c:pt idx="13130">
                  <c:v>41033</c:v>
                </c:pt>
                <c:pt idx="13131">
                  <c:v>41036</c:v>
                </c:pt>
                <c:pt idx="13132">
                  <c:v>41037</c:v>
                </c:pt>
                <c:pt idx="13133">
                  <c:v>41038</c:v>
                </c:pt>
                <c:pt idx="13134">
                  <c:v>41039</c:v>
                </c:pt>
                <c:pt idx="13135">
                  <c:v>41040</c:v>
                </c:pt>
                <c:pt idx="13136">
                  <c:v>41043</c:v>
                </c:pt>
                <c:pt idx="13137">
                  <c:v>41044</c:v>
                </c:pt>
                <c:pt idx="13138">
                  <c:v>41045</c:v>
                </c:pt>
                <c:pt idx="13139">
                  <c:v>41046</c:v>
                </c:pt>
                <c:pt idx="13140">
                  <c:v>41047</c:v>
                </c:pt>
                <c:pt idx="13141">
                  <c:v>41050</c:v>
                </c:pt>
                <c:pt idx="13142">
                  <c:v>41051</c:v>
                </c:pt>
                <c:pt idx="13143">
                  <c:v>41052</c:v>
                </c:pt>
                <c:pt idx="13144">
                  <c:v>41053</c:v>
                </c:pt>
                <c:pt idx="13145">
                  <c:v>41054</c:v>
                </c:pt>
                <c:pt idx="13146">
                  <c:v>41057</c:v>
                </c:pt>
                <c:pt idx="13147">
                  <c:v>41058</c:v>
                </c:pt>
                <c:pt idx="13148">
                  <c:v>41059</c:v>
                </c:pt>
                <c:pt idx="13149">
                  <c:v>41060</c:v>
                </c:pt>
                <c:pt idx="13150">
                  <c:v>41061</c:v>
                </c:pt>
                <c:pt idx="13151">
                  <c:v>41064</c:v>
                </c:pt>
                <c:pt idx="13152">
                  <c:v>41065</c:v>
                </c:pt>
                <c:pt idx="13153">
                  <c:v>41066</c:v>
                </c:pt>
                <c:pt idx="13154">
                  <c:v>41067</c:v>
                </c:pt>
                <c:pt idx="13155">
                  <c:v>41068</c:v>
                </c:pt>
                <c:pt idx="13156">
                  <c:v>41071</c:v>
                </c:pt>
                <c:pt idx="13157">
                  <c:v>41072</c:v>
                </c:pt>
                <c:pt idx="13158">
                  <c:v>41073</c:v>
                </c:pt>
                <c:pt idx="13159">
                  <c:v>41074</c:v>
                </c:pt>
                <c:pt idx="13160">
                  <c:v>41075</c:v>
                </c:pt>
                <c:pt idx="13161">
                  <c:v>41078</c:v>
                </c:pt>
                <c:pt idx="13162">
                  <c:v>41079</c:v>
                </c:pt>
                <c:pt idx="13163">
                  <c:v>41080</c:v>
                </c:pt>
                <c:pt idx="13164">
                  <c:v>41081</c:v>
                </c:pt>
                <c:pt idx="13165">
                  <c:v>41082</c:v>
                </c:pt>
                <c:pt idx="13166">
                  <c:v>41085</c:v>
                </c:pt>
                <c:pt idx="13167">
                  <c:v>41086</c:v>
                </c:pt>
                <c:pt idx="13168">
                  <c:v>41087</c:v>
                </c:pt>
                <c:pt idx="13169">
                  <c:v>41088</c:v>
                </c:pt>
                <c:pt idx="13170">
                  <c:v>41089</c:v>
                </c:pt>
                <c:pt idx="13171">
                  <c:v>41092</c:v>
                </c:pt>
                <c:pt idx="13172">
                  <c:v>41093</c:v>
                </c:pt>
                <c:pt idx="13173">
                  <c:v>41094</c:v>
                </c:pt>
                <c:pt idx="13174">
                  <c:v>41095</c:v>
                </c:pt>
                <c:pt idx="13175">
                  <c:v>41096</c:v>
                </c:pt>
                <c:pt idx="13176">
                  <c:v>41099</c:v>
                </c:pt>
                <c:pt idx="13177">
                  <c:v>41100</c:v>
                </c:pt>
                <c:pt idx="13178">
                  <c:v>41101</c:v>
                </c:pt>
                <c:pt idx="13179">
                  <c:v>41102</c:v>
                </c:pt>
                <c:pt idx="13180">
                  <c:v>41103</c:v>
                </c:pt>
                <c:pt idx="13181">
                  <c:v>41106</c:v>
                </c:pt>
                <c:pt idx="13182">
                  <c:v>41107</c:v>
                </c:pt>
                <c:pt idx="13183">
                  <c:v>41108</c:v>
                </c:pt>
                <c:pt idx="13184">
                  <c:v>41109</c:v>
                </c:pt>
                <c:pt idx="13185">
                  <c:v>41110</c:v>
                </c:pt>
                <c:pt idx="13186">
                  <c:v>41113</c:v>
                </c:pt>
                <c:pt idx="13187">
                  <c:v>41114</c:v>
                </c:pt>
                <c:pt idx="13188">
                  <c:v>41115</c:v>
                </c:pt>
                <c:pt idx="13189">
                  <c:v>41116</c:v>
                </c:pt>
                <c:pt idx="13190">
                  <c:v>41117</c:v>
                </c:pt>
                <c:pt idx="13191">
                  <c:v>41120</c:v>
                </c:pt>
                <c:pt idx="13192">
                  <c:v>41121</c:v>
                </c:pt>
                <c:pt idx="13193">
                  <c:v>41122</c:v>
                </c:pt>
                <c:pt idx="13194">
                  <c:v>41123</c:v>
                </c:pt>
                <c:pt idx="13195">
                  <c:v>41124</c:v>
                </c:pt>
                <c:pt idx="13196">
                  <c:v>41127</c:v>
                </c:pt>
                <c:pt idx="13197">
                  <c:v>41128</c:v>
                </c:pt>
                <c:pt idx="13198">
                  <c:v>41129</c:v>
                </c:pt>
                <c:pt idx="13199">
                  <c:v>41130</c:v>
                </c:pt>
                <c:pt idx="13200">
                  <c:v>41131</c:v>
                </c:pt>
                <c:pt idx="13201">
                  <c:v>41134</c:v>
                </c:pt>
                <c:pt idx="13202">
                  <c:v>41135</c:v>
                </c:pt>
                <c:pt idx="13203">
                  <c:v>41136</c:v>
                </c:pt>
                <c:pt idx="13204">
                  <c:v>41137</c:v>
                </c:pt>
                <c:pt idx="13205">
                  <c:v>41138</c:v>
                </c:pt>
                <c:pt idx="13206">
                  <c:v>41141</c:v>
                </c:pt>
                <c:pt idx="13207">
                  <c:v>41142</c:v>
                </c:pt>
                <c:pt idx="13208">
                  <c:v>41143</c:v>
                </c:pt>
                <c:pt idx="13209">
                  <c:v>41144</c:v>
                </c:pt>
                <c:pt idx="13210">
                  <c:v>41145</c:v>
                </c:pt>
                <c:pt idx="13211">
                  <c:v>41148</c:v>
                </c:pt>
                <c:pt idx="13212">
                  <c:v>41149</c:v>
                </c:pt>
                <c:pt idx="13213">
                  <c:v>41150</c:v>
                </c:pt>
                <c:pt idx="13214">
                  <c:v>41151</c:v>
                </c:pt>
                <c:pt idx="13215">
                  <c:v>41152</c:v>
                </c:pt>
                <c:pt idx="13216">
                  <c:v>41155</c:v>
                </c:pt>
                <c:pt idx="13217">
                  <c:v>41156</c:v>
                </c:pt>
                <c:pt idx="13218">
                  <c:v>41157</c:v>
                </c:pt>
                <c:pt idx="13219">
                  <c:v>41158</c:v>
                </c:pt>
                <c:pt idx="13220">
                  <c:v>41159</c:v>
                </c:pt>
                <c:pt idx="13221">
                  <c:v>41162</c:v>
                </c:pt>
                <c:pt idx="13222">
                  <c:v>41163</c:v>
                </c:pt>
                <c:pt idx="13223">
                  <c:v>41164</c:v>
                </c:pt>
                <c:pt idx="13224">
                  <c:v>41165</c:v>
                </c:pt>
                <c:pt idx="13225">
                  <c:v>41166</c:v>
                </c:pt>
                <c:pt idx="13226">
                  <c:v>41169</c:v>
                </c:pt>
                <c:pt idx="13227">
                  <c:v>41170</c:v>
                </c:pt>
                <c:pt idx="13228">
                  <c:v>41171</c:v>
                </c:pt>
                <c:pt idx="13229">
                  <c:v>41172</c:v>
                </c:pt>
                <c:pt idx="13230">
                  <c:v>41173</c:v>
                </c:pt>
                <c:pt idx="13231">
                  <c:v>41176</c:v>
                </c:pt>
                <c:pt idx="13232">
                  <c:v>41177</c:v>
                </c:pt>
                <c:pt idx="13233">
                  <c:v>41178</c:v>
                </c:pt>
                <c:pt idx="13234">
                  <c:v>41179</c:v>
                </c:pt>
                <c:pt idx="13235">
                  <c:v>41180</c:v>
                </c:pt>
                <c:pt idx="13236">
                  <c:v>41183</c:v>
                </c:pt>
                <c:pt idx="13237">
                  <c:v>41184</c:v>
                </c:pt>
                <c:pt idx="13238">
                  <c:v>41185</c:v>
                </c:pt>
                <c:pt idx="13239">
                  <c:v>41186</c:v>
                </c:pt>
                <c:pt idx="13240">
                  <c:v>41187</c:v>
                </c:pt>
                <c:pt idx="13241">
                  <c:v>41190</c:v>
                </c:pt>
                <c:pt idx="13242">
                  <c:v>41191</c:v>
                </c:pt>
                <c:pt idx="13243">
                  <c:v>41192</c:v>
                </c:pt>
                <c:pt idx="13244">
                  <c:v>41193</c:v>
                </c:pt>
                <c:pt idx="13245">
                  <c:v>41194</c:v>
                </c:pt>
                <c:pt idx="13246">
                  <c:v>41197</c:v>
                </c:pt>
                <c:pt idx="13247">
                  <c:v>41198</c:v>
                </c:pt>
                <c:pt idx="13248">
                  <c:v>41199</c:v>
                </c:pt>
                <c:pt idx="13249">
                  <c:v>41200</c:v>
                </c:pt>
                <c:pt idx="13250">
                  <c:v>41201</c:v>
                </c:pt>
                <c:pt idx="13251">
                  <c:v>41204</c:v>
                </c:pt>
                <c:pt idx="13252">
                  <c:v>41205</c:v>
                </c:pt>
                <c:pt idx="13253">
                  <c:v>41206</c:v>
                </c:pt>
                <c:pt idx="13254">
                  <c:v>41207</c:v>
                </c:pt>
                <c:pt idx="13255">
                  <c:v>41208</c:v>
                </c:pt>
                <c:pt idx="13256">
                  <c:v>41211</c:v>
                </c:pt>
                <c:pt idx="13257">
                  <c:v>41212</c:v>
                </c:pt>
                <c:pt idx="13258">
                  <c:v>41213</c:v>
                </c:pt>
                <c:pt idx="13259">
                  <c:v>41214</c:v>
                </c:pt>
                <c:pt idx="13260">
                  <c:v>41215</c:v>
                </c:pt>
                <c:pt idx="13261">
                  <c:v>41218</c:v>
                </c:pt>
                <c:pt idx="13262">
                  <c:v>41219</c:v>
                </c:pt>
                <c:pt idx="13263">
                  <c:v>41220</c:v>
                </c:pt>
                <c:pt idx="13264">
                  <c:v>41221</c:v>
                </c:pt>
                <c:pt idx="13265">
                  <c:v>41222</c:v>
                </c:pt>
                <c:pt idx="13266">
                  <c:v>41225</c:v>
                </c:pt>
                <c:pt idx="13267">
                  <c:v>41226</c:v>
                </c:pt>
                <c:pt idx="13268">
                  <c:v>41227</c:v>
                </c:pt>
                <c:pt idx="13269">
                  <c:v>41228</c:v>
                </c:pt>
                <c:pt idx="13270">
                  <c:v>41229</c:v>
                </c:pt>
                <c:pt idx="13271">
                  <c:v>41232</c:v>
                </c:pt>
                <c:pt idx="13272">
                  <c:v>41233</c:v>
                </c:pt>
                <c:pt idx="13273">
                  <c:v>41234</c:v>
                </c:pt>
                <c:pt idx="13274">
                  <c:v>41235</c:v>
                </c:pt>
                <c:pt idx="13275">
                  <c:v>41236</c:v>
                </c:pt>
                <c:pt idx="13276">
                  <c:v>41239</c:v>
                </c:pt>
                <c:pt idx="13277">
                  <c:v>41240</c:v>
                </c:pt>
                <c:pt idx="13278">
                  <c:v>41241</c:v>
                </c:pt>
                <c:pt idx="13279">
                  <c:v>41242</c:v>
                </c:pt>
                <c:pt idx="13280">
                  <c:v>41243</c:v>
                </c:pt>
                <c:pt idx="13281">
                  <c:v>41246</c:v>
                </c:pt>
                <c:pt idx="13282">
                  <c:v>41247</c:v>
                </c:pt>
                <c:pt idx="13283">
                  <c:v>41248</c:v>
                </c:pt>
                <c:pt idx="13284">
                  <c:v>41249</c:v>
                </c:pt>
                <c:pt idx="13285">
                  <c:v>41250</c:v>
                </c:pt>
                <c:pt idx="13286">
                  <c:v>41253</c:v>
                </c:pt>
                <c:pt idx="13287">
                  <c:v>41254</c:v>
                </c:pt>
                <c:pt idx="13288">
                  <c:v>41255</c:v>
                </c:pt>
                <c:pt idx="13289">
                  <c:v>41256</c:v>
                </c:pt>
                <c:pt idx="13290">
                  <c:v>41257</c:v>
                </c:pt>
                <c:pt idx="13291">
                  <c:v>41260</c:v>
                </c:pt>
                <c:pt idx="13292">
                  <c:v>41261</c:v>
                </c:pt>
                <c:pt idx="13293">
                  <c:v>41262</c:v>
                </c:pt>
                <c:pt idx="13294">
                  <c:v>41263</c:v>
                </c:pt>
                <c:pt idx="13295">
                  <c:v>41264</c:v>
                </c:pt>
                <c:pt idx="13296">
                  <c:v>41267</c:v>
                </c:pt>
                <c:pt idx="13297">
                  <c:v>41268</c:v>
                </c:pt>
                <c:pt idx="13298">
                  <c:v>41269</c:v>
                </c:pt>
                <c:pt idx="13299">
                  <c:v>41270</c:v>
                </c:pt>
                <c:pt idx="13300">
                  <c:v>41271</c:v>
                </c:pt>
                <c:pt idx="13301">
                  <c:v>41274</c:v>
                </c:pt>
                <c:pt idx="13302">
                  <c:v>41275</c:v>
                </c:pt>
                <c:pt idx="13303">
                  <c:v>41276</c:v>
                </c:pt>
                <c:pt idx="13304">
                  <c:v>41277</c:v>
                </c:pt>
                <c:pt idx="13305">
                  <c:v>41278</c:v>
                </c:pt>
                <c:pt idx="13306">
                  <c:v>41281</c:v>
                </c:pt>
                <c:pt idx="13307">
                  <c:v>41282</c:v>
                </c:pt>
                <c:pt idx="13308">
                  <c:v>41283</c:v>
                </c:pt>
                <c:pt idx="13309">
                  <c:v>41284</c:v>
                </c:pt>
                <c:pt idx="13310">
                  <c:v>41285</c:v>
                </c:pt>
                <c:pt idx="13311">
                  <c:v>41288</c:v>
                </c:pt>
                <c:pt idx="13312">
                  <c:v>41289</c:v>
                </c:pt>
                <c:pt idx="13313">
                  <c:v>41290</c:v>
                </c:pt>
                <c:pt idx="13314">
                  <c:v>41291</c:v>
                </c:pt>
                <c:pt idx="13315">
                  <c:v>41292</c:v>
                </c:pt>
                <c:pt idx="13316">
                  <c:v>41295</c:v>
                </c:pt>
                <c:pt idx="13317">
                  <c:v>41296</c:v>
                </c:pt>
                <c:pt idx="13318">
                  <c:v>41297</c:v>
                </c:pt>
                <c:pt idx="13319">
                  <c:v>41298</c:v>
                </c:pt>
                <c:pt idx="13320">
                  <c:v>41299</c:v>
                </c:pt>
                <c:pt idx="13321">
                  <c:v>41302</c:v>
                </c:pt>
                <c:pt idx="13322">
                  <c:v>41303</c:v>
                </c:pt>
                <c:pt idx="13323">
                  <c:v>41304</c:v>
                </c:pt>
                <c:pt idx="13324">
                  <c:v>41305</c:v>
                </c:pt>
                <c:pt idx="13325">
                  <c:v>41306</c:v>
                </c:pt>
                <c:pt idx="13326">
                  <c:v>41309</c:v>
                </c:pt>
                <c:pt idx="13327">
                  <c:v>41310</c:v>
                </c:pt>
                <c:pt idx="13328">
                  <c:v>41311</c:v>
                </c:pt>
                <c:pt idx="13329">
                  <c:v>41312</c:v>
                </c:pt>
                <c:pt idx="13330">
                  <c:v>41313</c:v>
                </c:pt>
                <c:pt idx="13331">
                  <c:v>41316</c:v>
                </c:pt>
                <c:pt idx="13332">
                  <c:v>41317</c:v>
                </c:pt>
                <c:pt idx="13333">
                  <c:v>41318</c:v>
                </c:pt>
                <c:pt idx="13334">
                  <c:v>41319</c:v>
                </c:pt>
                <c:pt idx="13335">
                  <c:v>41320</c:v>
                </c:pt>
                <c:pt idx="13336">
                  <c:v>41323</c:v>
                </c:pt>
                <c:pt idx="13337">
                  <c:v>41324</c:v>
                </c:pt>
                <c:pt idx="13338">
                  <c:v>41325</c:v>
                </c:pt>
                <c:pt idx="13339">
                  <c:v>41326</c:v>
                </c:pt>
                <c:pt idx="13340">
                  <c:v>41327</c:v>
                </c:pt>
                <c:pt idx="13341">
                  <c:v>41330</c:v>
                </c:pt>
                <c:pt idx="13342">
                  <c:v>41331</c:v>
                </c:pt>
                <c:pt idx="13343">
                  <c:v>41332</c:v>
                </c:pt>
                <c:pt idx="13344">
                  <c:v>41333</c:v>
                </c:pt>
                <c:pt idx="13345">
                  <c:v>41334</c:v>
                </c:pt>
                <c:pt idx="13346">
                  <c:v>41337</c:v>
                </c:pt>
                <c:pt idx="13347">
                  <c:v>41338</c:v>
                </c:pt>
                <c:pt idx="13348">
                  <c:v>41339</c:v>
                </c:pt>
                <c:pt idx="13349">
                  <c:v>41340</c:v>
                </c:pt>
                <c:pt idx="13350">
                  <c:v>41341</c:v>
                </c:pt>
                <c:pt idx="13351">
                  <c:v>41344</c:v>
                </c:pt>
                <c:pt idx="13352">
                  <c:v>41345</c:v>
                </c:pt>
                <c:pt idx="13353">
                  <c:v>41346</c:v>
                </c:pt>
                <c:pt idx="13354">
                  <c:v>41347</c:v>
                </c:pt>
                <c:pt idx="13355">
                  <c:v>41348</c:v>
                </c:pt>
                <c:pt idx="13356">
                  <c:v>41351</c:v>
                </c:pt>
                <c:pt idx="13357">
                  <c:v>41352</c:v>
                </c:pt>
                <c:pt idx="13358">
                  <c:v>41353</c:v>
                </c:pt>
                <c:pt idx="13359">
                  <c:v>41354</c:v>
                </c:pt>
                <c:pt idx="13360">
                  <c:v>41355</c:v>
                </c:pt>
                <c:pt idx="13361">
                  <c:v>41358</c:v>
                </c:pt>
                <c:pt idx="13362">
                  <c:v>41359</c:v>
                </c:pt>
                <c:pt idx="13363">
                  <c:v>41360</c:v>
                </c:pt>
                <c:pt idx="13364">
                  <c:v>41361</c:v>
                </c:pt>
                <c:pt idx="13365">
                  <c:v>41362</c:v>
                </c:pt>
                <c:pt idx="13366">
                  <c:v>41365</c:v>
                </c:pt>
                <c:pt idx="13367">
                  <c:v>41366</c:v>
                </c:pt>
                <c:pt idx="13368">
                  <c:v>41367</c:v>
                </c:pt>
                <c:pt idx="13369">
                  <c:v>41368</c:v>
                </c:pt>
                <c:pt idx="13370">
                  <c:v>41369</c:v>
                </c:pt>
                <c:pt idx="13371">
                  <c:v>41372</c:v>
                </c:pt>
                <c:pt idx="13372">
                  <c:v>41373</c:v>
                </c:pt>
                <c:pt idx="13373">
                  <c:v>41374</c:v>
                </c:pt>
                <c:pt idx="13374">
                  <c:v>41375</c:v>
                </c:pt>
                <c:pt idx="13375">
                  <c:v>41376</c:v>
                </c:pt>
                <c:pt idx="13376">
                  <c:v>41379</c:v>
                </c:pt>
                <c:pt idx="13377">
                  <c:v>41380</c:v>
                </c:pt>
                <c:pt idx="13378">
                  <c:v>41381</c:v>
                </c:pt>
                <c:pt idx="13379">
                  <c:v>41382</c:v>
                </c:pt>
                <c:pt idx="13380">
                  <c:v>41383</c:v>
                </c:pt>
                <c:pt idx="13381">
                  <c:v>41386</c:v>
                </c:pt>
                <c:pt idx="13382">
                  <c:v>41387</c:v>
                </c:pt>
                <c:pt idx="13383">
                  <c:v>41388</c:v>
                </c:pt>
                <c:pt idx="13384">
                  <c:v>41389</c:v>
                </c:pt>
                <c:pt idx="13385">
                  <c:v>41390</c:v>
                </c:pt>
                <c:pt idx="13386">
                  <c:v>41393</c:v>
                </c:pt>
                <c:pt idx="13387">
                  <c:v>41394</c:v>
                </c:pt>
                <c:pt idx="13388">
                  <c:v>41395</c:v>
                </c:pt>
                <c:pt idx="13389">
                  <c:v>41396</c:v>
                </c:pt>
                <c:pt idx="13390">
                  <c:v>41397</c:v>
                </c:pt>
                <c:pt idx="13391">
                  <c:v>41400</c:v>
                </c:pt>
                <c:pt idx="13392">
                  <c:v>41401</c:v>
                </c:pt>
                <c:pt idx="13393">
                  <c:v>41402</c:v>
                </c:pt>
                <c:pt idx="13394">
                  <c:v>41403</c:v>
                </c:pt>
                <c:pt idx="13395">
                  <c:v>41404</c:v>
                </c:pt>
                <c:pt idx="13396">
                  <c:v>41407</c:v>
                </c:pt>
                <c:pt idx="13397">
                  <c:v>41408</c:v>
                </c:pt>
                <c:pt idx="13398">
                  <c:v>41409</c:v>
                </c:pt>
                <c:pt idx="13399">
                  <c:v>41410</c:v>
                </c:pt>
                <c:pt idx="13400">
                  <c:v>41411</c:v>
                </c:pt>
                <c:pt idx="13401">
                  <c:v>41414</c:v>
                </c:pt>
                <c:pt idx="13402">
                  <c:v>41415</c:v>
                </c:pt>
                <c:pt idx="13403">
                  <c:v>41416</c:v>
                </c:pt>
                <c:pt idx="13404">
                  <c:v>41417</c:v>
                </c:pt>
                <c:pt idx="13405">
                  <c:v>41418</c:v>
                </c:pt>
                <c:pt idx="13406">
                  <c:v>41421</c:v>
                </c:pt>
                <c:pt idx="13407">
                  <c:v>41422</c:v>
                </c:pt>
                <c:pt idx="13408">
                  <c:v>41423</c:v>
                </c:pt>
                <c:pt idx="13409">
                  <c:v>41424</c:v>
                </c:pt>
                <c:pt idx="13410">
                  <c:v>41425</c:v>
                </c:pt>
                <c:pt idx="13411">
                  <c:v>41428</c:v>
                </c:pt>
                <c:pt idx="13412">
                  <c:v>41429</c:v>
                </c:pt>
                <c:pt idx="13413">
                  <c:v>41430</c:v>
                </c:pt>
                <c:pt idx="13414">
                  <c:v>41431</c:v>
                </c:pt>
                <c:pt idx="13415">
                  <c:v>41432</c:v>
                </c:pt>
                <c:pt idx="13416">
                  <c:v>41435</c:v>
                </c:pt>
                <c:pt idx="13417">
                  <c:v>41436</c:v>
                </c:pt>
                <c:pt idx="13418">
                  <c:v>41437</c:v>
                </c:pt>
                <c:pt idx="13419">
                  <c:v>41438</c:v>
                </c:pt>
                <c:pt idx="13420">
                  <c:v>41439</c:v>
                </c:pt>
                <c:pt idx="13421">
                  <c:v>41442</c:v>
                </c:pt>
                <c:pt idx="13422">
                  <c:v>41443</c:v>
                </c:pt>
                <c:pt idx="13423">
                  <c:v>41444</c:v>
                </c:pt>
                <c:pt idx="13424">
                  <c:v>41445</c:v>
                </c:pt>
                <c:pt idx="13425">
                  <c:v>41446</c:v>
                </c:pt>
                <c:pt idx="13426">
                  <c:v>41449</c:v>
                </c:pt>
                <c:pt idx="13427">
                  <c:v>41450</c:v>
                </c:pt>
                <c:pt idx="13428">
                  <c:v>41451</c:v>
                </c:pt>
                <c:pt idx="13429">
                  <c:v>41452</c:v>
                </c:pt>
                <c:pt idx="13430">
                  <c:v>41453</c:v>
                </c:pt>
                <c:pt idx="13431">
                  <c:v>41456</c:v>
                </c:pt>
                <c:pt idx="13432">
                  <c:v>41457</c:v>
                </c:pt>
                <c:pt idx="13433">
                  <c:v>41458</c:v>
                </c:pt>
                <c:pt idx="13434">
                  <c:v>41459</c:v>
                </c:pt>
                <c:pt idx="13435">
                  <c:v>41460</c:v>
                </c:pt>
                <c:pt idx="13436">
                  <c:v>41463</c:v>
                </c:pt>
                <c:pt idx="13437">
                  <c:v>41464</c:v>
                </c:pt>
                <c:pt idx="13438">
                  <c:v>41465</c:v>
                </c:pt>
                <c:pt idx="13439">
                  <c:v>41466</c:v>
                </c:pt>
                <c:pt idx="13440">
                  <c:v>41467</c:v>
                </c:pt>
                <c:pt idx="13441">
                  <c:v>41470</c:v>
                </c:pt>
                <c:pt idx="13442">
                  <c:v>41471</c:v>
                </c:pt>
                <c:pt idx="13443">
                  <c:v>41472</c:v>
                </c:pt>
                <c:pt idx="13444">
                  <c:v>41473</c:v>
                </c:pt>
                <c:pt idx="13445">
                  <c:v>41474</c:v>
                </c:pt>
                <c:pt idx="13446">
                  <c:v>41477</c:v>
                </c:pt>
                <c:pt idx="13447">
                  <c:v>41478</c:v>
                </c:pt>
                <c:pt idx="13448">
                  <c:v>41479</c:v>
                </c:pt>
                <c:pt idx="13449">
                  <c:v>41480</c:v>
                </c:pt>
                <c:pt idx="13450">
                  <c:v>41481</c:v>
                </c:pt>
                <c:pt idx="13451">
                  <c:v>41484</c:v>
                </c:pt>
                <c:pt idx="13452">
                  <c:v>41485</c:v>
                </c:pt>
                <c:pt idx="13453">
                  <c:v>41486</c:v>
                </c:pt>
                <c:pt idx="13454">
                  <c:v>41487</c:v>
                </c:pt>
                <c:pt idx="13455">
                  <c:v>41488</c:v>
                </c:pt>
                <c:pt idx="13456">
                  <c:v>41491</c:v>
                </c:pt>
                <c:pt idx="13457">
                  <c:v>41492</c:v>
                </c:pt>
                <c:pt idx="13458">
                  <c:v>41493</c:v>
                </c:pt>
                <c:pt idx="13459">
                  <c:v>41494</c:v>
                </c:pt>
                <c:pt idx="13460">
                  <c:v>41495</c:v>
                </c:pt>
                <c:pt idx="13461">
                  <c:v>41498</c:v>
                </c:pt>
                <c:pt idx="13462">
                  <c:v>41499</c:v>
                </c:pt>
                <c:pt idx="13463">
                  <c:v>41500</c:v>
                </c:pt>
                <c:pt idx="13464">
                  <c:v>41501</c:v>
                </c:pt>
                <c:pt idx="13465">
                  <c:v>41502</c:v>
                </c:pt>
                <c:pt idx="13466">
                  <c:v>41505</c:v>
                </c:pt>
                <c:pt idx="13467">
                  <c:v>41506</c:v>
                </c:pt>
                <c:pt idx="13468">
                  <c:v>41507</c:v>
                </c:pt>
                <c:pt idx="13469">
                  <c:v>41508</c:v>
                </c:pt>
                <c:pt idx="13470">
                  <c:v>41509</c:v>
                </c:pt>
                <c:pt idx="13471">
                  <c:v>41512</c:v>
                </c:pt>
                <c:pt idx="13472">
                  <c:v>41513</c:v>
                </c:pt>
                <c:pt idx="13473">
                  <c:v>41514</c:v>
                </c:pt>
                <c:pt idx="13474">
                  <c:v>41515</c:v>
                </c:pt>
                <c:pt idx="13475">
                  <c:v>41516</c:v>
                </c:pt>
                <c:pt idx="13476">
                  <c:v>41519</c:v>
                </c:pt>
                <c:pt idx="13477">
                  <c:v>41520</c:v>
                </c:pt>
                <c:pt idx="13478">
                  <c:v>41521</c:v>
                </c:pt>
                <c:pt idx="13479">
                  <c:v>41522</c:v>
                </c:pt>
                <c:pt idx="13480">
                  <c:v>41523</c:v>
                </c:pt>
                <c:pt idx="13481">
                  <c:v>41526</c:v>
                </c:pt>
                <c:pt idx="13482">
                  <c:v>41527</c:v>
                </c:pt>
                <c:pt idx="13483">
                  <c:v>41528</c:v>
                </c:pt>
                <c:pt idx="13484">
                  <c:v>41529</c:v>
                </c:pt>
                <c:pt idx="13485">
                  <c:v>41530</c:v>
                </c:pt>
                <c:pt idx="13486">
                  <c:v>41533</c:v>
                </c:pt>
                <c:pt idx="13487">
                  <c:v>41534</c:v>
                </c:pt>
                <c:pt idx="13488">
                  <c:v>41535</c:v>
                </c:pt>
                <c:pt idx="13489">
                  <c:v>41536</c:v>
                </c:pt>
                <c:pt idx="13490">
                  <c:v>41537</c:v>
                </c:pt>
                <c:pt idx="13491">
                  <c:v>41540</c:v>
                </c:pt>
                <c:pt idx="13492">
                  <c:v>41541</c:v>
                </c:pt>
                <c:pt idx="13493">
                  <c:v>41542</c:v>
                </c:pt>
                <c:pt idx="13494">
                  <c:v>41543</c:v>
                </c:pt>
                <c:pt idx="13495">
                  <c:v>41544</c:v>
                </c:pt>
                <c:pt idx="13496">
                  <c:v>41547</c:v>
                </c:pt>
                <c:pt idx="13497">
                  <c:v>41548</c:v>
                </c:pt>
                <c:pt idx="13498">
                  <c:v>41549</c:v>
                </c:pt>
                <c:pt idx="13499">
                  <c:v>41550</c:v>
                </c:pt>
                <c:pt idx="13500">
                  <c:v>41551</c:v>
                </c:pt>
                <c:pt idx="13501">
                  <c:v>41554</c:v>
                </c:pt>
                <c:pt idx="13502">
                  <c:v>41555</c:v>
                </c:pt>
                <c:pt idx="13503">
                  <c:v>41556</c:v>
                </c:pt>
                <c:pt idx="13504">
                  <c:v>41557</c:v>
                </c:pt>
                <c:pt idx="13505">
                  <c:v>41558</c:v>
                </c:pt>
                <c:pt idx="13506">
                  <c:v>41561</c:v>
                </c:pt>
                <c:pt idx="13507">
                  <c:v>41562</c:v>
                </c:pt>
                <c:pt idx="13508">
                  <c:v>41563</c:v>
                </c:pt>
                <c:pt idx="13509">
                  <c:v>41564</c:v>
                </c:pt>
                <c:pt idx="13510">
                  <c:v>41565</c:v>
                </c:pt>
                <c:pt idx="13511">
                  <c:v>41568</c:v>
                </c:pt>
                <c:pt idx="13512">
                  <c:v>41569</c:v>
                </c:pt>
                <c:pt idx="13513">
                  <c:v>41570</c:v>
                </c:pt>
                <c:pt idx="13514">
                  <c:v>41571</c:v>
                </c:pt>
                <c:pt idx="13515">
                  <c:v>41572</c:v>
                </c:pt>
                <c:pt idx="13516">
                  <c:v>41575</c:v>
                </c:pt>
                <c:pt idx="13517">
                  <c:v>41576</c:v>
                </c:pt>
                <c:pt idx="13518">
                  <c:v>41577</c:v>
                </c:pt>
                <c:pt idx="13519">
                  <c:v>41578</c:v>
                </c:pt>
                <c:pt idx="13520">
                  <c:v>41579</c:v>
                </c:pt>
                <c:pt idx="13521">
                  <c:v>41582</c:v>
                </c:pt>
                <c:pt idx="13522">
                  <c:v>41583</c:v>
                </c:pt>
                <c:pt idx="13523">
                  <c:v>41584</c:v>
                </c:pt>
                <c:pt idx="13524">
                  <c:v>41585</c:v>
                </c:pt>
                <c:pt idx="13525">
                  <c:v>41586</c:v>
                </c:pt>
                <c:pt idx="13526">
                  <c:v>41589</c:v>
                </c:pt>
                <c:pt idx="13527">
                  <c:v>41590</c:v>
                </c:pt>
                <c:pt idx="13528">
                  <c:v>41591</c:v>
                </c:pt>
                <c:pt idx="13529">
                  <c:v>41592</c:v>
                </c:pt>
                <c:pt idx="13530">
                  <c:v>41593</c:v>
                </c:pt>
                <c:pt idx="13531">
                  <c:v>41596</c:v>
                </c:pt>
                <c:pt idx="13532">
                  <c:v>41597</c:v>
                </c:pt>
                <c:pt idx="13533">
                  <c:v>41598</c:v>
                </c:pt>
                <c:pt idx="13534">
                  <c:v>41599</c:v>
                </c:pt>
                <c:pt idx="13535">
                  <c:v>41600</c:v>
                </c:pt>
                <c:pt idx="13536">
                  <c:v>41603</c:v>
                </c:pt>
                <c:pt idx="13537">
                  <c:v>41604</c:v>
                </c:pt>
                <c:pt idx="13538">
                  <c:v>41605</c:v>
                </c:pt>
                <c:pt idx="13539">
                  <c:v>41606</c:v>
                </c:pt>
                <c:pt idx="13540">
                  <c:v>41607</c:v>
                </c:pt>
                <c:pt idx="13541">
                  <c:v>41610</c:v>
                </c:pt>
                <c:pt idx="13542">
                  <c:v>41611</c:v>
                </c:pt>
                <c:pt idx="13543">
                  <c:v>41612</c:v>
                </c:pt>
                <c:pt idx="13544">
                  <c:v>41613</c:v>
                </c:pt>
                <c:pt idx="13545">
                  <c:v>41614</c:v>
                </c:pt>
                <c:pt idx="13546">
                  <c:v>41617</c:v>
                </c:pt>
                <c:pt idx="13547">
                  <c:v>41618</c:v>
                </c:pt>
                <c:pt idx="13548">
                  <c:v>41619</c:v>
                </c:pt>
                <c:pt idx="13549">
                  <c:v>41620</c:v>
                </c:pt>
                <c:pt idx="13550">
                  <c:v>41621</c:v>
                </c:pt>
                <c:pt idx="13551">
                  <c:v>41624</c:v>
                </c:pt>
                <c:pt idx="13552">
                  <c:v>41625</c:v>
                </c:pt>
                <c:pt idx="13553">
                  <c:v>41626</c:v>
                </c:pt>
                <c:pt idx="13554">
                  <c:v>41627</c:v>
                </c:pt>
                <c:pt idx="13555">
                  <c:v>41628</c:v>
                </c:pt>
                <c:pt idx="13556">
                  <c:v>41631</c:v>
                </c:pt>
                <c:pt idx="13557">
                  <c:v>41632</c:v>
                </c:pt>
                <c:pt idx="13558">
                  <c:v>41633</c:v>
                </c:pt>
                <c:pt idx="13559">
                  <c:v>41634</c:v>
                </c:pt>
                <c:pt idx="13560">
                  <c:v>41635</c:v>
                </c:pt>
                <c:pt idx="13561">
                  <c:v>41638</c:v>
                </c:pt>
                <c:pt idx="13562">
                  <c:v>41639</c:v>
                </c:pt>
                <c:pt idx="13563">
                  <c:v>41640</c:v>
                </c:pt>
                <c:pt idx="13564">
                  <c:v>41641</c:v>
                </c:pt>
                <c:pt idx="13565">
                  <c:v>41642</c:v>
                </c:pt>
                <c:pt idx="13566">
                  <c:v>41645</c:v>
                </c:pt>
                <c:pt idx="13567">
                  <c:v>41646</c:v>
                </c:pt>
                <c:pt idx="13568">
                  <c:v>41647</c:v>
                </c:pt>
                <c:pt idx="13569">
                  <c:v>41648</c:v>
                </c:pt>
                <c:pt idx="13570">
                  <c:v>41649</c:v>
                </c:pt>
                <c:pt idx="13571">
                  <c:v>41652</c:v>
                </c:pt>
                <c:pt idx="13572">
                  <c:v>41653</c:v>
                </c:pt>
                <c:pt idx="13573">
                  <c:v>41654</c:v>
                </c:pt>
                <c:pt idx="13574">
                  <c:v>41655</c:v>
                </c:pt>
                <c:pt idx="13575">
                  <c:v>41656</c:v>
                </c:pt>
                <c:pt idx="13576">
                  <c:v>41659</c:v>
                </c:pt>
                <c:pt idx="13577">
                  <c:v>41660</c:v>
                </c:pt>
                <c:pt idx="13578">
                  <c:v>41661</c:v>
                </c:pt>
                <c:pt idx="13579">
                  <c:v>41662</c:v>
                </c:pt>
                <c:pt idx="13580">
                  <c:v>41663</c:v>
                </c:pt>
                <c:pt idx="13581">
                  <c:v>41666</c:v>
                </c:pt>
                <c:pt idx="13582">
                  <c:v>41667</c:v>
                </c:pt>
                <c:pt idx="13583">
                  <c:v>41668</c:v>
                </c:pt>
                <c:pt idx="13584">
                  <c:v>41669</c:v>
                </c:pt>
                <c:pt idx="13585">
                  <c:v>41670</c:v>
                </c:pt>
                <c:pt idx="13586">
                  <c:v>41673</c:v>
                </c:pt>
                <c:pt idx="13587">
                  <c:v>41674</c:v>
                </c:pt>
                <c:pt idx="13588">
                  <c:v>41675</c:v>
                </c:pt>
                <c:pt idx="13589">
                  <c:v>41676</c:v>
                </c:pt>
                <c:pt idx="13590">
                  <c:v>41677</c:v>
                </c:pt>
                <c:pt idx="13591">
                  <c:v>41680</c:v>
                </c:pt>
                <c:pt idx="13592">
                  <c:v>41681</c:v>
                </c:pt>
                <c:pt idx="13593">
                  <c:v>41682</c:v>
                </c:pt>
                <c:pt idx="13594">
                  <c:v>41683</c:v>
                </c:pt>
                <c:pt idx="13595">
                  <c:v>41684</c:v>
                </c:pt>
                <c:pt idx="13596">
                  <c:v>41687</c:v>
                </c:pt>
                <c:pt idx="13597">
                  <c:v>41688</c:v>
                </c:pt>
                <c:pt idx="13598">
                  <c:v>41689</c:v>
                </c:pt>
                <c:pt idx="13599">
                  <c:v>41690</c:v>
                </c:pt>
                <c:pt idx="13600">
                  <c:v>41691</c:v>
                </c:pt>
                <c:pt idx="13601">
                  <c:v>41694</c:v>
                </c:pt>
                <c:pt idx="13602">
                  <c:v>41695</c:v>
                </c:pt>
                <c:pt idx="13603">
                  <c:v>41696</c:v>
                </c:pt>
                <c:pt idx="13604">
                  <c:v>41697</c:v>
                </c:pt>
                <c:pt idx="13605">
                  <c:v>41698</c:v>
                </c:pt>
                <c:pt idx="13606">
                  <c:v>41701</c:v>
                </c:pt>
                <c:pt idx="13607">
                  <c:v>41702</c:v>
                </c:pt>
                <c:pt idx="13608">
                  <c:v>41703</c:v>
                </c:pt>
                <c:pt idx="13609">
                  <c:v>41704</c:v>
                </c:pt>
                <c:pt idx="13610">
                  <c:v>41705</c:v>
                </c:pt>
                <c:pt idx="13611">
                  <c:v>41708</c:v>
                </c:pt>
                <c:pt idx="13612">
                  <c:v>41709</c:v>
                </c:pt>
                <c:pt idx="13613">
                  <c:v>41710</c:v>
                </c:pt>
                <c:pt idx="13614">
                  <c:v>41711</c:v>
                </c:pt>
                <c:pt idx="13615">
                  <c:v>41712</c:v>
                </c:pt>
                <c:pt idx="13616">
                  <c:v>41715</c:v>
                </c:pt>
                <c:pt idx="13617">
                  <c:v>41716</c:v>
                </c:pt>
                <c:pt idx="13618">
                  <c:v>41717</c:v>
                </c:pt>
                <c:pt idx="13619">
                  <c:v>41718</c:v>
                </c:pt>
                <c:pt idx="13620">
                  <c:v>41719</c:v>
                </c:pt>
                <c:pt idx="13621">
                  <c:v>41722</c:v>
                </c:pt>
                <c:pt idx="13622">
                  <c:v>41723</c:v>
                </c:pt>
                <c:pt idx="13623">
                  <c:v>41724</c:v>
                </c:pt>
                <c:pt idx="13624">
                  <c:v>41725</c:v>
                </c:pt>
                <c:pt idx="13625">
                  <c:v>41726</c:v>
                </c:pt>
                <c:pt idx="13626">
                  <c:v>41729</c:v>
                </c:pt>
                <c:pt idx="13627">
                  <c:v>41730</c:v>
                </c:pt>
                <c:pt idx="13628">
                  <c:v>41731</c:v>
                </c:pt>
                <c:pt idx="13629">
                  <c:v>41732</c:v>
                </c:pt>
                <c:pt idx="13630">
                  <c:v>41733</c:v>
                </c:pt>
                <c:pt idx="13631">
                  <c:v>41736</c:v>
                </c:pt>
                <c:pt idx="13632">
                  <c:v>41737</c:v>
                </c:pt>
                <c:pt idx="13633">
                  <c:v>41738</c:v>
                </c:pt>
                <c:pt idx="13634">
                  <c:v>41739</c:v>
                </c:pt>
                <c:pt idx="13635">
                  <c:v>41740</c:v>
                </c:pt>
                <c:pt idx="13636">
                  <c:v>41743</c:v>
                </c:pt>
                <c:pt idx="13637">
                  <c:v>41744</c:v>
                </c:pt>
                <c:pt idx="13638">
                  <c:v>41745</c:v>
                </c:pt>
                <c:pt idx="13639">
                  <c:v>41746</c:v>
                </c:pt>
                <c:pt idx="13640">
                  <c:v>41747</c:v>
                </c:pt>
                <c:pt idx="13641">
                  <c:v>41750</c:v>
                </c:pt>
                <c:pt idx="13642">
                  <c:v>41751</c:v>
                </c:pt>
                <c:pt idx="13643">
                  <c:v>41752</c:v>
                </c:pt>
                <c:pt idx="13644">
                  <c:v>41753</c:v>
                </c:pt>
                <c:pt idx="13645">
                  <c:v>41754</c:v>
                </c:pt>
                <c:pt idx="13646">
                  <c:v>41757</c:v>
                </c:pt>
                <c:pt idx="13647">
                  <c:v>41758</c:v>
                </c:pt>
                <c:pt idx="13648">
                  <c:v>41759</c:v>
                </c:pt>
                <c:pt idx="13649">
                  <c:v>41760</c:v>
                </c:pt>
                <c:pt idx="13650">
                  <c:v>41761</c:v>
                </c:pt>
                <c:pt idx="13651">
                  <c:v>41764</c:v>
                </c:pt>
                <c:pt idx="13652">
                  <c:v>41765</c:v>
                </c:pt>
                <c:pt idx="13653">
                  <c:v>41766</c:v>
                </c:pt>
                <c:pt idx="13654">
                  <c:v>41767</c:v>
                </c:pt>
                <c:pt idx="13655">
                  <c:v>41768</c:v>
                </c:pt>
                <c:pt idx="13656">
                  <c:v>41771</c:v>
                </c:pt>
                <c:pt idx="13657">
                  <c:v>41772</c:v>
                </c:pt>
                <c:pt idx="13658">
                  <c:v>41773</c:v>
                </c:pt>
                <c:pt idx="13659">
                  <c:v>41774</c:v>
                </c:pt>
                <c:pt idx="13660">
                  <c:v>41775</c:v>
                </c:pt>
                <c:pt idx="13661">
                  <c:v>41778</c:v>
                </c:pt>
                <c:pt idx="13662">
                  <c:v>41779</c:v>
                </c:pt>
                <c:pt idx="13663">
                  <c:v>41780</c:v>
                </c:pt>
                <c:pt idx="13664">
                  <c:v>41781</c:v>
                </c:pt>
                <c:pt idx="13665">
                  <c:v>41782</c:v>
                </c:pt>
                <c:pt idx="13666">
                  <c:v>41785</c:v>
                </c:pt>
                <c:pt idx="13667">
                  <c:v>41786</c:v>
                </c:pt>
                <c:pt idx="13668">
                  <c:v>41787</c:v>
                </c:pt>
                <c:pt idx="13669">
                  <c:v>41788</c:v>
                </c:pt>
                <c:pt idx="13670">
                  <c:v>41789</c:v>
                </c:pt>
                <c:pt idx="13671">
                  <c:v>41792</c:v>
                </c:pt>
                <c:pt idx="13672">
                  <c:v>41793</c:v>
                </c:pt>
                <c:pt idx="13673">
                  <c:v>41794</c:v>
                </c:pt>
                <c:pt idx="13674">
                  <c:v>41795</c:v>
                </c:pt>
                <c:pt idx="13675">
                  <c:v>41796</c:v>
                </c:pt>
                <c:pt idx="13676">
                  <c:v>41799</c:v>
                </c:pt>
                <c:pt idx="13677">
                  <c:v>41800</c:v>
                </c:pt>
                <c:pt idx="13678">
                  <c:v>41801</c:v>
                </c:pt>
                <c:pt idx="13679">
                  <c:v>41802</c:v>
                </c:pt>
                <c:pt idx="13680">
                  <c:v>41803</c:v>
                </c:pt>
                <c:pt idx="13681">
                  <c:v>41806</c:v>
                </c:pt>
                <c:pt idx="13682">
                  <c:v>41807</c:v>
                </c:pt>
                <c:pt idx="13683">
                  <c:v>41808</c:v>
                </c:pt>
                <c:pt idx="13684">
                  <c:v>41809</c:v>
                </c:pt>
                <c:pt idx="13685">
                  <c:v>41810</c:v>
                </c:pt>
                <c:pt idx="13686">
                  <c:v>41813</c:v>
                </c:pt>
                <c:pt idx="13687">
                  <c:v>41814</c:v>
                </c:pt>
                <c:pt idx="13688">
                  <c:v>41815</c:v>
                </c:pt>
                <c:pt idx="13689">
                  <c:v>41816</c:v>
                </c:pt>
                <c:pt idx="13690">
                  <c:v>41817</c:v>
                </c:pt>
                <c:pt idx="13691">
                  <c:v>41820</c:v>
                </c:pt>
                <c:pt idx="13692">
                  <c:v>41821</c:v>
                </c:pt>
                <c:pt idx="13693">
                  <c:v>41822</c:v>
                </c:pt>
                <c:pt idx="13694">
                  <c:v>41823</c:v>
                </c:pt>
                <c:pt idx="13695">
                  <c:v>41824</c:v>
                </c:pt>
                <c:pt idx="13696">
                  <c:v>41827</c:v>
                </c:pt>
                <c:pt idx="13697">
                  <c:v>41828</c:v>
                </c:pt>
                <c:pt idx="13698">
                  <c:v>41829</c:v>
                </c:pt>
                <c:pt idx="13699">
                  <c:v>41830</c:v>
                </c:pt>
                <c:pt idx="13700">
                  <c:v>41831</c:v>
                </c:pt>
                <c:pt idx="13701">
                  <c:v>41834</c:v>
                </c:pt>
                <c:pt idx="13702">
                  <c:v>41835</c:v>
                </c:pt>
                <c:pt idx="13703">
                  <c:v>41836</c:v>
                </c:pt>
                <c:pt idx="13704">
                  <c:v>41837</c:v>
                </c:pt>
                <c:pt idx="13705">
                  <c:v>41838</c:v>
                </c:pt>
                <c:pt idx="13706">
                  <c:v>41841</c:v>
                </c:pt>
                <c:pt idx="13707">
                  <c:v>41842</c:v>
                </c:pt>
                <c:pt idx="13708">
                  <c:v>41843</c:v>
                </c:pt>
                <c:pt idx="13709">
                  <c:v>41844</c:v>
                </c:pt>
                <c:pt idx="13710">
                  <c:v>41845</c:v>
                </c:pt>
                <c:pt idx="13711">
                  <c:v>41848</c:v>
                </c:pt>
                <c:pt idx="13712">
                  <c:v>41849</c:v>
                </c:pt>
                <c:pt idx="13713">
                  <c:v>41850</c:v>
                </c:pt>
                <c:pt idx="13714">
                  <c:v>41851</c:v>
                </c:pt>
                <c:pt idx="13715">
                  <c:v>41852</c:v>
                </c:pt>
                <c:pt idx="13716">
                  <c:v>41855</c:v>
                </c:pt>
                <c:pt idx="13717">
                  <c:v>41856</c:v>
                </c:pt>
                <c:pt idx="13718">
                  <c:v>41857</c:v>
                </c:pt>
                <c:pt idx="13719">
                  <c:v>41858</c:v>
                </c:pt>
                <c:pt idx="13720">
                  <c:v>41859</c:v>
                </c:pt>
                <c:pt idx="13721">
                  <c:v>41862</c:v>
                </c:pt>
                <c:pt idx="13722">
                  <c:v>41863</c:v>
                </c:pt>
                <c:pt idx="13723">
                  <c:v>41864</c:v>
                </c:pt>
                <c:pt idx="13724">
                  <c:v>41865</c:v>
                </c:pt>
                <c:pt idx="13725">
                  <c:v>41866</c:v>
                </c:pt>
                <c:pt idx="13726">
                  <c:v>41869</c:v>
                </c:pt>
                <c:pt idx="13727">
                  <c:v>41870</c:v>
                </c:pt>
                <c:pt idx="13728">
                  <c:v>41871</c:v>
                </c:pt>
                <c:pt idx="13729">
                  <c:v>41872</c:v>
                </c:pt>
                <c:pt idx="13730">
                  <c:v>41873</c:v>
                </c:pt>
                <c:pt idx="13731">
                  <c:v>41876</c:v>
                </c:pt>
                <c:pt idx="13732">
                  <c:v>41877</c:v>
                </c:pt>
                <c:pt idx="13733">
                  <c:v>41878</c:v>
                </c:pt>
                <c:pt idx="13734">
                  <c:v>41879</c:v>
                </c:pt>
                <c:pt idx="13735">
                  <c:v>41880</c:v>
                </c:pt>
                <c:pt idx="13736">
                  <c:v>41883</c:v>
                </c:pt>
                <c:pt idx="13737">
                  <c:v>41884</c:v>
                </c:pt>
                <c:pt idx="13738">
                  <c:v>41885</c:v>
                </c:pt>
                <c:pt idx="13739">
                  <c:v>41886</c:v>
                </c:pt>
                <c:pt idx="13740">
                  <c:v>41887</c:v>
                </c:pt>
                <c:pt idx="13741">
                  <c:v>41890</c:v>
                </c:pt>
                <c:pt idx="13742">
                  <c:v>41891</c:v>
                </c:pt>
                <c:pt idx="13743">
                  <c:v>41892</c:v>
                </c:pt>
                <c:pt idx="13744">
                  <c:v>41893</c:v>
                </c:pt>
                <c:pt idx="13745">
                  <c:v>41894</c:v>
                </c:pt>
                <c:pt idx="13746">
                  <c:v>41897</c:v>
                </c:pt>
                <c:pt idx="13747">
                  <c:v>41898</c:v>
                </c:pt>
                <c:pt idx="13748">
                  <c:v>41899</c:v>
                </c:pt>
                <c:pt idx="13749">
                  <c:v>41900</c:v>
                </c:pt>
                <c:pt idx="13750">
                  <c:v>41901</c:v>
                </c:pt>
                <c:pt idx="13751">
                  <c:v>41904</c:v>
                </c:pt>
                <c:pt idx="13752">
                  <c:v>41905</c:v>
                </c:pt>
                <c:pt idx="13753">
                  <c:v>41906</c:v>
                </c:pt>
                <c:pt idx="13754">
                  <c:v>41907</c:v>
                </c:pt>
                <c:pt idx="13755">
                  <c:v>41908</c:v>
                </c:pt>
                <c:pt idx="13756">
                  <c:v>41911</c:v>
                </c:pt>
                <c:pt idx="13757">
                  <c:v>41912</c:v>
                </c:pt>
                <c:pt idx="13758">
                  <c:v>41913</c:v>
                </c:pt>
                <c:pt idx="13759">
                  <c:v>41914</c:v>
                </c:pt>
                <c:pt idx="13760">
                  <c:v>41915</c:v>
                </c:pt>
                <c:pt idx="13761">
                  <c:v>41918</c:v>
                </c:pt>
                <c:pt idx="13762">
                  <c:v>41919</c:v>
                </c:pt>
                <c:pt idx="13763">
                  <c:v>41920</c:v>
                </c:pt>
                <c:pt idx="13764">
                  <c:v>41921</c:v>
                </c:pt>
                <c:pt idx="13765">
                  <c:v>41922</c:v>
                </c:pt>
                <c:pt idx="13766">
                  <c:v>41925</c:v>
                </c:pt>
                <c:pt idx="13767">
                  <c:v>41926</c:v>
                </c:pt>
                <c:pt idx="13768">
                  <c:v>41927</c:v>
                </c:pt>
                <c:pt idx="13769">
                  <c:v>41928</c:v>
                </c:pt>
                <c:pt idx="13770">
                  <c:v>41929</c:v>
                </c:pt>
                <c:pt idx="13771">
                  <c:v>41932</c:v>
                </c:pt>
                <c:pt idx="13772">
                  <c:v>41933</c:v>
                </c:pt>
                <c:pt idx="13773">
                  <c:v>41934</c:v>
                </c:pt>
                <c:pt idx="13774">
                  <c:v>41935</c:v>
                </c:pt>
                <c:pt idx="13775">
                  <c:v>41936</c:v>
                </c:pt>
                <c:pt idx="13776">
                  <c:v>41939</c:v>
                </c:pt>
                <c:pt idx="13777">
                  <c:v>41940</c:v>
                </c:pt>
                <c:pt idx="13778">
                  <c:v>41941</c:v>
                </c:pt>
                <c:pt idx="13779">
                  <c:v>41942</c:v>
                </c:pt>
                <c:pt idx="13780">
                  <c:v>41943</c:v>
                </c:pt>
                <c:pt idx="13781">
                  <c:v>41946</c:v>
                </c:pt>
                <c:pt idx="13782">
                  <c:v>41947</c:v>
                </c:pt>
                <c:pt idx="13783">
                  <c:v>41948</c:v>
                </c:pt>
                <c:pt idx="13784">
                  <c:v>41949</c:v>
                </c:pt>
                <c:pt idx="13785">
                  <c:v>41950</c:v>
                </c:pt>
                <c:pt idx="13786">
                  <c:v>41953</c:v>
                </c:pt>
                <c:pt idx="13787">
                  <c:v>41954</c:v>
                </c:pt>
                <c:pt idx="13788">
                  <c:v>41955</c:v>
                </c:pt>
                <c:pt idx="13789">
                  <c:v>41956</c:v>
                </c:pt>
                <c:pt idx="13790">
                  <c:v>41957</c:v>
                </c:pt>
                <c:pt idx="13791">
                  <c:v>41960</c:v>
                </c:pt>
                <c:pt idx="13792">
                  <c:v>41961</c:v>
                </c:pt>
                <c:pt idx="13793">
                  <c:v>41962</c:v>
                </c:pt>
                <c:pt idx="13794">
                  <c:v>41963</c:v>
                </c:pt>
                <c:pt idx="13795">
                  <c:v>41964</c:v>
                </c:pt>
                <c:pt idx="13796">
                  <c:v>41967</c:v>
                </c:pt>
                <c:pt idx="13797">
                  <c:v>41968</c:v>
                </c:pt>
                <c:pt idx="13798">
                  <c:v>41969</c:v>
                </c:pt>
                <c:pt idx="13799">
                  <c:v>41970</c:v>
                </c:pt>
                <c:pt idx="13800">
                  <c:v>41971</c:v>
                </c:pt>
                <c:pt idx="13801">
                  <c:v>41974</c:v>
                </c:pt>
                <c:pt idx="13802">
                  <c:v>41975</c:v>
                </c:pt>
                <c:pt idx="13803">
                  <c:v>41976</c:v>
                </c:pt>
                <c:pt idx="13804">
                  <c:v>41977</c:v>
                </c:pt>
                <c:pt idx="13805">
                  <c:v>41978</c:v>
                </c:pt>
                <c:pt idx="13806">
                  <c:v>41981</c:v>
                </c:pt>
                <c:pt idx="13807">
                  <c:v>41982</c:v>
                </c:pt>
                <c:pt idx="13808">
                  <c:v>41983</c:v>
                </c:pt>
                <c:pt idx="13809">
                  <c:v>41984</c:v>
                </c:pt>
                <c:pt idx="13810">
                  <c:v>41985</c:v>
                </c:pt>
                <c:pt idx="13811">
                  <c:v>41988</c:v>
                </c:pt>
                <c:pt idx="13812">
                  <c:v>41989</c:v>
                </c:pt>
                <c:pt idx="13813">
                  <c:v>41990</c:v>
                </c:pt>
                <c:pt idx="13814">
                  <c:v>41991</c:v>
                </c:pt>
                <c:pt idx="13815">
                  <c:v>41992</c:v>
                </c:pt>
                <c:pt idx="13816">
                  <c:v>41995</c:v>
                </c:pt>
                <c:pt idx="13817">
                  <c:v>41996</c:v>
                </c:pt>
                <c:pt idx="13818">
                  <c:v>41997</c:v>
                </c:pt>
                <c:pt idx="13819">
                  <c:v>41998</c:v>
                </c:pt>
                <c:pt idx="13820">
                  <c:v>41999</c:v>
                </c:pt>
                <c:pt idx="13821">
                  <c:v>42002</c:v>
                </c:pt>
                <c:pt idx="13822">
                  <c:v>42003</c:v>
                </c:pt>
                <c:pt idx="13823">
                  <c:v>42004</c:v>
                </c:pt>
                <c:pt idx="13824">
                  <c:v>42005</c:v>
                </c:pt>
                <c:pt idx="13825">
                  <c:v>42006</c:v>
                </c:pt>
                <c:pt idx="13826">
                  <c:v>42009</c:v>
                </c:pt>
                <c:pt idx="13827">
                  <c:v>42010</c:v>
                </c:pt>
                <c:pt idx="13828">
                  <c:v>42011</c:v>
                </c:pt>
                <c:pt idx="13829">
                  <c:v>42012</c:v>
                </c:pt>
                <c:pt idx="13830">
                  <c:v>42013</c:v>
                </c:pt>
                <c:pt idx="13831">
                  <c:v>42016</c:v>
                </c:pt>
                <c:pt idx="13832">
                  <c:v>42017</c:v>
                </c:pt>
                <c:pt idx="13833">
                  <c:v>42018</c:v>
                </c:pt>
                <c:pt idx="13834">
                  <c:v>42019</c:v>
                </c:pt>
                <c:pt idx="13835">
                  <c:v>42020</c:v>
                </c:pt>
                <c:pt idx="13836">
                  <c:v>42023</c:v>
                </c:pt>
                <c:pt idx="13837">
                  <c:v>42024</c:v>
                </c:pt>
                <c:pt idx="13838">
                  <c:v>42025</c:v>
                </c:pt>
                <c:pt idx="13839">
                  <c:v>42026</c:v>
                </c:pt>
                <c:pt idx="13840">
                  <c:v>42027</c:v>
                </c:pt>
                <c:pt idx="13841">
                  <c:v>42030</c:v>
                </c:pt>
                <c:pt idx="13842">
                  <c:v>42031</c:v>
                </c:pt>
                <c:pt idx="13843">
                  <c:v>42032</c:v>
                </c:pt>
                <c:pt idx="13844">
                  <c:v>42033</c:v>
                </c:pt>
                <c:pt idx="13845">
                  <c:v>42034</c:v>
                </c:pt>
                <c:pt idx="13846">
                  <c:v>42037</c:v>
                </c:pt>
                <c:pt idx="13847">
                  <c:v>42038</c:v>
                </c:pt>
                <c:pt idx="13848">
                  <c:v>42039</c:v>
                </c:pt>
                <c:pt idx="13849">
                  <c:v>42040</c:v>
                </c:pt>
                <c:pt idx="13850">
                  <c:v>42041</c:v>
                </c:pt>
                <c:pt idx="13851">
                  <c:v>42044</c:v>
                </c:pt>
                <c:pt idx="13852">
                  <c:v>42045</c:v>
                </c:pt>
                <c:pt idx="13853">
                  <c:v>42046</c:v>
                </c:pt>
                <c:pt idx="13854">
                  <c:v>42047</c:v>
                </c:pt>
                <c:pt idx="13855">
                  <c:v>42048</c:v>
                </c:pt>
                <c:pt idx="13856">
                  <c:v>42051</c:v>
                </c:pt>
                <c:pt idx="13857">
                  <c:v>42052</c:v>
                </c:pt>
                <c:pt idx="13858">
                  <c:v>42053</c:v>
                </c:pt>
                <c:pt idx="13859">
                  <c:v>42054</c:v>
                </c:pt>
                <c:pt idx="13860">
                  <c:v>42055</c:v>
                </c:pt>
                <c:pt idx="13861">
                  <c:v>42058</c:v>
                </c:pt>
                <c:pt idx="13862">
                  <c:v>42059</c:v>
                </c:pt>
                <c:pt idx="13863">
                  <c:v>42060</c:v>
                </c:pt>
                <c:pt idx="13864">
                  <c:v>42061</c:v>
                </c:pt>
                <c:pt idx="13865">
                  <c:v>42062</c:v>
                </c:pt>
                <c:pt idx="13866">
                  <c:v>42065</c:v>
                </c:pt>
                <c:pt idx="13867">
                  <c:v>42066</c:v>
                </c:pt>
                <c:pt idx="13868">
                  <c:v>42067</c:v>
                </c:pt>
                <c:pt idx="13869">
                  <c:v>42068</c:v>
                </c:pt>
                <c:pt idx="13870">
                  <c:v>42069</c:v>
                </c:pt>
                <c:pt idx="13871">
                  <c:v>42072</c:v>
                </c:pt>
                <c:pt idx="13872">
                  <c:v>42073</c:v>
                </c:pt>
                <c:pt idx="13873">
                  <c:v>42074</c:v>
                </c:pt>
                <c:pt idx="13874">
                  <c:v>42075</c:v>
                </c:pt>
                <c:pt idx="13875">
                  <c:v>42076</c:v>
                </c:pt>
                <c:pt idx="13876">
                  <c:v>42079</c:v>
                </c:pt>
                <c:pt idx="13877">
                  <c:v>42080</c:v>
                </c:pt>
                <c:pt idx="13878">
                  <c:v>42081</c:v>
                </c:pt>
                <c:pt idx="13879">
                  <c:v>42082</c:v>
                </c:pt>
                <c:pt idx="13880">
                  <c:v>42083</c:v>
                </c:pt>
                <c:pt idx="13881">
                  <c:v>42086</c:v>
                </c:pt>
                <c:pt idx="13882">
                  <c:v>42087</c:v>
                </c:pt>
                <c:pt idx="13883">
                  <c:v>42088</c:v>
                </c:pt>
                <c:pt idx="13884">
                  <c:v>42089</c:v>
                </c:pt>
                <c:pt idx="13885">
                  <c:v>42090</c:v>
                </c:pt>
                <c:pt idx="13886">
                  <c:v>42093</c:v>
                </c:pt>
                <c:pt idx="13887">
                  <c:v>42094</c:v>
                </c:pt>
                <c:pt idx="13888">
                  <c:v>42095</c:v>
                </c:pt>
                <c:pt idx="13889">
                  <c:v>42096</c:v>
                </c:pt>
                <c:pt idx="13890">
                  <c:v>42097</c:v>
                </c:pt>
                <c:pt idx="13891">
                  <c:v>42100</c:v>
                </c:pt>
                <c:pt idx="13892">
                  <c:v>42101</c:v>
                </c:pt>
                <c:pt idx="13893">
                  <c:v>42102</c:v>
                </c:pt>
                <c:pt idx="13894">
                  <c:v>42103</c:v>
                </c:pt>
                <c:pt idx="13895">
                  <c:v>42104</c:v>
                </c:pt>
                <c:pt idx="13896">
                  <c:v>42107</c:v>
                </c:pt>
                <c:pt idx="13897">
                  <c:v>42108</c:v>
                </c:pt>
                <c:pt idx="13898">
                  <c:v>42109</c:v>
                </c:pt>
                <c:pt idx="13899">
                  <c:v>42110</c:v>
                </c:pt>
                <c:pt idx="13900">
                  <c:v>42111</c:v>
                </c:pt>
                <c:pt idx="13901">
                  <c:v>42114</c:v>
                </c:pt>
                <c:pt idx="13902">
                  <c:v>42115</c:v>
                </c:pt>
                <c:pt idx="13903">
                  <c:v>42116</c:v>
                </c:pt>
                <c:pt idx="13904">
                  <c:v>42117</c:v>
                </c:pt>
                <c:pt idx="13905">
                  <c:v>42118</c:v>
                </c:pt>
                <c:pt idx="13906">
                  <c:v>42121</c:v>
                </c:pt>
                <c:pt idx="13907">
                  <c:v>42122</c:v>
                </c:pt>
                <c:pt idx="13908">
                  <c:v>42123</c:v>
                </c:pt>
                <c:pt idx="13909">
                  <c:v>42124</c:v>
                </c:pt>
                <c:pt idx="13910">
                  <c:v>42125</c:v>
                </c:pt>
                <c:pt idx="13911">
                  <c:v>42128</c:v>
                </c:pt>
                <c:pt idx="13912">
                  <c:v>42129</c:v>
                </c:pt>
                <c:pt idx="13913">
                  <c:v>42130</c:v>
                </c:pt>
                <c:pt idx="13914">
                  <c:v>42131</c:v>
                </c:pt>
                <c:pt idx="13915">
                  <c:v>42132</c:v>
                </c:pt>
                <c:pt idx="13916">
                  <c:v>42135</c:v>
                </c:pt>
                <c:pt idx="13917">
                  <c:v>42136</c:v>
                </c:pt>
                <c:pt idx="13918">
                  <c:v>42137</c:v>
                </c:pt>
                <c:pt idx="13919">
                  <c:v>42138</c:v>
                </c:pt>
                <c:pt idx="13920">
                  <c:v>42139</c:v>
                </c:pt>
                <c:pt idx="13921">
                  <c:v>42142</c:v>
                </c:pt>
                <c:pt idx="13922">
                  <c:v>42143</c:v>
                </c:pt>
                <c:pt idx="13923">
                  <c:v>42144</c:v>
                </c:pt>
                <c:pt idx="13924">
                  <c:v>42145</c:v>
                </c:pt>
                <c:pt idx="13925">
                  <c:v>42146</c:v>
                </c:pt>
                <c:pt idx="13926">
                  <c:v>42149</c:v>
                </c:pt>
                <c:pt idx="13927">
                  <c:v>42150</c:v>
                </c:pt>
                <c:pt idx="13928">
                  <c:v>42151</c:v>
                </c:pt>
                <c:pt idx="13929">
                  <c:v>42152</c:v>
                </c:pt>
                <c:pt idx="13930">
                  <c:v>42153</c:v>
                </c:pt>
                <c:pt idx="13931">
                  <c:v>42156</c:v>
                </c:pt>
                <c:pt idx="13932">
                  <c:v>42157</c:v>
                </c:pt>
                <c:pt idx="13933">
                  <c:v>42158</c:v>
                </c:pt>
                <c:pt idx="13934">
                  <c:v>42159</c:v>
                </c:pt>
                <c:pt idx="13935">
                  <c:v>42160</c:v>
                </c:pt>
                <c:pt idx="13936">
                  <c:v>42163</c:v>
                </c:pt>
                <c:pt idx="13937">
                  <c:v>42164</c:v>
                </c:pt>
                <c:pt idx="13938">
                  <c:v>42165</c:v>
                </c:pt>
                <c:pt idx="13939">
                  <c:v>42166</c:v>
                </c:pt>
                <c:pt idx="13940">
                  <c:v>42167</c:v>
                </c:pt>
                <c:pt idx="13941">
                  <c:v>42170</c:v>
                </c:pt>
                <c:pt idx="13942">
                  <c:v>42171</c:v>
                </c:pt>
                <c:pt idx="13943">
                  <c:v>42172</c:v>
                </c:pt>
                <c:pt idx="13944">
                  <c:v>42173</c:v>
                </c:pt>
                <c:pt idx="13945">
                  <c:v>42174</c:v>
                </c:pt>
                <c:pt idx="13946">
                  <c:v>42177</c:v>
                </c:pt>
                <c:pt idx="13947">
                  <c:v>42178</c:v>
                </c:pt>
                <c:pt idx="13948">
                  <c:v>42179</c:v>
                </c:pt>
                <c:pt idx="13949">
                  <c:v>42180</c:v>
                </c:pt>
                <c:pt idx="13950">
                  <c:v>42181</c:v>
                </c:pt>
                <c:pt idx="13951">
                  <c:v>42184</c:v>
                </c:pt>
                <c:pt idx="13952">
                  <c:v>42185</c:v>
                </c:pt>
                <c:pt idx="13953">
                  <c:v>42186</c:v>
                </c:pt>
                <c:pt idx="13954">
                  <c:v>42187</c:v>
                </c:pt>
                <c:pt idx="13955">
                  <c:v>42188</c:v>
                </c:pt>
                <c:pt idx="13956">
                  <c:v>42191</c:v>
                </c:pt>
                <c:pt idx="13957">
                  <c:v>42192</c:v>
                </c:pt>
                <c:pt idx="13958">
                  <c:v>42193</c:v>
                </c:pt>
                <c:pt idx="13959">
                  <c:v>42194</c:v>
                </c:pt>
                <c:pt idx="13960">
                  <c:v>42195</c:v>
                </c:pt>
                <c:pt idx="13961">
                  <c:v>42198</c:v>
                </c:pt>
                <c:pt idx="13962">
                  <c:v>42199</c:v>
                </c:pt>
                <c:pt idx="13963">
                  <c:v>42200</c:v>
                </c:pt>
                <c:pt idx="13964">
                  <c:v>42201</c:v>
                </c:pt>
                <c:pt idx="13965">
                  <c:v>42202</c:v>
                </c:pt>
                <c:pt idx="13966">
                  <c:v>42205</c:v>
                </c:pt>
                <c:pt idx="13967">
                  <c:v>42206</c:v>
                </c:pt>
                <c:pt idx="13968">
                  <c:v>42207</c:v>
                </c:pt>
                <c:pt idx="13969">
                  <c:v>42208</c:v>
                </c:pt>
                <c:pt idx="13970">
                  <c:v>42209</c:v>
                </c:pt>
                <c:pt idx="13971">
                  <c:v>42212</c:v>
                </c:pt>
                <c:pt idx="13972">
                  <c:v>42213</c:v>
                </c:pt>
                <c:pt idx="13973">
                  <c:v>42214</c:v>
                </c:pt>
                <c:pt idx="13974">
                  <c:v>42215</c:v>
                </c:pt>
                <c:pt idx="13975">
                  <c:v>42216</c:v>
                </c:pt>
                <c:pt idx="13976">
                  <c:v>42219</c:v>
                </c:pt>
                <c:pt idx="13977">
                  <c:v>42220</c:v>
                </c:pt>
                <c:pt idx="13978">
                  <c:v>42221</c:v>
                </c:pt>
                <c:pt idx="13979">
                  <c:v>42222</c:v>
                </c:pt>
                <c:pt idx="13980">
                  <c:v>42223</c:v>
                </c:pt>
                <c:pt idx="13981">
                  <c:v>42226</c:v>
                </c:pt>
                <c:pt idx="13982">
                  <c:v>42227</c:v>
                </c:pt>
                <c:pt idx="13983">
                  <c:v>42228</c:v>
                </c:pt>
                <c:pt idx="13984">
                  <c:v>42229</c:v>
                </c:pt>
                <c:pt idx="13985">
                  <c:v>42230</c:v>
                </c:pt>
                <c:pt idx="13986">
                  <c:v>42233</c:v>
                </c:pt>
                <c:pt idx="13987">
                  <c:v>42234</c:v>
                </c:pt>
                <c:pt idx="13988">
                  <c:v>42235</c:v>
                </c:pt>
                <c:pt idx="13989">
                  <c:v>42236</c:v>
                </c:pt>
                <c:pt idx="13990">
                  <c:v>42237</c:v>
                </c:pt>
                <c:pt idx="13991">
                  <c:v>42240</c:v>
                </c:pt>
                <c:pt idx="13992">
                  <c:v>42241</c:v>
                </c:pt>
                <c:pt idx="13993">
                  <c:v>42242</c:v>
                </c:pt>
                <c:pt idx="13994">
                  <c:v>42243</c:v>
                </c:pt>
                <c:pt idx="13995">
                  <c:v>42244</c:v>
                </c:pt>
                <c:pt idx="13996">
                  <c:v>42247</c:v>
                </c:pt>
                <c:pt idx="13997">
                  <c:v>42248</c:v>
                </c:pt>
                <c:pt idx="13998">
                  <c:v>42249</c:v>
                </c:pt>
                <c:pt idx="13999">
                  <c:v>42250</c:v>
                </c:pt>
                <c:pt idx="14000">
                  <c:v>42251</c:v>
                </c:pt>
                <c:pt idx="14001">
                  <c:v>42254</c:v>
                </c:pt>
                <c:pt idx="14002">
                  <c:v>42255</c:v>
                </c:pt>
                <c:pt idx="14003">
                  <c:v>42256</c:v>
                </c:pt>
                <c:pt idx="14004">
                  <c:v>42257</c:v>
                </c:pt>
                <c:pt idx="14005">
                  <c:v>42258</c:v>
                </c:pt>
                <c:pt idx="14006">
                  <c:v>42261</c:v>
                </c:pt>
                <c:pt idx="14007">
                  <c:v>42262</c:v>
                </c:pt>
                <c:pt idx="14008">
                  <c:v>42263</c:v>
                </c:pt>
                <c:pt idx="14009">
                  <c:v>42264</c:v>
                </c:pt>
                <c:pt idx="14010">
                  <c:v>42265</c:v>
                </c:pt>
                <c:pt idx="14011">
                  <c:v>42268</c:v>
                </c:pt>
                <c:pt idx="14012">
                  <c:v>42269</c:v>
                </c:pt>
                <c:pt idx="14013">
                  <c:v>42270</c:v>
                </c:pt>
                <c:pt idx="14014">
                  <c:v>42271</c:v>
                </c:pt>
                <c:pt idx="14015">
                  <c:v>42272</c:v>
                </c:pt>
                <c:pt idx="14016">
                  <c:v>42275</c:v>
                </c:pt>
                <c:pt idx="14017">
                  <c:v>42276</c:v>
                </c:pt>
                <c:pt idx="14018">
                  <c:v>42277</c:v>
                </c:pt>
                <c:pt idx="14019">
                  <c:v>42278</c:v>
                </c:pt>
                <c:pt idx="14020">
                  <c:v>42279</c:v>
                </c:pt>
                <c:pt idx="14021">
                  <c:v>42282</c:v>
                </c:pt>
                <c:pt idx="14022">
                  <c:v>42283</c:v>
                </c:pt>
                <c:pt idx="14023">
                  <c:v>42284</c:v>
                </c:pt>
                <c:pt idx="14024">
                  <c:v>42285</c:v>
                </c:pt>
                <c:pt idx="14025">
                  <c:v>42286</c:v>
                </c:pt>
                <c:pt idx="14026">
                  <c:v>42289</c:v>
                </c:pt>
                <c:pt idx="14027">
                  <c:v>42290</c:v>
                </c:pt>
                <c:pt idx="14028">
                  <c:v>42291</c:v>
                </c:pt>
                <c:pt idx="14029">
                  <c:v>42292</c:v>
                </c:pt>
                <c:pt idx="14030">
                  <c:v>42293</c:v>
                </c:pt>
                <c:pt idx="14031">
                  <c:v>42296</c:v>
                </c:pt>
                <c:pt idx="14032">
                  <c:v>42297</c:v>
                </c:pt>
                <c:pt idx="14033">
                  <c:v>42298</c:v>
                </c:pt>
                <c:pt idx="14034">
                  <c:v>42299</c:v>
                </c:pt>
                <c:pt idx="14035">
                  <c:v>42300</c:v>
                </c:pt>
                <c:pt idx="14036">
                  <c:v>42303</c:v>
                </c:pt>
                <c:pt idx="14037">
                  <c:v>42304</c:v>
                </c:pt>
                <c:pt idx="14038">
                  <c:v>42305</c:v>
                </c:pt>
                <c:pt idx="14039">
                  <c:v>42306</c:v>
                </c:pt>
                <c:pt idx="14040">
                  <c:v>42307</c:v>
                </c:pt>
                <c:pt idx="14041">
                  <c:v>42310</c:v>
                </c:pt>
                <c:pt idx="14042">
                  <c:v>42311</c:v>
                </c:pt>
                <c:pt idx="14043">
                  <c:v>42312</c:v>
                </c:pt>
                <c:pt idx="14044">
                  <c:v>42313</c:v>
                </c:pt>
                <c:pt idx="14045">
                  <c:v>42314</c:v>
                </c:pt>
                <c:pt idx="14046">
                  <c:v>42317</c:v>
                </c:pt>
                <c:pt idx="14047">
                  <c:v>42318</c:v>
                </c:pt>
                <c:pt idx="14048">
                  <c:v>42319</c:v>
                </c:pt>
                <c:pt idx="14049">
                  <c:v>42320</c:v>
                </c:pt>
                <c:pt idx="14050">
                  <c:v>42321</c:v>
                </c:pt>
                <c:pt idx="14051">
                  <c:v>42324</c:v>
                </c:pt>
                <c:pt idx="14052">
                  <c:v>42325</c:v>
                </c:pt>
                <c:pt idx="14053">
                  <c:v>42326</c:v>
                </c:pt>
                <c:pt idx="14054">
                  <c:v>42327</c:v>
                </c:pt>
                <c:pt idx="14055">
                  <c:v>42328</c:v>
                </c:pt>
                <c:pt idx="14056">
                  <c:v>42331</c:v>
                </c:pt>
                <c:pt idx="14057">
                  <c:v>42332</c:v>
                </c:pt>
                <c:pt idx="14058">
                  <c:v>42333</c:v>
                </c:pt>
                <c:pt idx="14059">
                  <c:v>42334</c:v>
                </c:pt>
                <c:pt idx="14060">
                  <c:v>42335</c:v>
                </c:pt>
                <c:pt idx="14061">
                  <c:v>42338</c:v>
                </c:pt>
                <c:pt idx="14062">
                  <c:v>42339</c:v>
                </c:pt>
                <c:pt idx="14063">
                  <c:v>42340</c:v>
                </c:pt>
                <c:pt idx="14064">
                  <c:v>42341</c:v>
                </c:pt>
                <c:pt idx="14065">
                  <c:v>42342</c:v>
                </c:pt>
                <c:pt idx="14066">
                  <c:v>42345</c:v>
                </c:pt>
                <c:pt idx="14067">
                  <c:v>42346</c:v>
                </c:pt>
                <c:pt idx="14068">
                  <c:v>42347</c:v>
                </c:pt>
                <c:pt idx="14069">
                  <c:v>42348</c:v>
                </c:pt>
                <c:pt idx="14070">
                  <c:v>42349</c:v>
                </c:pt>
                <c:pt idx="14071">
                  <c:v>42352</c:v>
                </c:pt>
                <c:pt idx="14072">
                  <c:v>42353</c:v>
                </c:pt>
                <c:pt idx="14073">
                  <c:v>42354</c:v>
                </c:pt>
                <c:pt idx="14074">
                  <c:v>42355</c:v>
                </c:pt>
                <c:pt idx="14075">
                  <c:v>42356</c:v>
                </c:pt>
                <c:pt idx="14076">
                  <c:v>42359</c:v>
                </c:pt>
                <c:pt idx="14077">
                  <c:v>42360</c:v>
                </c:pt>
                <c:pt idx="14078">
                  <c:v>42361</c:v>
                </c:pt>
                <c:pt idx="14079">
                  <c:v>42362</c:v>
                </c:pt>
                <c:pt idx="14080">
                  <c:v>42363</c:v>
                </c:pt>
                <c:pt idx="14081">
                  <c:v>42366</c:v>
                </c:pt>
                <c:pt idx="14082">
                  <c:v>42367</c:v>
                </c:pt>
                <c:pt idx="14083">
                  <c:v>42368</c:v>
                </c:pt>
                <c:pt idx="14084">
                  <c:v>42369</c:v>
                </c:pt>
                <c:pt idx="14085">
                  <c:v>42370</c:v>
                </c:pt>
                <c:pt idx="14086">
                  <c:v>42373</c:v>
                </c:pt>
                <c:pt idx="14087">
                  <c:v>42374</c:v>
                </c:pt>
                <c:pt idx="14088">
                  <c:v>42375</c:v>
                </c:pt>
                <c:pt idx="14089">
                  <c:v>42376</c:v>
                </c:pt>
                <c:pt idx="14090">
                  <c:v>42377</c:v>
                </c:pt>
                <c:pt idx="14091">
                  <c:v>42380</c:v>
                </c:pt>
                <c:pt idx="14092">
                  <c:v>42381</c:v>
                </c:pt>
                <c:pt idx="14093">
                  <c:v>42382</c:v>
                </c:pt>
                <c:pt idx="14094">
                  <c:v>42383</c:v>
                </c:pt>
                <c:pt idx="14095">
                  <c:v>42384</c:v>
                </c:pt>
                <c:pt idx="14096">
                  <c:v>42387</c:v>
                </c:pt>
                <c:pt idx="14097">
                  <c:v>42388</c:v>
                </c:pt>
                <c:pt idx="14098">
                  <c:v>42389</c:v>
                </c:pt>
                <c:pt idx="14099">
                  <c:v>42390</c:v>
                </c:pt>
                <c:pt idx="14100">
                  <c:v>42391</c:v>
                </c:pt>
                <c:pt idx="14101">
                  <c:v>42394</c:v>
                </c:pt>
                <c:pt idx="14102">
                  <c:v>42395</c:v>
                </c:pt>
                <c:pt idx="14103">
                  <c:v>42396</c:v>
                </c:pt>
                <c:pt idx="14104">
                  <c:v>42397</c:v>
                </c:pt>
                <c:pt idx="14105">
                  <c:v>42398</c:v>
                </c:pt>
                <c:pt idx="14106">
                  <c:v>42401</c:v>
                </c:pt>
                <c:pt idx="14107">
                  <c:v>42402</c:v>
                </c:pt>
                <c:pt idx="14108">
                  <c:v>42403</c:v>
                </c:pt>
                <c:pt idx="14109">
                  <c:v>42404</c:v>
                </c:pt>
                <c:pt idx="14110">
                  <c:v>42405</c:v>
                </c:pt>
                <c:pt idx="14111">
                  <c:v>42408</c:v>
                </c:pt>
                <c:pt idx="14112">
                  <c:v>42409</c:v>
                </c:pt>
                <c:pt idx="14113">
                  <c:v>42410</c:v>
                </c:pt>
                <c:pt idx="14114">
                  <c:v>42411</c:v>
                </c:pt>
                <c:pt idx="14115">
                  <c:v>42412</c:v>
                </c:pt>
                <c:pt idx="14116">
                  <c:v>42415</c:v>
                </c:pt>
                <c:pt idx="14117">
                  <c:v>42416</c:v>
                </c:pt>
                <c:pt idx="14118">
                  <c:v>42417</c:v>
                </c:pt>
                <c:pt idx="14119">
                  <c:v>42418</c:v>
                </c:pt>
                <c:pt idx="14120">
                  <c:v>42419</c:v>
                </c:pt>
                <c:pt idx="14121">
                  <c:v>42422</c:v>
                </c:pt>
                <c:pt idx="14122">
                  <c:v>42423</c:v>
                </c:pt>
                <c:pt idx="14123">
                  <c:v>42424</c:v>
                </c:pt>
                <c:pt idx="14124">
                  <c:v>42425</c:v>
                </c:pt>
                <c:pt idx="14125">
                  <c:v>42426</c:v>
                </c:pt>
                <c:pt idx="14126">
                  <c:v>42429</c:v>
                </c:pt>
                <c:pt idx="14127">
                  <c:v>42430</c:v>
                </c:pt>
                <c:pt idx="14128">
                  <c:v>42431</c:v>
                </c:pt>
                <c:pt idx="14129">
                  <c:v>42432</c:v>
                </c:pt>
                <c:pt idx="14130">
                  <c:v>42433</c:v>
                </c:pt>
                <c:pt idx="14131">
                  <c:v>42436</c:v>
                </c:pt>
                <c:pt idx="14132">
                  <c:v>42437</c:v>
                </c:pt>
                <c:pt idx="14133">
                  <c:v>42438</c:v>
                </c:pt>
                <c:pt idx="14134">
                  <c:v>42439</c:v>
                </c:pt>
                <c:pt idx="14135">
                  <c:v>42440</c:v>
                </c:pt>
                <c:pt idx="14136">
                  <c:v>42443</c:v>
                </c:pt>
                <c:pt idx="14137">
                  <c:v>42444</c:v>
                </c:pt>
                <c:pt idx="14138">
                  <c:v>42445</c:v>
                </c:pt>
                <c:pt idx="14139">
                  <c:v>42446</c:v>
                </c:pt>
                <c:pt idx="14140">
                  <c:v>42447</c:v>
                </c:pt>
                <c:pt idx="14141">
                  <c:v>42450</c:v>
                </c:pt>
                <c:pt idx="14142">
                  <c:v>42451</c:v>
                </c:pt>
                <c:pt idx="14143">
                  <c:v>42452</c:v>
                </c:pt>
                <c:pt idx="14144">
                  <c:v>42453</c:v>
                </c:pt>
                <c:pt idx="14145">
                  <c:v>42454</c:v>
                </c:pt>
                <c:pt idx="14146">
                  <c:v>42457</c:v>
                </c:pt>
                <c:pt idx="14147">
                  <c:v>42458</c:v>
                </c:pt>
                <c:pt idx="14148">
                  <c:v>42459</c:v>
                </c:pt>
                <c:pt idx="14149">
                  <c:v>42460</c:v>
                </c:pt>
                <c:pt idx="14150">
                  <c:v>42461</c:v>
                </c:pt>
                <c:pt idx="14151">
                  <c:v>42464</c:v>
                </c:pt>
                <c:pt idx="14152">
                  <c:v>42465</c:v>
                </c:pt>
                <c:pt idx="14153">
                  <c:v>42466</c:v>
                </c:pt>
                <c:pt idx="14154">
                  <c:v>42467</c:v>
                </c:pt>
                <c:pt idx="14155">
                  <c:v>42468</c:v>
                </c:pt>
                <c:pt idx="14156">
                  <c:v>42471</c:v>
                </c:pt>
                <c:pt idx="14157">
                  <c:v>42472</c:v>
                </c:pt>
                <c:pt idx="14158">
                  <c:v>42473</c:v>
                </c:pt>
                <c:pt idx="14159">
                  <c:v>42474</c:v>
                </c:pt>
                <c:pt idx="14160">
                  <c:v>42475</c:v>
                </c:pt>
                <c:pt idx="14161">
                  <c:v>42478</c:v>
                </c:pt>
                <c:pt idx="14162">
                  <c:v>42479</c:v>
                </c:pt>
                <c:pt idx="14163">
                  <c:v>42480</c:v>
                </c:pt>
                <c:pt idx="14164">
                  <c:v>42481</c:v>
                </c:pt>
                <c:pt idx="14165">
                  <c:v>42482</c:v>
                </c:pt>
                <c:pt idx="14166">
                  <c:v>42485</c:v>
                </c:pt>
                <c:pt idx="14167">
                  <c:v>42486</c:v>
                </c:pt>
                <c:pt idx="14168">
                  <c:v>42487</c:v>
                </c:pt>
                <c:pt idx="14169">
                  <c:v>42488</c:v>
                </c:pt>
                <c:pt idx="14170">
                  <c:v>42489</c:v>
                </c:pt>
                <c:pt idx="14171">
                  <c:v>42492</c:v>
                </c:pt>
                <c:pt idx="14172">
                  <c:v>42493</c:v>
                </c:pt>
                <c:pt idx="14173">
                  <c:v>42494</c:v>
                </c:pt>
                <c:pt idx="14174">
                  <c:v>42495</c:v>
                </c:pt>
                <c:pt idx="14175">
                  <c:v>42496</c:v>
                </c:pt>
                <c:pt idx="14176">
                  <c:v>42499</c:v>
                </c:pt>
                <c:pt idx="14177">
                  <c:v>42500</c:v>
                </c:pt>
                <c:pt idx="14178">
                  <c:v>42501</c:v>
                </c:pt>
                <c:pt idx="14179">
                  <c:v>42502</c:v>
                </c:pt>
                <c:pt idx="14180">
                  <c:v>42503</c:v>
                </c:pt>
                <c:pt idx="14181">
                  <c:v>42506</c:v>
                </c:pt>
                <c:pt idx="14182">
                  <c:v>42507</c:v>
                </c:pt>
                <c:pt idx="14183">
                  <c:v>42508</c:v>
                </c:pt>
                <c:pt idx="14184">
                  <c:v>42509</c:v>
                </c:pt>
                <c:pt idx="14185">
                  <c:v>42510</c:v>
                </c:pt>
                <c:pt idx="14186">
                  <c:v>42513</c:v>
                </c:pt>
                <c:pt idx="14187">
                  <c:v>42514</c:v>
                </c:pt>
                <c:pt idx="14188">
                  <c:v>42515</c:v>
                </c:pt>
                <c:pt idx="14189">
                  <c:v>42516</c:v>
                </c:pt>
                <c:pt idx="14190">
                  <c:v>42517</c:v>
                </c:pt>
                <c:pt idx="14191">
                  <c:v>42520</c:v>
                </c:pt>
                <c:pt idx="14192">
                  <c:v>42521</c:v>
                </c:pt>
                <c:pt idx="14193">
                  <c:v>42522</c:v>
                </c:pt>
                <c:pt idx="14194">
                  <c:v>42523</c:v>
                </c:pt>
                <c:pt idx="14195">
                  <c:v>42524</c:v>
                </c:pt>
                <c:pt idx="14196">
                  <c:v>42527</c:v>
                </c:pt>
                <c:pt idx="14197">
                  <c:v>42528</c:v>
                </c:pt>
                <c:pt idx="14198">
                  <c:v>42529</c:v>
                </c:pt>
                <c:pt idx="14199">
                  <c:v>42530</c:v>
                </c:pt>
                <c:pt idx="14200">
                  <c:v>42531</c:v>
                </c:pt>
                <c:pt idx="14201">
                  <c:v>42534</c:v>
                </c:pt>
                <c:pt idx="14202">
                  <c:v>42535</c:v>
                </c:pt>
                <c:pt idx="14203">
                  <c:v>42536</c:v>
                </c:pt>
                <c:pt idx="14204">
                  <c:v>42537</c:v>
                </c:pt>
                <c:pt idx="14205">
                  <c:v>42538</c:v>
                </c:pt>
                <c:pt idx="14206">
                  <c:v>42541</c:v>
                </c:pt>
                <c:pt idx="14207">
                  <c:v>42542</c:v>
                </c:pt>
                <c:pt idx="14208">
                  <c:v>42543</c:v>
                </c:pt>
                <c:pt idx="14209">
                  <c:v>42544</c:v>
                </c:pt>
                <c:pt idx="14210">
                  <c:v>42545</c:v>
                </c:pt>
                <c:pt idx="14211">
                  <c:v>42548</c:v>
                </c:pt>
                <c:pt idx="14212">
                  <c:v>42549</c:v>
                </c:pt>
                <c:pt idx="14213">
                  <c:v>42550</c:v>
                </c:pt>
                <c:pt idx="14214">
                  <c:v>42551</c:v>
                </c:pt>
                <c:pt idx="14215">
                  <c:v>42552</c:v>
                </c:pt>
                <c:pt idx="14216">
                  <c:v>42555</c:v>
                </c:pt>
                <c:pt idx="14217">
                  <c:v>42556</c:v>
                </c:pt>
                <c:pt idx="14218">
                  <c:v>42557</c:v>
                </c:pt>
                <c:pt idx="14219">
                  <c:v>42558</c:v>
                </c:pt>
                <c:pt idx="14220">
                  <c:v>42559</c:v>
                </c:pt>
                <c:pt idx="14221">
                  <c:v>42562</c:v>
                </c:pt>
                <c:pt idx="14222">
                  <c:v>42563</c:v>
                </c:pt>
                <c:pt idx="14223">
                  <c:v>42564</c:v>
                </c:pt>
                <c:pt idx="14224">
                  <c:v>42565</c:v>
                </c:pt>
                <c:pt idx="14225">
                  <c:v>42566</c:v>
                </c:pt>
                <c:pt idx="14226">
                  <c:v>42569</c:v>
                </c:pt>
                <c:pt idx="14227">
                  <c:v>42570</c:v>
                </c:pt>
                <c:pt idx="14228">
                  <c:v>42571</c:v>
                </c:pt>
                <c:pt idx="14229">
                  <c:v>42572</c:v>
                </c:pt>
                <c:pt idx="14230">
                  <c:v>42573</c:v>
                </c:pt>
                <c:pt idx="14231">
                  <c:v>42576</c:v>
                </c:pt>
                <c:pt idx="14232">
                  <c:v>42577</c:v>
                </c:pt>
                <c:pt idx="14233">
                  <c:v>42578</c:v>
                </c:pt>
                <c:pt idx="14234">
                  <c:v>42579</c:v>
                </c:pt>
                <c:pt idx="14235">
                  <c:v>42580</c:v>
                </c:pt>
                <c:pt idx="14236">
                  <c:v>42583</c:v>
                </c:pt>
                <c:pt idx="14237">
                  <c:v>42584</c:v>
                </c:pt>
                <c:pt idx="14238">
                  <c:v>42585</c:v>
                </c:pt>
                <c:pt idx="14239">
                  <c:v>42586</c:v>
                </c:pt>
                <c:pt idx="14240">
                  <c:v>42587</c:v>
                </c:pt>
                <c:pt idx="14241">
                  <c:v>42590</c:v>
                </c:pt>
                <c:pt idx="14242">
                  <c:v>42591</c:v>
                </c:pt>
                <c:pt idx="14243">
                  <c:v>42592</c:v>
                </c:pt>
                <c:pt idx="14244">
                  <c:v>42593</c:v>
                </c:pt>
                <c:pt idx="14245">
                  <c:v>42594</c:v>
                </c:pt>
                <c:pt idx="14246">
                  <c:v>42597</c:v>
                </c:pt>
                <c:pt idx="14247">
                  <c:v>42598</c:v>
                </c:pt>
                <c:pt idx="14248">
                  <c:v>42599</c:v>
                </c:pt>
                <c:pt idx="14249">
                  <c:v>42600</c:v>
                </c:pt>
                <c:pt idx="14250">
                  <c:v>42601</c:v>
                </c:pt>
                <c:pt idx="14251">
                  <c:v>42604</c:v>
                </c:pt>
                <c:pt idx="14252">
                  <c:v>42605</c:v>
                </c:pt>
                <c:pt idx="14253">
                  <c:v>42606</c:v>
                </c:pt>
                <c:pt idx="14254">
                  <c:v>42607</c:v>
                </c:pt>
                <c:pt idx="14255">
                  <c:v>42608</c:v>
                </c:pt>
                <c:pt idx="14256">
                  <c:v>42611</c:v>
                </c:pt>
                <c:pt idx="14257">
                  <c:v>42612</c:v>
                </c:pt>
                <c:pt idx="14258">
                  <c:v>42613</c:v>
                </c:pt>
                <c:pt idx="14259">
                  <c:v>42614</c:v>
                </c:pt>
                <c:pt idx="14260">
                  <c:v>42615</c:v>
                </c:pt>
                <c:pt idx="14261">
                  <c:v>42618</c:v>
                </c:pt>
                <c:pt idx="14262">
                  <c:v>42619</c:v>
                </c:pt>
                <c:pt idx="14263">
                  <c:v>42620</c:v>
                </c:pt>
                <c:pt idx="14264">
                  <c:v>42621</c:v>
                </c:pt>
                <c:pt idx="14265">
                  <c:v>42622</c:v>
                </c:pt>
                <c:pt idx="14266">
                  <c:v>42625</c:v>
                </c:pt>
                <c:pt idx="14267">
                  <c:v>42626</c:v>
                </c:pt>
                <c:pt idx="14268">
                  <c:v>42627</c:v>
                </c:pt>
                <c:pt idx="14269">
                  <c:v>42628</c:v>
                </c:pt>
                <c:pt idx="14270">
                  <c:v>42629</c:v>
                </c:pt>
                <c:pt idx="14271">
                  <c:v>42632</c:v>
                </c:pt>
                <c:pt idx="14272">
                  <c:v>42633</c:v>
                </c:pt>
                <c:pt idx="14273">
                  <c:v>42634</c:v>
                </c:pt>
                <c:pt idx="14274">
                  <c:v>42635</c:v>
                </c:pt>
                <c:pt idx="14275">
                  <c:v>42636</c:v>
                </c:pt>
                <c:pt idx="14276">
                  <c:v>42639</c:v>
                </c:pt>
                <c:pt idx="14277">
                  <c:v>42640</c:v>
                </c:pt>
                <c:pt idx="14278">
                  <c:v>42641</c:v>
                </c:pt>
                <c:pt idx="14279">
                  <c:v>42642</c:v>
                </c:pt>
                <c:pt idx="14280">
                  <c:v>42643</c:v>
                </c:pt>
                <c:pt idx="14281">
                  <c:v>42646</c:v>
                </c:pt>
                <c:pt idx="14282">
                  <c:v>42647</c:v>
                </c:pt>
                <c:pt idx="14283">
                  <c:v>42648</c:v>
                </c:pt>
                <c:pt idx="14284">
                  <c:v>42649</c:v>
                </c:pt>
                <c:pt idx="14285">
                  <c:v>42650</c:v>
                </c:pt>
                <c:pt idx="14286">
                  <c:v>42653</c:v>
                </c:pt>
                <c:pt idx="14287">
                  <c:v>42654</c:v>
                </c:pt>
                <c:pt idx="14288">
                  <c:v>42655</c:v>
                </c:pt>
                <c:pt idx="14289">
                  <c:v>42656</c:v>
                </c:pt>
                <c:pt idx="14290">
                  <c:v>42657</c:v>
                </c:pt>
                <c:pt idx="14291">
                  <c:v>42660</c:v>
                </c:pt>
                <c:pt idx="14292">
                  <c:v>42661</c:v>
                </c:pt>
                <c:pt idx="14293">
                  <c:v>42662</c:v>
                </c:pt>
                <c:pt idx="14294">
                  <c:v>42663</c:v>
                </c:pt>
                <c:pt idx="14295">
                  <c:v>42664</c:v>
                </c:pt>
                <c:pt idx="14296">
                  <c:v>42667</c:v>
                </c:pt>
                <c:pt idx="14297">
                  <c:v>42668</c:v>
                </c:pt>
                <c:pt idx="14298">
                  <c:v>42669</c:v>
                </c:pt>
                <c:pt idx="14299">
                  <c:v>42670</c:v>
                </c:pt>
                <c:pt idx="14300">
                  <c:v>42671</c:v>
                </c:pt>
                <c:pt idx="14301">
                  <c:v>42674</c:v>
                </c:pt>
                <c:pt idx="14302">
                  <c:v>42675</c:v>
                </c:pt>
                <c:pt idx="14303">
                  <c:v>42676</c:v>
                </c:pt>
                <c:pt idx="14304">
                  <c:v>42677</c:v>
                </c:pt>
                <c:pt idx="14305">
                  <c:v>42678</c:v>
                </c:pt>
                <c:pt idx="14306">
                  <c:v>42681</c:v>
                </c:pt>
                <c:pt idx="14307">
                  <c:v>42682</c:v>
                </c:pt>
                <c:pt idx="14308">
                  <c:v>42683</c:v>
                </c:pt>
                <c:pt idx="14309">
                  <c:v>42684</c:v>
                </c:pt>
                <c:pt idx="14310">
                  <c:v>42685</c:v>
                </c:pt>
                <c:pt idx="14311">
                  <c:v>42688</c:v>
                </c:pt>
                <c:pt idx="14312">
                  <c:v>42689</c:v>
                </c:pt>
                <c:pt idx="14313">
                  <c:v>42690</c:v>
                </c:pt>
                <c:pt idx="14314">
                  <c:v>42691</c:v>
                </c:pt>
                <c:pt idx="14315">
                  <c:v>42692</c:v>
                </c:pt>
                <c:pt idx="14316">
                  <c:v>42695</c:v>
                </c:pt>
                <c:pt idx="14317">
                  <c:v>42696</c:v>
                </c:pt>
                <c:pt idx="14318">
                  <c:v>42697</c:v>
                </c:pt>
                <c:pt idx="14319">
                  <c:v>42698</c:v>
                </c:pt>
                <c:pt idx="14320">
                  <c:v>42699</c:v>
                </c:pt>
                <c:pt idx="14321">
                  <c:v>42702</c:v>
                </c:pt>
                <c:pt idx="14322">
                  <c:v>42703</c:v>
                </c:pt>
                <c:pt idx="14323">
                  <c:v>42704</c:v>
                </c:pt>
                <c:pt idx="14324">
                  <c:v>42705</c:v>
                </c:pt>
                <c:pt idx="14325">
                  <c:v>42706</c:v>
                </c:pt>
                <c:pt idx="14326">
                  <c:v>42709</c:v>
                </c:pt>
                <c:pt idx="14327">
                  <c:v>42710</c:v>
                </c:pt>
                <c:pt idx="14328">
                  <c:v>42711</c:v>
                </c:pt>
                <c:pt idx="14329">
                  <c:v>42712</c:v>
                </c:pt>
                <c:pt idx="14330">
                  <c:v>42713</c:v>
                </c:pt>
                <c:pt idx="14331">
                  <c:v>42716</c:v>
                </c:pt>
                <c:pt idx="14332">
                  <c:v>42717</c:v>
                </c:pt>
                <c:pt idx="14333">
                  <c:v>42718</c:v>
                </c:pt>
                <c:pt idx="14334">
                  <c:v>42719</c:v>
                </c:pt>
                <c:pt idx="14335">
                  <c:v>42720</c:v>
                </c:pt>
                <c:pt idx="14336">
                  <c:v>42723</c:v>
                </c:pt>
                <c:pt idx="14337">
                  <c:v>42724</c:v>
                </c:pt>
                <c:pt idx="14338">
                  <c:v>42725</c:v>
                </c:pt>
                <c:pt idx="14339">
                  <c:v>42726</c:v>
                </c:pt>
                <c:pt idx="14340">
                  <c:v>42727</c:v>
                </c:pt>
                <c:pt idx="14341">
                  <c:v>42730</c:v>
                </c:pt>
                <c:pt idx="14342">
                  <c:v>42731</c:v>
                </c:pt>
                <c:pt idx="14343">
                  <c:v>42732</c:v>
                </c:pt>
                <c:pt idx="14344">
                  <c:v>42733</c:v>
                </c:pt>
                <c:pt idx="14345">
                  <c:v>42734</c:v>
                </c:pt>
                <c:pt idx="14346">
                  <c:v>42737</c:v>
                </c:pt>
                <c:pt idx="14347">
                  <c:v>42738</c:v>
                </c:pt>
                <c:pt idx="14348">
                  <c:v>42739</c:v>
                </c:pt>
                <c:pt idx="14349">
                  <c:v>42740</c:v>
                </c:pt>
                <c:pt idx="14350">
                  <c:v>42741</c:v>
                </c:pt>
                <c:pt idx="14351">
                  <c:v>42744</c:v>
                </c:pt>
                <c:pt idx="14352">
                  <c:v>42745</c:v>
                </c:pt>
                <c:pt idx="14353">
                  <c:v>42746</c:v>
                </c:pt>
                <c:pt idx="14354">
                  <c:v>42747</c:v>
                </c:pt>
                <c:pt idx="14355">
                  <c:v>42748</c:v>
                </c:pt>
                <c:pt idx="14356">
                  <c:v>42751</c:v>
                </c:pt>
                <c:pt idx="14357">
                  <c:v>42752</c:v>
                </c:pt>
                <c:pt idx="14358">
                  <c:v>42753</c:v>
                </c:pt>
                <c:pt idx="14359">
                  <c:v>42754</c:v>
                </c:pt>
                <c:pt idx="14360">
                  <c:v>42755</c:v>
                </c:pt>
                <c:pt idx="14361">
                  <c:v>42758</c:v>
                </c:pt>
                <c:pt idx="14362">
                  <c:v>42759</c:v>
                </c:pt>
                <c:pt idx="14363">
                  <c:v>42760</c:v>
                </c:pt>
                <c:pt idx="14364">
                  <c:v>42761</c:v>
                </c:pt>
                <c:pt idx="14365">
                  <c:v>42762</c:v>
                </c:pt>
                <c:pt idx="14366">
                  <c:v>42765</c:v>
                </c:pt>
                <c:pt idx="14367">
                  <c:v>42766</c:v>
                </c:pt>
                <c:pt idx="14368">
                  <c:v>42767</c:v>
                </c:pt>
                <c:pt idx="14369">
                  <c:v>42768</c:v>
                </c:pt>
                <c:pt idx="14370">
                  <c:v>42769</c:v>
                </c:pt>
                <c:pt idx="14371">
                  <c:v>42772</c:v>
                </c:pt>
                <c:pt idx="14372">
                  <c:v>42773</c:v>
                </c:pt>
                <c:pt idx="14373">
                  <c:v>42774</c:v>
                </c:pt>
                <c:pt idx="14374">
                  <c:v>42775</c:v>
                </c:pt>
                <c:pt idx="14375">
                  <c:v>42776</c:v>
                </c:pt>
                <c:pt idx="14376">
                  <c:v>42779</c:v>
                </c:pt>
                <c:pt idx="14377">
                  <c:v>42780</c:v>
                </c:pt>
                <c:pt idx="14378">
                  <c:v>42781</c:v>
                </c:pt>
                <c:pt idx="14379">
                  <c:v>42782</c:v>
                </c:pt>
                <c:pt idx="14380">
                  <c:v>42783</c:v>
                </c:pt>
                <c:pt idx="14381">
                  <c:v>42786</c:v>
                </c:pt>
                <c:pt idx="14382">
                  <c:v>42787</c:v>
                </c:pt>
                <c:pt idx="14383">
                  <c:v>42788</c:v>
                </c:pt>
                <c:pt idx="14384">
                  <c:v>42789</c:v>
                </c:pt>
                <c:pt idx="14385">
                  <c:v>42790</c:v>
                </c:pt>
                <c:pt idx="14386">
                  <c:v>42793</c:v>
                </c:pt>
                <c:pt idx="14387">
                  <c:v>42794</c:v>
                </c:pt>
                <c:pt idx="14388">
                  <c:v>42795</c:v>
                </c:pt>
                <c:pt idx="14389">
                  <c:v>42796</c:v>
                </c:pt>
                <c:pt idx="14390">
                  <c:v>42797</c:v>
                </c:pt>
                <c:pt idx="14391">
                  <c:v>42800</c:v>
                </c:pt>
                <c:pt idx="14392">
                  <c:v>42801</c:v>
                </c:pt>
                <c:pt idx="14393">
                  <c:v>42802</c:v>
                </c:pt>
                <c:pt idx="14394">
                  <c:v>42803</c:v>
                </c:pt>
                <c:pt idx="14395">
                  <c:v>42804</c:v>
                </c:pt>
                <c:pt idx="14396">
                  <c:v>42807</c:v>
                </c:pt>
                <c:pt idx="14397">
                  <c:v>42808</c:v>
                </c:pt>
                <c:pt idx="14398">
                  <c:v>42809</c:v>
                </c:pt>
                <c:pt idx="14399">
                  <c:v>42810</c:v>
                </c:pt>
                <c:pt idx="14400">
                  <c:v>42811</c:v>
                </c:pt>
                <c:pt idx="14401">
                  <c:v>42814</c:v>
                </c:pt>
                <c:pt idx="14402">
                  <c:v>42815</c:v>
                </c:pt>
                <c:pt idx="14403">
                  <c:v>42816</c:v>
                </c:pt>
                <c:pt idx="14404">
                  <c:v>42817</c:v>
                </c:pt>
                <c:pt idx="14405">
                  <c:v>42818</c:v>
                </c:pt>
                <c:pt idx="14406">
                  <c:v>42821</c:v>
                </c:pt>
                <c:pt idx="14407">
                  <c:v>42822</c:v>
                </c:pt>
                <c:pt idx="14408">
                  <c:v>42823</c:v>
                </c:pt>
                <c:pt idx="14409">
                  <c:v>42824</c:v>
                </c:pt>
                <c:pt idx="14410">
                  <c:v>42825</c:v>
                </c:pt>
                <c:pt idx="14411">
                  <c:v>42828</c:v>
                </c:pt>
                <c:pt idx="14412">
                  <c:v>42829</c:v>
                </c:pt>
                <c:pt idx="14413">
                  <c:v>42830</c:v>
                </c:pt>
                <c:pt idx="14414">
                  <c:v>42831</c:v>
                </c:pt>
                <c:pt idx="14415">
                  <c:v>42832</c:v>
                </c:pt>
                <c:pt idx="14416">
                  <c:v>42835</c:v>
                </c:pt>
                <c:pt idx="14417">
                  <c:v>42836</c:v>
                </c:pt>
                <c:pt idx="14418">
                  <c:v>42837</c:v>
                </c:pt>
                <c:pt idx="14419">
                  <c:v>42838</c:v>
                </c:pt>
                <c:pt idx="14420">
                  <c:v>42839</c:v>
                </c:pt>
                <c:pt idx="14421">
                  <c:v>42842</c:v>
                </c:pt>
                <c:pt idx="14422">
                  <c:v>42843</c:v>
                </c:pt>
                <c:pt idx="14423">
                  <c:v>42844</c:v>
                </c:pt>
                <c:pt idx="14424">
                  <c:v>42845</c:v>
                </c:pt>
                <c:pt idx="14425">
                  <c:v>42846</c:v>
                </c:pt>
                <c:pt idx="14426">
                  <c:v>42849</c:v>
                </c:pt>
                <c:pt idx="14427">
                  <c:v>42850</c:v>
                </c:pt>
                <c:pt idx="14428">
                  <c:v>42851</c:v>
                </c:pt>
                <c:pt idx="14429">
                  <c:v>42852</c:v>
                </c:pt>
                <c:pt idx="14430">
                  <c:v>42853</c:v>
                </c:pt>
                <c:pt idx="14431">
                  <c:v>42856</c:v>
                </c:pt>
                <c:pt idx="14432">
                  <c:v>42857</c:v>
                </c:pt>
                <c:pt idx="14433">
                  <c:v>42858</c:v>
                </c:pt>
                <c:pt idx="14434">
                  <c:v>42859</c:v>
                </c:pt>
                <c:pt idx="14435">
                  <c:v>42860</c:v>
                </c:pt>
                <c:pt idx="14436">
                  <c:v>42863</c:v>
                </c:pt>
                <c:pt idx="14437">
                  <c:v>42864</c:v>
                </c:pt>
                <c:pt idx="14438">
                  <c:v>42865</c:v>
                </c:pt>
                <c:pt idx="14439">
                  <c:v>42866</c:v>
                </c:pt>
                <c:pt idx="14440">
                  <c:v>42867</c:v>
                </c:pt>
                <c:pt idx="14441">
                  <c:v>42870</c:v>
                </c:pt>
                <c:pt idx="14442">
                  <c:v>42871</c:v>
                </c:pt>
                <c:pt idx="14443">
                  <c:v>42872</c:v>
                </c:pt>
                <c:pt idx="14444">
                  <c:v>42873</c:v>
                </c:pt>
                <c:pt idx="14445">
                  <c:v>42874</c:v>
                </c:pt>
                <c:pt idx="14446">
                  <c:v>42877</c:v>
                </c:pt>
                <c:pt idx="14447">
                  <c:v>42878</c:v>
                </c:pt>
                <c:pt idx="14448">
                  <c:v>42879</c:v>
                </c:pt>
                <c:pt idx="14449">
                  <c:v>42880</c:v>
                </c:pt>
                <c:pt idx="14450">
                  <c:v>42881</c:v>
                </c:pt>
                <c:pt idx="14451">
                  <c:v>42884</c:v>
                </c:pt>
                <c:pt idx="14452">
                  <c:v>42885</c:v>
                </c:pt>
                <c:pt idx="14453">
                  <c:v>42886</c:v>
                </c:pt>
                <c:pt idx="14454">
                  <c:v>42887</c:v>
                </c:pt>
                <c:pt idx="14455">
                  <c:v>42888</c:v>
                </c:pt>
                <c:pt idx="14456">
                  <c:v>42891</c:v>
                </c:pt>
                <c:pt idx="14457">
                  <c:v>42892</c:v>
                </c:pt>
                <c:pt idx="14458">
                  <c:v>42893</c:v>
                </c:pt>
                <c:pt idx="14459">
                  <c:v>42894</c:v>
                </c:pt>
                <c:pt idx="14460">
                  <c:v>42895</c:v>
                </c:pt>
                <c:pt idx="14461">
                  <c:v>42898</c:v>
                </c:pt>
                <c:pt idx="14462">
                  <c:v>42899</c:v>
                </c:pt>
                <c:pt idx="14463">
                  <c:v>42900</c:v>
                </c:pt>
                <c:pt idx="14464">
                  <c:v>42901</c:v>
                </c:pt>
                <c:pt idx="14465">
                  <c:v>42902</c:v>
                </c:pt>
                <c:pt idx="14466">
                  <c:v>42905</c:v>
                </c:pt>
                <c:pt idx="14467">
                  <c:v>42906</c:v>
                </c:pt>
                <c:pt idx="14468">
                  <c:v>42907</c:v>
                </c:pt>
                <c:pt idx="14469">
                  <c:v>42908</c:v>
                </c:pt>
                <c:pt idx="14470">
                  <c:v>42909</c:v>
                </c:pt>
                <c:pt idx="14471">
                  <c:v>42912</c:v>
                </c:pt>
                <c:pt idx="14472">
                  <c:v>42913</c:v>
                </c:pt>
                <c:pt idx="14473">
                  <c:v>42914</c:v>
                </c:pt>
                <c:pt idx="14474">
                  <c:v>42915</c:v>
                </c:pt>
                <c:pt idx="14475">
                  <c:v>42916</c:v>
                </c:pt>
                <c:pt idx="14476">
                  <c:v>42919</c:v>
                </c:pt>
                <c:pt idx="14477">
                  <c:v>42920</c:v>
                </c:pt>
                <c:pt idx="14478">
                  <c:v>42921</c:v>
                </c:pt>
                <c:pt idx="14479">
                  <c:v>42922</c:v>
                </c:pt>
                <c:pt idx="14480">
                  <c:v>42923</c:v>
                </c:pt>
                <c:pt idx="14481">
                  <c:v>42926</c:v>
                </c:pt>
                <c:pt idx="14482">
                  <c:v>42927</c:v>
                </c:pt>
                <c:pt idx="14483">
                  <c:v>42928</c:v>
                </c:pt>
                <c:pt idx="14484">
                  <c:v>42929</c:v>
                </c:pt>
                <c:pt idx="14485">
                  <c:v>42930</c:v>
                </c:pt>
                <c:pt idx="14486">
                  <c:v>42933</c:v>
                </c:pt>
                <c:pt idx="14487">
                  <c:v>42934</c:v>
                </c:pt>
                <c:pt idx="14488">
                  <c:v>42935</c:v>
                </c:pt>
                <c:pt idx="14489">
                  <c:v>42936</c:v>
                </c:pt>
                <c:pt idx="14490">
                  <c:v>42937</c:v>
                </c:pt>
                <c:pt idx="14491">
                  <c:v>42940</c:v>
                </c:pt>
                <c:pt idx="14492">
                  <c:v>42941</c:v>
                </c:pt>
                <c:pt idx="14493">
                  <c:v>42942</c:v>
                </c:pt>
                <c:pt idx="14494">
                  <c:v>42943</c:v>
                </c:pt>
                <c:pt idx="14495">
                  <c:v>42944</c:v>
                </c:pt>
                <c:pt idx="14496">
                  <c:v>42947</c:v>
                </c:pt>
                <c:pt idx="14497">
                  <c:v>42948</c:v>
                </c:pt>
                <c:pt idx="14498">
                  <c:v>42949</c:v>
                </c:pt>
                <c:pt idx="14499">
                  <c:v>42950</c:v>
                </c:pt>
                <c:pt idx="14500">
                  <c:v>42951</c:v>
                </c:pt>
                <c:pt idx="14501">
                  <c:v>42954</c:v>
                </c:pt>
                <c:pt idx="14502">
                  <c:v>42955</c:v>
                </c:pt>
                <c:pt idx="14503">
                  <c:v>42956</c:v>
                </c:pt>
                <c:pt idx="14504">
                  <c:v>42957</c:v>
                </c:pt>
                <c:pt idx="14505">
                  <c:v>42958</c:v>
                </c:pt>
                <c:pt idx="14506">
                  <c:v>42961</c:v>
                </c:pt>
                <c:pt idx="14507">
                  <c:v>42962</c:v>
                </c:pt>
                <c:pt idx="14508">
                  <c:v>42963</c:v>
                </c:pt>
                <c:pt idx="14509">
                  <c:v>42964</c:v>
                </c:pt>
                <c:pt idx="14510">
                  <c:v>42965</c:v>
                </c:pt>
                <c:pt idx="14511">
                  <c:v>42968</c:v>
                </c:pt>
                <c:pt idx="14512">
                  <c:v>42969</c:v>
                </c:pt>
                <c:pt idx="14513">
                  <c:v>42970</c:v>
                </c:pt>
                <c:pt idx="14514">
                  <c:v>42971</c:v>
                </c:pt>
                <c:pt idx="14515">
                  <c:v>42972</c:v>
                </c:pt>
                <c:pt idx="14516">
                  <c:v>42975</c:v>
                </c:pt>
                <c:pt idx="14517">
                  <c:v>42976</c:v>
                </c:pt>
                <c:pt idx="14518">
                  <c:v>42977</c:v>
                </c:pt>
                <c:pt idx="14519">
                  <c:v>42978</c:v>
                </c:pt>
                <c:pt idx="14520">
                  <c:v>42979</c:v>
                </c:pt>
                <c:pt idx="14521">
                  <c:v>42982</c:v>
                </c:pt>
                <c:pt idx="14522">
                  <c:v>42983</c:v>
                </c:pt>
                <c:pt idx="14523">
                  <c:v>42984</c:v>
                </c:pt>
                <c:pt idx="14524">
                  <c:v>42985</c:v>
                </c:pt>
                <c:pt idx="14525">
                  <c:v>42986</c:v>
                </c:pt>
                <c:pt idx="14526">
                  <c:v>42989</c:v>
                </c:pt>
                <c:pt idx="14527">
                  <c:v>42990</c:v>
                </c:pt>
                <c:pt idx="14528">
                  <c:v>42991</c:v>
                </c:pt>
                <c:pt idx="14529">
                  <c:v>42992</c:v>
                </c:pt>
                <c:pt idx="14530">
                  <c:v>42993</c:v>
                </c:pt>
                <c:pt idx="14531">
                  <c:v>42996</c:v>
                </c:pt>
                <c:pt idx="14532">
                  <c:v>42997</c:v>
                </c:pt>
                <c:pt idx="14533">
                  <c:v>42998</c:v>
                </c:pt>
                <c:pt idx="14534">
                  <c:v>42999</c:v>
                </c:pt>
                <c:pt idx="14535">
                  <c:v>43000</c:v>
                </c:pt>
                <c:pt idx="14536">
                  <c:v>43003</c:v>
                </c:pt>
                <c:pt idx="14537">
                  <c:v>43004</c:v>
                </c:pt>
                <c:pt idx="14538">
                  <c:v>43005</c:v>
                </c:pt>
                <c:pt idx="14539">
                  <c:v>43006</c:v>
                </c:pt>
                <c:pt idx="14540">
                  <c:v>43007</c:v>
                </c:pt>
                <c:pt idx="14541">
                  <c:v>43010</c:v>
                </c:pt>
                <c:pt idx="14542">
                  <c:v>43011</c:v>
                </c:pt>
                <c:pt idx="14543">
                  <c:v>43012</c:v>
                </c:pt>
                <c:pt idx="14544">
                  <c:v>43013</c:v>
                </c:pt>
                <c:pt idx="14545">
                  <c:v>43014</c:v>
                </c:pt>
                <c:pt idx="14546">
                  <c:v>43017</c:v>
                </c:pt>
                <c:pt idx="14547">
                  <c:v>43018</c:v>
                </c:pt>
                <c:pt idx="14548">
                  <c:v>43019</c:v>
                </c:pt>
                <c:pt idx="14549">
                  <c:v>43020</c:v>
                </c:pt>
                <c:pt idx="14550">
                  <c:v>43021</c:v>
                </c:pt>
                <c:pt idx="14551">
                  <c:v>43024</c:v>
                </c:pt>
                <c:pt idx="14552">
                  <c:v>43025</c:v>
                </c:pt>
                <c:pt idx="14553">
                  <c:v>43026</c:v>
                </c:pt>
                <c:pt idx="14554">
                  <c:v>43027</c:v>
                </c:pt>
                <c:pt idx="14555">
                  <c:v>43028</c:v>
                </c:pt>
                <c:pt idx="14556">
                  <c:v>43031</c:v>
                </c:pt>
                <c:pt idx="14557">
                  <c:v>43032</c:v>
                </c:pt>
                <c:pt idx="14558">
                  <c:v>43033</c:v>
                </c:pt>
                <c:pt idx="14559">
                  <c:v>43034</c:v>
                </c:pt>
                <c:pt idx="14560">
                  <c:v>43035</c:v>
                </c:pt>
                <c:pt idx="14561">
                  <c:v>43038</c:v>
                </c:pt>
                <c:pt idx="14562">
                  <c:v>43039</c:v>
                </c:pt>
                <c:pt idx="14563">
                  <c:v>43040</c:v>
                </c:pt>
                <c:pt idx="14564">
                  <c:v>43041</c:v>
                </c:pt>
                <c:pt idx="14565">
                  <c:v>43042</c:v>
                </c:pt>
                <c:pt idx="14566">
                  <c:v>43045</c:v>
                </c:pt>
                <c:pt idx="14567">
                  <c:v>43046</c:v>
                </c:pt>
                <c:pt idx="14568">
                  <c:v>43047</c:v>
                </c:pt>
                <c:pt idx="14569">
                  <c:v>43048</c:v>
                </c:pt>
                <c:pt idx="14570">
                  <c:v>43049</c:v>
                </c:pt>
                <c:pt idx="14571">
                  <c:v>43052</c:v>
                </c:pt>
                <c:pt idx="14572">
                  <c:v>43053</c:v>
                </c:pt>
                <c:pt idx="14573">
                  <c:v>43054</c:v>
                </c:pt>
                <c:pt idx="14574">
                  <c:v>43055</c:v>
                </c:pt>
                <c:pt idx="14575">
                  <c:v>43056</c:v>
                </c:pt>
                <c:pt idx="14576">
                  <c:v>43059</c:v>
                </c:pt>
                <c:pt idx="14577">
                  <c:v>43060</c:v>
                </c:pt>
                <c:pt idx="14578">
                  <c:v>43061</c:v>
                </c:pt>
                <c:pt idx="14579">
                  <c:v>43062</c:v>
                </c:pt>
                <c:pt idx="14580">
                  <c:v>43063</c:v>
                </c:pt>
                <c:pt idx="14581">
                  <c:v>43066</c:v>
                </c:pt>
                <c:pt idx="14582">
                  <c:v>43067</c:v>
                </c:pt>
                <c:pt idx="14583">
                  <c:v>43068</c:v>
                </c:pt>
                <c:pt idx="14584">
                  <c:v>43069</c:v>
                </c:pt>
                <c:pt idx="14585">
                  <c:v>43070</c:v>
                </c:pt>
                <c:pt idx="14586">
                  <c:v>43073</c:v>
                </c:pt>
                <c:pt idx="14587">
                  <c:v>43074</c:v>
                </c:pt>
                <c:pt idx="14588">
                  <c:v>43075</c:v>
                </c:pt>
                <c:pt idx="14589">
                  <c:v>43076</c:v>
                </c:pt>
                <c:pt idx="14590">
                  <c:v>43077</c:v>
                </c:pt>
                <c:pt idx="14591">
                  <c:v>43080</c:v>
                </c:pt>
                <c:pt idx="14592">
                  <c:v>43081</c:v>
                </c:pt>
                <c:pt idx="14593">
                  <c:v>43082</c:v>
                </c:pt>
                <c:pt idx="14594">
                  <c:v>43083</c:v>
                </c:pt>
                <c:pt idx="14595">
                  <c:v>43084</c:v>
                </c:pt>
                <c:pt idx="14596">
                  <c:v>43087</c:v>
                </c:pt>
                <c:pt idx="14597">
                  <c:v>43088</c:v>
                </c:pt>
                <c:pt idx="14598">
                  <c:v>43089</c:v>
                </c:pt>
                <c:pt idx="14599">
                  <c:v>43090</c:v>
                </c:pt>
                <c:pt idx="14600">
                  <c:v>43091</c:v>
                </c:pt>
                <c:pt idx="14601">
                  <c:v>43094</c:v>
                </c:pt>
                <c:pt idx="14602">
                  <c:v>43095</c:v>
                </c:pt>
                <c:pt idx="14603">
                  <c:v>43096</c:v>
                </c:pt>
                <c:pt idx="14604">
                  <c:v>43097</c:v>
                </c:pt>
                <c:pt idx="14605">
                  <c:v>43098</c:v>
                </c:pt>
                <c:pt idx="14606">
                  <c:v>43101</c:v>
                </c:pt>
                <c:pt idx="14607">
                  <c:v>43102</c:v>
                </c:pt>
                <c:pt idx="14608">
                  <c:v>43103</c:v>
                </c:pt>
                <c:pt idx="14609">
                  <c:v>43104</c:v>
                </c:pt>
                <c:pt idx="14610">
                  <c:v>43105</c:v>
                </c:pt>
                <c:pt idx="14611">
                  <c:v>43108</c:v>
                </c:pt>
                <c:pt idx="14612">
                  <c:v>43109</c:v>
                </c:pt>
                <c:pt idx="14613">
                  <c:v>43110</c:v>
                </c:pt>
                <c:pt idx="14614">
                  <c:v>43111</c:v>
                </c:pt>
                <c:pt idx="14615">
                  <c:v>43112</c:v>
                </c:pt>
                <c:pt idx="14616">
                  <c:v>43115</c:v>
                </c:pt>
                <c:pt idx="14617">
                  <c:v>43116</c:v>
                </c:pt>
                <c:pt idx="14618">
                  <c:v>43117</c:v>
                </c:pt>
                <c:pt idx="14619">
                  <c:v>43118</c:v>
                </c:pt>
                <c:pt idx="14620">
                  <c:v>43119</c:v>
                </c:pt>
                <c:pt idx="14621">
                  <c:v>43122</c:v>
                </c:pt>
                <c:pt idx="14622">
                  <c:v>43123</c:v>
                </c:pt>
                <c:pt idx="14623">
                  <c:v>43124</c:v>
                </c:pt>
                <c:pt idx="14624">
                  <c:v>43125</c:v>
                </c:pt>
                <c:pt idx="14625">
                  <c:v>43126</c:v>
                </c:pt>
                <c:pt idx="14626">
                  <c:v>43129</c:v>
                </c:pt>
                <c:pt idx="14627">
                  <c:v>43130</c:v>
                </c:pt>
                <c:pt idx="14628">
                  <c:v>43131</c:v>
                </c:pt>
                <c:pt idx="14629">
                  <c:v>43132</c:v>
                </c:pt>
                <c:pt idx="14630">
                  <c:v>43133</c:v>
                </c:pt>
                <c:pt idx="14631">
                  <c:v>43136</c:v>
                </c:pt>
                <c:pt idx="14632">
                  <c:v>43137</c:v>
                </c:pt>
                <c:pt idx="14633">
                  <c:v>43138</c:v>
                </c:pt>
                <c:pt idx="14634">
                  <c:v>43139</c:v>
                </c:pt>
                <c:pt idx="14635">
                  <c:v>43140</c:v>
                </c:pt>
                <c:pt idx="14636">
                  <c:v>43143</c:v>
                </c:pt>
                <c:pt idx="14637">
                  <c:v>43144</c:v>
                </c:pt>
                <c:pt idx="14638">
                  <c:v>43145</c:v>
                </c:pt>
                <c:pt idx="14639">
                  <c:v>43146</c:v>
                </c:pt>
                <c:pt idx="14640">
                  <c:v>43147</c:v>
                </c:pt>
                <c:pt idx="14641">
                  <c:v>43150</c:v>
                </c:pt>
                <c:pt idx="14642">
                  <c:v>43151</c:v>
                </c:pt>
                <c:pt idx="14643">
                  <c:v>43152</c:v>
                </c:pt>
                <c:pt idx="14644">
                  <c:v>43153</c:v>
                </c:pt>
                <c:pt idx="14645">
                  <c:v>43154</c:v>
                </c:pt>
                <c:pt idx="14646">
                  <c:v>43157</c:v>
                </c:pt>
                <c:pt idx="14647">
                  <c:v>43158</c:v>
                </c:pt>
                <c:pt idx="14648">
                  <c:v>43159</c:v>
                </c:pt>
                <c:pt idx="14649">
                  <c:v>43160</c:v>
                </c:pt>
                <c:pt idx="14650">
                  <c:v>43161</c:v>
                </c:pt>
                <c:pt idx="14651">
                  <c:v>43164</c:v>
                </c:pt>
                <c:pt idx="14652">
                  <c:v>43165</c:v>
                </c:pt>
                <c:pt idx="14653">
                  <c:v>43166</c:v>
                </c:pt>
                <c:pt idx="14654">
                  <c:v>43167</c:v>
                </c:pt>
                <c:pt idx="14655">
                  <c:v>43168</c:v>
                </c:pt>
                <c:pt idx="14656">
                  <c:v>43171</c:v>
                </c:pt>
                <c:pt idx="14657">
                  <c:v>43172</c:v>
                </c:pt>
                <c:pt idx="14658">
                  <c:v>43173</c:v>
                </c:pt>
                <c:pt idx="14659">
                  <c:v>43174</c:v>
                </c:pt>
                <c:pt idx="14660">
                  <c:v>43175</c:v>
                </c:pt>
                <c:pt idx="14661">
                  <c:v>43178</c:v>
                </c:pt>
                <c:pt idx="14662">
                  <c:v>43179</c:v>
                </c:pt>
                <c:pt idx="14663">
                  <c:v>43180</c:v>
                </c:pt>
                <c:pt idx="14664">
                  <c:v>43181</c:v>
                </c:pt>
                <c:pt idx="14665">
                  <c:v>43182</c:v>
                </c:pt>
                <c:pt idx="14666">
                  <c:v>43185</c:v>
                </c:pt>
                <c:pt idx="14667">
                  <c:v>43186</c:v>
                </c:pt>
                <c:pt idx="14668">
                  <c:v>43187</c:v>
                </c:pt>
                <c:pt idx="14669">
                  <c:v>43188</c:v>
                </c:pt>
                <c:pt idx="14670">
                  <c:v>43189</c:v>
                </c:pt>
                <c:pt idx="14671">
                  <c:v>43192</c:v>
                </c:pt>
                <c:pt idx="14672">
                  <c:v>43193</c:v>
                </c:pt>
                <c:pt idx="14673">
                  <c:v>43194</c:v>
                </c:pt>
                <c:pt idx="14674">
                  <c:v>43195</c:v>
                </c:pt>
                <c:pt idx="14675">
                  <c:v>43196</c:v>
                </c:pt>
                <c:pt idx="14676">
                  <c:v>43199</c:v>
                </c:pt>
                <c:pt idx="14677">
                  <c:v>43200</c:v>
                </c:pt>
                <c:pt idx="14678">
                  <c:v>43201</c:v>
                </c:pt>
                <c:pt idx="14679">
                  <c:v>43202</c:v>
                </c:pt>
                <c:pt idx="14680">
                  <c:v>43203</c:v>
                </c:pt>
                <c:pt idx="14681">
                  <c:v>43206</c:v>
                </c:pt>
                <c:pt idx="14682">
                  <c:v>43207</c:v>
                </c:pt>
                <c:pt idx="14683">
                  <c:v>43208</c:v>
                </c:pt>
                <c:pt idx="14684">
                  <c:v>43209</c:v>
                </c:pt>
                <c:pt idx="14685">
                  <c:v>43210</c:v>
                </c:pt>
                <c:pt idx="14686">
                  <c:v>43213</c:v>
                </c:pt>
                <c:pt idx="14687">
                  <c:v>43214</c:v>
                </c:pt>
                <c:pt idx="14688">
                  <c:v>43215</c:v>
                </c:pt>
                <c:pt idx="14689">
                  <c:v>43216</c:v>
                </c:pt>
                <c:pt idx="14690">
                  <c:v>43217</c:v>
                </c:pt>
                <c:pt idx="14691">
                  <c:v>43220</c:v>
                </c:pt>
                <c:pt idx="14692">
                  <c:v>43221</c:v>
                </c:pt>
                <c:pt idx="14693">
                  <c:v>43222</c:v>
                </c:pt>
                <c:pt idx="14694">
                  <c:v>43223</c:v>
                </c:pt>
                <c:pt idx="14695">
                  <c:v>43224</c:v>
                </c:pt>
                <c:pt idx="14696">
                  <c:v>43227</c:v>
                </c:pt>
                <c:pt idx="14697">
                  <c:v>43228</c:v>
                </c:pt>
                <c:pt idx="14698">
                  <c:v>43229</c:v>
                </c:pt>
                <c:pt idx="14699">
                  <c:v>43230</c:v>
                </c:pt>
                <c:pt idx="14700">
                  <c:v>43231</c:v>
                </c:pt>
                <c:pt idx="14701">
                  <c:v>43234</c:v>
                </c:pt>
                <c:pt idx="14702">
                  <c:v>43235</c:v>
                </c:pt>
                <c:pt idx="14703">
                  <c:v>43236</c:v>
                </c:pt>
                <c:pt idx="14704">
                  <c:v>43237</c:v>
                </c:pt>
                <c:pt idx="14705">
                  <c:v>43238</c:v>
                </c:pt>
                <c:pt idx="14706">
                  <c:v>43241</c:v>
                </c:pt>
                <c:pt idx="14707">
                  <c:v>43242</c:v>
                </c:pt>
                <c:pt idx="14708">
                  <c:v>43243</c:v>
                </c:pt>
                <c:pt idx="14709">
                  <c:v>43244</c:v>
                </c:pt>
                <c:pt idx="14710">
                  <c:v>43245</c:v>
                </c:pt>
                <c:pt idx="14711">
                  <c:v>43248</c:v>
                </c:pt>
                <c:pt idx="14712">
                  <c:v>43249</c:v>
                </c:pt>
                <c:pt idx="14713">
                  <c:v>43250</c:v>
                </c:pt>
                <c:pt idx="14714">
                  <c:v>43251</c:v>
                </c:pt>
                <c:pt idx="14715">
                  <c:v>43252</c:v>
                </c:pt>
                <c:pt idx="14716">
                  <c:v>43255</c:v>
                </c:pt>
                <c:pt idx="14717">
                  <c:v>43256</c:v>
                </c:pt>
                <c:pt idx="14718">
                  <c:v>43257</c:v>
                </c:pt>
                <c:pt idx="14719">
                  <c:v>43258</c:v>
                </c:pt>
                <c:pt idx="14720">
                  <c:v>43259</c:v>
                </c:pt>
                <c:pt idx="14721">
                  <c:v>43262</c:v>
                </c:pt>
                <c:pt idx="14722">
                  <c:v>43263</c:v>
                </c:pt>
                <c:pt idx="14723">
                  <c:v>43264</c:v>
                </c:pt>
                <c:pt idx="14724">
                  <c:v>43265</c:v>
                </c:pt>
                <c:pt idx="14725">
                  <c:v>43266</c:v>
                </c:pt>
                <c:pt idx="14726">
                  <c:v>43269</c:v>
                </c:pt>
                <c:pt idx="14727">
                  <c:v>43270</c:v>
                </c:pt>
                <c:pt idx="14728">
                  <c:v>43271</c:v>
                </c:pt>
                <c:pt idx="14729">
                  <c:v>43272</c:v>
                </c:pt>
                <c:pt idx="14730">
                  <c:v>43273</c:v>
                </c:pt>
                <c:pt idx="14731">
                  <c:v>43276</c:v>
                </c:pt>
                <c:pt idx="14732">
                  <c:v>43277</c:v>
                </c:pt>
                <c:pt idx="14733">
                  <c:v>43278</c:v>
                </c:pt>
                <c:pt idx="14734">
                  <c:v>43279</c:v>
                </c:pt>
                <c:pt idx="14735">
                  <c:v>43280</c:v>
                </c:pt>
                <c:pt idx="14736">
                  <c:v>43283</c:v>
                </c:pt>
                <c:pt idx="14737">
                  <c:v>43284</c:v>
                </c:pt>
                <c:pt idx="14738">
                  <c:v>43285</c:v>
                </c:pt>
                <c:pt idx="14739">
                  <c:v>43286</c:v>
                </c:pt>
                <c:pt idx="14740">
                  <c:v>43287</c:v>
                </c:pt>
                <c:pt idx="14741">
                  <c:v>43290</c:v>
                </c:pt>
                <c:pt idx="14742">
                  <c:v>43291</c:v>
                </c:pt>
                <c:pt idx="14743">
                  <c:v>43292</c:v>
                </c:pt>
                <c:pt idx="14744">
                  <c:v>43293</c:v>
                </c:pt>
                <c:pt idx="14745">
                  <c:v>43294</c:v>
                </c:pt>
                <c:pt idx="14746">
                  <c:v>43297</c:v>
                </c:pt>
                <c:pt idx="14747">
                  <c:v>43298</c:v>
                </c:pt>
                <c:pt idx="14748">
                  <c:v>43299</c:v>
                </c:pt>
                <c:pt idx="14749">
                  <c:v>43300</c:v>
                </c:pt>
                <c:pt idx="14750">
                  <c:v>43301</c:v>
                </c:pt>
                <c:pt idx="14751">
                  <c:v>43304</c:v>
                </c:pt>
                <c:pt idx="14752">
                  <c:v>43305</c:v>
                </c:pt>
                <c:pt idx="14753">
                  <c:v>43306</c:v>
                </c:pt>
                <c:pt idx="14754">
                  <c:v>43307</c:v>
                </c:pt>
                <c:pt idx="14755">
                  <c:v>43308</c:v>
                </c:pt>
                <c:pt idx="14756">
                  <c:v>43311</c:v>
                </c:pt>
                <c:pt idx="14757">
                  <c:v>43312</c:v>
                </c:pt>
                <c:pt idx="14758">
                  <c:v>43313</c:v>
                </c:pt>
                <c:pt idx="14759">
                  <c:v>43314</c:v>
                </c:pt>
                <c:pt idx="14760">
                  <c:v>43315</c:v>
                </c:pt>
                <c:pt idx="14761">
                  <c:v>43318</c:v>
                </c:pt>
                <c:pt idx="14762">
                  <c:v>43319</c:v>
                </c:pt>
                <c:pt idx="14763">
                  <c:v>43320</c:v>
                </c:pt>
                <c:pt idx="14764">
                  <c:v>43321</c:v>
                </c:pt>
                <c:pt idx="14765">
                  <c:v>43322</c:v>
                </c:pt>
                <c:pt idx="14766">
                  <c:v>43325</c:v>
                </c:pt>
                <c:pt idx="14767">
                  <c:v>43326</c:v>
                </c:pt>
                <c:pt idx="14768">
                  <c:v>43327</c:v>
                </c:pt>
                <c:pt idx="14769">
                  <c:v>43328</c:v>
                </c:pt>
                <c:pt idx="14770">
                  <c:v>43329</c:v>
                </c:pt>
                <c:pt idx="14771">
                  <c:v>43332</c:v>
                </c:pt>
                <c:pt idx="14772">
                  <c:v>43333</c:v>
                </c:pt>
                <c:pt idx="14773">
                  <c:v>43334</c:v>
                </c:pt>
                <c:pt idx="14774">
                  <c:v>43335</c:v>
                </c:pt>
                <c:pt idx="14775">
                  <c:v>43336</c:v>
                </c:pt>
                <c:pt idx="14776">
                  <c:v>43339</c:v>
                </c:pt>
                <c:pt idx="14777">
                  <c:v>43340</c:v>
                </c:pt>
                <c:pt idx="14778">
                  <c:v>43341</c:v>
                </c:pt>
                <c:pt idx="14779">
                  <c:v>43342</c:v>
                </c:pt>
                <c:pt idx="14780">
                  <c:v>43343</c:v>
                </c:pt>
                <c:pt idx="14781">
                  <c:v>43346</c:v>
                </c:pt>
                <c:pt idx="14782">
                  <c:v>43347</c:v>
                </c:pt>
                <c:pt idx="14783">
                  <c:v>43348</c:v>
                </c:pt>
                <c:pt idx="14784">
                  <c:v>43349</c:v>
                </c:pt>
                <c:pt idx="14785">
                  <c:v>43350</c:v>
                </c:pt>
                <c:pt idx="14786">
                  <c:v>43353</c:v>
                </c:pt>
                <c:pt idx="14787">
                  <c:v>43354</c:v>
                </c:pt>
                <c:pt idx="14788">
                  <c:v>43355</c:v>
                </c:pt>
                <c:pt idx="14789">
                  <c:v>43356</c:v>
                </c:pt>
                <c:pt idx="14790">
                  <c:v>43357</c:v>
                </c:pt>
                <c:pt idx="14791">
                  <c:v>43360</c:v>
                </c:pt>
                <c:pt idx="14792">
                  <c:v>43361</c:v>
                </c:pt>
                <c:pt idx="14793">
                  <c:v>43362</c:v>
                </c:pt>
                <c:pt idx="14794">
                  <c:v>43363</c:v>
                </c:pt>
                <c:pt idx="14795">
                  <c:v>43364</c:v>
                </c:pt>
                <c:pt idx="14796">
                  <c:v>43367</c:v>
                </c:pt>
                <c:pt idx="14797">
                  <c:v>43368</c:v>
                </c:pt>
                <c:pt idx="14798">
                  <c:v>43369</c:v>
                </c:pt>
                <c:pt idx="14799">
                  <c:v>43370</c:v>
                </c:pt>
                <c:pt idx="14800">
                  <c:v>43371</c:v>
                </c:pt>
                <c:pt idx="14801">
                  <c:v>43374</c:v>
                </c:pt>
                <c:pt idx="14802">
                  <c:v>43375</c:v>
                </c:pt>
                <c:pt idx="14803">
                  <c:v>43376</c:v>
                </c:pt>
                <c:pt idx="14804">
                  <c:v>43377</c:v>
                </c:pt>
                <c:pt idx="14805">
                  <c:v>43378</c:v>
                </c:pt>
                <c:pt idx="14806">
                  <c:v>43381</c:v>
                </c:pt>
                <c:pt idx="14807">
                  <c:v>43382</c:v>
                </c:pt>
                <c:pt idx="14808">
                  <c:v>43383</c:v>
                </c:pt>
                <c:pt idx="14809">
                  <c:v>43384</c:v>
                </c:pt>
                <c:pt idx="14810">
                  <c:v>43385</c:v>
                </c:pt>
                <c:pt idx="14811">
                  <c:v>43388</c:v>
                </c:pt>
                <c:pt idx="14812">
                  <c:v>43389</c:v>
                </c:pt>
                <c:pt idx="14813">
                  <c:v>43390</c:v>
                </c:pt>
                <c:pt idx="14814">
                  <c:v>43391</c:v>
                </c:pt>
                <c:pt idx="14815">
                  <c:v>43392</c:v>
                </c:pt>
                <c:pt idx="14816">
                  <c:v>43395</c:v>
                </c:pt>
                <c:pt idx="14817">
                  <c:v>43396</c:v>
                </c:pt>
                <c:pt idx="14818">
                  <c:v>43397</c:v>
                </c:pt>
                <c:pt idx="14819">
                  <c:v>43398</c:v>
                </c:pt>
                <c:pt idx="14820">
                  <c:v>43399</c:v>
                </c:pt>
                <c:pt idx="14821">
                  <c:v>43402</c:v>
                </c:pt>
                <c:pt idx="14822">
                  <c:v>43403</c:v>
                </c:pt>
                <c:pt idx="14823">
                  <c:v>43404</c:v>
                </c:pt>
                <c:pt idx="14824">
                  <c:v>43405</c:v>
                </c:pt>
                <c:pt idx="14825">
                  <c:v>43406</c:v>
                </c:pt>
                <c:pt idx="14826">
                  <c:v>43409</c:v>
                </c:pt>
                <c:pt idx="14827">
                  <c:v>43410</c:v>
                </c:pt>
                <c:pt idx="14828">
                  <c:v>43411</c:v>
                </c:pt>
                <c:pt idx="14829">
                  <c:v>43412</c:v>
                </c:pt>
                <c:pt idx="14830">
                  <c:v>43413</c:v>
                </c:pt>
                <c:pt idx="14831">
                  <c:v>43416</c:v>
                </c:pt>
                <c:pt idx="14832">
                  <c:v>43417</c:v>
                </c:pt>
                <c:pt idx="14833">
                  <c:v>43418</c:v>
                </c:pt>
                <c:pt idx="14834">
                  <c:v>43419</c:v>
                </c:pt>
                <c:pt idx="14835">
                  <c:v>43420</c:v>
                </c:pt>
                <c:pt idx="14836">
                  <c:v>43423</c:v>
                </c:pt>
                <c:pt idx="14837">
                  <c:v>43424</c:v>
                </c:pt>
                <c:pt idx="14838">
                  <c:v>43425</c:v>
                </c:pt>
                <c:pt idx="14839">
                  <c:v>43426</c:v>
                </c:pt>
                <c:pt idx="14840">
                  <c:v>43427</c:v>
                </c:pt>
                <c:pt idx="14841">
                  <c:v>43430</c:v>
                </c:pt>
                <c:pt idx="14842">
                  <c:v>43431</c:v>
                </c:pt>
                <c:pt idx="14843">
                  <c:v>43432</c:v>
                </c:pt>
                <c:pt idx="14844">
                  <c:v>43433</c:v>
                </c:pt>
                <c:pt idx="14845">
                  <c:v>43434</c:v>
                </c:pt>
                <c:pt idx="14846">
                  <c:v>43437</c:v>
                </c:pt>
                <c:pt idx="14847">
                  <c:v>43438</c:v>
                </c:pt>
                <c:pt idx="14848">
                  <c:v>43439</c:v>
                </c:pt>
                <c:pt idx="14849">
                  <c:v>43440</c:v>
                </c:pt>
                <c:pt idx="14850">
                  <c:v>43441</c:v>
                </c:pt>
                <c:pt idx="14851">
                  <c:v>43444</c:v>
                </c:pt>
                <c:pt idx="14852">
                  <c:v>43445</c:v>
                </c:pt>
                <c:pt idx="14853">
                  <c:v>43446</c:v>
                </c:pt>
                <c:pt idx="14854">
                  <c:v>43447</c:v>
                </c:pt>
                <c:pt idx="14855">
                  <c:v>43448</c:v>
                </c:pt>
                <c:pt idx="14856">
                  <c:v>43451</c:v>
                </c:pt>
                <c:pt idx="14857">
                  <c:v>43452</c:v>
                </c:pt>
                <c:pt idx="14858">
                  <c:v>43453</c:v>
                </c:pt>
                <c:pt idx="14859">
                  <c:v>43454</c:v>
                </c:pt>
                <c:pt idx="14860">
                  <c:v>43455</c:v>
                </c:pt>
                <c:pt idx="14861">
                  <c:v>43458</c:v>
                </c:pt>
                <c:pt idx="14862">
                  <c:v>43459</c:v>
                </c:pt>
                <c:pt idx="14863">
                  <c:v>43460</c:v>
                </c:pt>
                <c:pt idx="14864">
                  <c:v>43461</c:v>
                </c:pt>
                <c:pt idx="14865">
                  <c:v>43462</c:v>
                </c:pt>
                <c:pt idx="14866">
                  <c:v>43465</c:v>
                </c:pt>
                <c:pt idx="14867">
                  <c:v>43466</c:v>
                </c:pt>
                <c:pt idx="14868">
                  <c:v>43467</c:v>
                </c:pt>
                <c:pt idx="14869">
                  <c:v>43468</c:v>
                </c:pt>
                <c:pt idx="14870">
                  <c:v>43469</c:v>
                </c:pt>
                <c:pt idx="14871">
                  <c:v>43472</c:v>
                </c:pt>
                <c:pt idx="14872">
                  <c:v>43473</c:v>
                </c:pt>
              </c:numCache>
            </c:numRef>
          </c:cat>
          <c:val>
            <c:numRef>
              <c:f>Sheet1!$J$12:$J$15000</c:f>
              <c:numCache>
                <c:formatCode>0.00</c:formatCode>
                <c:ptCount val="14989"/>
                <c:pt idx="0">
                  <c:v>1.5199999999999996</c:v>
                </c:pt>
                <c:pt idx="1">
                  <c:v>2.0300000000000002</c:v>
                </c:pt>
                <c:pt idx="2">
                  <c:v>2.8</c:v>
                </c:pt>
                <c:pt idx="3">
                  <c:v>3.5700000000000003</c:v>
                </c:pt>
                <c:pt idx="4">
                  <c:v>1.33</c:v>
                </c:pt>
                <c:pt idx="5">
                  <c:v>1.33</c:v>
                </c:pt>
                <c:pt idx="6">
                  <c:v>1.0999999999999996</c:v>
                </c:pt>
                <c:pt idx="7">
                  <c:v>1.63</c:v>
                </c:pt>
                <c:pt idx="8">
                  <c:v>1.1200000000000001</c:v>
                </c:pt>
                <c:pt idx="9">
                  <c:v>1.8600000000000003</c:v>
                </c:pt>
                <c:pt idx="10">
                  <c:v>2.1100000000000003</c:v>
                </c:pt>
                <c:pt idx="11">
                  <c:v>2.84</c:v>
                </c:pt>
                <c:pt idx="12">
                  <c:v>3.6100000000000003</c:v>
                </c:pt>
                <c:pt idx="13">
                  <c:v>3.8499999999999996</c:v>
                </c:pt>
                <c:pt idx="14">
                  <c:v>2.1100000000000003</c:v>
                </c:pt>
                <c:pt idx="15">
                  <c:v>1.6100000000000003</c:v>
                </c:pt>
                <c:pt idx="16">
                  <c:v>1.62</c:v>
                </c:pt>
                <c:pt idx="17">
                  <c:v>2.6100000000000003</c:v>
                </c:pt>
                <c:pt idx="18">
                  <c:v>2.5999999999999996</c:v>
                </c:pt>
                <c:pt idx="19">
                  <c:v>1.8399999999999999</c:v>
                </c:pt>
                <c:pt idx="20">
                  <c:v>2.58</c:v>
                </c:pt>
                <c:pt idx="21">
                  <c:v>2.0700000000000003</c:v>
                </c:pt>
                <c:pt idx="22">
                  <c:v>1.3099999999999996</c:v>
                </c:pt>
                <c:pt idx="23">
                  <c:v>1.3200000000000003</c:v>
                </c:pt>
                <c:pt idx="24">
                  <c:v>1.3200000000000003</c:v>
                </c:pt>
                <c:pt idx="25">
                  <c:v>1.2999999999999998</c:v>
                </c:pt>
                <c:pt idx="26">
                  <c:v>#N/A</c:v>
                </c:pt>
                <c:pt idx="27">
                  <c:v>2.2800000000000002</c:v>
                </c:pt>
                <c:pt idx="28">
                  <c:v>1.2800000000000002</c:v>
                </c:pt>
                <c:pt idx="29">
                  <c:v>1.2699999999999996</c:v>
                </c:pt>
                <c:pt idx="30">
                  <c:v>1.5199999999999996</c:v>
                </c:pt>
                <c:pt idx="31">
                  <c:v>1.5099999999999998</c:v>
                </c:pt>
                <c:pt idx="32">
                  <c:v>2.2999999999999998</c:v>
                </c:pt>
                <c:pt idx="33">
                  <c:v>2.0300000000000002</c:v>
                </c:pt>
                <c:pt idx="34">
                  <c:v>#N/A</c:v>
                </c:pt>
                <c:pt idx="35">
                  <c:v>1.5199999999999996</c:v>
                </c:pt>
                <c:pt idx="36">
                  <c:v>1.5</c:v>
                </c:pt>
                <c:pt idx="37">
                  <c:v>1.5099999999999998</c:v>
                </c:pt>
                <c:pt idx="38">
                  <c:v>1.25</c:v>
                </c:pt>
                <c:pt idx="39">
                  <c:v>1.48</c:v>
                </c:pt>
                <c:pt idx="40">
                  <c:v>1.23</c:v>
                </c:pt>
                <c:pt idx="41">
                  <c:v>1.25</c:v>
                </c:pt>
                <c:pt idx="42">
                  <c:v>1.2599999999999998</c:v>
                </c:pt>
                <c:pt idx="43">
                  <c:v>1</c:v>
                </c:pt>
                <c:pt idx="44">
                  <c:v>1.23</c:v>
                </c:pt>
                <c:pt idx="45">
                  <c:v>0.96</c:v>
                </c:pt>
                <c:pt idx="46">
                  <c:v>0.94</c:v>
                </c:pt>
                <c:pt idx="47">
                  <c:v>1.17</c:v>
                </c:pt>
                <c:pt idx="48">
                  <c:v>1.1800000000000002</c:v>
                </c:pt>
                <c:pt idx="49">
                  <c:v>1.21</c:v>
                </c:pt>
                <c:pt idx="50">
                  <c:v>1.21</c:v>
                </c:pt>
                <c:pt idx="51">
                  <c:v>0.93000000000000016</c:v>
                </c:pt>
                <c:pt idx="52">
                  <c:v>1.1600000000000001</c:v>
                </c:pt>
                <c:pt idx="53">
                  <c:v>0.85999999999999988</c:v>
                </c:pt>
                <c:pt idx="54">
                  <c:v>0.83000000000000007</c:v>
                </c:pt>
                <c:pt idx="55">
                  <c:v>0.87000000000000011</c:v>
                </c:pt>
                <c:pt idx="56">
                  <c:v>0.89000000000000012</c:v>
                </c:pt>
                <c:pt idx="57">
                  <c:v>1.1499999999999999</c:v>
                </c:pt>
                <c:pt idx="58">
                  <c:v>0.89999999999999991</c:v>
                </c:pt>
                <c:pt idx="59">
                  <c:v>0.89999999999999991</c:v>
                </c:pt>
                <c:pt idx="60">
                  <c:v>1.1099999999999999</c:v>
                </c:pt>
                <c:pt idx="61">
                  <c:v>1.1099999999999999</c:v>
                </c:pt>
                <c:pt idx="62">
                  <c:v>1.08</c:v>
                </c:pt>
                <c:pt idx="63">
                  <c:v>1.5299999999999998</c:v>
                </c:pt>
                <c:pt idx="64">
                  <c:v>1.0899999999999999</c:v>
                </c:pt>
                <c:pt idx="65">
                  <c:v>1.06</c:v>
                </c:pt>
                <c:pt idx="66">
                  <c:v>1.08</c:v>
                </c:pt>
                <c:pt idx="67">
                  <c:v>1.08</c:v>
                </c:pt>
                <c:pt idx="68">
                  <c:v>0.87000000000000011</c:v>
                </c:pt>
                <c:pt idx="69">
                  <c:v>0.85999999999999988</c:v>
                </c:pt>
                <c:pt idx="70">
                  <c:v>0.85000000000000009</c:v>
                </c:pt>
                <c:pt idx="71">
                  <c:v>1.08</c:v>
                </c:pt>
                <c:pt idx="72">
                  <c:v>1.0699999999999998</c:v>
                </c:pt>
                <c:pt idx="73">
                  <c:v>0.81</c:v>
                </c:pt>
                <c:pt idx="74">
                  <c:v>0.81999999999999984</c:v>
                </c:pt>
                <c:pt idx="75">
                  <c:v>#N/A</c:v>
                </c:pt>
                <c:pt idx="76">
                  <c:v>0.85999999999999988</c:v>
                </c:pt>
                <c:pt idx="77">
                  <c:v>1.1200000000000001</c:v>
                </c:pt>
                <c:pt idx="78">
                  <c:v>0.87999999999999989</c:v>
                </c:pt>
                <c:pt idx="79">
                  <c:v>0.89000000000000012</c:v>
                </c:pt>
                <c:pt idx="80">
                  <c:v>1.3599999999999999</c:v>
                </c:pt>
                <c:pt idx="81">
                  <c:v>1.3599999999999999</c:v>
                </c:pt>
                <c:pt idx="82">
                  <c:v>1.35</c:v>
                </c:pt>
                <c:pt idx="83">
                  <c:v>1.1099999999999999</c:v>
                </c:pt>
                <c:pt idx="84">
                  <c:v>1.1099999999999999</c:v>
                </c:pt>
                <c:pt idx="85">
                  <c:v>1.1200000000000001</c:v>
                </c:pt>
                <c:pt idx="86">
                  <c:v>1.1099999999999999</c:v>
                </c:pt>
                <c:pt idx="87">
                  <c:v>1.1000000000000001</c:v>
                </c:pt>
                <c:pt idx="88">
                  <c:v>1.3199999999999998</c:v>
                </c:pt>
                <c:pt idx="89">
                  <c:v>1.08</c:v>
                </c:pt>
                <c:pt idx="90">
                  <c:v>1.5699999999999998</c:v>
                </c:pt>
                <c:pt idx="91">
                  <c:v>1.6</c:v>
                </c:pt>
                <c:pt idx="92">
                  <c:v>1.37</c:v>
                </c:pt>
                <c:pt idx="93">
                  <c:v>0.85999999999999988</c:v>
                </c:pt>
                <c:pt idx="94">
                  <c:v>1.37</c:v>
                </c:pt>
                <c:pt idx="95">
                  <c:v>1.6800000000000002</c:v>
                </c:pt>
                <c:pt idx="96">
                  <c:v>1.44</c:v>
                </c:pt>
                <c:pt idx="97">
                  <c:v>1.1800000000000002</c:v>
                </c:pt>
                <c:pt idx="98">
                  <c:v>1.4100000000000001</c:v>
                </c:pt>
                <c:pt idx="99">
                  <c:v>1.4</c:v>
                </c:pt>
                <c:pt idx="100">
                  <c:v>1.63</c:v>
                </c:pt>
                <c:pt idx="101">
                  <c:v>2.62</c:v>
                </c:pt>
                <c:pt idx="102">
                  <c:v>3.14</c:v>
                </c:pt>
                <c:pt idx="103">
                  <c:v>#N/A</c:v>
                </c:pt>
                <c:pt idx="104">
                  <c:v>1.1499999999999999</c:v>
                </c:pt>
                <c:pt idx="105">
                  <c:v>1.1400000000000001</c:v>
                </c:pt>
                <c:pt idx="106">
                  <c:v>1.38</c:v>
                </c:pt>
                <c:pt idx="107">
                  <c:v>1.8900000000000001</c:v>
                </c:pt>
                <c:pt idx="108">
                  <c:v>2.14</c:v>
                </c:pt>
                <c:pt idx="109">
                  <c:v>1.62</c:v>
                </c:pt>
                <c:pt idx="110">
                  <c:v>1.6099999999999999</c:v>
                </c:pt>
                <c:pt idx="111">
                  <c:v>1.1200000000000001</c:v>
                </c:pt>
                <c:pt idx="112">
                  <c:v>1.1099999999999999</c:v>
                </c:pt>
                <c:pt idx="113">
                  <c:v>1.1200000000000001</c:v>
                </c:pt>
                <c:pt idx="114">
                  <c:v>1.1499999999999999</c:v>
                </c:pt>
                <c:pt idx="115">
                  <c:v>1.1400000000000001</c:v>
                </c:pt>
                <c:pt idx="116">
                  <c:v>0.91000000000000014</c:v>
                </c:pt>
                <c:pt idx="117">
                  <c:v>0.93000000000000016</c:v>
                </c:pt>
                <c:pt idx="118">
                  <c:v>0.91999999999999993</c:v>
                </c:pt>
                <c:pt idx="119">
                  <c:v>0.89999999999999991</c:v>
                </c:pt>
                <c:pt idx="120">
                  <c:v>1.1499999999999999</c:v>
                </c:pt>
                <c:pt idx="121">
                  <c:v>0.95000000000000018</c:v>
                </c:pt>
                <c:pt idx="122">
                  <c:v>0.9700000000000002</c:v>
                </c:pt>
                <c:pt idx="123">
                  <c:v>0.96</c:v>
                </c:pt>
                <c:pt idx="124">
                  <c:v>0.98</c:v>
                </c:pt>
                <c:pt idx="125">
                  <c:v>1.25</c:v>
                </c:pt>
                <c:pt idx="126">
                  <c:v>1</c:v>
                </c:pt>
                <c:pt idx="127">
                  <c:v>1.25</c:v>
                </c:pt>
                <c:pt idx="128">
                  <c:v>#N/A</c:v>
                </c:pt>
                <c:pt idx="129">
                  <c:v>1.25</c:v>
                </c:pt>
                <c:pt idx="130">
                  <c:v>1.2699999999999996</c:v>
                </c:pt>
                <c:pt idx="131">
                  <c:v>1.2999999999999998</c:v>
                </c:pt>
                <c:pt idx="132">
                  <c:v>1.2699999999999996</c:v>
                </c:pt>
                <c:pt idx="133">
                  <c:v>1.4900000000000002</c:v>
                </c:pt>
                <c:pt idx="134">
                  <c:v>1.25</c:v>
                </c:pt>
                <c:pt idx="135">
                  <c:v>1.25</c:v>
                </c:pt>
                <c:pt idx="136">
                  <c:v>1.0099999999999998</c:v>
                </c:pt>
                <c:pt idx="137">
                  <c:v>1.0300000000000002</c:v>
                </c:pt>
                <c:pt idx="138">
                  <c:v>1.0199999999999996</c:v>
                </c:pt>
                <c:pt idx="139">
                  <c:v>1.0199999999999996</c:v>
                </c:pt>
                <c:pt idx="140">
                  <c:v>1.2599999999999998</c:v>
                </c:pt>
                <c:pt idx="141">
                  <c:v>1.25</c:v>
                </c:pt>
                <c:pt idx="142">
                  <c:v>1.5099999999999998</c:v>
                </c:pt>
                <c:pt idx="143">
                  <c:v>3.0199999999999996</c:v>
                </c:pt>
                <c:pt idx="144">
                  <c:v>1.5099999999999998</c:v>
                </c:pt>
                <c:pt idx="145">
                  <c:v>1.2699999999999996</c:v>
                </c:pt>
                <c:pt idx="146">
                  <c:v>1.2800000000000002</c:v>
                </c:pt>
                <c:pt idx="147">
                  <c:v>1.29</c:v>
                </c:pt>
                <c:pt idx="148">
                  <c:v>1.0300000000000002</c:v>
                </c:pt>
                <c:pt idx="149">
                  <c:v>1</c:v>
                </c:pt>
                <c:pt idx="150">
                  <c:v>1.2599999999999998</c:v>
                </c:pt>
                <c:pt idx="151">
                  <c:v>1.0099999999999998</c:v>
                </c:pt>
                <c:pt idx="152">
                  <c:v>1.0199999999999996</c:v>
                </c:pt>
                <c:pt idx="153">
                  <c:v>1.0099999999999998</c:v>
                </c:pt>
                <c:pt idx="154">
                  <c:v>0.99000000000000021</c:v>
                </c:pt>
                <c:pt idx="155">
                  <c:v>0.99000000000000021</c:v>
                </c:pt>
                <c:pt idx="156">
                  <c:v>0.99000000000000021</c:v>
                </c:pt>
                <c:pt idx="157">
                  <c:v>0.98</c:v>
                </c:pt>
                <c:pt idx="158">
                  <c:v>0.98</c:v>
                </c:pt>
                <c:pt idx="159">
                  <c:v>0.96</c:v>
                </c:pt>
                <c:pt idx="160">
                  <c:v>1.21</c:v>
                </c:pt>
                <c:pt idx="161">
                  <c:v>0.94</c:v>
                </c:pt>
                <c:pt idx="162">
                  <c:v>0.94</c:v>
                </c:pt>
                <c:pt idx="163">
                  <c:v>0.95000000000000018</c:v>
                </c:pt>
                <c:pt idx="164">
                  <c:v>0.95000000000000018</c:v>
                </c:pt>
                <c:pt idx="165">
                  <c:v>0.95000000000000018</c:v>
                </c:pt>
                <c:pt idx="166">
                  <c:v>0.95000000000000018</c:v>
                </c:pt>
                <c:pt idx="167">
                  <c:v>1.21</c:v>
                </c:pt>
                <c:pt idx="168">
                  <c:v>1.21</c:v>
                </c:pt>
                <c:pt idx="169">
                  <c:v>1.2000000000000002</c:v>
                </c:pt>
                <c:pt idx="170">
                  <c:v>0.96</c:v>
                </c:pt>
                <c:pt idx="171">
                  <c:v>#N/A</c:v>
                </c:pt>
                <c:pt idx="172">
                  <c:v>0.96</c:v>
                </c:pt>
                <c:pt idx="173">
                  <c:v>0.9700000000000002</c:v>
                </c:pt>
                <c:pt idx="174">
                  <c:v>0.99000000000000021</c:v>
                </c:pt>
                <c:pt idx="175">
                  <c:v>1.0099999999999998</c:v>
                </c:pt>
                <c:pt idx="176">
                  <c:v>1</c:v>
                </c:pt>
                <c:pt idx="177">
                  <c:v>1</c:v>
                </c:pt>
                <c:pt idx="178">
                  <c:v>1</c:v>
                </c:pt>
                <c:pt idx="179">
                  <c:v>0.99000000000000021</c:v>
                </c:pt>
                <c:pt idx="180">
                  <c:v>0.99000000000000021</c:v>
                </c:pt>
                <c:pt idx="181">
                  <c:v>1.2400000000000002</c:v>
                </c:pt>
                <c:pt idx="182">
                  <c:v>1.23</c:v>
                </c:pt>
                <c:pt idx="183">
                  <c:v>1.2400000000000002</c:v>
                </c:pt>
                <c:pt idx="184">
                  <c:v>1.23</c:v>
                </c:pt>
                <c:pt idx="185">
                  <c:v>1.23</c:v>
                </c:pt>
                <c:pt idx="186">
                  <c:v>1.2200000000000002</c:v>
                </c:pt>
                <c:pt idx="187">
                  <c:v>1.21</c:v>
                </c:pt>
                <c:pt idx="188">
                  <c:v>0.95000000000000018</c:v>
                </c:pt>
                <c:pt idx="189">
                  <c:v>0.95000000000000018</c:v>
                </c:pt>
                <c:pt idx="190">
                  <c:v>1.19</c:v>
                </c:pt>
                <c:pt idx="191">
                  <c:v>0.93000000000000016</c:v>
                </c:pt>
                <c:pt idx="192">
                  <c:v>0.91999999999999993</c:v>
                </c:pt>
                <c:pt idx="193">
                  <c:v>0.89999999999999991</c:v>
                </c:pt>
                <c:pt idx="194">
                  <c:v>0.89999999999999991</c:v>
                </c:pt>
                <c:pt idx="195">
                  <c:v>1.17</c:v>
                </c:pt>
                <c:pt idx="196">
                  <c:v>1.1800000000000002</c:v>
                </c:pt>
                <c:pt idx="197">
                  <c:v>0.95000000000000018</c:v>
                </c:pt>
                <c:pt idx="198">
                  <c:v>1.1800000000000002</c:v>
                </c:pt>
                <c:pt idx="199">
                  <c:v>0.94</c:v>
                </c:pt>
                <c:pt idx="200">
                  <c:v>#N/A</c:v>
                </c:pt>
                <c:pt idx="201">
                  <c:v>0.94</c:v>
                </c:pt>
                <c:pt idx="202">
                  <c:v>0.94</c:v>
                </c:pt>
                <c:pt idx="203">
                  <c:v>0.94</c:v>
                </c:pt>
                <c:pt idx="204">
                  <c:v>0.91999999999999993</c:v>
                </c:pt>
                <c:pt idx="205">
                  <c:v>1</c:v>
                </c:pt>
                <c:pt idx="206">
                  <c:v>1.0300000000000002</c:v>
                </c:pt>
                <c:pt idx="207">
                  <c:v>1.06</c:v>
                </c:pt>
                <c:pt idx="208">
                  <c:v>1.06</c:v>
                </c:pt>
                <c:pt idx="209">
                  <c:v>1.19</c:v>
                </c:pt>
                <c:pt idx="210">
                  <c:v>1.1800000000000002</c:v>
                </c:pt>
                <c:pt idx="211">
                  <c:v>1.17</c:v>
                </c:pt>
                <c:pt idx="212">
                  <c:v>0.91999999999999993</c:v>
                </c:pt>
                <c:pt idx="213">
                  <c:v>0.91999999999999993</c:v>
                </c:pt>
                <c:pt idx="214">
                  <c:v>0.91999999999999993</c:v>
                </c:pt>
                <c:pt idx="215">
                  <c:v>1.0300000000000002</c:v>
                </c:pt>
                <c:pt idx="216">
                  <c:v>0.91000000000000014</c:v>
                </c:pt>
                <c:pt idx="217">
                  <c:v>#N/A</c:v>
                </c:pt>
                <c:pt idx="218">
                  <c:v>0.91000000000000014</c:v>
                </c:pt>
                <c:pt idx="219">
                  <c:v>0.89999999999999991</c:v>
                </c:pt>
                <c:pt idx="220">
                  <c:v>0.89000000000000012</c:v>
                </c:pt>
                <c:pt idx="221">
                  <c:v>#N/A</c:v>
                </c:pt>
                <c:pt idx="222">
                  <c:v>0.89999999999999991</c:v>
                </c:pt>
                <c:pt idx="223">
                  <c:v>0.91000000000000014</c:v>
                </c:pt>
                <c:pt idx="224">
                  <c:v>0.91000000000000014</c:v>
                </c:pt>
                <c:pt idx="225">
                  <c:v>0.93000000000000016</c:v>
                </c:pt>
                <c:pt idx="226">
                  <c:v>0.93000000000000016</c:v>
                </c:pt>
                <c:pt idx="227">
                  <c:v>1.0500000000000003</c:v>
                </c:pt>
                <c:pt idx="228">
                  <c:v>1.04</c:v>
                </c:pt>
                <c:pt idx="229">
                  <c:v>#N/A</c:v>
                </c:pt>
                <c:pt idx="230">
                  <c:v>1.04</c:v>
                </c:pt>
                <c:pt idx="231">
                  <c:v>0.93000000000000016</c:v>
                </c:pt>
                <c:pt idx="232">
                  <c:v>0.91999999999999993</c:v>
                </c:pt>
                <c:pt idx="233">
                  <c:v>1.17</c:v>
                </c:pt>
                <c:pt idx="234">
                  <c:v>1.17</c:v>
                </c:pt>
                <c:pt idx="235">
                  <c:v>1.04</c:v>
                </c:pt>
                <c:pt idx="236">
                  <c:v>1.0500000000000003</c:v>
                </c:pt>
                <c:pt idx="237">
                  <c:v>1.19</c:v>
                </c:pt>
                <c:pt idx="238">
                  <c:v>1.4300000000000002</c:v>
                </c:pt>
                <c:pt idx="239">
                  <c:v>1.04</c:v>
                </c:pt>
                <c:pt idx="240">
                  <c:v>1.0300000000000002</c:v>
                </c:pt>
                <c:pt idx="241">
                  <c:v>1.02</c:v>
                </c:pt>
                <c:pt idx="242">
                  <c:v>1.0100000000000002</c:v>
                </c:pt>
                <c:pt idx="243">
                  <c:v>1</c:v>
                </c:pt>
                <c:pt idx="244">
                  <c:v>1</c:v>
                </c:pt>
                <c:pt idx="245">
                  <c:v>0.87000000000000011</c:v>
                </c:pt>
                <c:pt idx="246">
                  <c:v>0.85000000000000009</c:v>
                </c:pt>
                <c:pt idx="247">
                  <c:v>0.83000000000000007</c:v>
                </c:pt>
                <c:pt idx="248">
                  <c:v>0.83999999999999986</c:v>
                </c:pt>
                <c:pt idx="249">
                  <c:v>0.83000000000000007</c:v>
                </c:pt>
                <c:pt idx="250">
                  <c:v>0.81</c:v>
                </c:pt>
                <c:pt idx="251">
                  <c:v>0.79</c:v>
                </c:pt>
                <c:pt idx="252">
                  <c:v>#N/A</c:v>
                </c:pt>
                <c:pt idx="253">
                  <c:v>0.79</c:v>
                </c:pt>
                <c:pt idx="254">
                  <c:v>0.81</c:v>
                </c:pt>
                <c:pt idx="255">
                  <c:v>0.83999999999999986</c:v>
                </c:pt>
                <c:pt idx="256">
                  <c:v>0.85000000000000009</c:v>
                </c:pt>
                <c:pt idx="257">
                  <c:v>#N/A</c:v>
                </c:pt>
                <c:pt idx="258">
                  <c:v>1.3199999999999998</c:v>
                </c:pt>
                <c:pt idx="259">
                  <c:v>0.93000000000000016</c:v>
                </c:pt>
                <c:pt idx="260">
                  <c:v>0.83999999999999986</c:v>
                </c:pt>
                <c:pt idx="261">
                  <c:v>0.83000000000000007</c:v>
                </c:pt>
                <c:pt idx="262">
                  <c:v>1.31</c:v>
                </c:pt>
                <c:pt idx="263">
                  <c:v>1.8199999999999998</c:v>
                </c:pt>
                <c:pt idx="264">
                  <c:v>0.81</c:v>
                </c:pt>
                <c:pt idx="265">
                  <c:v>0.79999999999999982</c:v>
                </c:pt>
                <c:pt idx="266">
                  <c:v>0.81</c:v>
                </c:pt>
                <c:pt idx="267">
                  <c:v>0.79999999999999982</c:v>
                </c:pt>
                <c:pt idx="268">
                  <c:v>0.79999999999999982</c:v>
                </c:pt>
                <c:pt idx="269">
                  <c:v>0.81999999999999984</c:v>
                </c:pt>
                <c:pt idx="270">
                  <c:v>0.96</c:v>
                </c:pt>
                <c:pt idx="271">
                  <c:v>0.85000000000000009</c:v>
                </c:pt>
                <c:pt idx="272">
                  <c:v>0.85999999999999988</c:v>
                </c:pt>
                <c:pt idx="273">
                  <c:v>0.85999999999999988</c:v>
                </c:pt>
                <c:pt idx="274">
                  <c:v>0.85999999999999988</c:v>
                </c:pt>
                <c:pt idx="275">
                  <c:v>0.85000000000000009</c:v>
                </c:pt>
                <c:pt idx="276">
                  <c:v>0.98</c:v>
                </c:pt>
                <c:pt idx="277">
                  <c:v>0.85999999999999988</c:v>
                </c:pt>
                <c:pt idx="278">
                  <c:v>0.85999999999999988</c:v>
                </c:pt>
                <c:pt idx="279">
                  <c:v>0.87000000000000011</c:v>
                </c:pt>
                <c:pt idx="280">
                  <c:v>0.87999999999999989</c:v>
                </c:pt>
                <c:pt idx="281">
                  <c:v>0.89000000000000012</c:v>
                </c:pt>
                <c:pt idx="282">
                  <c:v>0.89999999999999991</c:v>
                </c:pt>
                <c:pt idx="283">
                  <c:v>0.91000000000000014</c:v>
                </c:pt>
                <c:pt idx="284">
                  <c:v>0.91000000000000014</c:v>
                </c:pt>
                <c:pt idx="285">
                  <c:v>0.91000000000000014</c:v>
                </c:pt>
                <c:pt idx="286">
                  <c:v>0.91999999999999993</c:v>
                </c:pt>
                <c:pt idx="287">
                  <c:v>#N/A</c:v>
                </c:pt>
                <c:pt idx="288">
                  <c:v>0.91999999999999993</c:v>
                </c:pt>
                <c:pt idx="289">
                  <c:v>0.91000000000000014</c:v>
                </c:pt>
                <c:pt idx="290">
                  <c:v>0.91000000000000014</c:v>
                </c:pt>
                <c:pt idx="291">
                  <c:v>0.91000000000000014</c:v>
                </c:pt>
                <c:pt idx="292">
                  <c:v>0.93000000000000016</c:v>
                </c:pt>
                <c:pt idx="293">
                  <c:v>0.94</c:v>
                </c:pt>
                <c:pt idx="294">
                  <c:v>0.95000000000000018</c:v>
                </c:pt>
                <c:pt idx="295">
                  <c:v>#N/A</c:v>
                </c:pt>
                <c:pt idx="296">
                  <c:v>0.95000000000000018</c:v>
                </c:pt>
                <c:pt idx="297">
                  <c:v>0.95000000000000018</c:v>
                </c:pt>
                <c:pt idx="298">
                  <c:v>0.95000000000000018</c:v>
                </c:pt>
                <c:pt idx="299">
                  <c:v>0.94</c:v>
                </c:pt>
                <c:pt idx="300">
                  <c:v>0.93000000000000016</c:v>
                </c:pt>
                <c:pt idx="301">
                  <c:v>0.91999999999999993</c:v>
                </c:pt>
                <c:pt idx="302">
                  <c:v>0.91999999999999993</c:v>
                </c:pt>
                <c:pt idx="303">
                  <c:v>0.91000000000000014</c:v>
                </c:pt>
                <c:pt idx="304">
                  <c:v>0.91999999999999993</c:v>
                </c:pt>
                <c:pt idx="305">
                  <c:v>0.91999999999999993</c:v>
                </c:pt>
                <c:pt idx="306">
                  <c:v>0.91999999999999993</c:v>
                </c:pt>
                <c:pt idx="307">
                  <c:v>0.91999999999999993</c:v>
                </c:pt>
                <c:pt idx="308">
                  <c:v>0.91999999999999993</c:v>
                </c:pt>
                <c:pt idx="309">
                  <c:v>0.91999999999999993</c:v>
                </c:pt>
                <c:pt idx="310">
                  <c:v>0.91999999999999993</c:v>
                </c:pt>
                <c:pt idx="311">
                  <c:v>0.91999999999999993</c:v>
                </c:pt>
                <c:pt idx="312">
                  <c:v>1.04</c:v>
                </c:pt>
                <c:pt idx="313">
                  <c:v>1.17</c:v>
                </c:pt>
                <c:pt idx="314">
                  <c:v>1.04</c:v>
                </c:pt>
                <c:pt idx="315">
                  <c:v>0.93000000000000016</c:v>
                </c:pt>
                <c:pt idx="316">
                  <c:v>0.94</c:v>
                </c:pt>
                <c:pt idx="317">
                  <c:v>0.96</c:v>
                </c:pt>
                <c:pt idx="318">
                  <c:v>0.96</c:v>
                </c:pt>
                <c:pt idx="319">
                  <c:v>0.96</c:v>
                </c:pt>
                <c:pt idx="320">
                  <c:v>0.95000000000000018</c:v>
                </c:pt>
                <c:pt idx="321">
                  <c:v>0.95000000000000018</c:v>
                </c:pt>
                <c:pt idx="322">
                  <c:v>1.21</c:v>
                </c:pt>
                <c:pt idx="323">
                  <c:v>2.46</c:v>
                </c:pt>
                <c:pt idx="324">
                  <c:v>1.0700000000000003</c:v>
                </c:pt>
                <c:pt idx="325">
                  <c:v>0.95000000000000018</c:v>
                </c:pt>
                <c:pt idx="326">
                  <c:v>0.9700000000000002</c:v>
                </c:pt>
                <c:pt idx="327">
                  <c:v>0.98</c:v>
                </c:pt>
                <c:pt idx="328">
                  <c:v>1</c:v>
                </c:pt>
                <c:pt idx="329">
                  <c:v>1</c:v>
                </c:pt>
                <c:pt idx="330">
                  <c:v>#N/A</c:v>
                </c:pt>
                <c:pt idx="331">
                  <c:v>1.0099999999999998</c:v>
                </c:pt>
                <c:pt idx="332">
                  <c:v>1</c:v>
                </c:pt>
                <c:pt idx="333">
                  <c:v>1.75</c:v>
                </c:pt>
                <c:pt idx="334">
                  <c:v>0.99000000000000021</c:v>
                </c:pt>
                <c:pt idx="335">
                  <c:v>0.9700000000000002</c:v>
                </c:pt>
                <c:pt idx="336">
                  <c:v>0.9700000000000002</c:v>
                </c:pt>
                <c:pt idx="337">
                  <c:v>0.9700000000000002</c:v>
                </c:pt>
                <c:pt idx="338">
                  <c:v>0.96</c:v>
                </c:pt>
                <c:pt idx="339">
                  <c:v>0.95000000000000018</c:v>
                </c:pt>
                <c:pt idx="340">
                  <c:v>1.0700000000000003</c:v>
                </c:pt>
                <c:pt idx="341">
                  <c:v>0.95000000000000018</c:v>
                </c:pt>
                <c:pt idx="342">
                  <c:v>0.95000000000000018</c:v>
                </c:pt>
                <c:pt idx="343">
                  <c:v>0.94</c:v>
                </c:pt>
                <c:pt idx="344">
                  <c:v>0.94</c:v>
                </c:pt>
                <c:pt idx="345">
                  <c:v>0.93000000000000016</c:v>
                </c:pt>
                <c:pt idx="346">
                  <c:v>0.91999999999999993</c:v>
                </c:pt>
                <c:pt idx="347">
                  <c:v>0.91000000000000014</c:v>
                </c:pt>
                <c:pt idx="348">
                  <c:v>0.91999999999999993</c:v>
                </c:pt>
                <c:pt idx="349">
                  <c:v>0.93000000000000016</c:v>
                </c:pt>
                <c:pt idx="350">
                  <c:v>0.93000000000000016</c:v>
                </c:pt>
                <c:pt idx="351">
                  <c:v>0.91999999999999993</c:v>
                </c:pt>
                <c:pt idx="352">
                  <c:v>0.91000000000000014</c:v>
                </c:pt>
                <c:pt idx="353">
                  <c:v>0.91000000000000014</c:v>
                </c:pt>
                <c:pt idx="354">
                  <c:v>0.89999999999999991</c:v>
                </c:pt>
                <c:pt idx="355">
                  <c:v>0.91999999999999993</c:v>
                </c:pt>
                <c:pt idx="356">
                  <c:v>0.93000000000000016</c:v>
                </c:pt>
                <c:pt idx="357">
                  <c:v>0.91999999999999993</c:v>
                </c:pt>
                <c:pt idx="358">
                  <c:v>0.91999999999999993</c:v>
                </c:pt>
                <c:pt idx="359">
                  <c:v>0.93000000000000016</c:v>
                </c:pt>
                <c:pt idx="360">
                  <c:v>0.95000000000000018</c:v>
                </c:pt>
                <c:pt idx="361">
                  <c:v>0.95000000000000018</c:v>
                </c:pt>
                <c:pt idx="362">
                  <c:v>0.96</c:v>
                </c:pt>
                <c:pt idx="363">
                  <c:v>0.96</c:v>
                </c:pt>
                <c:pt idx="364">
                  <c:v>#N/A</c:v>
                </c:pt>
                <c:pt idx="365">
                  <c:v>0.96</c:v>
                </c:pt>
                <c:pt idx="366">
                  <c:v>0.98</c:v>
                </c:pt>
                <c:pt idx="367">
                  <c:v>0.98</c:v>
                </c:pt>
                <c:pt idx="368">
                  <c:v>0.98</c:v>
                </c:pt>
                <c:pt idx="369">
                  <c:v>0.99000000000000021</c:v>
                </c:pt>
                <c:pt idx="370">
                  <c:v>0.99000000000000021</c:v>
                </c:pt>
                <c:pt idx="371">
                  <c:v>0.99000000000000021</c:v>
                </c:pt>
                <c:pt idx="372">
                  <c:v>0.98</c:v>
                </c:pt>
                <c:pt idx="373">
                  <c:v>0.99000000000000021</c:v>
                </c:pt>
                <c:pt idx="374">
                  <c:v>0.99000000000000021</c:v>
                </c:pt>
                <c:pt idx="375">
                  <c:v>0.99000000000000021</c:v>
                </c:pt>
                <c:pt idx="376">
                  <c:v>1</c:v>
                </c:pt>
                <c:pt idx="377">
                  <c:v>1</c:v>
                </c:pt>
                <c:pt idx="378">
                  <c:v>1</c:v>
                </c:pt>
                <c:pt idx="379">
                  <c:v>1</c:v>
                </c:pt>
                <c:pt idx="380">
                  <c:v>1</c:v>
                </c:pt>
                <c:pt idx="381">
                  <c:v>1</c:v>
                </c:pt>
                <c:pt idx="382">
                  <c:v>1.25</c:v>
                </c:pt>
                <c:pt idx="383">
                  <c:v>1</c:v>
                </c:pt>
                <c:pt idx="384">
                  <c:v>1</c:v>
                </c:pt>
                <c:pt idx="385">
                  <c:v>1</c:v>
                </c:pt>
                <c:pt idx="386">
                  <c:v>1.0099999999999998</c:v>
                </c:pt>
                <c:pt idx="387">
                  <c:v>1.0300000000000002</c:v>
                </c:pt>
                <c:pt idx="388">
                  <c:v>1.0300000000000002</c:v>
                </c:pt>
                <c:pt idx="389">
                  <c:v>#N/A</c:v>
                </c:pt>
                <c:pt idx="390">
                  <c:v>1.04</c:v>
                </c:pt>
                <c:pt idx="391">
                  <c:v>1.0499999999999998</c:v>
                </c:pt>
                <c:pt idx="392">
                  <c:v>1.1600000000000001</c:v>
                </c:pt>
                <c:pt idx="393">
                  <c:v>1.0300000000000002</c:v>
                </c:pt>
                <c:pt idx="394">
                  <c:v>1.04</c:v>
                </c:pt>
                <c:pt idx="395">
                  <c:v>1.0300000000000002</c:v>
                </c:pt>
                <c:pt idx="396">
                  <c:v>1.0199999999999996</c:v>
                </c:pt>
                <c:pt idx="397">
                  <c:v>1.0199999999999996</c:v>
                </c:pt>
                <c:pt idx="398">
                  <c:v>0.78000000000000025</c:v>
                </c:pt>
                <c:pt idx="399">
                  <c:v>0.76999999999999957</c:v>
                </c:pt>
                <c:pt idx="400">
                  <c:v>0.76999999999999957</c:v>
                </c:pt>
                <c:pt idx="401">
                  <c:v>1.2699999999999996</c:v>
                </c:pt>
                <c:pt idx="402">
                  <c:v>2.0199999999999996</c:v>
                </c:pt>
                <c:pt idx="403">
                  <c:v>3.26</c:v>
                </c:pt>
                <c:pt idx="404">
                  <c:v>0.75999999999999979</c:v>
                </c:pt>
                <c:pt idx="405">
                  <c:v>0.61000000000000032</c:v>
                </c:pt>
                <c:pt idx="406">
                  <c:v>0.49000000000000021</c:v>
                </c:pt>
                <c:pt idx="407">
                  <c:v>0.5</c:v>
                </c:pt>
                <c:pt idx="408">
                  <c:v>0.5</c:v>
                </c:pt>
                <c:pt idx="409">
                  <c:v>0.49000000000000021</c:v>
                </c:pt>
                <c:pt idx="410">
                  <c:v>0.49000000000000021</c:v>
                </c:pt>
                <c:pt idx="411">
                  <c:v>0.49000000000000021</c:v>
                </c:pt>
                <c:pt idx="412">
                  <c:v>0.5</c:v>
                </c:pt>
                <c:pt idx="413">
                  <c:v>0.50999999999999979</c:v>
                </c:pt>
                <c:pt idx="414">
                  <c:v>0.5</c:v>
                </c:pt>
                <c:pt idx="415">
                  <c:v>0.5</c:v>
                </c:pt>
                <c:pt idx="416">
                  <c:v>0.50999999999999979</c:v>
                </c:pt>
                <c:pt idx="417">
                  <c:v>0.63999999999999968</c:v>
                </c:pt>
                <c:pt idx="418">
                  <c:v>0.63999999999999968</c:v>
                </c:pt>
                <c:pt idx="419">
                  <c:v>0.50999999999999979</c:v>
                </c:pt>
                <c:pt idx="420">
                  <c:v>0.5</c:v>
                </c:pt>
                <c:pt idx="421">
                  <c:v>0.49000000000000021</c:v>
                </c:pt>
                <c:pt idx="422">
                  <c:v>0.49000000000000021</c:v>
                </c:pt>
                <c:pt idx="423">
                  <c:v>0.5</c:v>
                </c:pt>
                <c:pt idx="424">
                  <c:v>0.5</c:v>
                </c:pt>
                <c:pt idx="425">
                  <c:v>0.5</c:v>
                </c:pt>
                <c:pt idx="426">
                  <c:v>0.5</c:v>
                </c:pt>
                <c:pt idx="427">
                  <c:v>0.5</c:v>
                </c:pt>
                <c:pt idx="428">
                  <c:v>0.62000000000000011</c:v>
                </c:pt>
                <c:pt idx="429">
                  <c:v>0.50999999999999979</c:v>
                </c:pt>
                <c:pt idx="430">
                  <c:v>0.51999999999999957</c:v>
                </c:pt>
                <c:pt idx="431">
                  <c:v>#N/A</c:v>
                </c:pt>
                <c:pt idx="432">
                  <c:v>0.53000000000000025</c:v>
                </c:pt>
                <c:pt idx="433">
                  <c:v>0.54</c:v>
                </c:pt>
                <c:pt idx="434">
                  <c:v>0.58000000000000007</c:v>
                </c:pt>
                <c:pt idx="435">
                  <c:v>0.58999999999999986</c:v>
                </c:pt>
                <c:pt idx="436">
                  <c:v>0.58999999999999986</c:v>
                </c:pt>
                <c:pt idx="437">
                  <c:v>0.58999999999999986</c:v>
                </c:pt>
                <c:pt idx="438">
                  <c:v>0.58999999999999986</c:v>
                </c:pt>
                <c:pt idx="439">
                  <c:v>0.58999999999999986</c:v>
                </c:pt>
                <c:pt idx="440">
                  <c:v>0.58999999999999986</c:v>
                </c:pt>
                <c:pt idx="441">
                  <c:v>0.58999999999999986</c:v>
                </c:pt>
                <c:pt idx="442">
                  <c:v>0.58999999999999986</c:v>
                </c:pt>
                <c:pt idx="443">
                  <c:v>1.08</c:v>
                </c:pt>
                <c:pt idx="444">
                  <c:v>0.58000000000000007</c:v>
                </c:pt>
                <c:pt idx="445">
                  <c:v>0.57000000000000028</c:v>
                </c:pt>
                <c:pt idx="446">
                  <c:v>0.57000000000000028</c:v>
                </c:pt>
                <c:pt idx="447">
                  <c:v>0.70000000000000018</c:v>
                </c:pt>
                <c:pt idx="448">
                  <c:v>0.58000000000000007</c:v>
                </c:pt>
                <c:pt idx="449">
                  <c:v>0.58000000000000007</c:v>
                </c:pt>
                <c:pt idx="450">
                  <c:v>0.57000000000000028</c:v>
                </c:pt>
                <c:pt idx="451">
                  <c:v>0.57000000000000028</c:v>
                </c:pt>
                <c:pt idx="452">
                  <c:v>0.57000000000000028</c:v>
                </c:pt>
                <c:pt idx="453">
                  <c:v>0.57000000000000028</c:v>
                </c:pt>
                <c:pt idx="454">
                  <c:v>0.57000000000000028</c:v>
                </c:pt>
                <c:pt idx="455">
                  <c:v>0.58000000000000007</c:v>
                </c:pt>
                <c:pt idx="456">
                  <c:v>0.58000000000000007</c:v>
                </c:pt>
                <c:pt idx="457">
                  <c:v>0.71</c:v>
                </c:pt>
                <c:pt idx="458">
                  <c:v>0.59999999999999964</c:v>
                </c:pt>
                <c:pt idx="459">
                  <c:v>0.59999999999999964</c:v>
                </c:pt>
                <c:pt idx="460">
                  <c:v>0.59999999999999964</c:v>
                </c:pt>
                <c:pt idx="461">
                  <c:v>0.59999999999999964</c:v>
                </c:pt>
                <c:pt idx="462">
                  <c:v>0.61000000000000032</c:v>
                </c:pt>
                <c:pt idx="463">
                  <c:v>0.61000000000000032</c:v>
                </c:pt>
                <c:pt idx="464">
                  <c:v>0.62000000000000011</c:v>
                </c:pt>
                <c:pt idx="465">
                  <c:v>0.62000000000000011</c:v>
                </c:pt>
                <c:pt idx="466">
                  <c:v>0.62000000000000011</c:v>
                </c:pt>
                <c:pt idx="467">
                  <c:v>0.61000000000000032</c:v>
                </c:pt>
                <c:pt idx="468">
                  <c:v>0.62000000000000011</c:v>
                </c:pt>
                <c:pt idx="469">
                  <c:v>0.61000000000000032</c:v>
                </c:pt>
                <c:pt idx="470">
                  <c:v>0.62000000000000011</c:v>
                </c:pt>
                <c:pt idx="471">
                  <c:v>0.62000000000000011</c:v>
                </c:pt>
                <c:pt idx="472">
                  <c:v>0.62999999999999989</c:v>
                </c:pt>
                <c:pt idx="473">
                  <c:v>0.63999999999999968</c:v>
                </c:pt>
                <c:pt idx="474">
                  <c:v>0.65000000000000036</c:v>
                </c:pt>
                <c:pt idx="475">
                  <c:v>0.65000000000000036</c:v>
                </c:pt>
                <c:pt idx="476">
                  <c:v>0.65000000000000036</c:v>
                </c:pt>
                <c:pt idx="477">
                  <c:v>#N/A</c:v>
                </c:pt>
                <c:pt idx="478">
                  <c:v>0.66999999999999993</c:v>
                </c:pt>
                <c:pt idx="479">
                  <c:v>0.66999999999999993</c:v>
                </c:pt>
                <c:pt idx="480">
                  <c:v>0.66000000000000014</c:v>
                </c:pt>
                <c:pt idx="481">
                  <c:v>#N/A</c:v>
                </c:pt>
                <c:pt idx="482">
                  <c:v>0.66000000000000014</c:v>
                </c:pt>
                <c:pt idx="483">
                  <c:v>1.1500000000000004</c:v>
                </c:pt>
                <c:pt idx="484">
                  <c:v>0.62000000000000011</c:v>
                </c:pt>
                <c:pt idx="485">
                  <c:v>0.61000000000000032</c:v>
                </c:pt>
                <c:pt idx="486">
                  <c:v>0.61000000000000032</c:v>
                </c:pt>
                <c:pt idx="487">
                  <c:v>0.59999999999999964</c:v>
                </c:pt>
                <c:pt idx="488">
                  <c:v>0.58999999999999986</c:v>
                </c:pt>
                <c:pt idx="489">
                  <c:v>0.59999999999999964</c:v>
                </c:pt>
                <c:pt idx="490">
                  <c:v>0.58999999999999986</c:v>
                </c:pt>
                <c:pt idx="491">
                  <c:v>#N/A</c:v>
                </c:pt>
                <c:pt idx="492">
                  <c:v>0.58000000000000007</c:v>
                </c:pt>
                <c:pt idx="493">
                  <c:v>0.58000000000000007</c:v>
                </c:pt>
                <c:pt idx="494">
                  <c:v>#N/A</c:v>
                </c:pt>
                <c:pt idx="495">
                  <c:v>0.58000000000000007</c:v>
                </c:pt>
                <c:pt idx="496">
                  <c:v>0.58999999999999986</c:v>
                </c:pt>
                <c:pt idx="497">
                  <c:v>0.59999999999999964</c:v>
                </c:pt>
                <c:pt idx="498">
                  <c:v>1.8499999999999996</c:v>
                </c:pt>
                <c:pt idx="499">
                  <c:v>0.86000000000000032</c:v>
                </c:pt>
                <c:pt idx="500">
                  <c:v>0.73000000000000043</c:v>
                </c:pt>
                <c:pt idx="501">
                  <c:v>1.0999999999999996</c:v>
                </c:pt>
                <c:pt idx="502">
                  <c:v>1.8499999999999996</c:v>
                </c:pt>
                <c:pt idx="503">
                  <c:v>0.62000000000000011</c:v>
                </c:pt>
                <c:pt idx="504">
                  <c:v>0.62000000000000011</c:v>
                </c:pt>
                <c:pt idx="505">
                  <c:v>0.62999999999999989</c:v>
                </c:pt>
                <c:pt idx="506">
                  <c:v>0.65000000000000036</c:v>
                </c:pt>
                <c:pt idx="507">
                  <c:v>0.65000000000000036</c:v>
                </c:pt>
                <c:pt idx="508">
                  <c:v>0.65000000000000036</c:v>
                </c:pt>
                <c:pt idx="509">
                  <c:v>0.63999999999999968</c:v>
                </c:pt>
                <c:pt idx="510">
                  <c:v>0.65000000000000036</c:v>
                </c:pt>
                <c:pt idx="511">
                  <c:v>0.65000000000000036</c:v>
                </c:pt>
                <c:pt idx="512">
                  <c:v>0.65000000000000036</c:v>
                </c:pt>
                <c:pt idx="513">
                  <c:v>#N/A</c:v>
                </c:pt>
                <c:pt idx="514">
                  <c:v>0.65000000000000036</c:v>
                </c:pt>
                <c:pt idx="515">
                  <c:v>0.65000000000000036</c:v>
                </c:pt>
                <c:pt idx="516">
                  <c:v>0.63999999999999968</c:v>
                </c:pt>
                <c:pt idx="517">
                  <c:v>0.88999999999999968</c:v>
                </c:pt>
                <c:pt idx="518">
                  <c:v>#N/A</c:v>
                </c:pt>
                <c:pt idx="519">
                  <c:v>0.63999999999999968</c:v>
                </c:pt>
                <c:pt idx="520">
                  <c:v>0.65000000000000036</c:v>
                </c:pt>
                <c:pt idx="521">
                  <c:v>0.66000000000000014</c:v>
                </c:pt>
                <c:pt idx="522">
                  <c:v>0.65000000000000036</c:v>
                </c:pt>
                <c:pt idx="523">
                  <c:v>0.67999999999999972</c:v>
                </c:pt>
                <c:pt idx="524">
                  <c:v>0.67999999999999972</c:v>
                </c:pt>
                <c:pt idx="525">
                  <c:v>0.67999999999999972</c:v>
                </c:pt>
                <c:pt idx="526">
                  <c:v>0.67999999999999972</c:v>
                </c:pt>
                <c:pt idx="527">
                  <c:v>0.67999999999999972</c:v>
                </c:pt>
                <c:pt idx="528">
                  <c:v>0.67999999999999972</c:v>
                </c:pt>
                <c:pt idx="529">
                  <c:v>0.66999999999999993</c:v>
                </c:pt>
                <c:pt idx="530">
                  <c:v>0.66999999999999993</c:v>
                </c:pt>
                <c:pt idx="531">
                  <c:v>0.66000000000000014</c:v>
                </c:pt>
                <c:pt idx="532">
                  <c:v>0.91000000000000014</c:v>
                </c:pt>
                <c:pt idx="533">
                  <c:v>0.66000000000000014</c:v>
                </c:pt>
                <c:pt idx="534">
                  <c:v>0.66000000000000014</c:v>
                </c:pt>
                <c:pt idx="535">
                  <c:v>0.67999999999999972</c:v>
                </c:pt>
                <c:pt idx="536">
                  <c:v>0.67999999999999972</c:v>
                </c:pt>
                <c:pt idx="537">
                  <c:v>0.66999999999999993</c:v>
                </c:pt>
                <c:pt idx="538">
                  <c:v>0.66999999999999993</c:v>
                </c:pt>
                <c:pt idx="539">
                  <c:v>0.66000000000000014</c:v>
                </c:pt>
                <c:pt idx="540">
                  <c:v>0.65000000000000036</c:v>
                </c:pt>
                <c:pt idx="541">
                  <c:v>0.65000000000000036</c:v>
                </c:pt>
                <c:pt idx="542">
                  <c:v>0.65000000000000036</c:v>
                </c:pt>
                <c:pt idx="543">
                  <c:v>0.65000000000000036</c:v>
                </c:pt>
                <c:pt idx="544">
                  <c:v>0.63999999999999968</c:v>
                </c:pt>
                <c:pt idx="545">
                  <c:v>0.63999999999999968</c:v>
                </c:pt>
                <c:pt idx="546">
                  <c:v>0.63999999999999968</c:v>
                </c:pt>
                <c:pt idx="547">
                  <c:v>0.63999999999999968</c:v>
                </c:pt>
                <c:pt idx="548">
                  <c:v>#N/A</c:v>
                </c:pt>
                <c:pt idx="549">
                  <c:v>0.62999999999999989</c:v>
                </c:pt>
                <c:pt idx="550">
                  <c:v>0.62999999999999989</c:v>
                </c:pt>
                <c:pt idx="551">
                  <c:v>0.62999999999999989</c:v>
                </c:pt>
                <c:pt idx="552">
                  <c:v>0.63999999999999968</c:v>
                </c:pt>
                <c:pt idx="553">
                  <c:v>1.1399999999999997</c:v>
                </c:pt>
                <c:pt idx="554">
                  <c:v>0.63999999999999968</c:v>
                </c:pt>
                <c:pt idx="555">
                  <c:v>#N/A</c:v>
                </c:pt>
                <c:pt idx="556">
                  <c:v>0.65000000000000036</c:v>
                </c:pt>
                <c:pt idx="557">
                  <c:v>0.65000000000000036</c:v>
                </c:pt>
                <c:pt idx="558">
                  <c:v>0.65000000000000036</c:v>
                </c:pt>
                <c:pt idx="559">
                  <c:v>0.66999999999999993</c:v>
                </c:pt>
                <c:pt idx="560">
                  <c:v>0.67999999999999972</c:v>
                </c:pt>
                <c:pt idx="561">
                  <c:v>0.66999999999999993</c:v>
                </c:pt>
                <c:pt idx="562">
                  <c:v>0.67999999999999972</c:v>
                </c:pt>
                <c:pt idx="563">
                  <c:v>2.1900000000000004</c:v>
                </c:pt>
                <c:pt idx="564">
                  <c:v>0.69000000000000039</c:v>
                </c:pt>
                <c:pt idx="565">
                  <c:v>0.69000000000000039</c:v>
                </c:pt>
                <c:pt idx="566">
                  <c:v>0.70000000000000018</c:v>
                </c:pt>
                <c:pt idx="567">
                  <c:v>0.70000000000000018</c:v>
                </c:pt>
                <c:pt idx="568">
                  <c:v>0.71</c:v>
                </c:pt>
                <c:pt idx="569">
                  <c:v>0.71</c:v>
                </c:pt>
                <c:pt idx="570">
                  <c:v>0.71999999999999975</c:v>
                </c:pt>
                <c:pt idx="571">
                  <c:v>0.71</c:v>
                </c:pt>
                <c:pt idx="572">
                  <c:v>0.71999999999999975</c:v>
                </c:pt>
                <c:pt idx="573">
                  <c:v>1.2300000000000004</c:v>
                </c:pt>
                <c:pt idx="574">
                  <c:v>0.74000000000000021</c:v>
                </c:pt>
                <c:pt idx="575">
                  <c:v>0.75</c:v>
                </c:pt>
                <c:pt idx="576">
                  <c:v>0.75</c:v>
                </c:pt>
                <c:pt idx="577">
                  <c:v>0.87999999999999989</c:v>
                </c:pt>
                <c:pt idx="578">
                  <c:v>0.87999999999999989</c:v>
                </c:pt>
                <c:pt idx="579">
                  <c:v>0.75</c:v>
                </c:pt>
                <c:pt idx="580">
                  <c:v>#N/A</c:v>
                </c:pt>
                <c:pt idx="581">
                  <c:v>0.75</c:v>
                </c:pt>
                <c:pt idx="582">
                  <c:v>0.73000000000000043</c:v>
                </c:pt>
                <c:pt idx="583">
                  <c:v>0.73000000000000043</c:v>
                </c:pt>
                <c:pt idx="584">
                  <c:v>0.74000000000000021</c:v>
                </c:pt>
                <c:pt idx="585">
                  <c:v>0.75</c:v>
                </c:pt>
                <c:pt idx="586">
                  <c:v>0.75</c:v>
                </c:pt>
                <c:pt idx="587">
                  <c:v>0.87000000000000011</c:v>
                </c:pt>
                <c:pt idx="588">
                  <c:v>0.96999999999999975</c:v>
                </c:pt>
                <c:pt idx="589">
                  <c:v>0.71999999999999975</c:v>
                </c:pt>
                <c:pt idx="590">
                  <c:v>0.71999999999999975</c:v>
                </c:pt>
                <c:pt idx="591">
                  <c:v>0.73000000000000043</c:v>
                </c:pt>
                <c:pt idx="592">
                  <c:v>0.74000000000000021</c:v>
                </c:pt>
                <c:pt idx="593">
                  <c:v>0.73000000000000043</c:v>
                </c:pt>
                <c:pt idx="594">
                  <c:v>0.73000000000000043</c:v>
                </c:pt>
                <c:pt idx="595">
                  <c:v>0.74000000000000021</c:v>
                </c:pt>
                <c:pt idx="596">
                  <c:v>0.74000000000000021</c:v>
                </c:pt>
                <c:pt idx="597">
                  <c:v>0.85000000000000053</c:v>
                </c:pt>
                <c:pt idx="598">
                  <c:v>0.85000000000000053</c:v>
                </c:pt>
                <c:pt idx="599">
                  <c:v>0.73000000000000043</c:v>
                </c:pt>
                <c:pt idx="600">
                  <c:v>0.73000000000000043</c:v>
                </c:pt>
                <c:pt idx="601">
                  <c:v>0.73000000000000043</c:v>
                </c:pt>
                <c:pt idx="602">
                  <c:v>0.85000000000000053</c:v>
                </c:pt>
                <c:pt idx="603">
                  <c:v>0.96999999999999975</c:v>
                </c:pt>
                <c:pt idx="604">
                  <c:v>0.71999999999999975</c:v>
                </c:pt>
                <c:pt idx="605">
                  <c:v>0.71999999999999975</c:v>
                </c:pt>
                <c:pt idx="606">
                  <c:v>0.71999999999999975</c:v>
                </c:pt>
                <c:pt idx="607">
                  <c:v>0.71999999999999975</c:v>
                </c:pt>
                <c:pt idx="608">
                  <c:v>0.71999999999999975</c:v>
                </c:pt>
                <c:pt idx="609">
                  <c:v>0.71999999999999975</c:v>
                </c:pt>
                <c:pt idx="610">
                  <c:v>0.70000000000000018</c:v>
                </c:pt>
                <c:pt idx="611">
                  <c:v>0.69000000000000039</c:v>
                </c:pt>
                <c:pt idx="612">
                  <c:v>0.69000000000000039</c:v>
                </c:pt>
                <c:pt idx="613">
                  <c:v>0.69000000000000039</c:v>
                </c:pt>
                <c:pt idx="614">
                  <c:v>0.69000000000000039</c:v>
                </c:pt>
                <c:pt idx="615">
                  <c:v>0.69000000000000039</c:v>
                </c:pt>
                <c:pt idx="616">
                  <c:v>0.69000000000000039</c:v>
                </c:pt>
                <c:pt idx="617">
                  <c:v>0.69000000000000039</c:v>
                </c:pt>
                <c:pt idx="618">
                  <c:v>0.70000000000000018</c:v>
                </c:pt>
                <c:pt idx="619">
                  <c:v>0.70000000000000018</c:v>
                </c:pt>
                <c:pt idx="620">
                  <c:v>0.70000000000000018</c:v>
                </c:pt>
                <c:pt idx="621">
                  <c:v>0.69000000000000039</c:v>
                </c:pt>
                <c:pt idx="622">
                  <c:v>0.69000000000000039</c:v>
                </c:pt>
                <c:pt idx="623">
                  <c:v>0.82000000000000028</c:v>
                </c:pt>
                <c:pt idx="624">
                  <c:v>0.69000000000000039</c:v>
                </c:pt>
                <c:pt idx="625">
                  <c:v>#N/A</c:v>
                </c:pt>
                <c:pt idx="626">
                  <c:v>0.69000000000000039</c:v>
                </c:pt>
                <c:pt idx="627">
                  <c:v>0.69000000000000039</c:v>
                </c:pt>
                <c:pt idx="628">
                  <c:v>0.69000000000000039</c:v>
                </c:pt>
                <c:pt idx="629">
                  <c:v>0.69000000000000039</c:v>
                </c:pt>
                <c:pt idx="630">
                  <c:v>0.67999999999999972</c:v>
                </c:pt>
                <c:pt idx="631">
                  <c:v>0.67999999999999972</c:v>
                </c:pt>
                <c:pt idx="632">
                  <c:v>0.66999999999999993</c:v>
                </c:pt>
                <c:pt idx="633">
                  <c:v>0.66999999999999993</c:v>
                </c:pt>
                <c:pt idx="634">
                  <c:v>0.67999999999999972</c:v>
                </c:pt>
                <c:pt idx="635">
                  <c:v>0.67999999999999972</c:v>
                </c:pt>
                <c:pt idx="636">
                  <c:v>0.67999999999999972</c:v>
                </c:pt>
                <c:pt idx="637">
                  <c:v>0.67999999999999972</c:v>
                </c:pt>
                <c:pt idx="638">
                  <c:v>0.67999999999999972</c:v>
                </c:pt>
                <c:pt idx="639">
                  <c:v>0.66999999999999993</c:v>
                </c:pt>
                <c:pt idx="640">
                  <c:v>0.66000000000000014</c:v>
                </c:pt>
                <c:pt idx="641">
                  <c:v>0.65000000000000036</c:v>
                </c:pt>
                <c:pt idx="642">
                  <c:v>0.65000000000000036</c:v>
                </c:pt>
                <c:pt idx="643">
                  <c:v>0.65000000000000036</c:v>
                </c:pt>
                <c:pt idx="644">
                  <c:v>0.65000000000000036</c:v>
                </c:pt>
                <c:pt idx="645">
                  <c:v>0.65000000000000036</c:v>
                </c:pt>
                <c:pt idx="646">
                  <c:v>0.65000000000000036</c:v>
                </c:pt>
                <c:pt idx="647">
                  <c:v>0.65000000000000036</c:v>
                </c:pt>
                <c:pt idx="648">
                  <c:v>0.65000000000000036</c:v>
                </c:pt>
                <c:pt idx="649">
                  <c:v>0.65000000000000036</c:v>
                </c:pt>
                <c:pt idx="650">
                  <c:v>#N/A</c:v>
                </c:pt>
                <c:pt idx="651">
                  <c:v>0.66000000000000014</c:v>
                </c:pt>
                <c:pt idx="652">
                  <c:v>0.65000000000000036</c:v>
                </c:pt>
                <c:pt idx="653">
                  <c:v>0.65000000000000036</c:v>
                </c:pt>
                <c:pt idx="654">
                  <c:v>0.67999999999999972</c:v>
                </c:pt>
                <c:pt idx="655">
                  <c:v>0.69000000000000039</c:v>
                </c:pt>
                <c:pt idx="656">
                  <c:v>0.69000000000000039</c:v>
                </c:pt>
                <c:pt idx="657">
                  <c:v>0.69000000000000039</c:v>
                </c:pt>
                <c:pt idx="658">
                  <c:v>0.69000000000000039</c:v>
                </c:pt>
                <c:pt idx="659">
                  <c:v>0.69000000000000039</c:v>
                </c:pt>
                <c:pt idx="660">
                  <c:v>0.70000000000000018</c:v>
                </c:pt>
                <c:pt idx="661">
                  <c:v>0.71</c:v>
                </c:pt>
                <c:pt idx="662">
                  <c:v>1.2000000000000002</c:v>
                </c:pt>
                <c:pt idx="663">
                  <c:v>2.71</c:v>
                </c:pt>
                <c:pt idx="664">
                  <c:v>0.70000000000000018</c:v>
                </c:pt>
                <c:pt idx="665">
                  <c:v>0.70000000000000018</c:v>
                </c:pt>
                <c:pt idx="666">
                  <c:v>0.70000000000000018</c:v>
                </c:pt>
                <c:pt idx="667">
                  <c:v>0.70000000000000018</c:v>
                </c:pt>
                <c:pt idx="668">
                  <c:v>0.70000000000000018</c:v>
                </c:pt>
                <c:pt idx="669">
                  <c:v>0.69000000000000039</c:v>
                </c:pt>
                <c:pt idx="670">
                  <c:v>0.69000000000000039</c:v>
                </c:pt>
                <c:pt idx="671">
                  <c:v>0.69000000000000039</c:v>
                </c:pt>
                <c:pt idx="672">
                  <c:v>0.69000000000000039</c:v>
                </c:pt>
                <c:pt idx="673">
                  <c:v>0.69000000000000039</c:v>
                </c:pt>
                <c:pt idx="674">
                  <c:v>0.67999999999999972</c:v>
                </c:pt>
                <c:pt idx="675">
                  <c:v>0.69000000000000039</c:v>
                </c:pt>
                <c:pt idx="676">
                  <c:v>0.69000000000000039</c:v>
                </c:pt>
                <c:pt idx="677">
                  <c:v>0.70000000000000018</c:v>
                </c:pt>
                <c:pt idx="678">
                  <c:v>0.70000000000000018</c:v>
                </c:pt>
                <c:pt idx="679">
                  <c:v>0.69000000000000039</c:v>
                </c:pt>
                <c:pt idx="680">
                  <c:v>0.69000000000000039</c:v>
                </c:pt>
                <c:pt idx="681">
                  <c:v>0.69000000000000039</c:v>
                </c:pt>
                <c:pt idx="682">
                  <c:v>0.69000000000000039</c:v>
                </c:pt>
                <c:pt idx="683">
                  <c:v>0.69000000000000039</c:v>
                </c:pt>
                <c:pt idx="684">
                  <c:v>0.69000000000000039</c:v>
                </c:pt>
                <c:pt idx="685">
                  <c:v>0.69000000000000039</c:v>
                </c:pt>
                <c:pt idx="686">
                  <c:v>0.69000000000000039</c:v>
                </c:pt>
                <c:pt idx="687">
                  <c:v>0.70000000000000018</c:v>
                </c:pt>
                <c:pt idx="688">
                  <c:v>0.70000000000000018</c:v>
                </c:pt>
                <c:pt idx="689">
                  <c:v>0.70000000000000018</c:v>
                </c:pt>
                <c:pt idx="690">
                  <c:v>0.71</c:v>
                </c:pt>
                <c:pt idx="691">
                  <c:v>0.71</c:v>
                </c:pt>
                <c:pt idx="692">
                  <c:v>0.71</c:v>
                </c:pt>
                <c:pt idx="693">
                  <c:v>0.71999999999999975</c:v>
                </c:pt>
                <c:pt idx="694">
                  <c:v>0.71999999999999975</c:v>
                </c:pt>
                <c:pt idx="695">
                  <c:v>0.71999999999999975</c:v>
                </c:pt>
                <c:pt idx="696">
                  <c:v>#N/A</c:v>
                </c:pt>
                <c:pt idx="697">
                  <c:v>0.71999999999999975</c:v>
                </c:pt>
                <c:pt idx="698">
                  <c:v>1.2199999999999998</c:v>
                </c:pt>
                <c:pt idx="699">
                  <c:v>0.71999999999999975</c:v>
                </c:pt>
                <c:pt idx="700">
                  <c:v>0.71999999999999975</c:v>
                </c:pt>
                <c:pt idx="701">
                  <c:v>0.71999999999999975</c:v>
                </c:pt>
                <c:pt idx="702">
                  <c:v>0.71999999999999975</c:v>
                </c:pt>
                <c:pt idx="703">
                  <c:v>0.96</c:v>
                </c:pt>
                <c:pt idx="704">
                  <c:v>0.70000000000000018</c:v>
                </c:pt>
                <c:pt idx="705">
                  <c:v>0.70000000000000018</c:v>
                </c:pt>
                <c:pt idx="706">
                  <c:v>0.69000000000000039</c:v>
                </c:pt>
                <c:pt idx="707">
                  <c:v>0.69000000000000039</c:v>
                </c:pt>
                <c:pt idx="708">
                  <c:v>0.69000000000000039</c:v>
                </c:pt>
                <c:pt idx="709">
                  <c:v>0.69000000000000039</c:v>
                </c:pt>
                <c:pt idx="710">
                  <c:v>0.69000000000000039</c:v>
                </c:pt>
                <c:pt idx="711">
                  <c:v>0.66999999999999993</c:v>
                </c:pt>
                <c:pt idx="712">
                  <c:v>0.67999999999999972</c:v>
                </c:pt>
                <c:pt idx="713">
                  <c:v>1.4299999999999997</c:v>
                </c:pt>
                <c:pt idx="714">
                  <c:v>0.67999999999999972</c:v>
                </c:pt>
                <c:pt idx="715">
                  <c:v>0.67999999999999972</c:v>
                </c:pt>
                <c:pt idx="716">
                  <c:v>0.70000000000000018</c:v>
                </c:pt>
                <c:pt idx="717">
                  <c:v>0.69000000000000039</c:v>
                </c:pt>
                <c:pt idx="718">
                  <c:v>1.6900000000000004</c:v>
                </c:pt>
                <c:pt idx="719">
                  <c:v>0.69000000000000039</c:v>
                </c:pt>
                <c:pt idx="720">
                  <c:v>0.69000000000000039</c:v>
                </c:pt>
                <c:pt idx="721">
                  <c:v>#N/A</c:v>
                </c:pt>
                <c:pt idx="722">
                  <c:v>1.1900000000000004</c:v>
                </c:pt>
                <c:pt idx="723">
                  <c:v>3.1900000000000004</c:v>
                </c:pt>
                <c:pt idx="724">
                  <c:v>0.70000000000000018</c:v>
                </c:pt>
                <c:pt idx="725">
                  <c:v>0.71</c:v>
                </c:pt>
                <c:pt idx="726">
                  <c:v>0.71</c:v>
                </c:pt>
                <c:pt idx="727">
                  <c:v>0.82000000000000028</c:v>
                </c:pt>
                <c:pt idx="728">
                  <c:v>0.69000000000000039</c:v>
                </c:pt>
                <c:pt idx="729">
                  <c:v>0.69000000000000039</c:v>
                </c:pt>
                <c:pt idx="730">
                  <c:v>0.69000000000000039</c:v>
                </c:pt>
                <c:pt idx="731">
                  <c:v>0.69000000000000039</c:v>
                </c:pt>
                <c:pt idx="732">
                  <c:v>0.92999999999999972</c:v>
                </c:pt>
                <c:pt idx="733">
                  <c:v>0.66999999999999993</c:v>
                </c:pt>
                <c:pt idx="734">
                  <c:v>0.66000000000000014</c:v>
                </c:pt>
                <c:pt idx="735">
                  <c:v>0.66000000000000014</c:v>
                </c:pt>
                <c:pt idx="736">
                  <c:v>0.65000000000000036</c:v>
                </c:pt>
                <c:pt idx="737">
                  <c:v>#N/A</c:v>
                </c:pt>
                <c:pt idx="738">
                  <c:v>0.65000000000000036</c:v>
                </c:pt>
                <c:pt idx="739">
                  <c:v>0.65000000000000036</c:v>
                </c:pt>
                <c:pt idx="740">
                  <c:v>0.65000000000000036</c:v>
                </c:pt>
                <c:pt idx="741">
                  <c:v>0.65000000000000036</c:v>
                </c:pt>
                <c:pt idx="742">
                  <c:v>0.63999999999999968</c:v>
                </c:pt>
                <c:pt idx="743">
                  <c:v>#N/A</c:v>
                </c:pt>
                <c:pt idx="744">
                  <c:v>0.49000000000000021</c:v>
                </c:pt>
                <c:pt idx="745">
                  <c:v>0.5</c:v>
                </c:pt>
                <c:pt idx="746">
                  <c:v>0.5</c:v>
                </c:pt>
                <c:pt idx="747">
                  <c:v>0.63999999999999968</c:v>
                </c:pt>
                <c:pt idx="748">
                  <c:v>0.63999999999999968</c:v>
                </c:pt>
                <c:pt idx="749">
                  <c:v>0.5</c:v>
                </c:pt>
                <c:pt idx="750">
                  <c:v>0.62999999999999989</c:v>
                </c:pt>
                <c:pt idx="751">
                  <c:v>0.67999999999999972</c:v>
                </c:pt>
                <c:pt idx="752">
                  <c:v>0.92999999999999972</c:v>
                </c:pt>
                <c:pt idx="753">
                  <c:v>1.6900000000000004</c:v>
                </c:pt>
                <c:pt idx="754">
                  <c:v>#N/A</c:v>
                </c:pt>
                <c:pt idx="755">
                  <c:v>0.19000000000000039</c:v>
                </c:pt>
                <c:pt idx="756">
                  <c:v>0.20000000000000018</c:v>
                </c:pt>
                <c:pt idx="757">
                  <c:v>0.20000000000000018</c:v>
                </c:pt>
                <c:pt idx="758">
                  <c:v>0.69000000000000039</c:v>
                </c:pt>
                <c:pt idx="759">
                  <c:v>0.17999999999999972</c:v>
                </c:pt>
                <c:pt idx="760">
                  <c:v>0.42999999999999972</c:v>
                </c:pt>
                <c:pt idx="761">
                  <c:v>0.66999999999999993</c:v>
                </c:pt>
                <c:pt idx="762">
                  <c:v>1.6600000000000001</c:v>
                </c:pt>
                <c:pt idx="763">
                  <c:v>1.6600000000000001</c:v>
                </c:pt>
                <c:pt idx="764">
                  <c:v>0.15000000000000036</c:v>
                </c:pt>
                <c:pt idx="765">
                  <c:v>0.15000000000000036</c:v>
                </c:pt>
                <c:pt idx="766">
                  <c:v>0.16000000000000014</c:v>
                </c:pt>
                <c:pt idx="767">
                  <c:v>0.16999999999999993</c:v>
                </c:pt>
                <c:pt idx="768">
                  <c:v>0.17999999999999972</c:v>
                </c:pt>
                <c:pt idx="769">
                  <c:v>0.17999999999999972</c:v>
                </c:pt>
                <c:pt idx="770">
                  <c:v>0.19000000000000039</c:v>
                </c:pt>
                <c:pt idx="771">
                  <c:v>0.17999999999999972</c:v>
                </c:pt>
                <c:pt idx="772">
                  <c:v>0.17999999999999972</c:v>
                </c:pt>
                <c:pt idx="773">
                  <c:v>0.19000000000000039</c:v>
                </c:pt>
                <c:pt idx="774">
                  <c:v>0.19000000000000039</c:v>
                </c:pt>
                <c:pt idx="775">
                  <c:v>#N/A</c:v>
                </c:pt>
                <c:pt idx="776">
                  <c:v>0.19000000000000039</c:v>
                </c:pt>
                <c:pt idx="777">
                  <c:v>0.19000000000000039</c:v>
                </c:pt>
                <c:pt idx="778">
                  <c:v>0.20000000000000018</c:v>
                </c:pt>
                <c:pt idx="779">
                  <c:v>0.20999999999999996</c:v>
                </c:pt>
                <c:pt idx="780">
                  <c:v>#N/A</c:v>
                </c:pt>
                <c:pt idx="781">
                  <c:v>0.20000000000000018</c:v>
                </c:pt>
                <c:pt idx="782">
                  <c:v>0.20000000000000018</c:v>
                </c:pt>
                <c:pt idx="783">
                  <c:v>0.20000000000000018</c:v>
                </c:pt>
                <c:pt idx="784">
                  <c:v>0.20000000000000018</c:v>
                </c:pt>
                <c:pt idx="785">
                  <c:v>0.20000000000000018</c:v>
                </c:pt>
                <c:pt idx="786">
                  <c:v>0.20000000000000018</c:v>
                </c:pt>
                <c:pt idx="787">
                  <c:v>0.19000000000000039</c:v>
                </c:pt>
                <c:pt idx="788">
                  <c:v>0.19000000000000039</c:v>
                </c:pt>
                <c:pt idx="789">
                  <c:v>0.19000000000000039</c:v>
                </c:pt>
                <c:pt idx="790">
                  <c:v>0.19000000000000039</c:v>
                </c:pt>
                <c:pt idx="791">
                  <c:v>0.19000000000000039</c:v>
                </c:pt>
                <c:pt idx="792">
                  <c:v>1.1799999999999997</c:v>
                </c:pt>
                <c:pt idx="793">
                  <c:v>2.1799999999999997</c:v>
                </c:pt>
                <c:pt idx="794">
                  <c:v>0.16999999999999993</c:v>
                </c:pt>
                <c:pt idx="795">
                  <c:v>0.16999999999999993</c:v>
                </c:pt>
                <c:pt idx="796">
                  <c:v>0.17999999999999972</c:v>
                </c:pt>
                <c:pt idx="797">
                  <c:v>0.19000000000000039</c:v>
                </c:pt>
                <c:pt idx="798">
                  <c:v>0.19000000000000039</c:v>
                </c:pt>
                <c:pt idx="799">
                  <c:v>0.19000000000000039</c:v>
                </c:pt>
                <c:pt idx="800">
                  <c:v>0.19000000000000039</c:v>
                </c:pt>
                <c:pt idx="801">
                  <c:v>0.20000000000000018</c:v>
                </c:pt>
                <c:pt idx="802">
                  <c:v>0.20000000000000018</c:v>
                </c:pt>
                <c:pt idx="803">
                  <c:v>0.20000000000000018</c:v>
                </c:pt>
                <c:pt idx="804">
                  <c:v>8.0000000000000071E-2</c:v>
                </c:pt>
                <c:pt idx="805">
                  <c:v>8.9999999999999858E-2</c:v>
                </c:pt>
                <c:pt idx="806">
                  <c:v>0.20999999999999996</c:v>
                </c:pt>
                <c:pt idx="807">
                  <c:v>0.20999999999999996</c:v>
                </c:pt>
                <c:pt idx="808">
                  <c:v>0.71</c:v>
                </c:pt>
                <c:pt idx="809">
                  <c:v>0.20999999999999996</c:v>
                </c:pt>
                <c:pt idx="810">
                  <c:v>#N/A</c:v>
                </c:pt>
                <c:pt idx="811">
                  <c:v>0.21999999999999975</c:v>
                </c:pt>
                <c:pt idx="812">
                  <c:v>0.20999999999999996</c:v>
                </c:pt>
                <c:pt idx="813">
                  <c:v>0.20999999999999996</c:v>
                </c:pt>
                <c:pt idx="814">
                  <c:v>0.20999999999999996</c:v>
                </c:pt>
                <c:pt idx="815">
                  <c:v>0.21999999999999975</c:v>
                </c:pt>
                <c:pt idx="816">
                  <c:v>#N/A</c:v>
                </c:pt>
                <c:pt idx="817">
                  <c:v>0.20999999999999996</c:v>
                </c:pt>
                <c:pt idx="818">
                  <c:v>0.71999999999999975</c:v>
                </c:pt>
                <c:pt idx="819">
                  <c:v>0.20999999999999996</c:v>
                </c:pt>
                <c:pt idx="820">
                  <c:v>0.21999999999999975</c:v>
                </c:pt>
                <c:pt idx="821">
                  <c:v>0.21999999999999975</c:v>
                </c:pt>
                <c:pt idx="822">
                  <c:v>0.24000000000000021</c:v>
                </c:pt>
                <c:pt idx="823">
                  <c:v>0.23000000000000043</c:v>
                </c:pt>
                <c:pt idx="824">
                  <c:v>0.21999999999999975</c:v>
                </c:pt>
                <c:pt idx="825">
                  <c:v>0.10000000000000053</c:v>
                </c:pt>
                <c:pt idx="826">
                  <c:v>0.23000000000000043</c:v>
                </c:pt>
                <c:pt idx="827">
                  <c:v>0.23000000000000043</c:v>
                </c:pt>
                <c:pt idx="828">
                  <c:v>0.23000000000000043</c:v>
                </c:pt>
                <c:pt idx="829">
                  <c:v>8.9999999999999858E-2</c:v>
                </c:pt>
                <c:pt idx="830">
                  <c:v>0.21999999999999975</c:v>
                </c:pt>
                <c:pt idx="831">
                  <c:v>8.0000000000000071E-2</c:v>
                </c:pt>
                <c:pt idx="832">
                  <c:v>0.20999999999999996</c:v>
                </c:pt>
                <c:pt idx="833">
                  <c:v>0.20000000000000018</c:v>
                </c:pt>
                <c:pt idx="834">
                  <c:v>7.0000000000000284E-2</c:v>
                </c:pt>
                <c:pt idx="835">
                  <c:v>7.0000000000000284E-2</c:v>
                </c:pt>
                <c:pt idx="836">
                  <c:v>6.0000000000000497E-2</c:v>
                </c:pt>
                <c:pt idx="837">
                  <c:v>0.19000000000000039</c:v>
                </c:pt>
                <c:pt idx="838">
                  <c:v>0.17999999999999972</c:v>
                </c:pt>
                <c:pt idx="839">
                  <c:v>6.0000000000000497E-2</c:v>
                </c:pt>
                <c:pt idx="840">
                  <c:v>0.20000000000000018</c:v>
                </c:pt>
                <c:pt idx="841">
                  <c:v>0.20000000000000018</c:v>
                </c:pt>
                <c:pt idx="842">
                  <c:v>0.20000000000000018</c:v>
                </c:pt>
                <c:pt idx="843">
                  <c:v>0.20000000000000018</c:v>
                </c:pt>
                <c:pt idx="844">
                  <c:v>7.0000000000000284E-2</c:v>
                </c:pt>
                <c:pt idx="845">
                  <c:v>7.0000000000000284E-2</c:v>
                </c:pt>
                <c:pt idx="846">
                  <c:v>7.0000000000000284E-2</c:v>
                </c:pt>
                <c:pt idx="847">
                  <c:v>7.0000000000000284E-2</c:v>
                </c:pt>
                <c:pt idx="848">
                  <c:v>0.20000000000000018</c:v>
                </c:pt>
                <c:pt idx="849">
                  <c:v>6.0000000000000497E-2</c:v>
                </c:pt>
                <c:pt idx="850">
                  <c:v>7.0000000000000284E-2</c:v>
                </c:pt>
                <c:pt idx="851">
                  <c:v>7.0000000000000284E-2</c:v>
                </c:pt>
                <c:pt idx="852">
                  <c:v>7.0000000000000284E-2</c:v>
                </c:pt>
                <c:pt idx="853">
                  <c:v>6.0000000000000497E-2</c:v>
                </c:pt>
                <c:pt idx="854">
                  <c:v>7.0000000000000284E-2</c:v>
                </c:pt>
                <c:pt idx="855">
                  <c:v>#N/A</c:v>
                </c:pt>
                <c:pt idx="856">
                  <c:v>0.20999999999999996</c:v>
                </c:pt>
                <c:pt idx="857">
                  <c:v>8.0000000000000071E-2</c:v>
                </c:pt>
                <c:pt idx="858">
                  <c:v>0.20999999999999996</c:v>
                </c:pt>
                <c:pt idx="859">
                  <c:v>8.0000000000000071E-2</c:v>
                </c:pt>
                <c:pt idx="860">
                  <c:v>0.20999999999999996</c:v>
                </c:pt>
                <c:pt idx="861">
                  <c:v>0.20999999999999996</c:v>
                </c:pt>
                <c:pt idx="862">
                  <c:v>0.20999999999999996</c:v>
                </c:pt>
                <c:pt idx="863">
                  <c:v>0.20999999999999996</c:v>
                </c:pt>
                <c:pt idx="864">
                  <c:v>8.0000000000000071E-2</c:v>
                </c:pt>
                <c:pt idx="865">
                  <c:v>8.0000000000000071E-2</c:v>
                </c:pt>
                <c:pt idx="866">
                  <c:v>8.0000000000000071E-2</c:v>
                </c:pt>
                <c:pt idx="867">
                  <c:v>7.0000000000000284E-2</c:v>
                </c:pt>
                <c:pt idx="868">
                  <c:v>7.0000000000000284E-2</c:v>
                </c:pt>
                <c:pt idx="869">
                  <c:v>7.0000000000000284E-2</c:v>
                </c:pt>
                <c:pt idx="870">
                  <c:v>7.0000000000000284E-2</c:v>
                </c:pt>
                <c:pt idx="871">
                  <c:v>0.20000000000000018</c:v>
                </c:pt>
                <c:pt idx="872">
                  <c:v>0.20000000000000018</c:v>
                </c:pt>
                <c:pt idx="873">
                  <c:v>0.20000000000000018</c:v>
                </c:pt>
                <c:pt idx="874">
                  <c:v>8.0000000000000071E-2</c:v>
                </c:pt>
                <c:pt idx="875">
                  <c:v>8.0000000000000071E-2</c:v>
                </c:pt>
                <c:pt idx="876">
                  <c:v>0.20999999999999996</c:v>
                </c:pt>
                <c:pt idx="877">
                  <c:v>0.21999999999999975</c:v>
                </c:pt>
                <c:pt idx="878">
                  <c:v>0.21999999999999975</c:v>
                </c:pt>
                <c:pt idx="879">
                  <c:v>8.9999999999999858E-2</c:v>
                </c:pt>
                <c:pt idx="880">
                  <c:v>8.9999999999999858E-2</c:v>
                </c:pt>
                <c:pt idx="881">
                  <c:v>0.21999999999999975</c:v>
                </c:pt>
                <c:pt idx="882">
                  <c:v>8.9999999999999858E-2</c:v>
                </c:pt>
                <c:pt idx="883">
                  <c:v>8.9999999999999858E-2</c:v>
                </c:pt>
                <c:pt idx="884">
                  <c:v>8.9999999999999858E-2</c:v>
                </c:pt>
                <c:pt idx="885">
                  <c:v>0.10000000000000053</c:v>
                </c:pt>
                <c:pt idx="886">
                  <c:v>#N/A</c:v>
                </c:pt>
                <c:pt idx="887">
                  <c:v>0.10000000000000053</c:v>
                </c:pt>
                <c:pt idx="888">
                  <c:v>0.23000000000000043</c:v>
                </c:pt>
                <c:pt idx="889">
                  <c:v>0.10000000000000053</c:v>
                </c:pt>
                <c:pt idx="890">
                  <c:v>0.10000000000000053</c:v>
                </c:pt>
                <c:pt idx="891">
                  <c:v>0.10000000000000053</c:v>
                </c:pt>
                <c:pt idx="892">
                  <c:v>0.23000000000000043</c:v>
                </c:pt>
                <c:pt idx="893">
                  <c:v>0.10000000000000053</c:v>
                </c:pt>
                <c:pt idx="894">
                  <c:v>0.10000000000000053</c:v>
                </c:pt>
                <c:pt idx="895">
                  <c:v>0.10000000000000053</c:v>
                </c:pt>
                <c:pt idx="896">
                  <c:v>8.0000000000000071E-2</c:v>
                </c:pt>
                <c:pt idx="897">
                  <c:v>8.0000000000000071E-2</c:v>
                </c:pt>
                <c:pt idx="898">
                  <c:v>8.0000000000000071E-2</c:v>
                </c:pt>
                <c:pt idx="899">
                  <c:v>8.0000000000000071E-2</c:v>
                </c:pt>
                <c:pt idx="900">
                  <c:v>8.0000000000000071E-2</c:v>
                </c:pt>
                <c:pt idx="901">
                  <c:v>7.0000000000000284E-2</c:v>
                </c:pt>
                <c:pt idx="902">
                  <c:v>0.20000000000000018</c:v>
                </c:pt>
                <c:pt idx="903">
                  <c:v>2.2000000000000002</c:v>
                </c:pt>
                <c:pt idx="904">
                  <c:v>6.0000000000000497E-2</c:v>
                </c:pt>
                <c:pt idx="905">
                  <c:v>6.0000000000000497E-2</c:v>
                </c:pt>
                <c:pt idx="906">
                  <c:v>6.0000000000000497E-2</c:v>
                </c:pt>
                <c:pt idx="907">
                  <c:v>7.0000000000000284E-2</c:v>
                </c:pt>
                <c:pt idx="908">
                  <c:v>7.0000000000000284E-2</c:v>
                </c:pt>
                <c:pt idx="909">
                  <c:v>7.0000000000000284E-2</c:v>
                </c:pt>
                <c:pt idx="910">
                  <c:v>8.0000000000000071E-2</c:v>
                </c:pt>
                <c:pt idx="911">
                  <c:v>#N/A</c:v>
                </c:pt>
                <c:pt idx="912">
                  <c:v>8.0000000000000071E-2</c:v>
                </c:pt>
                <c:pt idx="913">
                  <c:v>8.0000000000000071E-2</c:v>
                </c:pt>
                <c:pt idx="914">
                  <c:v>7.0000000000000284E-2</c:v>
                </c:pt>
                <c:pt idx="915">
                  <c:v>8.0000000000000071E-2</c:v>
                </c:pt>
                <c:pt idx="916">
                  <c:v>8.0000000000000071E-2</c:v>
                </c:pt>
                <c:pt idx="917">
                  <c:v>0.20999999999999996</c:v>
                </c:pt>
                <c:pt idx="918">
                  <c:v>0.20999999999999996</c:v>
                </c:pt>
                <c:pt idx="919">
                  <c:v>7.0000000000000284E-2</c:v>
                </c:pt>
                <c:pt idx="920">
                  <c:v>7.0000000000000284E-2</c:v>
                </c:pt>
                <c:pt idx="921">
                  <c:v>0.20000000000000018</c:v>
                </c:pt>
                <c:pt idx="922">
                  <c:v>0.20000000000000018</c:v>
                </c:pt>
                <c:pt idx="923">
                  <c:v>0.45000000000000018</c:v>
                </c:pt>
                <c:pt idx="924">
                  <c:v>7.0000000000000284E-2</c:v>
                </c:pt>
                <c:pt idx="925">
                  <c:v>7.0000000000000284E-2</c:v>
                </c:pt>
                <c:pt idx="926">
                  <c:v>0.20000000000000018</c:v>
                </c:pt>
                <c:pt idx="927">
                  <c:v>0.20000000000000018</c:v>
                </c:pt>
                <c:pt idx="928">
                  <c:v>7.0000000000000284E-2</c:v>
                </c:pt>
                <c:pt idx="929">
                  <c:v>8.0000000000000071E-2</c:v>
                </c:pt>
                <c:pt idx="930">
                  <c:v>8.9999999999999858E-2</c:v>
                </c:pt>
                <c:pt idx="931">
                  <c:v>8.9999999999999858E-2</c:v>
                </c:pt>
                <c:pt idx="932">
                  <c:v>8.9999999999999858E-2</c:v>
                </c:pt>
                <c:pt idx="933">
                  <c:v>0.23000000000000043</c:v>
                </c:pt>
                <c:pt idx="934">
                  <c:v>0.10000000000000053</c:v>
                </c:pt>
                <c:pt idx="935">
                  <c:v>0.11000000000000032</c:v>
                </c:pt>
                <c:pt idx="936">
                  <c:v>0.11000000000000032</c:v>
                </c:pt>
                <c:pt idx="937">
                  <c:v>0.11000000000000032</c:v>
                </c:pt>
                <c:pt idx="938">
                  <c:v>0.12000000000000011</c:v>
                </c:pt>
                <c:pt idx="939">
                  <c:v>0.12000000000000011</c:v>
                </c:pt>
                <c:pt idx="940">
                  <c:v>0.12000000000000011</c:v>
                </c:pt>
                <c:pt idx="941">
                  <c:v>0.12999999999999989</c:v>
                </c:pt>
                <c:pt idx="942">
                  <c:v>0.13999999999999968</c:v>
                </c:pt>
                <c:pt idx="943">
                  <c:v>0.12999999999999989</c:v>
                </c:pt>
                <c:pt idx="944">
                  <c:v>0.12999999999999989</c:v>
                </c:pt>
                <c:pt idx="945">
                  <c:v>0.12999999999999989</c:v>
                </c:pt>
                <c:pt idx="946">
                  <c:v>0.12999999999999989</c:v>
                </c:pt>
                <c:pt idx="947">
                  <c:v>0.13999999999999968</c:v>
                </c:pt>
                <c:pt idx="948">
                  <c:v>0.12999999999999989</c:v>
                </c:pt>
                <c:pt idx="949">
                  <c:v>0.13999999999999968</c:v>
                </c:pt>
                <c:pt idx="950">
                  <c:v>0.13999999999999968</c:v>
                </c:pt>
                <c:pt idx="951">
                  <c:v>0.13999999999999968</c:v>
                </c:pt>
                <c:pt idx="952">
                  <c:v>0.26999999999999957</c:v>
                </c:pt>
                <c:pt idx="953">
                  <c:v>0.53000000000000025</c:v>
                </c:pt>
                <c:pt idx="954">
                  <c:v>0.15000000000000036</c:v>
                </c:pt>
                <c:pt idx="955">
                  <c:v>0.13999999999999968</c:v>
                </c:pt>
                <c:pt idx="956">
                  <c:v>#N/A</c:v>
                </c:pt>
                <c:pt idx="957">
                  <c:v>0.13999999999999968</c:v>
                </c:pt>
                <c:pt idx="958">
                  <c:v>0.26999999999999957</c:v>
                </c:pt>
                <c:pt idx="959">
                  <c:v>0.13999999999999968</c:v>
                </c:pt>
                <c:pt idx="960">
                  <c:v>0.15000000000000036</c:v>
                </c:pt>
                <c:pt idx="961">
                  <c:v>0.15000000000000036</c:v>
                </c:pt>
                <c:pt idx="962">
                  <c:v>0.15000000000000036</c:v>
                </c:pt>
                <c:pt idx="963">
                  <c:v>0.15000000000000036</c:v>
                </c:pt>
                <c:pt idx="964">
                  <c:v>0.13999999999999968</c:v>
                </c:pt>
                <c:pt idx="965">
                  <c:v>0.13999999999999968</c:v>
                </c:pt>
                <c:pt idx="966">
                  <c:v>0.13999999999999968</c:v>
                </c:pt>
                <c:pt idx="967">
                  <c:v>0.15000000000000036</c:v>
                </c:pt>
                <c:pt idx="968">
                  <c:v>0.16000000000000014</c:v>
                </c:pt>
                <c:pt idx="969">
                  <c:v>0.16999999999999993</c:v>
                </c:pt>
                <c:pt idx="970">
                  <c:v>5.9999999999999609E-2</c:v>
                </c:pt>
                <c:pt idx="971">
                  <c:v>0.17999999999999972</c:v>
                </c:pt>
                <c:pt idx="972">
                  <c:v>0.33000000000000007</c:v>
                </c:pt>
                <c:pt idx="973">
                  <c:v>3.3600000000000003</c:v>
                </c:pt>
                <c:pt idx="974">
                  <c:v>0.21999999999999975</c:v>
                </c:pt>
                <c:pt idx="975">
                  <c:v>0.23000000000000043</c:v>
                </c:pt>
                <c:pt idx="976">
                  <c:v>0.21999999999999975</c:v>
                </c:pt>
                <c:pt idx="977">
                  <c:v>0.33000000000000007</c:v>
                </c:pt>
                <c:pt idx="978">
                  <c:v>0.32000000000000028</c:v>
                </c:pt>
                <c:pt idx="979">
                  <c:v>0.17999999999999972</c:v>
                </c:pt>
                <c:pt idx="980">
                  <c:v>0.19000000000000039</c:v>
                </c:pt>
                <c:pt idx="981">
                  <c:v>0.17999999999999972</c:v>
                </c:pt>
                <c:pt idx="982">
                  <c:v>#N/A</c:v>
                </c:pt>
                <c:pt idx="983">
                  <c:v>0.16999999999999993</c:v>
                </c:pt>
                <c:pt idx="984">
                  <c:v>0.17999999999999972</c:v>
                </c:pt>
                <c:pt idx="985">
                  <c:v>0.20999999999999996</c:v>
                </c:pt>
                <c:pt idx="986">
                  <c:v>0.20999999999999996</c:v>
                </c:pt>
                <c:pt idx="987">
                  <c:v>0.59999999999999964</c:v>
                </c:pt>
                <c:pt idx="988">
                  <c:v>0.23000000000000043</c:v>
                </c:pt>
                <c:pt idx="989">
                  <c:v>0.24000000000000021</c:v>
                </c:pt>
                <c:pt idx="990">
                  <c:v>0.23000000000000043</c:v>
                </c:pt>
                <c:pt idx="991">
                  <c:v>0.37999999999999989</c:v>
                </c:pt>
                <c:pt idx="992">
                  <c:v>0.62999999999999989</c:v>
                </c:pt>
                <c:pt idx="993">
                  <c:v>0.63999999999999968</c:v>
                </c:pt>
                <c:pt idx="994">
                  <c:v>0.27000000000000046</c:v>
                </c:pt>
                <c:pt idx="995">
                  <c:v>0.28000000000000025</c:v>
                </c:pt>
                <c:pt idx="996">
                  <c:v>0.29999999999999982</c:v>
                </c:pt>
                <c:pt idx="997">
                  <c:v>#N/A</c:v>
                </c:pt>
                <c:pt idx="998">
                  <c:v>0.29999999999999982</c:v>
                </c:pt>
                <c:pt idx="999">
                  <c:v>0.29999999999999982</c:v>
                </c:pt>
                <c:pt idx="1000">
                  <c:v>0.29999999999999982</c:v>
                </c:pt>
                <c:pt idx="1001">
                  <c:v>0.32000000000000028</c:v>
                </c:pt>
                <c:pt idx="1002">
                  <c:v>0.96999999999999975</c:v>
                </c:pt>
                <c:pt idx="1003">
                  <c:v>0.33000000000000007</c:v>
                </c:pt>
                <c:pt idx="1004">
                  <c:v>#N/A</c:v>
                </c:pt>
                <c:pt idx="1005">
                  <c:v>0.3100000000000005</c:v>
                </c:pt>
                <c:pt idx="1006">
                  <c:v>0.32000000000000028</c:v>
                </c:pt>
                <c:pt idx="1007">
                  <c:v>0.3100000000000005</c:v>
                </c:pt>
                <c:pt idx="1008">
                  <c:v>0.32000000000000028</c:v>
                </c:pt>
                <c:pt idx="1009">
                  <c:v>0.32000000000000028</c:v>
                </c:pt>
                <c:pt idx="1010">
                  <c:v>0.33000000000000007</c:v>
                </c:pt>
                <c:pt idx="1011">
                  <c:v>0.32000000000000028</c:v>
                </c:pt>
                <c:pt idx="1012">
                  <c:v>0.45000000000000018</c:v>
                </c:pt>
                <c:pt idx="1013">
                  <c:v>0.32000000000000028</c:v>
                </c:pt>
                <c:pt idx="1014">
                  <c:v>#N/A</c:v>
                </c:pt>
                <c:pt idx="1015">
                  <c:v>0.32000000000000028</c:v>
                </c:pt>
                <c:pt idx="1016">
                  <c:v>0.33000000000000007</c:v>
                </c:pt>
                <c:pt idx="1017">
                  <c:v>0.35000000000000053</c:v>
                </c:pt>
                <c:pt idx="1018">
                  <c:v>0.38999999999999968</c:v>
                </c:pt>
                <c:pt idx="1019">
                  <c:v>0.38999999999999968</c:v>
                </c:pt>
                <c:pt idx="1020">
                  <c:v>0.38999999999999968</c:v>
                </c:pt>
                <c:pt idx="1021">
                  <c:v>0.36000000000000032</c:v>
                </c:pt>
                <c:pt idx="1022">
                  <c:v>0.58999999999999986</c:v>
                </c:pt>
                <c:pt idx="1023">
                  <c:v>3.5999999999999996</c:v>
                </c:pt>
                <c:pt idx="1024">
                  <c:v>9.9999999999999645E-2</c:v>
                </c:pt>
                <c:pt idx="1025">
                  <c:v>9.9999999999999645E-2</c:v>
                </c:pt>
                <c:pt idx="1026">
                  <c:v>0.15000000000000036</c:v>
                </c:pt>
                <c:pt idx="1027">
                  <c:v>0.16999999999999993</c:v>
                </c:pt>
                <c:pt idx="1028">
                  <c:v>0.16999999999999993</c:v>
                </c:pt>
                <c:pt idx="1029">
                  <c:v>0.16000000000000014</c:v>
                </c:pt>
                <c:pt idx="1030">
                  <c:v>0.15000000000000036</c:v>
                </c:pt>
                <c:pt idx="1031">
                  <c:v>0.11000000000000032</c:v>
                </c:pt>
                <c:pt idx="1032">
                  <c:v>0.63999999999999968</c:v>
                </c:pt>
                <c:pt idx="1033">
                  <c:v>0.15000000000000036</c:v>
                </c:pt>
                <c:pt idx="1034">
                  <c:v>2.0000000000000462E-2</c:v>
                </c:pt>
                <c:pt idx="1035">
                  <c:v>#N/A</c:v>
                </c:pt>
                <c:pt idx="1036">
                  <c:v>-9.9999999999997868E-3</c:v>
                </c:pt>
                <c:pt idx="1037">
                  <c:v>-1.9999999999999574E-2</c:v>
                </c:pt>
                <c:pt idx="1038">
                  <c:v>-9.9999999999997868E-3</c:v>
                </c:pt>
                <c:pt idx="1039">
                  <c:v>0</c:v>
                </c:pt>
                <c:pt idx="1040">
                  <c:v>2.0000000000000462E-2</c:v>
                </c:pt>
                <c:pt idx="1041">
                  <c:v>0</c:v>
                </c:pt>
                <c:pt idx="1042">
                  <c:v>2.0000000000000462E-2</c:v>
                </c:pt>
                <c:pt idx="1043">
                  <c:v>0.12999999999999989</c:v>
                </c:pt>
                <c:pt idx="1044">
                  <c:v>-3.0000000000000249E-2</c:v>
                </c:pt>
                <c:pt idx="1045">
                  <c:v>-3.0000000000000249E-2</c:v>
                </c:pt>
                <c:pt idx="1046">
                  <c:v>-1.9999999999999574E-2</c:v>
                </c:pt>
                <c:pt idx="1047">
                  <c:v>9.9999999999999645E-2</c:v>
                </c:pt>
                <c:pt idx="1048">
                  <c:v>5.9999999999999609E-2</c:v>
                </c:pt>
                <c:pt idx="1049">
                  <c:v>-4.9999999999999822E-2</c:v>
                </c:pt>
                <c:pt idx="1050">
                  <c:v>-4.0000000000000036E-2</c:v>
                </c:pt>
                <c:pt idx="1051">
                  <c:v>0.11000000000000032</c:v>
                </c:pt>
                <c:pt idx="1052">
                  <c:v>2.1100000000000003</c:v>
                </c:pt>
                <c:pt idx="1053">
                  <c:v>3.1100000000000003</c:v>
                </c:pt>
                <c:pt idx="1054">
                  <c:v>-3.0000000000000249E-2</c:v>
                </c:pt>
                <c:pt idx="1055">
                  <c:v>-4.0000000000000036E-2</c:v>
                </c:pt>
                <c:pt idx="1056">
                  <c:v>9.9999999999999645E-2</c:v>
                </c:pt>
                <c:pt idx="1057">
                  <c:v>0.36000000000000032</c:v>
                </c:pt>
                <c:pt idx="1058">
                  <c:v>-1.9999999999999574E-2</c:v>
                </c:pt>
                <c:pt idx="1059">
                  <c:v>0</c:v>
                </c:pt>
                <c:pt idx="1060">
                  <c:v>2.0000000000000462E-2</c:v>
                </c:pt>
                <c:pt idx="1061">
                  <c:v>0.19000000000000039</c:v>
                </c:pt>
                <c:pt idx="1062">
                  <c:v>0.44000000000000039</c:v>
                </c:pt>
                <c:pt idx="1063">
                  <c:v>0.20000000000000018</c:v>
                </c:pt>
                <c:pt idx="1064">
                  <c:v>7.0000000000000284E-2</c:v>
                </c:pt>
                <c:pt idx="1065">
                  <c:v>8.0000000000000071E-2</c:v>
                </c:pt>
                <c:pt idx="1066">
                  <c:v>0.10000000000000053</c:v>
                </c:pt>
                <c:pt idx="1067">
                  <c:v>8.9999999999999858E-2</c:v>
                </c:pt>
                <c:pt idx="1068">
                  <c:v>0.11000000000000032</c:v>
                </c:pt>
                <c:pt idx="1069">
                  <c:v>0.15000000000000036</c:v>
                </c:pt>
                <c:pt idx="1070">
                  <c:v>0.23000000000000043</c:v>
                </c:pt>
                <c:pt idx="1071">
                  <c:v>0.37000000000000011</c:v>
                </c:pt>
                <c:pt idx="1072">
                  <c:v>0.37999999999999989</c:v>
                </c:pt>
                <c:pt idx="1073">
                  <c:v>0.25999999999999979</c:v>
                </c:pt>
                <c:pt idx="1074">
                  <c:v>0.25</c:v>
                </c:pt>
                <c:pt idx="1075">
                  <c:v>0.27000000000000046</c:v>
                </c:pt>
                <c:pt idx="1076">
                  <c:v>0.29000000000000004</c:v>
                </c:pt>
                <c:pt idx="1077">
                  <c:v>#N/A</c:v>
                </c:pt>
                <c:pt idx="1078">
                  <c:v>0.29000000000000004</c:v>
                </c:pt>
                <c:pt idx="1079">
                  <c:v>0.29999999999999982</c:v>
                </c:pt>
                <c:pt idx="1080">
                  <c:v>0.33999999999999986</c:v>
                </c:pt>
                <c:pt idx="1081">
                  <c:v>0.38999999999999968</c:v>
                </c:pt>
                <c:pt idx="1082">
                  <c:v>0.37999999999999989</c:v>
                </c:pt>
                <c:pt idx="1083">
                  <c:v>0.37000000000000011</c:v>
                </c:pt>
                <c:pt idx="1084">
                  <c:v>0.25</c:v>
                </c:pt>
                <c:pt idx="1085">
                  <c:v>0.23000000000000043</c:v>
                </c:pt>
                <c:pt idx="1086">
                  <c:v>0.33000000000000007</c:v>
                </c:pt>
                <c:pt idx="1087">
                  <c:v>0.42999999999999972</c:v>
                </c:pt>
                <c:pt idx="1088">
                  <c:v>0.29999999999999982</c:v>
                </c:pt>
                <c:pt idx="1089">
                  <c:v>0.32000000000000028</c:v>
                </c:pt>
                <c:pt idx="1090">
                  <c:v>0.33000000000000007</c:v>
                </c:pt>
                <c:pt idx="1091">
                  <c:v>0.3100000000000005</c:v>
                </c:pt>
                <c:pt idx="1092">
                  <c:v>0.28000000000000025</c:v>
                </c:pt>
                <c:pt idx="1093">
                  <c:v>0.65000000000000036</c:v>
                </c:pt>
                <c:pt idx="1094">
                  <c:v>0.11000000000000032</c:v>
                </c:pt>
                <c:pt idx="1095">
                  <c:v>0.20999999999999996</c:v>
                </c:pt>
                <c:pt idx="1096">
                  <c:v>0.17999999999999972</c:v>
                </c:pt>
                <c:pt idx="1097">
                  <c:v>3.0000000000000249E-2</c:v>
                </c:pt>
                <c:pt idx="1098">
                  <c:v>-1.9999999999999574E-2</c:v>
                </c:pt>
                <c:pt idx="1099">
                  <c:v>9.9999999999997868E-3</c:v>
                </c:pt>
                <c:pt idx="1100">
                  <c:v>7.0000000000000284E-2</c:v>
                </c:pt>
                <c:pt idx="1101">
                  <c:v>0.17999999999999972</c:v>
                </c:pt>
                <c:pt idx="1102">
                  <c:v>0.16999999999999993</c:v>
                </c:pt>
                <c:pt idx="1103">
                  <c:v>0.20000000000000018</c:v>
                </c:pt>
                <c:pt idx="1104">
                  <c:v>-4.0000000000000036E-2</c:v>
                </c:pt>
                <c:pt idx="1105">
                  <c:v>-4.9999999999999822E-2</c:v>
                </c:pt>
                <c:pt idx="1106">
                  <c:v>-5.9999999999999609E-2</c:v>
                </c:pt>
                <c:pt idx="1107">
                  <c:v>-8.9999999999999858E-2</c:v>
                </c:pt>
                <c:pt idx="1108">
                  <c:v>-4.0000000000000036E-2</c:v>
                </c:pt>
                <c:pt idx="1109">
                  <c:v>-1.9999999999999574E-2</c:v>
                </c:pt>
                <c:pt idx="1110">
                  <c:v>#N/A</c:v>
                </c:pt>
                <c:pt idx="1111">
                  <c:v>-1.9999999999999574E-2</c:v>
                </c:pt>
                <c:pt idx="1112">
                  <c:v>0.10000000000000053</c:v>
                </c:pt>
                <c:pt idx="1113">
                  <c:v>0.24000000000000021</c:v>
                </c:pt>
                <c:pt idx="1114">
                  <c:v>9.9999999999997868E-3</c:v>
                </c:pt>
                <c:pt idx="1115">
                  <c:v>1.9999999999999574E-2</c:v>
                </c:pt>
                <c:pt idx="1116">
                  <c:v>9.9999999999997868E-3</c:v>
                </c:pt>
                <c:pt idx="1117">
                  <c:v>9.9999999999997868E-3</c:v>
                </c:pt>
                <c:pt idx="1118">
                  <c:v>-8.0000000000000071E-2</c:v>
                </c:pt>
                <c:pt idx="1119">
                  <c:v>-0.11000000000000032</c:v>
                </c:pt>
                <c:pt idx="1120">
                  <c:v>1.9999999999999574E-2</c:v>
                </c:pt>
                <c:pt idx="1121">
                  <c:v>3.0000000000000249E-2</c:v>
                </c:pt>
                <c:pt idx="1122">
                  <c:v>0.29000000000000004</c:v>
                </c:pt>
                <c:pt idx="1123">
                  <c:v>1.7800000000000002</c:v>
                </c:pt>
                <c:pt idx="1124">
                  <c:v>3.0000000000000249E-2</c:v>
                </c:pt>
                <c:pt idx="1125">
                  <c:v>0.16000000000000014</c:v>
                </c:pt>
                <c:pt idx="1126">
                  <c:v>4.9999999999999822E-2</c:v>
                </c:pt>
                <c:pt idx="1127">
                  <c:v>-7.0000000000000284E-2</c:v>
                </c:pt>
                <c:pt idx="1128">
                  <c:v>-7.0000000000000284E-2</c:v>
                </c:pt>
                <c:pt idx="1129">
                  <c:v>-7.0000000000000284E-2</c:v>
                </c:pt>
                <c:pt idx="1130">
                  <c:v>-0.20999999999999996</c:v>
                </c:pt>
                <c:pt idx="1131">
                  <c:v>-0.12999999999999989</c:v>
                </c:pt>
                <c:pt idx="1132">
                  <c:v>0.25</c:v>
                </c:pt>
                <c:pt idx="1133">
                  <c:v>0.51999999999999957</c:v>
                </c:pt>
                <c:pt idx="1134">
                  <c:v>-0.11000000000000032</c:v>
                </c:pt>
                <c:pt idx="1135">
                  <c:v>-0.23000000000000043</c:v>
                </c:pt>
                <c:pt idx="1136">
                  <c:v>-0.23000000000000043</c:v>
                </c:pt>
                <c:pt idx="1137">
                  <c:v>-0.25</c:v>
                </c:pt>
                <c:pt idx="1138">
                  <c:v>-0.25</c:v>
                </c:pt>
                <c:pt idx="1139">
                  <c:v>-0.37999999999999989</c:v>
                </c:pt>
                <c:pt idx="1140">
                  <c:v>-0.37999999999999989</c:v>
                </c:pt>
                <c:pt idx="1141">
                  <c:v>-0.11000000000000032</c:v>
                </c:pt>
                <c:pt idx="1142">
                  <c:v>0.54</c:v>
                </c:pt>
                <c:pt idx="1143">
                  <c:v>0.53000000000000025</c:v>
                </c:pt>
                <c:pt idx="1144">
                  <c:v>-0.33000000000000007</c:v>
                </c:pt>
                <c:pt idx="1145">
                  <c:v>-0.32000000000000028</c:v>
                </c:pt>
                <c:pt idx="1146">
                  <c:v>#N/A</c:v>
                </c:pt>
                <c:pt idx="1147">
                  <c:v>4.9999999999999822E-2</c:v>
                </c:pt>
                <c:pt idx="1148">
                  <c:v>0.54</c:v>
                </c:pt>
                <c:pt idx="1149">
                  <c:v>-0.36000000000000032</c:v>
                </c:pt>
                <c:pt idx="1150">
                  <c:v>-0.46999999999999975</c:v>
                </c:pt>
                <c:pt idx="1151">
                  <c:v>4.0000000000000036E-2</c:v>
                </c:pt>
                <c:pt idx="1152">
                  <c:v>0.55999999999999961</c:v>
                </c:pt>
                <c:pt idx="1153">
                  <c:v>-0.16999999999999993</c:v>
                </c:pt>
                <c:pt idx="1154">
                  <c:v>-0.41999999999999993</c:v>
                </c:pt>
                <c:pt idx="1155">
                  <c:v>-0.41999999999999993</c:v>
                </c:pt>
                <c:pt idx="1156">
                  <c:v>-0.16999999999999993</c:v>
                </c:pt>
                <c:pt idx="1157">
                  <c:v>-0.16999999999999993</c:v>
                </c:pt>
                <c:pt idx="1158">
                  <c:v>-0.45999999999999996</c:v>
                </c:pt>
                <c:pt idx="1159">
                  <c:v>-0.44000000000000039</c:v>
                </c:pt>
                <c:pt idx="1160">
                  <c:v>-0.33000000000000007</c:v>
                </c:pt>
                <c:pt idx="1161">
                  <c:v>-0.24000000000000021</c:v>
                </c:pt>
                <c:pt idx="1162">
                  <c:v>-0.5</c:v>
                </c:pt>
                <c:pt idx="1163">
                  <c:v>-0.62000000000000011</c:v>
                </c:pt>
                <c:pt idx="1164">
                  <c:v>-0.61000000000000032</c:v>
                </c:pt>
                <c:pt idx="1165">
                  <c:v>-0.70000000000000018</c:v>
                </c:pt>
                <c:pt idx="1166">
                  <c:v>-0.54999999999999982</c:v>
                </c:pt>
                <c:pt idx="1167">
                  <c:v>-0.49000000000000021</c:v>
                </c:pt>
                <c:pt idx="1168">
                  <c:v>-0.47999999999999954</c:v>
                </c:pt>
                <c:pt idx="1169">
                  <c:v>-0.53000000000000025</c:v>
                </c:pt>
                <c:pt idx="1170">
                  <c:v>-0.50999999999999979</c:v>
                </c:pt>
                <c:pt idx="1171">
                  <c:v>#N/A</c:v>
                </c:pt>
                <c:pt idx="1172">
                  <c:v>-0.29000000000000004</c:v>
                </c:pt>
                <c:pt idx="1173">
                  <c:v>0.20000000000000018</c:v>
                </c:pt>
                <c:pt idx="1174">
                  <c:v>-0.54999999999999982</c:v>
                </c:pt>
                <c:pt idx="1175">
                  <c:v>-0.66000000000000014</c:v>
                </c:pt>
                <c:pt idx="1176">
                  <c:v>-0.59999999999999964</c:v>
                </c:pt>
                <c:pt idx="1177">
                  <c:v>-0.58000000000000007</c:v>
                </c:pt>
                <c:pt idx="1178">
                  <c:v>0.57000000000000028</c:v>
                </c:pt>
                <c:pt idx="1179">
                  <c:v>-0.53000000000000025</c:v>
                </c:pt>
                <c:pt idx="1180">
                  <c:v>-0.16000000000000014</c:v>
                </c:pt>
                <c:pt idx="1181">
                  <c:v>1.04</c:v>
                </c:pt>
                <c:pt idx="1182">
                  <c:v>0.53000000000000025</c:v>
                </c:pt>
                <c:pt idx="1183">
                  <c:v>2.0199999999999996</c:v>
                </c:pt>
                <c:pt idx="1184">
                  <c:v>4.0000000000000036E-2</c:v>
                </c:pt>
                <c:pt idx="1185">
                  <c:v>-0.48000000000000043</c:v>
                </c:pt>
                <c:pt idx="1186">
                  <c:v>-0.50999999999999979</c:v>
                </c:pt>
                <c:pt idx="1187">
                  <c:v>-0.50999999999999979</c:v>
                </c:pt>
                <c:pt idx="1188">
                  <c:v>-0.75999999999999979</c:v>
                </c:pt>
                <c:pt idx="1189">
                  <c:v>-0.71999999999999975</c:v>
                </c:pt>
                <c:pt idx="1190">
                  <c:v>-0.70000000000000018</c:v>
                </c:pt>
                <c:pt idx="1191">
                  <c:v>-0.58000000000000007</c:v>
                </c:pt>
                <c:pt idx="1192">
                  <c:v>-0.45999999999999996</c:v>
                </c:pt>
                <c:pt idx="1193">
                  <c:v>-0.19000000000000039</c:v>
                </c:pt>
                <c:pt idx="1194">
                  <c:v>-0.67999999999999972</c:v>
                </c:pt>
                <c:pt idx="1195">
                  <c:v>-0.80999999999999961</c:v>
                </c:pt>
                <c:pt idx="1196">
                  <c:v>-0.66999999999999993</c:v>
                </c:pt>
                <c:pt idx="1197">
                  <c:v>-0.53000000000000025</c:v>
                </c:pt>
                <c:pt idx="1198">
                  <c:v>-0.40000000000000036</c:v>
                </c:pt>
                <c:pt idx="1199">
                  <c:v>-0.76999999999999957</c:v>
                </c:pt>
                <c:pt idx="1200">
                  <c:v>-0.76999999999999957</c:v>
                </c:pt>
                <c:pt idx="1201">
                  <c:v>-0.59999999999999964</c:v>
                </c:pt>
                <c:pt idx="1202">
                  <c:v>0.42999999999999972</c:v>
                </c:pt>
                <c:pt idx="1203">
                  <c:v>1.7400000000000002</c:v>
                </c:pt>
                <c:pt idx="1204">
                  <c:v>-0.58999999999999986</c:v>
                </c:pt>
                <c:pt idx="1205">
                  <c:v>-0.57000000000000028</c:v>
                </c:pt>
                <c:pt idx="1206">
                  <c:v>4.0000000000000036E-2</c:v>
                </c:pt>
                <c:pt idx="1207">
                  <c:v>-0.16999999999999993</c:v>
                </c:pt>
                <c:pt idx="1208">
                  <c:v>-0.38999999999999968</c:v>
                </c:pt>
                <c:pt idx="1209">
                  <c:v>-0.49000000000000021</c:v>
                </c:pt>
                <c:pt idx="1210">
                  <c:v>-1.9999999999999574E-2</c:v>
                </c:pt>
                <c:pt idx="1211">
                  <c:v>0.25999999999999979</c:v>
                </c:pt>
                <c:pt idx="1212">
                  <c:v>0.23000000000000043</c:v>
                </c:pt>
                <c:pt idx="1213">
                  <c:v>0.86000000000000032</c:v>
                </c:pt>
                <c:pt idx="1214">
                  <c:v>-0.58000000000000007</c:v>
                </c:pt>
                <c:pt idx="1215">
                  <c:v>-0.64999999999999947</c:v>
                </c:pt>
                <c:pt idx="1216">
                  <c:v>#N/A</c:v>
                </c:pt>
                <c:pt idx="1217">
                  <c:v>-0.6899999999999995</c:v>
                </c:pt>
                <c:pt idx="1218">
                  <c:v>-0.79999999999999982</c:v>
                </c:pt>
                <c:pt idx="1219">
                  <c:v>-0.82000000000000028</c:v>
                </c:pt>
                <c:pt idx="1220">
                  <c:v>-0.96</c:v>
                </c:pt>
                <c:pt idx="1221">
                  <c:v>-0.70000000000000018</c:v>
                </c:pt>
                <c:pt idx="1222">
                  <c:v>-0.71999999999999975</c:v>
                </c:pt>
                <c:pt idx="1223">
                  <c:v>0.71</c:v>
                </c:pt>
                <c:pt idx="1224">
                  <c:v>-0.75</c:v>
                </c:pt>
                <c:pt idx="1225">
                  <c:v>-0.25999999999999979</c:v>
                </c:pt>
                <c:pt idx="1226">
                  <c:v>7.0000000000000284E-2</c:v>
                </c:pt>
                <c:pt idx="1227">
                  <c:v>0.51999999999999957</c:v>
                </c:pt>
                <c:pt idx="1228">
                  <c:v>0.71</c:v>
                </c:pt>
                <c:pt idx="1229">
                  <c:v>-9.9999999999999645E-2</c:v>
                </c:pt>
                <c:pt idx="1230">
                  <c:v>0.41999999999999993</c:v>
                </c:pt>
                <c:pt idx="1231">
                  <c:v>0.66999999999999993</c:v>
                </c:pt>
                <c:pt idx="1232">
                  <c:v>1.1299999999999999</c:v>
                </c:pt>
                <c:pt idx="1233">
                  <c:v>1.5899999999999999</c:v>
                </c:pt>
                <c:pt idx="1234">
                  <c:v>-0.75999999999999979</c:v>
                </c:pt>
                <c:pt idx="1235">
                  <c:v>-0.73000000000000043</c:v>
                </c:pt>
                <c:pt idx="1236">
                  <c:v>-0.91999999999999993</c:v>
                </c:pt>
                <c:pt idx="1237">
                  <c:v>-0.94000000000000039</c:v>
                </c:pt>
                <c:pt idx="1238">
                  <c:v>-0.95000000000000018</c:v>
                </c:pt>
                <c:pt idx="1239">
                  <c:v>-0.71999999999999975</c:v>
                </c:pt>
                <c:pt idx="1240">
                  <c:v>-0.98000000000000043</c:v>
                </c:pt>
                <c:pt idx="1241">
                  <c:v>-0.20000000000000018</c:v>
                </c:pt>
                <c:pt idx="1242">
                  <c:v>0.29999999999999982</c:v>
                </c:pt>
                <c:pt idx="1243">
                  <c:v>#N/A</c:v>
                </c:pt>
                <c:pt idx="1244">
                  <c:v>-0.67999999999999972</c:v>
                </c:pt>
                <c:pt idx="1245">
                  <c:v>-0.94000000000000039</c:v>
                </c:pt>
                <c:pt idx="1246">
                  <c:v>-0.71</c:v>
                </c:pt>
                <c:pt idx="1247">
                  <c:v>-9.9999999999997868E-3</c:v>
                </c:pt>
                <c:pt idx="1248">
                  <c:v>0</c:v>
                </c:pt>
                <c:pt idx="1249">
                  <c:v>-0.73000000000000043</c:v>
                </c:pt>
                <c:pt idx="1250">
                  <c:v>-0.30999999999999961</c:v>
                </c:pt>
                <c:pt idx="1251">
                  <c:v>-0.55999999999999961</c:v>
                </c:pt>
                <c:pt idx="1252">
                  <c:v>0.94000000000000039</c:v>
                </c:pt>
                <c:pt idx="1253">
                  <c:v>0.71</c:v>
                </c:pt>
                <c:pt idx="1254">
                  <c:v>-0.75999999999999979</c:v>
                </c:pt>
                <c:pt idx="1255">
                  <c:v>-0.78000000000000025</c:v>
                </c:pt>
                <c:pt idx="1256">
                  <c:v>-0.78000000000000025</c:v>
                </c:pt>
                <c:pt idx="1257">
                  <c:v>-1.0099999999999998</c:v>
                </c:pt>
                <c:pt idx="1258">
                  <c:v>-1.21</c:v>
                </c:pt>
                <c:pt idx="1259">
                  <c:v>-0.94000000000000039</c:v>
                </c:pt>
                <c:pt idx="1260">
                  <c:v>-0.88999999999999968</c:v>
                </c:pt>
                <c:pt idx="1261">
                  <c:v>-0.63999999999999968</c:v>
                </c:pt>
                <c:pt idx="1262">
                  <c:v>#N/A</c:v>
                </c:pt>
                <c:pt idx="1263">
                  <c:v>-0.37999999999999989</c:v>
                </c:pt>
                <c:pt idx="1264">
                  <c:v>-0.83000000000000007</c:v>
                </c:pt>
                <c:pt idx="1265">
                  <c:v>#N/A</c:v>
                </c:pt>
                <c:pt idx="1266">
                  <c:v>-0.55999999999999961</c:v>
                </c:pt>
                <c:pt idx="1267">
                  <c:v>-0.79</c:v>
                </c:pt>
                <c:pt idx="1268">
                  <c:v>-0.78000000000000025</c:v>
                </c:pt>
                <c:pt idx="1269">
                  <c:v>-0.51999999999999957</c:v>
                </c:pt>
                <c:pt idx="1270">
                  <c:v>-0.28000000000000025</c:v>
                </c:pt>
                <c:pt idx="1271">
                  <c:v>-0.33000000000000007</c:v>
                </c:pt>
                <c:pt idx="1272">
                  <c:v>-4.9999999999999822E-2</c:v>
                </c:pt>
                <c:pt idx="1273">
                  <c:v>-0.28000000000000025</c:v>
                </c:pt>
                <c:pt idx="1274">
                  <c:v>#N/A</c:v>
                </c:pt>
                <c:pt idx="1275">
                  <c:v>-0.51999999999999957</c:v>
                </c:pt>
                <c:pt idx="1276">
                  <c:v>-0.80999999999999961</c:v>
                </c:pt>
                <c:pt idx="1277">
                  <c:v>0.15000000000000036</c:v>
                </c:pt>
                <c:pt idx="1278">
                  <c:v>-0.62999999999999989</c:v>
                </c:pt>
                <c:pt idx="1279">
                  <c:v>-0.41000000000000014</c:v>
                </c:pt>
                <c:pt idx="1280">
                  <c:v>-0.46999999999999975</c:v>
                </c:pt>
                <c:pt idx="1281">
                  <c:v>-0.19000000000000039</c:v>
                </c:pt>
                <c:pt idx="1282">
                  <c:v>7.0000000000000284E-2</c:v>
                </c:pt>
                <c:pt idx="1283">
                  <c:v>-0.17999999999999972</c:v>
                </c:pt>
                <c:pt idx="1284">
                  <c:v>-0.65000000000000036</c:v>
                </c:pt>
                <c:pt idx="1285">
                  <c:v>-0.45000000000000018</c:v>
                </c:pt>
                <c:pt idx="1286">
                  <c:v>-0.57000000000000028</c:v>
                </c:pt>
                <c:pt idx="1287">
                  <c:v>-0.38999999999999968</c:v>
                </c:pt>
                <c:pt idx="1288">
                  <c:v>-0.16999999999999993</c:v>
                </c:pt>
                <c:pt idx="1289">
                  <c:v>-0.74000000000000021</c:v>
                </c:pt>
                <c:pt idx="1290">
                  <c:v>-0.46999999999999975</c:v>
                </c:pt>
                <c:pt idx="1291">
                  <c:v>-0.28000000000000025</c:v>
                </c:pt>
                <c:pt idx="1292">
                  <c:v>-0.80999999999999961</c:v>
                </c:pt>
                <c:pt idx="1293">
                  <c:v>-0.33999999999999986</c:v>
                </c:pt>
                <c:pt idx="1294">
                  <c:v>-0.82000000000000028</c:v>
                </c:pt>
                <c:pt idx="1295">
                  <c:v>-0.83000000000000007</c:v>
                </c:pt>
                <c:pt idx="1296">
                  <c:v>#N/A</c:v>
                </c:pt>
                <c:pt idx="1297">
                  <c:v>-1.04</c:v>
                </c:pt>
                <c:pt idx="1298">
                  <c:v>-1.1100000000000003</c:v>
                </c:pt>
                <c:pt idx="1299">
                  <c:v>-1.3399999999999999</c:v>
                </c:pt>
                <c:pt idx="1300">
                  <c:v>-0.36000000000000032</c:v>
                </c:pt>
                <c:pt idx="1301">
                  <c:v>#N/A</c:v>
                </c:pt>
                <c:pt idx="1302">
                  <c:v>-0.80999999999999961</c:v>
                </c:pt>
                <c:pt idx="1303">
                  <c:v>0.15000000000000036</c:v>
                </c:pt>
                <c:pt idx="1304">
                  <c:v>-0.87000000000000011</c:v>
                </c:pt>
                <c:pt idx="1305">
                  <c:v>-1.1100000000000003</c:v>
                </c:pt>
                <c:pt idx="1306">
                  <c:v>-0.29000000000000004</c:v>
                </c:pt>
                <c:pt idx="1307">
                  <c:v>-0.30999999999999961</c:v>
                </c:pt>
                <c:pt idx="1308">
                  <c:v>-0.45999999999999996</c:v>
                </c:pt>
                <c:pt idx="1309">
                  <c:v>-0.95000000000000018</c:v>
                </c:pt>
                <c:pt idx="1310">
                  <c:v>-0.49000000000000021</c:v>
                </c:pt>
                <c:pt idx="1311">
                  <c:v>0.24000000000000021</c:v>
                </c:pt>
                <c:pt idx="1312">
                  <c:v>0.25999999999999979</c:v>
                </c:pt>
                <c:pt idx="1313">
                  <c:v>-0.21999999999999975</c:v>
                </c:pt>
                <c:pt idx="1314">
                  <c:v>-0.66999999999999993</c:v>
                </c:pt>
                <c:pt idx="1315">
                  <c:v>-0.90000000000000036</c:v>
                </c:pt>
                <c:pt idx="1316">
                  <c:v>-0.15000000000000036</c:v>
                </c:pt>
                <c:pt idx="1317">
                  <c:v>-9.9999999999999645E-2</c:v>
                </c:pt>
                <c:pt idx="1318">
                  <c:v>-0.37999999999999989</c:v>
                </c:pt>
                <c:pt idx="1319">
                  <c:v>-0.25</c:v>
                </c:pt>
                <c:pt idx="1320">
                  <c:v>0.21999999999999975</c:v>
                </c:pt>
                <c:pt idx="1321">
                  <c:v>0.48000000000000043</c:v>
                </c:pt>
                <c:pt idx="1322">
                  <c:v>0.51999999999999957</c:v>
                </c:pt>
                <c:pt idx="1323">
                  <c:v>0.51999999999999957</c:v>
                </c:pt>
                <c:pt idx="1324">
                  <c:v>9.9999999999997868E-3</c:v>
                </c:pt>
                <c:pt idx="1325">
                  <c:v>-0.23000000000000043</c:v>
                </c:pt>
                <c:pt idx="1326">
                  <c:v>-0.71999999999999975</c:v>
                </c:pt>
                <c:pt idx="1327">
                  <c:v>-0.96</c:v>
                </c:pt>
                <c:pt idx="1328">
                  <c:v>-0.45999999999999996</c:v>
                </c:pt>
                <c:pt idx="1329">
                  <c:v>-0.46999999999999975</c:v>
                </c:pt>
                <c:pt idx="1330">
                  <c:v>-0.66000000000000014</c:v>
                </c:pt>
                <c:pt idx="1331">
                  <c:v>#N/A</c:v>
                </c:pt>
                <c:pt idx="1332">
                  <c:v>-0.36000000000000032</c:v>
                </c:pt>
                <c:pt idx="1333">
                  <c:v>-0.55999999999999961</c:v>
                </c:pt>
                <c:pt idx="1334">
                  <c:v>-0.58000000000000007</c:v>
                </c:pt>
                <c:pt idx="1335">
                  <c:v>-0.57000000000000028</c:v>
                </c:pt>
                <c:pt idx="1336">
                  <c:v>-0.54999999999999982</c:v>
                </c:pt>
                <c:pt idx="1337">
                  <c:v>-0.29000000000000004</c:v>
                </c:pt>
                <c:pt idx="1338">
                  <c:v>#N/A</c:v>
                </c:pt>
                <c:pt idx="1339">
                  <c:v>-0.50999999999999979</c:v>
                </c:pt>
                <c:pt idx="1340">
                  <c:v>-1.9999999999999574E-2</c:v>
                </c:pt>
                <c:pt idx="1341">
                  <c:v>-3.0000000000000249E-2</c:v>
                </c:pt>
                <c:pt idx="1342">
                  <c:v>-3.0000000000000249E-2</c:v>
                </c:pt>
                <c:pt idx="1343">
                  <c:v>0.91000000000000014</c:v>
                </c:pt>
                <c:pt idx="1344">
                  <c:v>0.12999999999999989</c:v>
                </c:pt>
                <c:pt idx="1345">
                  <c:v>-0.12999999999999989</c:v>
                </c:pt>
                <c:pt idx="1346">
                  <c:v>-0.13999999999999968</c:v>
                </c:pt>
                <c:pt idx="1347">
                  <c:v>-0.15000000000000036</c:v>
                </c:pt>
                <c:pt idx="1348">
                  <c:v>-0.13999999999999968</c:v>
                </c:pt>
                <c:pt idx="1349">
                  <c:v>-0.17999999999999972</c:v>
                </c:pt>
                <c:pt idx="1350">
                  <c:v>8.0000000000000071E-2</c:v>
                </c:pt>
                <c:pt idx="1351">
                  <c:v>5.9999999999999609E-2</c:v>
                </c:pt>
                <c:pt idx="1352">
                  <c:v>3.0000000000000249E-2</c:v>
                </c:pt>
                <c:pt idx="1353">
                  <c:v>-9.9999999999997868E-3</c:v>
                </c:pt>
                <c:pt idx="1354">
                  <c:v>-4.9999999999999822E-2</c:v>
                </c:pt>
                <c:pt idx="1355">
                  <c:v>-0.28000000000000025</c:v>
                </c:pt>
                <c:pt idx="1356">
                  <c:v>-0.29999999999999982</c:v>
                </c:pt>
                <c:pt idx="1357">
                  <c:v>-0.24000000000000021</c:v>
                </c:pt>
                <c:pt idx="1358">
                  <c:v>-0.23000000000000043</c:v>
                </c:pt>
                <c:pt idx="1359">
                  <c:v>-0.25</c:v>
                </c:pt>
                <c:pt idx="1360">
                  <c:v>#N/A</c:v>
                </c:pt>
                <c:pt idx="1361">
                  <c:v>1.9999999999999574E-2</c:v>
                </c:pt>
                <c:pt idx="1362">
                  <c:v>1.9999999999999574E-2</c:v>
                </c:pt>
                <c:pt idx="1363">
                  <c:v>2.0199999999999996</c:v>
                </c:pt>
                <c:pt idx="1364">
                  <c:v>-0.25</c:v>
                </c:pt>
                <c:pt idx="1365">
                  <c:v>0</c:v>
                </c:pt>
                <c:pt idx="1366">
                  <c:v>0</c:v>
                </c:pt>
                <c:pt idx="1367">
                  <c:v>-0.13999999999999968</c:v>
                </c:pt>
                <c:pt idx="1368">
                  <c:v>0</c:v>
                </c:pt>
                <c:pt idx="1369">
                  <c:v>-9.9999999999997868E-3</c:v>
                </c:pt>
                <c:pt idx="1370">
                  <c:v>0.48000000000000043</c:v>
                </c:pt>
                <c:pt idx="1371">
                  <c:v>1</c:v>
                </c:pt>
                <c:pt idx="1372">
                  <c:v>1.0099999999999998</c:v>
                </c:pt>
                <c:pt idx="1373">
                  <c:v>0.50999999999999979</c:v>
                </c:pt>
                <c:pt idx="1374">
                  <c:v>0.54</c:v>
                </c:pt>
                <c:pt idx="1375">
                  <c:v>0.55999999999999961</c:v>
                </c:pt>
                <c:pt idx="1376">
                  <c:v>0.61000000000000032</c:v>
                </c:pt>
                <c:pt idx="1377">
                  <c:v>0.62999999999999989</c:v>
                </c:pt>
                <c:pt idx="1378">
                  <c:v>1.1299999999999999</c:v>
                </c:pt>
                <c:pt idx="1379">
                  <c:v>0.62999999999999989</c:v>
                </c:pt>
                <c:pt idx="1380">
                  <c:v>0.66000000000000014</c:v>
                </c:pt>
                <c:pt idx="1381">
                  <c:v>0.67999999999999972</c:v>
                </c:pt>
                <c:pt idx="1382">
                  <c:v>0.71</c:v>
                </c:pt>
                <c:pt idx="1383">
                  <c:v>0.73000000000000043</c:v>
                </c:pt>
                <c:pt idx="1384">
                  <c:v>0.73000000000000043</c:v>
                </c:pt>
                <c:pt idx="1385">
                  <c:v>0.78000000000000025</c:v>
                </c:pt>
                <c:pt idx="1386">
                  <c:v>0.76999999999999957</c:v>
                </c:pt>
                <c:pt idx="1387">
                  <c:v>0.75</c:v>
                </c:pt>
                <c:pt idx="1388">
                  <c:v>0.75</c:v>
                </c:pt>
                <c:pt idx="1389">
                  <c:v>0.62999999999999989</c:v>
                </c:pt>
                <c:pt idx="1390">
                  <c:v>0.76999999999999957</c:v>
                </c:pt>
                <c:pt idx="1391">
                  <c:v>1.08</c:v>
                </c:pt>
                <c:pt idx="1392">
                  <c:v>1.1200000000000001</c:v>
                </c:pt>
                <c:pt idx="1393">
                  <c:v>1.62</c:v>
                </c:pt>
                <c:pt idx="1394">
                  <c:v>0.83999999999999986</c:v>
                </c:pt>
                <c:pt idx="1395">
                  <c:v>0.82000000000000028</c:v>
                </c:pt>
                <c:pt idx="1396">
                  <c:v>0.86000000000000032</c:v>
                </c:pt>
                <c:pt idx="1397">
                  <c:v>0.74000000000000021</c:v>
                </c:pt>
                <c:pt idx="1398">
                  <c:v>0.87999999999999989</c:v>
                </c:pt>
                <c:pt idx="1399">
                  <c:v>0.87999999999999989</c:v>
                </c:pt>
                <c:pt idx="1400">
                  <c:v>0.88999999999999968</c:v>
                </c:pt>
                <c:pt idx="1401">
                  <c:v>1.1900000000000004</c:v>
                </c:pt>
                <c:pt idx="1402">
                  <c:v>0.94000000000000039</c:v>
                </c:pt>
                <c:pt idx="1403">
                  <c:v>1.1799999999999997</c:v>
                </c:pt>
                <c:pt idx="1404">
                  <c:v>0.91999999999999993</c:v>
                </c:pt>
                <c:pt idx="1405">
                  <c:v>0.86000000000000032</c:v>
                </c:pt>
                <c:pt idx="1406">
                  <c:v>1.0899999999999999</c:v>
                </c:pt>
                <c:pt idx="1407">
                  <c:v>#N/A</c:v>
                </c:pt>
                <c:pt idx="1408">
                  <c:v>0.67999999999999972</c:v>
                </c:pt>
                <c:pt idx="1409">
                  <c:v>0.80999999999999961</c:v>
                </c:pt>
                <c:pt idx="1410">
                  <c:v>0.82000000000000028</c:v>
                </c:pt>
                <c:pt idx="1411">
                  <c:v>1.0999999999999996</c:v>
                </c:pt>
                <c:pt idx="1412">
                  <c:v>0.83999999999999986</c:v>
                </c:pt>
                <c:pt idx="1413">
                  <c:v>1.0899999999999999</c:v>
                </c:pt>
                <c:pt idx="1414">
                  <c:v>0.86000000000000032</c:v>
                </c:pt>
                <c:pt idx="1415">
                  <c:v>0.88999999999999968</c:v>
                </c:pt>
                <c:pt idx="1416">
                  <c:v>0.94000000000000039</c:v>
                </c:pt>
                <c:pt idx="1417">
                  <c:v>0.95000000000000018</c:v>
                </c:pt>
                <c:pt idx="1418">
                  <c:v>1.0199999999999996</c:v>
                </c:pt>
                <c:pt idx="1419">
                  <c:v>0.88999999999999968</c:v>
                </c:pt>
                <c:pt idx="1420">
                  <c:v>1.0700000000000003</c:v>
                </c:pt>
                <c:pt idx="1421">
                  <c:v>1.3200000000000003</c:v>
                </c:pt>
                <c:pt idx="1422">
                  <c:v>1.1399999999999997</c:v>
                </c:pt>
                <c:pt idx="1423">
                  <c:v>1.1399999999999997</c:v>
                </c:pt>
                <c:pt idx="1424">
                  <c:v>1</c:v>
                </c:pt>
                <c:pt idx="1425">
                  <c:v>1.0099999999999998</c:v>
                </c:pt>
                <c:pt idx="1426">
                  <c:v>1.1600000000000001</c:v>
                </c:pt>
                <c:pt idx="1427">
                  <c:v>1.21</c:v>
                </c:pt>
                <c:pt idx="1428">
                  <c:v>1.1799999999999997</c:v>
                </c:pt>
                <c:pt idx="1429">
                  <c:v>1.0700000000000003</c:v>
                </c:pt>
                <c:pt idx="1430">
                  <c:v>1.7199999999999998</c:v>
                </c:pt>
                <c:pt idx="1431">
                  <c:v>1.2199999999999998</c:v>
                </c:pt>
                <c:pt idx="1432">
                  <c:v>#N/A</c:v>
                </c:pt>
                <c:pt idx="1433">
                  <c:v>1.67</c:v>
                </c:pt>
                <c:pt idx="1434">
                  <c:v>0.98000000000000043</c:v>
                </c:pt>
                <c:pt idx="1435">
                  <c:v>1.1500000000000004</c:v>
                </c:pt>
                <c:pt idx="1436">
                  <c:v>1.1600000000000001</c:v>
                </c:pt>
                <c:pt idx="1437">
                  <c:v>1.0899999999999999</c:v>
                </c:pt>
                <c:pt idx="1438">
                  <c:v>1.3099999999999996</c:v>
                </c:pt>
                <c:pt idx="1439">
                  <c:v>1.08</c:v>
                </c:pt>
                <c:pt idx="1440">
                  <c:v>1.33</c:v>
                </c:pt>
                <c:pt idx="1441">
                  <c:v>1.3399999999999999</c:v>
                </c:pt>
                <c:pt idx="1442">
                  <c:v>1.4100000000000001</c:v>
                </c:pt>
                <c:pt idx="1443">
                  <c:v>3.1799999999999997</c:v>
                </c:pt>
                <c:pt idx="1444">
                  <c:v>1.4500000000000002</c:v>
                </c:pt>
                <c:pt idx="1445">
                  <c:v>1.2000000000000002</c:v>
                </c:pt>
                <c:pt idx="1446">
                  <c:v>1.4800000000000004</c:v>
                </c:pt>
                <c:pt idx="1447">
                  <c:v>1.2300000000000004</c:v>
                </c:pt>
                <c:pt idx="1448">
                  <c:v>1.2300000000000004</c:v>
                </c:pt>
                <c:pt idx="1449">
                  <c:v>1.2000000000000002</c:v>
                </c:pt>
                <c:pt idx="1450">
                  <c:v>1.4299999999999997</c:v>
                </c:pt>
                <c:pt idx="1451">
                  <c:v>1.4100000000000001</c:v>
                </c:pt>
                <c:pt idx="1452">
                  <c:v>1.4299999999999997</c:v>
                </c:pt>
                <c:pt idx="1453">
                  <c:v>1.71</c:v>
                </c:pt>
                <c:pt idx="1454">
                  <c:v>1.2000000000000002</c:v>
                </c:pt>
                <c:pt idx="1455">
                  <c:v>1.2599999999999998</c:v>
                </c:pt>
                <c:pt idx="1456">
                  <c:v>1.2999999999999998</c:v>
                </c:pt>
                <c:pt idx="1457">
                  <c:v>1.2800000000000002</c:v>
                </c:pt>
                <c:pt idx="1458">
                  <c:v>1.1399999999999997</c:v>
                </c:pt>
                <c:pt idx="1459">
                  <c:v>1.1500000000000004</c:v>
                </c:pt>
                <c:pt idx="1460">
                  <c:v>1.29</c:v>
                </c:pt>
                <c:pt idx="1461">
                  <c:v>1.29</c:v>
                </c:pt>
                <c:pt idx="1462">
                  <c:v>1.1600000000000001</c:v>
                </c:pt>
                <c:pt idx="1463">
                  <c:v>1.1500000000000004</c:v>
                </c:pt>
                <c:pt idx="1464">
                  <c:v>1.2800000000000002</c:v>
                </c:pt>
                <c:pt idx="1465">
                  <c:v>1.2800000000000002</c:v>
                </c:pt>
                <c:pt idx="1466">
                  <c:v>1.42</c:v>
                </c:pt>
                <c:pt idx="1467">
                  <c:v>1.2999999999999998</c:v>
                </c:pt>
                <c:pt idx="1468">
                  <c:v>1.3099999999999996</c:v>
                </c:pt>
                <c:pt idx="1469">
                  <c:v>1.4299999999999997</c:v>
                </c:pt>
                <c:pt idx="1470">
                  <c:v>1.5700000000000003</c:v>
                </c:pt>
                <c:pt idx="1471">
                  <c:v>1.79</c:v>
                </c:pt>
                <c:pt idx="1472">
                  <c:v>1.7699999999999996</c:v>
                </c:pt>
                <c:pt idx="1473">
                  <c:v>2.2800000000000002</c:v>
                </c:pt>
                <c:pt idx="1474">
                  <c:v>1.2699999999999996</c:v>
                </c:pt>
                <c:pt idx="1475">
                  <c:v>1.25</c:v>
                </c:pt>
                <c:pt idx="1476">
                  <c:v>#N/A</c:v>
                </c:pt>
                <c:pt idx="1477">
                  <c:v>1.2199999999999998</c:v>
                </c:pt>
                <c:pt idx="1478">
                  <c:v>1.0700000000000003</c:v>
                </c:pt>
                <c:pt idx="1479">
                  <c:v>1.2000000000000002</c:v>
                </c:pt>
                <c:pt idx="1480">
                  <c:v>1.2599999999999998</c:v>
                </c:pt>
                <c:pt idx="1481">
                  <c:v>1.1500000000000004</c:v>
                </c:pt>
                <c:pt idx="1482">
                  <c:v>1.29</c:v>
                </c:pt>
                <c:pt idx="1483">
                  <c:v>1.5199999999999996</c:v>
                </c:pt>
                <c:pt idx="1484">
                  <c:v>1.2800000000000002</c:v>
                </c:pt>
                <c:pt idx="1485">
                  <c:v>1.29</c:v>
                </c:pt>
                <c:pt idx="1486">
                  <c:v>1.2999999999999998</c:v>
                </c:pt>
                <c:pt idx="1487">
                  <c:v>1.3499999999999996</c:v>
                </c:pt>
                <c:pt idx="1488">
                  <c:v>1.3399999999999999</c:v>
                </c:pt>
                <c:pt idx="1489">
                  <c:v>1.3600000000000003</c:v>
                </c:pt>
                <c:pt idx="1490">
                  <c:v>1.3600000000000003</c:v>
                </c:pt>
                <c:pt idx="1491">
                  <c:v>1.38</c:v>
                </c:pt>
                <c:pt idx="1492">
                  <c:v>1.37</c:v>
                </c:pt>
                <c:pt idx="1493">
                  <c:v>1.37</c:v>
                </c:pt>
                <c:pt idx="1494">
                  <c:v>1.2300000000000004</c:v>
                </c:pt>
                <c:pt idx="1495">
                  <c:v>1.5599999999999996</c:v>
                </c:pt>
                <c:pt idx="1496">
                  <c:v>1.2199999999999998</c:v>
                </c:pt>
                <c:pt idx="1497">
                  <c:v>1.2199999999999998</c:v>
                </c:pt>
                <c:pt idx="1498">
                  <c:v>1.2400000000000002</c:v>
                </c:pt>
                <c:pt idx="1499">
                  <c:v>1.2400000000000002</c:v>
                </c:pt>
                <c:pt idx="1500">
                  <c:v>1.37</c:v>
                </c:pt>
                <c:pt idx="1501">
                  <c:v>1.3899999999999997</c:v>
                </c:pt>
                <c:pt idx="1502">
                  <c:v>1.29</c:v>
                </c:pt>
                <c:pt idx="1503">
                  <c:v>1.42</c:v>
                </c:pt>
                <c:pt idx="1504">
                  <c:v>#N/A</c:v>
                </c:pt>
                <c:pt idx="1505">
                  <c:v>1.3200000000000003</c:v>
                </c:pt>
                <c:pt idx="1506">
                  <c:v>1.3399999999999999</c:v>
                </c:pt>
                <c:pt idx="1507">
                  <c:v>1.4900000000000002</c:v>
                </c:pt>
                <c:pt idx="1508">
                  <c:v>1.7699999999999996</c:v>
                </c:pt>
                <c:pt idx="1509">
                  <c:v>1.5300000000000002</c:v>
                </c:pt>
                <c:pt idx="1510">
                  <c:v>1.7699999999999996</c:v>
                </c:pt>
                <c:pt idx="1511">
                  <c:v>2.0599999999999996</c:v>
                </c:pt>
                <c:pt idx="1512">
                  <c:v>1.8099999999999996</c:v>
                </c:pt>
                <c:pt idx="1513">
                  <c:v>3.5700000000000003</c:v>
                </c:pt>
                <c:pt idx="1514">
                  <c:v>1.83</c:v>
                </c:pt>
                <c:pt idx="1515">
                  <c:v>1.8200000000000003</c:v>
                </c:pt>
                <c:pt idx="1516">
                  <c:v>1.5999999999999996</c:v>
                </c:pt>
                <c:pt idx="1517">
                  <c:v>1.5099999999999998</c:v>
                </c:pt>
                <c:pt idx="1518">
                  <c:v>1.5700000000000003</c:v>
                </c:pt>
                <c:pt idx="1519">
                  <c:v>1.71</c:v>
                </c:pt>
                <c:pt idx="1520">
                  <c:v>1.75</c:v>
                </c:pt>
                <c:pt idx="1521">
                  <c:v>1.7699999999999996</c:v>
                </c:pt>
                <c:pt idx="1522">
                  <c:v>#N/A</c:v>
                </c:pt>
                <c:pt idx="1523">
                  <c:v>1.9900000000000002</c:v>
                </c:pt>
                <c:pt idx="1524">
                  <c:v>1.7800000000000002</c:v>
                </c:pt>
                <c:pt idx="1525">
                  <c:v>1.7000000000000002</c:v>
                </c:pt>
                <c:pt idx="1526">
                  <c:v>1.7400000000000002</c:v>
                </c:pt>
                <c:pt idx="1527">
                  <c:v>1.6799999999999997</c:v>
                </c:pt>
                <c:pt idx="1528">
                  <c:v>1.7800000000000002</c:v>
                </c:pt>
                <c:pt idx="1529">
                  <c:v>1.5899999999999999</c:v>
                </c:pt>
                <c:pt idx="1530">
                  <c:v>1.75</c:v>
                </c:pt>
                <c:pt idx="1531">
                  <c:v>1.5999999999999996</c:v>
                </c:pt>
                <c:pt idx="1532">
                  <c:v>1.71</c:v>
                </c:pt>
                <c:pt idx="1533">
                  <c:v>1.9500000000000002</c:v>
                </c:pt>
                <c:pt idx="1534">
                  <c:v>#N/A</c:v>
                </c:pt>
                <c:pt idx="1535">
                  <c:v>1.2800000000000002</c:v>
                </c:pt>
                <c:pt idx="1536">
                  <c:v>1.1299999999999999</c:v>
                </c:pt>
                <c:pt idx="1537">
                  <c:v>1.1500000000000004</c:v>
                </c:pt>
                <c:pt idx="1538">
                  <c:v>1.42</c:v>
                </c:pt>
                <c:pt idx="1539">
                  <c:v>1.2400000000000002</c:v>
                </c:pt>
                <c:pt idx="1540">
                  <c:v>1.2800000000000002</c:v>
                </c:pt>
                <c:pt idx="1541">
                  <c:v>1.5099999999999998</c:v>
                </c:pt>
                <c:pt idx="1542">
                  <c:v>1.4900000000000002</c:v>
                </c:pt>
                <c:pt idx="1543">
                  <c:v>1.6900000000000004</c:v>
                </c:pt>
                <c:pt idx="1544">
                  <c:v>1.21</c:v>
                </c:pt>
                <c:pt idx="1545">
                  <c:v>1.2199999999999998</c:v>
                </c:pt>
                <c:pt idx="1546">
                  <c:v>1.2400000000000002</c:v>
                </c:pt>
                <c:pt idx="1547">
                  <c:v>1.1200000000000001</c:v>
                </c:pt>
                <c:pt idx="1548">
                  <c:v>1.21</c:v>
                </c:pt>
                <c:pt idx="1549">
                  <c:v>1.0700000000000003</c:v>
                </c:pt>
                <c:pt idx="1550">
                  <c:v>1.21</c:v>
                </c:pt>
                <c:pt idx="1551">
                  <c:v>1.1799999999999997</c:v>
                </c:pt>
                <c:pt idx="1552">
                  <c:v>1.2800000000000002</c:v>
                </c:pt>
                <c:pt idx="1553">
                  <c:v>1.2400000000000002</c:v>
                </c:pt>
                <c:pt idx="1554">
                  <c:v>1.0099999999999998</c:v>
                </c:pt>
                <c:pt idx="1555">
                  <c:v>1.0600000000000005</c:v>
                </c:pt>
                <c:pt idx="1556">
                  <c:v>#N/A</c:v>
                </c:pt>
                <c:pt idx="1557">
                  <c:v>1.0099999999999998</c:v>
                </c:pt>
                <c:pt idx="1558">
                  <c:v>1.0099999999999998</c:v>
                </c:pt>
                <c:pt idx="1559">
                  <c:v>0.82000000000000028</c:v>
                </c:pt>
                <c:pt idx="1560">
                  <c:v>1.2000000000000002</c:v>
                </c:pt>
                <c:pt idx="1561">
                  <c:v>#N/A</c:v>
                </c:pt>
                <c:pt idx="1562">
                  <c:v>1</c:v>
                </c:pt>
                <c:pt idx="1563">
                  <c:v>1.38</c:v>
                </c:pt>
                <c:pt idx="1564">
                  <c:v>0.87999999999999989</c:v>
                </c:pt>
                <c:pt idx="1565">
                  <c:v>0.73000000000000043</c:v>
                </c:pt>
                <c:pt idx="1566">
                  <c:v>0.87000000000000011</c:v>
                </c:pt>
                <c:pt idx="1567">
                  <c:v>0.88999999999999968</c:v>
                </c:pt>
                <c:pt idx="1568">
                  <c:v>1.21</c:v>
                </c:pt>
                <c:pt idx="1569">
                  <c:v>0.83000000000000007</c:v>
                </c:pt>
                <c:pt idx="1570">
                  <c:v>0.92999999999999972</c:v>
                </c:pt>
                <c:pt idx="1571">
                  <c:v>0.99000000000000021</c:v>
                </c:pt>
                <c:pt idx="1572">
                  <c:v>0.76999999999999957</c:v>
                </c:pt>
                <c:pt idx="1573">
                  <c:v>0.60000000000000053</c:v>
                </c:pt>
                <c:pt idx="1574">
                  <c:v>0.79999999999999982</c:v>
                </c:pt>
                <c:pt idx="1575">
                  <c:v>0.83999999999999986</c:v>
                </c:pt>
                <c:pt idx="1576">
                  <c:v>0.98000000000000043</c:v>
                </c:pt>
                <c:pt idx="1577">
                  <c:v>0.92999999999999972</c:v>
                </c:pt>
                <c:pt idx="1578">
                  <c:v>0.92999999999999972</c:v>
                </c:pt>
                <c:pt idx="1579">
                  <c:v>0.88999999999999968</c:v>
                </c:pt>
                <c:pt idx="1580">
                  <c:v>1.0300000000000002</c:v>
                </c:pt>
                <c:pt idx="1581">
                  <c:v>1.0300000000000002</c:v>
                </c:pt>
                <c:pt idx="1582">
                  <c:v>1.0300000000000002</c:v>
                </c:pt>
                <c:pt idx="1583">
                  <c:v>0.79</c:v>
                </c:pt>
                <c:pt idx="1584">
                  <c:v>0.83000000000000007</c:v>
                </c:pt>
                <c:pt idx="1585">
                  <c:v>0.83000000000000007</c:v>
                </c:pt>
                <c:pt idx="1586">
                  <c:v>0.84999999999999964</c:v>
                </c:pt>
                <c:pt idx="1587">
                  <c:v>0.86000000000000032</c:v>
                </c:pt>
                <c:pt idx="1588">
                  <c:v>0.96</c:v>
                </c:pt>
                <c:pt idx="1589">
                  <c:v>0.84999999999999964</c:v>
                </c:pt>
                <c:pt idx="1590">
                  <c:v>0.83999999999999986</c:v>
                </c:pt>
                <c:pt idx="1591">
                  <c:v>#N/A</c:v>
                </c:pt>
                <c:pt idx="1592">
                  <c:v>0.91999999999999993</c:v>
                </c:pt>
                <c:pt idx="1593">
                  <c:v>1.29</c:v>
                </c:pt>
                <c:pt idx="1594">
                  <c:v>0.75999999999999979</c:v>
                </c:pt>
                <c:pt idx="1595">
                  <c:v>0.75</c:v>
                </c:pt>
                <c:pt idx="1596">
                  <c:v>0.90000000000000036</c:v>
                </c:pt>
                <c:pt idx="1597">
                  <c:v>0.91000000000000014</c:v>
                </c:pt>
                <c:pt idx="1598">
                  <c:v>0.91000000000000014</c:v>
                </c:pt>
                <c:pt idx="1599">
                  <c:v>#N/A</c:v>
                </c:pt>
                <c:pt idx="1600">
                  <c:v>0.67999999999999972</c:v>
                </c:pt>
                <c:pt idx="1601">
                  <c:v>0.83000000000000007</c:v>
                </c:pt>
                <c:pt idx="1602">
                  <c:v>0.83000000000000007</c:v>
                </c:pt>
                <c:pt idx="1603">
                  <c:v>1.0700000000000003</c:v>
                </c:pt>
                <c:pt idx="1604">
                  <c:v>0.80999999999999961</c:v>
                </c:pt>
                <c:pt idx="1605">
                  <c:v>0.80999999999999961</c:v>
                </c:pt>
                <c:pt idx="1606">
                  <c:v>0.69000000000000039</c:v>
                </c:pt>
                <c:pt idx="1607">
                  <c:v>0.71</c:v>
                </c:pt>
                <c:pt idx="1608">
                  <c:v>0.61000000000000032</c:v>
                </c:pt>
                <c:pt idx="1609">
                  <c:v>0.66999999999999993</c:v>
                </c:pt>
                <c:pt idx="1610">
                  <c:v>0.75</c:v>
                </c:pt>
                <c:pt idx="1611">
                  <c:v>0.75</c:v>
                </c:pt>
                <c:pt idx="1612">
                  <c:v>1.29</c:v>
                </c:pt>
                <c:pt idx="1613">
                  <c:v>2.8600000000000003</c:v>
                </c:pt>
                <c:pt idx="1614">
                  <c:v>0.45000000000000018</c:v>
                </c:pt>
                <c:pt idx="1615">
                  <c:v>0.71</c:v>
                </c:pt>
                <c:pt idx="1616">
                  <c:v>0.50999999999999979</c:v>
                </c:pt>
                <c:pt idx="1617">
                  <c:v>0.26999999999999957</c:v>
                </c:pt>
                <c:pt idx="1618">
                  <c:v>1.4800000000000004</c:v>
                </c:pt>
                <c:pt idx="1619">
                  <c:v>0.25999999999999979</c:v>
                </c:pt>
                <c:pt idx="1620">
                  <c:v>0.24000000000000021</c:v>
                </c:pt>
                <c:pt idx="1621">
                  <c:v>0.36000000000000032</c:v>
                </c:pt>
                <c:pt idx="1622">
                  <c:v>0.78000000000000025</c:v>
                </c:pt>
                <c:pt idx="1623">
                  <c:v>0.40000000000000036</c:v>
                </c:pt>
                <c:pt idx="1624">
                  <c:v>3.0000000000000249E-2</c:v>
                </c:pt>
                <c:pt idx="1625">
                  <c:v>0.50999999999999979</c:v>
                </c:pt>
                <c:pt idx="1626">
                  <c:v>0.13999999999999968</c:v>
                </c:pt>
                <c:pt idx="1627">
                  <c:v>-0.12999999999999989</c:v>
                </c:pt>
                <c:pt idx="1628">
                  <c:v>-0.38999999999999968</c:v>
                </c:pt>
                <c:pt idx="1629">
                  <c:v>-0.36000000000000032</c:v>
                </c:pt>
                <c:pt idx="1630">
                  <c:v>-0.23000000000000043</c:v>
                </c:pt>
                <c:pt idx="1631">
                  <c:v>4.0000000000000036E-2</c:v>
                </c:pt>
                <c:pt idx="1632">
                  <c:v>#N/A</c:v>
                </c:pt>
                <c:pt idx="1633">
                  <c:v>3.0000000000000249E-2</c:v>
                </c:pt>
                <c:pt idx="1634">
                  <c:v>-0.20999999999999996</c:v>
                </c:pt>
                <c:pt idx="1635">
                  <c:v>#N/A</c:v>
                </c:pt>
                <c:pt idx="1636">
                  <c:v>-0.15000000000000036</c:v>
                </c:pt>
                <c:pt idx="1637">
                  <c:v>-0.12999999999999989</c:v>
                </c:pt>
                <c:pt idx="1638">
                  <c:v>0.12000000000000011</c:v>
                </c:pt>
                <c:pt idx="1639">
                  <c:v>-0.11000000000000032</c:v>
                </c:pt>
                <c:pt idx="1640">
                  <c:v>9.9999999999997868E-3</c:v>
                </c:pt>
                <c:pt idx="1641">
                  <c:v>-9.9999999999999645E-2</c:v>
                </c:pt>
                <c:pt idx="1642">
                  <c:v>0.23000000000000043</c:v>
                </c:pt>
                <c:pt idx="1643">
                  <c:v>0.71999999999999975</c:v>
                </c:pt>
                <c:pt idx="1644">
                  <c:v>-0.16000000000000014</c:v>
                </c:pt>
                <c:pt idx="1645">
                  <c:v>-0.41999999999999993</c:v>
                </c:pt>
                <c:pt idx="1646">
                  <c:v>-0.39999999999999947</c:v>
                </c:pt>
                <c:pt idx="1647">
                  <c:v>-0.50999999999999979</c:v>
                </c:pt>
                <c:pt idx="1648">
                  <c:v>-0.64999999999999947</c:v>
                </c:pt>
                <c:pt idx="1649">
                  <c:v>-0.49000000000000021</c:v>
                </c:pt>
                <c:pt idx="1650">
                  <c:v>-0.33000000000000007</c:v>
                </c:pt>
                <c:pt idx="1651">
                  <c:v>-0.34999999999999964</c:v>
                </c:pt>
                <c:pt idx="1652">
                  <c:v>-0.20999999999999996</c:v>
                </c:pt>
                <c:pt idx="1653">
                  <c:v>0.29999999999999982</c:v>
                </c:pt>
                <c:pt idx="1654">
                  <c:v>-0.45999999999999996</c:v>
                </c:pt>
                <c:pt idx="1655">
                  <c:v>-0.45999999999999996</c:v>
                </c:pt>
                <c:pt idx="1656">
                  <c:v>-0.58999999999999986</c:v>
                </c:pt>
                <c:pt idx="1657">
                  <c:v>-0.67999999999999972</c:v>
                </c:pt>
                <c:pt idx="1658">
                  <c:v>-0.65000000000000036</c:v>
                </c:pt>
                <c:pt idx="1659">
                  <c:v>-0.47999999999999954</c:v>
                </c:pt>
                <c:pt idx="1660">
                  <c:v>-0.45999999999999996</c:v>
                </c:pt>
                <c:pt idx="1661">
                  <c:v>-0.16999999999999993</c:v>
                </c:pt>
                <c:pt idx="1662">
                  <c:v>0.13999999999999968</c:v>
                </c:pt>
                <c:pt idx="1663">
                  <c:v>1.0199999999999996</c:v>
                </c:pt>
                <c:pt idx="1664">
                  <c:v>-0.26999999999999957</c:v>
                </c:pt>
                <c:pt idx="1665">
                  <c:v>-0.16999999999999993</c:v>
                </c:pt>
                <c:pt idx="1666">
                  <c:v>-8.0000000000000071E-2</c:v>
                </c:pt>
                <c:pt idx="1667">
                  <c:v>0.19000000000000039</c:v>
                </c:pt>
                <c:pt idx="1668">
                  <c:v>0.20000000000000018</c:v>
                </c:pt>
                <c:pt idx="1669">
                  <c:v>#N/A</c:v>
                </c:pt>
                <c:pt idx="1670">
                  <c:v>-0.26999999999999957</c:v>
                </c:pt>
                <c:pt idx="1671">
                  <c:v>-0.33999999999999986</c:v>
                </c:pt>
                <c:pt idx="1672">
                  <c:v>3.0000000000000249E-2</c:v>
                </c:pt>
                <c:pt idx="1673">
                  <c:v>0.30999999999999961</c:v>
                </c:pt>
                <c:pt idx="1674">
                  <c:v>-0.41999999999999993</c:v>
                </c:pt>
                <c:pt idx="1675">
                  <c:v>-0.30999999999999961</c:v>
                </c:pt>
                <c:pt idx="1676">
                  <c:v>-0.45000000000000018</c:v>
                </c:pt>
                <c:pt idx="1677">
                  <c:v>-0.58999999999999986</c:v>
                </c:pt>
                <c:pt idx="1678">
                  <c:v>-0.23000000000000043</c:v>
                </c:pt>
                <c:pt idx="1679">
                  <c:v>-0.49000000000000021</c:v>
                </c:pt>
                <c:pt idx="1680">
                  <c:v>-0.41000000000000014</c:v>
                </c:pt>
                <c:pt idx="1681">
                  <c:v>-0.29000000000000004</c:v>
                </c:pt>
                <c:pt idx="1682">
                  <c:v>-0.41999999999999993</c:v>
                </c:pt>
                <c:pt idx="1683">
                  <c:v>-0.83000000000000007</c:v>
                </c:pt>
                <c:pt idx="1684">
                  <c:v>-0.75999999999999979</c:v>
                </c:pt>
                <c:pt idx="1685">
                  <c:v>-0.78000000000000025</c:v>
                </c:pt>
                <c:pt idx="1686">
                  <c:v>-0.88999999999999968</c:v>
                </c:pt>
                <c:pt idx="1687">
                  <c:v>-0.11000000000000032</c:v>
                </c:pt>
                <c:pt idx="1688">
                  <c:v>0.38999999999999968</c:v>
                </c:pt>
                <c:pt idx="1689">
                  <c:v>-0.84999999999999964</c:v>
                </c:pt>
                <c:pt idx="1690">
                  <c:v>0.13999999999999968</c:v>
                </c:pt>
                <c:pt idx="1691">
                  <c:v>-0.50999999999999979</c:v>
                </c:pt>
                <c:pt idx="1692">
                  <c:v>8.0000000000000071E-2</c:v>
                </c:pt>
                <c:pt idx="1693">
                  <c:v>7.0000000000000284E-2</c:v>
                </c:pt>
                <c:pt idx="1694">
                  <c:v>#N/A</c:v>
                </c:pt>
                <c:pt idx="1695">
                  <c:v>-0.44000000000000039</c:v>
                </c:pt>
                <c:pt idx="1696">
                  <c:v>-0.46999999999999975</c:v>
                </c:pt>
                <c:pt idx="1697">
                  <c:v>-0.62000000000000011</c:v>
                </c:pt>
                <c:pt idx="1698">
                  <c:v>-0.48000000000000043</c:v>
                </c:pt>
                <c:pt idx="1699">
                  <c:v>-0.48000000000000043</c:v>
                </c:pt>
                <c:pt idx="1700">
                  <c:v>-0.46999999999999975</c:v>
                </c:pt>
                <c:pt idx="1701">
                  <c:v>-0.69000000000000039</c:v>
                </c:pt>
                <c:pt idx="1702">
                  <c:v>-0.80999999999999961</c:v>
                </c:pt>
                <c:pt idx="1703">
                  <c:v>-0.70000000000000018</c:v>
                </c:pt>
                <c:pt idx="1704">
                  <c:v>-0.57000000000000028</c:v>
                </c:pt>
                <c:pt idx="1705">
                  <c:v>-0.59999999999999964</c:v>
                </c:pt>
                <c:pt idx="1706">
                  <c:v>-0.67999999999999972</c:v>
                </c:pt>
                <c:pt idx="1707">
                  <c:v>-0.62000000000000011</c:v>
                </c:pt>
                <c:pt idx="1708">
                  <c:v>-0.74000000000000021</c:v>
                </c:pt>
                <c:pt idx="1709">
                  <c:v>-0.75999999999999979</c:v>
                </c:pt>
                <c:pt idx="1710">
                  <c:v>-0.74000000000000021</c:v>
                </c:pt>
                <c:pt idx="1711">
                  <c:v>-0.58999999999999986</c:v>
                </c:pt>
                <c:pt idx="1712">
                  <c:v>-0.46999999999999975</c:v>
                </c:pt>
                <c:pt idx="1713">
                  <c:v>-0.61000000000000032</c:v>
                </c:pt>
                <c:pt idx="1714">
                  <c:v>-0.62000000000000011</c:v>
                </c:pt>
                <c:pt idx="1715">
                  <c:v>-0.79</c:v>
                </c:pt>
                <c:pt idx="1716">
                  <c:v>-0.75999999999999979</c:v>
                </c:pt>
                <c:pt idx="1717">
                  <c:v>-0.87000000000000011</c:v>
                </c:pt>
                <c:pt idx="1718">
                  <c:v>-0.63999999999999968</c:v>
                </c:pt>
                <c:pt idx="1719">
                  <c:v>-0.75999999999999979</c:v>
                </c:pt>
                <c:pt idx="1720">
                  <c:v>-0.74000000000000021</c:v>
                </c:pt>
                <c:pt idx="1721">
                  <c:v>-0.71</c:v>
                </c:pt>
                <c:pt idx="1722">
                  <c:v>-0.82000000000000028</c:v>
                </c:pt>
                <c:pt idx="1723">
                  <c:v>-0.57000000000000028</c:v>
                </c:pt>
                <c:pt idx="1724">
                  <c:v>-0.67999999999999972</c:v>
                </c:pt>
                <c:pt idx="1725">
                  <c:v>-0.71</c:v>
                </c:pt>
                <c:pt idx="1726">
                  <c:v>-0.57000000000000028</c:v>
                </c:pt>
                <c:pt idx="1727">
                  <c:v>-0.57000000000000028</c:v>
                </c:pt>
                <c:pt idx="1728">
                  <c:v>-0.41999999999999993</c:v>
                </c:pt>
                <c:pt idx="1729">
                  <c:v>-0.5</c:v>
                </c:pt>
                <c:pt idx="1730">
                  <c:v>-0.41000000000000014</c:v>
                </c:pt>
                <c:pt idx="1731">
                  <c:v>-0.41999999999999993</c:v>
                </c:pt>
                <c:pt idx="1732">
                  <c:v>-0.54</c:v>
                </c:pt>
                <c:pt idx="1733">
                  <c:v>-0.54999999999999982</c:v>
                </c:pt>
                <c:pt idx="1734">
                  <c:v>-0.45000000000000018</c:v>
                </c:pt>
                <c:pt idx="1735">
                  <c:v>-0.33000000000000007</c:v>
                </c:pt>
                <c:pt idx="1736">
                  <c:v>#N/A</c:v>
                </c:pt>
                <c:pt idx="1737">
                  <c:v>-0.33999999999999986</c:v>
                </c:pt>
                <c:pt idx="1738">
                  <c:v>-0.57000000000000028</c:v>
                </c:pt>
                <c:pt idx="1739">
                  <c:v>-0.54</c:v>
                </c:pt>
                <c:pt idx="1740">
                  <c:v>-0.51999999999999957</c:v>
                </c:pt>
                <c:pt idx="1741">
                  <c:v>-0.50999999999999979</c:v>
                </c:pt>
                <c:pt idx="1742">
                  <c:v>-0.37000000000000011</c:v>
                </c:pt>
                <c:pt idx="1743">
                  <c:v>0.5</c:v>
                </c:pt>
                <c:pt idx="1744">
                  <c:v>-0.25999999999999979</c:v>
                </c:pt>
                <c:pt idx="1745">
                  <c:v>-0.26999999999999957</c:v>
                </c:pt>
                <c:pt idx="1746">
                  <c:v>-0.29000000000000004</c:v>
                </c:pt>
                <c:pt idx="1747">
                  <c:v>-0.16999999999999993</c:v>
                </c:pt>
                <c:pt idx="1748">
                  <c:v>4.0000000000000036E-2</c:v>
                </c:pt>
                <c:pt idx="1749">
                  <c:v>-7.0000000000000284E-2</c:v>
                </c:pt>
                <c:pt idx="1750">
                  <c:v>-0.17999999999999972</c:v>
                </c:pt>
                <c:pt idx="1751">
                  <c:v>-0.29999999999999982</c:v>
                </c:pt>
                <c:pt idx="1752">
                  <c:v>-0.4399999999999995</c:v>
                </c:pt>
                <c:pt idx="1753">
                  <c:v>-0.4399999999999995</c:v>
                </c:pt>
                <c:pt idx="1754">
                  <c:v>-0.54999999999999982</c:v>
                </c:pt>
                <c:pt idx="1755">
                  <c:v>-0.54</c:v>
                </c:pt>
                <c:pt idx="1756">
                  <c:v>-9.9999999999997868E-3</c:v>
                </c:pt>
                <c:pt idx="1757">
                  <c:v>-0.50999999999999979</c:v>
                </c:pt>
                <c:pt idx="1758">
                  <c:v>-0.50999999999999979</c:v>
                </c:pt>
                <c:pt idx="1759">
                  <c:v>-0.5</c:v>
                </c:pt>
                <c:pt idx="1760">
                  <c:v>-0.36000000000000032</c:v>
                </c:pt>
                <c:pt idx="1761">
                  <c:v>-0.45000000000000018</c:v>
                </c:pt>
                <c:pt idx="1762">
                  <c:v>-0.30999999999999961</c:v>
                </c:pt>
                <c:pt idx="1763">
                  <c:v>-0.15000000000000036</c:v>
                </c:pt>
                <c:pt idx="1764">
                  <c:v>-0.38999999999999968</c:v>
                </c:pt>
                <c:pt idx="1765">
                  <c:v>-0.51999999999999957</c:v>
                </c:pt>
                <c:pt idx="1766">
                  <c:v>-0.50999999999999979</c:v>
                </c:pt>
                <c:pt idx="1767">
                  <c:v>-0.34999999999999964</c:v>
                </c:pt>
                <c:pt idx="1768">
                  <c:v>0.37000000000000011</c:v>
                </c:pt>
                <c:pt idx="1769">
                  <c:v>-0.29999999999999982</c:v>
                </c:pt>
                <c:pt idx="1770">
                  <c:v>-0.17999999999999972</c:v>
                </c:pt>
                <c:pt idx="1771">
                  <c:v>-0.16999999999999993</c:v>
                </c:pt>
                <c:pt idx="1772">
                  <c:v>-0.29999999999999982</c:v>
                </c:pt>
                <c:pt idx="1773">
                  <c:v>-0.54999999999999982</c:v>
                </c:pt>
                <c:pt idx="1774">
                  <c:v>-0.38999999999999968</c:v>
                </c:pt>
                <c:pt idx="1775">
                  <c:v>-0.40000000000000036</c:v>
                </c:pt>
                <c:pt idx="1776">
                  <c:v>-0.26999999999999957</c:v>
                </c:pt>
                <c:pt idx="1777">
                  <c:v>-0.25999999999999979</c:v>
                </c:pt>
                <c:pt idx="1778">
                  <c:v>0</c:v>
                </c:pt>
                <c:pt idx="1779">
                  <c:v>-0.38999999999999968</c:v>
                </c:pt>
                <c:pt idx="1780">
                  <c:v>-0.38999999999999968</c:v>
                </c:pt>
                <c:pt idx="1781">
                  <c:v>-0.5</c:v>
                </c:pt>
                <c:pt idx="1782">
                  <c:v>#N/A</c:v>
                </c:pt>
                <c:pt idx="1783">
                  <c:v>-0.62999999999999989</c:v>
                </c:pt>
                <c:pt idx="1784">
                  <c:v>-0.5</c:v>
                </c:pt>
                <c:pt idx="1785">
                  <c:v>-0.47999999999999954</c:v>
                </c:pt>
                <c:pt idx="1786">
                  <c:v>#N/A</c:v>
                </c:pt>
                <c:pt idx="1787">
                  <c:v>-0.45000000000000018</c:v>
                </c:pt>
                <c:pt idx="1788">
                  <c:v>0.41000000000000014</c:v>
                </c:pt>
                <c:pt idx="1789">
                  <c:v>-0.33999999999999986</c:v>
                </c:pt>
                <c:pt idx="1790">
                  <c:v>-0.32000000000000028</c:v>
                </c:pt>
                <c:pt idx="1791">
                  <c:v>-0.29000000000000004</c:v>
                </c:pt>
                <c:pt idx="1792">
                  <c:v>0.11000000000000032</c:v>
                </c:pt>
                <c:pt idx="1793">
                  <c:v>3.24</c:v>
                </c:pt>
                <c:pt idx="1794">
                  <c:v>0.23000000000000043</c:v>
                </c:pt>
                <c:pt idx="1795">
                  <c:v>-9.9999999999997868E-3</c:v>
                </c:pt>
                <c:pt idx="1796">
                  <c:v>-0.12999999999999989</c:v>
                </c:pt>
                <c:pt idx="1797">
                  <c:v>9.9999999999997868E-3</c:v>
                </c:pt>
                <c:pt idx="1798">
                  <c:v>9.9999999999997868E-3</c:v>
                </c:pt>
                <c:pt idx="1799">
                  <c:v>#N/A</c:v>
                </c:pt>
                <c:pt idx="1800">
                  <c:v>-0.21999999999999975</c:v>
                </c:pt>
                <c:pt idx="1801">
                  <c:v>-0.24000000000000021</c:v>
                </c:pt>
                <c:pt idx="1802">
                  <c:v>8.0000000000000071E-2</c:v>
                </c:pt>
                <c:pt idx="1803">
                  <c:v>1.7000000000000002</c:v>
                </c:pt>
                <c:pt idx="1804">
                  <c:v>4.9999999999999822E-2</c:v>
                </c:pt>
                <c:pt idx="1805">
                  <c:v>3.0000000000000249E-2</c:v>
                </c:pt>
                <c:pt idx="1806">
                  <c:v>4.0000000000000036E-2</c:v>
                </c:pt>
                <c:pt idx="1807">
                  <c:v>4.9999999999999822E-2</c:v>
                </c:pt>
                <c:pt idx="1808">
                  <c:v>0.29999999999999982</c:v>
                </c:pt>
                <c:pt idx="1809">
                  <c:v>6.0000000000000497E-2</c:v>
                </c:pt>
                <c:pt idx="1810">
                  <c:v>-0.20000000000000018</c:v>
                </c:pt>
                <c:pt idx="1811">
                  <c:v>-4.0000000000000036E-2</c:v>
                </c:pt>
                <c:pt idx="1812">
                  <c:v>8.9999999999999858E-2</c:v>
                </c:pt>
                <c:pt idx="1813">
                  <c:v>0.12000000000000011</c:v>
                </c:pt>
                <c:pt idx="1814">
                  <c:v>-5.9999999999999609E-2</c:v>
                </c:pt>
                <c:pt idx="1815">
                  <c:v>-0.11000000000000032</c:v>
                </c:pt>
                <c:pt idx="1816">
                  <c:v>-0.14999999999999947</c:v>
                </c:pt>
                <c:pt idx="1817">
                  <c:v>1.9999999999999574E-2</c:v>
                </c:pt>
                <c:pt idx="1818">
                  <c:v>#N/A</c:v>
                </c:pt>
                <c:pt idx="1819">
                  <c:v>-0.33000000000000007</c:v>
                </c:pt>
                <c:pt idx="1820">
                  <c:v>-0.67999999999999972</c:v>
                </c:pt>
                <c:pt idx="1821">
                  <c:v>-0.29000000000000004</c:v>
                </c:pt>
                <c:pt idx="1822">
                  <c:v>2.16</c:v>
                </c:pt>
                <c:pt idx="1823">
                  <c:v>#N/A</c:v>
                </c:pt>
                <c:pt idx="1824">
                  <c:v>-0.45999999999999996</c:v>
                </c:pt>
                <c:pt idx="1825">
                  <c:v>-0.74000000000000021</c:v>
                </c:pt>
                <c:pt idx="1826">
                  <c:v>-0.58999999999999986</c:v>
                </c:pt>
                <c:pt idx="1827">
                  <c:v>-0.49000000000000021</c:v>
                </c:pt>
                <c:pt idx="1828">
                  <c:v>1.0899999999999999</c:v>
                </c:pt>
                <c:pt idx="1829">
                  <c:v>-0.45999999999999996</c:v>
                </c:pt>
                <c:pt idx="1830">
                  <c:v>-0.46999999999999975</c:v>
                </c:pt>
                <c:pt idx="1831">
                  <c:v>-0.58999999999999986</c:v>
                </c:pt>
                <c:pt idx="1832">
                  <c:v>-0.33999999999999986</c:v>
                </c:pt>
                <c:pt idx="1833">
                  <c:v>0.51999999999999957</c:v>
                </c:pt>
                <c:pt idx="1834">
                  <c:v>-0.64999999999999947</c:v>
                </c:pt>
                <c:pt idx="1835">
                  <c:v>-0.66000000000000014</c:v>
                </c:pt>
                <c:pt idx="1836">
                  <c:v>-0.29999999999999982</c:v>
                </c:pt>
                <c:pt idx="1837">
                  <c:v>-0.28000000000000025</c:v>
                </c:pt>
                <c:pt idx="1838">
                  <c:v>-0.21999999999999975</c:v>
                </c:pt>
                <c:pt idx="1839">
                  <c:v>-0.48000000000000043</c:v>
                </c:pt>
                <c:pt idx="1840">
                  <c:v>-0.37000000000000011</c:v>
                </c:pt>
                <c:pt idx="1841">
                  <c:v>-0.34999999999999964</c:v>
                </c:pt>
                <c:pt idx="1842">
                  <c:v>-8.0000000000000071E-2</c:v>
                </c:pt>
                <c:pt idx="1843">
                  <c:v>0.33999999999999986</c:v>
                </c:pt>
                <c:pt idx="1844">
                  <c:v>-0.11000000000000032</c:v>
                </c:pt>
                <c:pt idx="1845">
                  <c:v>-0.1899999999999995</c:v>
                </c:pt>
                <c:pt idx="1846">
                  <c:v>-0.16000000000000014</c:v>
                </c:pt>
                <c:pt idx="1847">
                  <c:v>-4.9999999999999822E-2</c:v>
                </c:pt>
                <c:pt idx="1848">
                  <c:v>-5.9999999999999609E-2</c:v>
                </c:pt>
                <c:pt idx="1849">
                  <c:v>-0.54999999999999982</c:v>
                </c:pt>
                <c:pt idx="1850">
                  <c:v>-0.61000000000000032</c:v>
                </c:pt>
                <c:pt idx="1851">
                  <c:v>-0.61000000000000032</c:v>
                </c:pt>
                <c:pt idx="1852">
                  <c:v>-0.65000000000000036</c:v>
                </c:pt>
                <c:pt idx="1853">
                  <c:v>#N/A</c:v>
                </c:pt>
                <c:pt idx="1854">
                  <c:v>-0.66000000000000014</c:v>
                </c:pt>
                <c:pt idx="1855">
                  <c:v>-1.1399999999999997</c:v>
                </c:pt>
                <c:pt idx="1856">
                  <c:v>-0.86000000000000032</c:v>
                </c:pt>
                <c:pt idx="1857">
                  <c:v>-0.58999999999999986</c:v>
                </c:pt>
                <c:pt idx="1858">
                  <c:v>1.2000000000000002</c:v>
                </c:pt>
                <c:pt idx="1859">
                  <c:v>-0.51999999999999957</c:v>
                </c:pt>
                <c:pt idx="1860">
                  <c:v>-0.38999999999999968</c:v>
                </c:pt>
                <c:pt idx="1861">
                  <c:v>-0.28000000000000025</c:v>
                </c:pt>
                <c:pt idx="1862">
                  <c:v>-0.25999999999999979</c:v>
                </c:pt>
                <c:pt idx="1863">
                  <c:v>0.49000000000000021</c:v>
                </c:pt>
                <c:pt idx="1864">
                  <c:v>-0.36000000000000032</c:v>
                </c:pt>
                <c:pt idx="1865">
                  <c:v>-0.74000000000000021</c:v>
                </c:pt>
                <c:pt idx="1866">
                  <c:v>-0.5</c:v>
                </c:pt>
                <c:pt idx="1867">
                  <c:v>-0.38999999999999968</c:v>
                </c:pt>
                <c:pt idx="1868">
                  <c:v>-9.9999999999997868E-3</c:v>
                </c:pt>
                <c:pt idx="1869">
                  <c:v>-0.62000000000000011</c:v>
                </c:pt>
                <c:pt idx="1870">
                  <c:v>-0.61000000000000032</c:v>
                </c:pt>
                <c:pt idx="1871">
                  <c:v>-0.36000000000000032</c:v>
                </c:pt>
                <c:pt idx="1872">
                  <c:v>-0.33000000000000007</c:v>
                </c:pt>
                <c:pt idx="1873">
                  <c:v>-0.19000000000000039</c:v>
                </c:pt>
                <c:pt idx="1874">
                  <c:v>-0.55999999999999961</c:v>
                </c:pt>
                <c:pt idx="1875">
                  <c:v>-0.57000000000000028</c:v>
                </c:pt>
                <c:pt idx="1876">
                  <c:v>-0.53000000000000025</c:v>
                </c:pt>
                <c:pt idx="1877">
                  <c:v>-0.40000000000000036</c:v>
                </c:pt>
                <c:pt idx="1878">
                  <c:v>-0.30999999999999961</c:v>
                </c:pt>
                <c:pt idx="1879">
                  <c:v>-0.69000000000000039</c:v>
                </c:pt>
                <c:pt idx="1880">
                  <c:v>-0.71</c:v>
                </c:pt>
                <c:pt idx="1881">
                  <c:v>-0.46999999999999975</c:v>
                </c:pt>
                <c:pt idx="1882">
                  <c:v>-0.45000000000000018</c:v>
                </c:pt>
                <c:pt idx="1883">
                  <c:v>-0.30999999999999961</c:v>
                </c:pt>
                <c:pt idx="1884">
                  <c:v>-0.54999999999999982</c:v>
                </c:pt>
                <c:pt idx="1885">
                  <c:v>-0.58000000000000007</c:v>
                </c:pt>
                <c:pt idx="1886">
                  <c:v>#N/A</c:v>
                </c:pt>
                <c:pt idx="1887">
                  <c:v>-0.37999999999999989</c:v>
                </c:pt>
                <c:pt idx="1888">
                  <c:v>0</c:v>
                </c:pt>
                <c:pt idx="1889">
                  <c:v>-0.62000000000000011</c:v>
                </c:pt>
                <c:pt idx="1890">
                  <c:v>#N/A</c:v>
                </c:pt>
                <c:pt idx="1891">
                  <c:v>-0.84999999999999964</c:v>
                </c:pt>
                <c:pt idx="1892">
                  <c:v>-1.1299999999999999</c:v>
                </c:pt>
                <c:pt idx="1893">
                  <c:v>-0.6899999999999995</c:v>
                </c:pt>
                <c:pt idx="1894">
                  <c:v>-1.2000000000000002</c:v>
                </c:pt>
                <c:pt idx="1895">
                  <c:v>-1.4799999999999995</c:v>
                </c:pt>
                <c:pt idx="1896">
                  <c:v>-1.4400000000000004</c:v>
                </c:pt>
                <c:pt idx="1897">
                  <c:v>-1.7699999999999996</c:v>
                </c:pt>
                <c:pt idx="1898">
                  <c:v>-1.6500000000000004</c:v>
                </c:pt>
                <c:pt idx="1899">
                  <c:v>-1.62</c:v>
                </c:pt>
                <c:pt idx="1900">
                  <c:v>-1.7199999999999998</c:v>
                </c:pt>
                <c:pt idx="1901">
                  <c:v>-1.3600000000000003</c:v>
                </c:pt>
                <c:pt idx="1902">
                  <c:v>-0.62999999999999989</c:v>
                </c:pt>
                <c:pt idx="1903">
                  <c:v>-0.62999999999999989</c:v>
                </c:pt>
                <c:pt idx="1904">
                  <c:v>-1.6100000000000003</c:v>
                </c:pt>
                <c:pt idx="1905">
                  <c:v>-1.5999999999999996</c:v>
                </c:pt>
                <c:pt idx="1906">
                  <c:v>-1.5599999999999996</c:v>
                </c:pt>
                <c:pt idx="1907">
                  <c:v>-1.54</c:v>
                </c:pt>
                <c:pt idx="1908">
                  <c:v>-1.7999999999999998</c:v>
                </c:pt>
                <c:pt idx="1909">
                  <c:v>-2</c:v>
                </c:pt>
                <c:pt idx="1910">
                  <c:v>-2.2699999999999996</c:v>
                </c:pt>
                <c:pt idx="1911">
                  <c:v>-2.0599999999999996</c:v>
                </c:pt>
                <c:pt idx="1912">
                  <c:v>-1.6600000000000001</c:v>
                </c:pt>
                <c:pt idx="1913">
                  <c:v>-1.5300000000000002</c:v>
                </c:pt>
                <c:pt idx="1914">
                  <c:v>-2.1800000000000006</c:v>
                </c:pt>
                <c:pt idx="1915">
                  <c:v>-2.7699999999999996</c:v>
                </c:pt>
                <c:pt idx="1916">
                  <c:v>-1.7300000000000004</c:v>
                </c:pt>
                <c:pt idx="1917">
                  <c:v>-1.5</c:v>
                </c:pt>
                <c:pt idx="1918">
                  <c:v>-0.75999999999999979</c:v>
                </c:pt>
                <c:pt idx="1919">
                  <c:v>-2.2400000000000002</c:v>
                </c:pt>
                <c:pt idx="1920">
                  <c:v>-2.9400000000000004</c:v>
                </c:pt>
                <c:pt idx="1921">
                  <c:v>-2.5200000000000005</c:v>
                </c:pt>
                <c:pt idx="1922">
                  <c:v>-2.3899999999999997</c:v>
                </c:pt>
                <c:pt idx="1923">
                  <c:v>-2.1399999999999997</c:v>
                </c:pt>
                <c:pt idx="1924">
                  <c:v>-2.6399999999999997</c:v>
                </c:pt>
                <c:pt idx="1925">
                  <c:v>-2.87</c:v>
                </c:pt>
                <c:pt idx="1926">
                  <c:v>-2.3099999999999996</c:v>
                </c:pt>
                <c:pt idx="1927">
                  <c:v>-2.21</c:v>
                </c:pt>
                <c:pt idx="1928">
                  <c:v>-1.6900000000000004</c:v>
                </c:pt>
                <c:pt idx="1929">
                  <c:v>-2.8200000000000012</c:v>
                </c:pt>
                <c:pt idx="1930">
                  <c:v>#N/A</c:v>
                </c:pt>
                <c:pt idx="1931">
                  <c:v>-2.8200000000000012</c:v>
                </c:pt>
                <c:pt idx="1932">
                  <c:v>-2.4500000000000002</c:v>
                </c:pt>
                <c:pt idx="1933">
                  <c:v>-1.9400000000000004</c:v>
                </c:pt>
                <c:pt idx="1934">
                  <c:v>-3.0900000000000007</c:v>
                </c:pt>
                <c:pt idx="1935">
                  <c:v>-3.3600000000000012</c:v>
                </c:pt>
                <c:pt idx="1936">
                  <c:v>-2.91</c:v>
                </c:pt>
                <c:pt idx="1937">
                  <c:v>-2.5700000000000012</c:v>
                </c:pt>
                <c:pt idx="1938">
                  <c:v>0.55999999999999961</c:v>
                </c:pt>
                <c:pt idx="1939">
                  <c:v>-2.96</c:v>
                </c:pt>
                <c:pt idx="1940">
                  <c:v>-2.74</c:v>
                </c:pt>
                <c:pt idx="1941">
                  <c:v>-2.0099999999999998</c:v>
                </c:pt>
                <c:pt idx="1942">
                  <c:v>-1.2300000000000004</c:v>
                </c:pt>
                <c:pt idx="1943">
                  <c:v>0.28000000000000025</c:v>
                </c:pt>
                <c:pt idx="1944">
                  <c:v>-2.4299999999999997</c:v>
                </c:pt>
                <c:pt idx="1945">
                  <c:v>-2.16</c:v>
                </c:pt>
                <c:pt idx="1946">
                  <c:v>-2.5300000000000011</c:v>
                </c:pt>
                <c:pt idx="1947">
                  <c:v>-1.37</c:v>
                </c:pt>
                <c:pt idx="1948">
                  <c:v>0.62999999999999989</c:v>
                </c:pt>
                <c:pt idx="1949">
                  <c:v>-3.13</c:v>
                </c:pt>
                <c:pt idx="1950">
                  <c:v>-3.84</c:v>
                </c:pt>
                <c:pt idx="1951">
                  <c:v>-0.76999999999999957</c:v>
                </c:pt>
                <c:pt idx="1952">
                  <c:v>-2</c:v>
                </c:pt>
                <c:pt idx="1953">
                  <c:v>1.2699999999999996</c:v>
                </c:pt>
                <c:pt idx="1954">
                  <c:v>-2.75</c:v>
                </c:pt>
                <c:pt idx="1955">
                  <c:v>#N/A</c:v>
                </c:pt>
                <c:pt idx="1956">
                  <c:v>-2.2400000000000002</c:v>
                </c:pt>
                <c:pt idx="1957">
                  <c:v>-2.21</c:v>
                </c:pt>
                <c:pt idx="1958">
                  <c:v>-0.67999999999999972</c:v>
                </c:pt>
                <c:pt idx="1959">
                  <c:v>-2.4699999999999998</c:v>
                </c:pt>
                <c:pt idx="1960">
                  <c:v>-2.3600000000000003</c:v>
                </c:pt>
                <c:pt idx="1961">
                  <c:v>-2.3099999999999996</c:v>
                </c:pt>
                <c:pt idx="1962">
                  <c:v>-2.7800000000000002</c:v>
                </c:pt>
                <c:pt idx="1963">
                  <c:v>-3.2100000000000009</c:v>
                </c:pt>
                <c:pt idx="1964">
                  <c:v>-3.0599999999999996</c:v>
                </c:pt>
                <c:pt idx="1965">
                  <c:v>-2.0499999999999998</c:v>
                </c:pt>
                <c:pt idx="1966">
                  <c:v>#N/A</c:v>
                </c:pt>
                <c:pt idx="1967">
                  <c:v>-1.5899999999999999</c:v>
                </c:pt>
                <c:pt idx="1968">
                  <c:v>0.17999999999999972</c:v>
                </c:pt>
                <c:pt idx="1969">
                  <c:v>-2.0499999999999998</c:v>
                </c:pt>
                <c:pt idx="1970">
                  <c:v>-1.79</c:v>
                </c:pt>
                <c:pt idx="1971">
                  <c:v>-1.4000000000000004</c:v>
                </c:pt>
                <c:pt idx="1972">
                  <c:v>-1.2800000000000002</c:v>
                </c:pt>
                <c:pt idx="1973">
                  <c:v>0.71999999999999975</c:v>
                </c:pt>
                <c:pt idx="1974">
                  <c:v>-2.09</c:v>
                </c:pt>
                <c:pt idx="1975">
                  <c:v>-2.84</c:v>
                </c:pt>
                <c:pt idx="1976">
                  <c:v>-2.87</c:v>
                </c:pt>
                <c:pt idx="1977">
                  <c:v>-3.4000000000000004</c:v>
                </c:pt>
                <c:pt idx="1978">
                  <c:v>-3.63</c:v>
                </c:pt>
                <c:pt idx="1979">
                  <c:v>-3.37</c:v>
                </c:pt>
                <c:pt idx="1980">
                  <c:v>-3.8600000000000003</c:v>
                </c:pt>
                <c:pt idx="1981">
                  <c:v>-3.0599999999999996</c:v>
                </c:pt>
                <c:pt idx="1982">
                  <c:v>-0.79999999999999982</c:v>
                </c:pt>
                <c:pt idx="1983">
                  <c:v>1.2000000000000002</c:v>
                </c:pt>
                <c:pt idx="1984">
                  <c:v>-3.0700000000000003</c:v>
                </c:pt>
                <c:pt idx="1985">
                  <c:v>-3.0700000000000003</c:v>
                </c:pt>
                <c:pt idx="1986">
                  <c:v>-2.84</c:v>
                </c:pt>
                <c:pt idx="1987">
                  <c:v>-0.84999999999999964</c:v>
                </c:pt>
                <c:pt idx="1988">
                  <c:v>1.1600000000000001</c:v>
                </c:pt>
                <c:pt idx="1989">
                  <c:v>-2.8200000000000003</c:v>
                </c:pt>
                <c:pt idx="1990">
                  <c:v>-1.54</c:v>
                </c:pt>
                <c:pt idx="1991">
                  <c:v>-1.2800000000000002</c:v>
                </c:pt>
                <c:pt idx="1992">
                  <c:v>-2.99</c:v>
                </c:pt>
                <c:pt idx="1993">
                  <c:v>-2.96</c:v>
                </c:pt>
                <c:pt idx="1994">
                  <c:v>-2.92</c:v>
                </c:pt>
                <c:pt idx="1995">
                  <c:v>-2.92</c:v>
                </c:pt>
                <c:pt idx="1996">
                  <c:v>#N/A</c:v>
                </c:pt>
                <c:pt idx="1997">
                  <c:v>-2.38</c:v>
                </c:pt>
                <c:pt idx="1998">
                  <c:v>-2.0599999999999996</c:v>
                </c:pt>
                <c:pt idx="1999">
                  <c:v>-2.29</c:v>
                </c:pt>
                <c:pt idx="2000">
                  <c:v>-2.2599999999999998</c:v>
                </c:pt>
                <c:pt idx="2001">
                  <c:v>-1.9699999999999998</c:v>
                </c:pt>
                <c:pt idx="2002">
                  <c:v>-1.46</c:v>
                </c:pt>
                <c:pt idx="2003">
                  <c:v>1.5199999999999996</c:v>
                </c:pt>
                <c:pt idx="2004">
                  <c:v>-1.7000000000000002</c:v>
                </c:pt>
                <c:pt idx="2005">
                  <c:v>-1.67</c:v>
                </c:pt>
                <c:pt idx="2006">
                  <c:v>-1.9100000000000001</c:v>
                </c:pt>
                <c:pt idx="2007">
                  <c:v>-2.8600000000000003</c:v>
                </c:pt>
                <c:pt idx="2008">
                  <c:v>-2.3600000000000003</c:v>
                </c:pt>
                <c:pt idx="2009">
                  <c:v>-2.4800000000000004</c:v>
                </c:pt>
                <c:pt idx="2010">
                  <c:v>-2.4699999999999998</c:v>
                </c:pt>
                <c:pt idx="2011">
                  <c:v>-2.2400000000000002</c:v>
                </c:pt>
                <c:pt idx="2012">
                  <c:v>-2.2400000000000002</c:v>
                </c:pt>
                <c:pt idx="2013">
                  <c:v>-1.9800000000000004</c:v>
                </c:pt>
                <c:pt idx="2014">
                  <c:v>-2.2000000000000002</c:v>
                </c:pt>
                <c:pt idx="2015">
                  <c:v>-2.0999999999999996</c:v>
                </c:pt>
                <c:pt idx="2016">
                  <c:v>-1.7999999999999998</c:v>
                </c:pt>
                <c:pt idx="2017">
                  <c:v>-0.99000000000000021</c:v>
                </c:pt>
                <c:pt idx="2018">
                  <c:v>-0.48000000000000043</c:v>
                </c:pt>
                <c:pt idx="2019">
                  <c:v>-2.0499999999999998</c:v>
                </c:pt>
                <c:pt idx="2020">
                  <c:v>-2.12</c:v>
                </c:pt>
                <c:pt idx="2021">
                  <c:v>-2.1500000000000004</c:v>
                </c:pt>
                <c:pt idx="2022">
                  <c:v>-2.4400000000000004</c:v>
                </c:pt>
                <c:pt idx="2023">
                  <c:v>-1.46</c:v>
                </c:pt>
                <c:pt idx="2024">
                  <c:v>-2.2000000000000002</c:v>
                </c:pt>
                <c:pt idx="2025">
                  <c:v>-2.5300000000000002</c:v>
                </c:pt>
                <c:pt idx="2026">
                  <c:v>#N/A</c:v>
                </c:pt>
                <c:pt idx="2027">
                  <c:v>-2.4000000000000004</c:v>
                </c:pt>
                <c:pt idx="2028">
                  <c:v>-2.63</c:v>
                </c:pt>
                <c:pt idx="2029">
                  <c:v>-2.71</c:v>
                </c:pt>
                <c:pt idx="2030">
                  <c:v>-2.76</c:v>
                </c:pt>
                <c:pt idx="2031">
                  <c:v>-1.42</c:v>
                </c:pt>
                <c:pt idx="2032">
                  <c:v>-0.73000000000000043</c:v>
                </c:pt>
                <c:pt idx="2033">
                  <c:v>0.79999999999999982</c:v>
                </c:pt>
                <c:pt idx="2034">
                  <c:v>-2.0999999999999996</c:v>
                </c:pt>
                <c:pt idx="2035">
                  <c:v>-1.8499999999999996</c:v>
                </c:pt>
                <c:pt idx="2036">
                  <c:v>-1.0700000000000003</c:v>
                </c:pt>
                <c:pt idx="2037">
                  <c:v>-1</c:v>
                </c:pt>
                <c:pt idx="2038">
                  <c:v>-0.5</c:v>
                </c:pt>
                <c:pt idx="2039">
                  <c:v>-1.79</c:v>
                </c:pt>
                <c:pt idx="2040">
                  <c:v>-2.0599999999999996</c:v>
                </c:pt>
                <c:pt idx="2041">
                  <c:v>-2.3499999999999996</c:v>
                </c:pt>
                <c:pt idx="2042">
                  <c:v>#N/A</c:v>
                </c:pt>
                <c:pt idx="2043">
                  <c:v>-2.2800000000000002</c:v>
                </c:pt>
                <c:pt idx="2044">
                  <c:v>-2.2400000000000002</c:v>
                </c:pt>
                <c:pt idx="2045">
                  <c:v>-2.5099999999999998</c:v>
                </c:pt>
                <c:pt idx="2046">
                  <c:v>-2.5099999999999998</c:v>
                </c:pt>
                <c:pt idx="2047">
                  <c:v>#N/A</c:v>
                </c:pt>
                <c:pt idx="2048">
                  <c:v>-1.4400000000000004</c:v>
                </c:pt>
                <c:pt idx="2049">
                  <c:v>-2.13</c:v>
                </c:pt>
                <c:pt idx="2050">
                  <c:v>-2.17</c:v>
                </c:pt>
                <c:pt idx="2051">
                  <c:v>-2.12</c:v>
                </c:pt>
                <c:pt idx="2052">
                  <c:v>-2.0300000000000002</c:v>
                </c:pt>
                <c:pt idx="2053">
                  <c:v>1.25</c:v>
                </c:pt>
                <c:pt idx="2054">
                  <c:v>-1.6900000000000004</c:v>
                </c:pt>
                <c:pt idx="2055">
                  <c:v>-1.4699999999999998</c:v>
                </c:pt>
                <c:pt idx="2056">
                  <c:v>-1.2300000000000004</c:v>
                </c:pt>
                <c:pt idx="2057">
                  <c:v>-0.21999999999999975</c:v>
                </c:pt>
                <c:pt idx="2058">
                  <c:v>0.29999999999999982</c:v>
                </c:pt>
                <c:pt idx="2059">
                  <c:v>#N/A</c:v>
                </c:pt>
                <c:pt idx="2060">
                  <c:v>-1.96</c:v>
                </c:pt>
                <c:pt idx="2061">
                  <c:v>-2.3400000000000007</c:v>
                </c:pt>
                <c:pt idx="2062">
                  <c:v>-2.1500000000000004</c:v>
                </c:pt>
                <c:pt idx="2063">
                  <c:v>-1.1100000000000003</c:v>
                </c:pt>
                <c:pt idx="2064">
                  <c:v>-2.1500000000000004</c:v>
                </c:pt>
                <c:pt idx="2065">
                  <c:v>-2.1500000000000004</c:v>
                </c:pt>
                <c:pt idx="2066">
                  <c:v>-1.3499999999999996</c:v>
                </c:pt>
                <c:pt idx="2067">
                  <c:v>-1</c:v>
                </c:pt>
                <c:pt idx="2068">
                  <c:v>1.5899999999999999</c:v>
                </c:pt>
                <c:pt idx="2069">
                  <c:v>-1.63</c:v>
                </c:pt>
                <c:pt idx="2070">
                  <c:v>-1.6500000000000004</c:v>
                </c:pt>
                <c:pt idx="2071">
                  <c:v>-1.37</c:v>
                </c:pt>
                <c:pt idx="2072">
                  <c:v>-1.5300000000000002</c:v>
                </c:pt>
                <c:pt idx="2073">
                  <c:v>-0.99000000000000021</c:v>
                </c:pt>
                <c:pt idx="2074">
                  <c:v>-1.4400000000000004</c:v>
                </c:pt>
                <c:pt idx="2075">
                  <c:v>-1.46</c:v>
                </c:pt>
                <c:pt idx="2076">
                  <c:v>-1.4900000000000002</c:v>
                </c:pt>
                <c:pt idx="2077">
                  <c:v>-1.4299999999999997</c:v>
                </c:pt>
                <c:pt idx="2078">
                  <c:v>-0.86000000000000032</c:v>
                </c:pt>
                <c:pt idx="2079">
                  <c:v>#N/A</c:v>
                </c:pt>
                <c:pt idx="2080">
                  <c:v>-1.38</c:v>
                </c:pt>
                <c:pt idx="2081">
                  <c:v>-1.6999999999999993</c:v>
                </c:pt>
                <c:pt idx="2082">
                  <c:v>-1.7800000000000002</c:v>
                </c:pt>
                <c:pt idx="2083">
                  <c:v>2.88</c:v>
                </c:pt>
                <c:pt idx="2084">
                  <c:v>#N/A</c:v>
                </c:pt>
                <c:pt idx="2085">
                  <c:v>-1.7700000000000005</c:v>
                </c:pt>
                <c:pt idx="2086">
                  <c:v>-1.87</c:v>
                </c:pt>
                <c:pt idx="2087">
                  <c:v>-1.54</c:v>
                </c:pt>
                <c:pt idx="2088">
                  <c:v>1.9900000000000002</c:v>
                </c:pt>
                <c:pt idx="2089">
                  <c:v>-1.29</c:v>
                </c:pt>
                <c:pt idx="2090">
                  <c:v>-1.6399999999999997</c:v>
                </c:pt>
                <c:pt idx="2091">
                  <c:v>-0.67999999999999972</c:v>
                </c:pt>
                <c:pt idx="2092">
                  <c:v>-0.69000000000000039</c:v>
                </c:pt>
                <c:pt idx="2093">
                  <c:v>-0.13999999999999968</c:v>
                </c:pt>
                <c:pt idx="2094">
                  <c:v>-1.7800000000000011</c:v>
                </c:pt>
                <c:pt idx="2095">
                  <c:v>-1.75</c:v>
                </c:pt>
                <c:pt idx="2096">
                  <c:v>-1.8099999999999996</c:v>
                </c:pt>
                <c:pt idx="2097">
                  <c:v>-1.2800000000000002</c:v>
                </c:pt>
                <c:pt idx="2098">
                  <c:v>-0.80999999999999961</c:v>
                </c:pt>
                <c:pt idx="2099">
                  <c:v>-1.83</c:v>
                </c:pt>
                <c:pt idx="2100">
                  <c:v>-1.5599999999999996</c:v>
                </c:pt>
                <c:pt idx="2101">
                  <c:v>-1.04</c:v>
                </c:pt>
                <c:pt idx="2102">
                  <c:v>-0.29999999999999982</c:v>
                </c:pt>
                <c:pt idx="2103">
                  <c:v>-1.5499999999999998</c:v>
                </c:pt>
                <c:pt idx="2104">
                  <c:v>-1.4800000000000004</c:v>
                </c:pt>
                <c:pt idx="2105">
                  <c:v>-1.6300000000000008</c:v>
                </c:pt>
                <c:pt idx="2106">
                  <c:v>-1.7300000000000004</c:v>
                </c:pt>
                <c:pt idx="2107">
                  <c:v>-1.67</c:v>
                </c:pt>
                <c:pt idx="2108">
                  <c:v>-1</c:v>
                </c:pt>
                <c:pt idx="2109">
                  <c:v>-2.0499999999999998</c:v>
                </c:pt>
                <c:pt idx="2110">
                  <c:v>-1.8899999999999997</c:v>
                </c:pt>
                <c:pt idx="2111">
                  <c:v>-1.7199999999999998</c:v>
                </c:pt>
                <c:pt idx="2112">
                  <c:v>-1.4299999999999997</c:v>
                </c:pt>
                <c:pt idx="2113">
                  <c:v>-1.92</c:v>
                </c:pt>
                <c:pt idx="2114">
                  <c:v>#N/A</c:v>
                </c:pt>
                <c:pt idx="2115">
                  <c:v>-2.3499999999999996</c:v>
                </c:pt>
                <c:pt idx="2116">
                  <c:v>-2.33</c:v>
                </c:pt>
                <c:pt idx="2117">
                  <c:v>-2.0999999999999996</c:v>
                </c:pt>
                <c:pt idx="2118">
                  <c:v>-1.88</c:v>
                </c:pt>
                <c:pt idx="2119">
                  <c:v>-2.2900000000000009</c:v>
                </c:pt>
                <c:pt idx="2120">
                  <c:v>-1.38</c:v>
                </c:pt>
                <c:pt idx="2121">
                  <c:v>#N/A</c:v>
                </c:pt>
                <c:pt idx="2122">
                  <c:v>-0.86000000000000032</c:v>
                </c:pt>
                <c:pt idx="2123">
                  <c:v>-0.45999999999999996</c:v>
                </c:pt>
                <c:pt idx="2124">
                  <c:v>-2.0599999999999996</c:v>
                </c:pt>
                <c:pt idx="2125">
                  <c:v>-1.5999999999999996</c:v>
                </c:pt>
                <c:pt idx="2126">
                  <c:v>-1.5499999999999998</c:v>
                </c:pt>
                <c:pt idx="2127">
                  <c:v>-0.75999999999999979</c:v>
                </c:pt>
                <c:pt idx="2128">
                  <c:v>-0.53000000000000025</c:v>
                </c:pt>
                <c:pt idx="2129">
                  <c:v>-1.2699999999999996</c:v>
                </c:pt>
                <c:pt idx="2130">
                  <c:v>-1.04</c:v>
                </c:pt>
                <c:pt idx="2131">
                  <c:v>-0.50999999999999979</c:v>
                </c:pt>
                <c:pt idx="2132">
                  <c:v>-0.45999999999999996</c:v>
                </c:pt>
                <c:pt idx="2133">
                  <c:v>0.36000000000000032</c:v>
                </c:pt>
                <c:pt idx="2134">
                  <c:v>-0.58999999999999986</c:v>
                </c:pt>
                <c:pt idx="2135">
                  <c:v>-0.51999999999999957</c:v>
                </c:pt>
                <c:pt idx="2136">
                  <c:v>-0.75999999999999979</c:v>
                </c:pt>
                <c:pt idx="2137">
                  <c:v>-0.63999999999999968</c:v>
                </c:pt>
                <c:pt idx="2138">
                  <c:v>-0.46999999999999975</c:v>
                </c:pt>
                <c:pt idx="2139">
                  <c:v>-0.67999999999999972</c:v>
                </c:pt>
                <c:pt idx="2140">
                  <c:v>-0.44000000000000039</c:v>
                </c:pt>
                <c:pt idx="2141">
                  <c:v>-0.45000000000000018</c:v>
                </c:pt>
                <c:pt idx="2142">
                  <c:v>-0.11000000000000032</c:v>
                </c:pt>
                <c:pt idx="2143">
                  <c:v>-0.29000000000000004</c:v>
                </c:pt>
                <c:pt idx="2144">
                  <c:v>-1.0199999999999996</c:v>
                </c:pt>
                <c:pt idx="2145">
                  <c:v>#N/A</c:v>
                </c:pt>
                <c:pt idx="2146">
                  <c:v>-0.95000000000000018</c:v>
                </c:pt>
                <c:pt idx="2147">
                  <c:v>-0.41999999999999993</c:v>
                </c:pt>
                <c:pt idx="2148">
                  <c:v>-0.96</c:v>
                </c:pt>
                <c:pt idx="2149">
                  <c:v>-0.91999999999999993</c:v>
                </c:pt>
                <c:pt idx="2150">
                  <c:v>-0.61000000000000032</c:v>
                </c:pt>
                <c:pt idx="2151">
                  <c:v>-0.33000000000000007</c:v>
                </c:pt>
                <c:pt idx="2152">
                  <c:v>-0.32000000000000028</c:v>
                </c:pt>
                <c:pt idx="2153">
                  <c:v>-0.33000000000000007</c:v>
                </c:pt>
                <c:pt idx="2154">
                  <c:v>-0.45000000000000018</c:v>
                </c:pt>
                <c:pt idx="2155">
                  <c:v>-0.83000000000000007</c:v>
                </c:pt>
                <c:pt idx="2156">
                  <c:v>-1.0499999999999998</c:v>
                </c:pt>
                <c:pt idx="2157">
                  <c:v>-1.0300000000000002</c:v>
                </c:pt>
                <c:pt idx="2158">
                  <c:v>-0.73000000000000043</c:v>
                </c:pt>
                <c:pt idx="2159">
                  <c:v>-1.1600000000000001</c:v>
                </c:pt>
                <c:pt idx="2160">
                  <c:v>-0.84999999999999964</c:v>
                </c:pt>
                <c:pt idx="2161">
                  <c:v>-0.30999999999999961</c:v>
                </c:pt>
                <c:pt idx="2162">
                  <c:v>-0.5</c:v>
                </c:pt>
                <c:pt idx="2163">
                  <c:v>-0.88999999999999968</c:v>
                </c:pt>
                <c:pt idx="2164">
                  <c:v>-0.86000000000000032</c:v>
                </c:pt>
                <c:pt idx="2165">
                  <c:v>-0.78000000000000025</c:v>
                </c:pt>
                <c:pt idx="2166">
                  <c:v>-0.64000000000000057</c:v>
                </c:pt>
                <c:pt idx="2167">
                  <c:v>-0.45999999999999996</c:v>
                </c:pt>
                <c:pt idx="2168">
                  <c:v>-0.60000000000000053</c:v>
                </c:pt>
                <c:pt idx="2169">
                  <c:v>-0.67999999999999972</c:v>
                </c:pt>
                <c:pt idx="2170">
                  <c:v>-0.78000000000000114</c:v>
                </c:pt>
                <c:pt idx="2171">
                  <c:v>-0.55999999999999961</c:v>
                </c:pt>
                <c:pt idx="2172">
                  <c:v>-0.71000000000000085</c:v>
                </c:pt>
                <c:pt idx="2173">
                  <c:v>0.11000000000000032</c:v>
                </c:pt>
                <c:pt idx="2174">
                  <c:v>-0.42999999999999972</c:v>
                </c:pt>
                <c:pt idx="2175">
                  <c:v>-0.35000000000000053</c:v>
                </c:pt>
                <c:pt idx="2176">
                  <c:v>-0.17999999999999972</c:v>
                </c:pt>
                <c:pt idx="2177">
                  <c:v>-4.0000000000000036E-2</c:v>
                </c:pt>
                <c:pt idx="2178">
                  <c:v>0.59999999999999964</c:v>
                </c:pt>
                <c:pt idx="2179">
                  <c:v>-0.38999999999999968</c:v>
                </c:pt>
                <c:pt idx="2180">
                  <c:v>-0.30000000000000071</c:v>
                </c:pt>
                <c:pt idx="2181">
                  <c:v>-0.20000000000000018</c:v>
                </c:pt>
                <c:pt idx="2182">
                  <c:v>0.29999999999999982</c:v>
                </c:pt>
                <c:pt idx="2183">
                  <c:v>1.0999999999999996</c:v>
                </c:pt>
                <c:pt idx="2184">
                  <c:v>-9.9999999999999645E-2</c:v>
                </c:pt>
                <c:pt idx="2185">
                  <c:v>0.11000000000000032</c:v>
                </c:pt>
                <c:pt idx="2186">
                  <c:v>0.27000000000000046</c:v>
                </c:pt>
                <c:pt idx="2187">
                  <c:v>0.97000000000000064</c:v>
                </c:pt>
                <c:pt idx="2188">
                  <c:v>1.2699999999999996</c:v>
                </c:pt>
                <c:pt idx="2189">
                  <c:v>0.23000000000000043</c:v>
                </c:pt>
                <c:pt idx="2190">
                  <c:v>7.0000000000000284E-2</c:v>
                </c:pt>
                <c:pt idx="2191">
                  <c:v>8.9999999999999858E-2</c:v>
                </c:pt>
                <c:pt idx="2192">
                  <c:v>-0.21999999999999975</c:v>
                </c:pt>
                <c:pt idx="2193">
                  <c:v>9.9999999999997868E-3</c:v>
                </c:pt>
                <c:pt idx="2194">
                  <c:v>-0.20000000000000018</c:v>
                </c:pt>
                <c:pt idx="2195">
                  <c:v>-0.12000000000000011</c:v>
                </c:pt>
                <c:pt idx="2196">
                  <c:v>-0.11000000000000032</c:v>
                </c:pt>
                <c:pt idx="2197">
                  <c:v>-0.25000000000000089</c:v>
                </c:pt>
                <c:pt idx="2198">
                  <c:v>0.12000000000000011</c:v>
                </c:pt>
                <c:pt idx="2199">
                  <c:v>-8.0000000000000071E-2</c:v>
                </c:pt>
                <c:pt idx="2200">
                  <c:v>-1.9999999999999574E-2</c:v>
                </c:pt>
                <c:pt idx="2201">
                  <c:v>-1.9999999999999574E-2</c:v>
                </c:pt>
                <c:pt idx="2202">
                  <c:v>-9.9999999999997868E-3</c:v>
                </c:pt>
                <c:pt idx="2203">
                  <c:v>1.1500000000000004</c:v>
                </c:pt>
                <c:pt idx="2204">
                  <c:v>0.15000000000000036</c:v>
                </c:pt>
                <c:pt idx="2205">
                  <c:v>0.40000000000000036</c:v>
                </c:pt>
                <c:pt idx="2206">
                  <c:v>0.11000000000000032</c:v>
                </c:pt>
                <c:pt idx="2207">
                  <c:v>0.79</c:v>
                </c:pt>
                <c:pt idx="2208">
                  <c:v>2.2400000000000002</c:v>
                </c:pt>
                <c:pt idx="2209">
                  <c:v>9.9999999999997868E-3</c:v>
                </c:pt>
                <c:pt idx="2210">
                  <c:v>0.15000000000000036</c:v>
                </c:pt>
                <c:pt idx="2211">
                  <c:v>0.50999999999999979</c:v>
                </c:pt>
                <c:pt idx="2212">
                  <c:v>1.9299999999999997</c:v>
                </c:pt>
                <c:pt idx="2213">
                  <c:v>0.63999999999999968</c:v>
                </c:pt>
                <c:pt idx="2214">
                  <c:v>4.9999999999999822E-2</c:v>
                </c:pt>
                <c:pt idx="2215">
                  <c:v>#N/A</c:v>
                </c:pt>
                <c:pt idx="2216">
                  <c:v>0.24000000000000021</c:v>
                </c:pt>
                <c:pt idx="2217">
                  <c:v>0.33000000000000007</c:v>
                </c:pt>
                <c:pt idx="2218">
                  <c:v>0.49000000000000021</c:v>
                </c:pt>
                <c:pt idx="2219">
                  <c:v>-9.9999999999997868E-3</c:v>
                </c:pt>
                <c:pt idx="2220">
                  <c:v>-8.9999999999999858E-2</c:v>
                </c:pt>
                <c:pt idx="2221">
                  <c:v>4.9999999999999822E-2</c:v>
                </c:pt>
                <c:pt idx="2222">
                  <c:v>-9.9999999999999645E-2</c:v>
                </c:pt>
                <c:pt idx="2223">
                  <c:v>-0.13999999999999968</c:v>
                </c:pt>
                <c:pt idx="2224">
                  <c:v>-0.29000000000000004</c:v>
                </c:pt>
                <c:pt idx="2225">
                  <c:v>-4.9999999999999822E-2</c:v>
                </c:pt>
                <c:pt idx="2226">
                  <c:v>0.33000000000000007</c:v>
                </c:pt>
                <c:pt idx="2227">
                  <c:v>0.70000000000000018</c:v>
                </c:pt>
                <c:pt idx="2228">
                  <c:v>1.4299999999999997</c:v>
                </c:pt>
                <c:pt idx="2229">
                  <c:v>7.0000000000000284E-2</c:v>
                </c:pt>
                <c:pt idx="2230">
                  <c:v>8.9999999999999858E-2</c:v>
                </c:pt>
                <c:pt idx="2231">
                  <c:v>0.61000000000000032</c:v>
                </c:pt>
                <c:pt idx="2232">
                  <c:v>0.91000000000000014</c:v>
                </c:pt>
                <c:pt idx="2233">
                  <c:v>1.3899999999999997</c:v>
                </c:pt>
                <c:pt idx="2234">
                  <c:v>0.37999999999999989</c:v>
                </c:pt>
                <c:pt idx="2235">
                  <c:v>0.62999999999999989</c:v>
                </c:pt>
                <c:pt idx="2236">
                  <c:v>0.38999999999999968</c:v>
                </c:pt>
                <c:pt idx="2237">
                  <c:v>0.40000000000000036</c:v>
                </c:pt>
                <c:pt idx="2238">
                  <c:v>0.16999999999999993</c:v>
                </c:pt>
                <c:pt idx="2239">
                  <c:v>0.42999999999999972</c:v>
                </c:pt>
                <c:pt idx="2240">
                  <c:v>0.57000000000000028</c:v>
                </c:pt>
                <c:pt idx="2241">
                  <c:v>0.62000000000000011</c:v>
                </c:pt>
                <c:pt idx="2242">
                  <c:v>0.66000000000000014</c:v>
                </c:pt>
                <c:pt idx="2243">
                  <c:v>1.1799999999999997</c:v>
                </c:pt>
                <c:pt idx="2244">
                  <c:v>0.83000000000000007</c:v>
                </c:pt>
                <c:pt idx="2245">
                  <c:v>0.91999999999999993</c:v>
                </c:pt>
                <c:pt idx="2246">
                  <c:v>1.08</c:v>
                </c:pt>
                <c:pt idx="2247">
                  <c:v>1.0499999999999998</c:v>
                </c:pt>
                <c:pt idx="2248">
                  <c:v>1.4000000000000004</c:v>
                </c:pt>
                <c:pt idx="2249">
                  <c:v>1.0099999999999998</c:v>
                </c:pt>
                <c:pt idx="2250">
                  <c:v>1.2199999999999998</c:v>
                </c:pt>
                <c:pt idx="2251">
                  <c:v>1.2300000000000004</c:v>
                </c:pt>
                <c:pt idx="2252">
                  <c:v>1.33</c:v>
                </c:pt>
                <c:pt idx="2253">
                  <c:v>1.2000000000000002</c:v>
                </c:pt>
                <c:pt idx="2254">
                  <c:v>1.1000000000000005</c:v>
                </c:pt>
                <c:pt idx="2255">
                  <c:v>1.2400000000000002</c:v>
                </c:pt>
                <c:pt idx="2256">
                  <c:v>0.99000000000000021</c:v>
                </c:pt>
                <c:pt idx="2257">
                  <c:v>0.71999999999999975</c:v>
                </c:pt>
                <c:pt idx="2258">
                  <c:v>0.60000000000000053</c:v>
                </c:pt>
                <c:pt idx="2259">
                  <c:v>0.60000000000000053</c:v>
                </c:pt>
                <c:pt idx="2260">
                  <c:v>0.83999999999999986</c:v>
                </c:pt>
                <c:pt idx="2261">
                  <c:v>#N/A</c:v>
                </c:pt>
                <c:pt idx="2262">
                  <c:v>0.87000000000000011</c:v>
                </c:pt>
                <c:pt idx="2263">
                  <c:v>1.04</c:v>
                </c:pt>
                <c:pt idx="2264">
                  <c:v>0.88999999999999968</c:v>
                </c:pt>
                <c:pt idx="2265">
                  <c:v>0.75</c:v>
                </c:pt>
                <c:pt idx="2266">
                  <c:v>1.1000000000000005</c:v>
                </c:pt>
                <c:pt idx="2267">
                  <c:v>1.21</c:v>
                </c:pt>
                <c:pt idx="2268">
                  <c:v>1.6500000000000004</c:v>
                </c:pt>
                <c:pt idx="2269">
                  <c:v>1.0700000000000003</c:v>
                </c:pt>
                <c:pt idx="2270">
                  <c:v>1.5599999999999996</c:v>
                </c:pt>
                <c:pt idx="2271">
                  <c:v>1.54</c:v>
                </c:pt>
                <c:pt idx="2272">
                  <c:v>1.4000000000000004</c:v>
                </c:pt>
                <c:pt idx="2273">
                  <c:v>1.4900000000000002</c:v>
                </c:pt>
                <c:pt idx="2274">
                  <c:v>1.2599999999999998</c:v>
                </c:pt>
                <c:pt idx="2275">
                  <c:v>1.1500000000000004</c:v>
                </c:pt>
                <c:pt idx="2276">
                  <c:v>0.80999999999999961</c:v>
                </c:pt>
                <c:pt idx="2277">
                  <c:v>0.79999999999999982</c:v>
                </c:pt>
                <c:pt idx="2278">
                  <c:v>2.29</c:v>
                </c:pt>
                <c:pt idx="2279">
                  <c:v>0.79</c:v>
                </c:pt>
                <c:pt idx="2280">
                  <c:v>0.75999999999999979</c:v>
                </c:pt>
                <c:pt idx="2281">
                  <c:v>0.87999999999999989</c:v>
                </c:pt>
                <c:pt idx="2282">
                  <c:v>0.86000000000000032</c:v>
                </c:pt>
                <c:pt idx="2283">
                  <c:v>1.4800000000000004</c:v>
                </c:pt>
                <c:pt idx="2284">
                  <c:v>1</c:v>
                </c:pt>
                <c:pt idx="2285">
                  <c:v>1</c:v>
                </c:pt>
                <c:pt idx="2286">
                  <c:v>#N/A</c:v>
                </c:pt>
                <c:pt idx="2287">
                  <c:v>1.1200000000000001</c:v>
                </c:pt>
                <c:pt idx="2288">
                  <c:v>0.91999999999999993</c:v>
                </c:pt>
                <c:pt idx="2289">
                  <c:v>0.91999999999999993</c:v>
                </c:pt>
                <c:pt idx="2290">
                  <c:v>1.0599999999999996</c:v>
                </c:pt>
                <c:pt idx="2291">
                  <c:v>1.2199999999999998</c:v>
                </c:pt>
                <c:pt idx="2292">
                  <c:v>1.2400000000000002</c:v>
                </c:pt>
                <c:pt idx="2293">
                  <c:v>1.54</c:v>
                </c:pt>
                <c:pt idx="2294">
                  <c:v>1.21</c:v>
                </c:pt>
                <c:pt idx="2295">
                  <c:v>1.3100000000000005</c:v>
                </c:pt>
                <c:pt idx="2296">
                  <c:v>1.4400000000000004</c:v>
                </c:pt>
                <c:pt idx="2297">
                  <c:v>1.29</c:v>
                </c:pt>
                <c:pt idx="2298">
                  <c:v>1.38</c:v>
                </c:pt>
                <c:pt idx="2299">
                  <c:v>1.3099999999999996</c:v>
                </c:pt>
                <c:pt idx="2300">
                  <c:v>1.2000000000000002</c:v>
                </c:pt>
                <c:pt idx="2301">
                  <c:v>1.1100000000000003</c:v>
                </c:pt>
                <c:pt idx="2302">
                  <c:v>#N/A</c:v>
                </c:pt>
                <c:pt idx="2303">
                  <c:v>1.2300000000000004</c:v>
                </c:pt>
                <c:pt idx="2304">
                  <c:v>1.0700000000000003</c:v>
                </c:pt>
                <c:pt idx="2305">
                  <c:v>1.1500000000000004</c:v>
                </c:pt>
                <c:pt idx="2306">
                  <c:v>1.3099999999999996</c:v>
                </c:pt>
                <c:pt idx="2307">
                  <c:v>1.8099999999999996</c:v>
                </c:pt>
                <c:pt idx="2308">
                  <c:v>#N/A</c:v>
                </c:pt>
                <c:pt idx="2309">
                  <c:v>1.2800000000000002</c:v>
                </c:pt>
                <c:pt idx="2310">
                  <c:v>1.25</c:v>
                </c:pt>
                <c:pt idx="2311">
                  <c:v>1.21</c:v>
                </c:pt>
                <c:pt idx="2312">
                  <c:v>1.1799999999999997</c:v>
                </c:pt>
                <c:pt idx="2313">
                  <c:v>1.4800000000000004</c:v>
                </c:pt>
                <c:pt idx="2314">
                  <c:v>1.0899999999999999</c:v>
                </c:pt>
                <c:pt idx="2315">
                  <c:v>1.4800000000000004</c:v>
                </c:pt>
                <c:pt idx="2316">
                  <c:v>1.3200000000000003</c:v>
                </c:pt>
                <c:pt idx="2317">
                  <c:v>1.4500000000000002</c:v>
                </c:pt>
                <c:pt idx="2318">
                  <c:v>0.98000000000000043</c:v>
                </c:pt>
                <c:pt idx="2319">
                  <c:v>#N/A</c:v>
                </c:pt>
                <c:pt idx="2320">
                  <c:v>1.1000000000000005</c:v>
                </c:pt>
                <c:pt idx="2321">
                  <c:v>0.99000000000000021</c:v>
                </c:pt>
                <c:pt idx="2322">
                  <c:v>0.85000000000000053</c:v>
                </c:pt>
                <c:pt idx="2323">
                  <c:v>0.66000000000000014</c:v>
                </c:pt>
                <c:pt idx="2324">
                  <c:v>0.80999999999999961</c:v>
                </c:pt>
                <c:pt idx="2325">
                  <c:v>1.08</c:v>
                </c:pt>
                <c:pt idx="2326">
                  <c:v>1.2699999999999996</c:v>
                </c:pt>
                <c:pt idx="2327">
                  <c:v>1.79</c:v>
                </c:pt>
                <c:pt idx="2328">
                  <c:v>2.34</c:v>
                </c:pt>
                <c:pt idx="2329">
                  <c:v>1.5899999999999999</c:v>
                </c:pt>
                <c:pt idx="2330">
                  <c:v>1.4299999999999997</c:v>
                </c:pt>
                <c:pt idx="2331">
                  <c:v>1.0099999999999998</c:v>
                </c:pt>
                <c:pt idx="2332">
                  <c:v>0.79</c:v>
                </c:pt>
                <c:pt idx="2333">
                  <c:v>0.91000000000000014</c:v>
                </c:pt>
                <c:pt idx="2334">
                  <c:v>1.0499999999999998</c:v>
                </c:pt>
                <c:pt idx="2335">
                  <c:v>1.58</c:v>
                </c:pt>
                <c:pt idx="2336">
                  <c:v>1.5700000000000003</c:v>
                </c:pt>
                <c:pt idx="2337">
                  <c:v>1.7699999999999996</c:v>
                </c:pt>
                <c:pt idx="2338">
                  <c:v>1.8200000000000003</c:v>
                </c:pt>
                <c:pt idx="2339">
                  <c:v>1.2800000000000002</c:v>
                </c:pt>
                <c:pt idx="2340">
                  <c:v>#N/A</c:v>
                </c:pt>
                <c:pt idx="2341">
                  <c:v>1.29</c:v>
                </c:pt>
                <c:pt idx="2342">
                  <c:v>2.0599999999999996</c:v>
                </c:pt>
                <c:pt idx="2343">
                  <c:v>3.51</c:v>
                </c:pt>
                <c:pt idx="2344">
                  <c:v>3.5</c:v>
                </c:pt>
                <c:pt idx="2345">
                  <c:v>#N/A</c:v>
                </c:pt>
                <c:pt idx="2346">
                  <c:v>0.96</c:v>
                </c:pt>
                <c:pt idx="2347">
                  <c:v>0.96999999999999975</c:v>
                </c:pt>
                <c:pt idx="2348">
                  <c:v>2.7199999999999998</c:v>
                </c:pt>
                <c:pt idx="2349">
                  <c:v>1.9500000000000002</c:v>
                </c:pt>
                <c:pt idx="2350">
                  <c:v>1.9400000000000004</c:v>
                </c:pt>
                <c:pt idx="2351">
                  <c:v>2.0099999999999998</c:v>
                </c:pt>
                <c:pt idx="2352">
                  <c:v>2.0999999999999996</c:v>
                </c:pt>
                <c:pt idx="2353">
                  <c:v>3.04</c:v>
                </c:pt>
                <c:pt idx="2354">
                  <c:v>2.09</c:v>
                </c:pt>
                <c:pt idx="2355">
                  <c:v>2.2199999999999998</c:v>
                </c:pt>
                <c:pt idx="2356">
                  <c:v>2.2800000000000002</c:v>
                </c:pt>
                <c:pt idx="2357">
                  <c:v>2.04</c:v>
                </c:pt>
                <c:pt idx="2358">
                  <c:v>1.4000000000000004</c:v>
                </c:pt>
                <c:pt idx="2359">
                  <c:v>1.46</c:v>
                </c:pt>
                <c:pt idx="2360">
                  <c:v>1.8099999999999996</c:v>
                </c:pt>
                <c:pt idx="2361">
                  <c:v>1.92</c:v>
                </c:pt>
                <c:pt idx="2362">
                  <c:v>2.1900000000000004</c:v>
                </c:pt>
                <c:pt idx="2363">
                  <c:v>1.8399999999999999</c:v>
                </c:pt>
                <c:pt idx="2364">
                  <c:v>1.83</c:v>
                </c:pt>
                <c:pt idx="2365">
                  <c:v>2.09</c:v>
                </c:pt>
                <c:pt idx="2366">
                  <c:v>1.71</c:v>
                </c:pt>
                <c:pt idx="2367">
                  <c:v>1.8600000000000003</c:v>
                </c:pt>
                <c:pt idx="2368">
                  <c:v>2.3600000000000003</c:v>
                </c:pt>
                <c:pt idx="2369">
                  <c:v>1.8499999999999996</c:v>
                </c:pt>
                <c:pt idx="2370">
                  <c:v>2.2199999999999998</c:v>
                </c:pt>
                <c:pt idx="2371">
                  <c:v>2.59</c:v>
                </c:pt>
                <c:pt idx="2372">
                  <c:v>3.3200000000000003</c:v>
                </c:pt>
                <c:pt idx="2373">
                  <c:v>3.08</c:v>
                </c:pt>
                <c:pt idx="2374">
                  <c:v>2.08</c:v>
                </c:pt>
                <c:pt idx="2375">
                  <c:v>#N/A</c:v>
                </c:pt>
                <c:pt idx="2376">
                  <c:v>#N/A</c:v>
                </c:pt>
                <c:pt idx="2377">
                  <c:v>2.1100000000000003</c:v>
                </c:pt>
                <c:pt idx="2378">
                  <c:v>1.1100000000000003</c:v>
                </c:pt>
                <c:pt idx="2379">
                  <c:v>1.9800000000000004</c:v>
                </c:pt>
                <c:pt idx="2380">
                  <c:v>2.2400000000000002</c:v>
                </c:pt>
                <c:pt idx="2381">
                  <c:v>2.9000000000000004</c:v>
                </c:pt>
                <c:pt idx="2382">
                  <c:v>3.1799999999999997</c:v>
                </c:pt>
                <c:pt idx="2383">
                  <c:v>3.91</c:v>
                </c:pt>
                <c:pt idx="2384">
                  <c:v>2.8600000000000003</c:v>
                </c:pt>
                <c:pt idx="2385">
                  <c:v>2.76</c:v>
                </c:pt>
                <c:pt idx="2386">
                  <c:v>2.4900000000000002</c:v>
                </c:pt>
                <c:pt idx="2387">
                  <c:v>2.46</c:v>
                </c:pt>
                <c:pt idx="2388">
                  <c:v>2.8</c:v>
                </c:pt>
                <c:pt idx="2389">
                  <c:v>2.5499999999999998</c:v>
                </c:pt>
                <c:pt idx="2390">
                  <c:v>2.7800000000000002</c:v>
                </c:pt>
                <c:pt idx="2391">
                  <c:v>2.8600000000000003</c:v>
                </c:pt>
                <c:pt idx="2392">
                  <c:v>2.7700000000000005</c:v>
                </c:pt>
                <c:pt idx="2393">
                  <c:v>2.2999999999999998</c:v>
                </c:pt>
                <c:pt idx="2394">
                  <c:v>2.1900000000000004</c:v>
                </c:pt>
                <c:pt idx="2395">
                  <c:v>1.5899999999999999</c:v>
                </c:pt>
                <c:pt idx="2396">
                  <c:v>1.5700000000000003</c:v>
                </c:pt>
                <c:pt idx="2397">
                  <c:v>1.6799999999999997</c:v>
                </c:pt>
                <c:pt idx="2398">
                  <c:v>2.1100000000000003</c:v>
                </c:pt>
                <c:pt idx="2399">
                  <c:v>1.42</c:v>
                </c:pt>
                <c:pt idx="2400">
                  <c:v>1.7599999999999998</c:v>
                </c:pt>
                <c:pt idx="2401">
                  <c:v>2.04</c:v>
                </c:pt>
                <c:pt idx="2402">
                  <c:v>2</c:v>
                </c:pt>
                <c:pt idx="2403">
                  <c:v>1.6600000000000001</c:v>
                </c:pt>
                <c:pt idx="2404">
                  <c:v>1.6799999999999997</c:v>
                </c:pt>
                <c:pt idx="2405">
                  <c:v>1.7300000000000004</c:v>
                </c:pt>
                <c:pt idx="2406">
                  <c:v>1.4100000000000001</c:v>
                </c:pt>
                <c:pt idx="2407">
                  <c:v>1</c:v>
                </c:pt>
                <c:pt idx="2408">
                  <c:v>1.0300000000000002</c:v>
                </c:pt>
                <c:pt idx="2409">
                  <c:v>1.58</c:v>
                </c:pt>
                <c:pt idx="2410">
                  <c:v>1.7199999999999998</c:v>
                </c:pt>
                <c:pt idx="2411">
                  <c:v>1.63</c:v>
                </c:pt>
                <c:pt idx="2412">
                  <c:v>1.3499999999999996</c:v>
                </c:pt>
                <c:pt idx="2413">
                  <c:v>1.58</c:v>
                </c:pt>
                <c:pt idx="2414">
                  <c:v>1.4900000000000002</c:v>
                </c:pt>
                <c:pt idx="2415">
                  <c:v>#N/A</c:v>
                </c:pt>
                <c:pt idx="2416">
                  <c:v>1.4800000000000004</c:v>
                </c:pt>
                <c:pt idx="2417">
                  <c:v>1.2199999999999998</c:v>
                </c:pt>
                <c:pt idx="2418">
                  <c:v>2.0199999999999996</c:v>
                </c:pt>
                <c:pt idx="2419">
                  <c:v>1.42</c:v>
                </c:pt>
                <c:pt idx="2420">
                  <c:v>1.5700000000000003</c:v>
                </c:pt>
                <c:pt idx="2421">
                  <c:v>1.63</c:v>
                </c:pt>
                <c:pt idx="2422">
                  <c:v>1.8399999999999999</c:v>
                </c:pt>
                <c:pt idx="2423">
                  <c:v>1.6600000000000001</c:v>
                </c:pt>
                <c:pt idx="2424">
                  <c:v>1.7699999999999996</c:v>
                </c:pt>
                <c:pt idx="2425">
                  <c:v>1.88</c:v>
                </c:pt>
                <c:pt idx="2426">
                  <c:v>2</c:v>
                </c:pt>
                <c:pt idx="2427">
                  <c:v>2</c:v>
                </c:pt>
                <c:pt idx="2428">
                  <c:v>1.6100000000000003</c:v>
                </c:pt>
                <c:pt idx="2429">
                  <c:v>1.8200000000000003</c:v>
                </c:pt>
                <c:pt idx="2430">
                  <c:v>1.83</c:v>
                </c:pt>
                <c:pt idx="2431">
                  <c:v>1.7700000000000005</c:v>
                </c:pt>
                <c:pt idx="2432">
                  <c:v>1.62</c:v>
                </c:pt>
                <c:pt idx="2433">
                  <c:v>1.38</c:v>
                </c:pt>
                <c:pt idx="2434">
                  <c:v>1.5300000000000002</c:v>
                </c:pt>
                <c:pt idx="2435">
                  <c:v>1.62</c:v>
                </c:pt>
                <c:pt idx="2436">
                  <c:v>1.7199999999999998</c:v>
                </c:pt>
                <c:pt idx="2437">
                  <c:v>1.7599999999999998</c:v>
                </c:pt>
                <c:pt idx="2438">
                  <c:v>1.8499999999999996</c:v>
                </c:pt>
                <c:pt idx="2439">
                  <c:v>1.9699999999999998</c:v>
                </c:pt>
                <c:pt idx="2440">
                  <c:v>2.1100000000000003</c:v>
                </c:pt>
                <c:pt idx="2441">
                  <c:v>1.9400000000000004</c:v>
                </c:pt>
                <c:pt idx="2442">
                  <c:v>1.7700000000000005</c:v>
                </c:pt>
                <c:pt idx="2443">
                  <c:v>1.8499999999999996</c:v>
                </c:pt>
                <c:pt idx="2444">
                  <c:v>1.7400000000000002</c:v>
                </c:pt>
                <c:pt idx="2445">
                  <c:v>1.9000000000000004</c:v>
                </c:pt>
                <c:pt idx="2446">
                  <c:v>1.7400000000000002</c:v>
                </c:pt>
                <c:pt idx="2447">
                  <c:v>1.6900000000000004</c:v>
                </c:pt>
                <c:pt idx="2448">
                  <c:v>1.7400000000000002</c:v>
                </c:pt>
                <c:pt idx="2449">
                  <c:v>1.4699999999999998</c:v>
                </c:pt>
                <c:pt idx="2450">
                  <c:v>1.5</c:v>
                </c:pt>
                <c:pt idx="2451">
                  <c:v>#N/A</c:v>
                </c:pt>
                <c:pt idx="2452">
                  <c:v>1.6100000000000003</c:v>
                </c:pt>
                <c:pt idx="2453">
                  <c:v>1.6100000000000003</c:v>
                </c:pt>
                <c:pt idx="2454">
                  <c:v>1.4400000000000004</c:v>
                </c:pt>
                <c:pt idx="2455">
                  <c:v>1.5099999999999998</c:v>
                </c:pt>
                <c:pt idx="2456">
                  <c:v>1.5899999999999999</c:v>
                </c:pt>
                <c:pt idx="2457">
                  <c:v>1.63</c:v>
                </c:pt>
                <c:pt idx="2458">
                  <c:v>1.5600000000000005</c:v>
                </c:pt>
                <c:pt idx="2459">
                  <c:v>1.7300000000000004</c:v>
                </c:pt>
                <c:pt idx="2460">
                  <c:v>1.62</c:v>
                </c:pt>
                <c:pt idx="2461">
                  <c:v>1.63</c:v>
                </c:pt>
                <c:pt idx="2462">
                  <c:v>1.7300000000000004</c:v>
                </c:pt>
                <c:pt idx="2463">
                  <c:v>1.7999999999999998</c:v>
                </c:pt>
                <c:pt idx="2464">
                  <c:v>1.7999999999999998</c:v>
                </c:pt>
                <c:pt idx="2465">
                  <c:v>1.7000000000000002</c:v>
                </c:pt>
                <c:pt idx="2466">
                  <c:v>1.4000000000000004</c:v>
                </c:pt>
                <c:pt idx="2467">
                  <c:v>1.37</c:v>
                </c:pt>
                <c:pt idx="2468">
                  <c:v>1.7300000000000004</c:v>
                </c:pt>
                <c:pt idx="2469">
                  <c:v>1.4800000000000004</c:v>
                </c:pt>
                <c:pt idx="2470">
                  <c:v>1.4900000000000002</c:v>
                </c:pt>
                <c:pt idx="2471">
                  <c:v>1.5099999999999998</c:v>
                </c:pt>
                <c:pt idx="2472">
                  <c:v>1.54</c:v>
                </c:pt>
                <c:pt idx="2473">
                  <c:v>1.9500000000000002</c:v>
                </c:pt>
                <c:pt idx="2474">
                  <c:v>1.4400000000000004</c:v>
                </c:pt>
                <c:pt idx="2475">
                  <c:v>1.4400000000000004</c:v>
                </c:pt>
                <c:pt idx="2476">
                  <c:v>#N/A</c:v>
                </c:pt>
                <c:pt idx="2477">
                  <c:v>1.5499999999999998</c:v>
                </c:pt>
                <c:pt idx="2478">
                  <c:v>1.7800000000000002</c:v>
                </c:pt>
                <c:pt idx="2479">
                  <c:v>1.42</c:v>
                </c:pt>
                <c:pt idx="2480">
                  <c:v>1.5499999999999998</c:v>
                </c:pt>
                <c:pt idx="2481">
                  <c:v>1.4699999999999998</c:v>
                </c:pt>
                <c:pt idx="2482">
                  <c:v>1.6100000000000003</c:v>
                </c:pt>
                <c:pt idx="2483">
                  <c:v>1.4699999999999998</c:v>
                </c:pt>
                <c:pt idx="2484">
                  <c:v>1.3399999999999999</c:v>
                </c:pt>
                <c:pt idx="2485">
                  <c:v>1.1600000000000001</c:v>
                </c:pt>
                <c:pt idx="2486">
                  <c:v>1.08</c:v>
                </c:pt>
                <c:pt idx="2487">
                  <c:v>1.3200000000000003</c:v>
                </c:pt>
                <c:pt idx="2488">
                  <c:v>1.2000000000000002</c:v>
                </c:pt>
                <c:pt idx="2489">
                  <c:v>1.29</c:v>
                </c:pt>
                <c:pt idx="2490">
                  <c:v>1.46</c:v>
                </c:pt>
                <c:pt idx="2491">
                  <c:v>1.6100000000000003</c:v>
                </c:pt>
                <c:pt idx="2492">
                  <c:v>1.5300000000000002</c:v>
                </c:pt>
                <c:pt idx="2493">
                  <c:v>1.5700000000000003</c:v>
                </c:pt>
                <c:pt idx="2494">
                  <c:v>1.38</c:v>
                </c:pt>
                <c:pt idx="2495">
                  <c:v>1.3499999999999996</c:v>
                </c:pt>
                <c:pt idx="2496">
                  <c:v>1.2300000000000004</c:v>
                </c:pt>
                <c:pt idx="2497">
                  <c:v>1.2800000000000002</c:v>
                </c:pt>
                <c:pt idx="2498">
                  <c:v>1.1399999999999997</c:v>
                </c:pt>
                <c:pt idx="2499">
                  <c:v>1.2300000000000004</c:v>
                </c:pt>
                <c:pt idx="2500">
                  <c:v>1.2300000000000004</c:v>
                </c:pt>
                <c:pt idx="2501">
                  <c:v>1.38</c:v>
                </c:pt>
                <c:pt idx="2502">
                  <c:v>1.2599999999999998</c:v>
                </c:pt>
                <c:pt idx="2503">
                  <c:v>1.3600000000000003</c:v>
                </c:pt>
                <c:pt idx="2504">
                  <c:v>1.17</c:v>
                </c:pt>
                <c:pt idx="2505">
                  <c:v>1.0499999999999998</c:v>
                </c:pt>
                <c:pt idx="2506">
                  <c:v>0.91000000000000014</c:v>
                </c:pt>
                <c:pt idx="2507">
                  <c:v>0.66999999999999993</c:v>
                </c:pt>
                <c:pt idx="2508">
                  <c:v>0.84999999999999964</c:v>
                </c:pt>
                <c:pt idx="2509">
                  <c:v>0.83999999999999986</c:v>
                </c:pt>
                <c:pt idx="2510">
                  <c:v>0.87000000000000011</c:v>
                </c:pt>
                <c:pt idx="2511">
                  <c:v>0.98000000000000043</c:v>
                </c:pt>
                <c:pt idx="2512">
                  <c:v>0.87999999999999989</c:v>
                </c:pt>
                <c:pt idx="2513">
                  <c:v>1.0200000000000005</c:v>
                </c:pt>
                <c:pt idx="2514">
                  <c:v>0.87000000000000011</c:v>
                </c:pt>
                <c:pt idx="2515">
                  <c:v>0.83000000000000007</c:v>
                </c:pt>
                <c:pt idx="2516">
                  <c:v>0.69000000000000039</c:v>
                </c:pt>
                <c:pt idx="2517">
                  <c:v>0.53000000000000025</c:v>
                </c:pt>
                <c:pt idx="2518">
                  <c:v>0.46999999999999975</c:v>
                </c:pt>
                <c:pt idx="2519">
                  <c:v>0.54</c:v>
                </c:pt>
                <c:pt idx="2520">
                  <c:v>0.37000000000000011</c:v>
                </c:pt>
                <c:pt idx="2521">
                  <c:v>#N/A</c:v>
                </c:pt>
                <c:pt idx="2522">
                  <c:v>0.32000000000000028</c:v>
                </c:pt>
                <c:pt idx="2523">
                  <c:v>0.33000000000000007</c:v>
                </c:pt>
                <c:pt idx="2524">
                  <c:v>0.37999999999999989</c:v>
                </c:pt>
                <c:pt idx="2525">
                  <c:v>0.37000000000000011</c:v>
                </c:pt>
                <c:pt idx="2526">
                  <c:v>0.57000000000000028</c:v>
                </c:pt>
                <c:pt idx="2527">
                  <c:v>0.79999999999999982</c:v>
                </c:pt>
                <c:pt idx="2528">
                  <c:v>1.04</c:v>
                </c:pt>
                <c:pt idx="2529">
                  <c:v>0.63999999999999968</c:v>
                </c:pt>
                <c:pt idx="2530">
                  <c:v>0.6899999999999995</c:v>
                </c:pt>
                <c:pt idx="2531">
                  <c:v>0.77000000000000046</c:v>
                </c:pt>
                <c:pt idx="2532">
                  <c:v>0.66999999999999993</c:v>
                </c:pt>
                <c:pt idx="2533">
                  <c:v>0.69000000000000039</c:v>
                </c:pt>
                <c:pt idx="2534">
                  <c:v>0.70000000000000018</c:v>
                </c:pt>
                <c:pt idx="2535">
                  <c:v>0.66000000000000014</c:v>
                </c:pt>
                <c:pt idx="2536">
                  <c:v>0.75</c:v>
                </c:pt>
                <c:pt idx="2537">
                  <c:v>0.74000000000000021</c:v>
                </c:pt>
                <c:pt idx="2538">
                  <c:v>0.83000000000000007</c:v>
                </c:pt>
                <c:pt idx="2539">
                  <c:v>0.62000000000000011</c:v>
                </c:pt>
                <c:pt idx="2540">
                  <c:v>0.62000000000000011</c:v>
                </c:pt>
                <c:pt idx="2541">
                  <c:v>0.60000000000000053</c:v>
                </c:pt>
                <c:pt idx="2542">
                  <c:v>0.62999999999999989</c:v>
                </c:pt>
                <c:pt idx="2543">
                  <c:v>0.98000000000000043</c:v>
                </c:pt>
                <c:pt idx="2544">
                  <c:v>0.71999999999999975</c:v>
                </c:pt>
                <c:pt idx="2545">
                  <c:v>0.69000000000000039</c:v>
                </c:pt>
                <c:pt idx="2546">
                  <c:v>#N/A</c:v>
                </c:pt>
                <c:pt idx="2547">
                  <c:v>0.62999999999999989</c:v>
                </c:pt>
                <c:pt idx="2548">
                  <c:v>0.36000000000000032</c:v>
                </c:pt>
                <c:pt idx="2549">
                  <c:v>0.5</c:v>
                </c:pt>
                <c:pt idx="2550">
                  <c:v>0.65000000000000036</c:v>
                </c:pt>
                <c:pt idx="2551">
                  <c:v>0.82000000000000028</c:v>
                </c:pt>
                <c:pt idx="2552">
                  <c:v>0.96</c:v>
                </c:pt>
                <c:pt idx="2553">
                  <c:v>1.17</c:v>
                </c:pt>
                <c:pt idx="2554">
                  <c:v>0.87999999999999989</c:v>
                </c:pt>
                <c:pt idx="2555">
                  <c:v>0.90000000000000036</c:v>
                </c:pt>
                <c:pt idx="2556">
                  <c:v>#N/A</c:v>
                </c:pt>
                <c:pt idx="2557">
                  <c:v>0.88999999999999968</c:v>
                </c:pt>
                <c:pt idx="2558">
                  <c:v>0.16999999999999993</c:v>
                </c:pt>
                <c:pt idx="2559">
                  <c:v>0.77000000000000046</c:v>
                </c:pt>
                <c:pt idx="2560">
                  <c:v>0.74000000000000021</c:v>
                </c:pt>
                <c:pt idx="2561">
                  <c:v>0.66999999999999993</c:v>
                </c:pt>
                <c:pt idx="2562">
                  <c:v>#N/A</c:v>
                </c:pt>
                <c:pt idx="2563">
                  <c:v>0.33999999999999986</c:v>
                </c:pt>
                <c:pt idx="2564">
                  <c:v>0.71999999999999975</c:v>
                </c:pt>
                <c:pt idx="2565">
                  <c:v>0.71999999999999975</c:v>
                </c:pt>
                <c:pt idx="2566">
                  <c:v>0.88999999999999968</c:v>
                </c:pt>
                <c:pt idx="2567">
                  <c:v>0.88999999999999968</c:v>
                </c:pt>
                <c:pt idx="2568">
                  <c:v>1.0700000000000003</c:v>
                </c:pt>
                <c:pt idx="2569">
                  <c:v>1.04</c:v>
                </c:pt>
                <c:pt idx="2570">
                  <c:v>0.88999999999999968</c:v>
                </c:pt>
                <c:pt idx="2571">
                  <c:v>0.76999999999999957</c:v>
                </c:pt>
                <c:pt idx="2572">
                  <c:v>0.75999999999999979</c:v>
                </c:pt>
                <c:pt idx="2573">
                  <c:v>1</c:v>
                </c:pt>
                <c:pt idx="2574">
                  <c:v>1.0199999999999996</c:v>
                </c:pt>
                <c:pt idx="2575">
                  <c:v>1.04</c:v>
                </c:pt>
                <c:pt idx="2576">
                  <c:v>0.94000000000000039</c:v>
                </c:pt>
                <c:pt idx="2577">
                  <c:v>0.88999999999999968</c:v>
                </c:pt>
                <c:pt idx="2578">
                  <c:v>0.82000000000000028</c:v>
                </c:pt>
                <c:pt idx="2579">
                  <c:v>#N/A</c:v>
                </c:pt>
                <c:pt idx="2580">
                  <c:v>0.94000000000000039</c:v>
                </c:pt>
                <c:pt idx="2581">
                  <c:v>1.3200000000000003</c:v>
                </c:pt>
                <c:pt idx="2582">
                  <c:v>1.6799999999999997</c:v>
                </c:pt>
                <c:pt idx="2583">
                  <c:v>2.17</c:v>
                </c:pt>
                <c:pt idx="2584">
                  <c:v>1.4000000000000004</c:v>
                </c:pt>
                <c:pt idx="2585">
                  <c:v>1.38</c:v>
                </c:pt>
                <c:pt idx="2586">
                  <c:v>1.25</c:v>
                </c:pt>
                <c:pt idx="2587">
                  <c:v>1.17</c:v>
                </c:pt>
                <c:pt idx="2588">
                  <c:v>1.17</c:v>
                </c:pt>
                <c:pt idx="2589">
                  <c:v>1.4400000000000004</c:v>
                </c:pt>
                <c:pt idx="2590">
                  <c:v>1.4299999999999997</c:v>
                </c:pt>
                <c:pt idx="2591">
                  <c:v>1.6500000000000004</c:v>
                </c:pt>
                <c:pt idx="2592">
                  <c:v>1.8100000000000005</c:v>
                </c:pt>
                <c:pt idx="2593">
                  <c:v>2.96</c:v>
                </c:pt>
                <c:pt idx="2594">
                  <c:v>1.8200000000000003</c:v>
                </c:pt>
                <c:pt idx="2595">
                  <c:v>1.7999999999999998</c:v>
                </c:pt>
                <c:pt idx="2596">
                  <c:v>2.2199999999999998</c:v>
                </c:pt>
                <c:pt idx="2597">
                  <c:v>2.5</c:v>
                </c:pt>
                <c:pt idx="2598">
                  <c:v>2.5099999999999998</c:v>
                </c:pt>
                <c:pt idx="2599">
                  <c:v>2.2199999999999998</c:v>
                </c:pt>
                <c:pt idx="2600">
                  <c:v>#N/A</c:v>
                </c:pt>
                <c:pt idx="2601">
                  <c:v>2.16</c:v>
                </c:pt>
                <c:pt idx="2602">
                  <c:v>1.9800000000000004</c:v>
                </c:pt>
                <c:pt idx="2603">
                  <c:v>0.90000000000000036</c:v>
                </c:pt>
                <c:pt idx="2604">
                  <c:v>1.5200000000000005</c:v>
                </c:pt>
                <c:pt idx="2605">
                  <c:v>2.8899999999999997</c:v>
                </c:pt>
                <c:pt idx="2606">
                  <c:v>1.6900000000000004</c:v>
                </c:pt>
                <c:pt idx="2607">
                  <c:v>2.1799999999999997</c:v>
                </c:pt>
                <c:pt idx="2608">
                  <c:v>2.2800000000000002</c:v>
                </c:pt>
                <c:pt idx="2609">
                  <c:v>2.1500000000000004</c:v>
                </c:pt>
                <c:pt idx="2610">
                  <c:v>2</c:v>
                </c:pt>
                <c:pt idx="2611">
                  <c:v>2.1100000000000003</c:v>
                </c:pt>
                <c:pt idx="2612">
                  <c:v>2.25</c:v>
                </c:pt>
                <c:pt idx="2613">
                  <c:v>2.63</c:v>
                </c:pt>
                <c:pt idx="2614">
                  <c:v>2.2300000000000004</c:v>
                </c:pt>
                <c:pt idx="2615">
                  <c:v>2.3499999999999996</c:v>
                </c:pt>
                <c:pt idx="2616">
                  <c:v>2.3899999999999997</c:v>
                </c:pt>
                <c:pt idx="2617">
                  <c:v>2.29</c:v>
                </c:pt>
                <c:pt idx="2618">
                  <c:v>2.46</c:v>
                </c:pt>
                <c:pt idx="2619">
                  <c:v>2.4800000000000004</c:v>
                </c:pt>
                <c:pt idx="2620">
                  <c:v>2.4900000000000002</c:v>
                </c:pt>
                <c:pt idx="2621">
                  <c:v>2.6399999999999997</c:v>
                </c:pt>
                <c:pt idx="2622">
                  <c:v>2.6399999999999997</c:v>
                </c:pt>
                <c:pt idx="2623">
                  <c:v>2.76</c:v>
                </c:pt>
                <c:pt idx="2624">
                  <c:v>2.67</c:v>
                </c:pt>
                <c:pt idx="2625">
                  <c:v>2.83</c:v>
                </c:pt>
                <c:pt idx="2626">
                  <c:v>2.96</c:v>
                </c:pt>
                <c:pt idx="2627">
                  <c:v>2.84</c:v>
                </c:pt>
                <c:pt idx="2628">
                  <c:v>2.95</c:v>
                </c:pt>
                <c:pt idx="2629">
                  <c:v>2.83</c:v>
                </c:pt>
                <c:pt idx="2630">
                  <c:v>2.83</c:v>
                </c:pt>
                <c:pt idx="2631">
                  <c:v>2.84</c:v>
                </c:pt>
                <c:pt idx="2632">
                  <c:v>2.8600000000000003</c:v>
                </c:pt>
                <c:pt idx="2633">
                  <c:v>2.87</c:v>
                </c:pt>
                <c:pt idx="2634">
                  <c:v>2.8600000000000003</c:v>
                </c:pt>
                <c:pt idx="2635">
                  <c:v>2.74</c:v>
                </c:pt>
                <c:pt idx="2636">
                  <c:v>2.7199999999999998</c:v>
                </c:pt>
                <c:pt idx="2637">
                  <c:v>2.5999999999999996</c:v>
                </c:pt>
                <c:pt idx="2638">
                  <c:v>2.33</c:v>
                </c:pt>
                <c:pt idx="2639">
                  <c:v>2.5599999999999996</c:v>
                </c:pt>
                <c:pt idx="2640">
                  <c:v>2.6799999999999997</c:v>
                </c:pt>
                <c:pt idx="2641">
                  <c:v>#N/A</c:v>
                </c:pt>
                <c:pt idx="2642">
                  <c:v>2.8099999999999996</c:v>
                </c:pt>
                <c:pt idx="2643">
                  <c:v>2.9400000000000004</c:v>
                </c:pt>
                <c:pt idx="2644">
                  <c:v>2.8200000000000003</c:v>
                </c:pt>
                <c:pt idx="2645">
                  <c:v>2.9299999999999997</c:v>
                </c:pt>
                <c:pt idx="2646">
                  <c:v>2.91</c:v>
                </c:pt>
                <c:pt idx="2647">
                  <c:v>2.79</c:v>
                </c:pt>
                <c:pt idx="2648">
                  <c:v>2.79</c:v>
                </c:pt>
                <c:pt idx="2649">
                  <c:v>2.6500000000000004</c:v>
                </c:pt>
                <c:pt idx="2650">
                  <c:v>2.6399999999999997</c:v>
                </c:pt>
                <c:pt idx="2651">
                  <c:v>2.5099999999999998</c:v>
                </c:pt>
                <c:pt idx="2652">
                  <c:v>2.5199999999999996</c:v>
                </c:pt>
                <c:pt idx="2653">
                  <c:v>2.5199999999999996</c:v>
                </c:pt>
                <c:pt idx="2654">
                  <c:v>2.3899999999999997</c:v>
                </c:pt>
                <c:pt idx="2655">
                  <c:v>2.1500000000000004</c:v>
                </c:pt>
                <c:pt idx="2656">
                  <c:v>2.1900000000000004</c:v>
                </c:pt>
                <c:pt idx="2657">
                  <c:v>1.9299999999999997</c:v>
                </c:pt>
                <c:pt idx="2658">
                  <c:v>2.2300000000000004</c:v>
                </c:pt>
                <c:pt idx="2659">
                  <c:v>2.2000000000000002</c:v>
                </c:pt>
                <c:pt idx="2660">
                  <c:v>2.2000000000000002</c:v>
                </c:pt>
                <c:pt idx="2661">
                  <c:v>2.21</c:v>
                </c:pt>
                <c:pt idx="2662">
                  <c:v>2.08</c:v>
                </c:pt>
                <c:pt idx="2663">
                  <c:v>2.08</c:v>
                </c:pt>
                <c:pt idx="2664">
                  <c:v>2.0999999999999996</c:v>
                </c:pt>
                <c:pt idx="2665">
                  <c:v>2.12</c:v>
                </c:pt>
                <c:pt idx="2666">
                  <c:v>2.0999999999999996</c:v>
                </c:pt>
                <c:pt idx="2667">
                  <c:v>1.9800000000000004</c:v>
                </c:pt>
                <c:pt idx="2668">
                  <c:v>1.62</c:v>
                </c:pt>
                <c:pt idx="2669">
                  <c:v>1.87</c:v>
                </c:pt>
                <c:pt idx="2670">
                  <c:v>#N/A</c:v>
                </c:pt>
                <c:pt idx="2671">
                  <c:v>1.8899999999999997</c:v>
                </c:pt>
                <c:pt idx="2672">
                  <c:v>1.9299999999999997</c:v>
                </c:pt>
                <c:pt idx="2673">
                  <c:v>1.7999999999999998</c:v>
                </c:pt>
                <c:pt idx="2674">
                  <c:v>1.9299999999999997</c:v>
                </c:pt>
                <c:pt idx="2675">
                  <c:v>1.87</c:v>
                </c:pt>
                <c:pt idx="2676">
                  <c:v>1.8600000000000003</c:v>
                </c:pt>
                <c:pt idx="2677">
                  <c:v>1.9299999999999997</c:v>
                </c:pt>
                <c:pt idx="2678">
                  <c:v>2.71</c:v>
                </c:pt>
                <c:pt idx="2679">
                  <c:v>2.12</c:v>
                </c:pt>
                <c:pt idx="2680">
                  <c:v>2</c:v>
                </c:pt>
                <c:pt idx="2681">
                  <c:v>2.1800000000000006</c:v>
                </c:pt>
                <c:pt idx="2682">
                  <c:v>2.3600000000000003</c:v>
                </c:pt>
                <c:pt idx="2683">
                  <c:v>2.7199999999999998</c:v>
                </c:pt>
                <c:pt idx="2684">
                  <c:v>2.08</c:v>
                </c:pt>
                <c:pt idx="2685">
                  <c:v>2.2000000000000002</c:v>
                </c:pt>
                <c:pt idx="2686">
                  <c:v>2.21</c:v>
                </c:pt>
                <c:pt idx="2687">
                  <c:v>1.96</c:v>
                </c:pt>
                <c:pt idx="2688">
                  <c:v>1.1900000000000004</c:v>
                </c:pt>
                <c:pt idx="2689">
                  <c:v>1.7300000000000004</c:v>
                </c:pt>
                <c:pt idx="2690">
                  <c:v>1.83</c:v>
                </c:pt>
                <c:pt idx="2691">
                  <c:v>1.8899999999999997</c:v>
                </c:pt>
                <c:pt idx="2692">
                  <c:v>1.9699999999999998</c:v>
                </c:pt>
                <c:pt idx="2693">
                  <c:v>2.17</c:v>
                </c:pt>
                <c:pt idx="2694">
                  <c:v>1.92</c:v>
                </c:pt>
                <c:pt idx="2695">
                  <c:v>1.92</c:v>
                </c:pt>
                <c:pt idx="2696">
                  <c:v>2.04</c:v>
                </c:pt>
                <c:pt idx="2697">
                  <c:v>2.2000000000000002</c:v>
                </c:pt>
                <c:pt idx="2698">
                  <c:v>1.9400000000000004</c:v>
                </c:pt>
                <c:pt idx="2699">
                  <c:v>1.9400000000000004</c:v>
                </c:pt>
                <c:pt idx="2700">
                  <c:v>1.8500000000000005</c:v>
                </c:pt>
                <c:pt idx="2701">
                  <c:v>1.9100000000000001</c:v>
                </c:pt>
                <c:pt idx="2702">
                  <c:v>1.8500000000000005</c:v>
                </c:pt>
                <c:pt idx="2703">
                  <c:v>1.6500000000000004</c:v>
                </c:pt>
                <c:pt idx="2704">
                  <c:v>1.8200000000000003</c:v>
                </c:pt>
                <c:pt idx="2705">
                  <c:v>1.8499999999999996</c:v>
                </c:pt>
                <c:pt idx="2706">
                  <c:v>1.8200000000000003</c:v>
                </c:pt>
                <c:pt idx="2707">
                  <c:v>1.7999999999999998</c:v>
                </c:pt>
                <c:pt idx="2708">
                  <c:v>1.9299999999999997</c:v>
                </c:pt>
                <c:pt idx="2709">
                  <c:v>1.7300000000000004</c:v>
                </c:pt>
                <c:pt idx="2710">
                  <c:v>1.7300000000000004</c:v>
                </c:pt>
                <c:pt idx="2711">
                  <c:v>#N/A</c:v>
                </c:pt>
                <c:pt idx="2712">
                  <c:v>1.7400000000000002</c:v>
                </c:pt>
                <c:pt idx="2713">
                  <c:v>1.2999999999999998</c:v>
                </c:pt>
                <c:pt idx="2714">
                  <c:v>1.63</c:v>
                </c:pt>
                <c:pt idx="2715">
                  <c:v>1.5899999999999999</c:v>
                </c:pt>
                <c:pt idx="2716">
                  <c:v>1.6599999999999993</c:v>
                </c:pt>
                <c:pt idx="2717">
                  <c:v>1.63</c:v>
                </c:pt>
                <c:pt idx="2718">
                  <c:v>1.62</c:v>
                </c:pt>
                <c:pt idx="2719">
                  <c:v>1.62</c:v>
                </c:pt>
                <c:pt idx="2720">
                  <c:v>1.6100000000000003</c:v>
                </c:pt>
                <c:pt idx="2721">
                  <c:v>1.6599999999999993</c:v>
                </c:pt>
                <c:pt idx="2722">
                  <c:v>1.7199999999999998</c:v>
                </c:pt>
                <c:pt idx="2723">
                  <c:v>1.7199999999999998</c:v>
                </c:pt>
                <c:pt idx="2724">
                  <c:v>1.6599999999999993</c:v>
                </c:pt>
                <c:pt idx="2725">
                  <c:v>1.7199999999999998</c:v>
                </c:pt>
                <c:pt idx="2726">
                  <c:v>1.6399999999999997</c:v>
                </c:pt>
                <c:pt idx="2727">
                  <c:v>1.7000000000000002</c:v>
                </c:pt>
                <c:pt idx="2728">
                  <c:v>1.71</c:v>
                </c:pt>
                <c:pt idx="2729">
                  <c:v>1.67</c:v>
                </c:pt>
                <c:pt idx="2730">
                  <c:v>1.6599999999999993</c:v>
                </c:pt>
                <c:pt idx="2731">
                  <c:v>1.62</c:v>
                </c:pt>
                <c:pt idx="2732">
                  <c:v>1.5600000000000005</c:v>
                </c:pt>
                <c:pt idx="2733">
                  <c:v>1.4900000000000002</c:v>
                </c:pt>
                <c:pt idx="2734">
                  <c:v>1.5099999999999998</c:v>
                </c:pt>
                <c:pt idx="2735">
                  <c:v>1.6500000000000004</c:v>
                </c:pt>
                <c:pt idx="2736">
                  <c:v>1.3899999999999997</c:v>
                </c:pt>
                <c:pt idx="2737">
                  <c:v>#N/A</c:v>
                </c:pt>
                <c:pt idx="2738">
                  <c:v>1.5</c:v>
                </c:pt>
                <c:pt idx="2739">
                  <c:v>1.5</c:v>
                </c:pt>
                <c:pt idx="2740">
                  <c:v>1.38</c:v>
                </c:pt>
                <c:pt idx="2741">
                  <c:v>1.4399999999999995</c:v>
                </c:pt>
                <c:pt idx="2742">
                  <c:v>1.63</c:v>
                </c:pt>
                <c:pt idx="2743">
                  <c:v>1.87</c:v>
                </c:pt>
                <c:pt idx="2744">
                  <c:v>1.4800000000000004</c:v>
                </c:pt>
                <c:pt idx="2745">
                  <c:v>1.54</c:v>
                </c:pt>
                <c:pt idx="2746">
                  <c:v>1.5500000000000007</c:v>
                </c:pt>
                <c:pt idx="2747">
                  <c:v>1.4800000000000004</c:v>
                </c:pt>
                <c:pt idx="2748">
                  <c:v>2.34</c:v>
                </c:pt>
                <c:pt idx="2749">
                  <c:v>1.5300000000000002</c:v>
                </c:pt>
                <c:pt idx="2750">
                  <c:v>1.4699999999999998</c:v>
                </c:pt>
                <c:pt idx="2751">
                  <c:v>1.54</c:v>
                </c:pt>
                <c:pt idx="2752">
                  <c:v>1.5899999999999999</c:v>
                </c:pt>
                <c:pt idx="2753">
                  <c:v>1.83</c:v>
                </c:pt>
                <c:pt idx="2754">
                  <c:v>1.5700000000000003</c:v>
                </c:pt>
                <c:pt idx="2755">
                  <c:v>1.62</c:v>
                </c:pt>
                <c:pt idx="2756">
                  <c:v>1.62</c:v>
                </c:pt>
                <c:pt idx="2757">
                  <c:v>1.5099999999999998</c:v>
                </c:pt>
                <c:pt idx="2758">
                  <c:v>1.3899999999999997</c:v>
                </c:pt>
                <c:pt idx="2759">
                  <c:v>1.5200000000000005</c:v>
                </c:pt>
                <c:pt idx="2760">
                  <c:v>1.5300000000000002</c:v>
                </c:pt>
                <c:pt idx="2761">
                  <c:v>1.4699999999999998</c:v>
                </c:pt>
                <c:pt idx="2762">
                  <c:v>1.4000000000000004</c:v>
                </c:pt>
                <c:pt idx="2763">
                  <c:v>1.2599999999999998</c:v>
                </c:pt>
                <c:pt idx="2764">
                  <c:v>1.3899999999999997</c:v>
                </c:pt>
                <c:pt idx="2765">
                  <c:v>1.33</c:v>
                </c:pt>
                <c:pt idx="2766">
                  <c:v>1.3500000000000005</c:v>
                </c:pt>
                <c:pt idx="2767">
                  <c:v>1.3600000000000003</c:v>
                </c:pt>
                <c:pt idx="2768">
                  <c:v>0.92999999999999972</c:v>
                </c:pt>
                <c:pt idx="2769">
                  <c:v>1.3200000000000003</c:v>
                </c:pt>
                <c:pt idx="2770">
                  <c:v>1.4000000000000004</c:v>
                </c:pt>
                <c:pt idx="2771">
                  <c:v>1.5199999999999996</c:v>
                </c:pt>
                <c:pt idx="2772">
                  <c:v>1.7000000000000002</c:v>
                </c:pt>
                <c:pt idx="2773">
                  <c:v>1.4699999999999998</c:v>
                </c:pt>
                <c:pt idx="2774">
                  <c:v>1.4800000000000004</c:v>
                </c:pt>
                <c:pt idx="2775">
                  <c:v>1.5099999999999998</c:v>
                </c:pt>
                <c:pt idx="2776">
                  <c:v>1.4900000000000002</c:v>
                </c:pt>
                <c:pt idx="2777">
                  <c:v>1.3399999999999999</c:v>
                </c:pt>
                <c:pt idx="2778">
                  <c:v>0.91999999999999993</c:v>
                </c:pt>
                <c:pt idx="2779">
                  <c:v>1.29</c:v>
                </c:pt>
                <c:pt idx="2780">
                  <c:v>1.2399999999999993</c:v>
                </c:pt>
                <c:pt idx="2781">
                  <c:v>#N/A</c:v>
                </c:pt>
                <c:pt idx="2782">
                  <c:v>1.83</c:v>
                </c:pt>
                <c:pt idx="2783">
                  <c:v>2.74</c:v>
                </c:pt>
                <c:pt idx="2784">
                  <c:v>1.7699999999999996</c:v>
                </c:pt>
                <c:pt idx="2785">
                  <c:v>1.9299999999999997</c:v>
                </c:pt>
                <c:pt idx="2786">
                  <c:v>1.9100000000000001</c:v>
                </c:pt>
                <c:pt idx="2787">
                  <c:v>1.8499999999999996</c:v>
                </c:pt>
                <c:pt idx="2788">
                  <c:v>1.6600000000000001</c:v>
                </c:pt>
                <c:pt idx="2789">
                  <c:v>1.88</c:v>
                </c:pt>
                <c:pt idx="2790">
                  <c:v>1.6799999999999997</c:v>
                </c:pt>
                <c:pt idx="2791">
                  <c:v>1.6099999999999994</c:v>
                </c:pt>
                <c:pt idx="2792">
                  <c:v>1.42</c:v>
                </c:pt>
                <c:pt idx="2793">
                  <c:v>1.4299999999999997</c:v>
                </c:pt>
                <c:pt idx="2794">
                  <c:v>1.46</c:v>
                </c:pt>
                <c:pt idx="2795">
                  <c:v>1.4900000000000002</c:v>
                </c:pt>
                <c:pt idx="2796">
                  <c:v>1.6799999999999997</c:v>
                </c:pt>
                <c:pt idx="2797">
                  <c:v>1.8499999999999996</c:v>
                </c:pt>
                <c:pt idx="2798">
                  <c:v>1.8399999999999999</c:v>
                </c:pt>
                <c:pt idx="2799">
                  <c:v>1.5599999999999996</c:v>
                </c:pt>
                <c:pt idx="2800">
                  <c:v>1.6600000000000001</c:v>
                </c:pt>
                <c:pt idx="2801">
                  <c:v>1.3499999999999996</c:v>
                </c:pt>
                <c:pt idx="2802">
                  <c:v>1.04</c:v>
                </c:pt>
                <c:pt idx="2803">
                  <c:v>0.78000000000000025</c:v>
                </c:pt>
                <c:pt idx="2804">
                  <c:v>1.2800000000000002</c:v>
                </c:pt>
                <c:pt idx="2805">
                  <c:v>1.3899999999999997</c:v>
                </c:pt>
                <c:pt idx="2806">
                  <c:v>#N/A</c:v>
                </c:pt>
                <c:pt idx="2807">
                  <c:v>1.4800000000000004</c:v>
                </c:pt>
                <c:pt idx="2808">
                  <c:v>1.5899999999999999</c:v>
                </c:pt>
                <c:pt idx="2809">
                  <c:v>1.5</c:v>
                </c:pt>
                <c:pt idx="2810">
                  <c:v>1.5599999999999996</c:v>
                </c:pt>
                <c:pt idx="2811">
                  <c:v>1.4300000000000006</c:v>
                </c:pt>
                <c:pt idx="2812">
                  <c:v>1.6100000000000003</c:v>
                </c:pt>
                <c:pt idx="2813">
                  <c:v>1.8600000000000003</c:v>
                </c:pt>
                <c:pt idx="2814">
                  <c:v>1.54</c:v>
                </c:pt>
                <c:pt idx="2815">
                  <c:v>1.5899999999999999</c:v>
                </c:pt>
                <c:pt idx="2816">
                  <c:v>#N/A</c:v>
                </c:pt>
                <c:pt idx="2817">
                  <c:v>1.4500000000000002</c:v>
                </c:pt>
                <c:pt idx="2818">
                  <c:v>0.8100000000000005</c:v>
                </c:pt>
                <c:pt idx="2819">
                  <c:v>1.29</c:v>
                </c:pt>
                <c:pt idx="2820">
                  <c:v>1.42</c:v>
                </c:pt>
                <c:pt idx="2821">
                  <c:v>1.4799999999999995</c:v>
                </c:pt>
                <c:pt idx="2822">
                  <c:v>1.5300000000000002</c:v>
                </c:pt>
                <c:pt idx="2823">
                  <c:v>0.88999999999999968</c:v>
                </c:pt>
                <c:pt idx="2824">
                  <c:v>1.2800000000000002</c:v>
                </c:pt>
                <c:pt idx="2825">
                  <c:v>1.2400000000000002</c:v>
                </c:pt>
                <c:pt idx="2826">
                  <c:v>1.0199999999999996</c:v>
                </c:pt>
                <c:pt idx="2827">
                  <c:v>#N/A</c:v>
                </c:pt>
                <c:pt idx="2828">
                  <c:v>0.29999999999999982</c:v>
                </c:pt>
                <c:pt idx="2829">
                  <c:v>1.17</c:v>
                </c:pt>
                <c:pt idx="2830">
                  <c:v>1.0499999999999998</c:v>
                </c:pt>
                <c:pt idx="2831">
                  <c:v>1.21</c:v>
                </c:pt>
                <c:pt idx="2832">
                  <c:v>1.4500000000000002</c:v>
                </c:pt>
                <c:pt idx="2833">
                  <c:v>2.7300000000000004</c:v>
                </c:pt>
                <c:pt idx="2834">
                  <c:v>1.3600000000000003</c:v>
                </c:pt>
                <c:pt idx="2835">
                  <c:v>1.3600000000000003</c:v>
                </c:pt>
                <c:pt idx="2836">
                  <c:v>1.1700000000000008</c:v>
                </c:pt>
                <c:pt idx="2837">
                  <c:v>1.0099999999999998</c:v>
                </c:pt>
                <c:pt idx="2838">
                  <c:v>1.2699999999999996</c:v>
                </c:pt>
                <c:pt idx="2839">
                  <c:v>#N/A</c:v>
                </c:pt>
                <c:pt idx="2840">
                  <c:v>1.21</c:v>
                </c:pt>
                <c:pt idx="2841">
                  <c:v>1.2400000000000002</c:v>
                </c:pt>
                <c:pt idx="2842">
                  <c:v>1.0999999999999996</c:v>
                </c:pt>
                <c:pt idx="2843">
                  <c:v>1.5199999999999996</c:v>
                </c:pt>
                <c:pt idx="2844">
                  <c:v>1.0899999999999999</c:v>
                </c:pt>
                <c:pt idx="2845">
                  <c:v>1.04</c:v>
                </c:pt>
                <c:pt idx="2846">
                  <c:v>1.0499999999999998</c:v>
                </c:pt>
                <c:pt idx="2847">
                  <c:v>1.0599999999999996</c:v>
                </c:pt>
                <c:pt idx="2848">
                  <c:v>1.5599999999999996</c:v>
                </c:pt>
                <c:pt idx="2849">
                  <c:v>1.1199999999999992</c:v>
                </c:pt>
                <c:pt idx="2850">
                  <c:v>1.1299999999999999</c:v>
                </c:pt>
                <c:pt idx="2851">
                  <c:v>1.0899999999999999</c:v>
                </c:pt>
                <c:pt idx="2852">
                  <c:v>0.84999999999999964</c:v>
                </c:pt>
                <c:pt idx="2853">
                  <c:v>0.84999999999999964</c:v>
                </c:pt>
                <c:pt idx="2854">
                  <c:v>1.04</c:v>
                </c:pt>
                <c:pt idx="2855">
                  <c:v>0.96999999999999975</c:v>
                </c:pt>
                <c:pt idx="2856">
                  <c:v>0.82000000000000028</c:v>
                </c:pt>
                <c:pt idx="2857">
                  <c:v>1.0200000000000005</c:v>
                </c:pt>
                <c:pt idx="2858">
                  <c:v>1.1500000000000004</c:v>
                </c:pt>
                <c:pt idx="2859">
                  <c:v>0.90000000000000036</c:v>
                </c:pt>
                <c:pt idx="2860">
                  <c:v>1.0200000000000005</c:v>
                </c:pt>
                <c:pt idx="2861">
                  <c:v>#N/A</c:v>
                </c:pt>
                <c:pt idx="2862">
                  <c:v>1.1399999999999997</c:v>
                </c:pt>
                <c:pt idx="2863">
                  <c:v>1.2700000000000005</c:v>
                </c:pt>
                <c:pt idx="2864">
                  <c:v>0.66000000000000014</c:v>
                </c:pt>
                <c:pt idx="2865">
                  <c:v>0.91000000000000014</c:v>
                </c:pt>
                <c:pt idx="2866">
                  <c:v>#N/A</c:v>
                </c:pt>
                <c:pt idx="2867">
                  <c:v>0.42999999999999972</c:v>
                </c:pt>
                <c:pt idx="2868">
                  <c:v>0.91999999999999993</c:v>
                </c:pt>
                <c:pt idx="2869">
                  <c:v>0.65000000000000036</c:v>
                </c:pt>
                <c:pt idx="2870">
                  <c:v>0.66999999999999993</c:v>
                </c:pt>
                <c:pt idx="2871">
                  <c:v>0.79999999999999982</c:v>
                </c:pt>
                <c:pt idx="2872">
                  <c:v>0.91999999999999993</c:v>
                </c:pt>
                <c:pt idx="2873">
                  <c:v>0.92999999999999972</c:v>
                </c:pt>
                <c:pt idx="2874">
                  <c:v>0.67999999999999972</c:v>
                </c:pt>
                <c:pt idx="2875">
                  <c:v>0.69000000000000039</c:v>
                </c:pt>
                <c:pt idx="2876">
                  <c:v>0.5600000000000005</c:v>
                </c:pt>
                <c:pt idx="2877">
                  <c:v>-5.9999999999999609E-2</c:v>
                </c:pt>
                <c:pt idx="2878">
                  <c:v>0.82000000000000028</c:v>
                </c:pt>
                <c:pt idx="2879">
                  <c:v>0.71</c:v>
                </c:pt>
                <c:pt idx="2880">
                  <c:v>0.49000000000000021</c:v>
                </c:pt>
                <c:pt idx="2881">
                  <c:v>0.5</c:v>
                </c:pt>
                <c:pt idx="2882">
                  <c:v>0.23000000000000043</c:v>
                </c:pt>
                <c:pt idx="2883">
                  <c:v>0.29999999999999982</c:v>
                </c:pt>
                <c:pt idx="2884">
                  <c:v>0.20000000000000018</c:v>
                </c:pt>
                <c:pt idx="2885">
                  <c:v>0.15000000000000036</c:v>
                </c:pt>
                <c:pt idx="2886">
                  <c:v>0.29999999999999982</c:v>
                </c:pt>
                <c:pt idx="2887">
                  <c:v>0.26999999999999957</c:v>
                </c:pt>
                <c:pt idx="2888">
                  <c:v>4.0000000000000036E-2</c:v>
                </c:pt>
                <c:pt idx="2889">
                  <c:v>0.15999999999999925</c:v>
                </c:pt>
                <c:pt idx="2890">
                  <c:v>0.19999999999999929</c:v>
                </c:pt>
                <c:pt idx="2891">
                  <c:v>0.38999999999999968</c:v>
                </c:pt>
                <c:pt idx="2892">
                  <c:v>0.88999999999999968</c:v>
                </c:pt>
                <c:pt idx="2893">
                  <c:v>0.88999999999999968</c:v>
                </c:pt>
                <c:pt idx="2894">
                  <c:v>0.41000000000000014</c:v>
                </c:pt>
                <c:pt idx="2895">
                  <c:v>0.25</c:v>
                </c:pt>
                <c:pt idx="2896">
                  <c:v>#N/A</c:v>
                </c:pt>
                <c:pt idx="2897">
                  <c:v>-0.13999999999999968</c:v>
                </c:pt>
                <c:pt idx="2898">
                  <c:v>-0.87999999999999989</c:v>
                </c:pt>
                <c:pt idx="2899">
                  <c:v>-0.37999999999999989</c:v>
                </c:pt>
                <c:pt idx="2900">
                  <c:v>-0.62000000000000011</c:v>
                </c:pt>
                <c:pt idx="2901">
                  <c:v>#N/A</c:v>
                </c:pt>
                <c:pt idx="2902">
                  <c:v>0.41000000000000014</c:v>
                </c:pt>
                <c:pt idx="2903">
                  <c:v>1.4100000000000001</c:v>
                </c:pt>
                <c:pt idx="2904">
                  <c:v>0.27000000000000046</c:v>
                </c:pt>
                <c:pt idx="2905">
                  <c:v>0.23000000000000043</c:v>
                </c:pt>
                <c:pt idx="2906">
                  <c:v>-9.9999999999999645E-2</c:v>
                </c:pt>
                <c:pt idx="2907">
                  <c:v>-0.86000000000000032</c:v>
                </c:pt>
                <c:pt idx="2908">
                  <c:v>-0.86000000000000032</c:v>
                </c:pt>
                <c:pt idx="2909">
                  <c:v>-0.34999999999999964</c:v>
                </c:pt>
                <c:pt idx="2910">
                  <c:v>-0.71</c:v>
                </c:pt>
                <c:pt idx="2911">
                  <c:v>-0.32000000000000028</c:v>
                </c:pt>
                <c:pt idx="2912">
                  <c:v>-7.0000000000000284E-2</c:v>
                </c:pt>
                <c:pt idx="2913">
                  <c:v>0.41000000000000014</c:v>
                </c:pt>
                <c:pt idx="2914">
                  <c:v>-0.33000000000000007</c:v>
                </c:pt>
                <c:pt idx="2915">
                  <c:v>-0.45000000000000018</c:v>
                </c:pt>
                <c:pt idx="2916">
                  <c:v>-0.57000000000000028</c:v>
                </c:pt>
                <c:pt idx="2917">
                  <c:v>-0.79999999999999982</c:v>
                </c:pt>
                <c:pt idx="2918">
                  <c:v>-4.0000000000000036E-2</c:v>
                </c:pt>
                <c:pt idx="2919">
                  <c:v>-0.51999999999999957</c:v>
                </c:pt>
                <c:pt idx="2920">
                  <c:v>-0.48000000000000043</c:v>
                </c:pt>
                <c:pt idx="2921">
                  <c:v>-0.25</c:v>
                </c:pt>
                <c:pt idx="2922">
                  <c:v>9.9999999999997868E-3</c:v>
                </c:pt>
                <c:pt idx="2923">
                  <c:v>0.75999999999999979</c:v>
                </c:pt>
                <c:pt idx="2924">
                  <c:v>-0.37000000000000011</c:v>
                </c:pt>
                <c:pt idx="2925">
                  <c:v>-0.24000000000000021</c:v>
                </c:pt>
                <c:pt idx="2926">
                  <c:v>-0.39999999999999947</c:v>
                </c:pt>
                <c:pt idx="2927">
                  <c:v>-0.53000000000000025</c:v>
                </c:pt>
                <c:pt idx="2928">
                  <c:v>-0.58000000000000007</c:v>
                </c:pt>
                <c:pt idx="2929">
                  <c:v>-0.82000000000000028</c:v>
                </c:pt>
                <c:pt idx="2930">
                  <c:v>-0.64999999999999947</c:v>
                </c:pt>
                <c:pt idx="2931">
                  <c:v>-0.63999999999999968</c:v>
                </c:pt>
                <c:pt idx="2932">
                  <c:v>-0.14999999999999947</c:v>
                </c:pt>
                <c:pt idx="2933">
                  <c:v>0.32000000000000028</c:v>
                </c:pt>
                <c:pt idx="2934">
                  <c:v>-0.45000000000000018</c:v>
                </c:pt>
                <c:pt idx="2935">
                  <c:v>-0.49000000000000021</c:v>
                </c:pt>
                <c:pt idx="2936">
                  <c:v>-0.12999999999999989</c:v>
                </c:pt>
                <c:pt idx="2937">
                  <c:v>9.9999999999997868E-3</c:v>
                </c:pt>
                <c:pt idx="2938">
                  <c:v>0.65000000000000036</c:v>
                </c:pt>
                <c:pt idx="2939">
                  <c:v>-0.21999999999999975</c:v>
                </c:pt>
                <c:pt idx="2940">
                  <c:v>-0.25</c:v>
                </c:pt>
                <c:pt idx="2941">
                  <c:v>-0.50999999999999979</c:v>
                </c:pt>
                <c:pt idx="2942">
                  <c:v>-1.1100000000000003</c:v>
                </c:pt>
                <c:pt idx="2943">
                  <c:v>-1.6100000000000003</c:v>
                </c:pt>
                <c:pt idx="2944">
                  <c:v>-0.71999999999999975</c:v>
                </c:pt>
                <c:pt idx="2945">
                  <c:v>#N/A</c:v>
                </c:pt>
                <c:pt idx="2946">
                  <c:v>-0.14999999999999947</c:v>
                </c:pt>
                <c:pt idx="2947">
                  <c:v>-0.58999999999999986</c:v>
                </c:pt>
                <c:pt idx="2948">
                  <c:v>-0.83999999999999986</c:v>
                </c:pt>
                <c:pt idx="2949">
                  <c:v>-0.70000000000000018</c:v>
                </c:pt>
                <c:pt idx="2950">
                  <c:v>-0.6899999999999995</c:v>
                </c:pt>
                <c:pt idx="2951">
                  <c:v>-0.92999999999999972</c:v>
                </c:pt>
                <c:pt idx="2952">
                  <c:v>-1.1600000000000001</c:v>
                </c:pt>
                <c:pt idx="2953">
                  <c:v>-0.24000000000000021</c:v>
                </c:pt>
                <c:pt idx="2954">
                  <c:v>-0.67000000000000082</c:v>
                </c:pt>
                <c:pt idx="2955">
                  <c:v>-0.83999999999999986</c:v>
                </c:pt>
                <c:pt idx="2956">
                  <c:v>-1.0700000000000003</c:v>
                </c:pt>
                <c:pt idx="2957">
                  <c:v>-0.95000000000000018</c:v>
                </c:pt>
                <c:pt idx="2958">
                  <c:v>-0.45000000000000018</c:v>
                </c:pt>
                <c:pt idx="2959">
                  <c:v>-0.88000000000000078</c:v>
                </c:pt>
                <c:pt idx="2960">
                  <c:v>-1.0599999999999996</c:v>
                </c:pt>
                <c:pt idx="2961">
                  <c:v>-0.91999999999999993</c:v>
                </c:pt>
                <c:pt idx="2962">
                  <c:v>-0.76999999999999957</c:v>
                </c:pt>
                <c:pt idx="2963">
                  <c:v>-1.1600000000000001</c:v>
                </c:pt>
                <c:pt idx="2964">
                  <c:v>-1.2800000000000011</c:v>
                </c:pt>
                <c:pt idx="2965">
                  <c:v>-1.1399999999999997</c:v>
                </c:pt>
                <c:pt idx="2966">
                  <c:v>-0.99000000000000021</c:v>
                </c:pt>
                <c:pt idx="2967">
                  <c:v>-1.2899999999999991</c:v>
                </c:pt>
                <c:pt idx="2968">
                  <c:v>-1.33</c:v>
                </c:pt>
                <c:pt idx="2969">
                  <c:v>-1.2200000000000006</c:v>
                </c:pt>
                <c:pt idx="2970">
                  <c:v>-1.0899999999999999</c:v>
                </c:pt>
                <c:pt idx="2971">
                  <c:v>#N/A</c:v>
                </c:pt>
                <c:pt idx="2972">
                  <c:v>-0.95000000000000018</c:v>
                </c:pt>
                <c:pt idx="2973">
                  <c:v>-0.70000000000000018</c:v>
                </c:pt>
                <c:pt idx="2974">
                  <c:v>-1.2000000000000011</c:v>
                </c:pt>
                <c:pt idx="2975">
                  <c:v>-1.4799999999999995</c:v>
                </c:pt>
                <c:pt idx="2976">
                  <c:v>-1.6500000000000004</c:v>
                </c:pt>
                <c:pt idx="2977">
                  <c:v>-1.7399999999999993</c:v>
                </c:pt>
                <c:pt idx="2978">
                  <c:v>-1.3600000000000003</c:v>
                </c:pt>
                <c:pt idx="2979">
                  <c:v>-1.6100000000000003</c:v>
                </c:pt>
                <c:pt idx="2980">
                  <c:v>-1.38</c:v>
                </c:pt>
                <c:pt idx="2981">
                  <c:v>-1.5699999999999994</c:v>
                </c:pt>
                <c:pt idx="2982">
                  <c:v>-1.3899999999999997</c:v>
                </c:pt>
                <c:pt idx="2983">
                  <c:v>-0.40000000000000036</c:v>
                </c:pt>
                <c:pt idx="2984">
                  <c:v>-1.5300000000000011</c:v>
                </c:pt>
                <c:pt idx="2985">
                  <c:v>-1.6399999999999997</c:v>
                </c:pt>
                <c:pt idx="2986">
                  <c:v>-1.8199999999999994</c:v>
                </c:pt>
                <c:pt idx="2987">
                  <c:v>-1.8199999999999994</c:v>
                </c:pt>
                <c:pt idx="2988">
                  <c:v>-1.7400000000000011</c:v>
                </c:pt>
                <c:pt idx="2989">
                  <c:v>-1.7999999999999998</c:v>
                </c:pt>
                <c:pt idx="2990">
                  <c:v>-1.6500000000000004</c:v>
                </c:pt>
                <c:pt idx="2991">
                  <c:v>-1.5700000000000003</c:v>
                </c:pt>
                <c:pt idx="2992">
                  <c:v>-1.8200000000000003</c:v>
                </c:pt>
                <c:pt idx="2993">
                  <c:v>-1.58</c:v>
                </c:pt>
                <c:pt idx="2994">
                  <c:v>-1.9600000000000009</c:v>
                </c:pt>
                <c:pt idx="2995">
                  <c:v>-1.9400000000000004</c:v>
                </c:pt>
                <c:pt idx="2996">
                  <c:v>-2.99</c:v>
                </c:pt>
                <c:pt idx="2997">
                  <c:v>-5.99</c:v>
                </c:pt>
                <c:pt idx="2998">
                  <c:v>#N/A</c:v>
                </c:pt>
                <c:pt idx="2999">
                  <c:v>-2.74</c:v>
                </c:pt>
                <c:pt idx="3000">
                  <c:v>-2.6000000000000005</c:v>
                </c:pt>
                <c:pt idx="3001">
                  <c:v>-2.7</c:v>
                </c:pt>
                <c:pt idx="3002">
                  <c:v>-2.4500000000000002</c:v>
                </c:pt>
                <c:pt idx="3003">
                  <c:v>-1.7000000000000002</c:v>
                </c:pt>
                <c:pt idx="3004">
                  <c:v>-2.71</c:v>
                </c:pt>
                <c:pt idx="3005">
                  <c:v>-2.6399999999999997</c:v>
                </c:pt>
                <c:pt idx="3006">
                  <c:v>-3.9400000000000004</c:v>
                </c:pt>
                <c:pt idx="3007">
                  <c:v>-4.6900000000000004</c:v>
                </c:pt>
                <c:pt idx="3008">
                  <c:v>-2.9299999999999997</c:v>
                </c:pt>
                <c:pt idx="3009">
                  <c:v>-3.6900000000000004</c:v>
                </c:pt>
                <c:pt idx="3010">
                  <c:v>-3.49</c:v>
                </c:pt>
                <c:pt idx="3011">
                  <c:v>-3.6400000000000006</c:v>
                </c:pt>
                <c:pt idx="3012">
                  <c:v>-3.4999999999999991</c:v>
                </c:pt>
                <c:pt idx="3013">
                  <c:v>-2.6100000000000003</c:v>
                </c:pt>
                <c:pt idx="3014">
                  <c:v>-3.4099999999999993</c:v>
                </c:pt>
                <c:pt idx="3015">
                  <c:v>-3.3900000000000006</c:v>
                </c:pt>
                <c:pt idx="3016">
                  <c:v>-3.7299999999999995</c:v>
                </c:pt>
                <c:pt idx="3017">
                  <c:v>-3.7900000000000009</c:v>
                </c:pt>
                <c:pt idx="3018">
                  <c:v>-1.1900000000000004</c:v>
                </c:pt>
                <c:pt idx="3019">
                  <c:v>-3.3200000000000003</c:v>
                </c:pt>
                <c:pt idx="3020">
                  <c:v>-3.1800000000000006</c:v>
                </c:pt>
                <c:pt idx="3021">
                  <c:v>-3.0200000000000005</c:v>
                </c:pt>
                <c:pt idx="3022">
                  <c:v>-2.5500000000000007</c:v>
                </c:pt>
                <c:pt idx="3023">
                  <c:v>-1.5300000000000011</c:v>
                </c:pt>
                <c:pt idx="3024">
                  <c:v>-2.96</c:v>
                </c:pt>
                <c:pt idx="3025">
                  <c:v>-3</c:v>
                </c:pt>
                <c:pt idx="3026">
                  <c:v>-3.0699999999999994</c:v>
                </c:pt>
                <c:pt idx="3027">
                  <c:v>-2.9300000000000006</c:v>
                </c:pt>
                <c:pt idx="3028">
                  <c:v>-2.2800000000000002</c:v>
                </c:pt>
                <c:pt idx="3029">
                  <c:v>-3.12</c:v>
                </c:pt>
                <c:pt idx="3030">
                  <c:v>-3.1599999999999993</c:v>
                </c:pt>
                <c:pt idx="3031">
                  <c:v>-3.2</c:v>
                </c:pt>
                <c:pt idx="3032">
                  <c:v>-3.38</c:v>
                </c:pt>
                <c:pt idx="3033">
                  <c:v>-3.0900000000000007</c:v>
                </c:pt>
                <c:pt idx="3034">
                  <c:v>-3.4799999999999995</c:v>
                </c:pt>
                <c:pt idx="3035">
                  <c:v>-3.6099999999999994</c:v>
                </c:pt>
                <c:pt idx="3036">
                  <c:v>-3.51</c:v>
                </c:pt>
                <c:pt idx="3037">
                  <c:v>-3.2600000000000007</c:v>
                </c:pt>
                <c:pt idx="3038">
                  <c:v>-3.620000000000001</c:v>
                </c:pt>
                <c:pt idx="3039">
                  <c:v>-3.6099999999999994</c:v>
                </c:pt>
                <c:pt idx="3040">
                  <c:v>-3.9700000000000006</c:v>
                </c:pt>
                <c:pt idx="3041">
                  <c:v>#N/A</c:v>
                </c:pt>
                <c:pt idx="3042">
                  <c:v>-3.6399999999999997</c:v>
                </c:pt>
                <c:pt idx="3043">
                  <c:v>-1.8500000000000005</c:v>
                </c:pt>
                <c:pt idx="3044">
                  <c:v>-3.6300000000000008</c:v>
                </c:pt>
                <c:pt idx="3045">
                  <c:v>-3.6799999999999988</c:v>
                </c:pt>
                <c:pt idx="3046">
                  <c:v>-3.99</c:v>
                </c:pt>
                <c:pt idx="3047">
                  <c:v>-3.7299999999999995</c:v>
                </c:pt>
                <c:pt idx="3048">
                  <c:v>-2.8299999999999992</c:v>
                </c:pt>
                <c:pt idx="3049">
                  <c:v>-3.7199999999999998</c:v>
                </c:pt>
                <c:pt idx="3050">
                  <c:v>-3.6100000000000003</c:v>
                </c:pt>
                <c:pt idx="3051">
                  <c:v>-3.6799999999999997</c:v>
                </c:pt>
                <c:pt idx="3052">
                  <c:v>-3.5999999999999996</c:v>
                </c:pt>
                <c:pt idx="3053">
                  <c:v>-3.6100000000000012</c:v>
                </c:pt>
                <c:pt idx="3054">
                  <c:v>-3.6999999999999993</c:v>
                </c:pt>
                <c:pt idx="3055">
                  <c:v>-3.7200000000000006</c:v>
                </c:pt>
                <c:pt idx="3056">
                  <c:v>-3.6899999999999995</c:v>
                </c:pt>
                <c:pt idx="3057">
                  <c:v>-3.5799999999999992</c:v>
                </c:pt>
                <c:pt idx="3058">
                  <c:v>-4.660000000000001</c:v>
                </c:pt>
                <c:pt idx="3059">
                  <c:v>-3.9799999999999995</c:v>
                </c:pt>
                <c:pt idx="3060">
                  <c:v>-3.92</c:v>
                </c:pt>
                <c:pt idx="3061">
                  <c:v>-3.99</c:v>
                </c:pt>
                <c:pt idx="3062">
                  <c:v>-3.8400000000000007</c:v>
                </c:pt>
                <c:pt idx="3063">
                  <c:v>-3.1399999999999988</c:v>
                </c:pt>
                <c:pt idx="3064">
                  <c:v>-3.9200000000000008</c:v>
                </c:pt>
                <c:pt idx="3065">
                  <c:v>-3.7599999999999989</c:v>
                </c:pt>
                <c:pt idx="3066">
                  <c:v>#N/A</c:v>
                </c:pt>
                <c:pt idx="3067">
                  <c:v>-2.5300000000000002</c:v>
                </c:pt>
                <c:pt idx="3068">
                  <c:v>0.28999999999999915</c:v>
                </c:pt>
                <c:pt idx="3069">
                  <c:v>-3.3</c:v>
                </c:pt>
                <c:pt idx="3070">
                  <c:v>-3.34</c:v>
                </c:pt>
                <c:pt idx="3071">
                  <c:v>-3.2300000000000004</c:v>
                </c:pt>
                <c:pt idx="3072">
                  <c:v>-3.29</c:v>
                </c:pt>
                <c:pt idx="3073">
                  <c:v>-3.1999999999999993</c:v>
                </c:pt>
                <c:pt idx="3074">
                  <c:v>-3.2</c:v>
                </c:pt>
                <c:pt idx="3075">
                  <c:v>-3.05</c:v>
                </c:pt>
                <c:pt idx="3076">
                  <c:v>#N/A</c:v>
                </c:pt>
                <c:pt idx="3077">
                  <c:v>-3.0599999999999996</c:v>
                </c:pt>
                <c:pt idx="3078">
                  <c:v>-3.8100000000000005</c:v>
                </c:pt>
                <c:pt idx="3079">
                  <c:v>-3.08</c:v>
                </c:pt>
                <c:pt idx="3080">
                  <c:v>-2.9799999999999995</c:v>
                </c:pt>
                <c:pt idx="3081">
                  <c:v>-3.080000000000001</c:v>
                </c:pt>
                <c:pt idx="3082">
                  <c:v>-3.2299999999999995</c:v>
                </c:pt>
                <c:pt idx="3083">
                  <c:v>-3.8999999999999995</c:v>
                </c:pt>
                <c:pt idx="3084">
                  <c:v>-3.1700000000000008</c:v>
                </c:pt>
                <c:pt idx="3085">
                  <c:v>-2.9900000000000011</c:v>
                </c:pt>
                <c:pt idx="3086">
                  <c:v>-2.99</c:v>
                </c:pt>
                <c:pt idx="3087">
                  <c:v>#N/A</c:v>
                </c:pt>
                <c:pt idx="3088">
                  <c:v>-2.6899999999999995</c:v>
                </c:pt>
                <c:pt idx="3089">
                  <c:v>-3</c:v>
                </c:pt>
                <c:pt idx="3090">
                  <c:v>-2.99</c:v>
                </c:pt>
                <c:pt idx="3091">
                  <c:v>-3.0199999999999996</c:v>
                </c:pt>
                <c:pt idx="3092">
                  <c:v>-3.2799999999999994</c:v>
                </c:pt>
                <c:pt idx="3093">
                  <c:v>-4.6000000000000005</c:v>
                </c:pt>
                <c:pt idx="3094">
                  <c:v>-3.24</c:v>
                </c:pt>
                <c:pt idx="3095">
                  <c:v>-3.4699999999999998</c:v>
                </c:pt>
                <c:pt idx="3096">
                  <c:v>-4.13</c:v>
                </c:pt>
                <c:pt idx="3097">
                  <c:v>-4.05</c:v>
                </c:pt>
                <c:pt idx="3098">
                  <c:v>-2.7299999999999995</c:v>
                </c:pt>
                <c:pt idx="3099">
                  <c:v>#N/A</c:v>
                </c:pt>
                <c:pt idx="3100">
                  <c:v>-3.4699999999999998</c:v>
                </c:pt>
                <c:pt idx="3101">
                  <c:v>-3.46</c:v>
                </c:pt>
                <c:pt idx="3102">
                  <c:v>-3.55</c:v>
                </c:pt>
                <c:pt idx="3103">
                  <c:v>-3.5599999999999996</c:v>
                </c:pt>
                <c:pt idx="3104">
                  <c:v>-3.5599999999999996</c:v>
                </c:pt>
                <c:pt idx="3105">
                  <c:v>-3.6499999999999995</c:v>
                </c:pt>
                <c:pt idx="3106">
                  <c:v>-3.7599999999999989</c:v>
                </c:pt>
                <c:pt idx="3107">
                  <c:v>-3.71</c:v>
                </c:pt>
                <c:pt idx="3108">
                  <c:v>-2.3500000000000005</c:v>
                </c:pt>
                <c:pt idx="3109">
                  <c:v>-3.49</c:v>
                </c:pt>
                <c:pt idx="3110">
                  <c:v>-3.5299999999999994</c:v>
                </c:pt>
                <c:pt idx="3111">
                  <c:v>-3.55</c:v>
                </c:pt>
                <c:pt idx="3112">
                  <c:v>-3.4699999999999998</c:v>
                </c:pt>
                <c:pt idx="3113">
                  <c:v>-2.1499999999999995</c:v>
                </c:pt>
                <c:pt idx="3114">
                  <c:v>-3.3200000000000003</c:v>
                </c:pt>
                <c:pt idx="3115">
                  <c:v>-3.41</c:v>
                </c:pt>
                <c:pt idx="3116">
                  <c:v>-3.7699999999999996</c:v>
                </c:pt>
                <c:pt idx="3117">
                  <c:v>-3.6400000000000006</c:v>
                </c:pt>
                <c:pt idx="3118">
                  <c:v>-3.5100000000000007</c:v>
                </c:pt>
                <c:pt idx="3119">
                  <c:v>-3.4000000000000004</c:v>
                </c:pt>
                <c:pt idx="3120">
                  <c:v>-3.2299999999999995</c:v>
                </c:pt>
                <c:pt idx="3121">
                  <c:v>#N/A</c:v>
                </c:pt>
                <c:pt idx="3122">
                  <c:v>#N/A</c:v>
                </c:pt>
                <c:pt idx="3123">
                  <c:v>-0.36000000000000032</c:v>
                </c:pt>
                <c:pt idx="3124">
                  <c:v>-2.9899999999999993</c:v>
                </c:pt>
                <c:pt idx="3125">
                  <c:v>-3.0399999999999991</c:v>
                </c:pt>
                <c:pt idx="3126">
                  <c:v>-2.9299999999999997</c:v>
                </c:pt>
                <c:pt idx="3127">
                  <c:v>#N/A</c:v>
                </c:pt>
                <c:pt idx="3128">
                  <c:v>-2.7800000000000002</c:v>
                </c:pt>
                <c:pt idx="3129">
                  <c:v>-2.8400000000000007</c:v>
                </c:pt>
                <c:pt idx="3130">
                  <c:v>-2.8999999999999995</c:v>
                </c:pt>
                <c:pt idx="3131">
                  <c:v>-2.8</c:v>
                </c:pt>
                <c:pt idx="3132">
                  <c:v>-2.6000000000000005</c:v>
                </c:pt>
                <c:pt idx="3133">
                  <c:v>-2.7399999999999993</c:v>
                </c:pt>
                <c:pt idx="3134">
                  <c:v>-2.6899999999999995</c:v>
                </c:pt>
                <c:pt idx="3135">
                  <c:v>-2.74</c:v>
                </c:pt>
                <c:pt idx="3136">
                  <c:v>-2.75</c:v>
                </c:pt>
                <c:pt idx="3137">
                  <c:v>-2.83</c:v>
                </c:pt>
                <c:pt idx="3138">
                  <c:v>-2.9000000000000004</c:v>
                </c:pt>
                <c:pt idx="3139">
                  <c:v>-2.7299999999999995</c:v>
                </c:pt>
                <c:pt idx="3140">
                  <c:v>-2.6399999999999988</c:v>
                </c:pt>
                <c:pt idx="3141">
                  <c:v>-2.59</c:v>
                </c:pt>
                <c:pt idx="3142">
                  <c:v>-2.4600000000000009</c:v>
                </c:pt>
                <c:pt idx="3143">
                  <c:v>-2.5700000000000003</c:v>
                </c:pt>
                <c:pt idx="3144">
                  <c:v>-2.4500000000000011</c:v>
                </c:pt>
                <c:pt idx="3145">
                  <c:v>-2.4800000000000004</c:v>
                </c:pt>
                <c:pt idx="3146">
                  <c:v>-2.4700000000000006</c:v>
                </c:pt>
                <c:pt idx="3147">
                  <c:v>-2.2599999999999998</c:v>
                </c:pt>
                <c:pt idx="3148">
                  <c:v>-2.5700000000000003</c:v>
                </c:pt>
                <c:pt idx="3149">
                  <c:v>-2.3100000000000005</c:v>
                </c:pt>
                <c:pt idx="3150">
                  <c:v>-2.3100000000000005</c:v>
                </c:pt>
                <c:pt idx="3151">
                  <c:v>-2.16</c:v>
                </c:pt>
                <c:pt idx="3152">
                  <c:v>-1.8500000000000005</c:v>
                </c:pt>
                <c:pt idx="3153">
                  <c:v>-1.83</c:v>
                </c:pt>
                <c:pt idx="3154">
                  <c:v>-1.870000000000001</c:v>
                </c:pt>
                <c:pt idx="3155">
                  <c:v>-1.8800000000000008</c:v>
                </c:pt>
                <c:pt idx="3156">
                  <c:v>-1.9500000000000011</c:v>
                </c:pt>
                <c:pt idx="3157">
                  <c:v>#N/A</c:v>
                </c:pt>
                <c:pt idx="3158">
                  <c:v>-2.4399999999999995</c:v>
                </c:pt>
                <c:pt idx="3159">
                  <c:v>-1.9399999999999995</c:v>
                </c:pt>
                <c:pt idx="3160">
                  <c:v>-2.0600000000000005</c:v>
                </c:pt>
                <c:pt idx="3161">
                  <c:v>#N/A</c:v>
                </c:pt>
                <c:pt idx="3162">
                  <c:v>-2.2300000000000004</c:v>
                </c:pt>
                <c:pt idx="3163">
                  <c:v>-2.5599999999999996</c:v>
                </c:pt>
                <c:pt idx="3164">
                  <c:v>-1.9299999999999997</c:v>
                </c:pt>
                <c:pt idx="3165">
                  <c:v>-1.88</c:v>
                </c:pt>
                <c:pt idx="3166">
                  <c:v>-1.7999999999999998</c:v>
                </c:pt>
                <c:pt idx="3167">
                  <c:v>-1.7799999999999994</c:v>
                </c:pt>
                <c:pt idx="3168">
                  <c:v>-1.7200000000000006</c:v>
                </c:pt>
                <c:pt idx="3169">
                  <c:v>-1.8599999999999994</c:v>
                </c:pt>
                <c:pt idx="3170">
                  <c:v>-1.8900000000000006</c:v>
                </c:pt>
                <c:pt idx="3171">
                  <c:v>-1.9800000000000004</c:v>
                </c:pt>
                <c:pt idx="3172">
                  <c:v>-2.0400000000000009</c:v>
                </c:pt>
                <c:pt idx="3173">
                  <c:v>-1.7799999999999994</c:v>
                </c:pt>
                <c:pt idx="3174">
                  <c:v>-1.88</c:v>
                </c:pt>
                <c:pt idx="3175">
                  <c:v>-1.8600000000000003</c:v>
                </c:pt>
                <c:pt idx="3176">
                  <c:v>-1.8699999999999992</c:v>
                </c:pt>
                <c:pt idx="3177">
                  <c:v>-2.0700000000000003</c:v>
                </c:pt>
                <c:pt idx="3178">
                  <c:v>-2.2600000000000007</c:v>
                </c:pt>
                <c:pt idx="3179">
                  <c:v>-2.0100000000000007</c:v>
                </c:pt>
                <c:pt idx="3180">
                  <c:v>-2.17</c:v>
                </c:pt>
                <c:pt idx="3181">
                  <c:v>-2.2899999999999991</c:v>
                </c:pt>
                <c:pt idx="3182">
                  <c:v>-2.0700000000000003</c:v>
                </c:pt>
                <c:pt idx="3183">
                  <c:v>-2.0099999999999998</c:v>
                </c:pt>
                <c:pt idx="3184">
                  <c:v>-2.1900000000000004</c:v>
                </c:pt>
                <c:pt idx="3185">
                  <c:v>-2.3000000000000007</c:v>
                </c:pt>
                <c:pt idx="3186">
                  <c:v>-2.4799999999999995</c:v>
                </c:pt>
                <c:pt idx="3187">
                  <c:v>-2.13</c:v>
                </c:pt>
                <c:pt idx="3188">
                  <c:v>-2.1300000000000008</c:v>
                </c:pt>
                <c:pt idx="3189">
                  <c:v>-2.71</c:v>
                </c:pt>
                <c:pt idx="3190">
                  <c:v>-2.5399999999999991</c:v>
                </c:pt>
                <c:pt idx="3191">
                  <c:v>-2.59</c:v>
                </c:pt>
                <c:pt idx="3192">
                  <c:v>-2.41</c:v>
                </c:pt>
                <c:pt idx="3193">
                  <c:v>-2.3200000000000003</c:v>
                </c:pt>
                <c:pt idx="3194">
                  <c:v>-2.3800000000000008</c:v>
                </c:pt>
                <c:pt idx="3195">
                  <c:v>-2.4099999999999993</c:v>
                </c:pt>
                <c:pt idx="3196">
                  <c:v>-2.6899999999999995</c:v>
                </c:pt>
                <c:pt idx="3197">
                  <c:v>-2.6500000000000004</c:v>
                </c:pt>
                <c:pt idx="3198">
                  <c:v>-2.63</c:v>
                </c:pt>
                <c:pt idx="3199">
                  <c:v>-2.8</c:v>
                </c:pt>
                <c:pt idx="3200">
                  <c:v>#N/A</c:v>
                </c:pt>
                <c:pt idx="3201">
                  <c:v>-2.9399999999999995</c:v>
                </c:pt>
                <c:pt idx="3202">
                  <c:v>-3.120000000000001</c:v>
                </c:pt>
                <c:pt idx="3203">
                  <c:v>-3.1000000000000005</c:v>
                </c:pt>
                <c:pt idx="3204">
                  <c:v>-3.1799999999999997</c:v>
                </c:pt>
                <c:pt idx="3205">
                  <c:v>-3.3000000000000007</c:v>
                </c:pt>
                <c:pt idx="3206">
                  <c:v>-3.4800000000000004</c:v>
                </c:pt>
                <c:pt idx="3207">
                  <c:v>-3.54</c:v>
                </c:pt>
                <c:pt idx="3208">
                  <c:v>-2.7200000000000006</c:v>
                </c:pt>
                <c:pt idx="3209">
                  <c:v>-3.62</c:v>
                </c:pt>
                <c:pt idx="3210">
                  <c:v>-3.7199999999999998</c:v>
                </c:pt>
                <c:pt idx="3211">
                  <c:v>-3.6399999999999988</c:v>
                </c:pt>
                <c:pt idx="3212">
                  <c:v>-3.34</c:v>
                </c:pt>
                <c:pt idx="3213">
                  <c:v>-2.95</c:v>
                </c:pt>
                <c:pt idx="3214">
                  <c:v>-3.6999999999999993</c:v>
                </c:pt>
                <c:pt idx="3215">
                  <c:v>-3.879999999999999</c:v>
                </c:pt>
                <c:pt idx="3216">
                  <c:v>-3.8200000000000003</c:v>
                </c:pt>
                <c:pt idx="3217">
                  <c:v>-3.629999999999999</c:v>
                </c:pt>
                <c:pt idx="3218">
                  <c:v>-2.76</c:v>
                </c:pt>
                <c:pt idx="3219">
                  <c:v>-3.8099999999999996</c:v>
                </c:pt>
                <c:pt idx="3220">
                  <c:v>-3.8400000000000007</c:v>
                </c:pt>
                <c:pt idx="3221">
                  <c:v>-4.0100000000000007</c:v>
                </c:pt>
                <c:pt idx="3222">
                  <c:v>-3.83</c:v>
                </c:pt>
                <c:pt idx="3223">
                  <c:v>-3.8099999999999996</c:v>
                </c:pt>
                <c:pt idx="3224">
                  <c:v>-3.9799999999999995</c:v>
                </c:pt>
                <c:pt idx="3225">
                  <c:v>-3.7999999999999989</c:v>
                </c:pt>
                <c:pt idx="3226">
                  <c:v>-3.59</c:v>
                </c:pt>
                <c:pt idx="3227">
                  <c:v>-2.4800000000000004</c:v>
                </c:pt>
                <c:pt idx="3228">
                  <c:v>-2.2700000000000005</c:v>
                </c:pt>
                <c:pt idx="3229">
                  <c:v>-3.6900000000000013</c:v>
                </c:pt>
                <c:pt idx="3230">
                  <c:v>-3.8200000000000003</c:v>
                </c:pt>
                <c:pt idx="3231">
                  <c:v>#N/A</c:v>
                </c:pt>
                <c:pt idx="3232">
                  <c:v>-4.2300000000000004</c:v>
                </c:pt>
                <c:pt idx="3233">
                  <c:v>-5.09</c:v>
                </c:pt>
                <c:pt idx="3234">
                  <c:v>-4.0400000000000009</c:v>
                </c:pt>
                <c:pt idx="3235">
                  <c:v>-4.120000000000001</c:v>
                </c:pt>
                <c:pt idx="3236">
                  <c:v>-4.05</c:v>
                </c:pt>
                <c:pt idx="3237">
                  <c:v>-3.620000000000001</c:v>
                </c:pt>
                <c:pt idx="3238">
                  <c:v>-3.42</c:v>
                </c:pt>
                <c:pt idx="3239">
                  <c:v>-3.9000000000000004</c:v>
                </c:pt>
                <c:pt idx="3240">
                  <c:v>-3.9200000000000008</c:v>
                </c:pt>
                <c:pt idx="3241">
                  <c:v>-4.0000000000000009</c:v>
                </c:pt>
                <c:pt idx="3242">
                  <c:v>-4.2099999999999991</c:v>
                </c:pt>
                <c:pt idx="3243">
                  <c:v>-4.9700000000000006</c:v>
                </c:pt>
                <c:pt idx="3244">
                  <c:v>-4.2300000000000004</c:v>
                </c:pt>
                <c:pt idx="3245">
                  <c:v>-4.6099999999999994</c:v>
                </c:pt>
                <c:pt idx="3246">
                  <c:v>-4.3900000000000006</c:v>
                </c:pt>
                <c:pt idx="3247">
                  <c:v>-4.07</c:v>
                </c:pt>
                <c:pt idx="3248">
                  <c:v>-3.8900000000000006</c:v>
                </c:pt>
                <c:pt idx="3249">
                  <c:v>-4.330000000000001</c:v>
                </c:pt>
                <c:pt idx="3250">
                  <c:v>-4.45</c:v>
                </c:pt>
                <c:pt idx="3251">
                  <c:v>-4.3100000000000005</c:v>
                </c:pt>
                <c:pt idx="3252">
                  <c:v>-4.3899999999999997</c:v>
                </c:pt>
                <c:pt idx="3253">
                  <c:v>-4.3600000000000003</c:v>
                </c:pt>
                <c:pt idx="3254">
                  <c:v>-5.61</c:v>
                </c:pt>
                <c:pt idx="3255">
                  <c:v>-5.6700000000000008</c:v>
                </c:pt>
                <c:pt idx="3256">
                  <c:v>-6.68</c:v>
                </c:pt>
                <c:pt idx="3257">
                  <c:v>-6.2099999999999991</c:v>
                </c:pt>
                <c:pt idx="3258">
                  <c:v>-5.8</c:v>
                </c:pt>
                <c:pt idx="3259">
                  <c:v>#N/A</c:v>
                </c:pt>
                <c:pt idx="3260">
                  <c:v>-5.5900000000000007</c:v>
                </c:pt>
                <c:pt idx="3261">
                  <c:v>-6.16</c:v>
                </c:pt>
                <c:pt idx="3262">
                  <c:v>-6.12</c:v>
                </c:pt>
                <c:pt idx="3263">
                  <c:v>-4.33</c:v>
                </c:pt>
                <c:pt idx="3264">
                  <c:v>-5.57</c:v>
                </c:pt>
                <c:pt idx="3265">
                  <c:v>-5.75</c:v>
                </c:pt>
                <c:pt idx="3266">
                  <c:v>-5.47</c:v>
                </c:pt>
                <c:pt idx="3267">
                  <c:v>-4.3600000000000003</c:v>
                </c:pt>
                <c:pt idx="3268">
                  <c:v>-3.6099999999999994</c:v>
                </c:pt>
                <c:pt idx="3269">
                  <c:v>-4.3599999999999994</c:v>
                </c:pt>
                <c:pt idx="3270">
                  <c:v>-4.5100000000000007</c:v>
                </c:pt>
                <c:pt idx="3271">
                  <c:v>-4.51</c:v>
                </c:pt>
                <c:pt idx="3272">
                  <c:v>-4.53</c:v>
                </c:pt>
                <c:pt idx="3273">
                  <c:v>-6.43</c:v>
                </c:pt>
                <c:pt idx="3274">
                  <c:v>-4.8900000000000006</c:v>
                </c:pt>
                <c:pt idx="3275">
                  <c:v>-4.8099999999999996</c:v>
                </c:pt>
                <c:pt idx="3276">
                  <c:v>-4.1100000000000012</c:v>
                </c:pt>
                <c:pt idx="3277">
                  <c:v>-3.6700000000000008</c:v>
                </c:pt>
                <c:pt idx="3278">
                  <c:v>-4.1700000000000008</c:v>
                </c:pt>
                <c:pt idx="3279">
                  <c:v>-4.33</c:v>
                </c:pt>
                <c:pt idx="3280">
                  <c:v>-4.21</c:v>
                </c:pt>
                <c:pt idx="3281">
                  <c:v>-4.0299999999999994</c:v>
                </c:pt>
                <c:pt idx="3282">
                  <c:v>-3.9400000000000004</c:v>
                </c:pt>
                <c:pt idx="3283">
                  <c:v>-3.9900000000000011</c:v>
                </c:pt>
                <c:pt idx="3284">
                  <c:v>-4.12</c:v>
                </c:pt>
                <c:pt idx="3285">
                  <c:v>-3.9700000000000006</c:v>
                </c:pt>
                <c:pt idx="3286">
                  <c:v>-3.9699999999999989</c:v>
                </c:pt>
                <c:pt idx="3287">
                  <c:v>-4.0299999999999994</c:v>
                </c:pt>
                <c:pt idx="3288">
                  <c:v>-3.879999999999999</c:v>
                </c:pt>
                <c:pt idx="3289">
                  <c:v>-4.1900000000000013</c:v>
                </c:pt>
                <c:pt idx="3290">
                  <c:v>-4.33</c:v>
                </c:pt>
                <c:pt idx="3291">
                  <c:v>-4.3699999999999992</c:v>
                </c:pt>
                <c:pt idx="3292">
                  <c:v>-4.3100000000000005</c:v>
                </c:pt>
                <c:pt idx="3293">
                  <c:v>-3.7399999999999984</c:v>
                </c:pt>
                <c:pt idx="3294">
                  <c:v>-4.0400000000000009</c:v>
                </c:pt>
                <c:pt idx="3295">
                  <c:v>-3.92</c:v>
                </c:pt>
                <c:pt idx="3296">
                  <c:v>-3.9299999999999997</c:v>
                </c:pt>
                <c:pt idx="3297">
                  <c:v>-3.4699999999999989</c:v>
                </c:pt>
                <c:pt idx="3298">
                  <c:v>-2.67</c:v>
                </c:pt>
                <c:pt idx="3299">
                  <c:v>-3.5199999999999996</c:v>
                </c:pt>
                <c:pt idx="3300">
                  <c:v>-3.49</c:v>
                </c:pt>
                <c:pt idx="3301">
                  <c:v>#N/A</c:v>
                </c:pt>
                <c:pt idx="3302">
                  <c:v>-3.8100000000000005</c:v>
                </c:pt>
                <c:pt idx="3303">
                  <c:v>-3.3400000000000016</c:v>
                </c:pt>
                <c:pt idx="3304">
                  <c:v>-3.5199999999999996</c:v>
                </c:pt>
                <c:pt idx="3305">
                  <c:v>-3.4499999999999993</c:v>
                </c:pt>
                <c:pt idx="3306">
                  <c:v>-3.84</c:v>
                </c:pt>
                <c:pt idx="3307">
                  <c:v>-3.7200000000000006</c:v>
                </c:pt>
                <c:pt idx="3308">
                  <c:v>-2.4699999999999989</c:v>
                </c:pt>
                <c:pt idx="3309">
                  <c:v>-3.4499999999999993</c:v>
                </c:pt>
                <c:pt idx="3310">
                  <c:v>-3.4799999999999986</c:v>
                </c:pt>
                <c:pt idx="3311">
                  <c:v>-3.4500000000000011</c:v>
                </c:pt>
                <c:pt idx="3312">
                  <c:v>-3.120000000000001</c:v>
                </c:pt>
                <c:pt idx="3313">
                  <c:v>-2.6099999999999994</c:v>
                </c:pt>
                <c:pt idx="3314">
                  <c:v>-3.1300000000000008</c:v>
                </c:pt>
                <c:pt idx="3315">
                  <c:v>-3.1500000000000004</c:v>
                </c:pt>
                <c:pt idx="3316">
                  <c:v>-3.3000000000000007</c:v>
                </c:pt>
                <c:pt idx="3317">
                  <c:v>-3.0200000000000005</c:v>
                </c:pt>
                <c:pt idx="3318">
                  <c:v>-3.04</c:v>
                </c:pt>
                <c:pt idx="3319">
                  <c:v>-3.04</c:v>
                </c:pt>
                <c:pt idx="3320">
                  <c:v>-3.2399999999999993</c:v>
                </c:pt>
                <c:pt idx="3321">
                  <c:v>-3.169999999999999</c:v>
                </c:pt>
                <c:pt idx="3322">
                  <c:v>-3.330000000000001</c:v>
                </c:pt>
                <c:pt idx="3323">
                  <c:v>-2.34</c:v>
                </c:pt>
                <c:pt idx="3324">
                  <c:v>-2.9300000000000015</c:v>
                </c:pt>
                <c:pt idx="3325">
                  <c:v>-2.76</c:v>
                </c:pt>
                <c:pt idx="3326">
                  <c:v>-2.4299999999999997</c:v>
                </c:pt>
                <c:pt idx="3327">
                  <c:v>-2.0799999999999992</c:v>
                </c:pt>
                <c:pt idx="3328">
                  <c:v>-1.2800000000000002</c:v>
                </c:pt>
                <c:pt idx="3329">
                  <c:v>-2.09</c:v>
                </c:pt>
                <c:pt idx="3330">
                  <c:v>-2.13</c:v>
                </c:pt>
                <c:pt idx="3331">
                  <c:v>#N/A</c:v>
                </c:pt>
                <c:pt idx="3332">
                  <c:v>-2.4799999999999995</c:v>
                </c:pt>
                <c:pt idx="3333">
                  <c:v>-2.5100000000000007</c:v>
                </c:pt>
                <c:pt idx="3334">
                  <c:v>-2.1599999999999993</c:v>
                </c:pt>
                <c:pt idx="3335">
                  <c:v>-1.8999999999999995</c:v>
                </c:pt>
                <c:pt idx="3336">
                  <c:v>-1.8200000000000012</c:v>
                </c:pt>
                <c:pt idx="3337">
                  <c:v>-1.8600000000000003</c:v>
                </c:pt>
                <c:pt idx="3338">
                  <c:v>-2.1899999999999995</c:v>
                </c:pt>
                <c:pt idx="3339">
                  <c:v>-1.8199999999999994</c:v>
                </c:pt>
                <c:pt idx="3340">
                  <c:v>-1.8500000000000005</c:v>
                </c:pt>
                <c:pt idx="3341">
                  <c:v>-1.8600000000000003</c:v>
                </c:pt>
                <c:pt idx="3342">
                  <c:v>-1.7400000000000002</c:v>
                </c:pt>
                <c:pt idx="3343">
                  <c:v>-2.1000000000000005</c:v>
                </c:pt>
                <c:pt idx="3344">
                  <c:v>-1.87</c:v>
                </c:pt>
                <c:pt idx="3345">
                  <c:v>-1.8500000000000005</c:v>
                </c:pt>
                <c:pt idx="3346">
                  <c:v>-1.9699999999999998</c:v>
                </c:pt>
                <c:pt idx="3347">
                  <c:v>#N/A</c:v>
                </c:pt>
                <c:pt idx="3348">
                  <c:v>-1.3499999999999996</c:v>
                </c:pt>
                <c:pt idx="3349">
                  <c:v>-1.8699999999999992</c:v>
                </c:pt>
                <c:pt idx="3350">
                  <c:v>-1.830000000000001</c:v>
                </c:pt>
                <c:pt idx="3351">
                  <c:v>#N/A</c:v>
                </c:pt>
                <c:pt idx="3352">
                  <c:v>-1.62</c:v>
                </c:pt>
                <c:pt idx="3353">
                  <c:v>-0.65000000000000036</c:v>
                </c:pt>
                <c:pt idx="3354">
                  <c:v>-1.6000000000000005</c:v>
                </c:pt>
                <c:pt idx="3355">
                  <c:v>-1.6599999999999993</c:v>
                </c:pt>
                <c:pt idx="3356">
                  <c:v>-1.8400000000000007</c:v>
                </c:pt>
                <c:pt idx="3357">
                  <c:v>-1.87</c:v>
                </c:pt>
                <c:pt idx="3358">
                  <c:v>-1.6899999999999995</c:v>
                </c:pt>
                <c:pt idx="3359">
                  <c:v>-1.8000000000000007</c:v>
                </c:pt>
                <c:pt idx="3360">
                  <c:v>-1.8100000000000005</c:v>
                </c:pt>
                <c:pt idx="3361">
                  <c:v>-1.88</c:v>
                </c:pt>
                <c:pt idx="3362">
                  <c:v>-1.8999999999999995</c:v>
                </c:pt>
                <c:pt idx="3363">
                  <c:v>-1.9200000000000008</c:v>
                </c:pt>
                <c:pt idx="3364">
                  <c:v>#N/A</c:v>
                </c:pt>
                <c:pt idx="3365">
                  <c:v>-1.830000000000001</c:v>
                </c:pt>
                <c:pt idx="3366">
                  <c:v>-1.7000000000000002</c:v>
                </c:pt>
                <c:pt idx="3367">
                  <c:v>-1.1500000000000004</c:v>
                </c:pt>
                <c:pt idx="3368">
                  <c:v>0.79999999999999982</c:v>
                </c:pt>
                <c:pt idx="3369">
                  <c:v>-1.2500000000000009</c:v>
                </c:pt>
                <c:pt idx="3370">
                  <c:v>-1.2799999999999994</c:v>
                </c:pt>
                <c:pt idx="3371">
                  <c:v>-1.5</c:v>
                </c:pt>
                <c:pt idx="3372">
                  <c:v>-1.5299999999999994</c:v>
                </c:pt>
                <c:pt idx="3373">
                  <c:v>-1.3199999999999994</c:v>
                </c:pt>
                <c:pt idx="3374">
                  <c:v>-1.330000000000001</c:v>
                </c:pt>
                <c:pt idx="3375">
                  <c:v>-1.37</c:v>
                </c:pt>
                <c:pt idx="3376">
                  <c:v>-1.4299999999999997</c:v>
                </c:pt>
                <c:pt idx="3377">
                  <c:v>-1.2499999999999991</c:v>
                </c:pt>
                <c:pt idx="3378">
                  <c:v>-1.5299999999999994</c:v>
                </c:pt>
                <c:pt idx="3379">
                  <c:v>-1.3200000000000003</c:v>
                </c:pt>
                <c:pt idx="3380">
                  <c:v>-1.370000000000001</c:v>
                </c:pt>
                <c:pt idx="3381">
                  <c:v>-1.3499999999999996</c:v>
                </c:pt>
                <c:pt idx="3382">
                  <c:v>-0.51000000000000068</c:v>
                </c:pt>
                <c:pt idx="3383">
                  <c:v>#N/A</c:v>
                </c:pt>
                <c:pt idx="3384">
                  <c:v>-1.3999999999999995</c:v>
                </c:pt>
                <c:pt idx="3385">
                  <c:v>-1.3999999999999995</c:v>
                </c:pt>
                <c:pt idx="3386">
                  <c:v>-1.1800000000000006</c:v>
                </c:pt>
                <c:pt idx="3387">
                  <c:v>3.5300000000000002</c:v>
                </c:pt>
                <c:pt idx="3388">
                  <c:v>#N/A</c:v>
                </c:pt>
                <c:pt idx="3389">
                  <c:v>-1.1300000000000008</c:v>
                </c:pt>
                <c:pt idx="3390">
                  <c:v>-0.9399999999999995</c:v>
                </c:pt>
                <c:pt idx="3391">
                  <c:v>-0.45999999999999996</c:v>
                </c:pt>
                <c:pt idx="3392">
                  <c:v>8.0000000000000071E-2</c:v>
                </c:pt>
                <c:pt idx="3393">
                  <c:v>2.2699999999999996</c:v>
                </c:pt>
                <c:pt idx="3394">
                  <c:v>8.0000000000000071E-2</c:v>
                </c:pt>
                <c:pt idx="3395">
                  <c:v>0.12999999999999989</c:v>
                </c:pt>
                <c:pt idx="3396">
                  <c:v>0.17999999999999972</c:v>
                </c:pt>
                <c:pt idx="3397">
                  <c:v>0.40000000000000036</c:v>
                </c:pt>
                <c:pt idx="3398">
                  <c:v>0.34999999999999964</c:v>
                </c:pt>
                <c:pt idx="3399">
                  <c:v>0.58000000000000007</c:v>
                </c:pt>
                <c:pt idx="3400">
                  <c:v>0.58000000000000007</c:v>
                </c:pt>
                <c:pt idx="3401">
                  <c:v>0.54999999999999982</c:v>
                </c:pt>
                <c:pt idx="3402">
                  <c:v>0.38999999999999968</c:v>
                </c:pt>
                <c:pt idx="3403">
                  <c:v>-0.67999999999999972</c:v>
                </c:pt>
                <c:pt idx="3404">
                  <c:v>0.51000000000000068</c:v>
                </c:pt>
                <c:pt idx="3405">
                  <c:v>0.63999999999999968</c:v>
                </c:pt>
                <c:pt idx="3406">
                  <c:v>0.4300000000000006</c:v>
                </c:pt>
                <c:pt idx="3407">
                  <c:v>0.49000000000000021</c:v>
                </c:pt>
                <c:pt idx="3408">
                  <c:v>0.99000000000000021</c:v>
                </c:pt>
                <c:pt idx="3409">
                  <c:v>0.73000000000000043</c:v>
                </c:pt>
                <c:pt idx="3410">
                  <c:v>0.77000000000000046</c:v>
                </c:pt>
                <c:pt idx="3411">
                  <c:v>0.75999999999999979</c:v>
                </c:pt>
                <c:pt idx="3412">
                  <c:v>0.88999999999999968</c:v>
                </c:pt>
                <c:pt idx="3413">
                  <c:v>2.5099999999999998</c:v>
                </c:pt>
                <c:pt idx="3414">
                  <c:v>1.2199999999999998</c:v>
                </c:pt>
                <c:pt idx="3415">
                  <c:v>1.21</c:v>
                </c:pt>
                <c:pt idx="3416">
                  <c:v>1.0700000000000003</c:v>
                </c:pt>
                <c:pt idx="3417">
                  <c:v>0.9399999999999995</c:v>
                </c:pt>
                <c:pt idx="3418">
                  <c:v>#N/A</c:v>
                </c:pt>
                <c:pt idx="3419">
                  <c:v>1.1100000000000003</c:v>
                </c:pt>
                <c:pt idx="3420">
                  <c:v>1.0599999999999996</c:v>
                </c:pt>
                <c:pt idx="3421">
                  <c:v>#N/A</c:v>
                </c:pt>
                <c:pt idx="3422">
                  <c:v>1.0600000000000005</c:v>
                </c:pt>
                <c:pt idx="3423">
                  <c:v>0.95000000000000018</c:v>
                </c:pt>
                <c:pt idx="3424">
                  <c:v>1.1299999999999999</c:v>
                </c:pt>
                <c:pt idx="3425">
                  <c:v>1.08</c:v>
                </c:pt>
                <c:pt idx="3426">
                  <c:v>1.3600000000000003</c:v>
                </c:pt>
                <c:pt idx="3427">
                  <c:v>1.4699999999999998</c:v>
                </c:pt>
                <c:pt idx="3428">
                  <c:v>1.0199999999999996</c:v>
                </c:pt>
                <c:pt idx="3429">
                  <c:v>1.46</c:v>
                </c:pt>
                <c:pt idx="3430">
                  <c:v>1.3899999999999997</c:v>
                </c:pt>
                <c:pt idx="3431">
                  <c:v>1.4400000000000004</c:v>
                </c:pt>
                <c:pt idx="3432">
                  <c:v>1.62</c:v>
                </c:pt>
                <c:pt idx="3433">
                  <c:v>2.4800000000000004</c:v>
                </c:pt>
                <c:pt idx="3434">
                  <c:v>1.79</c:v>
                </c:pt>
                <c:pt idx="3435">
                  <c:v>1.7399999999999993</c:v>
                </c:pt>
                <c:pt idx="3436">
                  <c:v>1.88</c:v>
                </c:pt>
                <c:pt idx="3437">
                  <c:v>2.17</c:v>
                </c:pt>
                <c:pt idx="3438">
                  <c:v>3.62</c:v>
                </c:pt>
                <c:pt idx="3439">
                  <c:v>2.0699999999999994</c:v>
                </c:pt>
                <c:pt idx="3440">
                  <c:v>2.1399999999999997</c:v>
                </c:pt>
                <c:pt idx="3441">
                  <c:v>2.2000000000000002</c:v>
                </c:pt>
                <c:pt idx="3442">
                  <c:v>2.2700000000000005</c:v>
                </c:pt>
                <c:pt idx="3443">
                  <c:v>2.8499999999999996</c:v>
                </c:pt>
                <c:pt idx="3444">
                  <c:v>2.4900000000000002</c:v>
                </c:pt>
                <c:pt idx="3445">
                  <c:v>2.3200000000000003</c:v>
                </c:pt>
                <c:pt idx="3446">
                  <c:v>2.370000000000001</c:v>
                </c:pt>
                <c:pt idx="3447">
                  <c:v>2.6499999999999995</c:v>
                </c:pt>
                <c:pt idx="3448">
                  <c:v>2.42</c:v>
                </c:pt>
                <c:pt idx="3449">
                  <c:v>2.5700000000000003</c:v>
                </c:pt>
                <c:pt idx="3450">
                  <c:v>#N/A</c:v>
                </c:pt>
                <c:pt idx="3451">
                  <c:v>2.62</c:v>
                </c:pt>
                <c:pt idx="3452">
                  <c:v>2.5999999999999996</c:v>
                </c:pt>
                <c:pt idx="3453">
                  <c:v>2.6700000000000008</c:v>
                </c:pt>
                <c:pt idx="3454">
                  <c:v>2.7200000000000006</c:v>
                </c:pt>
                <c:pt idx="3455">
                  <c:v>2.9000000000000004</c:v>
                </c:pt>
                <c:pt idx="3456">
                  <c:v>2.8899999999999997</c:v>
                </c:pt>
                <c:pt idx="3457">
                  <c:v>2.9900000000000011</c:v>
                </c:pt>
                <c:pt idx="3458">
                  <c:v>2.99</c:v>
                </c:pt>
                <c:pt idx="3459">
                  <c:v>2.88</c:v>
                </c:pt>
                <c:pt idx="3460">
                  <c:v>2.830000000000001</c:v>
                </c:pt>
                <c:pt idx="3461">
                  <c:v>2.7</c:v>
                </c:pt>
                <c:pt idx="3462">
                  <c:v>2.6799999999999997</c:v>
                </c:pt>
                <c:pt idx="3463">
                  <c:v>2.46</c:v>
                </c:pt>
                <c:pt idx="3464">
                  <c:v>2.620000000000001</c:v>
                </c:pt>
                <c:pt idx="3465">
                  <c:v>2.6999999999999993</c:v>
                </c:pt>
                <c:pt idx="3466">
                  <c:v>2.7600000000000007</c:v>
                </c:pt>
                <c:pt idx="3467">
                  <c:v>2.9800000000000004</c:v>
                </c:pt>
                <c:pt idx="3468">
                  <c:v>2.6999999999999993</c:v>
                </c:pt>
                <c:pt idx="3469">
                  <c:v>2.71</c:v>
                </c:pt>
                <c:pt idx="3470">
                  <c:v>2.7800000000000002</c:v>
                </c:pt>
                <c:pt idx="3471">
                  <c:v>2.8499999999999996</c:v>
                </c:pt>
                <c:pt idx="3472">
                  <c:v>2.88</c:v>
                </c:pt>
                <c:pt idx="3473">
                  <c:v>1.2800000000000002</c:v>
                </c:pt>
                <c:pt idx="3474">
                  <c:v>2.7600000000000007</c:v>
                </c:pt>
                <c:pt idx="3475">
                  <c:v>2.6199999999999992</c:v>
                </c:pt>
                <c:pt idx="3476">
                  <c:v>2.67</c:v>
                </c:pt>
                <c:pt idx="3477">
                  <c:v>2.76</c:v>
                </c:pt>
                <c:pt idx="3478">
                  <c:v>2.91</c:v>
                </c:pt>
                <c:pt idx="3479">
                  <c:v>2.7199999999999998</c:v>
                </c:pt>
                <c:pt idx="3480">
                  <c:v>2.84</c:v>
                </c:pt>
                <c:pt idx="3481">
                  <c:v>2.8200000000000003</c:v>
                </c:pt>
                <c:pt idx="3482">
                  <c:v>2.9400000000000004</c:v>
                </c:pt>
                <c:pt idx="3483">
                  <c:v>3.0699999999999994</c:v>
                </c:pt>
                <c:pt idx="3484">
                  <c:v>2.9299999999999997</c:v>
                </c:pt>
                <c:pt idx="3485">
                  <c:v>2.91</c:v>
                </c:pt>
                <c:pt idx="3486">
                  <c:v>2.87</c:v>
                </c:pt>
                <c:pt idx="3487">
                  <c:v>2.95</c:v>
                </c:pt>
                <c:pt idx="3488">
                  <c:v>2.62</c:v>
                </c:pt>
                <c:pt idx="3489">
                  <c:v>2.9699999999999998</c:v>
                </c:pt>
                <c:pt idx="3490">
                  <c:v>2.9499999999999993</c:v>
                </c:pt>
                <c:pt idx="3491">
                  <c:v>#N/A</c:v>
                </c:pt>
                <c:pt idx="3492">
                  <c:v>2.87</c:v>
                </c:pt>
                <c:pt idx="3493">
                  <c:v>2.4799999999999995</c:v>
                </c:pt>
                <c:pt idx="3494">
                  <c:v>3.0199999999999996</c:v>
                </c:pt>
                <c:pt idx="3495">
                  <c:v>2.8099999999999987</c:v>
                </c:pt>
                <c:pt idx="3496">
                  <c:v>2.6499999999999995</c:v>
                </c:pt>
                <c:pt idx="3497">
                  <c:v>2.6500000000000004</c:v>
                </c:pt>
                <c:pt idx="3498">
                  <c:v>2.87</c:v>
                </c:pt>
                <c:pt idx="3499">
                  <c:v>2.8</c:v>
                </c:pt>
                <c:pt idx="3500">
                  <c:v>2.6799999999999997</c:v>
                </c:pt>
                <c:pt idx="3501">
                  <c:v>2.6000000000000005</c:v>
                </c:pt>
                <c:pt idx="3502">
                  <c:v>2.71</c:v>
                </c:pt>
                <c:pt idx="3503">
                  <c:v>2.5900000000000007</c:v>
                </c:pt>
                <c:pt idx="3504">
                  <c:v>2.4900000000000002</c:v>
                </c:pt>
                <c:pt idx="3505">
                  <c:v>2.4900000000000002</c:v>
                </c:pt>
                <c:pt idx="3506">
                  <c:v>2.3200000000000003</c:v>
                </c:pt>
                <c:pt idx="3507">
                  <c:v>2.29</c:v>
                </c:pt>
                <c:pt idx="3508">
                  <c:v>2.2400000000000002</c:v>
                </c:pt>
                <c:pt idx="3509">
                  <c:v>2.37</c:v>
                </c:pt>
                <c:pt idx="3510">
                  <c:v>2.3900000000000006</c:v>
                </c:pt>
                <c:pt idx="3511">
                  <c:v>2.0100000000000007</c:v>
                </c:pt>
                <c:pt idx="3512">
                  <c:v>1.9500000000000002</c:v>
                </c:pt>
                <c:pt idx="3513">
                  <c:v>1.8899999999999997</c:v>
                </c:pt>
                <c:pt idx="3514">
                  <c:v>1.6700000000000008</c:v>
                </c:pt>
                <c:pt idx="3515">
                  <c:v>1.3399999999999999</c:v>
                </c:pt>
                <c:pt idx="3516">
                  <c:v>1.9900000000000002</c:v>
                </c:pt>
                <c:pt idx="3517">
                  <c:v>1.8499999999999996</c:v>
                </c:pt>
                <c:pt idx="3518">
                  <c:v>2.080000000000001</c:v>
                </c:pt>
                <c:pt idx="3519">
                  <c:v>1.8100000000000005</c:v>
                </c:pt>
                <c:pt idx="3520">
                  <c:v>#N/A</c:v>
                </c:pt>
                <c:pt idx="3521">
                  <c:v>1.7800000000000002</c:v>
                </c:pt>
                <c:pt idx="3522">
                  <c:v>2.25</c:v>
                </c:pt>
                <c:pt idx="3523">
                  <c:v>2.6199999999999992</c:v>
                </c:pt>
                <c:pt idx="3524">
                  <c:v>2.13</c:v>
                </c:pt>
                <c:pt idx="3525">
                  <c:v>2.1500000000000004</c:v>
                </c:pt>
                <c:pt idx="3526">
                  <c:v>2.0700000000000003</c:v>
                </c:pt>
                <c:pt idx="3527">
                  <c:v>2.0600000000000005</c:v>
                </c:pt>
                <c:pt idx="3528">
                  <c:v>1.7599999999999998</c:v>
                </c:pt>
                <c:pt idx="3529">
                  <c:v>1.9699999999999989</c:v>
                </c:pt>
                <c:pt idx="3530">
                  <c:v>1.9900000000000002</c:v>
                </c:pt>
                <c:pt idx="3531">
                  <c:v>1.9900000000000002</c:v>
                </c:pt>
                <c:pt idx="3532">
                  <c:v>2</c:v>
                </c:pt>
                <c:pt idx="3533">
                  <c:v>1.5899999999999999</c:v>
                </c:pt>
                <c:pt idx="3534">
                  <c:v>1.7800000000000002</c:v>
                </c:pt>
                <c:pt idx="3535">
                  <c:v>1.8099999999999996</c:v>
                </c:pt>
                <c:pt idx="3536">
                  <c:v>1.8599999999999994</c:v>
                </c:pt>
                <c:pt idx="3537">
                  <c:v>1.9700000000000006</c:v>
                </c:pt>
                <c:pt idx="3538">
                  <c:v>2.0499999999999998</c:v>
                </c:pt>
                <c:pt idx="3539">
                  <c:v>1.9699999999999989</c:v>
                </c:pt>
                <c:pt idx="3540">
                  <c:v>2.0199999999999996</c:v>
                </c:pt>
                <c:pt idx="3541">
                  <c:v>2.1099999999999994</c:v>
                </c:pt>
                <c:pt idx="3542">
                  <c:v>2.2199999999999989</c:v>
                </c:pt>
                <c:pt idx="3543">
                  <c:v>3.1000000000000005</c:v>
                </c:pt>
                <c:pt idx="3544">
                  <c:v>2.3400000000000007</c:v>
                </c:pt>
                <c:pt idx="3545">
                  <c:v>2.3600000000000003</c:v>
                </c:pt>
                <c:pt idx="3546">
                  <c:v>2.2500000000000009</c:v>
                </c:pt>
                <c:pt idx="3547">
                  <c:v>2.29</c:v>
                </c:pt>
                <c:pt idx="3548">
                  <c:v>2.3000000000000007</c:v>
                </c:pt>
                <c:pt idx="3549">
                  <c:v>2.3899999999999997</c:v>
                </c:pt>
                <c:pt idx="3550">
                  <c:v>2.4300000000000006</c:v>
                </c:pt>
                <c:pt idx="3551">
                  <c:v>2.3100000000000005</c:v>
                </c:pt>
                <c:pt idx="3552">
                  <c:v>2.1799999999999997</c:v>
                </c:pt>
                <c:pt idx="3553">
                  <c:v>2</c:v>
                </c:pt>
                <c:pt idx="3554">
                  <c:v>2.1400000000000006</c:v>
                </c:pt>
                <c:pt idx="3555">
                  <c:v>2.1400000000000006</c:v>
                </c:pt>
                <c:pt idx="3556">
                  <c:v>2.1500000000000012</c:v>
                </c:pt>
                <c:pt idx="3557">
                  <c:v>2.2200000000000006</c:v>
                </c:pt>
                <c:pt idx="3558">
                  <c:v>2.5599999999999996</c:v>
                </c:pt>
                <c:pt idx="3559">
                  <c:v>2.1099999999999994</c:v>
                </c:pt>
                <c:pt idx="3560">
                  <c:v>2.0900000000000007</c:v>
                </c:pt>
                <c:pt idx="3561">
                  <c:v>#N/A</c:v>
                </c:pt>
                <c:pt idx="3562">
                  <c:v>1.9699999999999998</c:v>
                </c:pt>
                <c:pt idx="3563">
                  <c:v>2.8199999999999994</c:v>
                </c:pt>
                <c:pt idx="3564">
                  <c:v>2.0999999999999988</c:v>
                </c:pt>
                <c:pt idx="3565">
                  <c:v>2.1499999999999995</c:v>
                </c:pt>
                <c:pt idx="3566">
                  <c:v>2.169999999999999</c:v>
                </c:pt>
                <c:pt idx="3567">
                  <c:v>2.3100000000000005</c:v>
                </c:pt>
                <c:pt idx="3568">
                  <c:v>2.4800000000000004</c:v>
                </c:pt>
                <c:pt idx="3569">
                  <c:v>2.330000000000001</c:v>
                </c:pt>
                <c:pt idx="3570">
                  <c:v>2.2400000000000002</c:v>
                </c:pt>
                <c:pt idx="3571">
                  <c:v>2.17</c:v>
                </c:pt>
                <c:pt idx="3572">
                  <c:v>2.3099999999999996</c:v>
                </c:pt>
                <c:pt idx="3573">
                  <c:v>2.4999999999999991</c:v>
                </c:pt>
                <c:pt idx="3574">
                  <c:v>2.1900000000000004</c:v>
                </c:pt>
                <c:pt idx="3575">
                  <c:v>2.21</c:v>
                </c:pt>
                <c:pt idx="3576">
                  <c:v>2.1000000000000005</c:v>
                </c:pt>
                <c:pt idx="3577">
                  <c:v>2.09</c:v>
                </c:pt>
                <c:pt idx="3578">
                  <c:v>1.7700000000000005</c:v>
                </c:pt>
                <c:pt idx="3579">
                  <c:v>2.0000000000000009</c:v>
                </c:pt>
                <c:pt idx="3580">
                  <c:v>2.0299999999999994</c:v>
                </c:pt>
                <c:pt idx="3581">
                  <c:v>2.0400000000000009</c:v>
                </c:pt>
                <c:pt idx="3582">
                  <c:v>2.2600000000000007</c:v>
                </c:pt>
                <c:pt idx="3583">
                  <c:v>2.2300000000000004</c:v>
                </c:pt>
                <c:pt idx="3584">
                  <c:v>2.1399999999999997</c:v>
                </c:pt>
                <c:pt idx="3585">
                  <c:v>2.1500000000000004</c:v>
                </c:pt>
                <c:pt idx="3586">
                  <c:v>2.2700000000000005</c:v>
                </c:pt>
                <c:pt idx="3587">
                  <c:v>2.5300000000000002</c:v>
                </c:pt>
                <c:pt idx="3588">
                  <c:v>2.5700000000000003</c:v>
                </c:pt>
                <c:pt idx="3589">
                  <c:v>2.3600000000000003</c:v>
                </c:pt>
                <c:pt idx="3590">
                  <c:v>2.3600000000000003</c:v>
                </c:pt>
                <c:pt idx="3591">
                  <c:v>#N/A</c:v>
                </c:pt>
                <c:pt idx="3592">
                  <c:v>2.4299999999999997</c:v>
                </c:pt>
                <c:pt idx="3593">
                  <c:v>2.2399999999999993</c:v>
                </c:pt>
                <c:pt idx="3594">
                  <c:v>2.29</c:v>
                </c:pt>
                <c:pt idx="3595">
                  <c:v>2.3900000000000006</c:v>
                </c:pt>
                <c:pt idx="3596">
                  <c:v>2.3000000000000007</c:v>
                </c:pt>
                <c:pt idx="3597">
                  <c:v>2.330000000000001</c:v>
                </c:pt>
                <c:pt idx="3598">
                  <c:v>2.2800000000000011</c:v>
                </c:pt>
                <c:pt idx="3599">
                  <c:v>2.33</c:v>
                </c:pt>
                <c:pt idx="3600">
                  <c:v>2.3600000000000003</c:v>
                </c:pt>
                <c:pt idx="3601">
                  <c:v>2.33</c:v>
                </c:pt>
                <c:pt idx="3602">
                  <c:v>2.3600000000000003</c:v>
                </c:pt>
                <c:pt idx="3603">
                  <c:v>2.3100000000000005</c:v>
                </c:pt>
                <c:pt idx="3604">
                  <c:v>2.2800000000000002</c:v>
                </c:pt>
                <c:pt idx="3605">
                  <c:v>2.2599999999999998</c:v>
                </c:pt>
                <c:pt idx="3606">
                  <c:v>2.3199999999999994</c:v>
                </c:pt>
                <c:pt idx="3607">
                  <c:v>#N/A</c:v>
                </c:pt>
                <c:pt idx="3608">
                  <c:v>4.92</c:v>
                </c:pt>
                <c:pt idx="3609">
                  <c:v>2.6300000000000008</c:v>
                </c:pt>
                <c:pt idx="3610">
                  <c:v>2.6900000000000004</c:v>
                </c:pt>
                <c:pt idx="3611">
                  <c:v>2.7200000000000006</c:v>
                </c:pt>
                <c:pt idx="3612">
                  <c:v>#N/A</c:v>
                </c:pt>
                <c:pt idx="3613">
                  <c:v>2.6000000000000005</c:v>
                </c:pt>
                <c:pt idx="3614">
                  <c:v>2.7399999999999993</c:v>
                </c:pt>
                <c:pt idx="3615">
                  <c:v>2.8800000000000008</c:v>
                </c:pt>
                <c:pt idx="3616">
                  <c:v>2.7700000000000005</c:v>
                </c:pt>
                <c:pt idx="3617">
                  <c:v>2.7800000000000011</c:v>
                </c:pt>
                <c:pt idx="3618">
                  <c:v>2.8600000000000003</c:v>
                </c:pt>
                <c:pt idx="3619">
                  <c:v>2.8199999999999994</c:v>
                </c:pt>
                <c:pt idx="3620">
                  <c:v>2.9500000000000011</c:v>
                </c:pt>
                <c:pt idx="3621">
                  <c:v>2.8500000000000005</c:v>
                </c:pt>
                <c:pt idx="3622">
                  <c:v>2.9000000000000004</c:v>
                </c:pt>
                <c:pt idx="3623">
                  <c:v>2.8100000000000005</c:v>
                </c:pt>
                <c:pt idx="3624">
                  <c:v>#N/A</c:v>
                </c:pt>
                <c:pt idx="3625">
                  <c:v>2.8500000000000005</c:v>
                </c:pt>
                <c:pt idx="3626">
                  <c:v>2.8099999999999996</c:v>
                </c:pt>
                <c:pt idx="3627">
                  <c:v>2.8099999999999996</c:v>
                </c:pt>
                <c:pt idx="3628">
                  <c:v>3.1399999999999997</c:v>
                </c:pt>
                <c:pt idx="3629">
                  <c:v>2.91</c:v>
                </c:pt>
                <c:pt idx="3630">
                  <c:v>2.8200000000000012</c:v>
                </c:pt>
                <c:pt idx="3631">
                  <c:v>2.8699999999999992</c:v>
                </c:pt>
                <c:pt idx="3632">
                  <c:v>3</c:v>
                </c:pt>
                <c:pt idx="3633">
                  <c:v>3.1400000000000006</c:v>
                </c:pt>
                <c:pt idx="3634">
                  <c:v>2.91</c:v>
                </c:pt>
                <c:pt idx="3635">
                  <c:v>2.9299999999999988</c:v>
                </c:pt>
                <c:pt idx="3636">
                  <c:v>2.83</c:v>
                </c:pt>
                <c:pt idx="3637">
                  <c:v>2.8200000000000003</c:v>
                </c:pt>
                <c:pt idx="3638">
                  <c:v>3.0200000000000005</c:v>
                </c:pt>
                <c:pt idx="3639">
                  <c:v>2.74</c:v>
                </c:pt>
                <c:pt idx="3640">
                  <c:v>2.67</c:v>
                </c:pt>
                <c:pt idx="3641">
                  <c:v>2.63</c:v>
                </c:pt>
                <c:pt idx="3642">
                  <c:v>2.6900000000000004</c:v>
                </c:pt>
                <c:pt idx="3643">
                  <c:v>2.8000000000000007</c:v>
                </c:pt>
                <c:pt idx="3644">
                  <c:v>#N/A</c:v>
                </c:pt>
                <c:pt idx="3645">
                  <c:v>2.5999999999999996</c:v>
                </c:pt>
                <c:pt idx="3646">
                  <c:v>2.6500000000000004</c:v>
                </c:pt>
                <c:pt idx="3647">
                  <c:v>2.4300000000000006</c:v>
                </c:pt>
                <c:pt idx="3648">
                  <c:v>2.3899999999999997</c:v>
                </c:pt>
                <c:pt idx="3649">
                  <c:v>#N/A</c:v>
                </c:pt>
                <c:pt idx="3650">
                  <c:v>2.4899999999999993</c:v>
                </c:pt>
                <c:pt idx="3651">
                  <c:v>2.4500000000000002</c:v>
                </c:pt>
                <c:pt idx="3652">
                  <c:v>2.59</c:v>
                </c:pt>
                <c:pt idx="3653">
                  <c:v>3.4300000000000006</c:v>
                </c:pt>
                <c:pt idx="3654">
                  <c:v>2.9000000000000004</c:v>
                </c:pt>
                <c:pt idx="3655">
                  <c:v>2.9099999999999993</c:v>
                </c:pt>
                <c:pt idx="3656">
                  <c:v>2.8899999999999997</c:v>
                </c:pt>
                <c:pt idx="3657">
                  <c:v>2.8599999999999994</c:v>
                </c:pt>
                <c:pt idx="3658">
                  <c:v>2.9299999999999997</c:v>
                </c:pt>
                <c:pt idx="3659">
                  <c:v>2.9200000000000008</c:v>
                </c:pt>
                <c:pt idx="3660">
                  <c:v>2.9699999999999998</c:v>
                </c:pt>
                <c:pt idx="3661">
                  <c:v>2.9699999999999998</c:v>
                </c:pt>
                <c:pt idx="3662">
                  <c:v>2.95</c:v>
                </c:pt>
                <c:pt idx="3663">
                  <c:v>2.95</c:v>
                </c:pt>
                <c:pt idx="3664">
                  <c:v>3.0300000000000002</c:v>
                </c:pt>
                <c:pt idx="3665">
                  <c:v>3.0600000000000005</c:v>
                </c:pt>
                <c:pt idx="3666">
                  <c:v>3.0200000000000005</c:v>
                </c:pt>
                <c:pt idx="3667">
                  <c:v>3.01</c:v>
                </c:pt>
                <c:pt idx="3668">
                  <c:v>2.71</c:v>
                </c:pt>
                <c:pt idx="3669">
                  <c:v>3</c:v>
                </c:pt>
                <c:pt idx="3670">
                  <c:v>2.96</c:v>
                </c:pt>
                <c:pt idx="3671">
                  <c:v>2.9299999999999997</c:v>
                </c:pt>
                <c:pt idx="3672">
                  <c:v>3.0100000000000007</c:v>
                </c:pt>
                <c:pt idx="3673">
                  <c:v>3.1399999999999997</c:v>
                </c:pt>
                <c:pt idx="3674">
                  <c:v>3.0600000000000005</c:v>
                </c:pt>
                <c:pt idx="3675">
                  <c:v>3.12</c:v>
                </c:pt>
                <c:pt idx="3676">
                  <c:v>3.16</c:v>
                </c:pt>
                <c:pt idx="3677">
                  <c:v>3.25</c:v>
                </c:pt>
                <c:pt idx="3678">
                  <c:v>3.0999999999999996</c:v>
                </c:pt>
                <c:pt idx="3679">
                  <c:v>#N/A</c:v>
                </c:pt>
                <c:pt idx="3680">
                  <c:v>3.0200000000000005</c:v>
                </c:pt>
                <c:pt idx="3681">
                  <c:v>#N/A</c:v>
                </c:pt>
                <c:pt idx="3682">
                  <c:v>2.9400000000000004</c:v>
                </c:pt>
                <c:pt idx="3683">
                  <c:v>3.67</c:v>
                </c:pt>
                <c:pt idx="3684">
                  <c:v>3.01</c:v>
                </c:pt>
                <c:pt idx="3685">
                  <c:v>3.0399999999999991</c:v>
                </c:pt>
                <c:pt idx="3686">
                  <c:v>2.92</c:v>
                </c:pt>
                <c:pt idx="3687">
                  <c:v>2.8500000000000005</c:v>
                </c:pt>
                <c:pt idx="3688">
                  <c:v>2.71</c:v>
                </c:pt>
                <c:pt idx="3689">
                  <c:v>2.8499999999999996</c:v>
                </c:pt>
                <c:pt idx="3690">
                  <c:v>2.88</c:v>
                </c:pt>
                <c:pt idx="3691">
                  <c:v>2.6500000000000004</c:v>
                </c:pt>
                <c:pt idx="3692">
                  <c:v>2.8100000000000005</c:v>
                </c:pt>
                <c:pt idx="3693">
                  <c:v>2.87</c:v>
                </c:pt>
                <c:pt idx="3694">
                  <c:v>2.8999999999999995</c:v>
                </c:pt>
                <c:pt idx="3695">
                  <c:v>2.83</c:v>
                </c:pt>
                <c:pt idx="3696">
                  <c:v>2.8999999999999995</c:v>
                </c:pt>
                <c:pt idx="3697">
                  <c:v>3</c:v>
                </c:pt>
                <c:pt idx="3698">
                  <c:v>3.2699999999999996</c:v>
                </c:pt>
                <c:pt idx="3699">
                  <c:v>2.9499999999999993</c:v>
                </c:pt>
                <c:pt idx="3700">
                  <c:v>2.9000000000000004</c:v>
                </c:pt>
                <c:pt idx="3701">
                  <c:v>2.9300000000000006</c:v>
                </c:pt>
                <c:pt idx="3702">
                  <c:v>2.99</c:v>
                </c:pt>
                <c:pt idx="3703">
                  <c:v>3.2</c:v>
                </c:pt>
                <c:pt idx="3704">
                  <c:v>2.9000000000000004</c:v>
                </c:pt>
                <c:pt idx="3705">
                  <c:v>2.9400000000000004</c:v>
                </c:pt>
                <c:pt idx="3706">
                  <c:v>2.92</c:v>
                </c:pt>
                <c:pt idx="3707">
                  <c:v>2.95</c:v>
                </c:pt>
                <c:pt idx="3708">
                  <c:v>2.8000000000000007</c:v>
                </c:pt>
                <c:pt idx="3709">
                  <c:v>2.83</c:v>
                </c:pt>
                <c:pt idx="3710">
                  <c:v>2.88</c:v>
                </c:pt>
                <c:pt idx="3711">
                  <c:v>2.83</c:v>
                </c:pt>
                <c:pt idx="3712">
                  <c:v>2.7700000000000005</c:v>
                </c:pt>
                <c:pt idx="3713">
                  <c:v>2.59</c:v>
                </c:pt>
                <c:pt idx="3714">
                  <c:v>2.8499999999999996</c:v>
                </c:pt>
                <c:pt idx="3715">
                  <c:v>2.88</c:v>
                </c:pt>
                <c:pt idx="3716">
                  <c:v>2.88</c:v>
                </c:pt>
                <c:pt idx="3717">
                  <c:v>2.87</c:v>
                </c:pt>
                <c:pt idx="3718">
                  <c:v>3.13</c:v>
                </c:pt>
                <c:pt idx="3719">
                  <c:v>2.8</c:v>
                </c:pt>
                <c:pt idx="3720">
                  <c:v>2.8199999999999994</c:v>
                </c:pt>
                <c:pt idx="3721">
                  <c:v>2.76</c:v>
                </c:pt>
                <c:pt idx="3722">
                  <c:v>2.75</c:v>
                </c:pt>
                <c:pt idx="3723">
                  <c:v>2.4699999999999998</c:v>
                </c:pt>
                <c:pt idx="3724">
                  <c:v>2.7</c:v>
                </c:pt>
                <c:pt idx="3725">
                  <c:v>#N/A</c:v>
                </c:pt>
                <c:pt idx="3726">
                  <c:v>2.7699999999999996</c:v>
                </c:pt>
                <c:pt idx="3727">
                  <c:v>2.7199999999999998</c:v>
                </c:pt>
                <c:pt idx="3728">
                  <c:v>2.37</c:v>
                </c:pt>
                <c:pt idx="3729">
                  <c:v>2.6899999999999995</c:v>
                </c:pt>
                <c:pt idx="3730">
                  <c:v>2.7299999999999995</c:v>
                </c:pt>
                <c:pt idx="3731">
                  <c:v>2.71</c:v>
                </c:pt>
                <c:pt idx="3732">
                  <c:v>2.6799999999999997</c:v>
                </c:pt>
                <c:pt idx="3733">
                  <c:v>2.3499999999999996</c:v>
                </c:pt>
                <c:pt idx="3734">
                  <c:v>2.6100000000000003</c:v>
                </c:pt>
                <c:pt idx="3735">
                  <c:v>2.5700000000000003</c:v>
                </c:pt>
                <c:pt idx="3736">
                  <c:v>2.6300000000000008</c:v>
                </c:pt>
                <c:pt idx="3737">
                  <c:v>2.6799999999999997</c:v>
                </c:pt>
                <c:pt idx="3738">
                  <c:v>2.8199999999999994</c:v>
                </c:pt>
                <c:pt idx="3739">
                  <c:v>2.84</c:v>
                </c:pt>
                <c:pt idx="3740">
                  <c:v>2.9000000000000004</c:v>
                </c:pt>
                <c:pt idx="3741">
                  <c:v>2.8600000000000003</c:v>
                </c:pt>
                <c:pt idx="3742">
                  <c:v>2.87</c:v>
                </c:pt>
                <c:pt idx="3743">
                  <c:v>2.7700000000000005</c:v>
                </c:pt>
                <c:pt idx="3744">
                  <c:v>2.79</c:v>
                </c:pt>
                <c:pt idx="3745">
                  <c:v>2.7199999999999998</c:v>
                </c:pt>
                <c:pt idx="3746">
                  <c:v>2.58</c:v>
                </c:pt>
                <c:pt idx="3747">
                  <c:v>2.5500000000000007</c:v>
                </c:pt>
                <c:pt idx="3748">
                  <c:v>2.46</c:v>
                </c:pt>
                <c:pt idx="3749">
                  <c:v>2.4800000000000004</c:v>
                </c:pt>
                <c:pt idx="3750">
                  <c:v>2.4900000000000002</c:v>
                </c:pt>
                <c:pt idx="3751">
                  <c:v>2.5</c:v>
                </c:pt>
                <c:pt idx="3752">
                  <c:v>2.5200000000000005</c:v>
                </c:pt>
                <c:pt idx="3753">
                  <c:v>2.3500000000000005</c:v>
                </c:pt>
                <c:pt idx="3754">
                  <c:v>2.38</c:v>
                </c:pt>
                <c:pt idx="3755">
                  <c:v>2.29</c:v>
                </c:pt>
                <c:pt idx="3756">
                  <c:v>#N/A</c:v>
                </c:pt>
                <c:pt idx="3757">
                  <c:v>2.3600000000000003</c:v>
                </c:pt>
                <c:pt idx="3758">
                  <c:v>3.04</c:v>
                </c:pt>
                <c:pt idx="3759">
                  <c:v>2.42</c:v>
                </c:pt>
                <c:pt idx="3760">
                  <c:v>2.4499999999999993</c:v>
                </c:pt>
                <c:pt idx="3761">
                  <c:v>2.4299999999999997</c:v>
                </c:pt>
                <c:pt idx="3762">
                  <c:v>2.42</c:v>
                </c:pt>
                <c:pt idx="3763">
                  <c:v>2.5600000000000005</c:v>
                </c:pt>
                <c:pt idx="3764">
                  <c:v>2.3900000000000006</c:v>
                </c:pt>
                <c:pt idx="3765">
                  <c:v>2.42</c:v>
                </c:pt>
                <c:pt idx="3766">
                  <c:v>2.3099999999999996</c:v>
                </c:pt>
                <c:pt idx="3767">
                  <c:v>2.2699999999999996</c:v>
                </c:pt>
                <c:pt idx="3768">
                  <c:v>2.4800000000000004</c:v>
                </c:pt>
                <c:pt idx="3769">
                  <c:v>2.29</c:v>
                </c:pt>
                <c:pt idx="3770">
                  <c:v>2.3199999999999994</c:v>
                </c:pt>
                <c:pt idx="3771">
                  <c:v>2.3099999999999996</c:v>
                </c:pt>
                <c:pt idx="3772">
                  <c:v>2.38</c:v>
                </c:pt>
                <c:pt idx="3773">
                  <c:v>2.3699999999999992</c:v>
                </c:pt>
                <c:pt idx="3774">
                  <c:v>2.34</c:v>
                </c:pt>
                <c:pt idx="3775">
                  <c:v>2.33</c:v>
                </c:pt>
                <c:pt idx="3776">
                  <c:v>2.17</c:v>
                </c:pt>
                <c:pt idx="3777">
                  <c:v>2.1900000000000004</c:v>
                </c:pt>
                <c:pt idx="3778">
                  <c:v>2.1500000000000004</c:v>
                </c:pt>
                <c:pt idx="3779">
                  <c:v>2.2999999999999998</c:v>
                </c:pt>
                <c:pt idx="3780">
                  <c:v>2.3899999999999997</c:v>
                </c:pt>
                <c:pt idx="3781">
                  <c:v>#N/A</c:v>
                </c:pt>
                <c:pt idx="3782">
                  <c:v>2.4300000000000006</c:v>
                </c:pt>
                <c:pt idx="3783">
                  <c:v>3.0199999999999996</c:v>
                </c:pt>
                <c:pt idx="3784">
                  <c:v>2.4300000000000006</c:v>
                </c:pt>
                <c:pt idx="3785">
                  <c:v>2.5200000000000005</c:v>
                </c:pt>
                <c:pt idx="3786">
                  <c:v>2.5</c:v>
                </c:pt>
                <c:pt idx="3787">
                  <c:v>2.5599999999999996</c:v>
                </c:pt>
                <c:pt idx="3788">
                  <c:v>2.5300000000000002</c:v>
                </c:pt>
                <c:pt idx="3789">
                  <c:v>2.5199999999999996</c:v>
                </c:pt>
                <c:pt idx="3790">
                  <c:v>2.5499999999999998</c:v>
                </c:pt>
                <c:pt idx="3791">
                  <c:v>2.4700000000000006</c:v>
                </c:pt>
                <c:pt idx="3792">
                  <c:v>2.5600000000000005</c:v>
                </c:pt>
                <c:pt idx="3793">
                  <c:v>2.5300000000000002</c:v>
                </c:pt>
                <c:pt idx="3794">
                  <c:v>2.5900000000000007</c:v>
                </c:pt>
                <c:pt idx="3795">
                  <c:v>2.5999999999999996</c:v>
                </c:pt>
                <c:pt idx="3796">
                  <c:v>2.59</c:v>
                </c:pt>
                <c:pt idx="3797">
                  <c:v>2.5699999999999994</c:v>
                </c:pt>
                <c:pt idx="3798">
                  <c:v>2.4399999999999995</c:v>
                </c:pt>
                <c:pt idx="3799">
                  <c:v>2.5599999999999996</c:v>
                </c:pt>
                <c:pt idx="3800">
                  <c:v>2.54</c:v>
                </c:pt>
                <c:pt idx="3801">
                  <c:v>2.4799999999999995</c:v>
                </c:pt>
                <c:pt idx="3802">
                  <c:v>2.4500000000000002</c:v>
                </c:pt>
                <c:pt idx="3803">
                  <c:v>2.29</c:v>
                </c:pt>
                <c:pt idx="3804">
                  <c:v>2.4900000000000002</c:v>
                </c:pt>
                <c:pt idx="3805">
                  <c:v>2.5999999999999996</c:v>
                </c:pt>
                <c:pt idx="3806">
                  <c:v>2.5700000000000003</c:v>
                </c:pt>
                <c:pt idx="3807">
                  <c:v>2.63</c:v>
                </c:pt>
                <c:pt idx="3808">
                  <c:v>2.6100000000000003</c:v>
                </c:pt>
                <c:pt idx="3809">
                  <c:v>2.5599999999999996</c:v>
                </c:pt>
                <c:pt idx="3810">
                  <c:v>2.54</c:v>
                </c:pt>
                <c:pt idx="3811">
                  <c:v>2.3600000000000003</c:v>
                </c:pt>
                <c:pt idx="3812">
                  <c:v>2.4400000000000004</c:v>
                </c:pt>
                <c:pt idx="3813">
                  <c:v>2.37</c:v>
                </c:pt>
                <c:pt idx="3814">
                  <c:v>2.4399999999999995</c:v>
                </c:pt>
                <c:pt idx="3815">
                  <c:v>2.4500000000000002</c:v>
                </c:pt>
                <c:pt idx="3816">
                  <c:v>2.4500000000000002</c:v>
                </c:pt>
                <c:pt idx="3817">
                  <c:v>2.5199999999999996</c:v>
                </c:pt>
                <c:pt idx="3818">
                  <c:v>2.4900000000000002</c:v>
                </c:pt>
                <c:pt idx="3819">
                  <c:v>2.41</c:v>
                </c:pt>
                <c:pt idx="3820">
                  <c:v>2.4399999999999995</c:v>
                </c:pt>
                <c:pt idx="3821">
                  <c:v>2.41</c:v>
                </c:pt>
                <c:pt idx="3822">
                  <c:v>2.3500000000000005</c:v>
                </c:pt>
                <c:pt idx="3823">
                  <c:v>2.3899999999999997</c:v>
                </c:pt>
                <c:pt idx="3824">
                  <c:v>2.3600000000000003</c:v>
                </c:pt>
                <c:pt idx="3825">
                  <c:v>2.3500000000000005</c:v>
                </c:pt>
                <c:pt idx="3826">
                  <c:v>#N/A</c:v>
                </c:pt>
                <c:pt idx="3827">
                  <c:v>2.2999999999999998</c:v>
                </c:pt>
                <c:pt idx="3828">
                  <c:v>2.76</c:v>
                </c:pt>
                <c:pt idx="3829">
                  <c:v>2.41</c:v>
                </c:pt>
                <c:pt idx="3830">
                  <c:v>2.42</c:v>
                </c:pt>
                <c:pt idx="3831">
                  <c:v>2.37</c:v>
                </c:pt>
                <c:pt idx="3832">
                  <c:v>2.4399999999999995</c:v>
                </c:pt>
                <c:pt idx="3833">
                  <c:v>2.4699999999999998</c:v>
                </c:pt>
                <c:pt idx="3834">
                  <c:v>2.3599999999999994</c:v>
                </c:pt>
                <c:pt idx="3835">
                  <c:v>2.3200000000000003</c:v>
                </c:pt>
                <c:pt idx="3836">
                  <c:v>2.2599999999999998</c:v>
                </c:pt>
                <c:pt idx="3837">
                  <c:v>2.29</c:v>
                </c:pt>
                <c:pt idx="3838">
                  <c:v>2.2800000000000002</c:v>
                </c:pt>
                <c:pt idx="3839">
                  <c:v>2.29</c:v>
                </c:pt>
                <c:pt idx="3840">
                  <c:v>2.3100000000000005</c:v>
                </c:pt>
                <c:pt idx="3841">
                  <c:v>2.2299999999999995</c:v>
                </c:pt>
                <c:pt idx="3842">
                  <c:v>2.17</c:v>
                </c:pt>
                <c:pt idx="3843">
                  <c:v>2.1199999999999992</c:v>
                </c:pt>
                <c:pt idx="3844">
                  <c:v>2.2400000000000002</c:v>
                </c:pt>
                <c:pt idx="3845">
                  <c:v>2.17</c:v>
                </c:pt>
                <c:pt idx="3846">
                  <c:v>2.1900000000000004</c:v>
                </c:pt>
                <c:pt idx="3847">
                  <c:v>2.3199999999999994</c:v>
                </c:pt>
                <c:pt idx="3848">
                  <c:v>2.9400000000000004</c:v>
                </c:pt>
                <c:pt idx="3849">
                  <c:v>2.3099999999999996</c:v>
                </c:pt>
                <c:pt idx="3850">
                  <c:v>2.38</c:v>
                </c:pt>
                <c:pt idx="3851">
                  <c:v>#N/A</c:v>
                </c:pt>
                <c:pt idx="3852">
                  <c:v>2.2599999999999998</c:v>
                </c:pt>
                <c:pt idx="3853">
                  <c:v>2.4099999999999993</c:v>
                </c:pt>
                <c:pt idx="3854">
                  <c:v>2.3499999999999996</c:v>
                </c:pt>
                <c:pt idx="3855">
                  <c:v>2.38</c:v>
                </c:pt>
                <c:pt idx="3856">
                  <c:v>2.2799999999999994</c:v>
                </c:pt>
                <c:pt idx="3857">
                  <c:v>2.38</c:v>
                </c:pt>
                <c:pt idx="3858">
                  <c:v>2.3999999999999995</c:v>
                </c:pt>
                <c:pt idx="3859">
                  <c:v>2.4099999999999993</c:v>
                </c:pt>
                <c:pt idx="3860">
                  <c:v>2.4800000000000004</c:v>
                </c:pt>
                <c:pt idx="3861">
                  <c:v>2.5200000000000005</c:v>
                </c:pt>
                <c:pt idx="3862">
                  <c:v>2.4800000000000004</c:v>
                </c:pt>
                <c:pt idx="3863">
                  <c:v>2.5</c:v>
                </c:pt>
                <c:pt idx="3864">
                  <c:v>2.4299999999999997</c:v>
                </c:pt>
                <c:pt idx="3865">
                  <c:v>2.4000000000000004</c:v>
                </c:pt>
                <c:pt idx="3866">
                  <c:v>2.34</c:v>
                </c:pt>
                <c:pt idx="3867">
                  <c:v>#N/A</c:v>
                </c:pt>
                <c:pt idx="3868">
                  <c:v>2.1300000000000008</c:v>
                </c:pt>
                <c:pt idx="3869">
                  <c:v>2.3499999999999996</c:v>
                </c:pt>
                <c:pt idx="3870">
                  <c:v>2.4500000000000002</c:v>
                </c:pt>
                <c:pt idx="3871">
                  <c:v>2.54</c:v>
                </c:pt>
                <c:pt idx="3872">
                  <c:v>2.5300000000000002</c:v>
                </c:pt>
                <c:pt idx="3873">
                  <c:v>2.38</c:v>
                </c:pt>
                <c:pt idx="3874">
                  <c:v>#N/A</c:v>
                </c:pt>
                <c:pt idx="3875">
                  <c:v>2.38</c:v>
                </c:pt>
                <c:pt idx="3876">
                  <c:v>2.3200000000000003</c:v>
                </c:pt>
                <c:pt idx="3877">
                  <c:v>2.34</c:v>
                </c:pt>
                <c:pt idx="3878">
                  <c:v>2.4500000000000002</c:v>
                </c:pt>
                <c:pt idx="3879">
                  <c:v>2.38</c:v>
                </c:pt>
                <c:pt idx="3880">
                  <c:v>2.34</c:v>
                </c:pt>
                <c:pt idx="3881">
                  <c:v>2.33</c:v>
                </c:pt>
                <c:pt idx="3882">
                  <c:v>2.3100000000000005</c:v>
                </c:pt>
                <c:pt idx="3883">
                  <c:v>2.17</c:v>
                </c:pt>
                <c:pt idx="3884">
                  <c:v>#N/A</c:v>
                </c:pt>
                <c:pt idx="3885">
                  <c:v>2.1900000000000004</c:v>
                </c:pt>
                <c:pt idx="3886">
                  <c:v>2.3099999999999996</c:v>
                </c:pt>
                <c:pt idx="3887">
                  <c:v>2.3199999999999994</c:v>
                </c:pt>
                <c:pt idx="3888">
                  <c:v>2.2999999999999998</c:v>
                </c:pt>
                <c:pt idx="3889">
                  <c:v>2.2400000000000002</c:v>
                </c:pt>
                <c:pt idx="3890">
                  <c:v>2.2300000000000004</c:v>
                </c:pt>
                <c:pt idx="3891">
                  <c:v>2.1799999999999997</c:v>
                </c:pt>
                <c:pt idx="3892">
                  <c:v>2.2199999999999998</c:v>
                </c:pt>
                <c:pt idx="3893">
                  <c:v>2.17</c:v>
                </c:pt>
                <c:pt idx="3894">
                  <c:v>2.2299999999999995</c:v>
                </c:pt>
                <c:pt idx="3895">
                  <c:v>2.1800000000000006</c:v>
                </c:pt>
                <c:pt idx="3896">
                  <c:v>2.17</c:v>
                </c:pt>
                <c:pt idx="3897">
                  <c:v>2.1999999999999993</c:v>
                </c:pt>
                <c:pt idx="3898">
                  <c:v>2.1499999999999995</c:v>
                </c:pt>
                <c:pt idx="3899">
                  <c:v>2.2299999999999995</c:v>
                </c:pt>
                <c:pt idx="3900">
                  <c:v>2.3200000000000003</c:v>
                </c:pt>
                <c:pt idx="3901">
                  <c:v>2.1899999999999995</c:v>
                </c:pt>
                <c:pt idx="3902">
                  <c:v>2.17</c:v>
                </c:pt>
                <c:pt idx="3903">
                  <c:v>2.1100000000000003</c:v>
                </c:pt>
                <c:pt idx="3904">
                  <c:v>2.2400000000000002</c:v>
                </c:pt>
                <c:pt idx="3905">
                  <c:v>#N/A</c:v>
                </c:pt>
                <c:pt idx="3906">
                  <c:v>2.1799999999999997</c:v>
                </c:pt>
                <c:pt idx="3907">
                  <c:v>2.13</c:v>
                </c:pt>
                <c:pt idx="3908">
                  <c:v>1.83</c:v>
                </c:pt>
                <c:pt idx="3909">
                  <c:v>1.8999999999999995</c:v>
                </c:pt>
                <c:pt idx="3910">
                  <c:v>2.6399999999999997</c:v>
                </c:pt>
                <c:pt idx="3911">
                  <c:v>1.9500000000000002</c:v>
                </c:pt>
                <c:pt idx="3912">
                  <c:v>2.1900000000000004</c:v>
                </c:pt>
                <c:pt idx="3913">
                  <c:v>2.58</c:v>
                </c:pt>
                <c:pt idx="3914">
                  <c:v>2.34</c:v>
                </c:pt>
                <c:pt idx="3915">
                  <c:v>2.4500000000000002</c:v>
                </c:pt>
                <c:pt idx="3916">
                  <c:v>2.54</c:v>
                </c:pt>
                <c:pt idx="3917">
                  <c:v>2.58</c:v>
                </c:pt>
                <c:pt idx="3918">
                  <c:v>3.1899999999999995</c:v>
                </c:pt>
                <c:pt idx="3919">
                  <c:v>2.58</c:v>
                </c:pt>
                <c:pt idx="3920">
                  <c:v>2.6800000000000006</c:v>
                </c:pt>
                <c:pt idx="3921">
                  <c:v>2.4800000000000004</c:v>
                </c:pt>
                <c:pt idx="3922">
                  <c:v>2.63</c:v>
                </c:pt>
                <c:pt idx="3923">
                  <c:v>2.6400000000000006</c:v>
                </c:pt>
                <c:pt idx="3924">
                  <c:v>2.62</c:v>
                </c:pt>
                <c:pt idx="3925">
                  <c:v>2.6000000000000005</c:v>
                </c:pt>
                <c:pt idx="3926">
                  <c:v>2.5499999999999998</c:v>
                </c:pt>
                <c:pt idx="3927">
                  <c:v>2.62</c:v>
                </c:pt>
                <c:pt idx="3928">
                  <c:v>2.4400000000000004</c:v>
                </c:pt>
                <c:pt idx="3929">
                  <c:v>2.7299999999999995</c:v>
                </c:pt>
                <c:pt idx="3930">
                  <c:v>2.7800000000000002</c:v>
                </c:pt>
                <c:pt idx="3931">
                  <c:v>2.75</c:v>
                </c:pt>
                <c:pt idx="3932">
                  <c:v>2.83</c:v>
                </c:pt>
                <c:pt idx="3933">
                  <c:v>3.0599999999999996</c:v>
                </c:pt>
                <c:pt idx="3934">
                  <c:v>2.88</c:v>
                </c:pt>
                <c:pt idx="3935">
                  <c:v>2.6800000000000006</c:v>
                </c:pt>
                <c:pt idx="3936">
                  <c:v>2.5999999999999996</c:v>
                </c:pt>
                <c:pt idx="3937">
                  <c:v>2.6799999999999997</c:v>
                </c:pt>
                <c:pt idx="3938">
                  <c:v>2.5</c:v>
                </c:pt>
                <c:pt idx="3939">
                  <c:v>2.67</c:v>
                </c:pt>
                <c:pt idx="3940">
                  <c:v>2.6800000000000006</c:v>
                </c:pt>
                <c:pt idx="3941">
                  <c:v>2.6499999999999995</c:v>
                </c:pt>
                <c:pt idx="3942">
                  <c:v>2.6800000000000006</c:v>
                </c:pt>
                <c:pt idx="3943">
                  <c:v>2.5499999999999998</c:v>
                </c:pt>
                <c:pt idx="3944">
                  <c:v>2.5699999999999994</c:v>
                </c:pt>
                <c:pt idx="3945">
                  <c:v>2.6900000000000004</c:v>
                </c:pt>
                <c:pt idx="3946">
                  <c:v>#N/A</c:v>
                </c:pt>
                <c:pt idx="3947">
                  <c:v>2.66</c:v>
                </c:pt>
                <c:pt idx="3948">
                  <c:v>2.6400000000000006</c:v>
                </c:pt>
                <c:pt idx="3949">
                  <c:v>2.7800000000000002</c:v>
                </c:pt>
                <c:pt idx="3950">
                  <c:v>2.8200000000000003</c:v>
                </c:pt>
                <c:pt idx="3951">
                  <c:v>2.7199999999999998</c:v>
                </c:pt>
                <c:pt idx="3952">
                  <c:v>2.79</c:v>
                </c:pt>
                <c:pt idx="3953">
                  <c:v>2.8</c:v>
                </c:pt>
                <c:pt idx="3954">
                  <c:v>2.75</c:v>
                </c:pt>
                <c:pt idx="3955">
                  <c:v>2.8200000000000003</c:v>
                </c:pt>
                <c:pt idx="3956">
                  <c:v>2.8</c:v>
                </c:pt>
                <c:pt idx="3957">
                  <c:v>2.8899999999999997</c:v>
                </c:pt>
                <c:pt idx="3958">
                  <c:v>3.09</c:v>
                </c:pt>
                <c:pt idx="3959">
                  <c:v>2.84</c:v>
                </c:pt>
                <c:pt idx="3960">
                  <c:v>2.8200000000000003</c:v>
                </c:pt>
                <c:pt idx="3961">
                  <c:v>2.7800000000000002</c:v>
                </c:pt>
                <c:pt idx="3962">
                  <c:v>2.83</c:v>
                </c:pt>
                <c:pt idx="3963">
                  <c:v>2.87</c:v>
                </c:pt>
                <c:pt idx="3964">
                  <c:v>2.8</c:v>
                </c:pt>
                <c:pt idx="3965">
                  <c:v>2.7800000000000002</c:v>
                </c:pt>
                <c:pt idx="3966">
                  <c:v>2.71</c:v>
                </c:pt>
                <c:pt idx="3967">
                  <c:v>2.7399999999999993</c:v>
                </c:pt>
                <c:pt idx="3968">
                  <c:v>2.1000000000000005</c:v>
                </c:pt>
                <c:pt idx="3969">
                  <c:v>2.7</c:v>
                </c:pt>
                <c:pt idx="3970">
                  <c:v>2.7300000000000004</c:v>
                </c:pt>
                <c:pt idx="3971">
                  <c:v>2.7299999999999995</c:v>
                </c:pt>
                <c:pt idx="3972">
                  <c:v>2.8</c:v>
                </c:pt>
                <c:pt idx="3973">
                  <c:v>2.7</c:v>
                </c:pt>
                <c:pt idx="3974">
                  <c:v>2.7</c:v>
                </c:pt>
                <c:pt idx="3975">
                  <c:v>2.71</c:v>
                </c:pt>
                <c:pt idx="3976">
                  <c:v>2.71</c:v>
                </c:pt>
                <c:pt idx="3977">
                  <c:v>2.9899999999999993</c:v>
                </c:pt>
                <c:pt idx="3978">
                  <c:v>3.38</c:v>
                </c:pt>
                <c:pt idx="3979">
                  <c:v>2.7799999999999994</c:v>
                </c:pt>
                <c:pt idx="3980">
                  <c:v>#N/A</c:v>
                </c:pt>
                <c:pt idx="3981">
                  <c:v>2.7399999999999993</c:v>
                </c:pt>
                <c:pt idx="3982">
                  <c:v>2.7299999999999995</c:v>
                </c:pt>
                <c:pt idx="3983">
                  <c:v>2.6100000000000003</c:v>
                </c:pt>
                <c:pt idx="3984">
                  <c:v>2.58</c:v>
                </c:pt>
                <c:pt idx="3985">
                  <c:v>2.5499999999999998</c:v>
                </c:pt>
                <c:pt idx="3986">
                  <c:v>2.4900000000000002</c:v>
                </c:pt>
                <c:pt idx="3987">
                  <c:v>2.63</c:v>
                </c:pt>
                <c:pt idx="3988">
                  <c:v>2.54</c:v>
                </c:pt>
                <c:pt idx="3989">
                  <c:v>2.62</c:v>
                </c:pt>
                <c:pt idx="3990">
                  <c:v>2.5900000000000007</c:v>
                </c:pt>
                <c:pt idx="3991">
                  <c:v>2.5500000000000007</c:v>
                </c:pt>
                <c:pt idx="3992">
                  <c:v>2.4699999999999998</c:v>
                </c:pt>
                <c:pt idx="3993">
                  <c:v>2.4399999999999995</c:v>
                </c:pt>
                <c:pt idx="3994">
                  <c:v>2.4800000000000004</c:v>
                </c:pt>
                <c:pt idx="3995">
                  <c:v>2.33</c:v>
                </c:pt>
                <c:pt idx="3996">
                  <c:v>2.1100000000000003</c:v>
                </c:pt>
                <c:pt idx="3997">
                  <c:v>2.2600000000000007</c:v>
                </c:pt>
                <c:pt idx="3998">
                  <c:v>2.1900000000000004</c:v>
                </c:pt>
                <c:pt idx="3999">
                  <c:v>2.2599999999999998</c:v>
                </c:pt>
                <c:pt idx="4000">
                  <c:v>2.1399999999999997</c:v>
                </c:pt>
                <c:pt idx="4001">
                  <c:v>2.2000000000000002</c:v>
                </c:pt>
                <c:pt idx="4002">
                  <c:v>2.3099999999999996</c:v>
                </c:pt>
                <c:pt idx="4003">
                  <c:v>2.17</c:v>
                </c:pt>
                <c:pt idx="4004">
                  <c:v>2.17</c:v>
                </c:pt>
                <c:pt idx="4005">
                  <c:v>2.1500000000000004</c:v>
                </c:pt>
                <c:pt idx="4006">
                  <c:v>2.08</c:v>
                </c:pt>
                <c:pt idx="4007">
                  <c:v>2.09</c:v>
                </c:pt>
                <c:pt idx="4008">
                  <c:v>2.1399999999999997</c:v>
                </c:pt>
                <c:pt idx="4009">
                  <c:v>2.09</c:v>
                </c:pt>
                <c:pt idx="4010">
                  <c:v>1.9800000000000004</c:v>
                </c:pt>
                <c:pt idx="4011">
                  <c:v>1.9500000000000002</c:v>
                </c:pt>
                <c:pt idx="4012">
                  <c:v>2</c:v>
                </c:pt>
                <c:pt idx="4013">
                  <c:v>2.09</c:v>
                </c:pt>
                <c:pt idx="4014">
                  <c:v>2.0300000000000002</c:v>
                </c:pt>
                <c:pt idx="4015">
                  <c:v>2.0199999999999996</c:v>
                </c:pt>
                <c:pt idx="4016">
                  <c:v>#N/A</c:v>
                </c:pt>
                <c:pt idx="4017">
                  <c:v>1.9100000000000001</c:v>
                </c:pt>
                <c:pt idx="4018">
                  <c:v>2.1399999999999997</c:v>
                </c:pt>
                <c:pt idx="4019">
                  <c:v>2.0199999999999996</c:v>
                </c:pt>
                <c:pt idx="4020">
                  <c:v>2.04</c:v>
                </c:pt>
                <c:pt idx="4021">
                  <c:v>2.0499999999999998</c:v>
                </c:pt>
                <c:pt idx="4022">
                  <c:v>2.13</c:v>
                </c:pt>
                <c:pt idx="4023">
                  <c:v>2.0600000000000005</c:v>
                </c:pt>
                <c:pt idx="4024">
                  <c:v>2.0199999999999996</c:v>
                </c:pt>
                <c:pt idx="4025">
                  <c:v>1.96</c:v>
                </c:pt>
                <c:pt idx="4026">
                  <c:v>1.8999999999999995</c:v>
                </c:pt>
                <c:pt idx="4027">
                  <c:v>1.92</c:v>
                </c:pt>
                <c:pt idx="4028">
                  <c:v>1.6900000000000004</c:v>
                </c:pt>
                <c:pt idx="4029">
                  <c:v>1.8600000000000003</c:v>
                </c:pt>
                <c:pt idx="4030">
                  <c:v>1.87</c:v>
                </c:pt>
                <c:pt idx="4031">
                  <c:v>1.88</c:v>
                </c:pt>
                <c:pt idx="4032">
                  <c:v>1.8999999999999995</c:v>
                </c:pt>
                <c:pt idx="4033">
                  <c:v>1.4800000000000004</c:v>
                </c:pt>
                <c:pt idx="4034">
                  <c:v>1.8599999999999994</c:v>
                </c:pt>
                <c:pt idx="4035">
                  <c:v>1.7700000000000005</c:v>
                </c:pt>
                <c:pt idx="4036">
                  <c:v>1.7800000000000002</c:v>
                </c:pt>
                <c:pt idx="4037">
                  <c:v>1.87</c:v>
                </c:pt>
                <c:pt idx="4038">
                  <c:v>1.5600000000000005</c:v>
                </c:pt>
                <c:pt idx="4039">
                  <c:v>1.5600000000000005</c:v>
                </c:pt>
                <c:pt idx="4040">
                  <c:v>1.9799999999999995</c:v>
                </c:pt>
                <c:pt idx="4041">
                  <c:v>#N/A</c:v>
                </c:pt>
                <c:pt idx="4042">
                  <c:v>2.0099999999999998</c:v>
                </c:pt>
                <c:pt idx="4043">
                  <c:v>2.3100000000000005</c:v>
                </c:pt>
                <c:pt idx="4044">
                  <c:v>1.9400000000000004</c:v>
                </c:pt>
                <c:pt idx="4045">
                  <c:v>1.96</c:v>
                </c:pt>
                <c:pt idx="4046">
                  <c:v>2</c:v>
                </c:pt>
                <c:pt idx="4047">
                  <c:v>1.9900000000000002</c:v>
                </c:pt>
                <c:pt idx="4048">
                  <c:v>2.0200000000000005</c:v>
                </c:pt>
                <c:pt idx="4049">
                  <c:v>#N/A</c:v>
                </c:pt>
                <c:pt idx="4050">
                  <c:v>1.9899999999999993</c:v>
                </c:pt>
                <c:pt idx="4051">
                  <c:v>1.9299999999999997</c:v>
                </c:pt>
                <c:pt idx="4052">
                  <c:v>1.9400000000000004</c:v>
                </c:pt>
                <c:pt idx="4053">
                  <c:v>1.8900000000000006</c:v>
                </c:pt>
                <c:pt idx="4054">
                  <c:v>1.88</c:v>
                </c:pt>
                <c:pt idx="4055">
                  <c:v>1.88</c:v>
                </c:pt>
                <c:pt idx="4056">
                  <c:v>1.8399999999999999</c:v>
                </c:pt>
                <c:pt idx="4057">
                  <c:v>1.87</c:v>
                </c:pt>
                <c:pt idx="4058">
                  <c:v>1.8000000000000007</c:v>
                </c:pt>
                <c:pt idx="4059">
                  <c:v>1.7400000000000002</c:v>
                </c:pt>
                <c:pt idx="4060">
                  <c:v>1.5599999999999996</c:v>
                </c:pt>
                <c:pt idx="4061">
                  <c:v>1.5899999999999999</c:v>
                </c:pt>
                <c:pt idx="4062">
                  <c:v>1.6300000000000008</c:v>
                </c:pt>
                <c:pt idx="4063">
                  <c:v>1.7000000000000002</c:v>
                </c:pt>
                <c:pt idx="4064">
                  <c:v>1.67</c:v>
                </c:pt>
                <c:pt idx="4065">
                  <c:v>1.6899999999999995</c:v>
                </c:pt>
                <c:pt idx="4066">
                  <c:v>1.6799999999999997</c:v>
                </c:pt>
                <c:pt idx="4067">
                  <c:v>1.7599999999999998</c:v>
                </c:pt>
                <c:pt idx="4068">
                  <c:v>1.9000000000000004</c:v>
                </c:pt>
                <c:pt idx="4069">
                  <c:v>1.63</c:v>
                </c:pt>
                <c:pt idx="4070">
                  <c:v>1.5600000000000005</c:v>
                </c:pt>
                <c:pt idx="4071">
                  <c:v>1.4700000000000006</c:v>
                </c:pt>
                <c:pt idx="4072">
                  <c:v>1.4200000000000008</c:v>
                </c:pt>
                <c:pt idx="4073">
                  <c:v>1.5300000000000002</c:v>
                </c:pt>
                <c:pt idx="4074">
                  <c:v>1.3600000000000003</c:v>
                </c:pt>
                <c:pt idx="4075">
                  <c:v>1.4300000000000006</c:v>
                </c:pt>
                <c:pt idx="4076">
                  <c:v>1.3899999999999997</c:v>
                </c:pt>
                <c:pt idx="4077">
                  <c:v>1.37</c:v>
                </c:pt>
                <c:pt idx="4078">
                  <c:v>1.3599999999999994</c:v>
                </c:pt>
                <c:pt idx="4079">
                  <c:v>1.3100000000000005</c:v>
                </c:pt>
                <c:pt idx="4080">
                  <c:v>1.2699999999999996</c:v>
                </c:pt>
                <c:pt idx="4081">
                  <c:v>1.2000000000000002</c:v>
                </c:pt>
                <c:pt idx="4082">
                  <c:v>1.2299999999999995</c:v>
                </c:pt>
                <c:pt idx="4083">
                  <c:v>1.25</c:v>
                </c:pt>
                <c:pt idx="4084">
                  <c:v>1.2400000000000002</c:v>
                </c:pt>
                <c:pt idx="4085">
                  <c:v>1.2200000000000006</c:v>
                </c:pt>
                <c:pt idx="4086">
                  <c:v>#N/A</c:v>
                </c:pt>
                <c:pt idx="4087">
                  <c:v>1.2400000000000002</c:v>
                </c:pt>
                <c:pt idx="4088">
                  <c:v>1.6399999999999997</c:v>
                </c:pt>
                <c:pt idx="4089">
                  <c:v>1.2700000000000005</c:v>
                </c:pt>
                <c:pt idx="4090">
                  <c:v>1.3400000000000007</c:v>
                </c:pt>
                <c:pt idx="4091">
                  <c:v>1.2000000000000002</c:v>
                </c:pt>
                <c:pt idx="4092">
                  <c:v>1.1799999999999997</c:v>
                </c:pt>
                <c:pt idx="4093">
                  <c:v>1.4500000000000002</c:v>
                </c:pt>
                <c:pt idx="4094">
                  <c:v>1.2000000000000002</c:v>
                </c:pt>
                <c:pt idx="4095">
                  <c:v>1.2300000000000004</c:v>
                </c:pt>
                <c:pt idx="4096">
                  <c:v>1.2400000000000002</c:v>
                </c:pt>
                <c:pt idx="4097">
                  <c:v>1.3000000000000007</c:v>
                </c:pt>
                <c:pt idx="4098">
                  <c:v>1.2200000000000006</c:v>
                </c:pt>
                <c:pt idx="4099">
                  <c:v>1.1799999999999997</c:v>
                </c:pt>
                <c:pt idx="4100">
                  <c:v>1.08</c:v>
                </c:pt>
                <c:pt idx="4101">
                  <c:v>1.0199999999999996</c:v>
                </c:pt>
                <c:pt idx="4102">
                  <c:v>1.0099999999999998</c:v>
                </c:pt>
                <c:pt idx="4103">
                  <c:v>0.83000000000000007</c:v>
                </c:pt>
                <c:pt idx="4104">
                  <c:v>0.92999999999999972</c:v>
                </c:pt>
                <c:pt idx="4105">
                  <c:v>0.95000000000000018</c:v>
                </c:pt>
                <c:pt idx="4106">
                  <c:v>0.8100000000000005</c:v>
                </c:pt>
                <c:pt idx="4107">
                  <c:v>0.97000000000000064</c:v>
                </c:pt>
                <c:pt idx="4108">
                  <c:v>1.37</c:v>
                </c:pt>
                <c:pt idx="4109">
                  <c:v>1.0300000000000002</c:v>
                </c:pt>
                <c:pt idx="4110">
                  <c:v>1.08</c:v>
                </c:pt>
                <c:pt idx="4111">
                  <c:v>#N/A</c:v>
                </c:pt>
                <c:pt idx="4112">
                  <c:v>0.87000000000000011</c:v>
                </c:pt>
                <c:pt idx="4113">
                  <c:v>1.3399999999999999</c:v>
                </c:pt>
                <c:pt idx="4114">
                  <c:v>1.0099999999999998</c:v>
                </c:pt>
                <c:pt idx="4115">
                  <c:v>1.0599999999999996</c:v>
                </c:pt>
                <c:pt idx="4116">
                  <c:v>1.0499999999999998</c:v>
                </c:pt>
                <c:pt idx="4117">
                  <c:v>1.0899999999999999</c:v>
                </c:pt>
                <c:pt idx="4118">
                  <c:v>0.95000000000000018</c:v>
                </c:pt>
                <c:pt idx="4119">
                  <c:v>1.0300000000000002</c:v>
                </c:pt>
                <c:pt idx="4120">
                  <c:v>1.1099999999999994</c:v>
                </c:pt>
                <c:pt idx="4121">
                  <c:v>1.0899999999999999</c:v>
                </c:pt>
                <c:pt idx="4122">
                  <c:v>1.08</c:v>
                </c:pt>
                <c:pt idx="4123">
                  <c:v>0.96</c:v>
                </c:pt>
                <c:pt idx="4124">
                  <c:v>0.98999999999999932</c:v>
                </c:pt>
                <c:pt idx="4125">
                  <c:v>1.0699999999999994</c:v>
                </c:pt>
                <c:pt idx="4126">
                  <c:v>1.0200000000000005</c:v>
                </c:pt>
                <c:pt idx="4127">
                  <c:v>0.97999999999999954</c:v>
                </c:pt>
                <c:pt idx="4128">
                  <c:v>1.4700000000000006</c:v>
                </c:pt>
                <c:pt idx="4129">
                  <c:v>1.0599999999999996</c:v>
                </c:pt>
                <c:pt idx="4130">
                  <c:v>1.0599999999999996</c:v>
                </c:pt>
                <c:pt idx="4131">
                  <c:v>1</c:v>
                </c:pt>
                <c:pt idx="4132">
                  <c:v>#N/A</c:v>
                </c:pt>
                <c:pt idx="4133">
                  <c:v>1.1299999999999999</c:v>
                </c:pt>
                <c:pt idx="4134">
                  <c:v>1.0599999999999996</c:v>
                </c:pt>
                <c:pt idx="4135">
                  <c:v>#N/A</c:v>
                </c:pt>
                <c:pt idx="4136">
                  <c:v>1.0199999999999996</c:v>
                </c:pt>
                <c:pt idx="4137">
                  <c:v>1.04</c:v>
                </c:pt>
                <c:pt idx="4138">
                  <c:v>1.8199999999999994</c:v>
                </c:pt>
                <c:pt idx="4139">
                  <c:v>1.0999999999999996</c:v>
                </c:pt>
                <c:pt idx="4140">
                  <c:v>1.0999999999999996</c:v>
                </c:pt>
                <c:pt idx="4141">
                  <c:v>1.0199999999999996</c:v>
                </c:pt>
                <c:pt idx="4142">
                  <c:v>1.0499999999999998</c:v>
                </c:pt>
                <c:pt idx="4143">
                  <c:v>0.71</c:v>
                </c:pt>
                <c:pt idx="4144">
                  <c:v>#N/A</c:v>
                </c:pt>
                <c:pt idx="4145">
                  <c:v>1.0399999999999991</c:v>
                </c:pt>
                <c:pt idx="4146">
                  <c:v>1.0200000000000005</c:v>
                </c:pt>
                <c:pt idx="4147">
                  <c:v>1.0499999999999998</c:v>
                </c:pt>
                <c:pt idx="4148">
                  <c:v>0.99000000000000021</c:v>
                </c:pt>
                <c:pt idx="4149">
                  <c:v>1.0600000000000005</c:v>
                </c:pt>
                <c:pt idx="4150">
                  <c:v>1.0599999999999996</c:v>
                </c:pt>
                <c:pt idx="4151">
                  <c:v>1.0099999999999998</c:v>
                </c:pt>
                <c:pt idx="4152">
                  <c:v>1.0700000000000003</c:v>
                </c:pt>
                <c:pt idx="4153">
                  <c:v>1.3499999999999996</c:v>
                </c:pt>
                <c:pt idx="4154">
                  <c:v>1.1399999999999997</c:v>
                </c:pt>
                <c:pt idx="4155">
                  <c:v>1.1299999999999999</c:v>
                </c:pt>
                <c:pt idx="4156">
                  <c:v>1.1200000000000001</c:v>
                </c:pt>
                <c:pt idx="4157">
                  <c:v>1.17</c:v>
                </c:pt>
                <c:pt idx="4158">
                  <c:v>1.2199999999999998</c:v>
                </c:pt>
                <c:pt idx="4159">
                  <c:v>1.1500000000000004</c:v>
                </c:pt>
                <c:pt idx="4160">
                  <c:v>1.1200000000000001</c:v>
                </c:pt>
                <c:pt idx="4161">
                  <c:v>1.1300000000000008</c:v>
                </c:pt>
                <c:pt idx="4162">
                  <c:v>1.2300000000000004</c:v>
                </c:pt>
                <c:pt idx="4163">
                  <c:v>1.1499999999999995</c:v>
                </c:pt>
                <c:pt idx="4164">
                  <c:v>1.1799999999999997</c:v>
                </c:pt>
                <c:pt idx="4165">
                  <c:v>1.21</c:v>
                </c:pt>
                <c:pt idx="4166">
                  <c:v>#N/A</c:v>
                </c:pt>
                <c:pt idx="4167">
                  <c:v>1.0799999999999992</c:v>
                </c:pt>
                <c:pt idx="4168">
                  <c:v>0.6800000000000006</c:v>
                </c:pt>
                <c:pt idx="4169">
                  <c:v>0.8100000000000005</c:v>
                </c:pt>
                <c:pt idx="4170">
                  <c:v>1.25</c:v>
                </c:pt>
                <c:pt idx="4171">
                  <c:v>#N/A</c:v>
                </c:pt>
                <c:pt idx="4172">
                  <c:v>0.78000000000000025</c:v>
                </c:pt>
                <c:pt idx="4173">
                  <c:v>1.1400000000000006</c:v>
                </c:pt>
                <c:pt idx="4174">
                  <c:v>1.2700000000000005</c:v>
                </c:pt>
                <c:pt idx="4175">
                  <c:v>1.3499999999999996</c:v>
                </c:pt>
                <c:pt idx="4176">
                  <c:v>1.3399999999999999</c:v>
                </c:pt>
                <c:pt idx="4177">
                  <c:v>1.3699999999999992</c:v>
                </c:pt>
                <c:pt idx="4178">
                  <c:v>1.339999999999999</c:v>
                </c:pt>
                <c:pt idx="4179">
                  <c:v>1.2599999999999998</c:v>
                </c:pt>
                <c:pt idx="4180">
                  <c:v>1.2000000000000002</c:v>
                </c:pt>
                <c:pt idx="4181">
                  <c:v>1.0500000000000007</c:v>
                </c:pt>
                <c:pt idx="4182">
                  <c:v>1.2100000000000009</c:v>
                </c:pt>
                <c:pt idx="4183">
                  <c:v>1.3000000000000007</c:v>
                </c:pt>
                <c:pt idx="4184">
                  <c:v>1.21</c:v>
                </c:pt>
                <c:pt idx="4185">
                  <c:v>1.33</c:v>
                </c:pt>
                <c:pt idx="4186">
                  <c:v>1.21</c:v>
                </c:pt>
                <c:pt idx="4187">
                  <c:v>1.2400000000000002</c:v>
                </c:pt>
                <c:pt idx="4188">
                  <c:v>1.1299999999999999</c:v>
                </c:pt>
                <c:pt idx="4189">
                  <c:v>1.1500000000000004</c:v>
                </c:pt>
                <c:pt idx="4190">
                  <c:v>1.2799999999999994</c:v>
                </c:pt>
                <c:pt idx="4191">
                  <c:v>1.2400000000000002</c:v>
                </c:pt>
                <c:pt idx="4192">
                  <c:v>1.1500000000000004</c:v>
                </c:pt>
                <c:pt idx="4193">
                  <c:v>0.78000000000000025</c:v>
                </c:pt>
                <c:pt idx="4194">
                  <c:v>1.17</c:v>
                </c:pt>
                <c:pt idx="4195">
                  <c:v>1.1899999999999995</c:v>
                </c:pt>
                <c:pt idx="4196">
                  <c:v>1.21</c:v>
                </c:pt>
                <c:pt idx="4197">
                  <c:v>1.2400000000000002</c:v>
                </c:pt>
                <c:pt idx="4198">
                  <c:v>1.4100000000000001</c:v>
                </c:pt>
                <c:pt idx="4199">
                  <c:v>1.2699999999999996</c:v>
                </c:pt>
                <c:pt idx="4200">
                  <c:v>1.3099999999999996</c:v>
                </c:pt>
                <c:pt idx="4201">
                  <c:v>#N/A</c:v>
                </c:pt>
                <c:pt idx="4202">
                  <c:v>1.2200000000000006</c:v>
                </c:pt>
                <c:pt idx="4203">
                  <c:v>1.1600000000000001</c:v>
                </c:pt>
                <c:pt idx="4204">
                  <c:v>1.2699999999999996</c:v>
                </c:pt>
                <c:pt idx="4205">
                  <c:v>1.3399999999999999</c:v>
                </c:pt>
                <c:pt idx="4206">
                  <c:v>#N/A</c:v>
                </c:pt>
                <c:pt idx="4207">
                  <c:v>1.0899999999999999</c:v>
                </c:pt>
                <c:pt idx="4208">
                  <c:v>1.4799999999999995</c:v>
                </c:pt>
                <c:pt idx="4209">
                  <c:v>1.3200000000000003</c:v>
                </c:pt>
                <c:pt idx="4210">
                  <c:v>1.2799999999999994</c:v>
                </c:pt>
                <c:pt idx="4211">
                  <c:v>1.1399999999999997</c:v>
                </c:pt>
                <c:pt idx="4212">
                  <c:v>1.2099999999999991</c:v>
                </c:pt>
                <c:pt idx="4213">
                  <c:v>1.1900000000000004</c:v>
                </c:pt>
                <c:pt idx="4214">
                  <c:v>1.2599999999999989</c:v>
                </c:pt>
                <c:pt idx="4215">
                  <c:v>1.2699999999999996</c:v>
                </c:pt>
                <c:pt idx="4216">
                  <c:v>1.2400000000000011</c:v>
                </c:pt>
                <c:pt idx="4217">
                  <c:v>1.3099999999999996</c:v>
                </c:pt>
                <c:pt idx="4218">
                  <c:v>1.3099999999999996</c:v>
                </c:pt>
                <c:pt idx="4219">
                  <c:v>1.2599999999999998</c:v>
                </c:pt>
                <c:pt idx="4220">
                  <c:v>1.2300000000000004</c:v>
                </c:pt>
                <c:pt idx="4221">
                  <c:v>1.1800000000000006</c:v>
                </c:pt>
                <c:pt idx="4222">
                  <c:v>1.2400000000000002</c:v>
                </c:pt>
                <c:pt idx="4223">
                  <c:v>1.2300000000000004</c:v>
                </c:pt>
                <c:pt idx="4224">
                  <c:v>1.2400000000000002</c:v>
                </c:pt>
                <c:pt idx="4225">
                  <c:v>1.25</c:v>
                </c:pt>
                <c:pt idx="4226">
                  <c:v>1.1299999999999999</c:v>
                </c:pt>
                <c:pt idx="4227">
                  <c:v>1.21</c:v>
                </c:pt>
                <c:pt idx="4228">
                  <c:v>1.2000000000000002</c:v>
                </c:pt>
                <c:pt idx="4229">
                  <c:v>1.2400000000000002</c:v>
                </c:pt>
                <c:pt idx="4230">
                  <c:v>#N/A</c:v>
                </c:pt>
                <c:pt idx="4231">
                  <c:v>1.2299999999999995</c:v>
                </c:pt>
                <c:pt idx="4232">
                  <c:v>1.2799999999999994</c:v>
                </c:pt>
                <c:pt idx="4233">
                  <c:v>1.2299999999999995</c:v>
                </c:pt>
                <c:pt idx="4234">
                  <c:v>1.2099999999999991</c:v>
                </c:pt>
                <c:pt idx="4235">
                  <c:v>1.1800000000000006</c:v>
                </c:pt>
                <c:pt idx="4236">
                  <c:v>1.1800000000000006</c:v>
                </c:pt>
                <c:pt idx="4237">
                  <c:v>1.3999999999999995</c:v>
                </c:pt>
                <c:pt idx="4238">
                  <c:v>1.6300000000000008</c:v>
                </c:pt>
                <c:pt idx="4239">
                  <c:v>1.4100000000000001</c:v>
                </c:pt>
                <c:pt idx="4240">
                  <c:v>1.4000000000000004</c:v>
                </c:pt>
                <c:pt idx="4241">
                  <c:v>1.3600000000000003</c:v>
                </c:pt>
                <c:pt idx="4242">
                  <c:v>1.4299999999999997</c:v>
                </c:pt>
                <c:pt idx="4243">
                  <c:v>1.46</c:v>
                </c:pt>
                <c:pt idx="4244">
                  <c:v>1.3800000000000008</c:v>
                </c:pt>
                <c:pt idx="4245">
                  <c:v>1.3599999999999994</c:v>
                </c:pt>
                <c:pt idx="4246">
                  <c:v>1.2300000000000004</c:v>
                </c:pt>
                <c:pt idx="4247">
                  <c:v>1.3200000000000003</c:v>
                </c:pt>
                <c:pt idx="4248">
                  <c:v>1.3500000000000005</c:v>
                </c:pt>
                <c:pt idx="4249">
                  <c:v>1.2100000000000009</c:v>
                </c:pt>
                <c:pt idx="4250">
                  <c:v>1.1900000000000004</c:v>
                </c:pt>
                <c:pt idx="4251">
                  <c:v>1.1799999999999997</c:v>
                </c:pt>
                <c:pt idx="4252">
                  <c:v>1.2199999999999998</c:v>
                </c:pt>
                <c:pt idx="4253">
                  <c:v>1.0400000000000009</c:v>
                </c:pt>
                <c:pt idx="4254">
                  <c:v>1.0600000000000005</c:v>
                </c:pt>
                <c:pt idx="4255">
                  <c:v>0.99000000000000021</c:v>
                </c:pt>
                <c:pt idx="4256">
                  <c:v>0.97000000000000064</c:v>
                </c:pt>
                <c:pt idx="4257">
                  <c:v>0.99000000000000021</c:v>
                </c:pt>
                <c:pt idx="4258">
                  <c:v>0.8199999999999994</c:v>
                </c:pt>
                <c:pt idx="4259">
                  <c:v>1</c:v>
                </c:pt>
                <c:pt idx="4260">
                  <c:v>1.0499999999999998</c:v>
                </c:pt>
                <c:pt idx="4261">
                  <c:v>0.96999999999999975</c:v>
                </c:pt>
                <c:pt idx="4262">
                  <c:v>0.92999999999999972</c:v>
                </c:pt>
                <c:pt idx="4263">
                  <c:v>1.0099999999999998</c:v>
                </c:pt>
                <c:pt idx="4264">
                  <c:v>0.96999999999999975</c:v>
                </c:pt>
                <c:pt idx="4265">
                  <c:v>0.98999999999999932</c:v>
                </c:pt>
                <c:pt idx="4266">
                  <c:v>0.9399999999999995</c:v>
                </c:pt>
                <c:pt idx="4267">
                  <c:v>1.0899999999999999</c:v>
                </c:pt>
                <c:pt idx="4268">
                  <c:v>1.0600000000000005</c:v>
                </c:pt>
                <c:pt idx="4269">
                  <c:v>1.0499999999999989</c:v>
                </c:pt>
                <c:pt idx="4270">
                  <c:v>0.94000000000000039</c:v>
                </c:pt>
                <c:pt idx="4271">
                  <c:v>0.87000000000000099</c:v>
                </c:pt>
                <c:pt idx="4272">
                  <c:v>0.87999999999999901</c:v>
                </c:pt>
                <c:pt idx="4273">
                  <c:v>1.0300000000000002</c:v>
                </c:pt>
                <c:pt idx="4274">
                  <c:v>0.9300000000000006</c:v>
                </c:pt>
                <c:pt idx="4275">
                  <c:v>1.17</c:v>
                </c:pt>
                <c:pt idx="4276">
                  <c:v>#N/A</c:v>
                </c:pt>
                <c:pt idx="4277">
                  <c:v>#N/A</c:v>
                </c:pt>
                <c:pt idx="4278">
                  <c:v>0.99000000000000021</c:v>
                </c:pt>
                <c:pt idx="4279">
                  <c:v>0.92999999999999972</c:v>
                </c:pt>
                <c:pt idx="4280">
                  <c:v>0.91000000000000014</c:v>
                </c:pt>
                <c:pt idx="4281">
                  <c:v>0.86000000000000121</c:v>
                </c:pt>
                <c:pt idx="4282">
                  <c:v>0.89999999999999947</c:v>
                </c:pt>
                <c:pt idx="4283">
                  <c:v>0.99999999999999911</c:v>
                </c:pt>
                <c:pt idx="4284">
                  <c:v>0.88000000000000078</c:v>
                </c:pt>
                <c:pt idx="4285">
                  <c:v>0.91999999999999993</c:v>
                </c:pt>
                <c:pt idx="4286">
                  <c:v>0.90000000000000036</c:v>
                </c:pt>
                <c:pt idx="4287">
                  <c:v>0.98000000000000043</c:v>
                </c:pt>
                <c:pt idx="4288">
                  <c:v>0.90000000000000036</c:v>
                </c:pt>
                <c:pt idx="4289">
                  <c:v>0.90000000000000036</c:v>
                </c:pt>
                <c:pt idx="4290">
                  <c:v>0.9399999999999995</c:v>
                </c:pt>
                <c:pt idx="4291">
                  <c:v>0.94999999999999929</c:v>
                </c:pt>
                <c:pt idx="4292">
                  <c:v>0.96000000000000085</c:v>
                </c:pt>
                <c:pt idx="4293">
                  <c:v>0.75</c:v>
                </c:pt>
                <c:pt idx="4294">
                  <c:v>0.76999999999999957</c:v>
                </c:pt>
                <c:pt idx="4295">
                  <c:v>0.86000000000000032</c:v>
                </c:pt>
                <c:pt idx="4296">
                  <c:v>0.80999999999999961</c:v>
                </c:pt>
                <c:pt idx="4297">
                  <c:v>0.79999999999999982</c:v>
                </c:pt>
                <c:pt idx="4298">
                  <c:v>0.5</c:v>
                </c:pt>
                <c:pt idx="4299">
                  <c:v>0.54000000000000092</c:v>
                </c:pt>
                <c:pt idx="4300">
                  <c:v>0.60999999999999943</c:v>
                </c:pt>
                <c:pt idx="4301">
                  <c:v>0.95000000000000018</c:v>
                </c:pt>
                <c:pt idx="4302">
                  <c:v>#N/A</c:v>
                </c:pt>
                <c:pt idx="4303">
                  <c:v>1.919999999999999</c:v>
                </c:pt>
                <c:pt idx="4304">
                  <c:v>0.89999999999999947</c:v>
                </c:pt>
                <c:pt idx="4305">
                  <c:v>0.96</c:v>
                </c:pt>
                <c:pt idx="4306">
                  <c:v>0.89999999999999947</c:v>
                </c:pt>
                <c:pt idx="4307">
                  <c:v>0.9399999999999995</c:v>
                </c:pt>
                <c:pt idx="4308">
                  <c:v>0.96</c:v>
                </c:pt>
                <c:pt idx="4309">
                  <c:v>0.92999999999999972</c:v>
                </c:pt>
                <c:pt idx="4310">
                  <c:v>0.91000000000000014</c:v>
                </c:pt>
                <c:pt idx="4311">
                  <c:v>0.74000000000000021</c:v>
                </c:pt>
                <c:pt idx="4312">
                  <c:v>0.64000000000000057</c:v>
                </c:pt>
                <c:pt idx="4313">
                  <c:v>-1.0000000000001563E-2</c:v>
                </c:pt>
                <c:pt idx="4314">
                  <c:v>0.70000000000000018</c:v>
                </c:pt>
                <c:pt idx="4315">
                  <c:v>0.71999999999999975</c:v>
                </c:pt>
                <c:pt idx="4316">
                  <c:v>0.78000000000000025</c:v>
                </c:pt>
                <c:pt idx="4317">
                  <c:v>0.86000000000000032</c:v>
                </c:pt>
                <c:pt idx="4318">
                  <c:v>1.0099999999999998</c:v>
                </c:pt>
                <c:pt idx="4319">
                  <c:v>0.74000000000000021</c:v>
                </c:pt>
                <c:pt idx="4320">
                  <c:v>0.72000000000000064</c:v>
                </c:pt>
                <c:pt idx="4321">
                  <c:v>0.5600000000000005</c:v>
                </c:pt>
                <c:pt idx="4322">
                  <c:v>0.5699999999999994</c:v>
                </c:pt>
                <c:pt idx="4323">
                  <c:v>0.53999999999999915</c:v>
                </c:pt>
                <c:pt idx="4324">
                  <c:v>0.54000000000000092</c:v>
                </c:pt>
                <c:pt idx="4325">
                  <c:v>0.57000000000000117</c:v>
                </c:pt>
                <c:pt idx="4326">
                  <c:v>0.51999999999999957</c:v>
                </c:pt>
                <c:pt idx="4327">
                  <c:v>0.52999999999999936</c:v>
                </c:pt>
                <c:pt idx="4328">
                  <c:v>0.4399999999999995</c:v>
                </c:pt>
                <c:pt idx="4329">
                  <c:v>0.61999999999999922</c:v>
                </c:pt>
                <c:pt idx="4330">
                  <c:v>0.59999999999999964</c:v>
                </c:pt>
                <c:pt idx="4331">
                  <c:v>0.52999999999999936</c:v>
                </c:pt>
                <c:pt idx="4332">
                  <c:v>0.5600000000000005</c:v>
                </c:pt>
                <c:pt idx="4333">
                  <c:v>0.62000000000000099</c:v>
                </c:pt>
                <c:pt idx="4334">
                  <c:v>0.49000000000000021</c:v>
                </c:pt>
                <c:pt idx="4335">
                  <c:v>0.42000000000000171</c:v>
                </c:pt>
                <c:pt idx="4336">
                  <c:v>0.16999999999999993</c:v>
                </c:pt>
                <c:pt idx="4337">
                  <c:v>0.16999999999999993</c:v>
                </c:pt>
                <c:pt idx="4338">
                  <c:v>-6.0000000000000497E-2</c:v>
                </c:pt>
                <c:pt idx="4339">
                  <c:v>0.15000000000000036</c:v>
                </c:pt>
                <c:pt idx="4340">
                  <c:v>0.14000000000000057</c:v>
                </c:pt>
                <c:pt idx="4341">
                  <c:v>3.9999999999999147E-2</c:v>
                </c:pt>
                <c:pt idx="4342">
                  <c:v>0</c:v>
                </c:pt>
                <c:pt idx="4343">
                  <c:v>-2.9999999999999361E-2</c:v>
                </c:pt>
                <c:pt idx="4344">
                  <c:v>-9.9999999999997868E-3</c:v>
                </c:pt>
                <c:pt idx="4345">
                  <c:v>5.0000000000000711E-2</c:v>
                </c:pt>
                <c:pt idx="4346">
                  <c:v>#N/A</c:v>
                </c:pt>
                <c:pt idx="4347">
                  <c:v>-2.9999999999999361E-2</c:v>
                </c:pt>
                <c:pt idx="4348">
                  <c:v>0.34999999999999964</c:v>
                </c:pt>
                <c:pt idx="4349">
                  <c:v>7.0000000000000284E-2</c:v>
                </c:pt>
                <c:pt idx="4350">
                  <c:v>2.9999999999999361E-2</c:v>
                </c:pt>
                <c:pt idx="4351">
                  <c:v>-0.12999999999999901</c:v>
                </c:pt>
                <c:pt idx="4352">
                  <c:v>-9.0000000000001634E-2</c:v>
                </c:pt>
                <c:pt idx="4353">
                  <c:v>-9.9999999999997868E-3</c:v>
                </c:pt>
                <c:pt idx="4354">
                  <c:v>-4.9999999999998934E-2</c:v>
                </c:pt>
                <c:pt idx="4355">
                  <c:v>0</c:v>
                </c:pt>
                <c:pt idx="4356">
                  <c:v>-2.000000000000135E-2</c:v>
                </c:pt>
                <c:pt idx="4357">
                  <c:v>4.0000000000000924E-2</c:v>
                </c:pt>
                <c:pt idx="4358">
                  <c:v>8.0000000000000071E-2</c:v>
                </c:pt>
                <c:pt idx="4359">
                  <c:v>1.9999999999999574E-2</c:v>
                </c:pt>
                <c:pt idx="4360">
                  <c:v>6.0000000000000497E-2</c:v>
                </c:pt>
                <c:pt idx="4361">
                  <c:v>-0.16999999999999993</c:v>
                </c:pt>
                <c:pt idx="4362">
                  <c:v>-0.39000000000000057</c:v>
                </c:pt>
                <c:pt idx="4363">
                  <c:v>-0.14000000000000057</c:v>
                </c:pt>
                <c:pt idx="4364">
                  <c:v>-0.27000000000000135</c:v>
                </c:pt>
                <c:pt idx="4365">
                  <c:v>-0.33999999999999986</c:v>
                </c:pt>
                <c:pt idx="4366">
                  <c:v>-0.38000000000000078</c:v>
                </c:pt>
                <c:pt idx="4367">
                  <c:v>-0.25999999999999979</c:v>
                </c:pt>
                <c:pt idx="4368">
                  <c:v>-8.9999999999999858E-2</c:v>
                </c:pt>
                <c:pt idx="4369">
                  <c:v>-0.15000000000000036</c:v>
                </c:pt>
                <c:pt idx="4370">
                  <c:v>-0.13000000000000078</c:v>
                </c:pt>
                <c:pt idx="4371">
                  <c:v>#N/A</c:v>
                </c:pt>
                <c:pt idx="4372">
                  <c:v>-0.48000000000000043</c:v>
                </c:pt>
                <c:pt idx="4373">
                  <c:v>0.25999999999999979</c:v>
                </c:pt>
                <c:pt idx="4374">
                  <c:v>-0.30000000000000071</c:v>
                </c:pt>
                <c:pt idx="4375">
                  <c:v>-0.21000000000000085</c:v>
                </c:pt>
                <c:pt idx="4376">
                  <c:v>-0.25</c:v>
                </c:pt>
                <c:pt idx="4377">
                  <c:v>-0.16000000000000014</c:v>
                </c:pt>
                <c:pt idx="4378">
                  <c:v>-0.24000000000000021</c:v>
                </c:pt>
                <c:pt idx="4379">
                  <c:v>-0.30999999999999872</c:v>
                </c:pt>
                <c:pt idx="4380">
                  <c:v>-0.41000000000000014</c:v>
                </c:pt>
                <c:pt idx="4381">
                  <c:v>-0.64000000000000057</c:v>
                </c:pt>
                <c:pt idx="4382">
                  <c:v>-1.0099999999999998</c:v>
                </c:pt>
                <c:pt idx="4383">
                  <c:v>-0.90000000000000036</c:v>
                </c:pt>
                <c:pt idx="4384">
                  <c:v>-0.42999999999999972</c:v>
                </c:pt>
                <c:pt idx="4385">
                  <c:v>-0.37000000000000099</c:v>
                </c:pt>
                <c:pt idx="4386">
                  <c:v>-0.34999999999999964</c:v>
                </c:pt>
                <c:pt idx="4387">
                  <c:v>-0.38999999999999879</c:v>
                </c:pt>
                <c:pt idx="4388">
                  <c:v>-1.2099999999999991</c:v>
                </c:pt>
                <c:pt idx="4389">
                  <c:v>-1.1600000000000001</c:v>
                </c:pt>
                <c:pt idx="4390">
                  <c:v>-1.08</c:v>
                </c:pt>
                <c:pt idx="4391">
                  <c:v>-1.0300000000000011</c:v>
                </c:pt>
                <c:pt idx="4392">
                  <c:v>#N/A</c:v>
                </c:pt>
                <c:pt idx="4393">
                  <c:v>-0.57000000000000028</c:v>
                </c:pt>
                <c:pt idx="4394">
                  <c:v>-0.88000000000000078</c:v>
                </c:pt>
                <c:pt idx="4395">
                  <c:v>-0.8100000000000005</c:v>
                </c:pt>
                <c:pt idx="4396">
                  <c:v>-0.97000000000000064</c:v>
                </c:pt>
                <c:pt idx="4397">
                  <c:v>-0.9399999999999995</c:v>
                </c:pt>
                <c:pt idx="4398">
                  <c:v>-0.70000000000000107</c:v>
                </c:pt>
                <c:pt idx="4399">
                  <c:v>-1</c:v>
                </c:pt>
                <c:pt idx="4400">
                  <c:v>-0.91999999999999993</c:v>
                </c:pt>
                <c:pt idx="4401">
                  <c:v>-0.97999999999999865</c:v>
                </c:pt>
                <c:pt idx="4402">
                  <c:v>-0.87000000000000099</c:v>
                </c:pt>
                <c:pt idx="4403">
                  <c:v>-1.0099999999999998</c:v>
                </c:pt>
                <c:pt idx="4404">
                  <c:v>#N/A</c:v>
                </c:pt>
                <c:pt idx="4405">
                  <c:v>-0.91000000000000014</c:v>
                </c:pt>
                <c:pt idx="4406">
                  <c:v>-1.0500000000000007</c:v>
                </c:pt>
                <c:pt idx="4407">
                  <c:v>-1.08</c:v>
                </c:pt>
                <c:pt idx="4408">
                  <c:v>-1.1400000000000006</c:v>
                </c:pt>
                <c:pt idx="4409">
                  <c:v>-1.08</c:v>
                </c:pt>
                <c:pt idx="4410">
                  <c:v>-1.1499999999999986</c:v>
                </c:pt>
                <c:pt idx="4411">
                  <c:v>-1.0600000000000005</c:v>
                </c:pt>
                <c:pt idx="4412">
                  <c:v>-0.92999999999999972</c:v>
                </c:pt>
                <c:pt idx="4413">
                  <c:v>-0.8100000000000005</c:v>
                </c:pt>
                <c:pt idx="4414">
                  <c:v>-0.91000000000000014</c:v>
                </c:pt>
                <c:pt idx="4415">
                  <c:v>-0.91999999999999993</c:v>
                </c:pt>
                <c:pt idx="4416">
                  <c:v>-1.0399999999999991</c:v>
                </c:pt>
                <c:pt idx="4417">
                  <c:v>-1.0199999999999996</c:v>
                </c:pt>
                <c:pt idx="4418">
                  <c:v>-0.41000000000000014</c:v>
                </c:pt>
                <c:pt idx="4419">
                  <c:v>-0.87999999999999901</c:v>
                </c:pt>
                <c:pt idx="4420">
                  <c:v>-0.83000000000000007</c:v>
                </c:pt>
                <c:pt idx="4421">
                  <c:v>-0.83999999999999986</c:v>
                </c:pt>
                <c:pt idx="4422">
                  <c:v>-0.79999999999999893</c:v>
                </c:pt>
                <c:pt idx="4423">
                  <c:v>0.17999999999999972</c:v>
                </c:pt>
                <c:pt idx="4424">
                  <c:v>-0.83000000000000007</c:v>
                </c:pt>
                <c:pt idx="4425">
                  <c:v>-0.90000000000000036</c:v>
                </c:pt>
                <c:pt idx="4426">
                  <c:v>#N/A</c:v>
                </c:pt>
                <c:pt idx="4427">
                  <c:v>-1.7599999999999998</c:v>
                </c:pt>
                <c:pt idx="4428">
                  <c:v>-1.7000000000000011</c:v>
                </c:pt>
                <c:pt idx="4429">
                  <c:v>-1.5500000000000007</c:v>
                </c:pt>
                <c:pt idx="4430">
                  <c:v>-1.6899999999999995</c:v>
                </c:pt>
                <c:pt idx="4431">
                  <c:v>#N/A</c:v>
                </c:pt>
                <c:pt idx="4432">
                  <c:v>-2.5400000000000009</c:v>
                </c:pt>
                <c:pt idx="4433">
                  <c:v>0.82000000000000028</c:v>
                </c:pt>
                <c:pt idx="4434">
                  <c:v>-0.91999999999999993</c:v>
                </c:pt>
                <c:pt idx="4435">
                  <c:v>-0.83999999999999986</c:v>
                </c:pt>
                <c:pt idx="4436">
                  <c:v>-0.86999999999999922</c:v>
                </c:pt>
                <c:pt idx="4437">
                  <c:v>-0.84999999999999964</c:v>
                </c:pt>
                <c:pt idx="4438">
                  <c:v>-0.75</c:v>
                </c:pt>
                <c:pt idx="4439">
                  <c:v>-0.84999999999999964</c:v>
                </c:pt>
                <c:pt idx="4440">
                  <c:v>-0.86999999999999922</c:v>
                </c:pt>
                <c:pt idx="4441">
                  <c:v>-1.0199999999999996</c:v>
                </c:pt>
                <c:pt idx="4442">
                  <c:v>-0.9399999999999995</c:v>
                </c:pt>
                <c:pt idx="4443">
                  <c:v>-0.87000000000000099</c:v>
                </c:pt>
                <c:pt idx="4444">
                  <c:v>-0.82000000000000028</c:v>
                </c:pt>
                <c:pt idx="4445">
                  <c:v>-0.87999999999999901</c:v>
                </c:pt>
                <c:pt idx="4446">
                  <c:v>-1.0300000000000011</c:v>
                </c:pt>
                <c:pt idx="4447">
                  <c:v>-0.96000000000000085</c:v>
                </c:pt>
                <c:pt idx="4448">
                  <c:v>-0.9399999999999995</c:v>
                </c:pt>
                <c:pt idx="4449">
                  <c:v>-1.0399999999999991</c:v>
                </c:pt>
                <c:pt idx="4450">
                  <c:v>-1.120000000000001</c:v>
                </c:pt>
                <c:pt idx="4451">
                  <c:v>-1.1399999999999988</c:v>
                </c:pt>
                <c:pt idx="4452">
                  <c:v>-1.0600000000000005</c:v>
                </c:pt>
                <c:pt idx="4453">
                  <c:v>-1.620000000000001</c:v>
                </c:pt>
                <c:pt idx="4454">
                  <c:v>-1.1100000000000012</c:v>
                </c:pt>
                <c:pt idx="4455">
                  <c:v>-1.2199999999999989</c:v>
                </c:pt>
                <c:pt idx="4456">
                  <c:v>-1.3100000000000005</c:v>
                </c:pt>
                <c:pt idx="4457">
                  <c:v>-1.2699999999999996</c:v>
                </c:pt>
                <c:pt idx="4458">
                  <c:v>-0.39000000000000057</c:v>
                </c:pt>
                <c:pt idx="4459">
                  <c:v>-0.96000000000000085</c:v>
                </c:pt>
                <c:pt idx="4460">
                  <c:v>-0.89000000000000057</c:v>
                </c:pt>
                <c:pt idx="4461">
                  <c:v>#N/A</c:v>
                </c:pt>
                <c:pt idx="4462">
                  <c:v>-1.4400000000000013</c:v>
                </c:pt>
                <c:pt idx="4463">
                  <c:v>-1.370000000000001</c:v>
                </c:pt>
                <c:pt idx="4464">
                  <c:v>-0.95000000000000107</c:v>
                </c:pt>
                <c:pt idx="4465">
                  <c:v>-0.87000000000000099</c:v>
                </c:pt>
                <c:pt idx="4466">
                  <c:v>#N/A</c:v>
                </c:pt>
                <c:pt idx="4467">
                  <c:v>-0.93000000000000149</c:v>
                </c:pt>
                <c:pt idx="4468">
                  <c:v>-0.60999999999999943</c:v>
                </c:pt>
                <c:pt idx="4469">
                  <c:v>-0.79000000000000092</c:v>
                </c:pt>
                <c:pt idx="4470">
                  <c:v>-0.80999999999999872</c:v>
                </c:pt>
                <c:pt idx="4471">
                  <c:v>-0.89000000000000057</c:v>
                </c:pt>
                <c:pt idx="4472">
                  <c:v>-0.82000000000000028</c:v>
                </c:pt>
                <c:pt idx="4473">
                  <c:v>-1.0700000000000003</c:v>
                </c:pt>
                <c:pt idx="4474">
                  <c:v>-0.88000000000000078</c:v>
                </c:pt>
                <c:pt idx="4475">
                  <c:v>-0.94999999999999929</c:v>
                </c:pt>
                <c:pt idx="4476">
                  <c:v>-1.0400000000000009</c:v>
                </c:pt>
                <c:pt idx="4477">
                  <c:v>-0.80999999999999872</c:v>
                </c:pt>
                <c:pt idx="4478">
                  <c:v>-0.9399999999999995</c:v>
                </c:pt>
                <c:pt idx="4479">
                  <c:v>-0.91999999999999993</c:v>
                </c:pt>
                <c:pt idx="4480">
                  <c:v>-1.0600000000000005</c:v>
                </c:pt>
                <c:pt idx="4481">
                  <c:v>-1.1900000000000013</c:v>
                </c:pt>
                <c:pt idx="4482">
                  <c:v>-1.1100000000000012</c:v>
                </c:pt>
                <c:pt idx="4483">
                  <c:v>-1.2700000000000014</c:v>
                </c:pt>
                <c:pt idx="4484">
                  <c:v>-1</c:v>
                </c:pt>
                <c:pt idx="4485">
                  <c:v>-1.0700000000000003</c:v>
                </c:pt>
                <c:pt idx="4486">
                  <c:v>-0.99000000000000021</c:v>
                </c:pt>
                <c:pt idx="4487">
                  <c:v>-0.79999999999999893</c:v>
                </c:pt>
                <c:pt idx="4488">
                  <c:v>-0.77999999999999936</c:v>
                </c:pt>
                <c:pt idx="4489">
                  <c:v>-0.89000000000000057</c:v>
                </c:pt>
                <c:pt idx="4490">
                  <c:v>-0.89000000000000057</c:v>
                </c:pt>
                <c:pt idx="4491">
                  <c:v>-0.96000000000000085</c:v>
                </c:pt>
                <c:pt idx="4492">
                  <c:v>-0.91999999999999993</c:v>
                </c:pt>
                <c:pt idx="4493">
                  <c:v>-0.75999999999999979</c:v>
                </c:pt>
                <c:pt idx="4494">
                  <c:v>-0.94999999999999929</c:v>
                </c:pt>
                <c:pt idx="4495">
                  <c:v>-0.96000000000000085</c:v>
                </c:pt>
                <c:pt idx="4496">
                  <c:v>-0.91999999999999993</c:v>
                </c:pt>
                <c:pt idx="4497">
                  <c:v>-0.65000000000000036</c:v>
                </c:pt>
                <c:pt idx="4498">
                  <c:v>-0.52999999999999936</c:v>
                </c:pt>
                <c:pt idx="4499">
                  <c:v>-0.92999999999999972</c:v>
                </c:pt>
                <c:pt idx="4500">
                  <c:v>-0.92999999999999972</c:v>
                </c:pt>
                <c:pt idx="4501">
                  <c:v>-0.87999999999999901</c:v>
                </c:pt>
                <c:pt idx="4502">
                  <c:v>-0.85999999999999943</c:v>
                </c:pt>
                <c:pt idx="4503">
                  <c:v>-0.18000000000000149</c:v>
                </c:pt>
                <c:pt idx="4504">
                  <c:v>-0.82000000000000028</c:v>
                </c:pt>
                <c:pt idx="4505">
                  <c:v>#N/A</c:v>
                </c:pt>
                <c:pt idx="4506">
                  <c:v>-0.83999999999999986</c:v>
                </c:pt>
                <c:pt idx="4507">
                  <c:v>-0.82000000000000028</c:v>
                </c:pt>
                <c:pt idx="4508">
                  <c:v>-1.0299999999999994</c:v>
                </c:pt>
                <c:pt idx="4509">
                  <c:v>-0.86999999999999922</c:v>
                </c:pt>
                <c:pt idx="4510">
                  <c:v>-0.88000000000000078</c:v>
                </c:pt>
                <c:pt idx="4511">
                  <c:v>-1.0099999999999998</c:v>
                </c:pt>
                <c:pt idx="4512">
                  <c:v>-1.0099999999999998</c:v>
                </c:pt>
                <c:pt idx="4513">
                  <c:v>-0.73000000000000043</c:v>
                </c:pt>
                <c:pt idx="4514">
                  <c:v>-0.78000000000000114</c:v>
                </c:pt>
                <c:pt idx="4515">
                  <c:v>-0.83999999999999986</c:v>
                </c:pt>
                <c:pt idx="4516">
                  <c:v>-1.08</c:v>
                </c:pt>
                <c:pt idx="4517">
                  <c:v>-1.0200000000000014</c:v>
                </c:pt>
                <c:pt idx="4518">
                  <c:v>-0.85999999999999943</c:v>
                </c:pt>
                <c:pt idx="4519">
                  <c:v>-0.85999999999999943</c:v>
                </c:pt>
                <c:pt idx="4520">
                  <c:v>-0.85999999999999943</c:v>
                </c:pt>
                <c:pt idx="4521">
                  <c:v>-0.89999999999999858</c:v>
                </c:pt>
                <c:pt idx="4522">
                  <c:v>-0.83000000000000007</c:v>
                </c:pt>
                <c:pt idx="4523">
                  <c:v>-0.89000000000000057</c:v>
                </c:pt>
                <c:pt idx="4524">
                  <c:v>-0.87000000000000099</c:v>
                </c:pt>
                <c:pt idx="4525">
                  <c:v>-0.91999999999999993</c:v>
                </c:pt>
                <c:pt idx="4526">
                  <c:v>-1.0299999999999994</c:v>
                </c:pt>
                <c:pt idx="4527">
                  <c:v>-0.95999999999999908</c:v>
                </c:pt>
                <c:pt idx="4528">
                  <c:v>-0.82000000000000028</c:v>
                </c:pt>
                <c:pt idx="4529">
                  <c:v>-1</c:v>
                </c:pt>
                <c:pt idx="4530">
                  <c:v>-1.0199999999999996</c:v>
                </c:pt>
                <c:pt idx="4531">
                  <c:v>-1.0999999999999996</c:v>
                </c:pt>
                <c:pt idx="4532">
                  <c:v>-1.0299999999999994</c:v>
                </c:pt>
                <c:pt idx="4533">
                  <c:v>-0.58999999999999986</c:v>
                </c:pt>
                <c:pt idx="4534">
                  <c:v>-1.1199999999999992</c:v>
                </c:pt>
                <c:pt idx="4535">
                  <c:v>-1.0400000000000009</c:v>
                </c:pt>
                <c:pt idx="4536">
                  <c:v>#N/A</c:v>
                </c:pt>
                <c:pt idx="4537">
                  <c:v>-1.4700000000000006</c:v>
                </c:pt>
                <c:pt idx="4538">
                  <c:v>#N/A</c:v>
                </c:pt>
                <c:pt idx="4539">
                  <c:v>-1.25</c:v>
                </c:pt>
                <c:pt idx="4540">
                  <c:v>-1.1899999999999995</c:v>
                </c:pt>
                <c:pt idx="4541">
                  <c:v>-1.17</c:v>
                </c:pt>
                <c:pt idx="4542">
                  <c:v>-1.17</c:v>
                </c:pt>
                <c:pt idx="4543">
                  <c:v>-1.1999999999999993</c:v>
                </c:pt>
                <c:pt idx="4544">
                  <c:v>-1.3699999999999992</c:v>
                </c:pt>
                <c:pt idx="4545">
                  <c:v>-1.3599999999999994</c:v>
                </c:pt>
                <c:pt idx="4546">
                  <c:v>-1.370000000000001</c:v>
                </c:pt>
                <c:pt idx="4547">
                  <c:v>-1.4500000000000011</c:v>
                </c:pt>
                <c:pt idx="4548">
                  <c:v>-1.1799999999999997</c:v>
                </c:pt>
                <c:pt idx="4549">
                  <c:v>-1.42</c:v>
                </c:pt>
                <c:pt idx="4550">
                  <c:v>-1.3499999999999996</c:v>
                </c:pt>
                <c:pt idx="4551">
                  <c:v>-1.4500000000000011</c:v>
                </c:pt>
                <c:pt idx="4552">
                  <c:v>-1.2900000000000009</c:v>
                </c:pt>
                <c:pt idx="4553">
                  <c:v>-1.1900000000000013</c:v>
                </c:pt>
                <c:pt idx="4554">
                  <c:v>-1.2900000000000009</c:v>
                </c:pt>
                <c:pt idx="4555">
                  <c:v>-1.2799999999999994</c:v>
                </c:pt>
                <c:pt idx="4556">
                  <c:v>-1.5</c:v>
                </c:pt>
                <c:pt idx="4557">
                  <c:v>-1.4800000000000004</c:v>
                </c:pt>
                <c:pt idx="4558">
                  <c:v>-1.6999999999999993</c:v>
                </c:pt>
                <c:pt idx="4559">
                  <c:v>-1.7399999999999984</c:v>
                </c:pt>
                <c:pt idx="4560">
                  <c:v>-1.7299999999999986</c:v>
                </c:pt>
                <c:pt idx="4561">
                  <c:v>-1.9000000000000004</c:v>
                </c:pt>
                <c:pt idx="4562">
                  <c:v>-1.2800000000000011</c:v>
                </c:pt>
                <c:pt idx="4563">
                  <c:v>#N/A</c:v>
                </c:pt>
                <c:pt idx="4564">
                  <c:v>-1.5299999999999994</c:v>
                </c:pt>
                <c:pt idx="4565">
                  <c:v>-1.4699999999999989</c:v>
                </c:pt>
                <c:pt idx="4566">
                  <c:v>-1.4500000000000011</c:v>
                </c:pt>
                <c:pt idx="4567">
                  <c:v>-1.3200000000000003</c:v>
                </c:pt>
                <c:pt idx="4568">
                  <c:v>-1.2699999999999996</c:v>
                </c:pt>
                <c:pt idx="4569">
                  <c:v>-1.3600000000000012</c:v>
                </c:pt>
                <c:pt idx="4570">
                  <c:v>-1.3800000000000008</c:v>
                </c:pt>
                <c:pt idx="4571">
                  <c:v>-1.4499999999999993</c:v>
                </c:pt>
                <c:pt idx="4572">
                  <c:v>-1.3499999999999996</c:v>
                </c:pt>
                <c:pt idx="4573">
                  <c:v>-1.3399999999999999</c:v>
                </c:pt>
                <c:pt idx="4574">
                  <c:v>-1.370000000000001</c:v>
                </c:pt>
                <c:pt idx="4575">
                  <c:v>-1.629999999999999</c:v>
                </c:pt>
                <c:pt idx="4576">
                  <c:v>-1.9400000000000013</c:v>
                </c:pt>
                <c:pt idx="4577">
                  <c:v>-1.6999999999999993</c:v>
                </c:pt>
                <c:pt idx="4578">
                  <c:v>-1.4599999999999991</c:v>
                </c:pt>
                <c:pt idx="4579">
                  <c:v>-1.629999999999999</c:v>
                </c:pt>
                <c:pt idx="4580">
                  <c:v>-1.6799999999999997</c:v>
                </c:pt>
                <c:pt idx="4581">
                  <c:v>-1.9300000000000015</c:v>
                </c:pt>
                <c:pt idx="4582">
                  <c:v>-1.8000000000000007</c:v>
                </c:pt>
                <c:pt idx="4583">
                  <c:v>-1.7599999999999998</c:v>
                </c:pt>
                <c:pt idx="4584">
                  <c:v>-1.7899999999999991</c:v>
                </c:pt>
                <c:pt idx="4585">
                  <c:v>-1.7699999999999996</c:v>
                </c:pt>
                <c:pt idx="4586">
                  <c:v>-1.8100000000000005</c:v>
                </c:pt>
                <c:pt idx="4587">
                  <c:v>-1.6600000000000001</c:v>
                </c:pt>
                <c:pt idx="4588">
                  <c:v>-1.6799999999999997</c:v>
                </c:pt>
                <c:pt idx="4589">
                  <c:v>-1.7099999999999991</c:v>
                </c:pt>
                <c:pt idx="4590">
                  <c:v>-1.7400000000000002</c:v>
                </c:pt>
                <c:pt idx="4591">
                  <c:v>-1.9299999999999997</c:v>
                </c:pt>
                <c:pt idx="4592">
                  <c:v>-1.8200000000000003</c:v>
                </c:pt>
                <c:pt idx="4593">
                  <c:v>-1.9700000000000006</c:v>
                </c:pt>
                <c:pt idx="4594">
                  <c:v>-2.08</c:v>
                </c:pt>
                <c:pt idx="4595">
                  <c:v>-2.0400000000000009</c:v>
                </c:pt>
                <c:pt idx="4596">
                  <c:v>-2.0999999999999996</c:v>
                </c:pt>
                <c:pt idx="4597">
                  <c:v>-1.9500000000000011</c:v>
                </c:pt>
                <c:pt idx="4598">
                  <c:v>-1.870000000000001</c:v>
                </c:pt>
                <c:pt idx="4599">
                  <c:v>-1.9599999999999991</c:v>
                </c:pt>
                <c:pt idx="4600">
                  <c:v>-2.0499999999999989</c:v>
                </c:pt>
                <c:pt idx="4601">
                  <c:v>-2.3500000000000014</c:v>
                </c:pt>
                <c:pt idx="4602">
                  <c:v>-2.2799999999999994</c:v>
                </c:pt>
                <c:pt idx="4603">
                  <c:v>-1.5199999999999996</c:v>
                </c:pt>
                <c:pt idx="4604">
                  <c:v>-2.1099999999999994</c:v>
                </c:pt>
                <c:pt idx="4605">
                  <c:v>-2.0499999999999989</c:v>
                </c:pt>
                <c:pt idx="4606">
                  <c:v>#N/A</c:v>
                </c:pt>
                <c:pt idx="4607">
                  <c:v>-1.9900000000000002</c:v>
                </c:pt>
                <c:pt idx="4608">
                  <c:v>-6.0000000000000497E-2</c:v>
                </c:pt>
                <c:pt idx="4609">
                  <c:v>-1.9600000000000009</c:v>
                </c:pt>
                <c:pt idx="4610">
                  <c:v>-1.9299999999999997</c:v>
                </c:pt>
                <c:pt idx="4611">
                  <c:v>-1.9700000000000006</c:v>
                </c:pt>
                <c:pt idx="4612">
                  <c:v>-2.0600000000000005</c:v>
                </c:pt>
                <c:pt idx="4613">
                  <c:v>-2.0499999999999989</c:v>
                </c:pt>
                <c:pt idx="4614">
                  <c:v>-2.0299999999999994</c:v>
                </c:pt>
                <c:pt idx="4615">
                  <c:v>-2.0700000000000003</c:v>
                </c:pt>
                <c:pt idx="4616">
                  <c:v>-2.1400000000000006</c:v>
                </c:pt>
                <c:pt idx="4617">
                  <c:v>-2.17</c:v>
                </c:pt>
                <c:pt idx="4618">
                  <c:v>-1.7999999999999989</c:v>
                </c:pt>
                <c:pt idx="4619">
                  <c:v>-2.25</c:v>
                </c:pt>
                <c:pt idx="4620">
                  <c:v>-2.34</c:v>
                </c:pt>
                <c:pt idx="4621">
                  <c:v>-2.4000000000000004</c:v>
                </c:pt>
                <c:pt idx="4622">
                  <c:v>-2.2699999999999996</c:v>
                </c:pt>
                <c:pt idx="4623">
                  <c:v>-2.2700000000000014</c:v>
                </c:pt>
                <c:pt idx="4624">
                  <c:v>-2.3600000000000012</c:v>
                </c:pt>
                <c:pt idx="4625">
                  <c:v>-2.7200000000000006</c:v>
                </c:pt>
                <c:pt idx="4626">
                  <c:v>-2.5500000000000007</c:v>
                </c:pt>
                <c:pt idx="4627">
                  <c:v>-2.33</c:v>
                </c:pt>
                <c:pt idx="4628">
                  <c:v>-1.7200000000000006</c:v>
                </c:pt>
                <c:pt idx="4629">
                  <c:v>-2.09</c:v>
                </c:pt>
                <c:pt idx="4630">
                  <c:v>-2.0099999999999998</c:v>
                </c:pt>
                <c:pt idx="4631">
                  <c:v>#N/A</c:v>
                </c:pt>
                <c:pt idx="4632">
                  <c:v>-3.9299999999999997</c:v>
                </c:pt>
                <c:pt idx="4633">
                  <c:v>-1.9499999999999993</c:v>
                </c:pt>
                <c:pt idx="4634">
                  <c:v>-3.0299999999999994</c:v>
                </c:pt>
                <c:pt idx="4635">
                  <c:v>-2.8200000000000003</c:v>
                </c:pt>
                <c:pt idx="4636">
                  <c:v>-3.34</c:v>
                </c:pt>
                <c:pt idx="4637">
                  <c:v>-3.0400000000000009</c:v>
                </c:pt>
                <c:pt idx="4638">
                  <c:v>-3.24</c:v>
                </c:pt>
                <c:pt idx="4639">
                  <c:v>-3.2300000000000004</c:v>
                </c:pt>
                <c:pt idx="4640">
                  <c:v>-4.3900000000000006</c:v>
                </c:pt>
                <c:pt idx="4641">
                  <c:v>-6.6400000000000006</c:v>
                </c:pt>
                <c:pt idx="4642">
                  <c:v>-4.6300000000000008</c:v>
                </c:pt>
                <c:pt idx="4643">
                  <c:v>-3.0500000000000007</c:v>
                </c:pt>
                <c:pt idx="4644">
                  <c:v>-4.24</c:v>
                </c:pt>
                <c:pt idx="4645">
                  <c:v>-5.3400000000000016</c:v>
                </c:pt>
                <c:pt idx="4646">
                  <c:v>-5.3800000000000008</c:v>
                </c:pt>
                <c:pt idx="4647">
                  <c:v>-4.2699999999999996</c:v>
                </c:pt>
                <c:pt idx="4648">
                  <c:v>-4.0999999999999996</c:v>
                </c:pt>
                <c:pt idx="4649">
                  <c:v>-4.4700000000000006</c:v>
                </c:pt>
                <c:pt idx="4650">
                  <c:v>-3.8200000000000003</c:v>
                </c:pt>
                <c:pt idx="4651">
                  <c:v>-2.7100000000000009</c:v>
                </c:pt>
                <c:pt idx="4652">
                  <c:v>#N/A</c:v>
                </c:pt>
                <c:pt idx="4653">
                  <c:v>9.9999999999999645E-2</c:v>
                </c:pt>
                <c:pt idx="4654">
                  <c:v>-2.5599999999999987</c:v>
                </c:pt>
                <c:pt idx="4655">
                  <c:v>-2.74</c:v>
                </c:pt>
                <c:pt idx="4656">
                  <c:v>#N/A</c:v>
                </c:pt>
                <c:pt idx="4657">
                  <c:v>-2.9099999999999984</c:v>
                </c:pt>
                <c:pt idx="4658">
                  <c:v>-1.6099999999999994</c:v>
                </c:pt>
                <c:pt idx="4659">
                  <c:v>-2.8100000000000005</c:v>
                </c:pt>
                <c:pt idx="4660">
                  <c:v>-2.4600000000000009</c:v>
                </c:pt>
                <c:pt idx="4661">
                  <c:v>-2.41</c:v>
                </c:pt>
                <c:pt idx="4662">
                  <c:v>-2.2000000000000011</c:v>
                </c:pt>
                <c:pt idx="4663">
                  <c:v>-1.67</c:v>
                </c:pt>
                <c:pt idx="4664">
                  <c:v>#N/A</c:v>
                </c:pt>
                <c:pt idx="4665">
                  <c:v>-1.8000000000000007</c:v>
                </c:pt>
                <c:pt idx="4666">
                  <c:v>-1.9800000000000004</c:v>
                </c:pt>
                <c:pt idx="4667">
                  <c:v>-2.2899999999999991</c:v>
                </c:pt>
                <c:pt idx="4668">
                  <c:v>-2.6100000000000012</c:v>
                </c:pt>
                <c:pt idx="4669">
                  <c:v>-2.6999999999999993</c:v>
                </c:pt>
                <c:pt idx="4670">
                  <c:v>-3.58</c:v>
                </c:pt>
                <c:pt idx="4671">
                  <c:v>-4.0400000000000009</c:v>
                </c:pt>
                <c:pt idx="4672">
                  <c:v>-3.4599999999999991</c:v>
                </c:pt>
                <c:pt idx="4673">
                  <c:v>-2.91</c:v>
                </c:pt>
                <c:pt idx="4674">
                  <c:v>-3.2099999999999991</c:v>
                </c:pt>
                <c:pt idx="4675">
                  <c:v>-3.41</c:v>
                </c:pt>
                <c:pt idx="4676">
                  <c:v>-3.9000000000000004</c:v>
                </c:pt>
                <c:pt idx="4677">
                  <c:v>-3.6499999999999986</c:v>
                </c:pt>
                <c:pt idx="4678">
                  <c:v>-3.1899999999999995</c:v>
                </c:pt>
                <c:pt idx="4679">
                  <c:v>-4.1300000000000008</c:v>
                </c:pt>
                <c:pt idx="4680">
                  <c:v>-3.5100000000000016</c:v>
                </c:pt>
                <c:pt idx="4681">
                  <c:v>-3.84</c:v>
                </c:pt>
                <c:pt idx="4682">
                  <c:v>-3.25</c:v>
                </c:pt>
                <c:pt idx="4683">
                  <c:v>-2.6300000000000008</c:v>
                </c:pt>
                <c:pt idx="4684">
                  <c:v>-3.3099999999999987</c:v>
                </c:pt>
                <c:pt idx="4685">
                  <c:v>-3.6499999999999986</c:v>
                </c:pt>
                <c:pt idx="4686">
                  <c:v>-2.7100000000000009</c:v>
                </c:pt>
                <c:pt idx="4687">
                  <c:v>#N/A</c:v>
                </c:pt>
                <c:pt idx="4688">
                  <c:v>-1.7899999999999991</c:v>
                </c:pt>
                <c:pt idx="4689">
                  <c:v>-3.4099999999999984</c:v>
                </c:pt>
                <c:pt idx="4690">
                  <c:v>-3.2200000000000006</c:v>
                </c:pt>
                <c:pt idx="4691">
                  <c:v>-4.4399999999999995</c:v>
                </c:pt>
                <c:pt idx="4692">
                  <c:v>#N/A</c:v>
                </c:pt>
                <c:pt idx="4693">
                  <c:v>-3.5</c:v>
                </c:pt>
                <c:pt idx="4694">
                  <c:v>-3.2900000000000009</c:v>
                </c:pt>
                <c:pt idx="4695">
                  <c:v>-3.34</c:v>
                </c:pt>
                <c:pt idx="4696">
                  <c:v>-3.3699999999999992</c:v>
                </c:pt>
                <c:pt idx="4697">
                  <c:v>-3.2899999999999991</c:v>
                </c:pt>
                <c:pt idx="4698">
                  <c:v>-3.2799999999999994</c:v>
                </c:pt>
                <c:pt idx="4699">
                  <c:v>-3.5600000000000005</c:v>
                </c:pt>
                <c:pt idx="4700">
                  <c:v>-3.4500000000000011</c:v>
                </c:pt>
                <c:pt idx="4701">
                  <c:v>-3.370000000000001</c:v>
                </c:pt>
                <c:pt idx="4702">
                  <c:v>-2.9000000000000004</c:v>
                </c:pt>
                <c:pt idx="4703">
                  <c:v>-2.629999999999999</c:v>
                </c:pt>
                <c:pt idx="4704">
                  <c:v>-2.8599999999999994</c:v>
                </c:pt>
                <c:pt idx="4705">
                  <c:v>-2.92</c:v>
                </c:pt>
                <c:pt idx="4706">
                  <c:v>-3.0999999999999996</c:v>
                </c:pt>
                <c:pt idx="4707">
                  <c:v>-3.120000000000001</c:v>
                </c:pt>
                <c:pt idx="4708">
                  <c:v>-2.7699999999999996</c:v>
                </c:pt>
                <c:pt idx="4709">
                  <c:v>-2.8800000000000008</c:v>
                </c:pt>
                <c:pt idx="4710">
                  <c:v>-2.9000000000000004</c:v>
                </c:pt>
                <c:pt idx="4711">
                  <c:v>-2.7099999999999991</c:v>
                </c:pt>
                <c:pt idx="4712">
                  <c:v>-2.25</c:v>
                </c:pt>
                <c:pt idx="4713">
                  <c:v>-0.40000000000000036</c:v>
                </c:pt>
                <c:pt idx="4714">
                  <c:v>-2.2699999999999996</c:v>
                </c:pt>
                <c:pt idx="4715">
                  <c:v>-2.1500000000000004</c:v>
                </c:pt>
                <c:pt idx="4716">
                  <c:v>-2.0999999999999996</c:v>
                </c:pt>
                <c:pt idx="4717">
                  <c:v>-0.90000000000000036</c:v>
                </c:pt>
                <c:pt idx="4718">
                  <c:v>2.16</c:v>
                </c:pt>
                <c:pt idx="4719">
                  <c:v>-1.2199999999999989</c:v>
                </c:pt>
                <c:pt idx="4720">
                  <c:v>-1.5299999999999994</c:v>
                </c:pt>
                <c:pt idx="4721">
                  <c:v>-1.9600000000000009</c:v>
                </c:pt>
                <c:pt idx="4722">
                  <c:v>#N/A</c:v>
                </c:pt>
                <c:pt idx="4723">
                  <c:v>-2.7200000000000006</c:v>
                </c:pt>
                <c:pt idx="4724">
                  <c:v>-2.33</c:v>
                </c:pt>
                <c:pt idx="4725">
                  <c:v>-2.4700000000000006</c:v>
                </c:pt>
                <c:pt idx="4726">
                  <c:v>#N/A</c:v>
                </c:pt>
                <c:pt idx="4727">
                  <c:v>-3.8400000000000016</c:v>
                </c:pt>
                <c:pt idx="4728">
                  <c:v>-1.5999999999999996</c:v>
                </c:pt>
                <c:pt idx="4729">
                  <c:v>-1.7899999999999991</c:v>
                </c:pt>
                <c:pt idx="4730">
                  <c:v>-1.4000000000000004</c:v>
                </c:pt>
                <c:pt idx="4731">
                  <c:v>-0.75999999999999979</c:v>
                </c:pt>
                <c:pt idx="4732">
                  <c:v>-0.50999999999999979</c:v>
                </c:pt>
                <c:pt idx="4733">
                  <c:v>-2.2999999999999989</c:v>
                </c:pt>
                <c:pt idx="4734">
                  <c:v>-2.2599999999999998</c:v>
                </c:pt>
                <c:pt idx="4735">
                  <c:v>-3.6099999999999977</c:v>
                </c:pt>
                <c:pt idx="4736">
                  <c:v>-4.3500000000000014</c:v>
                </c:pt>
                <c:pt idx="4737">
                  <c:v>-3.2399999999999984</c:v>
                </c:pt>
                <c:pt idx="4738">
                  <c:v>-2.7200000000000006</c:v>
                </c:pt>
                <c:pt idx="4739">
                  <c:v>-3.92</c:v>
                </c:pt>
                <c:pt idx="4740">
                  <c:v>-4.0300000000000011</c:v>
                </c:pt>
                <c:pt idx="4741">
                  <c:v>-3.6500000000000004</c:v>
                </c:pt>
                <c:pt idx="4742">
                  <c:v>-3.24</c:v>
                </c:pt>
                <c:pt idx="4743">
                  <c:v>-2.8500000000000014</c:v>
                </c:pt>
                <c:pt idx="4744">
                  <c:v>-4.2100000000000009</c:v>
                </c:pt>
                <c:pt idx="4745">
                  <c:v>-3.7699999999999996</c:v>
                </c:pt>
                <c:pt idx="4746">
                  <c:v>-4.17</c:v>
                </c:pt>
                <c:pt idx="4747">
                  <c:v>-3.33</c:v>
                </c:pt>
                <c:pt idx="4748">
                  <c:v>-3.24</c:v>
                </c:pt>
                <c:pt idx="4749">
                  <c:v>-4.2099999999999991</c:v>
                </c:pt>
                <c:pt idx="4750">
                  <c:v>-4.93</c:v>
                </c:pt>
                <c:pt idx="4751">
                  <c:v>-4.7500000000000018</c:v>
                </c:pt>
                <c:pt idx="4752">
                  <c:v>-4.6199999999999992</c:v>
                </c:pt>
                <c:pt idx="4753">
                  <c:v>-5.9300000000000015</c:v>
                </c:pt>
                <c:pt idx="4754">
                  <c:v>-6.0699999999999985</c:v>
                </c:pt>
                <c:pt idx="4755">
                  <c:v>-6.99</c:v>
                </c:pt>
                <c:pt idx="4756">
                  <c:v>-7.2100000000000009</c:v>
                </c:pt>
                <c:pt idx="4757">
                  <c:v>-7.1</c:v>
                </c:pt>
                <c:pt idx="4758">
                  <c:v>-5.2699999999999978</c:v>
                </c:pt>
                <c:pt idx="4759">
                  <c:v>-7.4400000000000013</c:v>
                </c:pt>
                <c:pt idx="4760">
                  <c:v>#N/A</c:v>
                </c:pt>
                <c:pt idx="4761">
                  <c:v>-7.65</c:v>
                </c:pt>
                <c:pt idx="4762">
                  <c:v>-6.16</c:v>
                </c:pt>
                <c:pt idx="4763">
                  <c:v>-3.59</c:v>
                </c:pt>
                <c:pt idx="4764">
                  <c:v>-7.4700000000000006</c:v>
                </c:pt>
                <c:pt idx="4765">
                  <c:v>-6.9400000000000013</c:v>
                </c:pt>
                <c:pt idx="4766">
                  <c:v>-6.7200000000000006</c:v>
                </c:pt>
                <c:pt idx="4767">
                  <c:v>-6.7800000000000011</c:v>
                </c:pt>
                <c:pt idx="4768">
                  <c:v>-5.1599999999999984</c:v>
                </c:pt>
                <c:pt idx="4769">
                  <c:v>-7.1999999999999975</c:v>
                </c:pt>
                <c:pt idx="4770">
                  <c:v>-7.259999999999998</c:v>
                </c:pt>
                <c:pt idx="4771">
                  <c:v>-6.7499999999999982</c:v>
                </c:pt>
                <c:pt idx="4772">
                  <c:v>-5.8299999999999983</c:v>
                </c:pt>
                <c:pt idx="4773">
                  <c:v>-4.49</c:v>
                </c:pt>
                <c:pt idx="4774">
                  <c:v>-5.2199999999999989</c:v>
                </c:pt>
                <c:pt idx="4775">
                  <c:v>-4.5</c:v>
                </c:pt>
                <c:pt idx="4776">
                  <c:v>-4.0399999999999991</c:v>
                </c:pt>
                <c:pt idx="4777">
                  <c:v>-3.3100000000000005</c:v>
                </c:pt>
                <c:pt idx="4778">
                  <c:v>-3.8800000000000008</c:v>
                </c:pt>
                <c:pt idx="4779">
                  <c:v>-3.5</c:v>
                </c:pt>
                <c:pt idx="4780">
                  <c:v>-4.0600000000000005</c:v>
                </c:pt>
                <c:pt idx="4781">
                  <c:v>-2.0999999999999996</c:v>
                </c:pt>
                <c:pt idx="4782">
                  <c:v>-1.7699999999999996</c:v>
                </c:pt>
                <c:pt idx="4783">
                  <c:v>7.0000000000000284E-2</c:v>
                </c:pt>
                <c:pt idx="4784">
                  <c:v>-0.39000000000000057</c:v>
                </c:pt>
                <c:pt idx="4785">
                  <c:v>-0.5</c:v>
                </c:pt>
                <c:pt idx="4786">
                  <c:v>-0.48999999999999844</c:v>
                </c:pt>
                <c:pt idx="4787">
                  <c:v>-0.78999999999999915</c:v>
                </c:pt>
                <c:pt idx="4788">
                  <c:v>-1.1600000000000001</c:v>
                </c:pt>
                <c:pt idx="4789">
                  <c:v>-0.83999999999999986</c:v>
                </c:pt>
                <c:pt idx="4790">
                  <c:v>-1.0500000000000007</c:v>
                </c:pt>
                <c:pt idx="4791">
                  <c:v>-0.39000000000000057</c:v>
                </c:pt>
                <c:pt idx="4792">
                  <c:v>2.000000000000135E-2</c:v>
                </c:pt>
                <c:pt idx="4793">
                  <c:v>1.6400000000000006</c:v>
                </c:pt>
                <c:pt idx="4794">
                  <c:v>0.58999999999999986</c:v>
                </c:pt>
                <c:pt idx="4795">
                  <c:v>1.1199999999999992</c:v>
                </c:pt>
                <c:pt idx="4796">
                  <c:v>#N/A</c:v>
                </c:pt>
                <c:pt idx="4797">
                  <c:v>0.41000000000000014</c:v>
                </c:pt>
                <c:pt idx="4798">
                  <c:v>-2.1300000000000008</c:v>
                </c:pt>
                <c:pt idx="4799">
                  <c:v>-0.25</c:v>
                </c:pt>
                <c:pt idx="4800">
                  <c:v>-0.8100000000000005</c:v>
                </c:pt>
                <c:pt idx="4801">
                  <c:v>-0.94999999999999929</c:v>
                </c:pt>
                <c:pt idx="4802">
                  <c:v>-0.89000000000000057</c:v>
                </c:pt>
                <c:pt idx="4803">
                  <c:v>0.84999999999999964</c:v>
                </c:pt>
                <c:pt idx="4804">
                  <c:v>-5.0000000000000711E-2</c:v>
                </c:pt>
                <c:pt idx="4805">
                  <c:v>-0.58000000000000007</c:v>
                </c:pt>
                <c:pt idx="4806">
                  <c:v>0.13000000000000078</c:v>
                </c:pt>
                <c:pt idx="4807">
                  <c:v>1.3900000000000006</c:v>
                </c:pt>
                <c:pt idx="4808">
                  <c:v>1.2199999999999989</c:v>
                </c:pt>
                <c:pt idx="4809">
                  <c:v>0.88999999999999879</c:v>
                </c:pt>
                <c:pt idx="4810">
                  <c:v>0.91000000000000014</c:v>
                </c:pt>
                <c:pt idx="4811">
                  <c:v>-0.20999999999999908</c:v>
                </c:pt>
                <c:pt idx="4812">
                  <c:v>-3.9999999999999147E-2</c:v>
                </c:pt>
                <c:pt idx="4813">
                  <c:v>0.28000000000000114</c:v>
                </c:pt>
                <c:pt idx="4814">
                  <c:v>8.0000000000000071E-2</c:v>
                </c:pt>
                <c:pt idx="4815">
                  <c:v>6.0000000000000497E-2</c:v>
                </c:pt>
                <c:pt idx="4816">
                  <c:v>0.34000000000000163</c:v>
                </c:pt>
                <c:pt idx="4817">
                  <c:v>1.0600000000000005</c:v>
                </c:pt>
                <c:pt idx="4818">
                  <c:v>1.8899999999999988</c:v>
                </c:pt>
                <c:pt idx="4819">
                  <c:v>0.81999999999999851</c:v>
                </c:pt>
                <c:pt idx="4820">
                  <c:v>0.76999999999999957</c:v>
                </c:pt>
                <c:pt idx="4821">
                  <c:v>-0.34999999999999964</c:v>
                </c:pt>
                <c:pt idx="4822">
                  <c:v>0.66000000000000014</c:v>
                </c:pt>
                <c:pt idx="4823">
                  <c:v>1.0899999999999999</c:v>
                </c:pt>
                <c:pt idx="4824">
                  <c:v>0.40000000000000036</c:v>
                </c:pt>
                <c:pt idx="4825">
                  <c:v>#N/A</c:v>
                </c:pt>
                <c:pt idx="4826">
                  <c:v>0.84999999999999964</c:v>
                </c:pt>
                <c:pt idx="4827">
                  <c:v>1.3399999999999999</c:v>
                </c:pt>
                <c:pt idx="4828">
                  <c:v>1.8399999999999999</c:v>
                </c:pt>
                <c:pt idx="4829">
                  <c:v>1.4000000000000004</c:v>
                </c:pt>
                <c:pt idx="4830">
                  <c:v>1.1600000000000001</c:v>
                </c:pt>
                <c:pt idx="4831">
                  <c:v>1.0299999999999994</c:v>
                </c:pt>
                <c:pt idx="4832">
                  <c:v>1.08</c:v>
                </c:pt>
                <c:pt idx="4833">
                  <c:v>1.7400000000000002</c:v>
                </c:pt>
                <c:pt idx="4834">
                  <c:v>1.5700000000000003</c:v>
                </c:pt>
                <c:pt idx="4835">
                  <c:v>1.4599999999999991</c:v>
                </c:pt>
                <c:pt idx="4836">
                  <c:v>1.5</c:v>
                </c:pt>
                <c:pt idx="4837">
                  <c:v>1.7899999999999991</c:v>
                </c:pt>
                <c:pt idx="4838">
                  <c:v>1.2599999999999998</c:v>
                </c:pt>
                <c:pt idx="4839">
                  <c:v>1.67</c:v>
                </c:pt>
                <c:pt idx="4840">
                  <c:v>1.5899999999999999</c:v>
                </c:pt>
                <c:pt idx="4841">
                  <c:v>1.3600000000000012</c:v>
                </c:pt>
                <c:pt idx="4842">
                  <c:v>1.1399999999999988</c:v>
                </c:pt>
                <c:pt idx="4843">
                  <c:v>0.95999999999999908</c:v>
                </c:pt>
                <c:pt idx="4844">
                  <c:v>0.83000000000000007</c:v>
                </c:pt>
                <c:pt idx="4845">
                  <c:v>0.27999999999999936</c:v>
                </c:pt>
                <c:pt idx="4846">
                  <c:v>0.65000000000000036</c:v>
                </c:pt>
                <c:pt idx="4847">
                  <c:v>2.5399999999999991</c:v>
                </c:pt>
                <c:pt idx="4848">
                  <c:v>3.1500000000000004</c:v>
                </c:pt>
                <c:pt idx="4849">
                  <c:v>1.8500000000000014</c:v>
                </c:pt>
                <c:pt idx="4850">
                  <c:v>1.8199999999999985</c:v>
                </c:pt>
                <c:pt idx="4851">
                  <c:v>1.8399999999999999</c:v>
                </c:pt>
                <c:pt idx="4852">
                  <c:v>2.3100000000000005</c:v>
                </c:pt>
                <c:pt idx="4853">
                  <c:v>2.7900000000000009</c:v>
                </c:pt>
                <c:pt idx="4854">
                  <c:v>1.8800000000000008</c:v>
                </c:pt>
                <c:pt idx="4855">
                  <c:v>1.8099999999999987</c:v>
                </c:pt>
                <c:pt idx="4856">
                  <c:v>1.5300000000000011</c:v>
                </c:pt>
                <c:pt idx="4857">
                  <c:v>1.4500000000000011</c:v>
                </c:pt>
                <c:pt idx="4858">
                  <c:v>1.3000000000000007</c:v>
                </c:pt>
                <c:pt idx="4859">
                  <c:v>1.3800000000000008</c:v>
                </c:pt>
                <c:pt idx="4860">
                  <c:v>1.08</c:v>
                </c:pt>
                <c:pt idx="4861">
                  <c:v>1.4299999999999997</c:v>
                </c:pt>
                <c:pt idx="4862">
                  <c:v>1.4299999999999997</c:v>
                </c:pt>
                <c:pt idx="4863">
                  <c:v>1.4700000000000006</c:v>
                </c:pt>
                <c:pt idx="4864">
                  <c:v>1.3100000000000005</c:v>
                </c:pt>
                <c:pt idx="4865">
                  <c:v>0.8100000000000005</c:v>
                </c:pt>
                <c:pt idx="4866">
                  <c:v>#N/A</c:v>
                </c:pt>
                <c:pt idx="4867">
                  <c:v>1.0199999999999996</c:v>
                </c:pt>
                <c:pt idx="4868">
                  <c:v>1.5999999999999996</c:v>
                </c:pt>
                <c:pt idx="4869">
                  <c:v>1.1099999999999994</c:v>
                </c:pt>
                <c:pt idx="4870">
                  <c:v>0.93000000000000149</c:v>
                </c:pt>
                <c:pt idx="4871">
                  <c:v>0.95999999999999908</c:v>
                </c:pt>
                <c:pt idx="4872">
                  <c:v>0.96999999999999886</c:v>
                </c:pt>
                <c:pt idx="4873">
                  <c:v>1.0500000000000007</c:v>
                </c:pt>
                <c:pt idx="4874">
                  <c:v>0.84999999999999964</c:v>
                </c:pt>
                <c:pt idx="4875">
                  <c:v>0.58000000000000007</c:v>
                </c:pt>
                <c:pt idx="4876">
                  <c:v>0.65999999999999837</c:v>
                </c:pt>
                <c:pt idx="4877">
                  <c:v>0.70999999999999908</c:v>
                </c:pt>
                <c:pt idx="4878">
                  <c:v>1.6899999999999995</c:v>
                </c:pt>
                <c:pt idx="4879">
                  <c:v>0.66999999999999993</c:v>
                </c:pt>
                <c:pt idx="4880">
                  <c:v>0.58000000000000007</c:v>
                </c:pt>
                <c:pt idx="4881">
                  <c:v>0.75</c:v>
                </c:pt>
                <c:pt idx="4882">
                  <c:v>0.75</c:v>
                </c:pt>
                <c:pt idx="4883">
                  <c:v>0.83000000000000007</c:v>
                </c:pt>
                <c:pt idx="4884">
                  <c:v>0.65000000000000036</c:v>
                </c:pt>
                <c:pt idx="4885">
                  <c:v>4.0000000000000924E-2</c:v>
                </c:pt>
                <c:pt idx="4886">
                  <c:v>-1.2699999999999996</c:v>
                </c:pt>
                <c:pt idx="4887">
                  <c:v>-1.33</c:v>
                </c:pt>
                <c:pt idx="4888">
                  <c:v>-1.2700000000000014</c:v>
                </c:pt>
                <c:pt idx="4889">
                  <c:v>-1.6199999999999992</c:v>
                </c:pt>
                <c:pt idx="4890">
                  <c:v>-1.9100000000000001</c:v>
                </c:pt>
                <c:pt idx="4891">
                  <c:v>-0.55000000000000071</c:v>
                </c:pt>
                <c:pt idx="4892">
                  <c:v>-0.26999999999999957</c:v>
                </c:pt>
                <c:pt idx="4893">
                  <c:v>0.36999999999999922</c:v>
                </c:pt>
                <c:pt idx="4894">
                  <c:v>-1.0599999999999987</c:v>
                </c:pt>
                <c:pt idx="4895">
                  <c:v>-1.3499999999999996</c:v>
                </c:pt>
                <c:pt idx="4896">
                  <c:v>#N/A</c:v>
                </c:pt>
                <c:pt idx="4897">
                  <c:v>-1.8000000000000007</c:v>
                </c:pt>
                <c:pt idx="4898">
                  <c:v>-0.40000000000000036</c:v>
                </c:pt>
                <c:pt idx="4899">
                  <c:v>-1.379999999999999</c:v>
                </c:pt>
                <c:pt idx="4900">
                  <c:v>-0.69000000000000128</c:v>
                </c:pt>
                <c:pt idx="4901">
                  <c:v>-0.72999999999999865</c:v>
                </c:pt>
                <c:pt idx="4902">
                  <c:v>-0.91000000000000014</c:v>
                </c:pt>
                <c:pt idx="4903">
                  <c:v>-1.2299999999999986</c:v>
                </c:pt>
                <c:pt idx="4904">
                  <c:v>-1.3399999999999999</c:v>
                </c:pt>
                <c:pt idx="4905">
                  <c:v>-1.4499999999999993</c:v>
                </c:pt>
                <c:pt idx="4906">
                  <c:v>-1.1399999999999988</c:v>
                </c:pt>
                <c:pt idx="4907">
                  <c:v>-0.69999999999999929</c:v>
                </c:pt>
                <c:pt idx="4908">
                  <c:v>-0.66999999999999993</c:v>
                </c:pt>
                <c:pt idx="4909">
                  <c:v>-1.2899999999999991</c:v>
                </c:pt>
                <c:pt idx="4910">
                  <c:v>-1.3099999999999987</c:v>
                </c:pt>
                <c:pt idx="4911">
                  <c:v>-1.5999999999999996</c:v>
                </c:pt>
                <c:pt idx="4912">
                  <c:v>#N/A</c:v>
                </c:pt>
                <c:pt idx="4913">
                  <c:v>-2.1500000000000004</c:v>
                </c:pt>
                <c:pt idx="4914">
                  <c:v>-2.3100000000000005</c:v>
                </c:pt>
                <c:pt idx="4915">
                  <c:v>-2.3499999999999996</c:v>
                </c:pt>
                <c:pt idx="4916">
                  <c:v>-1.7900000000000009</c:v>
                </c:pt>
                <c:pt idx="4917">
                  <c:v>#N/A</c:v>
                </c:pt>
                <c:pt idx="4918">
                  <c:v>-0.53999999999999915</c:v>
                </c:pt>
                <c:pt idx="4919">
                  <c:v>-1.5099999999999998</c:v>
                </c:pt>
                <c:pt idx="4920">
                  <c:v>-1.4400000000000013</c:v>
                </c:pt>
                <c:pt idx="4921">
                  <c:v>-3.2699999999999996</c:v>
                </c:pt>
                <c:pt idx="4922">
                  <c:v>-4.5700000000000021</c:v>
                </c:pt>
                <c:pt idx="4923">
                  <c:v>-3.9000000000000004</c:v>
                </c:pt>
                <c:pt idx="4924">
                  <c:v>-4.4200000000000017</c:v>
                </c:pt>
                <c:pt idx="4925">
                  <c:v>-4.8299999999999983</c:v>
                </c:pt>
                <c:pt idx="4926">
                  <c:v>-4.3499999999999996</c:v>
                </c:pt>
                <c:pt idx="4927">
                  <c:v>-3.9500000000000011</c:v>
                </c:pt>
                <c:pt idx="4928">
                  <c:v>-5.6799999999999979</c:v>
                </c:pt>
                <c:pt idx="4929">
                  <c:v>#N/A</c:v>
                </c:pt>
                <c:pt idx="4930">
                  <c:v>-5.8399999999999981</c:v>
                </c:pt>
                <c:pt idx="4931">
                  <c:v>-4.7900000000000009</c:v>
                </c:pt>
                <c:pt idx="4932">
                  <c:v>-3.8000000000000007</c:v>
                </c:pt>
                <c:pt idx="4933">
                  <c:v>-2.66</c:v>
                </c:pt>
                <c:pt idx="4934">
                  <c:v>-5.1999999999999993</c:v>
                </c:pt>
                <c:pt idx="4935">
                  <c:v>-6.4700000000000006</c:v>
                </c:pt>
                <c:pt idx="4936">
                  <c:v>-5.8900000000000006</c:v>
                </c:pt>
                <c:pt idx="4937">
                  <c:v>-5.2700000000000014</c:v>
                </c:pt>
                <c:pt idx="4938">
                  <c:v>-5.3699999999999992</c:v>
                </c:pt>
                <c:pt idx="4939">
                  <c:v>-6.57</c:v>
                </c:pt>
                <c:pt idx="4940">
                  <c:v>-6.23</c:v>
                </c:pt>
                <c:pt idx="4941">
                  <c:v>-6.370000000000001</c:v>
                </c:pt>
                <c:pt idx="4942">
                  <c:v>-6.9399999999999995</c:v>
                </c:pt>
                <c:pt idx="4943">
                  <c:v>-6.99</c:v>
                </c:pt>
                <c:pt idx="4944">
                  <c:v>-7.5199999999999978</c:v>
                </c:pt>
                <c:pt idx="4945">
                  <c:v>-7.43</c:v>
                </c:pt>
                <c:pt idx="4946">
                  <c:v>-7.6099999999999994</c:v>
                </c:pt>
                <c:pt idx="4947">
                  <c:v>-6.49</c:v>
                </c:pt>
                <c:pt idx="4948">
                  <c:v>-4.0999999999999996</c:v>
                </c:pt>
                <c:pt idx="4949">
                  <c:v>#N/A</c:v>
                </c:pt>
                <c:pt idx="4950">
                  <c:v>-5.0100000000000016</c:v>
                </c:pt>
                <c:pt idx="4951">
                  <c:v>-5.73</c:v>
                </c:pt>
                <c:pt idx="4952">
                  <c:v>-8.5</c:v>
                </c:pt>
                <c:pt idx="4953">
                  <c:v>-9.57</c:v>
                </c:pt>
                <c:pt idx="4954">
                  <c:v>#N/A</c:v>
                </c:pt>
                <c:pt idx="4955">
                  <c:v>-7.6300000000000008</c:v>
                </c:pt>
                <c:pt idx="4956">
                  <c:v>-7.24</c:v>
                </c:pt>
                <c:pt idx="4957">
                  <c:v>-7.8599999999999994</c:v>
                </c:pt>
                <c:pt idx="4958">
                  <c:v>-6.5199999999999978</c:v>
                </c:pt>
                <c:pt idx="4959">
                  <c:v>-7.1399999999999988</c:v>
                </c:pt>
                <c:pt idx="4960">
                  <c:v>-7.009999999999998</c:v>
                </c:pt>
                <c:pt idx="4961">
                  <c:v>-7.4200000000000017</c:v>
                </c:pt>
                <c:pt idx="4962">
                  <c:v>-7.4399999999999995</c:v>
                </c:pt>
                <c:pt idx="4963">
                  <c:v>-6.85</c:v>
                </c:pt>
                <c:pt idx="4964">
                  <c:v>-6.9</c:v>
                </c:pt>
                <c:pt idx="4965">
                  <c:v>-7.2900000000000009</c:v>
                </c:pt>
                <c:pt idx="4966">
                  <c:v>-7.2399999999999984</c:v>
                </c:pt>
                <c:pt idx="4967">
                  <c:v>-6.4400000000000013</c:v>
                </c:pt>
                <c:pt idx="4968">
                  <c:v>-4.8599999999999994</c:v>
                </c:pt>
                <c:pt idx="4969">
                  <c:v>-6.1800000000000015</c:v>
                </c:pt>
                <c:pt idx="4970">
                  <c:v>-5.8599999999999994</c:v>
                </c:pt>
                <c:pt idx="4971">
                  <c:v>-5.990000000000002</c:v>
                </c:pt>
                <c:pt idx="4972">
                  <c:v>-5.25</c:v>
                </c:pt>
                <c:pt idx="4973">
                  <c:v>-2.2599999999999998</c:v>
                </c:pt>
                <c:pt idx="4974">
                  <c:v>-4.18</c:v>
                </c:pt>
                <c:pt idx="4975">
                  <c:v>-4.57</c:v>
                </c:pt>
                <c:pt idx="4976">
                  <c:v>-4.68</c:v>
                </c:pt>
                <c:pt idx="4977">
                  <c:v>-4.7800000000000011</c:v>
                </c:pt>
                <c:pt idx="4978">
                  <c:v>-3.4699999999999989</c:v>
                </c:pt>
                <c:pt idx="4979">
                  <c:v>-3.8500000000000014</c:v>
                </c:pt>
                <c:pt idx="4980">
                  <c:v>-3.8500000000000014</c:v>
                </c:pt>
                <c:pt idx="4981">
                  <c:v>-3.6799999999999997</c:v>
                </c:pt>
                <c:pt idx="4982">
                  <c:v>-3.4499999999999993</c:v>
                </c:pt>
                <c:pt idx="4983">
                  <c:v>-0.91000000000000014</c:v>
                </c:pt>
                <c:pt idx="4984">
                  <c:v>#N/A</c:v>
                </c:pt>
                <c:pt idx="4985">
                  <c:v>-2.5499999999999989</c:v>
                </c:pt>
                <c:pt idx="4986">
                  <c:v>#N/A</c:v>
                </c:pt>
                <c:pt idx="4987">
                  <c:v>-3.1100000000000012</c:v>
                </c:pt>
                <c:pt idx="4988">
                  <c:v>-1.4299999999999997</c:v>
                </c:pt>
                <c:pt idx="4989">
                  <c:v>-2.5400000000000009</c:v>
                </c:pt>
                <c:pt idx="4990">
                  <c:v>-1.7199999999999989</c:v>
                </c:pt>
                <c:pt idx="4991">
                  <c:v>-1.6400000000000006</c:v>
                </c:pt>
                <c:pt idx="4992">
                  <c:v>-1.8199999999999985</c:v>
                </c:pt>
                <c:pt idx="4993">
                  <c:v>-2.1000000000000014</c:v>
                </c:pt>
                <c:pt idx="4994">
                  <c:v>-1.7699999999999996</c:v>
                </c:pt>
                <c:pt idx="4995">
                  <c:v>-2.0999999999999996</c:v>
                </c:pt>
                <c:pt idx="4996">
                  <c:v>-2.3400000000000016</c:v>
                </c:pt>
                <c:pt idx="4997">
                  <c:v>-3.0800000000000018</c:v>
                </c:pt>
                <c:pt idx="4998">
                  <c:v>-2.3900000000000006</c:v>
                </c:pt>
                <c:pt idx="4999">
                  <c:v>-2.6799999999999997</c:v>
                </c:pt>
                <c:pt idx="5000">
                  <c:v>-2.74</c:v>
                </c:pt>
                <c:pt idx="5001">
                  <c:v>-2.58</c:v>
                </c:pt>
                <c:pt idx="5002">
                  <c:v>-2.0700000000000003</c:v>
                </c:pt>
                <c:pt idx="5003">
                  <c:v>-0.84000000000000163</c:v>
                </c:pt>
                <c:pt idx="5004">
                  <c:v>-1.58</c:v>
                </c:pt>
                <c:pt idx="5005">
                  <c:v>-1.42</c:v>
                </c:pt>
                <c:pt idx="5006">
                  <c:v>-1.33</c:v>
                </c:pt>
                <c:pt idx="5007">
                  <c:v>-1.5899999999999999</c:v>
                </c:pt>
                <c:pt idx="5008">
                  <c:v>-0.41999999999999993</c:v>
                </c:pt>
                <c:pt idx="5009">
                  <c:v>-0.38000000000000078</c:v>
                </c:pt>
                <c:pt idx="5010">
                  <c:v>-0.39000000000000057</c:v>
                </c:pt>
                <c:pt idx="5011">
                  <c:v>-0.33999999999999986</c:v>
                </c:pt>
                <c:pt idx="5012">
                  <c:v>-0.38999999999999879</c:v>
                </c:pt>
                <c:pt idx="5013">
                  <c:v>-1.4899999999999984</c:v>
                </c:pt>
                <c:pt idx="5014">
                  <c:v>-1.4800000000000004</c:v>
                </c:pt>
                <c:pt idx="5015">
                  <c:v>-1.7400000000000002</c:v>
                </c:pt>
                <c:pt idx="5016">
                  <c:v>-2.0099999999999998</c:v>
                </c:pt>
                <c:pt idx="5017">
                  <c:v>-1.5</c:v>
                </c:pt>
                <c:pt idx="5018">
                  <c:v>-1.3699999999999992</c:v>
                </c:pt>
                <c:pt idx="5019">
                  <c:v>-1.6099999999999994</c:v>
                </c:pt>
                <c:pt idx="5020">
                  <c:v>-2.3699999999999992</c:v>
                </c:pt>
                <c:pt idx="5021">
                  <c:v>-2.2900000000000009</c:v>
                </c:pt>
                <c:pt idx="5022">
                  <c:v>-2.1899999999999995</c:v>
                </c:pt>
                <c:pt idx="5023">
                  <c:v>-0.58999999999999986</c:v>
                </c:pt>
                <c:pt idx="5024">
                  <c:v>-2.09</c:v>
                </c:pt>
                <c:pt idx="5025">
                  <c:v>-1.9700000000000006</c:v>
                </c:pt>
                <c:pt idx="5026">
                  <c:v>-1.92</c:v>
                </c:pt>
                <c:pt idx="5027">
                  <c:v>-1.3599999999999994</c:v>
                </c:pt>
                <c:pt idx="5028">
                  <c:v>-0.82000000000000028</c:v>
                </c:pt>
                <c:pt idx="5029">
                  <c:v>-1.8800000000000008</c:v>
                </c:pt>
                <c:pt idx="5030">
                  <c:v>#N/A</c:v>
                </c:pt>
                <c:pt idx="5031">
                  <c:v>-1.9100000000000001</c:v>
                </c:pt>
                <c:pt idx="5032">
                  <c:v>-2.129999999999999</c:v>
                </c:pt>
                <c:pt idx="5033">
                  <c:v>-2.4599999999999991</c:v>
                </c:pt>
                <c:pt idx="5034">
                  <c:v>-1.9599999999999991</c:v>
                </c:pt>
                <c:pt idx="5035">
                  <c:v>-1.4399999999999995</c:v>
                </c:pt>
                <c:pt idx="5036">
                  <c:v>-2.1599999999999984</c:v>
                </c:pt>
                <c:pt idx="5037">
                  <c:v>-3.1900000000000013</c:v>
                </c:pt>
                <c:pt idx="5038">
                  <c:v>-4.9699999999999989</c:v>
                </c:pt>
                <c:pt idx="5039">
                  <c:v>-4.8100000000000023</c:v>
                </c:pt>
                <c:pt idx="5040">
                  <c:v>-5.7399999999999984</c:v>
                </c:pt>
                <c:pt idx="5041">
                  <c:v>-4.2000000000000011</c:v>
                </c:pt>
                <c:pt idx="5042">
                  <c:v>-3.7000000000000011</c:v>
                </c:pt>
                <c:pt idx="5043">
                  <c:v>-2.4599999999999991</c:v>
                </c:pt>
                <c:pt idx="5044">
                  <c:v>-4.08</c:v>
                </c:pt>
                <c:pt idx="5045">
                  <c:v>-3.91</c:v>
                </c:pt>
                <c:pt idx="5046">
                  <c:v>-3.9400000000000013</c:v>
                </c:pt>
                <c:pt idx="5047">
                  <c:v>-3.6199999999999974</c:v>
                </c:pt>
                <c:pt idx="5048">
                  <c:v>-3.7700000000000014</c:v>
                </c:pt>
                <c:pt idx="5049">
                  <c:v>-4.5899999999999981</c:v>
                </c:pt>
                <c:pt idx="5050">
                  <c:v>-4.4199999999999982</c:v>
                </c:pt>
                <c:pt idx="5051">
                  <c:v>-4.7199999999999989</c:v>
                </c:pt>
                <c:pt idx="5052">
                  <c:v>-4.8000000000000007</c:v>
                </c:pt>
                <c:pt idx="5053">
                  <c:v>-6.6400000000000006</c:v>
                </c:pt>
                <c:pt idx="5054">
                  <c:v>-6.2199999999999989</c:v>
                </c:pt>
                <c:pt idx="5055">
                  <c:v>-5.4699999999999989</c:v>
                </c:pt>
                <c:pt idx="5056">
                  <c:v>#N/A</c:v>
                </c:pt>
                <c:pt idx="5057">
                  <c:v>-4.2999999999999989</c:v>
                </c:pt>
                <c:pt idx="5058">
                  <c:v>-1.8299999999999983</c:v>
                </c:pt>
                <c:pt idx="5059">
                  <c:v>-3.76</c:v>
                </c:pt>
                <c:pt idx="5060">
                  <c:v>-4.0599999999999987</c:v>
                </c:pt>
                <c:pt idx="5061">
                  <c:v>-5.5500000000000007</c:v>
                </c:pt>
                <c:pt idx="5062">
                  <c:v>-5.8699999999999992</c:v>
                </c:pt>
                <c:pt idx="5063">
                  <c:v>-6.8000000000000007</c:v>
                </c:pt>
                <c:pt idx="5064">
                  <c:v>-6.5400000000000009</c:v>
                </c:pt>
                <c:pt idx="5065">
                  <c:v>-6.4299999999999979</c:v>
                </c:pt>
                <c:pt idx="5066">
                  <c:v>-5.370000000000001</c:v>
                </c:pt>
                <c:pt idx="5067">
                  <c:v>-4.99</c:v>
                </c:pt>
                <c:pt idx="5068">
                  <c:v>-4.9099999999999984</c:v>
                </c:pt>
                <c:pt idx="5069">
                  <c:v>-5.4400000000000013</c:v>
                </c:pt>
                <c:pt idx="5070">
                  <c:v>-4.9799999999999986</c:v>
                </c:pt>
                <c:pt idx="5071">
                  <c:v>-5.7399999999999984</c:v>
                </c:pt>
                <c:pt idx="5072">
                  <c:v>-6.3100000000000005</c:v>
                </c:pt>
                <c:pt idx="5073">
                  <c:v>-8.48</c:v>
                </c:pt>
                <c:pt idx="5074">
                  <c:v>-7.1099999999999994</c:v>
                </c:pt>
                <c:pt idx="5075">
                  <c:v>-7.1499999999999986</c:v>
                </c:pt>
                <c:pt idx="5076">
                  <c:v>-5.3100000000000005</c:v>
                </c:pt>
                <c:pt idx="5077">
                  <c:v>-3.1899999999999995</c:v>
                </c:pt>
                <c:pt idx="5078">
                  <c:v>-2.7100000000000009</c:v>
                </c:pt>
                <c:pt idx="5079">
                  <c:v>-4.7300000000000004</c:v>
                </c:pt>
                <c:pt idx="5080">
                  <c:v>-4.7000000000000011</c:v>
                </c:pt>
                <c:pt idx="5081">
                  <c:v>-4.870000000000001</c:v>
                </c:pt>
                <c:pt idx="5082">
                  <c:v>-4.7800000000000011</c:v>
                </c:pt>
                <c:pt idx="5083">
                  <c:v>-7.0500000000000007</c:v>
                </c:pt>
                <c:pt idx="5084">
                  <c:v>-6.59</c:v>
                </c:pt>
                <c:pt idx="5085">
                  <c:v>#N/A</c:v>
                </c:pt>
                <c:pt idx="5086">
                  <c:v>-6.1300000000000008</c:v>
                </c:pt>
                <c:pt idx="5087">
                  <c:v>-5.6700000000000017</c:v>
                </c:pt>
                <c:pt idx="5088">
                  <c:v>-5.7100000000000009</c:v>
                </c:pt>
                <c:pt idx="5089">
                  <c:v>-6.2200000000000006</c:v>
                </c:pt>
                <c:pt idx="5090">
                  <c:v>-5.1199999999999992</c:v>
                </c:pt>
                <c:pt idx="5091">
                  <c:v>-4.4300000000000015</c:v>
                </c:pt>
                <c:pt idx="5092">
                  <c:v>-3.4999999999999982</c:v>
                </c:pt>
                <c:pt idx="5093">
                  <c:v>-3.6499999999999986</c:v>
                </c:pt>
                <c:pt idx="5094">
                  <c:v>-4.6900000000000013</c:v>
                </c:pt>
                <c:pt idx="5095">
                  <c:v>-3.7899999999999991</c:v>
                </c:pt>
                <c:pt idx="5096">
                  <c:v>-3.9899999999999984</c:v>
                </c:pt>
                <c:pt idx="5097">
                  <c:v>-5.370000000000001</c:v>
                </c:pt>
                <c:pt idx="5098">
                  <c:v>-7.7299999999999986</c:v>
                </c:pt>
                <c:pt idx="5099">
                  <c:v>-5.48</c:v>
                </c:pt>
                <c:pt idx="5100">
                  <c:v>-4.2399999999999984</c:v>
                </c:pt>
                <c:pt idx="5101">
                  <c:v>-3.7199999999999989</c:v>
                </c:pt>
                <c:pt idx="5102">
                  <c:v>-3.6199999999999992</c:v>
                </c:pt>
                <c:pt idx="5103">
                  <c:v>-2.8900000000000006</c:v>
                </c:pt>
                <c:pt idx="5104">
                  <c:v>-2.879999999999999</c:v>
                </c:pt>
                <c:pt idx="5105">
                  <c:v>-2.7900000000000009</c:v>
                </c:pt>
                <c:pt idx="5106">
                  <c:v>-3.8599999999999994</c:v>
                </c:pt>
                <c:pt idx="5107">
                  <c:v>-4.9700000000000024</c:v>
                </c:pt>
                <c:pt idx="5108">
                  <c:v>-4.1499999999999986</c:v>
                </c:pt>
                <c:pt idx="5109">
                  <c:v>-4.1000000000000014</c:v>
                </c:pt>
                <c:pt idx="5110">
                  <c:v>-3.6800000000000015</c:v>
                </c:pt>
                <c:pt idx="5111">
                  <c:v>-3.4599999999999991</c:v>
                </c:pt>
                <c:pt idx="5112">
                  <c:v>-3.4500000000000011</c:v>
                </c:pt>
                <c:pt idx="5113">
                  <c:v>-2.9699999999999989</c:v>
                </c:pt>
                <c:pt idx="5114">
                  <c:v>-3.2700000000000014</c:v>
                </c:pt>
                <c:pt idx="5115">
                  <c:v>-2.7900000000000009</c:v>
                </c:pt>
                <c:pt idx="5116">
                  <c:v>-3.59</c:v>
                </c:pt>
                <c:pt idx="5117">
                  <c:v>-4.9600000000000009</c:v>
                </c:pt>
                <c:pt idx="5118">
                  <c:v>-4</c:v>
                </c:pt>
                <c:pt idx="5119">
                  <c:v>-3.4899999999999984</c:v>
                </c:pt>
                <c:pt idx="5120">
                  <c:v>-2.5600000000000005</c:v>
                </c:pt>
                <c:pt idx="5121">
                  <c:v>-2.6000000000000014</c:v>
                </c:pt>
                <c:pt idx="5122">
                  <c:v>-1.8600000000000012</c:v>
                </c:pt>
                <c:pt idx="5123">
                  <c:v>-0.45999999999999908</c:v>
                </c:pt>
                <c:pt idx="5124">
                  <c:v>-1.7699999999999996</c:v>
                </c:pt>
                <c:pt idx="5125">
                  <c:v>-0.89999999999999858</c:v>
                </c:pt>
                <c:pt idx="5126">
                  <c:v>-1.4199999999999982</c:v>
                </c:pt>
                <c:pt idx="5127">
                  <c:v>-2.1099999999999994</c:v>
                </c:pt>
                <c:pt idx="5128">
                  <c:v>-2.92</c:v>
                </c:pt>
                <c:pt idx="5129">
                  <c:v>-1.6799999999999997</c:v>
                </c:pt>
                <c:pt idx="5130">
                  <c:v>-0.91000000000000192</c:v>
                </c:pt>
                <c:pt idx="5131">
                  <c:v>#N/A</c:v>
                </c:pt>
                <c:pt idx="5132">
                  <c:v>-1.1099999999999994</c:v>
                </c:pt>
                <c:pt idx="5133">
                  <c:v>-0.41000000000000014</c:v>
                </c:pt>
                <c:pt idx="5134">
                  <c:v>-1.2300000000000004</c:v>
                </c:pt>
                <c:pt idx="5135">
                  <c:v>-1.0999999999999979</c:v>
                </c:pt>
                <c:pt idx="5136">
                  <c:v>-0.91000000000000014</c:v>
                </c:pt>
                <c:pt idx="5137">
                  <c:v>-0.69999999999999929</c:v>
                </c:pt>
                <c:pt idx="5138">
                  <c:v>-0.62000000000000099</c:v>
                </c:pt>
                <c:pt idx="5139">
                  <c:v>-0.91000000000000014</c:v>
                </c:pt>
                <c:pt idx="5140">
                  <c:v>-0.80000000000000071</c:v>
                </c:pt>
                <c:pt idx="5141">
                  <c:v>-0.65000000000000036</c:v>
                </c:pt>
                <c:pt idx="5142">
                  <c:v>0.38999999999999879</c:v>
                </c:pt>
                <c:pt idx="5143">
                  <c:v>0.96000000000000085</c:v>
                </c:pt>
                <c:pt idx="5144">
                  <c:v>0.27000000000000135</c:v>
                </c:pt>
                <c:pt idx="5145">
                  <c:v>1.2899999999999991</c:v>
                </c:pt>
                <c:pt idx="5146">
                  <c:v>0.70000000000000107</c:v>
                </c:pt>
                <c:pt idx="5147">
                  <c:v>0.52999999999999936</c:v>
                </c:pt>
                <c:pt idx="5148">
                  <c:v>-0.73999999999999844</c:v>
                </c:pt>
                <c:pt idx="5149">
                  <c:v>-1.2100000000000009</c:v>
                </c:pt>
                <c:pt idx="5150">
                  <c:v>-1.1600000000000001</c:v>
                </c:pt>
                <c:pt idx="5151">
                  <c:v>0.30999999999999872</c:v>
                </c:pt>
                <c:pt idx="5152">
                  <c:v>1.8399999999999999</c:v>
                </c:pt>
                <c:pt idx="5153">
                  <c:v>1.6399999999999988</c:v>
                </c:pt>
                <c:pt idx="5154">
                  <c:v>0.49000000000000021</c:v>
                </c:pt>
                <c:pt idx="5155">
                  <c:v>1.9999999999999574E-2</c:v>
                </c:pt>
                <c:pt idx="5156">
                  <c:v>#N/A</c:v>
                </c:pt>
                <c:pt idx="5157">
                  <c:v>-6.0000000000000497E-2</c:v>
                </c:pt>
                <c:pt idx="5158">
                  <c:v>-1.4100000000000019</c:v>
                </c:pt>
                <c:pt idx="5159">
                  <c:v>-0.28999999999999915</c:v>
                </c:pt>
                <c:pt idx="5160">
                  <c:v>-0.16000000000000014</c:v>
                </c:pt>
                <c:pt idx="5161">
                  <c:v>-0.44000000000000128</c:v>
                </c:pt>
                <c:pt idx="5162">
                  <c:v>-0.64000000000000057</c:v>
                </c:pt>
                <c:pt idx="5163">
                  <c:v>-0.32000000000000028</c:v>
                </c:pt>
                <c:pt idx="5164">
                  <c:v>-0.17999999999999972</c:v>
                </c:pt>
                <c:pt idx="5165">
                  <c:v>0.32000000000000028</c:v>
                </c:pt>
                <c:pt idx="5166">
                  <c:v>0.91000000000000014</c:v>
                </c:pt>
                <c:pt idx="5167">
                  <c:v>0.9399999999999995</c:v>
                </c:pt>
                <c:pt idx="5168">
                  <c:v>1.129999999999999</c:v>
                </c:pt>
                <c:pt idx="5169">
                  <c:v>0.58000000000000007</c:v>
                </c:pt>
                <c:pt idx="5170">
                  <c:v>0.19000000000000128</c:v>
                </c:pt>
                <c:pt idx="5171">
                  <c:v>-0.49000000000000021</c:v>
                </c:pt>
                <c:pt idx="5172">
                  <c:v>#N/A</c:v>
                </c:pt>
                <c:pt idx="5173">
                  <c:v>-1.3200000000000003</c:v>
                </c:pt>
                <c:pt idx="5174">
                  <c:v>-0.41000000000000014</c:v>
                </c:pt>
                <c:pt idx="5175">
                  <c:v>0.15000000000000036</c:v>
                </c:pt>
                <c:pt idx="5176">
                  <c:v>-0.11999999999999922</c:v>
                </c:pt>
                <c:pt idx="5177">
                  <c:v>-0.88999999999999879</c:v>
                </c:pt>
                <c:pt idx="5178">
                  <c:v>#N/A</c:v>
                </c:pt>
                <c:pt idx="5179">
                  <c:v>-0.37000000000000099</c:v>
                </c:pt>
                <c:pt idx="5180">
                  <c:v>9.9999999999999645E-2</c:v>
                </c:pt>
                <c:pt idx="5181">
                  <c:v>-0.25999999999999979</c:v>
                </c:pt>
                <c:pt idx="5182">
                  <c:v>1.9999999999999574E-2</c:v>
                </c:pt>
                <c:pt idx="5183">
                  <c:v>9.9999999999999645E-2</c:v>
                </c:pt>
                <c:pt idx="5184">
                  <c:v>9.9999999999999645E-2</c:v>
                </c:pt>
                <c:pt idx="5185">
                  <c:v>0.75999999999999979</c:v>
                </c:pt>
                <c:pt idx="5186">
                  <c:v>1.2899999999999991</c:v>
                </c:pt>
                <c:pt idx="5187">
                  <c:v>1.1600000000000001</c:v>
                </c:pt>
                <c:pt idx="5188">
                  <c:v>0.26999999999999957</c:v>
                </c:pt>
                <c:pt idx="5189">
                  <c:v>#N/A</c:v>
                </c:pt>
                <c:pt idx="5190">
                  <c:v>0.66999999999999993</c:v>
                </c:pt>
                <c:pt idx="5191">
                  <c:v>0.69000000000000128</c:v>
                </c:pt>
                <c:pt idx="5192">
                  <c:v>0.33999999999999986</c:v>
                </c:pt>
                <c:pt idx="5193">
                  <c:v>1.0600000000000005</c:v>
                </c:pt>
                <c:pt idx="5194">
                  <c:v>0.79999999999999893</c:v>
                </c:pt>
                <c:pt idx="5195">
                  <c:v>1.3200000000000003</c:v>
                </c:pt>
                <c:pt idx="5196">
                  <c:v>1.6099999999999994</c:v>
                </c:pt>
                <c:pt idx="5197">
                  <c:v>1.5500000000000007</c:v>
                </c:pt>
                <c:pt idx="5198">
                  <c:v>1.370000000000001</c:v>
                </c:pt>
                <c:pt idx="5199">
                  <c:v>1.5</c:v>
                </c:pt>
                <c:pt idx="5200">
                  <c:v>1.6199999999999992</c:v>
                </c:pt>
                <c:pt idx="5201">
                  <c:v>1.3399999999999999</c:v>
                </c:pt>
                <c:pt idx="5202">
                  <c:v>1.3000000000000007</c:v>
                </c:pt>
                <c:pt idx="5203">
                  <c:v>1.1799999999999997</c:v>
                </c:pt>
                <c:pt idx="5204">
                  <c:v>1.33</c:v>
                </c:pt>
                <c:pt idx="5205">
                  <c:v>1.2300000000000004</c:v>
                </c:pt>
                <c:pt idx="5206">
                  <c:v>1.5</c:v>
                </c:pt>
                <c:pt idx="5207">
                  <c:v>1.4800000000000004</c:v>
                </c:pt>
                <c:pt idx="5208">
                  <c:v>1.2200000000000006</c:v>
                </c:pt>
                <c:pt idx="5209">
                  <c:v>1.7099999999999991</c:v>
                </c:pt>
                <c:pt idx="5210">
                  <c:v>#N/A</c:v>
                </c:pt>
                <c:pt idx="5211">
                  <c:v>1.2899999999999991</c:v>
                </c:pt>
                <c:pt idx="5212">
                  <c:v>1.1499999999999986</c:v>
                </c:pt>
                <c:pt idx="5213">
                  <c:v>1.3100000000000005</c:v>
                </c:pt>
                <c:pt idx="5214">
                  <c:v>0.84999999999999964</c:v>
                </c:pt>
                <c:pt idx="5215">
                  <c:v>#N/A</c:v>
                </c:pt>
                <c:pt idx="5216">
                  <c:v>0.87999999999999901</c:v>
                </c:pt>
                <c:pt idx="5217">
                  <c:v>1.5399999999999991</c:v>
                </c:pt>
                <c:pt idx="5218">
                  <c:v>2.4700000000000006</c:v>
                </c:pt>
                <c:pt idx="5219">
                  <c:v>2.2600000000000016</c:v>
                </c:pt>
                <c:pt idx="5220">
                  <c:v>2.3600000000000012</c:v>
                </c:pt>
                <c:pt idx="5221">
                  <c:v>2.17</c:v>
                </c:pt>
                <c:pt idx="5222">
                  <c:v>1.7399999999999984</c:v>
                </c:pt>
                <c:pt idx="5223">
                  <c:v>2.17</c:v>
                </c:pt>
                <c:pt idx="5224">
                  <c:v>1.9499999999999993</c:v>
                </c:pt>
                <c:pt idx="5225">
                  <c:v>2.3499999999999996</c:v>
                </c:pt>
                <c:pt idx="5226">
                  <c:v>1.83</c:v>
                </c:pt>
                <c:pt idx="5227">
                  <c:v>1.4500000000000011</c:v>
                </c:pt>
                <c:pt idx="5228">
                  <c:v>0.55000000000000071</c:v>
                </c:pt>
                <c:pt idx="5229">
                  <c:v>1.1099999999999994</c:v>
                </c:pt>
                <c:pt idx="5230">
                  <c:v>0.88999999999999879</c:v>
                </c:pt>
                <c:pt idx="5231">
                  <c:v>-0.27000000000000135</c:v>
                </c:pt>
                <c:pt idx="5232">
                  <c:v>0.5</c:v>
                </c:pt>
                <c:pt idx="5233">
                  <c:v>0.51999999999999957</c:v>
                </c:pt>
                <c:pt idx="5234">
                  <c:v>0.22999999999999865</c:v>
                </c:pt>
                <c:pt idx="5235">
                  <c:v>-7.0000000000000284E-2</c:v>
                </c:pt>
                <c:pt idx="5236">
                  <c:v>-1.1099999999999994</c:v>
                </c:pt>
                <c:pt idx="5237">
                  <c:v>-0.86999999999999922</c:v>
                </c:pt>
                <c:pt idx="5238">
                  <c:v>-0.96000000000000085</c:v>
                </c:pt>
                <c:pt idx="5239">
                  <c:v>-0.50999999999999979</c:v>
                </c:pt>
                <c:pt idx="5240">
                  <c:v>-0.57000000000000028</c:v>
                </c:pt>
                <c:pt idx="5241">
                  <c:v>0</c:v>
                </c:pt>
                <c:pt idx="5242">
                  <c:v>-0.15000000000000036</c:v>
                </c:pt>
                <c:pt idx="5243">
                  <c:v>-0.62999999999999901</c:v>
                </c:pt>
                <c:pt idx="5244">
                  <c:v>-1.1599999999999984</c:v>
                </c:pt>
                <c:pt idx="5245">
                  <c:v>#N/A</c:v>
                </c:pt>
                <c:pt idx="5246">
                  <c:v>#N/A</c:v>
                </c:pt>
                <c:pt idx="5247">
                  <c:v>-1.83</c:v>
                </c:pt>
                <c:pt idx="5248">
                  <c:v>-0.38000000000000078</c:v>
                </c:pt>
                <c:pt idx="5249">
                  <c:v>-0.79000000000000092</c:v>
                </c:pt>
                <c:pt idx="5250">
                  <c:v>4.0000000000000924E-2</c:v>
                </c:pt>
                <c:pt idx="5251">
                  <c:v>3.9999999999999147E-2</c:v>
                </c:pt>
                <c:pt idx="5252">
                  <c:v>0.83000000000000007</c:v>
                </c:pt>
                <c:pt idx="5253">
                  <c:v>1.4299999999999997</c:v>
                </c:pt>
                <c:pt idx="5254">
                  <c:v>0.65000000000000036</c:v>
                </c:pt>
                <c:pt idx="5255">
                  <c:v>0.28999999999999915</c:v>
                </c:pt>
                <c:pt idx="5256">
                  <c:v>-0.25999999999999979</c:v>
                </c:pt>
                <c:pt idx="5257">
                  <c:v>-0.89000000000000057</c:v>
                </c:pt>
                <c:pt idx="5258">
                  <c:v>-1.5700000000000003</c:v>
                </c:pt>
                <c:pt idx="5259">
                  <c:v>-0.79000000000000092</c:v>
                </c:pt>
                <c:pt idx="5260">
                  <c:v>-0.77999999999999936</c:v>
                </c:pt>
                <c:pt idx="5261">
                  <c:v>-8.0000000000000071E-2</c:v>
                </c:pt>
                <c:pt idx="5262">
                  <c:v>-0.32000000000000028</c:v>
                </c:pt>
                <c:pt idx="5263">
                  <c:v>-1.4800000000000004</c:v>
                </c:pt>
                <c:pt idx="5264">
                  <c:v>-0.57000000000000028</c:v>
                </c:pt>
                <c:pt idx="5265">
                  <c:v>-0.75</c:v>
                </c:pt>
                <c:pt idx="5266">
                  <c:v>-1.25</c:v>
                </c:pt>
                <c:pt idx="5267">
                  <c:v>-1.5199999999999996</c:v>
                </c:pt>
                <c:pt idx="5268">
                  <c:v>-1.0399999999999991</c:v>
                </c:pt>
                <c:pt idx="5269">
                  <c:v>-1.1000000000000014</c:v>
                </c:pt>
                <c:pt idx="5270">
                  <c:v>-1.0099999999999998</c:v>
                </c:pt>
                <c:pt idx="5271">
                  <c:v>-0.6899999999999995</c:v>
                </c:pt>
                <c:pt idx="5272">
                  <c:v>-0.16000000000000014</c:v>
                </c:pt>
                <c:pt idx="5273">
                  <c:v>0.54000000000000092</c:v>
                </c:pt>
                <c:pt idx="5274">
                  <c:v>-0.20999999999999908</c:v>
                </c:pt>
                <c:pt idx="5275">
                  <c:v>-0.38000000000000078</c:v>
                </c:pt>
                <c:pt idx="5276">
                  <c:v>-1.2099999999999991</c:v>
                </c:pt>
                <c:pt idx="5277">
                  <c:v>-1.3000000000000007</c:v>
                </c:pt>
                <c:pt idx="5278">
                  <c:v>-2.620000000000001</c:v>
                </c:pt>
                <c:pt idx="5279">
                  <c:v>-1.3800000000000008</c:v>
                </c:pt>
                <c:pt idx="5280">
                  <c:v>-1.92</c:v>
                </c:pt>
                <c:pt idx="5281">
                  <c:v>-0.45999999999999908</c:v>
                </c:pt>
                <c:pt idx="5282">
                  <c:v>-3.0000000000001137E-2</c:v>
                </c:pt>
                <c:pt idx="5283">
                  <c:v>0.49000000000000021</c:v>
                </c:pt>
                <c:pt idx="5284">
                  <c:v>-0.62999999999999901</c:v>
                </c:pt>
                <c:pt idx="5285">
                  <c:v>#N/A</c:v>
                </c:pt>
                <c:pt idx="5286">
                  <c:v>-0.5</c:v>
                </c:pt>
                <c:pt idx="5287">
                  <c:v>-0.91000000000000014</c:v>
                </c:pt>
                <c:pt idx="5288">
                  <c:v>-2.3000000000000007</c:v>
                </c:pt>
                <c:pt idx="5289">
                  <c:v>-1.9000000000000004</c:v>
                </c:pt>
                <c:pt idx="5290">
                  <c:v>-1.5599999999999987</c:v>
                </c:pt>
                <c:pt idx="5291">
                  <c:v>-1.2099999999999991</c:v>
                </c:pt>
                <c:pt idx="5292">
                  <c:v>-0.61999999999999922</c:v>
                </c:pt>
                <c:pt idx="5293">
                  <c:v>-0.57000000000000028</c:v>
                </c:pt>
                <c:pt idx="5294">
                  <c:v>-1.0999999999999996</c:v>
                </c:pt>
                <c:pt idx="5295">
                  <c:v>-0.94000000000000128</c:v>
                </c:pt>
                <c:pt idx="5296">
                  <c:v>-0.60000000000000142</c:v>
                </c:pt>
                <c:pt idx="5297">
                  <c:v>-0.22000000000000064</c:v>
                </c:pt>
                <c:pt idx="5298">
                  <c:v>-2.3300000000000018</c:v>
                </c:pt>
                <c:pt idx="5299">
                  <c:v>-2.0200000000000014</c:v>
                </c:pt>
                <c:pt idx="5300">
                  <c:v>-1.4100000000000001</c:v>
                </c:pt>
                <c:pt idx="5301">
                  <c:v>-1.3200000000000003</c:v>
                </c:pt>
                <c:pt idx="5302">
                  <c:v>-2.0700000000000003</c:v>
                </c:pt>
                <c:pt idx="5303">
                  <c:v>-1.9399999999999995</c:v>
                </c:pt>
                <c:pt idx="5304">
                  <c:v>-1.7100000000000009</c:v>
                </c:pt>
                <c:pt idx="5305">
                  <c:v>-1.42</c:v>
                </c:pt>
                <c:pt idx="5306">
                  <c:v>-1.0999999999999996</c:v>
                </c:pt>
                <c:pt idx="5307">
                  <c:v>-1.4299999999999997</c:v>
                </c:pt>
                <c:pt idx="5308">
                  <c:v>-1.7900000000000009</c:v>
                </c:pt>
                <c:pt idx="5309">
                  <c:v>-1.2700000000000014</c:v>
                </c:pt>
                <c:pt idx="5310">
                  <c:v>-1.0399999999999991</c:v>
                </c:pt>
                <c:pt idx="5311">
                  <c:v>-1.1099999999999994</c:v>
                </c:pt>
                <c:pt idx="5312">
                  <c:v>-1.0999999999999996</c:v>
                </c:pt>
                <c:pt idx="5313">
                  <c:v>-1.2199999999999989</c:v>
                </c:pt>
                <c:pt idx="5314">
                  <c:v>-0.75</c:v>
                </c:pt>
                <c:pt idx="5315">
                  <c:v>-4.0000000000000924E-2</c:v>
                </c:pt>
                <c:pt idx="5316">
                  <c:v>-0.13000000000000078</c:v>
                </c:pt>
                <c:pt idx="5317">
                  <c:v>-0.32000000000000028</c:v>
                </c:pt>
                <c:pt idx="5318">
                  <c:v>0.41000000000000014</c:v>
                </c:pt>
                <c:pt idx="5319">
                  <c:v>3.0000000000001137E-2</c:v>
                </c:pt>
                <c:pt idx="5320">
                  <c:v>0.33000000000000007</c:v>
                </c:pt>
                <c:pt idx="5321">
                  <c:v>#N/A</c:v>
                </c:pt>
                <c:pt idx="5322">
                  <c:v>0.16999999999999993</c:v>
                </c:pt>
                <c:pt idx="5323">
                  <c:v>0.80999999999999872</c:v>
                </c:pt>
                <c:pt idx="5324">
                  <c:v>0.36000000000000121</c:v>
                </c:pt>
                <c:pt idx="5325">
                  <c:v>0.42999999999999972</c:v>
                </c:pt>
                <c:pt idx="5326">
                  <c:v>0.40000000000000036</c:v>
                </c:pt>
                <c:pt idx="5327">
                  <c:v>0.36000000000000121</c:v>
                </c:pt>
                <c:pt idx="5328">
                  <c:v>0.16000000000000014</c:v>
                </c:pt>
                <c:pt idx="5329">
                  <c:v>7.0000000000000284E-2</c:v>
                </c:pt>
                <c:pt idx="5330">
                  <c:v>-0.17999999999999972</c:v>
                </c:pt>
                <c:pt idx="5331">
                  <c:v>-4.9999999999998934E-2</c:v>
                </c:pt>
                <c:pt idx="5332">
                  <c:v>-0.28999999999999915</c:v>
                </c:pt>
                <c:pt idx="5333">
                  <c:v>-0.40000000000000036</c:v>
                </c:pt>
                <c:pt idx="5334">
                  <c:v>0</c:v>
                </c:pt>
                <c:pt idx="5335">
                  <c:v>0.50999999999999979</c:v>
                </c:pt>
                <c:pt idx="5336">
                  <c:v>0.58000000000000007</c:v>
                </c:pt>
                <c:pt idx="5337">
                  <c:v>0.60999999999999943</c:v>
                </c:pt>
                <c:pt idx="5338">
                  <c:v>0.4399999999999995</c:v>
                </c:pt>
                <c:pt idx="5339">
                  <c:v>0</c:v>
                </c:pt>
                <c:pt idx="5340">
                  <c:v>-0.14000000000000057</c:v>
                </c:pt>
                <c:pt idx="5341">
                  <c:v>-0.25</c:v>
                </c:pt>
                <c:pt idx="5342">
                  <c:v>-0.10000000000000142</c:v>
                </c:pt>
                <c:pt idx="5343">
                  <c:v>-0.14000000000000057</c:v>
                </c:pt>
                <c:pt idx="5344">
                  <c:v>-0.33000000000000007</c:v>
                </c:pt>
                <c:pt idx="5345">
                  <c:v>-0.10999999999999943</c:v>
                </c:pt>
                <c:pt idx="5346">
                  <c:v>#N/A</c:v>
                </c:pt>
                <c:pt idx="5347">
                  <c:v>-4.9999999999998934E-2</c:v>
                </c:pt>
                <c:pt idx="5348">
                  <c:v>0.91999999999999993</c:v>
                </c:pt>
                <c:pt idx="5349">
                  <c:v>0.33000000000000007</c:v>
                </c:pt>
                <c:pt idx="5350">
                  <c:v>0.97999999999999865</c:v>
                </c:pt>
                <c:pt idx="5351">
                  <c:v>0.75</c:v>
                </c:pt>
                <c:pt idx="5352">
                  <c:v>0.76999999999999957</c:v>
                </c:pt>
                <c:pt idx="5353">
                  <c:v>1.2199999999999989</c:v>
                </c:pt>
                <c:pt idx="5354">
                  <c:v>0.89000000000000057</c:v>
                </c:pt>
                <c:pt idx="5355">
                  <c:v>1.0599999999999987</c:v>
                </c:pt>
                <c:pt idx="5356">
                  <c:v>1.5899999999999999</c:v>
                </c:pt>
                <c:pt idx="5357">
                  <c:v>2.3099999999999987</c:v>
                </c:pt>
                <c:pt idx="5358">
                  <c:v>2.8899999999999988</c:v>
                </c:pt>
                <c:pt idx="5359">
                  <c:v>2.4700000000000006</c:v>
                </c:pt>
                <c:pt idx="5360">
                  <c:v>2.91</c:v>
                </c:pt>
                <c:pt idx="5361">
                  <c:v>3.0700000000000003</c:v>
                </c:pt>
                <c:pt idx="5362">
                  <c:v>2.58</c:v>
                </c:pt>
                <c:pt idx="5363">
                  <c:v>1.9600000000000009</c:v>
                </c:pt>
                <c:pt idx="5364">
                  <c:v>2.1199999999999992</c:v>
                </c:pt>
                <c:pt idx="5365">
                  <c:v>2.2699999999999996</c:v>
                </c:pt>
                <c:pt idx="5366">
                  <c:v>2.58</c:v>
                </c:pt>
                <c:pt idx="5367">
                  <c:v>2.9000000000000004</c:v>
                </c:pt>
                <c:pt idx="5368">
                  <c:v>3</c:v>
                </c:pt>
                <c:pt idx="5369">
                  <c:v>2.9399999999999995</c:v>
                </c:pt>
                <c:pt idx="5370">
                  <c:v>3.0299999999999994</c:v>
                </c:pt>
                <c:pt idx="5371">
                  <c:v>2.629999999999999</c:v>
                </c:pt>
                <c:pt idx="5372">
                  <c:v>2.6999999999999993</c:v>
                </c:pt>
                <c:pt idx="5373">
                  <c:v>2.7100000000000009</c:v>
                </c:pt>
                <c:pt idx="5374">
                  <c:v>2.67</c:v>
                </c:pt>
                <c:pt idx="5375">
                  <c:v>2.8199999999999985</c:v>
                </c:pt>
                <c:pt idx="5376">
                  <c:v>3.1799999999999997</c:v>
                </c:pt>
                <c:pt idx="5377">
                  <c:v>2.91</c:v>
                </c:pt>
                <c:pt idx="5378">
                  <c:v>3.4399999999999995</c:v>
                </c:pt>
                <c:pt idx="5379">
                  <c:v>3.370000000000001</c:v>
                </c:pt>
                <c:pt idx="5380">
                  <c:v>3.49</c:v>
                </c:pt>
                <c:pt idx="5381">
                  <c:v>3.4600000000000009</c:v>
                </c:pt>
                <c:pt idx="5382">
                  <c:v>3.3200000000000003</c:v>
                </c:pt>
                <c:pt idx="5383">
                  <c:v>2.5199999999999996</c:v>
                </c:pt>
                <c:pt idx="5384">
                  <c:v>3.1900000000000013</c:v>
                </c:pt>
                <c:pt idx="5385">
                  <c:v>2.8599999999999994</c:v>
                </c:pt>
                <c:pt idx="5386">
                  <c:v>2.75</c:v>
                </c:pt>
                <c:pt idx="5387">
                  <c:v>2.1799999999999997</c:v>
                </c:pt>
                <c:pt idx="5388">
                  <c:v>1.4800000000000004</c:v>
                </c:pt>
                <c:pt idx="5389">
                  <c:v>2.0499999999999989</c:v>
                </c:pt>
                <c:pt idx="5390">
                  <c:v>2.2200000000000006</c:v>
                </c:pt>
                <c:pt idx="5391">
                  <c:v>#N/A</c:v>
                </c:pt>
                <c:pt idx="5392">
                  <c:v>2.7899999999999991</c:v>
                </c:pt>
                <c:pt idx="5393">
                  <c:v>2.83</c:v>
                </c:pt>
                <c:pt idx="5394">
                  <c:v>2.5399999999999991</c:v>
                </c:pt>
                <c:pt idx="5395">
                  <c:v>2.6500000000000004</c:v>
                </c:pt>
                <c:pt idx="5396">
                  <c:v>2.0500000000000007</c:v>
                </c:pt>
                <c:pt idx="5397">
                  <c:v>2.1300000000000008</c:v>
                </c:pt>
                <c:pt idx="5398">
                  <c:v>1.9699999999999989</c:v>
                </c:pt>
                <c:pt idx="5399">
                  <c:v>1.8399999999999999</c:v>
                </c:pt>
                <c:pt idx="5400">
                  <c:v>2.1799999999999997</c:v>
                </c:pt>
                <c:pt idx="5401">
                  <c:v>2.2900000000000009</c:v>
                </c:pt>
                <c:pt idx="5402">
                  <c:v>2.0700000000000003</c:v>
                </c:pt>
                <c:pt idx="5403">
                  <c:v>1.9099999999999984</c:v>
                </c:pt>
                <c:pt idx="5404">
                  <c:v>1.5599999999999987</c:v>
                </c:pt>
                <c:pt idx="5405">
                  <c:v>1.8599999999999994</c:v>
                </c:pt>
                <c:pt idx="5406">
                  <c:v>1.8100000000000005</c:v>
                </c:pt>
                <c:pt idx="5407">
                  <c:v>2.1500000000000004</c:v>
                </c:pt>
                <c:pt idx="5408">
                  <c:v>1.92</c:v>
                </c:pt>
                <c:pt idx="5409">
                  <c:v>-0.4399999999999995</c:v>
                </c:pt>
                <c:pt idx="5410">
                  <c:v>0.64000000000000057</c:v>
                </c:pt>
                <c:pt idx="5411">
                  <c:v>0.82000000000000028</c:v>
                </c:pt>
                <c:pt idx="5412">
                  <c:v>1.42</c:v>
                </c:pt>
                <c:pt idx="5413">
                  <c:v>2.0500000000000007</c:v>
                </c:pt>
                <c:pt idx="5414">
                  <c:v>1.0899999999999999</c:v>
                </c:pt>
                <c:pt idx="5415">
                  <c:v>1.1999999999999993</c:v>
                </c:pt>
                <c:pt idx="5416">
                  <c:v>#N/A</c:v>
                </c:pt>
                <c:pt idx="5417">
                  <c:v>1.33</c:v>
                </c:pt>
                <c:pt idx="5418">
                  <c:v>0.70000000000000107</c:v>
                </c:pt>
                <c:pt idx="5419">
                  <c:v>1.0399999999999991</c:v>
                </c:pt>
                <c:pt idx="5420">
                  <c:v>1.3200000000000003</c:v>
                </c:pt>
                <c:pt idx="5421">
                  <c:v>0.99000000000000021</c:v>
                </c:pt>
                <c:pt idx="5422">
                  <c:v>1.1400000000000006</c:v>
                </c:pt>
                <c:pt idx="5423">
                  <c:v>0.87999999999999901</c:v>
                </c:pt>
                <c:pt idx="5424">
                  <c:v>1.1999999999999993</c:v>
                </c:pt>
                <c:pt idx="5425">
                  <c:v>1.3900000000000006</c:v>
                </c:pt>
                <c:pt idx="5426">
                  <c:v>1.5599999999999987</c:v>
                </c:pt>
                <c:pt idx="5427">
                  <c:v>1.4699999999999989</c:v>
                </c:pt>
                <c:pt idx="5428">
                  <c:v>1.4900000000000002</c:v>
                </c:pt>
                <c:pt idx="5429">
                  <c:v>1.33</c:v>
                </c:pt>
                <c:pt idx="5430">
                  <c:v>1.3000000000000007</c:v>
                </c:pt>
                <c:pt idx="5431">
                  <c:v>1.1300000000000008</c:v>
                </c:pt>
                <c:pt idx="5432">
                  <c:v>#N/A</c:v>
                </c:pt>
                <c:pt idx="5433">
                  <c:v>0.78000000000000114</c:v>
                </c:pt>
                <c:pt idx="5434">
                  <c:v>0.86999999999999922</c:v>
                </c:pt>
                <c:pt idx="5435">
                  <c:v>1.08</c:v>
                </c:pt>
                <c:pt idx="5436">
                  <c:v>1.1000000000000014</c:v>
                </c:pt>
                <c:pt idx="5437">
                  <c:v>1.1999999999999993</c:v>
                </c:pt>
                <c:pt idx="5438">
                  <c:v>0.83999999999999986</c:v>
                </c:pt>
                <c:pt idx="5439">
                  <c:v>#N/A</c:v>
                </c:pt>
                <c:pt idx="5440">
                  <c:v>0.97000000000000064</c:v>
                </c:pt>
                <c:pt idx="5441">
                  <c:v>0.83000000000000007</c:v>
                </c:pt>
                <c:pt idx="5442">
                  <c:v>1.1099999999999994</c:v>
                </c:pt>
                <c:pt idx="5443">
                  <c:v>1.17</c:v>
                </c:pt>
                <c:pt idx="5444">
                  <c:v>0.96000000000000085</c:v>
                </c:pt>
                <c:pt idx="5445">
                  <c:v>1.3599999999999994</c:v>
                </c:pt>
                <c:pt idx="5446">
                  <c:v>1.6400000000000006</c:v>
                </c:pt>
                <c:pt idx="5447">
                  <c:v>1.9900000000000002</c:v>
                </c:pt>
                <c:pt idx="5448">
                  <c:v>2.2300000000000004</c:v>
                </c:pt>
                <c:pt idx="5449">
                  <c:v>#N/A</c:v>
                </c:pt>
                <c:pt idx="5450">
                  <c:v>1.9700000000000006</c:v>
                </c:pt>
                <c:pt idx="5451">
                  <c:v>1.9499999999999993</c:v>
                </c:pt>
                <c:pt idx="5452">
                  <c:v>1.8599999999999994</c:v>
                </c:pt>
                <c:pt idx="5453">
                  <c:v>1.6400000000000006</c:v>
                </c:pt>
                <c:pt idx="5454">
                  <c:v>1.5899999999999999</c:v>
                </c:pt>
                <c:pt idx="5455">
                  <c:v>1.5400000000000009</c:v>
                </c:pt>
                <c:pt idx="5456">
                  <c:v>1.6500000000000004</c:v>
                </c:pt>
                <c:pt idx="5457">
                  <c:v>1.9700000000000006</c:v>
                </c:pt>
                <c:pt idx="5458">
                  <c:v>1.92</c:v>
                </c:pt>
                <c:pt idx="5459">
                  <c:v>1.7400000000000002</c:v>
                </c:pt>
                <c:pt idx="5460">
                  <c:v>1.83</c:v>
                </c:pt>
                <c:pt idx="5461">
                  <c:v>1.6199999999999992</c:v>
                </c:pt>
                <c:pt idx="5462">
                  <c:v>1.9100000000000001</c:v>
                </c:pt>
                <c:pt idx="5463">
                  <c:v>1.3699999999999992</c:v>
                </c:pt>
                <c:pt idx="5464">
                  <c:v>1.5999999999999996</c:v>
                </c:pt>
                <c:pt idx="5465">
                  <c:v>1.8500000000000014</c:v>
                </c:pt>
                <c:pt idx="5466">
                  <c:v>2.0999999999999996</c:v>
                </c:pt>
                <c:pt idx="5467">
                  <c:v>2.1499999999999986</c:v>
                </c:pt>
                <c:pt idx="5468">
                  <c:v>2.0299999999999994</c:v>
                </c:pt>
                <c:pt idx="5469">
                  <c:v>1.8500000000000014</c:v>
                </c:pt>
                <c:pt idx="5470">
                  <c:v>#N/A</c:v>
                </c:pt>
                <c:pt idx="5471">
                  <c:v>1.7400000000000002</c:v>
                </c:pt>
                <c:pt idx="5472">
                  <c:v>1.4499999999999993</c:v>
                </c:pt>
                <c:pt idx="5473">
                  <c:v>1.0099999999999998</c:v>
                </c:pt>
                <c:pt idx="5474">
                  <c:v>-0.3100000000000005</c:v>
                </c:pt>
                <c:pt idx="5475">
                  <c:v>-0.83999999999999986</c:v>
                </c:pt>
                <c:pt idx="5476">
                  <c:v>1.1300000000000008</c:v>
                </c:pt>
                <c:pt idx="5477">
                  <c:v>0.89999999999999858</c:v>
                </c:pt>
                <c:pt idx="5478">
                  <c:v>1.8899999999999988</c:v>
                </c:pt>
                <c:pt idx="5479">
                  <c:v>1.9100000000000001</c:v>
                </c:pt>
                <c:pt idx="5480">
                  <c:v>2.09</c:v>
                </c:pt>
                <c:pt idx="5481">
                  <c:v>2.0400000000000009</c:v>
                </c:pt>
                <c:pt idx="5482">
                  <c:v>1.8699999999999992</c:v>
                </c:pt>
                <c:pt idx="5483">
                  <c:v>1.4500000000000011</c:v>
                </c:pt>
                <c:pt idx="5484">
                  <c:v>1.629999999999999</c:v>
                </c:pt>
                <c:pt idx="5485">
                  <c:v>1.8499999999999996</c:v>
                </c:pt>
                <c:pt idx="5486">
                  <c:v>1.7400000000000002</c:v>
                </c:pt>
                <c:pt idx="5487">
                  <c:v>1.9400000000000013</c:v>
                </c:pt>
                <c:pt idx="5488">
                  <c:v>1.8200000000000003</c:v>
                </c:pt>
                <c:pt idx="5489">
                  <c:v>1.9599999999999991</c:v>
                </c:pt>
                <c:pt idx="5490">
                  <c:v>2.33</c:v>
                </c:pt>
                <c:pt idx="5491">
                  <c:v>2.17</c:v>
                </c:pt>
                <c:pt idx="5492">
                  <c:v>2.0599999999999987</c:v>
                </c:pt>
                <c:pt idx="5493">
                  <c:v>2</c:v>
                </c:pt>
                <c:pt idx="5494">
                  <c:v>2.2200000000000006</c:v>
                </c:pt>
                <c:pt idx="5495">
                  <c:v>2.3200000000000003</c:v>
                </c:pt>
                <c:pt idx="5496">
                  <c:v>2.2400000000000002</c:v>
                </c:pt>
                <c:pt idx="5497">
                  <c:v>2.1499999999999986</c:v>
                </c:pt>
                <c:pt idx="5498">
                  <c:v>1.9800000000000004</c:v>
                </c:pt>
                <c:pt idx="5499">
                  <c:v>2.3900000000000006</c:v>
                </c:pt>
                <c:pt idx="5500">
                  <c:v>2.5299999999999994</c:v>
                </c:pt>
                <c:pt idx="5501">
                  <c:v>2.4000000000000004</c:v>
                </c:pt>
                <c:pt idx="5502">
                  <c:v>2.5500000000000007</c:v>
                </c:pt>
                <c:pt idx="5503">
                  <c:v>2.42</c:v>
                </c:pt>
                <c:pt idx="5504">
                  <c:v>2.1899999999999995</c:v>
                </c:pt>
                <c:pt idx="5505">
                  <c:v>2.2700000000000014</c:v>
                </c:pt>
                <c:pt idx="5506">
                  <c:v>2.3100000000000005</c:v>
                </c:pt>
                <c:pt idx="5507">
                  <c:v>2.2400000000000002</c:v>
                </c:pt>
                <c:pt idx="5508">
                  <c:v>1.8100000000000005</c:v>
                </c:pt>
                <c:pt idx="5509">
                  <c:v>2.0400000000000009</c:v>
                </c:pt>
                <c:pt idx="5510">
                  <c:v>2.1799999999999997</c:v>
                </c:pt>
                <c:pt idx="5511">
                  <c:v>#N/A</c:v>
                </c:pt>
                <c:pt idx="5512">
                  <c:v>1.9800000000000004</c:v>
                </c:pt>
                <c:pt idx="5513">
                  <c:v>1.9499999999999993</c:v>
                </c:pt>
                <c:pt idx="5514">
                  <c:v>2.0299999999999994</c:v>
                </c:pt>
                <c:pt idx="5515">
                  <c:v>2.0399999999999991</c:v>
                </c:pt>
                <c:pt idx="5516">
                  <c:v>1.7400000000000002</c:v>
                </c:pt>
                <c:pt idx="5517">
                  <c:v>1.5700000000000003</c:v>
                </c:pt>
                <c:pt idx="5518">
                  <c:v>1.4299999999999997</c:v>
                </c:pt>
                <c:pt idx="5519">
                  <c:v>1.7000000000000011</c:v>
                </c:pt>
                <c:pt idx="5520">
                  <c:v>1.7699999999999996</c:v>
                </c:pt>
                <c:pt idx="5521">
                  <c:v>1.6099999999999994</c:v>
                </c:pt>
                <c:pt idx="5522">
                  <c:v>1.7300000000000004</c:v>
                </c:pt>
                <c:pt idx="5523">
                  <c:v>1.9900000000000002</c:v>
                </c:pt>
                <c:pt idx="5524">
                  <c:v>2.0700000000000003</c:v>
                </c:pt>
                <c:pt idx="5525">
                  <c:v>2.1899999999999995</c:v>
                </c:pt>
                <c:pt idx="5526">
                  <c:v>1.9500000000000011</c:v>
                </c:pt>
                <c:pt idx="5527">
                  <c:v>1.6400000000000006</c:v>
                </c:pt>
                <c:pt idx="5528">
                  <c:v>1.5999999999999996</c:v>
                </c:pt>
                <c:pt idx="5529">
                  <c:v>1.8200000000000003</c:v>
                </c:pt>
                <c:pt idx="5530">
                  <c:v>1.8800000000000008</c:v>
                </c:pt>
                <c:pt idx="5531">
                  <c:v>1.8200000000000003</c:v>
                </c:pt>
                <c:pt idx="5532">
                  <c:v>1.7799999999999994</c:v>
                </c:pt>
                <c:pt idx="5533">
                  <c:v>1.8200000000000003</c:v>
                </c:pt>
                <c:pt idx="5534">
                  <c:v>1.7300000000000004</c:v>
                </c:pt>
                <c:pt idx="5535">
                  <c:v>1.8800000000000008</c:v>
                </c:pt>
                <c:pt idx="5536">
                  <c:v>1.7699999999999996</c:v>
                </c:pt>
                <c:pt idx="5537">
                  <c:v>1.6399999999999988</c:v>
                </c:pt>
                <c:pt idx="5538">
                  <c:v>1.42</c:v>
                </c:pt>
                <c:pt idx="5539">
                  <c:v>-0.19000000000000128</c:v>
                </c:pt>
                <c:pt idx="5540">
                  <c:v>#N/A</c:v>
                </c:pt>
                <c:pt idx="5541">
                  <c:v>1.3599999999999994</c:v>
                </c:pt>
                <c:pt idx="5542">
                  <c:v>0.96000000000000085</c:v>
                </c:pt>
                <c:pt idx="5543">
                  <c:v>1.3900000000000006</c:v>
                </c:pt>
                <c:pt idx="5544">
                  <c:v>1.5099999999999998</c:v>
                </c:pt>
                <c:pt idx="5545">
                  <c:v>1.67</c:v>
                </c:pt>
                <c:pt idx="5546">
                  <c:v>1.6799999999999997</c:v>
                </c:pt>
                <c:pt idx="5547">
                  <c:v>1.8100000000000005</c:v>
                </c:pt>
                <c:pt idx="5548">
                  <c:v>1.92</c:v>
                </c:pt>
                <c:pt idx="5549">
                  <c:v>1.5999999999999996</c:v>
                </c:pt>
                <c:pt idx="5550">
                  <c:v>1.5999999999999996</c:v>
                </c:pt>
                <c:pt idx="5551">
                  <c:v>1.6399999999999988</c:v>
                </c:pt>
                <c:pt idx="5552">
                  <c:v>1.6300000000000008</c:v>
                </c:pt>
                <c:pt idx="5553">
                  <c:v>1.7800000000000011</c:v>
                </c:pt>
                <c:pt idx="5554">
                  <c:v>1.7300000000000004</c:v>
                </c:pt>
                <c:pt idx="5555">
                  <c:v>1.9000000000000004</c:v>
                </c:pt>
                <c:pt idx="5556">
                  <c:v>1.92</c:v>
                </c:pt>
                <c:pt idx="5557">
                  <c:v>1.92</c:v>
                </c:pt>
                <c:pt idx="5558">
                  <c:v>1.3899999999999988</c:v>
                </c:pt>
                <c:pt idx="5559">
                  <c:v>1.4800000000000004</c:v>
                </c:pt>
                <c:pt idx="5560">
                  <c:v>1.4299999999999997</c:v>
                </c:pt>
                <c:pt idx="5561">
                  <c:v>1.4900000000000002</c:v>
                </c:pt>
                <c:pt idx="5562">
                  <c:v>1.4499999999999993</c:v>
                </c:pt>
                <c:pt idx="5563">
                  <c:v>1.4799999999999986</c:v>
                </c:pt>
                <c:pt idx="5564">
                  <c:v>1.4700000000000006</c:v>
                </c:pt>
                <c:pt idx="5565">
                  <c:v>1.6800000000000015</c:v>
                </c:pt>
                <c:pt idx="5566">
                  <c:v>1.7899999999999991</c:v>
                </c:pt>
                <c:pt idx="5567">
                  <c:v>1.8100000000000005</c:v>
                </c:pt>
                <c:pt idx="5568">
                  <c:v>1.67</c:v>
                </c:pt>
                <c:pt idx="5569">
                  <c:v>1.67</c:v>
                </c:pt>
                <c:pt idx="5570">
                  <c:v>1.83</c:v>
                </c:pt>
                <c:pt idx="5571">
                  <c:v>1.6399999999999988</c:v>
                </c:pt>
                <c:pt idx="5572">
                  <c:v>1.5999999999999996</c:v>
                </c:pt>
                <c:pt idx="5573">
                  <c:v>1.5999999999999996</c:v>
                </c:pt>
                <c:pt idx="5574">
                  <c:v>1.7400000000000002</c:v>
                </c:pt>
                <c:pt idx="5575">
                  <c:v>1.8599999999999994</c:v>
                </c:pt>
                <c:pt idx="5576">
                  <c:v>1.83</c:v>
                </c:pt>
                <c:pt idx="5577">
                  <c:v>1.8399999999999999</c:v>
                </c:pt>
                <c:pt idx="5578">
                  <c:v>1.8200000000000003</c:v>
                </c:pt>
                <c:pt idx="5579">
                  <c:v>1.9300000000000015</c:v>
                </c:pt>
                <c:pt idx="5580">
                  <c:v>2.0299999999999994</c:v>
                </c:pt>
                <c:pt idx="5581">
                  <c:v>#N/A</c:v>
                </c:pt>
                <c:pt idx="5582">
                  <c:v>1.870000000000001</c:v>
                </c:pt>
                <c:pt idx="5583">
                  <c:v>1.3899999999999988</c:v>
                </c:pt>
                <c:pt idx="5584">
                  <c:v>1.9399999999999995</c:v>
                </c:pt>
                <c:pt idx="5585">
                  <c:v>2.0199999999999996</c:v>
                </c:pt>
                <c:pt idx="5586">
                  <c:v>1.8699999999999992</c:v>
                </c:pt>
                <c:pt idx="5587">
                  <c:v>1.9000000000000004</c:v>
                </c:pt>
                <c:pt idx="5588">
                  <c:v>2.08</c:v>
                </c:pt>
                <c:pt idx="5589">
                  <c:v>2.0500000000000007</c:v>
                </c:pt>
                <c:pt idx="5590">
                  <c:v>2.1400000000000006</c:v>
                </c:pt>
                <c:pt idx="5591">
                  <c:v>1.9700000000000006</c:v>
                </c:pt>
                <c:pt idx="5592">
                  <c:v>1.8399999999999999</c:v>
                </c:pt>
                <c:pt idx="5593">
                  <c:v>1.620000000000001</c:v>
                </c:pt>
                <c:pt idx="5594">
                  <c:v>1.5600000000000005</c:v>
                </c:pt>
                <c:pt idx="5595">
                  <c:v>1.6600000000000001</c:v>
                </c:pt>
                <c:pt idx="5596">
                  <c:v>1.5600000000000005</c:v>
                </c:pt>
                <c:pt idx="5597">
                  <c:v>1.3599999999999994</c:v>
                </c:pt>
                <c:pt idx="5598">
                  <c:v>1.6899999999999995</c:v>
                </c:pt>
                <c:pt idx="5599">
                  <c:v>1.8399999999999999</c:v>
                </c:pt>
                <c:pt idx="5600">
                  <c:v>2.0099999999999998</c:v>
                </c:pt>
                <c:pt idx="5601">
                  <c:v>2.1099999999999994</c:v>
                </c:pt>
                <c:pt idx="5602">
                  <c:v>2.2399999999999984</c:v>
                </c:pt>
                <c:pt idx="5603">
                  <c:v>2.5600000000000005</c:v>
                </c:pt>
                <c:pt idx="5604">
                  <c:v>0.90000000000000036</c:v>
                </c:pt>
                <c:pt idx="5605">
                  <c:v>1.6199999999999992</c:v>
                </c:pt>
                <c:pt idx="5606">
                  <c:v>#N/A</c:v>
                </c:pt>
                <c:pt idx="5607">
                  <c:v>2.0200000000000014</c:v>
                </c:pt>
                <c:pt idx="5608">
                  <c:v>1.8900000000000006</c:v>
                </c:pt>
                <c:pt idx="5609">
                  <c:v>2.0599999999999987</c:v>
                </c:pt>
                <c:pt idx="5610">
                  <c:v>2.1899999999999995</c:v>
                </c:pt>
                <c:pt idx="5611">
                  <c:v>2.0699999999999985</c:v>
                </c:pt>
                <c:pt idx="5612">
                  <c:v>2.1999999999999993</c:v>
                </c:pt>
                <c:pt idx="5613">
                  <c:v>2.0099999999999998</c:v>
                </c:pt>
                <c:pt idx="5614">
                  <c:v>2.1300000000000008</c:v>
                </c:pt>
                <c:pt idx="5615">
                  <c:v>2.1199999999999992</c:v>
                </c:pt>
                <c:pt idx="5616">
                  <c:v>1.870000000000001</c:v>
                </c:pt>
                <c:pt idx="5617">
                  <c:v>1.83</c:v>
                </c:pt>
                <c:pt idx="5618">
                  <c:v>1.7899999999999991</c:v>
                </c:pt>
                <c:pt idx="5619">
                  <c:v>1.8900000000000006</c:v>
                </c:pt>
                <c:pt idx="5620">
                  <c:v>1.9499999999999993</c:v>
                </c:pt>
                <c:pt idx="5621">
                  <c:v>1.9299999999999997</c:v>
                </c:pt>
                <c:pt idx="5622">
                  <c:v>2</c:v>
                </c:pt>
                <c:pt idx="5623">
                  <c:v>2.1099999999999994</c:v>
                </c:pt>
                <c:pt idx="5624">
                  <c:v>2.2100000000000009</c:v>
                </c:pt>
                <c:pt idx="5625">
                  <c:v>2.2400000000000002</c:v>
                </c:pt>
                <c:pt idx="5626">
                  <c:v>2.16</c:v>
                </c:pt>
                <c:pt idx="5627">
                  <c:v>1.9800000000000004</c:v>
                </c:pt>
                <c:pt idx="5628">
                  <c:v>2.2899999999999991</c:v>
                </c:pt>
                <c:pt idx="5629">
                  <c:v>2.4799999999999986</c:v>
                </c:pt>
                <c:pt idx="5630">
                  <c:v>2.4699999999999989</c:v>
                </c:pt>
                <c:pt idx="5631">
                  <c:v>2.4599999999999991</c:v>
                </c:pt>
                <c:pt idx="5632">
                  <c:v>2.41</c:v>
                </c:pt>
                <c:pt idx="5633">
                  <c:v>2.5700000000000003</c:v>
                </c:pt>
                <c:pt idx="5634">
                  <c:v>2.3599999999999994</c:v>
                </c:pt>
                <c:pt idx="5635">
                  <c:v>2.2900000000000009</c:v>
                </c:pt>
                <c:pt idx="5636">
                  <c:v>1.9100000000000001</c:v>
                </c:pt>
                <c:pt idx="5637">
                  <c:v>2.0400000000000009</c:v>
                </c:pt>
                <c:pt idx="5638">
                  <c:v>2.1899999999999995</c:v>
                </c:pt>
                <c:pt idx="5639">
                  <c:v>2.1099999999999994</c:v>
                </c:pt>
                <c:pt idx="5640">
                  <c:v>2.25</c:v>
                </c:pt>
                <c:pt idx="5641">
                  <c:v>2.17</c:v>
                </c:pt>
                <c:pt idx="5642">
                  <c:v>2.25</c:v>
                </c:pt>
                <c:pt idx="5643">
                  <c:v>2.3699999999999992</c:v>
                </c:pt>
                <c:pt idx="5644">
                  <c:v>2.3199999999999985</c:v>
                </c:pt>
                <c:pt idx="5645">
                  <c:v>2.2200000000000006</c:v>
                </c:pt>
                <c:pt idx="5646">
                  <c:v>2.4299999999999997</c:v>
                </c:pt>
                <c:pt idx="5647">
                  <c:v>2.4299999999999997</c:v>
                </c:pt>
                <c:pt idx="5648">
                  <c:v>2.3900000000000006</c:v>
                </c:pt>
                <c:pt idx="5649">
                  <c:v>2.3600000000000012</c:v>
                </c:pt>
                <c:pt idx="5650">
                  <c:v>2.4900000000000002</c:v>
                </c:pt>
                <c:pt idx="5651">
                  <c:v>#N/A</c:v>
                </c:pt>
                <c:pt idx="5652">
                  <c:v>2.379999999999999</c:v>
                </c:pt>
                <c:pt idx="5653">
                  <c:v>2.129999999999999</c:v>
                </c:pt>
                <c:pt idx="5654">
                  <c:v>2.2400000000000002</c:v>
                </c:pt>
                <c:pt idx="5655">
                  <c:v>2.1300000000000008</c:v>
                </c:pt>
                <c:pt idx="5656">
                  <c:v>2.1100000000000012</c:v>
                </c:pt>
                <c:pt idx="5657">
                  <c:v>2.0900000000000016</c:v>
                </c:pt>
                <c:pt idx="5658">
                  <c:v>2.2699999999999996</c:v>
                </c:pt>
                <c:pt idx="5659">
                  <c:v>2.16</c:v>
                </c:pt>
                <c:pt idx="5660">
                  <c:v>2.09</c:v>
                </c:pt>
                <c:pt idx="5661">
                  <c:v>2.2900000000000009</c:v>
                </c:pt>
                <c:pt idx="5662">
                  <c:v>2.3499999999999996</c:v>
                </c:pt>
                <c:pt idx="5663">
                  <c:v>2.2900000000000009</c:v>
                </c:pt>
                <c:pt idx="5664">
                  <c:v>2.16</c:v>
                </c:pt>
                <c:pt idx="5665">
                  <c:v>2.41</c:v>
                </c:pt>
                <c:pt idx="5666">
                  <c:v>2.5</c:v>
                </c:pt>
                <c:pt idx="5667">
                  <c:v>2.7899999999999991</c:v>
                </c:pt>
                <c:pt idx="5668">
                  <c:v>2.4800000000000004</c:v>
                </c:pt>
                <c:pt idx="5669">
                  <c:v>1.8200000000000003</c:v>
                </c:pt>
                <c:pt idx="5670">
                  <c:v>0.84999999999999964</c:v>
                </c:pt>
                <c:pt idx="5671">
                  <c:v>1.8500000000000014</c:v>
                </c:pt>
                <c:pt idx="5672">
                  <c:v>1.9100000000000001</c:v>
                </c:pt>
                <c:pt idx="5673">
                  <c:v>1.9800000000000004</c:v>
                </c:pt>
                <c:pt idx="5674">
                  <c:v>1.8499999999999996</c:v>
                </c:pt>
                <c:pt idx="5675">
                  <c:v>1.9499999999999993</c:v>
                </c:pt>
                <c:pt idx="5676">
                  <c:v>#N/A</c:v>
                </c:pt>
                <c:pt idx="5677">
                  <c:v>2.0099999999999998</c:v>
                </c:pt>
                <c:pt idx="5678">
                  <c:v>1.92</c:v>
                </c:pt>
                <c:pt idx="5679">
                  <c:v>2.1400000000000006</c:v>
                </c:pt>
                <c:pt idx="5680">
                  <c:v>2.2699999999999996</c:v>
                </c:pt>
                <c:pt idx="5681">
                  <c:v>2.1400000000000006</c:v>
                </c:pt>
                <c:pt idx="5682">
                  <c:v>2.2000000000000011</c:v>
                </c:pt>
                <c:pt idx="5683">
                  <c:v>2</c:v>
                </c:pt>
                <c:pt idx="5684">
                  <c:v>2.0300000000000011</c:v>
                </c:pt>
                <c:pt idx="5685">
                  <c:v>2.0700000000000003</c:v>
                </c:pt>
                <c:pt idx="5686">
                  <c:v>2.1899999999999995</c:v>
                </c:pt>
                <c:pt idx="5687">
                  <c:v>2.3999999999999986</c:v>
                </c:pt>
                <c:pt idx="5688">
                  <c:v>2.4900000000000002</c:v>
                </c:pt>
                <c:pt idx="5689">
                  <c:v>2.2599999999999998</c:v>
                </c:pt>
                <c:pt idx="5690">
                  <c:v>2.3699999999999992</c:v>
                </c:pt>
                <c:pt idx="5691">
                  <c:v>2.3100000000000005</c:v>
                </c:pt>
                <c:pt idx="5692">
                  <c:v>2.2400000000000002</c:v>
                </c:pt>
                <c:pt idx="5693">
                  <c:v>2.129999999999999</c:v>
                </c:pt>
                <c:pt idx="5694">
                  <c:v>2.2200000000000006</c:v>
                </c:pt>
                <c:pt idx="5695">
                  <c:v>2.5299999999999994</c:v>
                </c:pt>
                <c:pt idx="5696">
                  <c:v>2.4699999999999989</c:v>
                </c:pt>
                <c:pt idx="5697">
                  <c:v>#N/A</c:v>
                </c:pt>
                <c:pt idx="5698">
                  <c:v>2.42</c:v>
                </c:pt>
                <c:pt idx="5699">
                  <c:v>2.33</c:v>
                </c:pt>
                <c:pt idx="5700">
                  <c:v>#N/A</c:v>
                </c:pt>
                <c:pt idx="5701">
                  <c:v>2.3100000000000005</c:v>
                </c:pt>
                <c:pt idx="5702">
                  <c:v>2.1999999999999993</c:v>
                </c:pt>
                <c:pt idx="5703">
                  <c:v>2.16</c:v>
                </c:pt>
                <c:pt idx="5704">
                  <c:v>2.2700000000000014</c:v>
                </c:pt>
                <c:pt idx="5705">
                  <c:v>2.4900000000000002</c:v>
                </c:pt>
                <c:pt idx="5706">
                  <c:v>2.41</c:v>
                </c:pt>
                <c:pt idx="5707">
                  <c:v>2.5</c:v>
                </c:pt>
                <c:pt idx="5708">
                  <c:v>2.2400000000000002</c:v>
                </c:pt>
                <c:pt idx="5709">
                  <c:v>#N/A</c:v>
                </c:pt>
                <c:pt idx="5710">
                  <c:v>2.3100000000000005</c:v>
                </c:pt>
                <c:pt idx="5711">
                  <c:v>2.4000000000000004</c:v>
                </c:pt>
                <c:pt idx="5712">
                  <c:v>2.3100000000000005</c:v>
                </c:pt>
                <c:pt idx="5713">
                  <c:v>2.2900000000000009</c:v>
                </c:pt>
                <c:pt idx="5714">
                  <c:v>2.17</c:v>
                </c:pt>
                <c:pt idx="5715">
                  <c:v>2.2400000000000002</c:v>
                </c:pt>
                <c:pt idx="5716">
                  <c:v>2.2299999999999986</c:v>
                </c:pt>
                <c:pt idx="5717">
                  <c:v>2.379999999999999</c:v>
                </c:pt>
                <c:pt idx="5718">
                  <c:v>2.2699999999999996</c:v>
                </c:pt>
                <c:pt idx="5719">
                  <c:v>2.33</c:v>
                </c:pt>
                <c:pt idx="5720">
                  <c:v>2.4700000000000006</c:v>
                </c:pt>
                <c:pt idx="5721">
                  <c:v>2.34</c:v>
                </c:pt>
                <c:pt idx="5722">
                  <c:v>2.4499999999999993</c:v>
                </c:pt>
                <c:pt idx="5723">
                  <c:v>2.2300000000000004</c:v>
                </c:pt>
                <c:pt idx="5724">
                  <c:v>2.0200000000000014</c:v>
                </c:pt>
                <c:pt idx="5725">
                  <c:v>2.1500000000000004</c:v>
                </c:pt>
                <c:pt idx="5726">
                  <c:v>2.2099999999999991</c:v>
                </c:pt>
                <c:pt idx="5727">
                  <c:v>2.4299999999999997</c:v>
                </c:pt>
                <c:pt idx="5728">
                  <c:v>2.6999999999999993</c:v>
                </c:pt>
                <c:pt idx="5729">
                  <c:v>2.42</c:v>
                </c:pt>
                <c:pt idx="5730">
                  <c:v>3.129999999999999</c:v>
                </c:pt>
                <c:pt idx="5731">
                  <c:v>#N/A</c:v>
                </c:pt>
                <c:pt idx="5732">
                  <c:v>2.6899999999999995</c:v>
                </c:pt>
                <c:pt idx="5733">
                  <c:v>2.1100000000000012</c:v>
                </c:pt>
                <c:pt idx="5734">
                  <c:v>1.1799999999999997</c:v>
                </c:pt>
                <c:pt idx="5735">
                  <c:v>1.9000000000000004</c:v>
                </c:pt>
                <c:pt idx="5736">
                  <c:v>#N/A</c:v>
                </c:pt>
                <c:pt idx="5737">
                  <c:v>1.7099999999999991</c:v>
                </c:pt>
                <c:pt idx="5738">
                  <c:v>1.8199999999999985</c:v>
                </c:pt>
                <c:pt idx="5739">
                  <c:v>2.1500000000000004</c:v>
                </c:pt>
                <c:pt idx="5740">
                  <c:v>2.3000000000000007</c:v>
                </c:pt>
                <c:pt idx="5741">
                  <c:v>2.1999999999999993</c:v>
                </c:pt>
                <c:pt idx="5742">
                  <c:v>2.2900000000000009</c:v>
                </c:pt>
                <c:pt idx="5743">
                  <c:v>1.9299999999999997</c:v>
                </c:pt>
                <c:pt idx="5744">
                  <c:v>2.1500000000000004</c:v>
                </c:pt>
                <c:pt idx="5745">
                  <c:v>2.1899999999999995</c:v>
                </c:pt>
                <c:pt idx="5746">
                  <c:v>2.0299999999999994</c:v>
                </c:pt>
                <c:pt idx="5747">
                  <c:v>2.120000000000001</c:v>
                </c:pt>
                <c:pt idx="5748">
                  <c:v>1.5700000000000003</c:v>
                </c:pt>
                <c:pt idx="5749">
                  <c:v>1.9699999999999989</c:v>
                </c:pt>
                <c:pt idx="5750">
                  <c:v>2.16</c:v>
                </c:pt>
                <c:pt idx="5751">
                  <c:v>1.9700000000000006</c:v>
                </c:pt>
                <c:pt idx="5752">
                  <c:v>2.0600000000000005</c:v>
                </c:pt>
                <c:pt idx="5753">
                  <c:v>2.2000000000000011</c:v>
                </c:pt>
                <c:pt idx="5754">
                  <c:v>2.1500000000000004</c:v>
                </c:pt>
                <c:pt idx="5755">
                  <c:v>2.3200000000000003</c:v>
                </c:pt>
                <c:pt idx="5756">
                  <c:v>2.3200000000000003</c:v>
                </c:pt>
                <c:pt idx="5757">
                  <c:v>2.3200000000000003</c:v>
                </c:pt>
                <c:pt idx="5758">
                  <c:v>1.9000000000000004</c:v>
                </c:pt>
                <c:pt idx="5759">
                  <c:v>2</c:v>
                </c:pt>
                <c:pt idx="5760">
                  <c:v>2.09</c:v>
                </c:pt>
                <c:pt idx="5761">
                  <c:v>2.0099999999999998</c:v>
                </c:pt>
                <c:pt idx="5762">
                  <c:v>2.0200000000000014</c:v>
                </c:pt>
                <c:pt idx="5763">
                  <c:v>2.1500000000000004</c:v>
                </c:pt>
                <c:pt idx="5764">
                  <c:v>2.2400000000000002</c:v>
                </c:pt>
                <c:pt idx="5765">
                  <c:v>2.3900000000000006</c:v>
                </c:pt>
                <c:pt idx="5766">
                  <c:v>#N/A</c:v>
                </c:pt>
                <c:pt idx="5767">
                  <c:v>2.1799999999999997</c:v>
                </c:pt>
                <c:pt idx="5768">
                  <c:v>1.9800000000000004</c:v>
                </c:pt>
                <c:pt idx="5769">
                  <c:v>2.1899999999999995</c:v>
                </c:pt>
                <c:pt idx="5770">
                  <c:v>2.3599999999999994</c:v>
                </c:pt>
                <c:pt idx="5771">
                  <c:v>#N/A</c:v>
                </c:pt>
                <c:pt idx="5772">
                  <c:v>2.2699999999999996</c:v>
                </c:pt>
                <c:pt idx="5773">
                  <c:v>2.2599999999999998</c:v>
                </c:pt>
                <c:pt idx="5774">
                  <c:v>2.33</c:v>
                </c:pt>
                <c:pt idx="5775">
                  <c:v>2.3599999999999994</c:v>
                </c:pt>
                <c:pt idx="5776">
                  <c:v>2.33</c:v>
                </c:pt>
                <c:pt idx="5777">
                  <c:v>2.5600000000000005</c:v>
                </c:pt>
                <c:pt idx="5778">
                  <c:v>2.59</c:v>
                </c:pt>
                <c:pt idx="5779">
                  <c:v>2.34</c:v>
                </c:pt>
                <c:pt idx="5780">
                  <c:v>2.2400000000000002</c:v>
                </c:pt>
                <c:pt idx="5781">
                  <c:v>2.2599999999999998</c:v>
                </c:pt>
                <c:pt idx="5782">
                  <c:v>2.3699999999999992</c:v>
                </c:pt>
                <c:pt idx="5783">
                  <c:v>2.5600000000000005</c:v>
                </c:pt>
                <c:pt idx="5784">
                  <c:v>2.5</c:v>
                </c:pt>
                <c:pt idx="5785">
                  <c:v>2.5499999999999989</c:v>
                </c:pt>
                <c:pt idx="5786">
                  <c:v>2.4000000000000004</c:v>
                </c:pt>
                <c:pt idx="5787">
                  <c:v>2.4800000000000004</c:v>
                </c:pt>
                <c:pt idx="5788">
                  <c:v>2.3499999999999996</c:v>
                </c:pt>
                <c:pt idx="5789">
                  <c:v>2.2200000000000006</c:v>
                </c:pt>
                <c:pt idx="5790">
                  <c:v>2.5</c:v>
                </c:pt>
                <c:pt idx="5791">
                  <c:v>2.379999999999999</c:v>
                </c:pt>
                <c:pt idx="5792">
                  <c:v>2.1899999999999995</c:v>
                </c:pt>
                <c:pt idx="5793">
                  <c:v>2.09</c:v>
                </c:pt>
                <c:pt idx="5794">
                  <c:v>2.0400000000000009</c:v>
                </c:pt>
                <c:pt idx="5795">
                  <c:v>2.2000000000000011</c:v>
                </c:pt>
                <c:pt idx="5796">
                  <c:v>2.4000000000000004</c:v>
                </c:pt>
                <c:pt idx="5797">
                  <c:v>2.8400000000000016</c:v>
                </c:pt>
                <c:pt idx="5798">
                  <c:v>3.6099999999999994</c:v>
                </c:pt>
                <c:pt idx="5799">
                  <c:v>2.34</c:v>
                </c:pt>
                <c:pt idx="5800">
                  <c:v>2.2899999999999991</c:v>
                </c:pt>
                <c:pt idx="5801">
                  <c:v>2.1400000000000006</c:v>
                </c:pt>
                <c:pt idx="5802">
                  <c:v>1.9000000000000004</c:v>
                </c:pt>
                <c:pt idx="5803">
                  <c:v>1.7699999999999996</c:v>
                </c:pt>
                <c:pt idx="5804">
                  <c:v>1.9100000000000001</c:v>
                </c:pt>
                <c:pt idx="5805">
                  <c:v>2.1400000000000006</c:v>
                </c:pt>
                <c:pt idx="5806">
                  <c:v>2.1500000000000004</c:v>
                </c:pt>
                <c:pt idx="5807">
                  <c:v>3.0299999999999994</c:v>
                </c:pt>
                <c:pt idx="5808">
                  <c:v>3.25</c:v>
                </c:pt>
                <c:pt idx="5809">
                  <c:v>2.0600000000000005</c:v>
                </c:pt>
                <c:pt idx="5810">
                  <c:v>2.33</c:v>
                </c:pt>
                <c:pt idx="5811">
                  <c:v>2.1099999999999994</c:v>
                </c:pt>
                <c:pt idx="5812">
                  <c:v>2.120000000000001</c:v>
                </c:pt>
                <c:pt idx="5813">
                  <c:v>2.09</c:v>
                </c:pt>
                <c:pt idx="5814">
                  <c:v>2.0399999999999991</c:v>
                </c:pt>
                <c:pt idx="5815">
                  <c:v>#N/A</c:v>
                </c:pt>
                <c:pt idx="5816">
                  <c:v>3.17</c:v>
                </c:pt>
                <c:pt idx="5817">
                  <c:v>3.1999999999999993</c:v>
                </c:pt>
                <c:pt idx="5818">
                  <c:v>2.0199999999999996</c:v>
                </c:pt>
                <c:pt idx="5819">
                  <c:v>2.0399999999999991</c:v>
                </c:pt>
                <c:pt idx="5820">
                  <c:v>2.2999999999999989</c:v>
                </c:pt>
                <c:pt idx="5821">
                  <c:v>1.92</c:v>
                </c:pt>
                <c:pt idx="5822">
                  <c:v>1.7800000000000011</c:v>
                </c:pt>
                <c:pt idx="5823">
                  <c:v>1.9799999999999986</c:v>
                </c:pt>
                <c:pt idx="5824">
                  <c:v>2.4400000000000013</c:v>
                </c:pt>
                <c:pt idx="5825">
                  <c:v>3.0300000000000011</c:v>
                </c:pt>
                <c:pt idx="5826">
                  <c:v>2.6500000000000004</c:v>
                </c:pt>
                <c:pt idx="5827">
                  <c:v>2.0299999999999994</c:v>
                </c:pt>
                <c:pt idx="5828">
                  <c:v>2.0900000000000016</c:v>
                </c:pt>
                <c:pt idx="5829">
                  <c:v>2.25</c:v>
                </c:pt>
                <c:pt idx="5830">
                  <c:v>2.8800000000000008</c:v>
                </c:pt>
                <c:pt idx="5831">
                  <c:v>3.25</c:v>
                </c:pt>
                <c:pt idx="5832">
                  <c:v>2.9299999999999997</c:v>
                </c:pt>
                <c:pt idx="5833">
                  <c:v>3.42</c:v>
                </c:pt>
                <c:pt idx="5834">
                  <c:v>3.6199999999999992</c:v>
                </c:pt>
                <c:pt idx="5835">
                  <c:v>4.4399999999999995</c:v>
                </c:pt>
                <c:pt idx="5836">
                  <c:v>3.7199999999999989</c:v>
                </c:pt>
                <c:pt idx="5837">
                  <c:v>2.7899999999999991</c:v>
                </c:pt>
                <c:pt idx="5838">
                  <c:v>2.6999999999999993</c:v>
                </c:pt>
                <c:pt idx="5839">
                  <c:v>3</c:v>
                </c:pt>
                <c:pt idx="5840">
                  <c:v>3.7100000000000009</c:v>
                </c:pt>
                <c:pt idx="5841">
                  <c:v>#N/A</c:v>
                </c:pt>
                <c:pt idx="5842">
                  <c:v>3.3800000000000008</c:v>
                </c:pt>
                <c:pt idx="5843">
                  <c:v>3.2799999999999994</c:v>
                </c:pt>
                <c:pt idx="5844">
                  <c:v>3.0999999999999996</c:v>
                </c:pt>
                <c:pt idx="5845">
                  <c:v>3.1000000000000014</c:v>
                </c:pt>
                <c:pt idx="5846">
                  <c:v>2.4299999999999997</c:v>
                </c:pt>
                <c:pt idx="5847">
                  <c:v>2.7199999999999989</c:v>
                </c:pt>
                <c:pt idx="5848">
                  <c:v>2.5099999999999998</c:v>
                </c:pt>
                <c:pt idx="5849">
                  <c:v>2.5299999999999994</c:v>
                </c:pt>
                <c:pt idx="5850">
                  <c:v>2.7000000000000011</c:v>
                </c:pt>
                <c:pt idx="5851">
                  <c:v>2.42</c:v>
                </c:pt>
                <c:pt idx="5852">
                  <c:v>2.7099999999999991</c:v>
                </c:pt>
                <c:pt idx="5853">
                  <c:v>2.7799999999999994</c:v>
                </c:pt>
                <c:pt idx="5854">
                  <c:v>2.3500000000000014</c:v>
                </c:pt>
                <c:pt idx="5855">
                  <c:v>1.8800000000000008</c:v>
                </c:pt>
                <c:pt idx="5856">
                  <c:v>1.7099999999999991</c:v>
                </c:pt>
                <c:pt idx="5857">
                  <c:v>1.83</c:v>
                </c:pt>
                <c:pt idx="5858">
                  <c:v>1.3399999999999999</c:v>
                </c:pt>
                <c:pt idx="5859">
                  <c:v>1.8200000000000003</c:v>
                </c:pt>
                <c:pt idx="5860">
                  <c:v>2.2300000000000004</c:v>
                </c:pt>
                <c:pt idx="5861">
                  <c:v>2.67</c:v>
                </c:pt>
                <c:pt idx="5862">
                  <c:v>2.9499999999999993</c:v>
                </c:pt>
                <c:pt idx="5863">
                  <c:v>3.25</c:v>
                </c:pt>
                <c:pt idx="5864">
                  <c:v>3.16</c:v>
                </c:pt>
                <c:pt idx="5865">
                  <c:v>2.99</c:v>
                </c:pt>
                <c:pt idx="5866">
                  <c:v>2.4399999999999995</c:v>
                </c:pt>
                <c:pt idx="5867">
                  <c:v>2.92</c:v>
                </c:pt>
                <c:pt idx="5868">
                  <c:v>#N/A</c:v>
                </c:pt>
                <c:pt idx="5869">
                  <c:v>2.5199999999999996</c:v>
                </c:pt>
                <c:pt idx="5870">
                  <c:v>2.6199999999999992</c:v>
                </c:pt>
                <c:pt idx="5871">
                  <c:v>1.9600000000000009</c:v>
                </c:pt>
                <c:pt idx="5872">
                  <c:v>2.16</c:v>
                </c:pt>
                <c:pt idx="5873">
                  <c:v>2.33</c:v>
                </c:pt>
                <c:pt idx="5874">
                  <c:v>2.3900000000000006</c:v>
                </c:pt>
                <c:pt idx="5875">
                  <c:v>2.3000000000000007</c:v>
                </c:pt>
                <c:pt idx="5876">
                  <c:v>1.870000000000001</c:v>
                </c:pt>
                <c:pt idx="5877">
                  <c:v>1.9699999999999989</c:v>
                </c:pt>
                <c:pt idx="5878">
                  <c:v>1.7200000000000006</c:v>
                </c:pt>
                <c:pt idx="5879">
                  <c:v>1.8900000000000006</c:v>
                </c:pt>
                <c:pt idx="5880">
                  <c:v>2.2699999999999996</c:v>
                </c:pt>
                <c:pt idx="5881">
                  <c:v>1.8599999999999994</c:v>
                </c:pt>
                <c:pt idx="5882">
                  <c:v>2.0999999999999996</c:v>
                </c:pt>
                <c:pt idx="5883">
                  <c:v>2.0400000000000009</c:v>
                </c:pt>
                <c:pt idx="5884">
                  <c:v>1.6000000000000014</c:v>
                </c:pt>
                <c:pt idx="5885">
                  <c:v>1.6199999999999992</c:v>
                </c:pt>
                <c:pt idx="5886">
                  <c:v>1.5200000000000014</c:v>
                </c:pt>
                <c:pt idx="5887">
                  <c:v>1.08</c:v>
                </c:pt>
                <c:pt idx="5888">
                  <c:v>0.77000000000000135</c:v>
                </c:pt>
                <c:pt idx="5889">
                  <c:v>1.0899999999999999</c:v>
                </c:pt>
                <c:pt idx="5890">
                  <c:v>1.1099999999999994</c:v>
                </c:pt>
                <c:pt idx="5891">
                  <c:v>0.97000000000000064</c:v>
                </c:pt>
                <c:pt idx="5892">
                  <c:v>0.94999999999999929</c:v>
                </c:pt>
                <c:pt idx="5893">
                  <c:v>1.1600000000000001</c:v>
                </c:pt>
                <c:pt idx="5894">
                  <c:v>0.99000000000000021</c:v>
                </c:pt>
                <c:pt idx="5895">
                  <c:v>1.1099999999999994</c:v>
                </c:pt>
                <c:pt idx="5896">
                  <c:v>1.0099999999999998</c:v>
                </c:pt>
                <c:pt idx="5897">
                  <c:v>1.1500000000000004</c:v>
                </c:pt>
                <c:pt idx="5898">
                  <c:v>0.91999999999999993</c:v>
                </c:pt>
                <c:pt idx="5899">
                  <c:v>0.95999999999999908</c:v>
                </c:pt>
                <c:pt idx="5900">
                  <c:v>0.92999999999999972</c:v>
                </c:pt>
                <c:pt idx="5901">
                  <c:v>0.82000000000000028</c:v>
                </c:pt>
                <c:pt idx="5902">
                  <c:v>0.78999999999999915</c:v>
                </c:pt>
                <c:pt idx="5903">
                  <c:v>1.0400000000000009</c:v>
                </c:pt>
                <c:pt idx="5904">
                  <c:v>1.1199999999999992</c:v>
                </c:pt>
                <c:pt idx="5905">
                  <c:v>1.1300000000000008</c:v>
                </c:pt>
                <c:pt idx="5906">
                  <c:v>1.1300000000000008</c:v>
                </c:pt>
                <c:pt idx="5907">
                  <c:v>1.3399999999999999</c:v>
                </c:pt>
                <c:pt idx="5908">
                  <c:v>1.6300000000000008</c:v>
                </c:pt>
                <c:pt idx="5909">
                  <c:v>1.1899999999999995</c:v>
                </c:pt>
                <c:pt idx="5910">
                  <c:v>1.1499999999999986</c:v>
                </c:pt>
                <c:pt idx="5911">
                  <c:v>#N/A</c:v>
                </c:pt>
                <c:pt idx="5912">
                  <c:v>1.0700000000000003</c:v>
                </c:pt>
                <c:pt idx="5913">
                  <c:v>1.1999999999999993</c:v>
                </c:pt>
                <c:pt idx="5914">
                  <c:v>1.0999999999999996</c:v>
                </c:pt>
                <c:pt idx="5915">
                  <c:v>1.1399999999999988</c:v>
                </c:pt>
                <c:pt idx="5916">
                  <c:v>1.2599999999999998</c:v>
                </c:pt>
                <c:pt idx="5917">
                  <c:v>1.3099999999999987</c:v>
                </c:pt>
                <c:pt idx="5918">
                  <c:v>0.89000000000000057</c:v>
                </c:pt>
                <c:pt idx="5919">
                  <c:v>0.88999999999999879</c:v>
                </c:pt>
                <c:pt idx="5920">
                  <c:v>1.0399999999999991</c:v>
                </c:pt>
                <c:pt idx="5921">
                  <c:v>0.75999999999999979</c:v>
                </c:pt>
                <c:pt idx="5922">
                  <c:v>0.82000000000000028</c:v>
                </c:pt>
                <c:pt idx="5923">
                  <c:v>0.90000000000000036</c:v>
                </c:pt>
                <c:pt idx="5924">
                  <c:v>1.1600000000000001</c:v>
                </c:pt>
                <c:pt idx="5925">
                  <c:v>1.5599999999999987</c:v>
                </c:pt>
                <c:pt idx="5926">
                  <c:v>1.58</c:v>
                </c:pt>
                <c:pt idx="5927">
                  <c:v>2.0400000000000009</c:v>
                </c:pt>
                <c:pt idx="5928">
                  <c:v>2.620000000000001</c:v>
                </c:pt>
                <c:pt idx="5929">
                  <c:v>1.3100000000000005</c:v>
                </c:pt>
                <c:pt idx="5930">
                  <c:v>1.2400000000000002</c:v>
                </c:pt>
                <c:pt idx="5931">
                  <c:v>1.1599999999999984</c:v>
                </c:pt>
                <c:pt idx="5932">
                  <c:v>1.1199999999999992</c:v>
                </c:pt>
                <c:pt idx="5933">
                  <c:v>1.629999999999999</c:v>
                </c:pt>
                <c:pt idx="5934">
                  <c:v>1.9399999999999995</c:v>
                </c:pt>
                <c:pt idx="5935">
                  <c:v>2.1799999999999997</c:v>
                </c:pt>
                <c:pt idx="5936">
                  <c:v>#N/A</c:v>
                </c:pt>
                <c:pt idx="5937">
                  <c:v>2.4499999999999993</c:v>
                </c:pt>
                <c:pt idx="5938">
                  <c:v>3.6399999999999988</c:v>
                </c:pt>
                <c:pt idx="5939">
                  <c:v>2.0600000000000005</c:v>
                </c:pt>
                <c:pt idx="5940">
                  <c:v>2.2599999999999998</c:v>
                </c:pt>
                <c:pt idx="5941">
                  <c:v>1.8000000000000007</c:v>
                </c:pt>
                <c:pt idx="5942">
                  <c:v>1.870000000000001</c:v>
                </c:pt>
                <c:pt idx="5943">
                  <c:v>2.0099999999999998</c:v>
                </c:pt>
                <c:pt idx="5944">
                  <c:v>2.17</c:v>
                </c:pt>
                <c:pt idx="5945">
                  <c:v>2.0999999999999996</c:v>
                </c:pt>
                <c:pt idx="5946">
                  <c:v>1.9500000000000011</c:v>
                </c:pt>
                <c:pt idx="5947">
                  <c:v>2.5399999999999991</c:v>
                </c:pt>
                <c:pt idx="5948">
                  <c:v>4.21</c:v>
                </c:pt>
                <c:pt idx="5949">
                  <c:v>2.59</c:v>
                </c:pt>
                <c:pt idx="5950">
                  <c:v>2.4000000000000004</c:v>
                </c:pt>
                <c:pt idx="5951">
                  <c:v>1.9599999999999991</c:v>
                </c:pt>
                <c:pt idx="5952">
                  <c:v>1.6500000000000004</c:v>
                </c:pt>
                <c:pt idx="5953">
                  <c:v>1.7999999999999989</c:v>
                </c:pt>
                <c:pt idx="5954">
                  <c:v>1.4000000000000004</c:v>
                </c:pt>
                <c:pt idx="5955">
                  <c:v>1.5099999999999998</c:v>
                </c:pt>
                <c:pt idx="5956">
                  <c:v>2.0299999999999994</c:v>
                </c:pt>
                <c:pt idx="5957">
                  <c:v>#N/A</c:v>
                </c:pt>
                <c:pt idx="5958">
                  <c:v>2.370000000000001</c:v>
                </c:pt>
                <c:pt idx="5959">
                  <c:v>2.0500000000000007</c:v>
                </c:pt>
                <c:pt idx="5960">
                  <c:v>2.2100000000000009</c:v>
                </c:pt>
                <c:pt idx="5961">
                  <c:v>#N/A</c:v>
                </c:pt>
                <c:pt idx="5962">
                  <c:v>2.2699999999999996</c:v>
                </c:pt>
                <c:pt idx="5963">
                  <c:v>2.25</c:v>
                </c:pt>
                <c:pt idx="5964">
                  <c:v>2.1100000000000012</c:v>
                </c:pt>
                <c:pt idx="5965">
                  <c:v>2.1500000000000004</c:v>
                </c:pt>
                <c:pt idx="5966">
                  <c:v>2.16</c:v>
                </c:pt>
                <c:pt idx="5967">
                  <c:v>2.25</c:v>
                </c:pt>
                <c:pt idx="5968">
                  <c:v>2.0700000000000003</c:v>
                </c:pt>
                <c:pt idx="5969">
                  <c:v>#N/A</c:v>
                </c:pt>
                <c:pt idx="5970">
                  <c:v>2.2699999999999996</c:v>
                </c:pt>
                <c:pt idx="5971">
                  <c:v>2.25</c:v>
                </c:pt>
                <c:pt idx="5972">
                  <c:v>2.3199999999999985</c:v>
                </c:pt>
                <c:pt idx="5973">
                  <c:v>2.6000000000000014</c:v>
                </c:pt>
                <c:pt idx="5974">
                  <c:v>2.7899999999999991</c:v>
                </c:pt>
                <c:pt idx="5975">
                  <c:v>2.66</c:v>
                </c:pt>
                <c:pt idx="5976">
                  <c:v>2.2900000000000009</c:v>
                </c:pt>
                <c:pt idx="5977">
                  <c:v>2.7199999999999989</c:v>
                </c:pt>
                <c:pt idx="5978">
                  <c:v>3.17</c:v>
                </c:pt>
                <c:pt idx="5979">
                  <c:v>2.6799999999999997</c:v>
                </c:pt>
                <c:pt idx="5980">
                  <c:v>3.08</c:v>
                </c:pt>
                <c:pt idx="5981">
                  <c:v>2.91</c:v>
                </c:pt>
                <c:pt idx="5982">
                  <c:v>2.8200000000000003</c:v>
                </c:pt>
                <c:pt idx="5983">
                  <c:v>2.9599999999999991</c:v>
                </c:pt>
                <c:pt idx="5984">
                  <c:v>3.2799999999999994</c:v>
                </c:pt>
                <c:pt idx="5985">
                  <c:v>3.3000000000000007</c:v>
                </c:pt>
                <c:pt idx="5986">
                  <c:v>3.66</c:v>
                </c:pt>
                <c:pt idx="5987">
                  <c:v>4.3599999999999994</c:v>
                </c:pt>
                <c:pt idx="5988">
                  <c:v>3.3599999999999994</c:v>
                </c:pt>
                <c:pt idx="5989">
                  <c:v>3.08</c:v>
                </c:pt>
                <c:pt idx="5990">
                  <c:v>3.2799999999999994</c:v>
                </c:pt>
                <c:pt idx="5991">
                  <c:v>3.7800000000000002</c:v>
                </c:pt>
                <c:pt idx="5992">
                  <c:v>#N/A</c:v>
                </c:pt>
                <c:pt idx="5993">
                  <c:v>3.33</c:v>
                </c:pt>
                <c:pt idx="5994">
                  <c:v>2.9399999999999995</c:v>
                </c:pt>
                <c:pt idx="5995">
                  <c:v>2.8400000000000016</c:v>
                </c:pt>
                <c:pt idx="5996">
                  <c:v>2.8100000000000005</c:v>
                </c:pt>
                <c:pt idx="5997">
                  <c:v>#N/A</c:v>
                </c:pt>
                <c:pt idx="5998">
                  <c:v>2.33</c:v>
                </c:pt>
                <c:pt idx="5999">
                  <c:v>2.8499999999999996</c:v>
                </c:pt>
                <c:pt idx="6000">
                  <c:v>3.49</c:v>
                </c:pt>
                <c:pt idx="6001">
                  <c:v>3.2699999999999996</c:v>
                </c:pt>
                <c:pt idx="6002">
                  <c:v>3.1499999999999986</c:v>
                </c:pt>
                <c:pt idx="6003">
                  <c:v>3.4500000000000011</c:v>
                </c:pt>
                <c:pt idx="6004">
                  <c:v>3.25</c:v>
                </c:pt>
                <c:pt idx="6005">
                  <c:v>3.3499999999999996</c:v>
                </c:pt>
                <c:pt idx="6006">
                  <c:v>3.4499999999999993</c:v>
                </c:pt>
                <c:pt idx="6007">
                  <c:v>3.4600000000000009</c:v>
                </c:pt>
                <c:pt idx="6008">
                  <c:v>3</c:v>
                </c:pt>
                <c:pt idx="6009">
                  <c:v>3.2100000000000009</c:v>
                </c:pt>
                <c:pt idx="6010">
                  <c:v>3.2900000000000009</c:v>
                </c:pt>
                <c:pt idx="6011">
                  <c:v>#N/A</c:v>
                </c:pt>
                <c:pt idx="6012">
                  <c:v>2.9800000000000004</c:v>
                </c:pt>
                <c:pt idx="6013">
                  <c:v>2.8500000000000014</c:v>
                </c:pt>
                <c:pt idx="6014">
                  <c:v>2.7300000000000004</c:v>
                </c:pt>
                <c:pt idx="6015">
                  <c:v>2.74</c:v>
                </c:pt>
                <c:pt idx="6016">
                  <c:v>2.4900000000000002</c:v>
                </c:pt>
                <c:pt idx="6017">
                  <c:v>2.5</c:v>
                </c:pt>
                <c:pt idx="6018">
                  <c:v>2.59</c:v>
                </c:pt>
                <c:pt idx="6019">
                  <c:v>2.4399999999999995</c:v>
                </c:pt>
                <c:pt idx="6020">
                  <c:v>2.5499999999999989</c:v>
                </c:pt>
                <c:pt idx="6021">
                  <c:v>2.74</c:v>
                </c:pt>
                <c:pt idx="6022">
                  <c:v>2.9400000000000013</c:v>
                </c:pt>
                <c:pt idx="6023">
                  <c:v>3.1799999999999997</c:v>
                </c:pt>
                <c:pt idx="6024">
                  <c:v>3</c:v>
                </c:pt>
                <c:pt idx="6025">
                  <c:v>2.879999999999999</c:v>
                </c:pt>
                <c:pt idx="6026">
                  <c:v>3.1199999999999992</c:v>
                </c:pt>
                <c:pt idx="6027">
                  <c:v>#N/A</c:v>
                </c:pt>
                <c:pt idx="6028">
                  <c:v>2.7800000000000011</c:v>
                </c:pt>
                <c:pt idx="6029">
                  <c:v>2.6999999999999993</c:v>
                </c:pt>
                <c:pt idx="6030">
                  <c:v>2.8500000000000014</c:v>
                </c:pt>
                <c:pt idx="6031">
                  <c:v>#N/A</c:v>
                </c:pt>
                <c:pt idx="6032">
                  <c:v>2.7399999999999984</c:v>
                </c:pt>
                <c:pt idx="6033">
                  <c:v>2.8499999999999996</c:v>
                </c:pt>
                <c:pt idx="6034">
                  <c:v>2.9700000000000006</c:v>
                </c:pt>
                <c:pt idx="6035">
                  <c:v>3.26</c:v>
                </c:pt>
                <c:pt idx="6036">
                  <c:v>3.2300000000000004</c:v>
                </c:pt>
                <c:pt idx="6037">
                  <c:v>3.6800000000000015</c:v>
                </c:pt>
                <c:pt idx="6038">
                  <c:v>3.83</c:v>
                </c:pt>
                <c:pt idx="6039">
                  <c:v>3.17</c:v>
                </c:pt>
                <c:pt idx="6040">
                  <c:v>3.1199999999999992</c:v>
                </c:pt>
                <c:pt idx="6041">
                  <c:v>3.1999999999999993</c:v>
                </c:pt>
                <c:pt idx="6042">
                  <c:v>3.33</c:v>
                </c:pt>
                <c:pt idx="6043">
                  <c:v>3.7099999999999991</c:v>
                </c:pt>
                <c:pt idx="6044">
                  <c:v>3.4699999999999989</c:v>
                </c:pt>
                <c:pt idx="6045">
                  <c:v>3.2900000000000009</c:v>
                </c:pt>
                <c:pt idx="6046">
                  <c:v>3.4600000000000009</c:v>
                </c:pt>
                <c:pt idx="6047">
                  <c:v>3.25</c:v>
                </c:pt>
                <c:pt idx="6048">
                  <c:v>2.7800000000000011</c:v>
                </c:pt>
                <c:pt idx="6049">
                  <c:v>2.8000000000000007</c:v>
                </c:pt>
                <c:pt idx="6050">
                  <c:v>3.1199999999999992</c:v>
                </c:pt>
                <c:pt idx="6051">
                  <c:v>3.4000000000000004</c:v>
                </c:pt>
                <c:pt idx="6052">
                  <c:v>3.370000000000001</c:v>
                </c:pt>
                <c:pt idx="6053">
                  <c:v>3.42</c:v>
                </c:pt>
                <c:pt idx="6054">
                  <c:v>3.2200000000000006</c:v>
                </c:pt>
                <c:pt idx="6055">
                  <c:v>3.2700000000000014</c:v>
                </c:pt>
                <c:pt idx="6056">
                  <c:v>3.41</c:v>
                </c:pt>
                <c:pt idx="6057">
                  <c:v>3.7799999999999994</c:v>
                </c:pt>
                <c:pt idx="6058">
                  <c:v>4.05</c:v>
                </c:pt>
                <c:pt idx="6059">
                  <c:v>2.8599999999999994</c:v>
                </c:pt>
                <c:pt idx="6060">
                  <c:v>3.0700000000000003</c:v>
                </c:pt>
                <c:pt idx="6061">
                  <c:v>2.83</c:v>
                </c:pt>
                <c:pt idx="6062">
                  <c:v>2.91</c:v>
                </c:pt>
                <c:pt idx="6063">
                  <c:v>3.24</c:v>
                </c:pt>
                <c:pt idx="6064">
                  <c:v>3.1899999999999995</c:v>
                </c:pt>
                <c:pt idx="6065">
                  <c:v>#N/A</c:v>
                </c:pt>
                <c:pt idx="6066">
                  <c:v>3.1899999999999995</c:v>
                </c:pt>
                <c:pt idx="6067">
                  <c:v>2.9800000000000004</c:v>
                </c:pt>
                <c:pt idx="6068">
                  <c:v>2.6400000000000006</c:v>
                </c:pt>
                <c:pt idx="6069">
                  <c:v>2.6099999999999994</c:v>
                </c:pt>
                <c:pt idx="6070">
                  <c:v>2.9399999999999995</c:v>
                </c:pt>
                <c:pt idx="6071">
                  <c:v>2.7999999999999989</c:v>
                </c:pt>
                <c:pt idx="6072">
                  <c:v>2.9499999999999993</c:v>
                </c:pt>
                <c:pt idx="6073">
                  <c:v>3.1999999999999993</c:v>
                </c:pt>
                <c:pt idx="6074">
                  <c:v>3.2900000000000009</c:v>
                </c:pt>
                <c:pt idx="6075">
                  <c:v>3.5600000000000005</c:v>
                </c:pt>
                <c:pt idx="6076">
                  <c:v>3.6100000000000012</c:v>
                </c:pt>
                <c:pt idx="6077">
                  <c:v>3.37</c:v>
                </c:pt>
                <c:pt idx="6078">
                  <c:v>3.4400000000000004</c:v>
                </c:pt>
                <c:pt idx="6079">
                  <c:v>3.1399999999999988</c:v>
                </c:pt>
                <c:pt idx="6080">
                  <c:v>3.2099999999999991</c:v>
                </c:pt>
                <c:pt idx="6081">
                  <c:v>3.0600000000000005</c:v>
                </c:pt>
                <c:pt idx="6082">
                  <c:v>2.83</c:v>
                </c:pt>
                <c:pt idx="6083">
                  <c:v>2.4399999999999995</c:v>
                </c:pt>
                <c:pt idx="6084">
                  <c:v>2.4599999999999991</c:v>
                </c:pt>
                <c:pt idx="6085">
                  <c:v>2.9300000000000015</c:v>
                </c:pt>
                <c:pt idx="6086">
                  <c:v>3.2199999999999998</c:v>
                </c:pt>
                <c:pt idx="6087">
                  <c:v>3.1899999999999995</c:v>
                </c:pt>
                <c:pt idx="6088">
                  <c:v>3.55</c:v>
                </c:pt>
                <c:pt idx="6089">
                  <c:v>3.1199999999999992</c:v>
                </c:pt>
                <c:pt idx="6090">
                  <c:v>2.8599999999999994</c:v>
                </c:pt>
                <c:pt idx="6091">
                  <c:v>2.879999999999999</c:v>
                </c:pt>
                <c:pt idx="6092">
                  <c:v>2.8499999999999996</c:v>
                </c:pt>
                <c:pt idx="6093">
                  <c:v>2.7200000000000006</c:v>
                </c:pt>
                <c:pt idx="6094">
                  <c:v>2.5700000000000003</c:v>
                </c:pt>
                <c:pt idx="6095">
                  <c:v>2.84</c:v>
                </c:pt>
                <c:pt idx="6096">
                  <c:v>2.8100000000000005</c:v>
                </c:pt>
                <c:pt idx="6097">
                  <c:v>2.9499999999999993</c:v>
                </c:pt>
                <c:pt idx="6098">
                  <c:v>2.8599999999999994</c:v>
                </c:pt>
                <c:pt idx="6099">
                  <c:v>2.8400000000000007</c:v>
                </c:pt>
                <c:pt idx="6100">
                  <c:v>3.1100000000000003</c:v>
                </c:pt>
                <c:pt idx="6101">
                  <c:v>#N/A</c:v>
                </c:pt>
                <c:pt idx="6102">
                  <c:v>2.7199999999999998</c:v>
                </c:pt>
                <c:pt idx="6103">
                  <c:v>2.5900000000000007</c:v>
                </c:pt>
                <c:pt idx="6104">
                  <c:v>2.6800000000000006</c:v>
                </c:pt>
                <c:pt idx="6105">
                  <c:v>2.6399999999999997</c:v>
                </c:pt>
                <c:pt idx="6106">
                  <c:v>2.2100000000000009</c:v>
                </c:pt>
                <c:pt idx="6107">
                  <c:v>2.1400000000000006</c:v>
                </c:pt>
                <c:pt idx="6108">
                  <c:v>1.96</c:v>
                </c:pt>
                <c:pt idx="6109">
                  <c:v>2.120000000000001</c:v>
                </c:pt>
                <c:pt idx="6110">
                  <c:v>2.59</c:v>
                </c:pt>
                <c:pt idx="6111">
                  <c:v>2.4000000000000004</c:v>
                </c:pt>
                <c:pt idx="6112">
                  <c:v>2.46</c:v>
                </c:pt>
                <c:pt idx="6113">
                  <c:v>2.76</c:v>
                </c:pt>
                <c:pt idx="6114">
                  <c:v>2.830000000000001</c:v>
                </c:pt>
                <c:pt idx="6115">
                  <c:v>2.7100000000000009</c:v>
                </c:pt>
                <c:pt idx="6116">
                  <c:v>2.7200000000000006</c:v>
                </c:pt>
                <c:pt idx="6117">
                  <c:v>3.1300000000000008</c:v>
                </c:pt>
                <c:pt idx="6118">
                  <c:v>3.3099999999999987</c:v>
                </c:pt>
                <c:pt idx="6119">
                  <c:v>2.8000000000000007</c:v>
                </c:pt>
                <c:pt idx="6120">
                  <c:v>2.9299999999999997</c:v>
                </c:pt>
                <c:pt idx="6121">
                  <c:v>2.8599999999999994</c:v>
                </c:pt>
                <c:pt idx="6122">
                  <c:v>2.9000000000000004</c:v>
                </c:pt>
                <c:pt idx="6123">
                  <c:v>3.0799999999999992</c:v>
                </c:pt>
                <c:pt idx="6124">
                  <c:v>2.6500000000000004</c:v>
                </c:pt>
                <c:pt idx="6125">
                  <c:v>2.2999999999999998</c:v>
                </c:pt>
                <c:pt idx="6126">
                  <c:v>2.0700000000000003</c:v>
                </c:pt>
                <c:pt idx="6127">
                  <c:v>2.0699999999999985</c:v>
                </c:pt>
                <c:pt idx="6128">
                  <c:v>1.6500000000000004</c:v>
                </c:pt>
                <c:pt idx="6129">
                  <c:v>#N/A</c:v>
                </c:pt>
                <c:pt idx="6130">
                  <c:v>1.879999999999999</c:v>
                </c:pt>
                <c:pt idx="6131">
                  <c:v>1.92</c:v>
                </c:pt>
                <c:pt idx="6132">
                  <c:v>2.0900000000000007</c:v>
                </c:pt>
                <c:pt idx="6133">
                  <c:v>2.37</c:v>
                </c:pt>
                <c:pt idx="6134">
                  <c:v>2.4200000000000008</c:v>
                </c:pt>
                <c:pt idx="6135">
                  <c:v>2.5600000000000005</c:v>
                </c:pt>
                <c:pt idx="6136">
                  <c:v>2.5100000000000007</c:v>
                </c:pt>
                <c:pt idx="6137">
                  <c:v>2.5700000000000003</c:v>
                </c:pt>
                <c:pt idx="6138">
                  <c:v>1.8599999999999994</c:v>
                </c:pt>
                <c:pt idx="6139">
                  <c:v>2.2900000000000009</c:v>
                </c:pt>
                <c:pt idx="6140">
                  <c:v>2.4299999999999997</c:v>
                </c:pt>
                <c:pt idx="6141">
                  <c:v>2.3900000000000006</c:v>
                </c:pt>
                <c:pt idx="6142">
                  <c:v>2.6400000000000006</c:v>
                </c:pt>
                <c:pt idx="6143">
                  <c:v>2.96</c:v>
                </c:pt>
                <c:pt idx="6144">
                  <c:v>3.0299999999999994</c:v>
                </c:pt>
                <c:pt idx="6145">
                  <c:v>3.1799999999999997</c:v>
                </c:pt>
                <c:pt idx="6146">
                  <c:v>3.0700000000000003</c:v>
                </c:pt>
                <c:pt idx="6147">
                  <c:v>3.09</c:v>
                </c:pt>
                <c:pt idx="6148">
                  <c:v>1.9600000000000009</c:v>
                </c:pt>
                <c:pt idx="6149">
                  <c:v>2.25</c:v>
                </c:pt>
                <c:pt idx="6150">
                  <c:v>2.7199999999999998</c:v>
                </c:pt>
                <c:pt idx="6151">
                  <c:v>2.7900000000000009</c:v>
                </c:pt>
                <c:pt idx="6152">
                  <c:v>2.8900000000000006</c:v>
                </c:pt>
                <c:pt idx="6153">
                  <c:v>2.8200000000000003</c:v>
                </c:pt>
                <c:pt idx="6154">
                  <c:v>2.75</c:v>
                </c:pt>
                <c:pt idx="6155">
                  <c:v>2.7599999999999989</c:v>
                </c:pt>
                <c:pt idx="6156">
                  <c:v>2.5300000000000011</c:v>
                </c:pt>
                <c:pt idx="6157">
                  <c:v>2.4400000000000013</c:v>
                </c:pt>
                <c:pt idx="6158">
                  <c:v>1.6300000000000008</c:v>
                </c:pt>
                <c:pt idx="6159">
                  <c:v>1.83</c:v>
                </c:pt>
                <c:pt idx="6160">
                  <c:v>2.0399999999999991</c:v>
                </c:pt>
                <c:pt idx="6161">
                  <c:v>2.2400000000000002</c:v>
                </c:pt>
                <c:pt idx="6162">
                  <c:v>2.5299999999999994</c:v>
                </c:pt>
                <c:pt idx="6163">
                  <c:v>2.5499999999999989</c:v>
                </c:pt>
                <c:pt idx="6164">
                  <c:v>2.3099999999999996</c:v>
                </c:pt>
                <c:pt idx="6165">
                  <c:v>2.4500000000000002</c:v>
                </c:pt>
                <c:pt idx="6166">
                  <c:v>2.3199999999999994</c:v>
                </c:pt>
                <c:pt idx="6167">
                  <c:v>2.1899999999999995</c:v>
                </c:pt>
                <c:pt idx="6168">
                  <c:v>2.34</c:v>
                </c:pt>
                <c:pt idx="6169">
                  <c:v>2.3099999999999996</c:v>
                </c:pt>
                <c:pt idx="6170">
                  <c:v>2.4799999999999995</c:v>
                </c:pt>
                <c:pt idx="6171">
                  <c:v>#N/A</c:v>
                </c:pt>
                <c:pt idx="6172">
                  <c:v>2</c:v>
                </c:pt>
                <c:pt idx="6173">
                  <c:v>2.25</c:v>
                </c:pt>
                <c:pt idx="6174">
                  <c:v>2.5499999999999998</c:v>
                </c:pt>
                <c:pt idx="6175">
                  <c:v>2.8200000000000003</c:v>
                </c:pt>
                <c:pt idx="6176">
                  <c:v>2.54</c:v>
                </c:pt>
                <c:pt idx="6177">
                  <c:v>2.6500000000000004</c:v>
                </c:pt>
                <c:pt idx="6178">
                  <c:v>2.4800000000000004</c:v>
                </c:pt>
                <c:pt idx="6179">
                  <c:v>2.5699999999999994</c:v>
                </c:pt>
                <c:pt idx="6180">
                  <c:v>2.6300000000000008</c:v>
                </c:pt>
                <c:pt idx="6181">
                  <c:v>2.3099999999999987</c:v>
                </c:pt>
                <c:pt idx="6182">
                  <c:v>2.59</c:v>
                </c:pt>
                <c:pt idx="6183">
                  <c:v>2.6099999999999994</c:v>
                </c:pt>
                <c:pt idx="6184">
                  <c:v>2.4000000000000004</c:v>
                </c:pt>
                <c:pt idx="6185">
                  <c:v>2.4299999999999997</c:v>
                </c:pt>
                <c:pt idx="6186">
                  <c:v>2.4700000000000006</c:v>
                </c:pt>
                <c:pt idx="6187">
                  <c:v>2.4800000000000004</c:v>
                </c:pt>
                <c:pt idx="6188">
                  <c:v>2.1199999999999992</c:v>
                </c:pt>
                <c:pt idx="6189">
                  <c:v>2.3500000000000005</c:v>
                </c:pt>
                <c:pt idx="6190">
                  <c:v>#N/A</c:v>
                </c:pt>
                <c:pt idx="6191">
                  <c:v>1.4700000000000006</c:v>
                </c:pt>
                <c:pt idx="6192">
                  <c:v>2.0299999999999994</c:v>
                </c:pt>
                <c:pt idx="6193">
                  <c:v>2.330000000000001</c:v>
                </c:pt>
                <c:pt idx="6194">
                  <c:v>2.42</c:v>
                </c:pt>
                <c:pt idx="6195">
                  <c:v>2.629999999999999</c:v>
                </c:pt>
                <c:pt idx="6196">
                  <c:v>2.62</c:v>
                </c:pt>
                <c:pt idx="6197">
                  <c:v>2.6599999999999993</c:v>
                </c:pt>
                <c:pt idx="6198">
                  <c:v>2.0499999999999989</c:v>
                </c:pt>
                <c:pt idx="6199">
                  <c:v>2.0700000000000003</c:v>
                </c:pt>
                <c:pt idx="6200">
                  <c:v>2.3999999999999995</c:v>
                </c:pt>
                <c:pt idx="6201">
                  <c:v>#N/A</c:v>
                </c:pt>
                <c:pt idx="6202">
                  <c:v>2.1400000000000006</c:v>
                </c:pt>
                <c:pt idx="6203">
                  <c:v>2.2699999999999996</c:v>
                </c:pt>
                <c:pt idx="6204">
                  <c:v>2.2200000000000006</c:v>
                </c:pt>
                <c:pt idx="6205">
                  <c:v>2.17</c:v>
                </c:pt>
                <c:pt idx="6206">
                  <c:v>2.0299999999999994</c:v>
                </c:pt>
                <c:pt idx="6207">
                  <c:v>2.0099999999999998</c:v>
                </c:pt>
                <c:pt idx="6208">
                  <c:v>1.4299999999999997</c:v>
                </c:pt>
                <c:pt idx="6209">
                  <c:v>1.9299999999999997</c:v>
                </c:pt>
                <c:pt idx="6210">
                  <c:v>2.3400000000000007</c:v>
                </c:pt>
                <c:pt idx="6211">
                  <c:v>2.419999999999999</c:v>
                </c:pt>
                <c:pt idx="6212">
                  <c:v>2.379999999999999</c:v>
                </c:pt>
                <c:pt idx="6213">
                  <c:v>2.1700000000000008</c:v>
                </c:pt>
                <c:pt idx="6214">
                  <c:v>1.9299999999999997</c:v>
                </c:pt>
                <c:pt idx="6215">
                  <c:v>1.6600000000000001</c:v>
                </c:pt>
                <c:pt idx="6216">
                  <c:v>1.6500000000000004</c:v>
                </c:pt>
                <c:pt idx="6217">
                  <c:v>1.6400000000000006</c:v>
                </c:pt>
                <c:pt idx="6218">
                  <c:v>1.5099999999999998</c:v>
                </c:pt>
                <c:pt idx="6219">
                  <c:v>1.7300000000000004</c:v>
                </c:pt>
                <c:pt idx="6220">
                  <c:v>1.9699999999999998</c:v>
                </c:pt>
                <c:pt idx="6221">
                  <c:v>#N/A</c:v>
                </c:pt>
                <c:pt idx="6222">
                  <c:v>1.7100000000000009</c:v>
                </c:pt>
                <c:pt idx="6223">
                  <c:v>1.8099999999999996</c:v>
                </c:pt>
                <c:pt idx="6224">
                  <c:v>1.8899999999999997</c:v>
                </c:pt>
                <c:pt idx="6225">
                  <c:v>1.3399999999999999</c:v>
                </c:pt>
                <c:pt idx="6226">
                  <c:v>1.910000000000001</c:v>
                </c:pt>
                <c:pt idx="6227">
                  <c:v>2.4400000000000004</c:v>
                </c:pt>
                <c:pt idx="6228">
                  <c:v>1.6000000000000014</c:v>
                </c:pt>
                <c:pt idx="6229">
                  <c:v>1.5400000000000009</c:v>
                </c:pt>
                <c:pt idx="6230">
                  <c:v>2.25</c:v>
                </c:pt>
                <c:pt idx="6231">
                  <c:v>1.7399999999999993</c:v>
                </c:pt>
                <c:pt idx="6232">
                  <c:v>1.7799999999999994</c:v>
                </c:pt>
                <c:pt idx="6233">
                  <c:v>1.7600000000000007</c:v>
                </c:pt>
                <c:pt idx="6234">
                  <c:v>#N/A</c:v>
                </c:pt>
                <c:pt idx="6235">
                  <c:v>1.0500000000000007</c:v>
                </c:pt>
                <c:pt idx="6236">
                  <c:v>1.129999999999999</c:v>
                </c:pt>
                <c:pt idx="6237">
                  <c:v>1</c:v>
                </c:pt>
                <c:pt idx="6238">
                  <c:v>0.94000000000000128</c:v>
                </c:pt>
                <c:pt idx="6239">
                  <c:v>1.33</c:v>
                </c:pt>
                <c:pt idx="6240">
                  <c:v>1.6600000000000001</c:v>
                </c:pt>
                <c:pt idx="6241">
                  <c:v>1.4700000000000006</c:v>
                </c:pt>
                <c:pt idx="6242">
                  <c:v>1.4299999999999997</c:v>
                </c:pt>
                <c:pt idx="6243">
                  <c:v>1.2099999999999991</c:v>
                </c:pt>
                <c:pt idx="6244">
                  <c:v>1.3699999999999992</c:v>
                </c:pt>
                <c:pt idx="6245">
                  <c:v>1.370000000000001</c:v>
                </c:pt>
                <c:pt idx="6246">
                  <c:v>1.1600000000000001</c:v>
                </c:pt>
                <c:pt idx="6247">
                  <c:v>1.1099999999999994</c:v>
                </c:pt>
                <c:pt idx="6248">
                  <c:v>0.12999999999999901</c:v>
                </c:pt>
                <c:pt idx="6249">
                  <c:v>0.92999999999999972</c:v>
                </c:pt>
                <c:pt idx="6250">
                  <c:v>1.0499999999999989</c:v>
                </c:pt>
                <c:pt idx="6251">
                  <c:v>1.0500000000000007</c:v>
                </c:pt>
                <c:pt idx="6252">
                  <c:v>1.1000000000000005</c:v>
                </c:pt>
                <c:pt idx="6253">
                  <c:v>#N/A</c:v>
                </c:pt>
                <c:pt idx="6254">
                  <c:v>1.0399999999999991</c:v>
                </c:pt>
                <c:pt idx="6255">
                  <c:v>1.37</c:v>
                </c:pt>
                <c:pt idx="6256">
                  <c:v>-7.0000000000000284E-2</c:v>
                </c:pt>
                <c:pt idx="6257">
                  <c:v>-4.4600000000000009</c:v>
                </c:pt>
                <c:pt idx="6258">
                  <c:v>#N/A</c:v>
                </c:pt>
                <c:pt idx="6259">
                  <c:v>0.27999999999999936</c:v>
                </c:pt>
                <c:pt idx="6260">
                  <c:v>0.71000000000000085</c:v>
                </c:pt>
                <c:pt idx="6261">
                  <c:v>1.0700000000000003</c:v>
                </c:pt>
                <c:pt idx="6262">
                  <c:v>1.1199999999999992</c:v>
                </c:pt>
                <c:pt idx="6263">
                  <c:v>1.3400000000000007</c:v>
                </c:pt>
                <c:pt idx="6264">
                  <c:v>1.3399999999999999</c:v>
                </c:pt>
                <c:pt idx="6265">
                  <c:v>1.5200000000000005</c:v>
                </c:pt>
                <c:pt idx="6266">
                  <c:v>1.4100000000000001</c:v>
                </c:pt>
                <c:pt idx="6267">
                  <c:v>1.4899999999999993</c:v>
                </c:pt>
                <c:pt idx="6268">
                  <c:v>1.2700000000000014</c:v>
                </c:pt>
                <c:pt idx="6269">
                  <c:v>1.3800000000000008</c:v>
                </c:pt>
                <c:pt idx="6270">
                  <c:v>1.4400000000000004</c:v>
                </c:pt>
                <c:pt idx="6271">
                  <c:v>#N/A</c:v>
                </c:pt>
                <c:pt idx="6272">
                  <c:v>1.2600000000000007</c:v>
                </c:pt>
                <c:pt idx="6273">
                  <c:v>1.2699999999999996</c:v>
                </c:pt>
                <c:pt idx="6274">
                  <c:v>1.3400000000000007</c:v>
                </c:pt>
                <c:pt idx="6275">
                  <c:v>1.4400000000000004</c:v>
                </c:pt>
                <c:pt idx="6276">
                  <c:v>1.1800000000000006</c:v>
                </c:pt>
                <c:pt idx="6277">
                  <c:v>1.2000000000000011</c:v>
                </c:pt>
                <c:pt idx="6278">
                  <c:v>1.3099999999999996</c:v>
                </c:pt>
                <c:pt idx="6279">
                  <c:v>1.08</c:v>
                </c:pt>
                <c:pt idx="6280">
                  <c:v>0.99000000000000021</c:v>
                </c:pt>
                <c:pt idx="6281">
                  <c:v>1</c:v>
                </c:pt>
                <c:pt idx="6282">
                  <c:v>1.1700000000000008</c:v>
                </c:pt>
                <c:pt idx="6283">
                  <c:v>1.2800000000000002</c:v>
                </c:pt>
                <c:pt idx="6284">
                  <c:v>1.2999999999999989</c:v>
                </c:pt>
                <c:pt idx="6285">
                  <c:v>1.3099999999999996</c:v>
                </c:pt>
                <c:pt idx="6286">
                  <c:v>1.08</c:v>
                </c:pt>
                <c:pt idx="6287">
                  <c:v>1.0899999999999999</c:v>
                </c:pt>
                <c:pt idx="6288">
                  <c:v>0.88000000000000078</c:v>
                </c:pt>
                <c:pt idx="6289">
                  <c:v>0.96</c:v>
                </c:pt>
                <c:pt idx="6290">
                  <c:v>0.92999999999999972</c:v>
                </c:pt>
                <c:pt idx="6291">
                  <c:v>#N/A</c:v>
                </c:pt>
                <c:pt idx="6292">
                  <c:v>0.55000000000000071</c:v>
                </c:pt>
                <c:pt idx="6293">
                  <c:v>0.78999999999999915</c:v>
                </c:pt>
                <c:pt idx="6294">
                  <c:v>0.84999999999999964</c:v>
                </c:pt>
                <c:pt idx="6295">
                  <c:v>0.75</c:v>
                </c:pt>
                <c:pt idx="6296">
                  <c:v>0.50000000000000089</c:v>
                </c:pt>
                <c:pt idx="6297">
                  <c:v>0.52000000000000046</c:v>
                </c:pt>
                <c:pt idx="6298">
                  <c:v>0.40999999999999925</c:v>
                </c:pt>
                <c:pt idx="6299">
                  <c:v>0.24000000000000021</c:v>
                </c:pt>
                <c:pt idx="6300">
                  <c:v>0.1800000000000006</c:v>
                </c:pt>
                <c:pt idx="6301">
                  <c:v>6.0000000000000497E-2</c:v>
                </c:pt>
                <c:pt idx="6302">
                  <c:v>0.16999999999999993</c:v>
                </c:pt>
                <c:pt idx="6303">
                  <c:v>0.34999999999999964</c:v>
                </c:pt>
                <c:pt idx="6304">
                  <c:v>0.37999999999999901</c:v>
                </c:pt>
                <c:pt idx="6305">
                  <c:v>0.57000000000000028</c:v>
                </c:pt>
                <c:pt idx="6306">
                  <c:v>0.33999999999999986</c:v>
                </c:pt>
                <c:pt idx="6307">
                  <c:v>0.16999999999999993</c:v>
                </c:pt>
                <c:pt idx="6308">
                  <c:v>-0.20000000000000018</c:v>
                </c:pt>
                <c:pt idx="6309">
                  <c:v>0.19000000000000039</c:v>
                </c:pt>
                <c:pt idx="6310">
                  <c:v>0.33000000000000007</c:v>
                </c:pt>
                <c:pt idx="6311">
                  <c:v>0.16999999999999993</c:v>
                </c:pt>
                <c:pt idx="6312">
                  <c:v>0.28000000000000025</c:v>
                </c:pt>
                <c:pt idx="6313">
                  <c:v>0.44000000000000039</c:v>
                </c:pt>
                <c:pt idx="6314">
                  <c:v>0.53000000000000025</c:v>
                </c:pt>
                <c:pt idx="6315">
                  <c:v>0.62999999999999989</c:v>
                </c:pt>
                <c:pt idx="6316">
                  <c:v>0.45999999999999996</c:v>
                </c:pt>
                <c:pt idx="6317">
                  <c:v>0.35000000000000053</c:v>
                </c:pt>
                <c:pt idx="6318">
                  <c:v>0.22999999999999954</c:v>
                </c:pt>
                <c:pt idx="6319">
                  <c:v>7.0000000000000284E-2</c:v>
                </c:pt>
                <c:pt idx="6320">
                  <c:v>#N/A</c:v>
                </c:pt>
                <c:pt idx="6321">
                  <c:v>-0.67000000000000082</c:v>
                </c:pt>
                <c:pt idx="6322">
                  <c:v>-0.12000000000000011</c:v>
                </c:pt>
                <c:pt idx="6323">
                  <c:v>-0.12000000000000011</c:v>
                </c:pt>
                <c:pt idx="6324">
                  <c:v>-3.0000000000000249E-2</c:v>
                </c:pt>
                <c:pt idx="6325">
                  <c:v>0.48000000000000043</c:v>
                </c:pt>
                <c:pt idx="6326">
                  <c:v>0.33999999999999986</c:v>
                </c:pt>
                <c:pt idx="6327">
                  <c:v>0.34999999999999964</c:v>
                </c:pt>
                <c:pt idx="6328">
                  <c:v>0.34999999999999964</c:v>
                </c:pt>
                <c:pt idx="6329">
                  <c:v>0.12000000000000011</c:v>
                </c:pt>
                <c:pt idx="6330">
                  <c:v>0.41999999999999993</c:v>
                </c:pt>
                <c:pt idx="6331">
                  <c:v>0.20000000000000018</c:v>
                </c:pt>
                <c:pt idx="6332">
                  <c:v>0.14999999999999947</c:v>
                </c:pt>
                <c:pt idx="6333">
                  <c:v>-3.9999999999999147E-2</c:v>
                </c:pt>
                <c:pt idx="6334">
                  <c:v>0.24000000000000021</c:v>
                </c:pt>
                <c:pt idx="6335">
                  <c:v>0.37999999999999989</c:v>
                </c:pt>
                <c:pt idx="6336">
                  <c:v>4.0000000000000036E-2</c:v>
                </c:pt>
                <c:pt idx="6337">
                  <c:v>0.11000000000000032</c:v>
                </c:pt>
                <c:pt idx="6338">
                  <c:v>-9.9999999999997868E-3</c:v>
                </c:pt>
                <c:pt idx="6339">
                  <c:v>0.51999999999999957</c:v>
                </c:pt>
                <c:pt idx="6340">
                  <c:v>0.79999999999999982</c:v>
                </c:pt>
                <c:pt idx="6341">
                  <c:v>0.58000000000000007</c:v>
                </c:pt>
                <c:pt idx="6342">
                  <c:v>0.50999999999999979</c:v>
                </c:pt>
                <c:pt idx="6343">
                  <c:v>0.33000000000000007</c:v>
                </c:pt>
                <c:pt idx="6344">
                  <c:v>0.32000000000000028</c:v>
                </c:pt>
                <c:pt idx="6345">
                  <c:v>0.64999999999999947</c:v>
                </c:pt>
                <c:pt idx="6346">
                  <c:v>0.57000000000000028</c:v>
                </c:pt>
                <c:pt idx="6347">
                  <c:v>0.72999999999999954</c:v>
                </c:pt>
                <c:pt idx="6348">
                  <c:v>0.6899999999999995</c:v>
                </c:pt>
                <c:pt idx="6349">
                  <c:v>0.5600000000000005</c:v>
                </c:pt>
                <c:pt idx="6350">
                  <c:v>0.70000000000000018</c:v>
                </c:pt>
                <c:pt idx="6351">
                  <c:v>0.75</c:v>
                </c:pt>
                <c:pt idx="6352">
                  <c:v>0.78000000000000025</c:v>
                </c:pt>
                <c:pt idx="6353">
                  <c:v>0.83999999999999986</c:v>
                </c:pt>
                <c:pt idx="6354">
                  <c:v>0.79</c:v>
                </c:pt>
                <c:pt idx="6355">
                  <c:v>1.1900000000000004</c:v>
                </c:pt>
                <c:pt idx="6356">
                  <c:v>1.0900000000000007</c:v>
                </c:pt>
                <c:pt idx="6357">
                  <c:v>1.0199999999999996</c:v>
                </c:pt>
                <c:pt idx="6358">
                  <c:v>0.94000000000000039</c:v>
                </c:pt>
                <c:pt idx="6359">
                  <c:v>1.0099999999999998</c:v>
                </c:pt>
                <c:pt idx="6360">
                  <c:v>1.0499999999999998</c:v>
                </c:pt>
                <c:pt idx="6361">
                  <c:v>#N/A</c:v>
                </c:pt>
                <c:pt idx="6362">
                  <c:v>0.75</c:v>
                </c:pt>
                <c:pt idx="6363">
                  <c:v>0.76000000000000068</c:v>
                </c:pt>
                <c:pt idx="6364">
                  <c:v>1.1500000000000004</c:v>
                </c:pt>
                <c:pt idx="6365">
                  <c:v>1.2100000000000009</c:v>
                </c:pt>
                <c:pt idx="6366">
                  <c:v>1.2700000000000005</c:v>
                </c:pt>
                <c:pt idx="6367">
                  <c:v>1.0899999999999999</c:v>
                </c:pt>
                <c:pt idx="6368">
                  <c:v>1.2300000000000004</c:v>
                </c:pt>
                <c:pt idx="6369">
                  <c:v>1.3200000000000003</c:v>
                </c:pt>
                <c:pt idx="6370">
                  <c:v>1.1000000000000005</c:v>
                </c:pt>
                <c:pt idx="6371">
                  <c:v>1.1300000000000008</c:v>
                </c:pt>
                <c:pt idx="6372">
                  <c:v>1.2000000000000002</c:v>
                </c:pt>
                <c:pt idx="6373">
                  <c:v>1.17</c:v>
                </c:pt>
                <c:pt idx="6374">
                  <c:v>1.08</c:v>
                </c:pt>
                <c:pt idx="6375">
                  <c:v>0.89000000000000057</c:v>
                </c:pt>
                <c:pt idx="6376">
                  <c:v>0.67999999999999972</c:v>
                </c:pt>
                <c:pt idx="6377">
                  <c:v>0.79999999999999982</c:v>
                </c:pt>
                <c:pt idx="6378">
                  <c:v>0.70000000000000018</c:v>
                </c:pt>
                <c:pt idx="6379">
                  <c:v>0.8100000000000005</c:v>
                </c:pt>
                <c:pt idx="6380">
                  <c:v>0.76999999999999957</c:v>
                </c:pt>
                <c:pt idx="6381">
                  <c:v>0.63999999999999968</c:v>
                </c:pt>
                <c:pt idx="6382">
                  <c:v>0.58999999999999986</c:v>
                </c:pt>
                <c:pt idx="6383">
                  <c:v>0.58000000000000007</c:v>
                </c:pt>
                <c:pt idx="6384">
                  <c:v>0.57000000000000028</c:v>
                </c:pt>
                <c:pt idx="6385">
                  <c:v>0.55999999999999961</c:v>
                </c:pt>
                <c:pt idx="6386">
                  <c:v>-0.37000000000000011</c:v>
                </c:pt>
                <c:pt idx="6387">
                  <c:v>0.40000000000000036</c:v>
                </c:pt>
                <c:pt idx="6388">
                  <c:v>0.25</c:v>
                </c:pt>
                <c:pt idx="6389">
                  <c:v>0.4399999999999995</c:v>
                </c:pt>
                <c:pt idx="6390">
                  <c:v>#N/A</c:v>
                </c:pt>
                <c:pt idx="6391">
                  <c:v>0.37999999999999989</c:v>
                </c:pt>
                <c:pt idx="6392">
                  <c:v>0.5600000000000005</c:v>
                </c:pt>
                <c:pt idx="6393">
                  <c:v>0.50999999999999979</c:v>
                </c:pt>
                <c:pt idx="6394">
                  <c:v>0.52999999999999936</c:v>
                </c:pt>
                <c:pt idx="6395">
                  <c:v>0.83000000000000007</c:v>
                </c:pt>
                <c:pt idx="6396">
                  <c:v>0.76999999999999957</c:v>
                </c:pt>
                <c:pt idx="6397">
                  <c:v>0.77000000000000046</c:v>
                </c:pt>
                <c:pt idx="6398">
                  <c:v>0.66000000000000014</c:v>
                </c:pt>
                <c:pt idx="6399">
                  <c:v>0.67999999999999972</c:v>
                </c:pt>
                <c:pt idx="6400">
                  <c:v>0.78000000000000025</c:v>
                </c:pt>
                <c:pt idx="6401">
                  <c:v>0.65999999999999925</c:v>
                </c:pt>
                <c:pt idx="6402">
                  <c:v>0.8100000000000005</c:v>
                </c:pt>
                <c:pt idx="6403">
                  <c:v>0.87999999999999989</c:v>
                </c:pt>
                <c:pt idx="6404">
                  <c:v>1.0199999999999996</c:v>
                </c:pt>
                <c:pt idx="6405">
                  <c:v>1.0300000000000002</c:v>
                </c:pt>
                <c:pt idx="6406">
                  <c:v>1.1100000000000003</c:v>
                </c:pt>
                <c:pt idx="6407">
                  <c:v>1.1000000000000005</c:v>
                </c:pt>
                <c:pt idx="6408">
                  <c:v>1.1500000000000004</c:v>
                </c:pt>
                <c:pt idx="6409">
                  <c:v>0.99000000000000021</c:v>
                </c:pt>
                <c:pt idx="6410">
                  <c:v>0.96</c:v>
                </c:pt>
                <c:pt idx="6411">
                  <c:v>0.95000000000000018</c:v>
                </c:pt>
                <c:pt idx="6412">
                  <c:v>1.04</c:v>
                </c:pt>
                <c:pt idx="6413">
                  <c:v>1.1899999999999995</c:v>
                </c:pt>
                <c:pt idx="6414">
                  <c:v>1.1200000000000001</c:v>
                </c:pt>
                <c:pt idx="6415">
                  <c:v>0.9399999999999995</c:v>
                </c:pt>
                <c:pt idx="6416">
                  <c:v>0.84999999999999964</c:v>
                </c:pt>
                <c:pt idx="6417">
                  <c:v>0.95000000000000018</c:v>
                </c:pt>
                <c:pt idx="6418">
                  <c:v>1.0600000000000005</c:v>
                </c:pt>
                <c:pt idx="6419">
                  <c:v>0.87000000000000011</c:v>
                </c:pt>
                <c:pt idx="6420">
                  <c:v>0.66999999999999993</c:v>
                </c:pt>
                <c:pt idx="6421">
                  <c:v>0.72999999999999954</c:v>
                </c:pt>
                <c:pt idx="6422">
                  <c:v>0.69999999999999929</c:v>
                </c:pt>
                <c:pt idx="6423">
                  <c:v>0.75999999999999979</c:v>
                </c:pt>
                <c:pt idx="6424">
                  <c:v>1.0199999999999996</c:v>
                </c:pt>
                <c:pt idx="6425">
                  <c:v>1.21</c:v>
                </c:pt>
                <c:pt idx="6426">
                  <c:v>1.1599999999999993</c:v>
                </c:pt>
                <c:pt idx="6427">
                  <c:v>1.1399999999999997</c:v>
                </c:pt>
                <c:pt idx="6428">
                  <c:v>1.1999999999999993</c:v>
                </c:pt>
                <c:pt idx="6429">
                  <c:v>1.17</c:v>
                </c:pt>
                <c:pt idx="6430">
                  <c:v>1.1800000000000006</c:v>
                </c:pt>
                <c:pt idx="6431">
                  <c:v>#N/A</c:v>
                </c:pt>
                <c:pt idx="6432">
                  <c:v>1.0899999999999999</c:v>
                </c:pt>
                <c:pt idx="6433">
                  <c:v>1.2800000000000002</c:v>
                </c:pt>
                <c:pt idx="6434">
                  <c:v>1.3200000000000003</c:v>
                </c:pt>
                <c:pt idx="6435">
                  <c:v>1.5700000000000003</c:v>
                </c:pt>
                <c:pt idx="6436">
                  <c:v>1.5199999999999996</c:v>
                </c:pt>
                <c:pt idx="6437">
                  <c:v>1.5199999999999996</c:v>
                </c:pt>
                <c:pt idx="6438">
                  <c:v>1.3499999999999996</c:v>
                </c:pt>
                <c:pt idx="6439">
                  <c:v>1.6900000000000004</c:v>
                </c:pt>
                <c:pt idx="6440">
                  <c:v>1.7699999999999996</c:v>
                </c:pt>
                <c:pt idx="6441">
                  <c:v>1.5600000000000005</c:v>
                </c:pt>
                <c:pt idx="6442">
                  <c:v>1.6500000000000004</c:v>
                </c:pt>
                <c:pt idx="6443">
                  <c:v>1.6399999999999997</c:v>
                </c:pt>
                <c:pt idx="6444">
                  <c:v>1.7800000000000002</c:v>
                </c:pt>
                <c:pt idx="6445">
                  <c:v>1.87</c:v>
                </c:pt>
                <c:pt idx="6446">
                  <c:v>1.7300000000000004</c:v>
                </c:pt>
                <c:pt idx="6447">
                  <c:v>1.83</c:v>
                </c:pt>
                <c:pt idx="6448">
                  <c:v>1.7200000000000006</c:v>
                </c:pt>
                <c:pt idx="6449">
                  <c:v>1.5599999999999996</c:v>
                </c:pt>
                <c:pt idx="6450">
                  <c:v>1.5699999999999994</c:v>
                </c:pt>
                <c:pt idx="6451">
                  <c:v>1.5099999999999998</c:v>
                </c:pt>
                <c:pt idx="6452">
                  <c:v>0.54999999999999982</c:v>
                </c:pt>
                <c:pt idx="6453">
                  <c:v>1.42</c:v>
                </c:pt>
                <c:pt idx="6454">
                  <c:v>1.5099999999999998</c:v>
                </c:pt>
                <c:pt idx="6455">
                  <c:v>1.5199999999999996</c:v>
                </c:pt>
                <c:pt idx="6456">
                  <c:v>1.5</c:v>
                </c:pt>
                <c:pt idx="6457">
                  <c:v>1.7200000000000006</c:v>
                </c:pt>
                <c:pt idx="6458">
                  <c:v>1.7399999999999993</c:v>
                </c:pt>
                <c:pt idx="6459">
                  <c:v>1.4900000000000002</c:v>
                </c:pt>
                <c:pt idx="6460">
                  <c:v>1.58</c:v>
                </c:pt>
                <c:pt idx="6461">
                  <c:v>#N/A</c:v>
                </c:pt>
                <c:pt idx="6462">
                  <c:v>1.54</c:v>
                </c:pt>
                <c:pt idx="6463">
                  <c:v>1.58</c:v>
                </c:pt>
                <c:pt idx="6464">
                  <c:v>1.6400000000000006</c:v>
                </c:pt>
                <c:pt idx="6465">
                  <c:v>1.7300000000000004</c:v>
                </c:pt>
                <c:pt idx="6466">
                  <c:v>1.75</c:v>
                </c:pt>
                <c:pt idx="6467">
                  <c:v>1.71</c:v>
                </c:pt>
                <c:pt idx="6468">
                  <c:v>1.3200000000000003</c:v>
                </c:pt>
                <c:pt idx="6469">
                  <c:v>1.4899999999999993</c:v>
                </c:pt>
                <c:pt idx="6470">
                  <c:v>1.6399999999999997</c:v>
                </c:pt>
                <c:pt idx="6471">
                  <c:v>1.5199999999999996</c:v>
                </c:pt>
                <c:pt idx="6472">
                  <c:v>1.6000000000000005</c:v>
                </c:pt>
                <c:pt idx="6473">
                  <c:v>1.58</c:v>
                </c:pt>
                <c:pt idx="6474">
                  <c:v>1.4299999999999997</c:v>
                </c:pt>
                <c:pt idx="6475">
                  <c:v>1.4100000000000001</c:v>
                </c:pt>
                <c:pt idx="6476">
                  <c:v>1.29</c:v>
                </c:pt>
                <c:pt idx="6477">
                  <c:v>1.3699999999999992</c:v>
                </c:pt>
                <c:pt idx="6478">
                  <c:v>0.69000000000000039</c:v>
                </c:pt>
                <c:pt idx="6479">
                  <c:v>1.25</c:v>
                </c:pt>
                <c:pt idx="6480">
                  <c:v>1.46</c:v>
                </c:pt>
                <c:pt idx="6481">
                  <c:v>1.3899999999999997</c:v>
                </c:pt>
                <c:pt idx="6482">
                  <c:v>#N/A</c:v>
                </c:pt>
                <c:pt idx="6483">
                  <c:v>1.3599999999999994</c:v>
                </c:pt>
                <c:pt idx="6484">
                  <c:v>1.3899999999999997</c:v>
                </c:pt>
                <c:pt idx="6485">
                  <c:v>1.4000000000000004</c:v>
                </c:pt>
                <c:pt idx="6486">
                  <c:v>1.08</c:v>
                </c:pt>
                <c:pt idx="6487">
                  <c:v>1.25</c:v>
                </c:pt>
                <c:pt idx="6488">
                  <c:v>6.0000000000000497E-2</c:v>
                </c:pt>
                <c:pt idx="6489">
                  <c:v>1.0300000000000002</c:v>
                </c:pt>
                <c:pt idx="6490">
                  <c:v>1.21</c:v>
                </c:pt>
                <c:pt idx="6491">
                  <c:v>1.1299999999999999</c:v>
                </c:pt>
                <c:pt idx="6492">
                  <c:v>1.17</c:v>
                </c:pt>
                <c:pt idx="6493">
                  <c:v>1.1600000000000001</c:v>
                </c:pt>
                <c:pt idx="6494">
                  <c:v>#N/A</c:v>
                </c:pt>
                <c:pt idx="6495">
                  <c:v>1.1200000000000001</c:v>
                </c:pt>
                <c:pt idx="6496">
                  <c:v>0.79999999999999982</c:v>
                </c:pt>
                <c:pt idx="6497">
                  <c:v>0.54</c:v>
                </c:pt>
                <c:pt idx="6498">
                  <c:v>0.33999999999999986</c:v>
                </c:pt>
                <c:pt idx="6499">
                  <c:v>0.87000000000000011</c:v>
                </c:pt>
                <c:pt idx="6500">
                  <c:v>1.1799999999999997</c:v>
                </c:pt>
                <c:pt idx="6501">
                  <c:v>1.08</c:v>
                </c:pt>
                <c:pt idx="6502">
                  <c:v>1.1200000000000001</c:v>
                </c:pt>
                <c:pt idx="6503">
                  <c:v>1.1899999999999995</c:v>
                </c:pt>
                <c:pt idx="6504">
                  <c:v>1.2599999999999998</c:v>
                </c:pt>
                <c:pt idx="6505">
                  <c:v>1.2000000000000002</c:v>
                </c:pt>
                <c:pt idx="6506">
                  <c:v>0.62000000000000011</c:v>
                </c:pt>
                <c:pt idx="6507">
                  <c:v>0.63999999999999968</c:v>
                </c:pt>
                <c:pt idx="6508">
                  <c:v>-0.33999999999999986</c:v>
                </c:pt>
                <c:pt idx="6509">
                  <c:v>0.66999999999999993</c:v>
                </c:pt>
                <c:pt idx="6510">
                  <c:v>0.87999999999999989</c:v>
                </c:pt>
                <c:pt idx="6511">
                  <c:v>0.61999999999999922</c:v>
                </c:pt>
                <c:pt idx="6512">
                  <c:v>0.69000000000000039</c:v>
                </c:pt>
                <c:pt idx="6513">
                  <c:v>0.83999999999999986</c:v>
                </c:pt>
                <c:pt idx="6514">
                  <c:v>#N/A</c:v>
                </c:pt>
                <c:pt idx="6515">
                  <c:v>0.66000000000000014</c:v>
                </c:pt>
                <c:pt idx="6516">
                  <c:v>-1.2100000000000009</c:v>
                </c:pt>
                <c:pt idx="6517">
                  <c:v>-8.9400000000000013</c:v>
                </c:pt>
                <c:pt idx="6518">
                  <c:v>-7.1199999999999992</c:v>
                </c:pt>
                <c:pt idx="6519">
                  <c:v>#N/A</c:v>
                </c:pt>
                <c:pt idx="6520">
                  <c:v>0.71999999999999975</c:v>
                </c:pt>
                <c:pt idx="6521">
                  <c:v>0.21999999999999975</c:v>
                </c:pt>
                <c:pt idx="6522">
                  <c:v>0.52000000000000046</c:v>
                </c:pt>
                <c:pt idx="6523">
                  <c:v>0.84999999999999964</c:v>
                </c:pt>
                <c:pt idx="6524">
                  <c:v>1.0599999999999996</c:v>
                </c:pt>
                <c:pt idx="6525">
                  <c:v>1.08</c:v>
                </c:pt>
                <c:pt idx="6526">
                  <c:v>0.83000000000000007</c:v>
                </c:pt>
                <c:pt idx="6527">
                  <c:v>0.90999999999999925</c:v>
                </c:pt>
                <c:pt idx="6528">
                  <c:v>1.2200000000000006</c:v>
                </c:pt>
                <c:pt idx="6529">
                  <c:v>1.0700000000000003</c:v>
                </c:pt>
                <c:pt idx="6530">
                  <c:v>1.0600000000000005</c:v>
                </c:pt>
                <c:pt idx="6531">
                  <c:v>#N/A</c:v>
                </c:pt>
                <c:pt idx="6532">
                  <c:v>0.87999999999999989</c:v>
                </c:pt>
                <c:pt idx="6533">
                  <c:v>0.9399999999999995</c:v>
                </c:pt>
                <c:pt idx="6534">
                  <c:v>0.95000000000000018</c:v>
                </c:pt>
                <c:pt idx="6535">
                  <c:v>1.04</c:v>
                </c:pt>
                <c:pt idx="6536">
                  <c:v>1.0300000000000002</c:v>
                </c:pt>
                <c:pt idx="6537">
                  <c:v>1.0099999999999998</c:v>
                </c:pt>
                <c:pt idx="6538">
                  <c:v>0.62999999999999989</c:v>
                </c:pt>
                <c:pt idx="6539">
                  <c:v>0.91000000000000014</c:v>
                </c:pt>
                <c:pt idx="6540">
                  <c:v>0.89999999999999947</c:v>
                </c:pt>
                <c:pt idx="6541">
                  <c:v>0.9300000000000006</c:v>
                </c:pt>
                <c:pt idx="6542">
                  <c:v>1.0499999999999998</c:v>
                </c:pt>
                <c:pt idx="6543">
                  <c:v>1.2600000000000007</c:v>
                </c:pt>
                <c:pt idx="6544">
                  <c:v>1.25</c:v>
                </c:pt>
                <c:pt idx="6545">
                  <c:v>1.1200000000000001</c:v>
                </c:pt>
                <c:pt idx="6546">
                  <c:v>0.96</c:v>
                </c:pt>
                <c:pt idx="6547">
                  <c:v>1</c:v>
                </c:pt>
                <c:pt idx="6548">
                  <c:v>1.2000000000000002</c:v>
                </c:pt>
                <c:pt idx="6549">
                  <c:v>1.0899999999999999</c:v>
                </c:pt>
                <c:pt idx="6550">
                  <c:v>1.1800000000000006</c:v>
                </c:pt>
                <c:pt idx="6551">
                  <c:v>#N/A</c:v>
                </c:pt>
                <c:pt idx="6552">
                  <c:v>0.74000000000000021</c:v>
                </c:pt>
                <c:pt idx="6553">
                  <c:v>1.0499999999999998</c:v>
                </c:pt>
                <c:pt idx="6554">
                  <c:v>1.2300000000000004</c:v>
                </c:pt>
                <c:pt idx="6555">
                  <c:v>1.3200000000000003</c:v>
                </c:pt>
                <c:pt idx="6556">
                  <c:v>1.1700000000000008</c:v>
                </c:pt>
                <c:pt idx="6557">
                  <c:v>1.2299999999999995</c:v>
                </c:pt>
                <c:pt idx="6558">
                  <c:v>1.3200000000000003</c:v>
                </c:pt>
                <c:pt idx="6559">
                  <c:v>1.2400000000000002</c:v>
                </c:pt>
                <c:pt idx="6560">
                  <c:v>1.1700000000000008</c:v>
                </c:pt>
                <c:pt idx="6561">
                  <c:v>0.99000000000000021</c:v>
                </c:pt>
                <c:pt idx="6562">
                  <c:v>0.99000000000000021</c:v>
                </c:pt>
                <c:pt idx="6563">
                  <c:v>1.1299999999999999</c:v>
                </c:pt>
                <c:pt idx="6564">
                  <c:v>1.17</c:v>
                </c:pt>
                <c:pt idx="6565">
                  <c:v>1.2300000000000004</c:v>
                </c:pt>
                <c:pt idx="6566">
                  <c:v>1.0200000000000005</c:v>
                </c:pt>
                <c:pt idx="6567">
                  <c:v>0.94000000000000039</c:v>
                </c:pt>
                <c:pt idx="6568">
                  <c:v>0.91000000000000014</c:v>
                </c:pt>
                <c:pt idx="6569">
                  <c:v>1.08</c:v>
                </c:pt>
                <c:pt idx="6570">
                  <c:v>1.1400000000000006</c:v>
                </c:pt>
                <c:pt idx="6571">
                  <c:v>0.96999999999999975</c:v>
                </c:pt>
                <c:pt idx="6572">
                  <c:v>1.1500000000000004</c:v>
                </c:pt>
                <c:pt idx="6573">
                  <c:v>1.2400000000000002</c:v>
                </c:pt>
                <c:pt idx="6574">
                  <c:v>1.1500000000000004</c:v>
                </c:pt>
                <c:pt idx="6575">
                  <c:v>1.1299999999999999</c:v>
                </c:pt>
                <c:pt idx="6576">
                  <c:v>1.04</c:v>
                </c:pt>
                <c:pt idx="6577">
                  <c:v>1.1299999999999999</c:v>
                </c:pt>
                <c:pt idx="6578">
                  <c:v>0.97999999999999954</c:v>
                </c:pt>
                <c:pt idx="6579">
                  <c:v>1.0300000000000002</c:v>
                </c:pt>
                <c:pt idx="6580">
                  <c:v>1.1799999999999997</c:v>
                </c:pt>
                <c:pt idx="6581">
                  <c:v>1.21</c:v>
                </c:pt>
                <c:pt idx="6582">
                  <c:v>1.2799999999999994</c:v>
                </c:pt>
                <c:pt idx="6583">
                  <c:v>1.37</c:v>
                </c:pt>
                <c:pt idx="6584">
                  <c:v>1.4500000000000002</c:v>
                </c:pt>
                <c:pt idx="6585">
                  <c:v>1.5999999999999996</c:v>
                </c:pt>
                <c:pt idx="6586">
                  <c:v>1.3399999999999999</c:v>
                </c:pt>
                <c:pt idx="6587">
                  <c:v>1.4500000000000002</c:v>
                </c:pt>
                <c:pt idx="6588">
                  <c:v>1.1600000000000001</c:v>
                </c:pt>
                <c:pt idx="6589">
                  <c:v>1.5100000000000007</c:v>
                </c:pt>
                <c:pt idx="6590">
                  <c:v>1.6300000000000008</c:v>
                </c:pt>
                <c:pt idx="6591">
                  <c:v>1.5100000000000007</c:v>
                </c:pt>
                <c:pt idx="6592">
                  <c:v>1.7299999999999995</c:v>
                </c:pt>
                <c:pt idx="6593">
                  <c:v>1.6499999999999995</c:v>
                </c:pt>
                <c:pt idx="6594">
                  <c:v>1.7699999999999996</c:v>
                </c:pt>
                <c:pt idx="6595">
                  <c:v>#N/A</c:v>
                </c:pt>
                <c:pt idx="6596">
                  <c:v>1.9899999999999993</c:v>
                </c:pt>
                <c:pt idx="6597">
                  <c:v>1.7699999999999996</c:v>
                </c:pt>
                <c:pt idx="6598">
                  <c:v>1.46</c:v>
                </c:pt>
                <c:pt idx="6599">
                  <c:v>1.9700000000000006</c:v>
                </c:pt>
                <c:pt idx="6600">
                  <c:v>2.1800000000000006</c:v>
                </c:pt>
                <c:pt idx="6601">
                  <c:v>1.7999999999999989</c:v>
                </c:pt>
                <c:pt idx="6602">
                  <c:v>1.5299999999999994</c:v>
                </c:pt>
                <c:pt idx="6603">
                  <c:v>1.4799999999999995</c:v>
                </c:pt>
                <c:pt idx="6604">
                  <c:v>0.58000000000000096</c:v>
                </c:pt>
                <c:pt idx="6605">
                  <c:v>0.72000000000000064</c:v>
                </c:pt>
                <c:pt idx="6606">
                  <c:v>1.5199999999999996</c:v>
                </c:pt>
                <c:pt idx="6607">
                  <c:v>1.589999999999999</c:v>
                </c:pt>
                <c:pt idx="6608">
                  <c:v>1.9299999999999988</c:v>
                </c:pt>
                <c:pt idx="6609">
                  <c:v>1.6600000000000001</c:v>
                </c:pt>
                <c:pt idx="6610">
                  <c:v>1.71</c:v>
                </c:pt>
                <c:pt idx="6611">
                  <c:v>1.7300000000000004</c:v>
                </c:pt>
                <c:pt idx="6612">
                  <c:v>1.8000000000000007</c:v>
                </c:pt>
                <c:pt idx="6613">
                  <c:v>1.8800000000000008</c:v>
                </c:pt>
                <c:pt idx="6614">
                  <c:v>1.8200000000000003</c:v>
                </c:pt>
                <c:pt idx="6615">
                  <c:v>1.9600000000000009</c:v>
                </c:pt>
                <c:pt idx="6616">
                  <c:v>1.8500000000000005</c:v>
                </c:pt>
                <c:pt idx="6617">
                  <c:v>2.2200000000000006</c:v>
                </c:pt>
                <c:pt idx="6618">
                  <c:v>2.3200000000000003</c:v>
                </c:pt>
                <c:pt idx="6619">
                  <c:v>2.0999999999999996</c:v>
                </c:pt>
                <c:pt idx="6620">
                  <c:v>2.0599999999999996</c:v>
                </c:pt>
                <c:pt idx="6621">
                  <c:v>#N/A</c:v>
                </c:pt>
                <c:pt idx="6622">
                  <c:v>1.580000000000001</c:v>
                </c:pt>
                <c:pt idx="6623">
                  <c:v>1.63</c:v>
                </c:pt>
                <c:pt idx="6624">
                  <c:v>1.7600000000000007</c:v>
                </c:pt>
                <c:pt idx="6625">
                  <c:v>1.8600000000000003</c:v>
                </c:pt>
                <c:pt idx="6626">
                  <c:v>1.7099999999999991</c:v>
                </c:pt>
                <c:pt idx="6627">
                  <c:v>2.160000000000001</c:v>
                </c:pt>
                <c:pt idx="6628">
                  <c:v>2.0600000000000005</c:v>
                </c:pt>
                <c:pt idx="6629">
                  <c:v>1.8399999999999999</c:v>
                </c:pt>
                <c:pt idx="6630">
                  <c:v>1.7999999999999998</c:v>
                </c:pt>
                <c:pt idx="6631">
                  <c:v>1.7799999999999994</c:v>
                </c:pt>
                <c:pt idx="6632">
                  <c:v>1.8800000000000008</c:v>
                </c:pt>
                <c:pt idx="6633">
                  <c:v>1.9300000000000006</c:v>
                </c:pt>
                <c:pt idx="6634">
                  <c:v>1.7899999999999991</c:v>
                </c:pt>
                <c:pt idx="6635">
                  <c:v>1.6100000000000003</c:v>
                </c:pt>
                <c:pt idx="6636">
                  <c:v>1.4299999999999997</c:v>
                </c:pt>
                <c:pt idx="6637">
                  <c:v>1.5399999999999991</c:v>
                </c:pt>
                <c:pt idx="6638">
                  <c:v>1.4300000000000006</c:v>
                </c:pt>
                <c:pt idx="6639">
                  <c:v>1.46</c:v>
                </c:pt>
                <c:pt idx="6640">
                  <c:v>1.5400000000000009</c:v>
                </c:pt>
                <c:pt idx="6641">
                  <c:v>1.4000000000000004</c:v>
                </c:pt>
                <c:pt idx="6642">
                  <c:v>1.3900000000000006</c:v>
                </c:pt>
                <c:pt idx="6643">
                  <c:v>1.5600000000000005</c:v>
                </c:pt>
                <c:pt idx="6644">
                  <c:v>1.4400000000000004</c:v>
                </c:pt>
                <c:pt idx="6645">
                  <c:v>1.6499999999999995</c:v>
                </c:pt>
                <c:pt idx="6646">
                  <c:v>1.6600000000000001</c:v>
                </c:pt>
                <c:pt idx="6647">
                  <c:v>1.8200000000000012</c:v>
                </c:pt>
                <c:pt idx="6648">
                  <c:v>2.2899999999999991</c:v>
                </c:pt>
                <c:pt idx="6649">
                  <c:v>1.620000000000001</c:v>
                </c:pt>
                <c:pt idx="6650">
                  <c:v>#N/A</c:v>
                </c:pt>
                <c:pt idx="6651">
                  <c:v>1.5599999999999987</c:v>
                </c:pt>
                <c:pt idx="6652">
                  <c:v>1.5599999999999996</c:v>
                </c:pt>
                <c:pt idx="6653">
                  <c:v>1.7300000000000004</c:v>
                </c:pt>
                <c:pt idx="6654">
                  <c:v>1.7499999999999991</c:v>
                </c:pt>
                <c:pt idx="6655">
                  <c:v>1.7800000000000002</c:v>
                </c:pt>
                <c:pt idx="6656">
                  <c:v>1.7600000000000007</c:v>
                </c:pt>
                <c:pt idx="6657">
                  <c:v>1.9299999999999997</c:v>
                </c:pt>
                <c:pt idx="6658">
                  <c:v>2.0499999999999998</c:v>
                </c:pt>
                <c:pt idx="6659">
                  <c:v>1.8500000000000005</c:v>
                </c:pt>
                <c:pt idx="6660">
                  <c:v>1.7999999999999998</c:v>
                </c:pt>
                <c:pt idx="6661">
                  <c:v>1.75</c:v>
                </c:pt>
                <c:pt idx="6662">
                  <c:v>1.9100000000000001</c:v>
                </c:pt>
                <c:pt idx="6663">
                  <c:v>2.0199999999999996</c:v>
                </c:pt>
                <c:pt idx="6664">
                  <c:v>1.9600000000000009</c:v>
                </c:pt>
                <c:pt idx="6665">
                  <c:v>1.96</c:v>
                </c:pt>
                <c:pt idx="6666">
                  <c:v>1.96</c:v>
                </c:pt>
                <c:pt idx="6667">
                  <c:v>2.0399999999999991</c:v>
                </c:pt>
                <c:pt idx="6668">
                  <c:v>1.9099999999999993</c:v>
                </c:pt>
                <c:pt idx="6669">
                  <c:v>1.8899999999999997</c:v>
                </c:pt>
                <c:pt idx="6670">
                  <c:v>1.9100000000000001</c:v>
                </c:pt>
                <c:pt idx="6671">
                  <c:v>1.9900000000000002</c:v>
                </c:pt>
                <c:pt idx="6672">
                  <c:v>2.0500000000000007</c:v>
                </c:pt>
                <c:pt idx="6673">
                  <c:v>2.0300000000000011</c:v>
                </c:pt>
                <c:pt idx="6674">
                  <c:v>2.1100000000000003</c:v>
                </c:pt>
                <c:pt idx="6675">
                  <c:v>2.129999999999999</c:v>
                </c:pt>
                <c:pt idx="6676">
                  <c:v>2.16</c:v>
                </c:pt>
                <c:pt idx="6677">
                  <c:v>2.2600000000000007</c:v>
                </c:pt>
                <c:pt idx="6678">
                  <c:v>2.0700000000000003</c:v>
                </c:pt>
                <c:pt idx="6679">
                  <c:v>1.9600000000000009</c:v>
                </c:pt>
                <c:pt idx="6680">
                  <c:v>1.83</c:v>
                </c:pt>
                <c:pt idx="6681">
                  <c:v>1.6500000000000004</c:v>
                </c:pt>
                <c:pt idx="6682">
                  <c:v>2.0300000000000002</c:v>
                </c:pt>
                <c:pt idx="6683">
                  <c:v>2.1099999999999994</c:v>
                </c:pt>
                <c:pt idx="6684">
                  <c:v>2.1100000000000003</c:v>
                </c:pt>
                <c:pt idx="6685">
                  <c:v>2.1499999999999995</c:v>
                </c:pt>
                <c:pt idx="6686">
                  <c:v>2.0099999999999998</c:v>
                </c:pt>
                <c:pt idx="6687">
                  <c:v>1.8800000000000008</c:v>
                </c:pt>
                <c:pt idx="6688">
                  <c:v>1.5499999999999989</c:v>
                </c:pt>
                <c:pt idx="6689">
                  <c:v>2.0199999999999996</c:v>
                </c:pt>
                <c:pt idx="6690">
                  <c:v>2.1799999999999997</c:v>
                </c:pt>
                <c:pt idx="6691">
                  <c:v>2.0499999999999998</c:v>
                </c:pt>
                <c:pt idx="6692">
                  <c:v>2.2100000000000009</c:v>
                </c:pt>
                <c:pt idx="6693">
                  <c:v>2.5099999999999998</c:v>
                </c:pt>
                <c:pt idx="6694">
                  <c:v>2.4499999999999993</c:v>
                </c:pt>
                <c:pt idx="6695">
                  <c:v>2.4500000000000011</c:v>
                </c:pt>
                <c:pt idx="6696">
                  <c:v>#N/A</c:v>
                </c:pt>
                <c:pt idx="6697">
                  <c:v>2.3499999999999996</c:v>
                </c:pt>
                <c:pt idx="6698">
                  <c:v>2.25</c:v>
                </c:pt>
                <c:pt idx="6699">
                  <c:v>2.2299999999999995</c:v>
                </c:pt>
                <c:pt idx="6700">
                  <c:v>2.2000000000000002</c:v>
                </c:pt>
                <c:pt idx="6701">
                  <c:v>2.0999999999999996</c:v>
                </c:pt>
                <c:pt idx="6702">
                  <c:v>2.0199999999999996</c:v>
                </c:pt>
                <c:pt idx="6703">
                  <c:v>2.2599999999999998</c:v>
                </c:pt>
                <c:pt idx="6704">
                  <c:v>2.3900000000000006</c:v>
                </c:pt>
                <c:pt idx="6705">
                  <c:v>2.330000000000001</c:v>
                </c:pt>
                <c:pt idx="6706">
                  <c:v>2.129999999999999</c:v>
                </c:pt>
                <c:pt idx="6707">
                  <c:v>1.8299999999999992</c:v>
                </c:pt>
                <c:pt idx="6708">
                  <c:v>1.6600000000000001</c:v>
                </c:pt>
                <c:pt idx="6709">
                  <c:v>2.16</c:v>
                </c:pt>
                <c:pt idx="6710">
                  <c:v>2.2599999999999998</c:v>
                </c:pt>
                <c:pt idx="6711">
                  <c:v>2.0399999999999991</c:v>
                </c:pt>
                <c:pt idx="6712">
                  <c:v>1.7400000000000002</c:v>
                </c:pt>
                <c:pt idx="6713">
                  <c:v>1.25</c:v>
                </c:pt>
                <c:pt idx="6714">
                  <c:v>1.9500000000000002</c:v>
                </c:pt>
                <c:pt idx="6715">
                  <c:v>2.1799999999999997</c:v>
                </c:pt>
                <c:pt idx="6716">
                  <c:v>2.2399999999999993</c:v>
                </c:pt>
                <c:pt idx="6717">
                  <c:v>2.4000000000000004</c:v>
                </c:pt>
                <c:pt idx="6718">
                  <c:v>2.410000000000001</c:v>
                </c:pt>
                <c:pt idx="6719">
                  <c:v>2.3099999999999996</c:v>
                </c:pt>
                <c:pt idx="6720">
                  <c:v>2.3599999999999994</c:v>
                </c:pt>
                <c:pt idx="6721">
                  <c:v>#N/A</c:v>
                </c:pt>
                <c:pt idx="6722">
                  <c:v>2.25</c:v>
                </c:pt>
                <c:pt idx="6723">
                  <c:v>2.5400000000000009</c:v>
                </c:pt>
                <c:pt idx="6724">
                  <c:v>2.42</c:v>
                </c:pt>
                <c:pt idx="6725">
                  <c:v>2.6800000000000006</c:v>
                </c:pt>
                <c:pt idx="6726">
                  <c:v>2.54</c:v>
                </c:pt>
                <c:pt idx="6727">
                  <c:v>2.33</c:v>
                </c:pt>
                <c:pt idx="6728">
                  <c:v>2.830000000000001</c:v>
                </c:pt>
                <c:pt idx="6729">
                  <c:v>1.830000000000001</c:v>
                </c:pt>
                <c:pt idx="6730">
                  <c:v>1.9800000000000004</c:v>
                </c:pt>
                <c:pt idx="6731">
                  <c:v>1.5600000000000005</c:v>
                </c:pt>
                <c:pt idx="6732">
                  <c:v>1.7800000000000002</c:v>
                </c:pt>
                <c:pt idx="6733">
                  <c:v>2.29</c:v>
                </c:pt>
                <c:pt idx="6734">
                  <c:v>2.1300000000000008</c:v>
                </c:pt>
                <c:pt idx="6735">
                  <c:v>2.2600000000000007</c:v>
                </c:pt>
                <c:pt idx="6736">
                  <c:v>2.3400000000000007</c:v>
                </c:pt>
                <c:pt idx="6737">
                  <c:v>2.8500000000000005</c:v>
                </c:pt>
                <c:pt idx="6738">
                  <c:v>3.1599999999999993</c:v>
                </c:pt>
                <c:pt idx="6739">
                  <c:v>2.1500000000000004</c:v>
                </c:pt>
                <c:pt idx="6740">
                  <c:v>2.0599999999999996</c:v>
                </c:pt>
                <c:pt idx="6741">
                  <c:v>1.9599999999999991</c:v>
                </c:pt>
                <c:pt idx="6742">
                  <c:v>2.1599999999999993</c:v>
                </c:pt>
                <c:pt idx="6743">
                  <c:v>#N/A</c:v>
                </c:pt>
                <c:pt idx="6744">
                  <c:v>2.080000000000001</c:v>
                </c:pt>
                <c:pt idx="6745">
                  <c:v>2.04</c:v>
                </c:pt>
                <c:pt idx="6746">
                  <c:v>1.71</c:v>
                </c:pt>
                <c:pt idx="6747">
                  <c:v>2.1399999999999997</c:v>
                </c:pt>
                <c:pt idx="6748">
                  <c:v>2.3899999999999997</c:v>
                </c:pt>
                <c:pt idx="6749">
                  <c:v>2.0099999999999998</c:v>
                </c:pt>
                <c:pt idx="6750">
                  <c:v>2.0499999999999989</c:v>
                </c:pt>
                <c:pt idx="6751">
                  <c:v>1.910000000000001</c:v>
                </c:pt>
                <c:pt idx="6752">
                  <c:v>2.120000000000001</c:v>
                </c:pt>
                <c:pt idx="6753">
                  <c:v>2.25</c:v>
                </c:pt>
                <c:pt idx="6754">
                  <c:v>#N/A</c:v>
                </c:pt>
                <c:pt idx="6755">
                  <c:v>2.3499999999999996</c:v>
                </c:pt>
                <c:pt idx="6756">
                  <c:v>1.7999999999999998</c:v>
                </c:pt>
                <c:pt idx="6757">
                  <c:v>1.9699999999999998</c:v>
                </c:pt>
                <c:pt idx="6758">
                  <c:v>2.0099999999999998</c:v>
                </c:pt>
                <c:pt idx="6759">
                  <c:v>1.9499999999999993</c:v>
                </c:pt>
                <c:pt idx="6760">
                  <c:v>2.1199999999999992</c:v>
                </c:pt>
                <c:pt idx="6761">
                  <c:v>2.1400000000000006</c:v>
                </c:pt>
                <c:pt idx="6762">
                  <c:v>2.2999999999999998</c:v>
                </c:pt>
                <c:pt idx="6763">
                  <c:v>2.330000000000001</c:v>
                </c:pt>
                <c:pt idx="6764">
                  <c:v>2.4000000000000004</c:v>
                </c:pt>
                <c:pt idx="6765">
                  <c:v>2.4699999999999998</c:v>
                </c:pt>
                <c:pt idx="6766">
                  <c:v>2.4500000000000002</c:v>
                </c:pt>
                <c:pt idx="6767">
                  <c:v>2.58</c:v>
                </c:pt>
                <c:pt idx="6768">
                  <c:v>3.4800000000000004</c:v>
                </c:pt>
                <c:pt idx="6769">
                  <c:v>2.3599999999999994</c:v>
                </c:pt>
                <c:pt idx="6770">
                  <c:v>2.1400000000000006</c:v>
                </c:pt>
                <c:pt idx="6771">
                  <c:v>2.0300000000000011</c:v>
                </c:pt>
                <c:pt idx="6772">
                  <c:v>2.1799999999999997</c:v>
                </c:pt>
                <c:pt idx="6773">
                  <c:v>2.09</c:v>
                </c:pt>
                <c:pt idx="6774">
                  <c:v>2.12</c:v>
                </c:pt>
                <c:pt idx="6775">
                  <c:v>#N/A</c:v>
                </c:pt>
                <c:pt idx="6776">
                  <c:v>2.0199999999999996</c:v>
                </c:pt>
                <c:pt idx="6777">
                  <c:v>1.6399999999999997</c:v>
                </c:pt>
                <c:pt idx="6778">
                  <c:v>2.0099999999999998</c:v>
                </c:pt>
                <c:pt idx="6779">
                  <c:v>1.9400000000000004</c:v>
                </c:pt>
                <c:pt idx="6780">
                  <c:v>#N/A</c:v>
                </c:pt>
                <c:pt idx="6781">
                  <c:v>1.5300000000000002</c:v>
                </c:pt>
                <c:pt idx="6782">
                  <c:v>1.42</c:v>
                </c:pt>
                <c:pt idx="6783">
                  <c:v>1.88</c:v>
                </c:pt>
                <c:pt idx="6784">
                  <c:v>1.92</c:v>
                </c:pt>
                <c:pt idx="6785">
                  <c:v>2.1700000000000008</c:v>
                </c:pt>
                <c:pt idx="6786">
                  <c:v>2.0499999999999998</c:v>
                </c:pt>
                <c:pt idx="6787">
                  <c:v>2.1799999999999997</c:v>
                </c:pt>
                <c:pt idx="6788">
                  <c:v>2.1499999999999995</c:v>
                </c:pt>
                <c:pt idx="6789">
                  <c:v>1.9999999999999991</c:v>
                </c:pt>
                <c:pt idx="6790">
                  <c:v>1.71</c:v>
                </c:pt>
                <c:pt idx="6791">
                  <c:v>#N/A</c:v>
                </c:pt>
                <c:pt idx="6792">
                  <c:v>1.6900000000000004</c:v>
                </c:pt>
                <c:pt idx="6793">
                  <c:v>1.7499999999999991</c:v>
                </c:pt>
                <c:pt idx="6794">
                  <c:v>1.8599999999999994</c:v>
                </c:pt>
                <c:pt idx="6795">
                  <c:v>1.92</c:v>
                </c:pt>
                <c:pt idx="6796">
                  <c:v>1.589999999999999</c:v>
                </c:pt>
                <c:pt idx="6797">
                  <c:v>1.7599999999999989</c:v>
                </c:pt>
                <c:pt idx="6798">
                  <c:v>1.8100000000000005</c:v>
                </c:pt>
                <c:pt idx="6799">
                  <c:v>1.5999999999999996</c:v>
                </c:pt>
                <c:pt idx="6800">
                  <c:v>1.4699999999999998</c:v>
                </c:pt>
                <c:pt idx="6801">
                  <c:v>1.2999999999999998</c:v>
                </c:pt>
                <c:pt idx="6802">
                  <c:v>1.3999999999999995</c:v>
                </c:pt>
                <c:pt idx="6803">
                  <c:v>1.660000000000001</c:v>
                </c:pt>
                <c:pt idx="6804">
                  <c:v>1.67</c:v>
                </c:pt>
                <c:pt idx="6805">
                  <c:v>1.5399999999999991</c:v>
                </c:pt>
                <c:pt idx="6806">
                  <c:v>1.6099999999999994</c:v>
                </c:pt>
                <c:pt idx="6807">
                  <c:v>2.12</c:v>
                </c:pt>
                <c:pt idx="6808">
                  <c:v>2.3899999999999997</c:v>
                </c:pt>
                <c:pt idx="6809">
                  <c:v>1.6600000000000001</c:v>
                </c:pt>
                <c:pt idx="6810">
                  <c:v>1.6899999999999995</c:v>
                </c:pt>
                <c:pt idx="6811">
                  <c:v>#N/A</c:v>
                </c:pt>
                <c:pt idx="6812">
                  <c:v>1.4100000000000001</c:v>
                </c:pt>
                <c:pt idx="6813">
                  <c:v>1.5300000000000002</c:v>
                </c:pt>
                <c:pt idx="6814">
                  <c:v>1.629999999999999</c:v>
                </c:pt>
                <c:pt idx="6815">
                  <c:v>1.5999999999999996</c:v>
                </c:pt>
                <c:pt idx="6816">
                  <c:v>1.4700000000000006</c:v>
                </c:pt>
                <c:pt idx="6817">
                  <c:v>1.54</c:v>
                </c:pt>
                <c:pt idx="6818">
                  <c:v>1.75</c:v>
                </c:pt>
                <c:pt idx="6819">
                  <c:v>1.6300000000000008</c:v>
                </c:pt>
                <c:pt idx="6820">
                  <c:v>1.62</c:v>
                </c:pt>
                <c:pt idx="6821">
                  <c:v>1.4900000000000002</c:v>
                </c:pt>
                <c:pt idx="6822">
                  <c:v>1.4900000000000002</c:v>
                </c:pt>
                <c:pt idx="6823">
                  <c:v>1.5100000000000007</c:v>
                </c:pt>
                <c:pt idx="6824">
                  <c:v>1.5399999999999991</c:v>
                </c:pt>
                <c:pt idx="6825">
                  <c:v>1.7699999999999996</c:v>
                </c:pt>
                <c:pt idx="6826">
                  <c:v>1.7900000000000009</c:v>
                </c:pt>
                <c:pt idx="6827">
                  <c:v>1.9699999999999998</c:v>
                </c:pt>
                <c:pt idx="6828">
                  <c:v>1.7300000000000004</c:v>
                </c:pt>
                <c:pt idx="6829">
                  <c:v>1.6499999999999995</c:v>
                </c:pt>
                <c:pt idx="6830">
                  <c:v>1.6899999999999995</c:v>
                </c:pt>
                <c:pt idx="6831">
                  <c:v>1.589999999999999</c:v>
                </c:pt>
                <c:pt idx="6832">
                  <c:v>1.7000000000000011</c:v>
                </c:pt>
                <c:pt idx="6833">
                  <c:v>1.879999999999999</c:v>
                </c:pt>
                <c:pt idx="6834">
                  <c:v>1.830000000000001</c:v>
                </c:pt>
                <c:pt idx="6835">
                  <c:v>1.96</c:v>
                </c:pt>
                <c:pt idx="6836">
                  <c:v>2.0200000000000005</c:v>
                </c:pt>
                <c:pt idx="6837">
                  <c:v>2.0000000000000009</c:v>
                </c:pt>
                <c:pt idx="6838">
                  <c:v>1.6400000000000006</c:v>
                </c:pt>
                <c:pt idx="6839">
                  <c:v>1.8499999999999996</c:v>
                </c:pt>
                <c:pt idx="6840">
                  <c:v>1.870000000000001</c:v>
                </c:pt>
                <c:pt idx="6841">
                  <c:v>1.9400000000000004</c:v>
                </c:pt>
                <c:pt idx="6842">
                  <c:v>1.9900000000000002</c:v>
                </c:pt>
                <c:pt idx="6843">
                  <c:v>1.9100000000000001</c:v>
                </c:pt>
                <c:pt idx="6844">
                  <c:v>1.7400000000000002</c:v>
                </c:pt>
                <c:pt idx="6845">
                  <c:v>#N/A</c:v>
                </c:pt>
                <c:pt idx="6846">
                  <c:v>1.9699999999999998</c:v>
                </c:pt>
                <c:pt idx="6847">
                  <c:v>1.8399999999999999</c:v>
                </c:pt>
                <c:pt idx="6848">
                  <c:v>1.3099999999999996</c:v>
                </c:pt>
                <c:pt idx="6849">
                  <c:v>1.67</c:v>
                </c:pt>
                <c:pt idx="6850">
                  <c:v>1.6799999999999997</c:v>
                </c:pt>
                <c:pt idx="6851">
                  <c:v>1.7599999999999998</c:v>
                </c:pt>
                <c:pt idx="6852">
                  <c:v>1.8200000000000003</c:v>
                </c:pt>
                <c:pt idx="6853">
                  <c:v>1.8900000000000006</c:v>
                </c:pt>
                <c:pt idx="6854">
                  <c:v>1.9299999999999997</c:v>
                </c:pt>
                <c:pt idx="6855">
                  <c:v>1.87</c:v>
                </c:pt>
                <c:pt idx="6856">
                  <c:v>1.9700000000000006</c:v>
                </c:pt>
                <c:pt idx="6857">
                  <c:v>1.9600000000000009</c:v>
                </c:pt>
                <c:pt idx="6858">
                  <c:v>1.3399999999999999</c:v>
                </c:pt>
                <c:pt idx="6859">
                  <c:v>1.87</c:v>
                </c:pt>
                <c:pt idx="6860">
                  <c:v>1.9699999999999998</c:v>
                </c:pt>
                <c:pt idx="6861">
                  <c:v>1.879999999999999</c:v>
                </c:pt>
                <c:pt idx="6862">
                  <c:v>1.9900000000000011</c:v>
                </c:pt>
                <c:pt idx="6863">
                  <c:v>1.9700000000000006</c:v>
                </c:pt>
                <c:pt idx="6864">
                  <c:v>1.7599999999999998</c:v>
                </c:pt>
                <c:pt idx="6865">
                  <c:v>1.8899999999999988</c:v>
                </c:pt>
                <c:pt idx="6866">
                  <c:v>2.0799999999999992</c:v>
                </c:pt>
                <c:pt idx="6867">
                  <c:v>2.2900000000000009</c:v>
                </c:pt>
                <c:pt idx="6868">
                  <c:v>2.66</c:v>
                </c:pt>
                <c:pt idx="6869">
                  <c:v>2.0599999999999996</c:v>
                </c:pt>
                <c:pt idx="6870">
                  <c:v>2.13</c:v>
                </c:pt>
                <c:pt idx="6871">
                  <c:v>1.9099999999999993</c:v>
                </c:pt>
                <c:pt idx="6872">
                  <c:v>1.75</c:v>
                </c:pt>
                <c:pt idx="6873">
                  <c:v>1.8500000000000005</c:v>
                </c:pt>
                <c:pt idx="6874">
                  <c:v>1.9399999999999995</c:v>
                </c:pt>
                <c:pt idx="6875">
                  <c:v>1.8600000000000003</c:v>
                </c:pt>
                <c:pt idx="6876">
                  <c:v>1.71</c:v>
                </c:pt>
                <c:pt idx="6877">
                  <c:v>2.1399999999999988</c:v>
                </c:pt>
                <c:pt idx="6878">
                  <c:v>2.7399999999999993</c:v>
                </c:pt>
                <c:pt idx="6879">
                  <c:v>2.1399999999999997</c:v>
                </c:pt>
                <c:pt idx="6880">
                  <c:v>2.0700000000000003</c:v>
                </c:pt>
                <c:pt idx="6881">
                  <c:v>2.0200000000000005</c:v>
                </c:pt>
                <c:pt idx="6882">
                  <c:v>2.1500000000000004</c:v>
                </c:pt>
                <c:pt idx="6883">
                  <c:v>2.0099999999999989</c:v>
                </c:pt>
                <c:pt idx="6884">
                  <c:v>1.7200000000000006</c:v>
                </c:pt>
                <c:pt idx="6885">
                  <c:v>1.8200000000000003</c:v>
                </c:pt>
                <c:pt idx="6886">
                  <c:v>#N/A</c:v>
                </c:pt>
                <c:pt idx="6887">
                  <c:v>1.7199999999999989</c:v>
                </c:pt>
                <c:pt idx="6888">
                  <c:v>1.7899999999999991</c:v>
                </c:pt>
                <c:pt idx="6889">
                  <c:v>1.7000000000000002</c:v>
                </c:pt>
                <c:pt idx="6890">
                  <c:v>1.6300000000000008</c:v>
                </c:pt>
                <c:pt idx="6891">
                  <c:v>1.5200000000000005</c:v>
                </c:pt>
                <c:pt idx="6892">
                  <c:v>1.6399999999999997</c:v>
                </c:pt>
                <c:pt idx="6893">
                  <c:v>1.5499999999999998</c:v>
                </c:pt>
                <c:pt idx="6894">
                  <c:v>1.6400000000000006</c:v>
                </c:pt>
                <c:pt idx="6895">
                  <c:v>1.58</c:v>
                </c:pt>
                <c:pt idx="6896">
                  <c:v>1.3900000000000006</c:v>
                </c:pt>
                <c:pt idx="6897">
                  <c:v>1.2999999999999998</c:v>
                </c:pt>
                <c:pt idx="6898">
                  <c:v>0.96000000000000085</c:v>
                </c:pt>
                <c:pt idx="6899">
                  <c:v>1.3800000000000008</c:v>
                </c:pt>
                <c:pt idx="6900">
                  <c:v>1.4799999999999995</c:v>
                </c:pt>
                <c:pt idx="6901">
                  <c:v>1.3999999999999995</c:v>
                </c:pt>
                <c:pt idx="6902">
                  <c:v>1.4599999999999991</c:v>
                </c:pt>
                <c:pt idx="6903">
                  <c:v>1.4400000000000004</c:v>
                </c:pt>
                <c:pt idx="6904">
                  <c:v>1.330000000000001</c:v>
                </c:pt>
                <c:pt idx="6905">
                  <c:v>1.29</c:v>
                </c:pt>
                <c:pt idx="6906">
                  <c:v>1.3299999999999992</c:v>
                </c:pt>
                <c:pt idx="6907">
                  <c:v>1.1899999999999995</c:v>
                </c:pt>
                <c:pt idx="6908">
                  <c:v>1.0100000000000007</c:v>
                </c:pt>
                <c:pt idx="6909">
                  <c:v>0.55000000000000071</c:v>
                </c:pt>
                <c:pt idx="6910">
                  <c:v>1.0199999999999996</c:v>
                </c:pt>
                <c:pt idx="6911">
                  <c:v>#N/A</c:v>
                </c:pt>
                <c:pt idx="6912">
                  <c:v>1.0700000000000003</c:v>
                </c:pt>
                <c:pt idx="6913">
                  <c:v>1.2400000000000002</c:v>
                </c:pt>
                <c:pt idx="6914">
                  <c:v>1.2899999999999991</c:v>
                </c:pt>
                <c:pt idx="6915">
                  <c:v>1.4999999999999991</c:v>
                </c:pt>
                <c:pt idx="6916">
                  <c:v>1.4299999999999997</c:v>
                </c:pt>
                <c:pt idx="6917">
                  <c:v>1.5700000000000003</c:v>
                </c:pt>
                <c:pt idx="6918">
                  <c:v>1.339999999999999</c:v>
                </c:pt>
                <c:pt idx="6919">
                  <c:v>1.3199999999999994</c:v>
                </c:pt>
                <c:pt idx="6920">
                  <c:v>1.21</c:v>
                </c:pt>
                <c:pt idx="6921">
                  <c:v>1.2600000000000007</c:v>
                </c:pt>
                <c:pt idx="6922">
                  <c:v>1.3099999999999996</c:v>
                </c:pt>
                <c:pt idx="6923">
                  <c:v>1.3699999999999992</c:v>
                </c:pt>
                <c:pt idx="6924">
                  <c:v>1.3100000000000005</c:v>
                </c:pt>
                <c:pt idx="6925">
                  <c:v>1.2399999999999993</c:v>
                </c:pt>
                <c:pt idx="6926">
                  <c:v>1.1800000000000006</c:v>
                </c:pt>
                <c:pt idx="6927">
                  <c:v>1.2699999999999996</c:v>
                </c:pt>
                <c:pt idx="6928">
                  <c:v>1.7200000000000006</c:v>
                </c:pt>
                <c:pt idx="6929">
                  <c:v>1.2800000000000002</c:v>
                </c:pt>
                <c:pt idx="6930">
                  <c:v>1.2799999999999994</c:v>
                </c:pt>
                <c:pt idx="6931">
                  <c:v>1.1600000000000001</c:v>
                </c:pt>
                <c:pt idx="6932">
                  <c:v>1.1900000000000004</c:v>
                </c:pt>
                <c:pt idx="6933">
                  <c:v>1.3099999999999987</c:v>
                </c:pt>
                <c:pt idx="6934">
                  <c:v>1.2400000000000002</c:v>
                </c:pt>
                <c:pt idx="6935">
                  <c:v>1.379999999999999</c:v>
                </c:pt>
                <c:pt idx="6936">
                  <c:v>1.339999999999999</c:v>
                </c:pt>
                <c:pt idx="6937">
                  <c:v>1.4699999999999989</c:v>
                </c:pt>
                <c:pt idx="6938">
                  <c:v>1.5000000000000009</c:v>
                </c:pt>
                <c:pt idx="6939">
                  <c:v>1.1999999999999993</c:v>
                </c:pt>
                <c:pt idx="6940">
                  <c:v>1.2199999999999989</c:v>
                </c:pt>
                <c:pt idx="6941">
                  <c:v>0.95999999999999908</c:v>
                </c:pt>
                <c:pt idx="6942">
                  <c:v>1.129999999999999</c:v>
                </c:pt>
                <c:pt idx="6943">
                  <c:v>1.2700000000000014</c:v>
                </c:pt>
                <c:pt idx="6944">
                  <c:v>1.2099999999999991</c:v>
                </c:pt>
                <c:pt idx="6945">
                  <c:v>1.2599999999999998</c:v>
                </c:pt>
                <c:pt idx="6946">
                  <c:v>1.3199999999999985</c:v>
                </c:pt>
                <c:pt idx="6947">
                  <c:v>1.4300000000000006</c:v>
                </c:pt>
                <c:pt idx="6948">
                  <c:v>1.5199999999999996</c:v>
                </c:pt>
                <c:pt idx="6949">
                  <c:v>1.1999999999999993</c:v>
                </c:pt>
                <c:pt idx="6950">
                  <c:v>1.2200000000000006</c:v>
                </c:pt>
                <c:pt idx="6951">
                  <c:v>1.1400000000000006</c:v>
                </c:pt>
                <c:pt idx="6952">
                  <c:v>1.1899999999999995</c:v>
                </c:pt>
                <c:pt idx="6953">
                  <c:v>1.1099999999999994</c:v>
                </c:pt>
                <c:pt idx="6954">
                  <c:v>0.98000000000000043</c:v>
                </c:pt>
                <c:pt idx="6955">
                  <c:v>0.73000000000000043</c:v>
                </c:pt>
                <c:pt idx="6956">
                  <c:v>#N/A</c:v>
                </c:pt>
                <c:pt idx="6957">
                  <c:v>1.0099999999999998</c:v>
                </c:pt>
                <c:pt idx="6958">
                  <c:v>1.25</c:v>
                </c:pt>
                <c:pt idx="6959">
                  <c:v>0.85999999999999943</c:v>
                </c:pt>
                <c:pt idx="6960">
                  <c:v>0.79999999999999893</c:v>
                </c:pt>
                <c:pt idx="6961">
                  <c:v>0.80000000000000071</c:v>
                </c:pt>
                <c:pt idx="6962">
                  <c:v>0.83000000000000007</c:v>
                </c:pt>
                <c:pt idx="6963">
                  <c:v>0.79000000000000092</c:v>
                </c:pt>
                <c:pt idx="6964">
                  <c:v>0.66999999999999993</c:v>
                </c:pt>
                <c:pt idx="6965">
                  <c:v>0.84999999999999964</c:v>
                </c:pt>
                <c:pt idx="6966">
                  <c:v>0.91999999999999993</c:v>
                </c:pt>
                <c:pt idx="6967">
                  <c:v>0.91000000000000014</c:v>
                </c:pt>
                <c:pt idx="6968">
                  <c:v>0.29999999999999893</c:v>
                </c:pt>
                <c:pt idx="6969">
                  <c:v>0.66999999999999993</c:v>
                </c:pt>
                <c:pt idx="6970">
                  <c:v>0.75999999999999979</c:v>
                </c:pt>
                <c:pt idx="6971">
                  <c:v>0.73000000000000043</c:v>
                </c:pt>
                <c:pt idx="6972">
                  <c:v>0.77999999999999936</c:v>
                </c:pt>
                <c:pt idx="6973">
                  <c:v>0.8100000000000005</c:v>
                </c:pt>
                <c:pt idx="6974">
                  <c:v>0.58999999999999986</c:v>
                </c:pt>
                <c:pt idx="6975">
                  <c:v>0.33000000000000007</c:v>
                </c:pt>
                <c:pt idx="6976">
                  <c:v>0.66000000000000014</c:v>
                </c:pt>
                <c:pt idx="6977">
                  <c:v>0.76999999999999957</c:v>
                </c:pt>
                <c:pt idx="6978">
                  <c:v>0.47999999999999865</c:v>
                </c:pt>
                <c:pt idx="6979">
                  <c:v>0.55999999999999872</c:v>
                </c:pt>
                <c:pt idx="6980">
                  <c:v>0.42999999999999972</c:v>
                </c:pt>
                <c:pt idx="6981">
                  <c:v>#N/A</c:v>
                </c:pt>
                <c:pt idx="6982">
                  <c:v>0.46000000000000085</c:v>
                </c:pt>
                <c:pt idx="6983">
                  <c:v>0.61999999999999922</c:v>
                </c:pt>
                <c:pt idx="6984">
                  <c:v>0.6899999999999995</c:v>
                </c:pt>
                <c:pt idx="6985">
                  <c:v>0.66999999999999993</c:v>
                </c:pt>
                <c:pt idx="6986">
                  <c:v>0.41999999999999993</c:v>
                </c:pt>
                <c:pt idx="6987">
                  <c:v>0.44999999999999929</c:v>
                </c:pt>
                <c:pt idx="6988">
                  <c:v>0.17999999999999972</c:v>
                </c:pt>
                <c:pt idx="6989">
                  <c:v>0.40999999999999837</c:v>
                </c:pt>
                <c:pt idx="6990">
                  <c:v>0.54000000000000092</c:v>
                </c:pt>
                <c:pt idx="6991">
                  <c:v>0.51999999999999957</c:v>
                </c:pt>
                <c:pt idx="6992">
                  <c:v>0.57000000000000028</c:v>
                </c:pt>
                <c:pt idx="6993">
                  <c:v>0.54999999999999893</c:v>
                </c:pt>
                <c:pt idx="6994">
                  <c:v>0.45000000000000107</c:v>
                </c:pt>
                <c:pt idx="6995">
                  <c:v>0.38999999999999879</c:v>
                </c:pt>
                <c:pt idx="6996">
                  <c:v>0.25999999999999979</c:v>
                </c:pt>
                <c:pt idx="6997">
                  <c:v>0.33000000000000007</c:v>
                </c:pt>
                <c:pt idx="6998">
                  <c:v>9.9999999999999645E-2</c:v>
                </c:pt>
                <c:pt idx="6999">
                  <c:v>0.32000000000000028</c:v>
                </c:pt>
                <c:pt idx="7000">
                  <c:v>0.58000000000000007</c:v>
                </c:pt>
                <c:pt idx="7001">
                  <c:v>0.5600000000000005</c:v>
                </c:pt>
                <c:pt idx="7002">
                  <c:v>0.58000000000000007</c:v>
                </c:pt>
                <c:pt idx="7003">
                  <c:v>0.62000000000000099</c:v>
                </c:pt>
                <c:pt idx="7004">
                  <c:v>0.63000000000000078</c:v>
                </c:pt>
                <c:pt idx="7005">
                  <c:v>#N/A</c:v>
                </c:pt>
                <c:pt idx="7006">
                  <c:v>-3.9999999999999147E-2</c:v>
                </c:pt>
                <c:pt idx="7007">
                  <c:v>0.48000000000000043</c:v>
                </c:pt>
                <c:pt idx="7008">
                  <c:v>1.63</c:v>
                </c:pt>
                <c:pt idx="7009">
                  <c:v>0.73000000000000043</c:v>
                </c:pt>
                <c:pt idx="7010">
                  <c:v>0.76000000000000156</c:v>
                </c:pt>
                <c:pt idx="7011">
                  <c:v>0.66999999999999993</c:v>
                </c:pt>
                <c:pt idx="7012">
                  <c:v>0.6899999999999995</c:v>
                </c:pt>
                <c:pt idx="7013">
                  <c:v>0.74000000000000021</c:v>
                </c:pt>
                <c:pt idx="7014">
                  <c:v>#N/A</c:v>
                </c:pt>
                <c:pt idx="7015">
                  <c:v>0.74000000000000021</c:v>
                </c:pt>
                <c:pt idx="7016">
                  <c:v>0.60999999999999943</c:v>
                </c:pt>
                <c:pt idx="7017">
                  <c:v>0.74000000000000021</c:v>
                </c:pt>
                <c:pt idx="7018">
                  <c:v>0.5600000000000005</c:v>
                </c:pt>
                <c:pt idx="7019">
                  <c:v>0.47000000000000064</c:v>
                </c:pt>
                <c:pt idx="7020">
                  <c:v>0.54999999999999893</c:v>
                </c:pt>
                <c:pt idx="7021">
                  <c:v>0.48000000000000043</c:v>
                </c:pt>
                <c:pt idx="7022">
                  <c:v>0.35999999999999943</c:v>
                </c:pt>
                <c:pt idx="7023">
                  <c:v>0.50999999999999979</c:v>
                </c:pt>
                <c:pt idx="7024">
                  <c:v>0.51999999999999957</c:v>
                </c:pt>
                <c:pt idx="7025">
                  <c:v>0.55000000000000071</c:v>
                </c:pt>
                <c:pt idx="7026">
                  <c:v>0.5</c:v>
                </c:pt>
                <c:pt idx="7027">
                  <c:v>0.75999999999999979</c:v>
                </c:pt>
                <c:pt idx="7028">
                  <c:v>0.67999999999999972</c:v>
                </c:pt>
                <c:pt idx="7029">
                  <c:v>0.37999999999999901</c:v>
                </c:pt>
                <c:pt idx="7030">
                  <c:v>0.26999999999999957</c:v>
                </c:pt>
                <c:pt idx="7031">
                  <c:v>0.1899999999999995</c:v>
                </c:pt>
                <c:pt idx="7032">
                  <c:v>0.23000000000000043</c:v>
                </c:pt>
                <c:pt idx="7033">
                  <c:v>0.28000000000000114</c:v>
                </c:pt>
                <c:pt idx="7034">
                  <c:v>0.22000000000000064</c:v>
                </c:pt>
                <c:pt idx="7035">
                  <c:v>0.3100000000000005</c:v>
                </c:pt>
                <c:pt idx="7036">
                  <c:v>#N/A</c:v>
                </c:pt>
                <c:pt idx="7037">
                  <c:v>0.29000000000000092</c:v>
                </c:pt>
                <c:pt idx="7038">
                  <c:v>-0.17999999999999972</c:v>
                </c:pt>
                <c:pt idx="7039">
                  <c:v>-0.46000000000000085</c:v>
                </c:pt>
                <c:pt idx="7040">
                  <c:v>0.10000000000000142</c:v>
                </c:pt>
                <c:pt idx="7041">
                  <c:v>#N/A</c:v>
                </c:pt>
                <c:pt idx="7042">
                  <c:v>-0.16999999999999993</c:v>
                </c:pt>
                <c:pt idx="7043">
                  <c:v>-0.12999999999999901</c:v>
                </c:pt>
                <c:pt idx="7044">
                  <c:v>0.26999999999999957</c:v>
                </c:pt>
                <c:pt idx="7045">
                  <c:v>0.21000000000000085</c:v>
                </c:pt>
                <c:pt idx="7046">
                  <c:v>4.0000000000000924E-2</c:v>
                </c:pt>
                <c:pt idx="7047">
                  <c:v>8.9999999999999858E-2</c:v>
                </c:pt>
                <c:pt idx="7048">
                  <c:v>0.14000000000000057</c:v>
                </c:pt>
                <c:pt idx="7049">
                  <c:v>-9.9999999999997868E-3</c:v>
                </c:pt>
                <c:pt idx="7050">
                  <c:v>-3.9999999999999147E-2</c:v>
                </c:pt>
                <c:pt idx="7051">
                  <c:v>#N/A</c:v>
                </c:pt>
                <c:pt idx="7052">
                  <c:v>-0.19999999999999929</c:v>
                </c:pt>
                <c:pt idx="7053">
                  <c:v>-8.0000000000000071E-2</c:v>
                </c:pt>
                <c:pt idx="7054">
                  <c:v>1.9999999999999574E-2</c:v>
                </c:pt>
                <c:pt idx="7055">
                  <c:v>5.9999999999998721E-2</c:v>
                </c:pt>
                <c:pt idx="7056">
                  <c:v>-9.9999999999999645E-2</c:v>
                </c:pt>
                <c:pt idx="7057">
                  <c:v>-0.16999999999999993</c:v>
                </c:pt>
                <c:pt idx="7058">
                  <c:v>-0.33000000000000007</c:v>
                </c:pt>
                <c:pt idx="7059">
                  <c:v>-0.25999999999999979</c:v>
                </c:pt>
                <c:pt idx="7060">
                  <c:v>-0.22000000000000064</c:v>
                </c:pt>
                <c:pt idx="7061">
                  <c:v>-0.17999999999999972</c:v>
                </c:pt>
                <c:pt idx="7062">
                  <c:v>-0.13000000000000078</c:v>
                </c:pt>
                <c:pt idx="7063">
                  <c:v>-2.9999999999999361E-2</c:v>
                </c:pt>
                <c:pt idx="7064">
                  <c:v>-4.9999999999998934E-2</c:v>
                </c:pt>
                <c:pt idx="7065">
                  <c:v>-7.0000000000000284E-2</c:v>
                </c:pt>
                <c:pt idx="7066">
                  <c:v>-7.0000000000000284E-2</c:v>
                </c:pt>
                <c:pt idx="7067">
                  <c:v>-3.9999999999999147E-2</c:v>
                </c:pt>
                <c:pt idx="7068">
                  <c:v>-0.43000000000000149</c:v>
                </c:pt>
                <c:pt idx="7069">
                  <c:v>-0.17999999999999972</c:v>
                </c:pt>
                <c:pt idx="7070">
                  <c:v>0</c:v>
                </c:pt>
                <c:pt idx="7071">
                  <c:v>-0.10000000000000142</c:v>
                </c:pt>
                <c:pt idx="7072">
                  <c:v>-5.9999999999998721E-2</c:v>
                </c:pt>
                <c:pt idx="7073">
                  <c:v>-0.17999999999999972</c:v>
                </c:pt>
                <c:pt idx="7074">
                  <c:v>-0.13999999999999879</c:v>
                </c:pt>
                <c:pt idx="7075">
                  <c:v>-0.11000000000000121</c:v>
                </c:pt>
                <c:pt idx="7076">
                  <c:v>#N/A</c:v>
                </c:pt>
                <c:pt idx="7077">
                  <c:v>-0.10999999999999943</c:v>
                </c:pt>
                <c:pt idx="7078">
                  <c:v>-0.52000000000000135</c:v>
                </c:pt>
                <c:pt idx="7079">
                  <c:v>-0.24000000000000021</c:v>
                </c:pt>
                <c:pt idx="7080">
                  <c:v>-0.40999999999999837</c:v>
                </c:pt>
                <c:pt idx="7081">
                  <c:v>-0.5600000000000005</c:v>
                </c:pt>
                <c:pt idx="7082">
                  <c:v>-0.54999999999999893</c:v>
                </c:pt>
                <c:pt idx="7083">
                  <c:v>-0.46000000000000085</c:v>
                </c:pt>
                <c:pt idx="7084">
                  <c:v>-0.51999999999999957</c:v>
                </c:pt>
                <c:pt idx="7085">
                  <c:v>-0.38999999999999879</c:v>
                </c:pt>
                <c:pt idx="7086">
                  <c:v>-0.50999999999999979</c:v>
                </c:pt>
                <c:pt idx="7087">
                  <c:v>-0.33000000000000007</c:v>
                </c:pt>
                <c:pt idx="7088">
                  <c:v>-1.2699999999999996</c:v>
                </c:pt>
                <c:pt idx="7089">
                  <c:v>-0.65000000000000036</c:v>
                </c:pt>
                <c:pt idx="7090">
                  <c:v>-0.48000000000000043</c:v>
                </c:pt>
                <c:pt idx="7091">
                  <c:v>-0.47000000000000064</c:v>
                </c:pt>
                <c:pt idx="7092">
                  <c:v>-0.45999999999999908</c:v>
                </c:pt>
                <c:pt idx="7093">
                  <c:v>-0.52999999999999936</c:v>
                </c:pt>
                <c:pt idx="7094">
                  <c:v>-0.48999999999999844</c:v>
                </c:pt>
                <c:pt idx="7095">
                  <c:v>-0.32000000000000028</c:v>
                </c:pt>
                <c:pt idx="7096">
                  <c:v>-0.32000000000000028</c:v>
                </c:pt>
                <c:pt idx="7097">
                  <c:v>-0.27000000000000135</c:v>
                </c:pt>
                <c:pt idx="7098">
                  <c:v>-0.73000000000000043</c:v>
                </c:pt>
                <c:pt idx="7099">
                  <c:v>-0.49000000000000021</c:v>
                </c:pt>
                <c:pt idx="7100">
                  <c:v>#N/A</c:v>
                </c:pt>
                <c:pt idx="7101">
                  <c:v>-0.46000000000000085</c:v>
                </c:pt>
                <c:pt idx="7102">
                  <c:v>-0.47000000000000064</c:v>
                </c:pt>
                <c:pt idx="7103">
                  <c:v>-0.48000000000000043</c:v>
                </c:pt>
                <c:pt idx="7104">
                  <c:v>-0.55000000000000071</c:v>
                </c:pt>
                <c:pt idx="7105">
                  <c:v>-0.48999999999999844</c:v>
                </c:pt>
                <c:pt idx="7106">
                  <c:v>-0.70999999999999908</c:v>
                </c:pt>
                <c:pt idx="7107">
                  <c:v>-0.34999999999999964</c:v>
                </c:pt>
                <c:pt idx="7108">
                  <c:v>-0.10999999999999943</c:v>
                </c:pt>
                <c:pt idx="7109">
                  <c:v>-0.65000000000000036</c:v>
                </c:pt>
                <c:pt idx="7110">
                  <c:v>-0.5600000000000005</c:v>
                </c:pt>
                <c:pt idx="7111">
                  <c:v>-0.58000000000000007</c:v>
                </c:pt>
                <c:pt idx="7112">
                  <c:v>-0.51999999999999957</c:v>
                </c:pt>
                <c:pt idx="7113">
                  <c:v>-0.49000000000000021</c:v>
                </c:pt>
                <c:pt idx="7114">
                  <c:v>-0.5</c:v>
                </c:pt>
                <c:pt idx="7115">
                  <c:v>-0.65000000000000036</c:v>
                </c:pt>
                <c:pt idx="7116">
                  <c:v>-0.69000000000000128</c:v>
                </c:pt>
                <c:pt idx="7117">
                  <c:v>-0.65000000000000036</c:v>
                </c:pt>
                <c:pt idx="7118">
                  <c:v>-1.6300000000000008</c:v>
                </c:pt>
                <c:pt idx="7119">
                  <c:v>-0.69000000000000128</c:v>
                </c:pt>
                <c:pt idx="7120">
                  <c:v>-0.71999999999999886</c:v>
                </c:pt>
                <c:pt idx="7121">
                  <c:v>-0.73000000000000043</c:v>
                </c:pt>
                <c:pt idx="7122">
                  <c:v>-0.73000000000000043</c:v>
                </c:pt>
                <c:pt idx="7123">
                  <c:v>-0.71000000000000085</c:v>
                </c:pt>
                <c:pt idx="7124">
                  <c:v>-0.79999999999999893</c:v>
                </c:pt>
                <c:pt idx="7125">
                  <c:v>-0.80000000000000071</c:v>
                </c:pt>
                <c:pt idx="7126">
                  <c:v>-0.70999999999999908</c:v>
                </c:pt>
                <c:pt idx="7127">
                  <c:v>-0.75</c:v>
                </c:pt>
                <c:pt idx="7128">
                  <c:v>-1.0899999999999999</c:v>
                </c:pt>
                <c:pt idx="7129">
                  <c:v>-0.84999999999999964</c:v>
                </c:pt>
                <c:pt idx="7130">
                  <c:v>-0.91000000000000014</c:v>
                </c:pt>
                <c:pt idx="7131">
                  <c:v>-0.80000000000000071</c:v>
                </c:pt>
                <c:pt idx="7132">
                  <c:v>-0.63999999999999879</c:v>
                </c:pt>
                <c:pt idx="7133">
                  <c:v>-0.60999999999999943</c:v>
                </c:pt>
                <c:pt idx="7134">
                  <c:v>-0.64000000000000057</c:v>
                </c:pt>
                <c:pt idx="7135">
                  <c:v>-0.85999999999999943</c:v>
                </c:pt>
                <c:pt idx="7136">
                  <c:v>-0.96999999999999886</c:v>
                </c:pt>
                <c:pt idx="7137">
                  <c:v>-0.9399999999999995</c:v>
                </c:pt>
                <c:pt idx="7138">
                  <c:v>-1.1199999999999992</c:v>
                </c:pt>
                <c:pt idx="7139">
                  <c:v>-1.0200000000000014</c:v>
                </c:pt>
                <c:pt idx="7140">
                  <c:v>-1.0199999999999996</c:v>
                </c:pt>
                <c:pt idx="7141">
                  <c:v>-1.1199999999999992</c:v>
                </c:pt>
                <c:pt idx="7142">
                  <c:v>-1.1300000000000008</c:v>
                </c:pt>
                <c:pt idx="7143">
                  <c:v>-1.1199999999999992</c:v>
                </c:pt>
                <c:pt idx="7144">
                  <c:v>-1.0899999999999999</c:v>
                </c:pt>
                <c:pt idx="7145">
                  <c:v>-1.0500000000000007</c:v>
                </c:pt>
                <c:pt idx="7146">
                  <c:v>#N/A</c:v>
                </c:pt>
                <c:pt idx="7147">
                  <c:v>-1.129999999999999</c:v>
                </c:pt>
                <c:pt idx="7148">
                  <c:v>-1.8800000000000008</c:v>
                </c:pt>
                <c:pt idx="7149">
                  <c:v>-1.2300000000000004</c:v>
                </c:pt>
                <c:pt idx="7150">
                  <c:v>-1.3000000000000007</c:v>
                </c:pt>
                <c:pt idx="7151">
                  <c:v>-1.2800000000000011</c:v>
                </c:pt>
                <c:pt idx="7152">
                  <c:v>-1.2200000000000006</c:v>
                </c:pt>
                <c:pt idx="7153">
                  <c:v>-1.2100000000000009</c:v>
                </c:pt>
                <c:pt idx="7154">
                  <c:v>-1.2000000000000011</c:v>
                </c:pt>
                <c:pt idx="7155">
                  <c:v>-1.2099999999999991</c:v>
                </c:pt>
                <c:pt idx="7156">
                  <c:v>-1.1899999999999995</c:v>
                </c:pt>
                <c:pt idx="7157">
                  <c:v>-1.0500000000000007</c:v>
                </c:pt>
                <c:pt idx="7158">
                  <c:v>-1.0200000000000014</c:v>
                </c:pt>
                <c:pt idx="7159">
                  <c:v>-1.1300000000000008</c:v>
                </c:pt>
                <c:pt idx="7160">
                  <c:v>-1.1500000000000004</c:v>
                </c:pt>
                <c:pt idx="7161">
                  <c:v>-1.0700000000000003</c:v>
                </c:pt>
                <c:pt idx="7162">
                  <c:v>-1.0999999999999996</c:v>
                </c:pt>
                <c:pt idx="7163">
                  <c:v>-1.1800000000000015</c:v>
                </c:pt>
                <c:pt idx="7164">
                  <c:v>-1.2799999999999994</c:v>
                </c:pt>
                <c:pt idx="7165">
                  <c:v>-1.3200000000000003</c:v>
                </c:pt>
                <c:pt idx="7166">
                  <c:v>-1.33</c:v>
                </c:pt>
                <c:pt idx="7167">
                  <c:v>-1.4400000000000013</c:v>
                </c:pt>
                <c:pt idx="7168">
                  <c:v>-1.4700000000000006</c:v>
                </c:pt>
                <c:pt idx="7169">
                  <c:v>-1.5700000000000003</c:v>
                </c:pt>
                <c:pt idx="7170">
                  <c:v>-1.5300000000000011</c:v>
                </c:pt>
                <c:pt idx="7171">
                  <c:v>-1.4000000000000004</c:v>
                </c:pt>
                <c:pt idx="7172">
                  <c:v>#N/A</c:v>
                </c:pt>
                <c:pt idx="7173">
                  <c:v>-1.370000000000001</c:v>
                </c:pt>
                <c:pt idx="7174">
                  <c:v>-1.3800000000000008</c:v>
                </c:pt>
                <c:pt idx="7175">
                  <c:v>-1.2100000000000009</c:v>
                </c:pt>
                <c:pt idx="7176">
                  <c:v>-1.2300000000000004</c:v>
                </c:pt>
                <c:pt idx="7177">
                  <c:v>-1.25</c:v>
                </c:pt>
                <c:pt idx="7178">
                  <c:v>-1.5399999999999991</c:v>
                </c:pt>
                <c:pt idx="7179">
                  <c:v>-1.3100000000000005</c:v>
                </c:pt>
                <c:pt idx="7180">
                  <c:v>-1.1800000000000015</c:v>
                </c:pt>
                <c:pt idx="7181">
                  <c:v>-1.2299999999999986</c:v>
                </c:pt>
                <c:pt idx="7182">
                  <c:v>-1.1099999999999994</c:v>
                </c:pt>
                <c:pt idx="7183">
                  <c:v>-1.120000000000001</c:v>
                </c:pt>
                <c:pt idx="7184">
                  <c:v>-1.1799999999999997</c:v>
                </c:pt>
                <c:pt idx="7185">
                  <c:v>-1.129999999999999</c:v>
                </c:pt>
                <c:pt idx="7186">
                  <c:v>-1.1199999999999992</c:v>
                </c:pt>
                <c:pt idx="7187">
                  <c:v>-1.1300000000000008</c:v>
                </c:pt>
                <c:pt idx="7188">
                  <c:v>-0.83999999999999986</c:v>
                </c:pt>
                <c:pt idx="7189">
                  <c:v>-1.08</c:v>
                </c:pt>
                <c:pt idx="7190">
                  <c:v>-1.0699999999999994</c:v>
                </c:pt>
                <c:pt idx="7191">
                  <c:v>-1.1199999999999992</c:v>
                </c:pt>
                <c:pt idx="7192">
                  <c:v>-1.2099999999999991</c:v>
                </c:pt>
                <c:pt idx="7193">
                  <c:v>-1.1899999999999995</c:v>
                </c:pt>
                <c:pt idx="7194">
                  <c:v>-1.1399999999999997</c:v>
                </c:pt>
                <c:pt idx="7195">
                  <c:v>-0.92999999999999972</c:v>
                </c:pt>
                <c:pt idx="7196">
                  <c:v>-0.91999999999999993</c:v>
                </c:pt>
                <c:pt idx="7197">
                  <c:v>-0.94999999999999929</c:v>
                </c:pt>
                <c:pt idx="7198">
                  <c:v>-1.1899999999999995</c:v>
                </c:pt>
                <c:pt idx="7199">
                  <c:v>-1</c:v>
                </c:pt>
                <c:pt idx="7200">
                  <c:v>-0.91000000000000014</c:v>
                </c:pt>
                <c:pt idx="7201">
                  <c:v>-0.79999999999999893</c:v>
                </c:pt>
                <c:pt idx="7202">
                  <c:v>-0.97999999999999865</c:v>
                </c:pt>
                <c:pt idx="7203">
                  <c:v>-0.91000000000000014</c:v>
                </c:pt>
                <c:pt idx="7204">
                  <c:v>-0.76999999999999957</c:v>
                </c:pt>
                <c:pt idx="7205">
                  <c:v>-0.77999999999999936</c:v>
                </c:pt>
                <c:pt idx="7206">
                  <c:v>-0.74000000000000021</c:v>
                </c:pt>
                <c:pt idx="7207">
                  <c:v>-0.63000000000000078</c:v>
                </c:pt>
                <c:pt idx="7208">
                  <c:v>-1.1899999999999995</c:v>
                </c:pt>
                <c:pt idx="7209">
                  <c:v>-0.85000000000000142</c:v>
                </c:pt>
                <c:pt idx="7210">
                  <c:v>-0.76999999999999957</c:v>
                </c:pt>
                <c:pt idx="7211">
                  <c:v>-0.67999999999999972</c:v>
                </c:pt>
                <c:pt idx="7212">
                  <c:v>-0.65000000000000036</c:v>
                </c:pt>
                <c:pt idx="7213">
                  <c:v>-0.64000000000000057</c:v>
                </c:pt>
                <c:pt idx="7214">
                  <c:v>-0.66000000000000014</c:v>
                </c:pt>
                <c:pt idx="7215">
                  <c:v>-0.74000000000000021</c:v>
                </c:pt>
                <c:pt idx="7216">
                  <c:v>#N/A</c:v>
                </c:pt>
                <c:pt idx="7217">
                  <c:v>-0.74000000000000021</c:v>
                </c:pt>
                <c:pt idx="7218">
                  <c:v>-0.97000000000000064</c:v>
                </c:pt>
                <c:pt idx="7219">
                  <c:v>-0.83000000000000007</c:v>
                </c:pt>
                <c:pt idx="7220">
                  <c:v>-0.83999999999999986</c:v>
                </c:pt>
                <c:pt idx="7221">
                  <c:v>-0.81999999999999851</c:v>
                </c:pt>
                <c:pt idx="7222">
                  <c:v>-0.79999999999999893</c:v>
                </c:pt>
                <c:pt idx="7223">
                  <c:v>-0.71000000000000085</c:v>
                </c:pt>
                <c:pt idx="7224">
                  <c:v>-0.76999999999999957</c:v>
                </c:pt>
                <c:pt idx="7225">
                  <c:v>-0.92999999999999972</c:v>
                </c:pt>
                <c:pt idx="7226">
                  <c:v>-0.86000000000000121</c:v>
                </c:pt>
                <c:pt idx="7227">
                  <c:v>-0.84999999999999964</c:v>
                </c:pt>
                <c:pt idx="7228">
                  <c:v>-1.33</c:v>
                </c:pt>
                <c:pt idx="7229">
                  <c:v>-0.77000000000000135</c:v>
                </c:pt>
                <c:pt idx="7230">
                  <c:v>-0.76999999999999957</c:v>
                </c:pt>
                <c:pt idx="7231">
                  <c:v>-0.76999999999999957</c:v>
                </c:pt>
                <c:pt idx="7232">
                  <c:v>-0.75</c:v>
                </c:pt>
                <c:pt idx="7233">
                  <c:v>-0.72999999999999865</c:v>
                </c:pt>
                <c:pt idx="7234">
                  <c:v>-0.89999999999999858</c:v>
                </c:pt>
                <c:pt idx="7235">
                  <c:v>-0.92999999999999972</c:v>
                </c:pt>
                <c:pt idx="7236">
                  <c:v>-0.88000000000000078</c:v>
                </c:pt>
                <c:pt idx="7237">
                  <c:v>-0.84999999999999964</c:v>
                </c:pt>
                <c:pt idx="7238">
                  <c:v>-0.91000000000000014</c:v>
                </c:pt>
                <c:pt idx="7239">
                  <c:v>-0.86999999999999922</c:v>
                </c:pt>
                <c:pt idx="7240">
                  <c:v>-0.89000000000000057</c:v>
                </c:pt>
                <c:pt idx="7241">
                  <c:v>#N/A</c:v>
                </c:pt>
                <c:pt idx="7242">
                  <c:v>-0.88000000000000078</c:v>
                </c:pt>
                <c:pt idx="7243">
                  <c:v>-0.8100000000000005</c:v>
                </c:pt>
                <c:pt idx="7244">
                  <c:v>-0.78000000000000114</c:v>
                </c:pt>
                <c:pt idx="7245">
                  <c:v>-0.94000000000000039</c:v>
                </c:pt>
                <c:pt idx="7246">
                  <c:v>-0.65000000000000036</c:v>
                </c:pt>
                <c:pt idx="7247">
                  <c:v>-0.69999999999999929</c:v>
                </c:pt>
                <c:pt idx="7248">
                  <c:v>-0.74000000000000021</c:v>
                </c:pt>
                <c:pt idx="7249">
                  <c:v>-0.75000000000000089</c:v>
                </c:pt>
                <c:pt idx="7250">
                  <c:v>-0.73000000000000043</c:v>
                </c:pt>
                <c:pt idx="7251">
                  <c:v>-0.8100000000000005</c:v>
                </c:pt>
                <c:pt idx="7252">
                  <c:v>-0.85000000000000053</c:v>
                </c:pt>
                <c:pt idx="7253">
                  <c:v>-0.87000000000000011</c:v>
                </c:pt>
                <c:pt idx="7254">
                  <c:v>-0.87000000000000011</c:v>
                </c:pt>
                <c:pt idx="7255">
                  <c:v>-0.79999999999999982</c:v>
                </c:pt>
                <c:pt idx="7256">
                  <c:v>-0.83000000000000007</c:v>
                </c:pt>
                <c:pt idx="7257">
                  <c:v>-0.97000000000000064</c:v>
                </c:pt>
                <c:pt idx="7258">
                  <c:v>-1.0700000000000003</c:v>
                </c:pt>
                <c:pt idx="7259">
                  <c:v>-0.89999999999999947</c:v>
                </c:pt>
                <c:pt idx="7260">
                  <c:v>-0.78000000000000025</c:v>
                </c:pt>
                <c:pt idx="7261">
                  <c:v>-0.74000000000000021</c:v>
                </c:pt>
                <c:pt idx="7262">
                  <c:v>-0.74000000000000021</c:v>
                </c:pt>
                <c:pt idx="7263">
                  <c:v>-0.61000000000000032</c:v>
                </c:pt>
                <c:pt idx="7264">
                  <c:v>-0.51999999999999957</c:v>
                </c:pt>
                <c:pt idx="7265">
                  <c:v>-0.48000000000000043</c:v>
                </c:pt>
                <c:pt idx="7266">
                  <c:v>-0.54999999999999982</c:v>
                </c:pt>
                <c:pt idx="7267">
                  <c:v>-0.5699999999999994</c:v>
                </c:pt>
                <c:pt idx="7268">
                  <c:v>-0.91000000000000014</c:v>
                </c:pt>
                <c:pt idx="7269">
                  <c:v>-0.69999999999999929</c:v>
                </c:pt>
                <c:pt idx="7270">
                  <c:v>-0.5699999999999994</c:v>
                </c:pt>
                <c:pt idx="7271">
                  <c:v>-0.61000000000000032</c:v>
                </c:pt>
                <c:pt idx="7272">
                  <c:v>-0.65000000000000036</c:v>
                </c:pt>
                <c:pt idx="7273">
                  <c:v>-0.57000000000000117</c:v>
                </c:pt>
                <c:pt idx="7274">
                  <c:v>#N/A</c:v>
                </c:pt>
                <c:pt idx="7275">
                  <c:v>-0.50000000000000089</c:v>
                </c:pt>
                <c:pt idx="7276">
                  <c:v>-0.71000000000000085</c:v>
                </c:pt>
                <c:pt idx="7277">
                  <c:v>-0.87000000000000011</c:v>
                </c:pt>
                <c:pt idx="7278">
                  <c:v>-1.1100000000000003</c:v>
                </c:pt>
                <c:pt idx="7279">
                  <c:v>-0.75999999999999979</c:v>
                </c:pt>
                <c:pt idx="7280">
                  <c:v>-0.70000000000000018</c:v>
                </c:pt>
                <c:pt idx="7281">
                  <c:v>-0.70999999999999908</c:v>
                </c:pt>
                <c:pt idx="7282">
                  <c:v>-0.6899999999999995</c:v>
                </c:pt>
                <c:pt idx="7283">
                  <c:v>-0.62000000000000099</c:v>
                </c:pt>
                <c:pt idx="7284">
                  <c:v>-0.60000000000000053</c:v>
                </c:pt>
                <c:pt idx="7285">
                  <c:v>-0.64000000000000057</c:v>
                </c:pt>
                <c:pt idx="7286">
                  <c:v>-0.60999999999999943</c:v>
                </c:pt>
                <c:pt idx="7287">
                  <c:v>-0.59999999999999964</c:v>
                </c:pt>
                <c:pt idx="7288">
                  <c:v>-0.75999999999999979</c:v>
                </c:pt>
                <c:pt idx="7289">
                  <c:v>-0.71999999999999975</c:v>
                </c:pt>
                <c:pt idx="7290">
                  <c:v>-0.76000000000000068</c:v>
                </c:pt>
                <c:pt idx="7291">
                  <c:v>-0.79000000000000092</c:v>
                </c:pt>
                <c:pt idx="7292">
                  <c:v>-0.71999999999999975</c:v>
                </c:pt>
                <c:pt idx="7293">
                  <c:v>-0.65000000000000036</c:v>
                </c:pt>
                <c:pt idx="7294">
                  <c:v>-0.5</c:v>
                </c:pt>
                <c:pt idx="7295">
                  <c:v>-0.36999999999999922</c:v>
                </c:pt>
                <c:pt idx="7296">
                  <c:v>#N/A</c:v>
                </c:pt>
                <c:pt idx="7297">
                  <c:v>-0.47999999999999954</c:v>
                </c:pt>
                <c:pt idx="7298">
                  <c:v>-1.2399999999999993</c:v>
                </c:pt>
                <c:pt idx="7299">
                  <c:v>-1.5399999999999991</c:v>
                </c:pt>
                <c:pt idx="7300">
                  <c:v>-4.0000000000000036E-2</c:v>
                </c:pt>
                <c:pt idx="7301">
                  <c:v>#N/A</c:v>
                </c:pt>
                <c:pt idx="7302">
                  <c:v>-0.59999999999999876</c:v>
                </c:pt>
                <c:pt idx="7303">
                  <c:v>-0.37999999999999901</c:v>
                </c:pt>
                <c:pt idx="7304">
                  <c:v>-0.30999999999999872</c:v>
                </c:pt>
                <c:pt idx="7305">
                  <c:v>-0.20999999999999908</c:v>
                </c:pt>
                <c:pt idx="7306">
                  <c:v>-0.25</c:v>
                </c:pt>
                <c:pt idx="7307">
                  <c:v>-0.23000000000000043</c:v>
                </c:pt>
                <c:pt idx="7308">
                  <c:v>-8.9999999999999858E-2</c:v>
                </c:pt>
                <c:pt idx="7309">
                  <c:v>-0.17000000000000171</c:v>
                </c:pt>
                <c:pt idx="7310">
                  <c:v>-6.0000000000000497E-2</c:v>
                </c:pt>
                <c:pt idx="7311">
                  <c:v>#N/A</c:v>
                </c:pt>
                <c:pt idx="7312">
                  <c:v>-0.11000000000000121</c:v>
                </c:pt>
                <c:pt idx="7313">
                  <c:v>-7.0000000000000284E-2</c:v>
                </c:pt>
                <c:pt idx="7314">
                  <c:v>8.9999999999999858E-2</c:v>
                </c:pt>
                <c:pt idx="7315">
                  <c:v>7.0000000000000284E-2</c:v>
                </c:pt>
                <c:pt idx="7316">
                  <c:v>8.0000000000000071E-2</c:v>
                </c:pt>
                <c:pt idx="7317">
                  <c:v>7.0000000000000284E-2</c:v>
                </c:pt>
                <c:pt idx="7318">
                  <c:v>-1.9999999999999574E-2</c:v>
                </c:pt>
                <c:pt idx="7319">
                  <c:v>0.17999999999999972</c:v>
                </c:pt>
                <c:pt idx="7320">
                  <c:v>0.25</c:v>
                </c:pt>
                <c:pt idx="7321">
                  <c:v>0.25999999999999979</c:v>
                </c:pt>
                <c:pt idx="7322">
                  <c:v>0.27999999999999936</c:v>
                </c:pt>
                <c:pt idx="7323">
                  <c:v>0.16999999999999993</c:v>
                </c:pt>
                <c:pt idx="7324">
                  <c:v>0.16999999999999993</c:v>
                </c:pt>
                <c:pt idx="7325">
                  <c:v>0.26999999999999957</c:v>
                </c:pt>
                <c:pt idx="7326">
                  <c:v>0.30999999999999872</c:v>
                </c:pt>
                <c:pt idx="7327">
                  <c:v>0.38000000000000078</c:v>
                </c:pt>
                <c:pt idx="7328">
                  <c:v>0.29999999999999893</c:v>
                </c:pt>
                <c:pt idx="7329">
                  <c:v>0.27999999999999936</c:v>
                </c:pt>
                <c:pt idx="7330">
                  <c:v>9.9999999999999645E-2</c:v>
                </c:pt>
                <c:pt idx="7331">
                  <c:v>0.1899999999999995</c:v>
                </c:pt>
                <c:pt idx="7332">
                  <c:v>0.13999999999999879</c:v>
                </c:pt>
                <c:pt idx="7333">
                  <c:v>0.14999999999999858</c:v>
                </c:pt>
                <c:pt idx="7334">
                  <c:v>0.10999999999999943</c:v>
                </c:pt>
                <c:pt idx="7335">
                  <c:v>0.23000000000000043</c:v>
                </c:pt>
                <c:pt idx="7336">
                  <c:v>#N/A</c:v>
                </c:pt>
                <c:pt idx="7337">
                  <c:v>0.37999999999999901</c:v>
                </c:pt>
                <c:pt idx="7338">
                  <c:v>0.20999999999999908</c:v>
                </c:pt>
                <c:pt idx="7339">
                  <c:v>0.25999999999999979</c:v>
                </c:pt>
                <c:pt idx="7340">
                  <c:v>0.27999999999999936</c:v>
                </c:pt>
                <c:pt idx="7341">
                  <c:v>0.18000000000000149</c:v>
                </c:pt>
                <c:pt idx="7342">
                  <c:v>0.14000000000000057</c:v>
                </c:pt>
                <c:pt idx="7343">
                  <c:v>0.22000000000000064</c:v>
                </c:pt>
                <c:pt idx="7344">
                  <c:v>0.28999999999999915</c:v>
                </c:pt>
                <c:pt idx="7345">
                  <c:v>0.26999999999999957</c:v>
                </c:pt>
                <c:pt idx="7346">
                  <c:v>0.41000000000000014</c:v>
                </c:pt>
                <c:pt idx="7347">
                  <c:v>0.37999999999999901</c:v>
                </c:pt>
                <c:pt idx="7348">
                  <c:v>0.17999999999999972</c:v>
                </c:pt>
                <c:pt idx="7349">
                  <c:v>0.26999999999999957</c:v>
                </c:pt>
                <c:pt idx="7350">
                  <c:v>0.36000000000000121</c:v>
                </c:pt>
                <c:pt idx="7351">
                  <c:v>0.35000000000000142</c:v>
                </c:pt>
                <c:pt idx="7352">
                  <c:v>0.5</c:v>
                </c:pt>
                <c:pt idx="7353">
                  <c:v>0.4399999999999995</c:v>
                </c:pt>
                <c:pt idx="7354">
                  <c:v>0.37000000000000099</c:v>
                </c:pt>
                <c:pt idx="7355">
                  <c:v>0.36999999999999922</c:v>
                </c:pt>
                <c:pt idx="7356">
                  <c:v>0.34999999999999964</c:v>
                </c:pt>
                <c:pt idx="7357">
                  <c:v>0.27999999999999936</c:v>
                </c:pt>
                <c:pt idx="7358">
                  <c:v>8.0000000000000071E-2</c:v>
                </c:pt>
                <c:pt idx="7359">
                  <c:v>0.25</c:v>
                </c:pt>
                <c:pt idx="7360">
                  <c:v>0.26999999999999957</c:v>
                </c:pt>
                <c:pt idx="7361">
                  <c:v>0.25999999999999979</c:v>
                </c:pt>
                <c:pt idx="7362">
                  <c:v>0.25999999999999979</c:v>
                </c:pt>
                <c:pt idx="7363">
                  <c:v>0.20999999999999908</c:v>
                </c:pt>
                <c:pt idx="7364">
                  <c:v>0.23000000000000043</c:v>
                </c:pt>
                <c:pt idx="7365">
                  <c:v>0.34999999999999964</c:v>
                </c:pt>
                <c:pt idx="7366">
                  <c:v>0.3100000000000005</c:v>
                </c:pt>
                <c:pt idx="7367">
                  <c:v>0.32000000000000028</c:v>
                </c:pt>
                <c:pt idx="7368">
                  <c:v>0.18000000000000149</c:v>
                </c:pt>
                <c:pt idx="7369">
                  <c:v>0.25999999999999979</c:v>
                </c:pt>
                <c:pt idx="7370">
                  <c:v>0.30000000000000071</c:v>
                </c:pt>
                <c:pt idx="7371">
                  <c:v>0.34999999999999964</c:v>
                </c:pt>
                <c:pt idx="7372">
                  <c:v>0.38999999999999879</c:v>
                </c:pt>
                <c:pt idx="7373">
                  <c:v>0.43000000000000149</c:v>
                </c:pt>
                <c:pt idx="7374">
                  <c:v>0.42999999999999972</c:v>
                </c:pt>
                <c:pt idx="7375">
                  <c:v>#N/A</c:v>
                </c:pt>
                <c:pt idx="7376">
                  <c:v>0.36999999999999922</c:v>
                </c:pt>
                <c:pt idx="7377">
                  <c:v>0.37999999999999901</c:v>
                </c:pt>
                <c:pt idx="7378">
                  <c:v>0.39999999999999858</c:v>
                </c:pt>
                <c:pt idx="7379">
                  <c:v>0.55999999999999872</c:v>
                </c:pt>
                <c:pt idx="7380">
                  <c:v>0.70999999999999908</c:v>
                </c:pt>
                <c:pt idx="7381">
                  <c:v>0.73000000000000043</c:v>
                </c:pt>
                <c:pt idx="7382">
                  <c:v>0.78999999999999915</c:v>
                </c:pt>
                <c:pt idx="7383">
                  <c:v>0.79999999999999893</c:v>
                </c:pt>
                <c:pt idx="7384">
                  <c:v>0.85999999999999943</c:v>
                </c:pt>
                <c:pt idx="7385">
                  <c:v>0.88000000000000078</c:v>
                </c:pt>
                <c:pt idx="7386">
                  <c:v>0.80999999999999872</c:v>
                </c:pt>
                <c:pt idx="7387">
                  <c:v>0.97000000000000064</c:v>
                </c:pt>
                <c:pt idx="7388">
                  <c:v>1.3599999999999994</c:v>
                </c:pt>
                <c:pt idx="7389">
                  <c:v>0.84999999999999964</c:v>
                </c:pt>
                <c:pt idx="7390">
                  <c:v>0.62999999999999901</c:v>
                </c:pt>
                <c:pt idx="7391">
                  <c:v>0.63999999999999879</c:v>
                </c:pt>
                <c:pt idx="7392">
                  <c:v>0.64000000000000057</c:v>
                </c:pt>
                <c:pt idx="7393">
                  <c:v>0.70000000000000107</c:v>
                </c:pt>
                <c:pt idx="7394">
                  <c:v>0.58999999999999986</c:v>
                </c:pt>
                <c:pt idx="7395">
                  <c:v>0.40000000000000036</c:v>
                </c:pt>
                <c:pt idx="7396">
                  <c:v>0.33999999999999986</c:v>
                </c:pt>
                <c:pt idx="7397">
                  <c:v>0.3100000000000005</c:v>
                </c:pt>
                <c:pt idx="7398">
                  <c:v>1.1499999999999995</c:v>
                </c:pt>
                <c:pt idx="7399">
                  <c:v>0.49000000000000021</c:v>
                </c:pt>
                <c:pt idx="7400">
                  <c:v>0.52999999999999936</c:v>
                </c:pt>
                <c:pt idx="7401">
                  <c:v>0.5</c:v>
                </c:pt>
                <c:pt idx="7402">
                  <c:v>0.42999999999999972</c:v>
                </c:pt>
                <c:pt idx="7403">
                  <c:v>0.36999999999999922</c:v>
                </c:pt>
                <c:pt idx="7404">
                  <c:v>0.34000000000000163</c:v>
                </c:pt>
                <c:pt idx="7405">
                  <c:v>0.41999999999999993</c:v>
                </c:pt>
                <c:pt idx="7406">
                  <c:v>#N/A</c:v>
                </c:pt>
                <c:pt idx="7407">
                  <c:v>0.40000000000000036</c:v>
                </c:pt>
                <c:pt idx="7408">
                  <c:v>0.92999999999999883</c:v>
                </c:pt>
                <c:pt idx="7409">
                  <c:v>0.36999999999999922</c:v>
                </c:pt>
                <c:pt idx="7410">
                  <c:v>0.16000000000000014</c:v>
                </c:pt>
                <c:pt idx="7411">
                  <c:v>0.16000000000000014</c:v>
                </c:pt>
                <c:pt idx="7412">
                  <c:v>0.20000000000000107</c:v>
                </c:pt>
                <c:pt idx="7413">
                  <c:v>0.24000000000000021</c:v>
                </c:pt>
                <c:pt idx="7414">
                  <c:v>0.21000000000000085</c:v>
                </c:pt>
                <c:pt idx="7415">
                  <c:v>0.20000000000000107</c:v>
                </c:pt>
                <c:pt idx="7416">
                  <c:v>0.22000000000000064</c:v>
                </c:pt>
                <c:pt idx="7417">
                  <c:v>0.25</c:v>
                </c:pt>
                <c:pt idx="7418">
                  <c:v>-0.20999999999999908</c:v>
                </c:pt>
                <c:pt idx="7419">
                  <c:v>9.0000000000001634E-2</c:v>
                </c:pt>
                <c:pt idx="7420">
                  <c:v>0.17000000000000171</c:v>
                </c:pt>
                <c:pt idx="7421">
                  <c:v>0.22000000000000064</c:v>
                </c:pt>
                <c:pt idx="7422">
                  <c:v>0.25999999999999979</c:v>
                </c:pt>
                <c:pt idx="7423">
                  <c:v>0.3100000000000005</c:v>
                </c:pt>
                <c:pt idx="7424">
                  <c:v>0.26999999999999957</c:v>
                </c:pt>
                <c:pt idx="7425">
                  <c:v>0.26999999999999957</c:v>
                </c:pt>
                <c:pt idx="7426">
                  <c:v>0.27999999999999936</c:v>
                </c:pt>
                <c:pt idx="7427">
                  <c:v>0.23000000000000043</c:v>
                </c:pt>
                <c:pt idx="7428">
                  <c:v>0.12999999999999901</c:v>
                </c:pt>
                <c:pt idx="7429">
                  <c:v>0.11000000000000121</c:v>
                </c:pt>
                <c:pt idx="7430">
                  <c:v>0.10999999999999943</c:v>
                </c:pt>
                <c:pt idx="7431">
                  <c:v>8.0000000000000071E-2</c:v>
                </c:pt>
                <c:pt idx="7432">
                  <c:v>8.0000000000000071E-2</c:v>
                </c:pt>
                <c:pt idx="7433">
                  <c:v>#N/A</c:v>
                </c:pt>
                <c:pt idx="7434">
                  <c:v>9.9999999999999645E-2</c:v>
                </c:pt>
                <c:pt idx="7435">
                  <c:v>0.1899999999999995</c:v>
                </c:pt>
                <c:pt idx="7436">
                  <c:v>0.24000000000000021</c:v>
                </c:pt>
                <c:pt idx="7437">
                  <c:v>0.23000000000000043</c:v>
                </c:pt>
                <c:pt idx="7438">
                  <c:v>0.5600000000000005</c:v>
                </c:pt>
                <c:pt idx="7439">
                  <c:v>0.21000000000000085</c:v>
                </c:pt>
                <c:pt idx="7440">
                  <c:v>0.26999999999999957</c:v>
                </c:pt>
                <c:pt idx="7441">
                  <c:v>0.36999999999999922</c:v>
                </c:pt>
                <c:pt idx="7442">
                  <c:v>0.38999999999999879</c:v>
                </c:pt>
                <c:pt idx="7443">
                  <c:v>0.48000000000000043</c:v>
                </c:pt>
                <c:pt idx="7444">
                  <c:v>0.47000000000000064</c:v>
                </c:pt>
                <c:pt idx="7445">
                  <c:v>0.49000000000000021</c:v>
                </c:pt>
                <c:pt idx="7446">
                  <c:v>0.46000000000000085</c:v>
                </c:pt>
                <c:pt idx="7447">
                  <c:v>0.50999999999999979</c:v>
                </c:pt>
                <c:pt idx="7448">
                  <c:v>0.21000000000000085</c:v>
                </c:pt>
                <c:pt idx="7449">
                  <c:v>0.4399999999999995</c:v>
                </c:pt>
                <c:pt idx="7450">
                  <c:v>0.41000000000000014</c:v>
                </c:pt>
                <c:pt idx="7451">
                  <c:v>0.3100000000000005</c:v>
                </c:pt>
                <c:pt idx="7452">
                  <c:v>0.30999999999999872</c:v>
                </c:pt>
                <c:pt idx="7453">
                  <c:v>0.21999999999999886</c:v>
                </c:pt>
                <c:pt idx="7454">
                  <c:v>0.32000000000000028</c:v>
                </c:pt>
                <c:pt idx="7455">
                  <c:v>0.40000000000000036</c:v>
                </c:pt>
                <c:pt idx="7456">
                  <c:v>0.67000000000000171</c:v>
                </c:pt>
                <c:pt idx="7457">
                  <c:v>0.72999999999999865</c:v>
                </c:pt>
                <c:pt idx="7458">
                  <c:v>0.58000000000000007</c:v>
                </c:pt>
                <c:pt idx="7459">
                  <c:v>0.5600000000000005</c:v>
                </c:pt>
                <c:pt idx="7460">
                  <c:v>0.62999999999999901</c:v>
                </c:pt>
                <c:pt idx="7461">
                  <c:v>0.48000000000000043</c:v>
                </c:pt>
                <c:pt idx="7462">
                  <c:v>0.51999999999999957</c:v>
                </c:pt>
                <c:pt idx="7463">
                  <c:v>0.36000000000000121</c:v>
                </c:pt>
                <c:pt idx="7464">
                  <c:v>0.32000000000000028</c:v>
                </c:pt>
                <c:pt idx="7465">
                  <c:v>0.60000000000000142</c:v>
                </c:pt>
                <c:pt idx="7466">
                  <c:v>0.73000000000000043</c:v>
                </c:pt>
                <c:pt idx="7467">
                  <c:v>0.83999999999999986</c:v>
                </c:pt>
                <c:pt idx="7468">
                  <c:v>-5.0000000000000711E-2</c:v>
                </c:pt>
                <c:pt idx="7469">
                  <c:v>0.86999999999999922</c:v>
                </c:pt>
                <c:pt idx="7470">
                  <c:v>0.98000000000000043</c:v>
                </c:pt>
                <c:pt idx="7471">
                  <c:v>0.82000000000000028</c:v>
                </c:pt>
                <c:pt idx="7472">
                  <c:v>0.86999999999999922</c:v>
                </c:pt>
                <c:pt idx="7473">
                  <c:v>0.80000000000000071</c:v>
                </c:pt>
                <c:pt idx="7474">
                  <c:v>0.79999999999999893</c:v>
                </c:pt>
                <c:pt idx="7475">
                  <c:v>0.79999999999999893</c:v>
                </c:pt>
                <c:pt idx="7476">
                  <c:v>#N/A</c:v>
                </c:pt>
                <c:pt idx="7477">
                  <c:v>0.73000000000000043</c:v>
                </c:pt>
                <c:pt idx="7478">
                  <c:v>-0.45000000000000107</c:v>
                </c:pt>
                <c:pt idx="7479">
                  <c:v>0.64000000000000057</c:v>
                </c:pt>
                <c:pt idx="7480">
                  <c:v>0.67999999999999972</c:v>
                </c:pt>
                <c:pt idx="7481">
                  <c:v>0.71999999999999886</c:v>
                </c:pt>
                <c:pt idx="7482">
                  <c:v>0.75</c:v>
                </c:pt>
                <c:pt idx="7483">
                  <c:v>0.79000000000000092</c:v>
                </c:pt>
                <c:pt idx="7484">
                  <c:v>0.79000000000000092</c:v>
                </c:pt>
                <c:pt idx="7485">
                  <c:v>0.9399999999999995</c:v>
                </c:pt>
                <c:pt idx="7486">
                  <c:v>0.86000000000000121</c:v>
                </c:pt>
                <c:pt idx="7487">
                  <c:v>1.0300000000000002</c:v>
                </c:pt>
                <c:pt idx="7488">
                  <c:v>-0.64999999999999858</c:v>
                </c:pt>
                <c:pt idx="7489">
                  <c:v>0.74000000000000021</c:v>
                </c:pt>
                <c:pt idx="7490">
                  <c:v>0.76999999999999957</c:v>
                </c:pt>
                <c:pt idx="7491">
                  <c:v>0.70999999999999908</c:v>
                </c:pt>
                <c:pt idx="7492">
                  <c:v>0.66999999999999993</c:v>
                </c:pt>
                <c:pt idx="7493">
                  <c:v>0.71000000000000085</c:v>
                </c:pt>
                <c:pt idx="7494">
                  <c:v>0.69999999999999929</c:v>
                </c:pt>
                <c:pt idx="7495">
                  <c:v>0.79000000000000092</c:v>
                </c:pt>
                <c:pt idx="7496">
                  <c:v>0.46000000000000085</c:v>
                </c:pt>
                <c:pt idx="7497">
                  <c:v>0.36999999999999922</c:v>
                </c:pt>
                <c:pt idx="7498">
                  <c:v>0</c:v>
                </c:pt>
                <c:pt idx="7499">
                  <c:v>0.35999999999999943</c:v>
                </c:pt>
                <c:pt idx="7500">
                  <c:v>0.46000000000000085</c:v>
                </c:pt>
                <c:pt idx="7501">
                  <c:v>#N/A</c:v>
                </c:pt>
                <c:pt idx="7502">
                  <c:v>0.61999999999999922</c:v>
                </c:pt>
                <c:pt idx="7503">
                  <c:v>0.78000000000000114</c:v>
                </c:pt>
                <c:pt idx="7504">
                  <c:v>0.90000000000000036</c:v>
                </c:pt>
                <c:pt idx="7505">
                  <c:v>0.85999999999999943</c:v>
                </c:pt>
                <c:pt idx="7506">
                  <c:v>0.73000000000000043</c:v>
                </c:pt>
                <c:pt idx="7507">
                  <c:v>0.77999999999999936</c:v>
                </c:pt>
                <c:pt idx="7508">
                  <c:v>1.0699999999999994</c:v>
                </c:pt>
                <c:pt idx="7509">
                  <c:v>0.67000000000000171</c:v>
                </c:pt>
                <c:pt idx="7510">
                  <c:v>0.60999999999999943</c:v>
                </c:pt>
                <c:pt idx="7511">
                  <c:v>0.64000000000000057</c:v>
                </c:pt>
                <c:pt idx="7512">
                  <c:v>0.72000000000000064</c:v>
                </c:pt>
                <c:pt idx="7513">
                  <c:v>0.71999999999999975</c:v>
                </c:pt>
                <c:pt idx="7514">
                  <c:v>0.59999999999999964</c:v>
                </c:pt>
                <c:pt idx="7515">
                  <c:v>0.66000000000000103</c:v>
                </c:pt>
                <c:pt idx="7516">
                  <c:v>0.82999999999999918</c:v>
                </c:pt>
                <c:pt idx="7517">
                  <c:v>0.85999999999999943</c:v>
                </c:pt>
                <c:pt idx="7518">
                  <c:v>-0.86999999999999922</c:v>
                </c:pt>
                <c:pt idx="7519">
                  <c:v>0.50999999999999979</c:v>
                </c:pt>
                <c:pt idx="7520">
                  <c:v>0.55000000000000071</c:v>
                </c:pt>
                <c:pt idx="7521">
                  <c:v>0.54</c:v>
                </c:pt>
                <c:pt idx="7522">
                  <c:v>0.62999999999999989</c:v>
                </c:pt>
                <c:pt idx="7523">
                  <c:v>0.77000000000000046</c:v>
                </c:pt>
                <c:pt idx="7524">
                  <c:v>0.8100000000000005</c:v>
                </c:pt>
                <c:pt idx="7525">
                  <c:v>0.75999999999999979</c:v>
                </c:pt>
                <c:pt idx="7526">
                  <c:v>#N/A</c:v>
                </c:pt>
                <c:pt idx="7527">
                  <c:v>0.36999999999999922</c:v>
                </c:pt>
                <c:pt idx="7528">
                  <c:v>-0.5600000000000005</c:v>
                </c:pt>
                <c:pt idx="7529">
                  <c:v>0.25</c:v>
                </c:pt>
                <c:pt idx="7530">
                  <c:v>0.45000000000000107</c:v>
                </c:pt>
                <c:pt idx="7531">
                  <c:v>0.62999999999999989</c:v>
                </c:pt>
                <c:pt idx="7532">
                  <c:v>0.66000000000000014</c:v>
                </c:pt>
                <c:pt idx="7533">
                  <c:v>0.67999999999999972</c:v>
                </c:pt>
                <c:pt idx="7534">
                  <c:v>#N/A</c:v>
                </c:pt>
                <c:pt idx="7535">
                  <c:v>0.71999999999999975</c:v>
                </c:pt>
                <c:pt idx="7536">
                  <c:v>0.61999999999999922</c:v>
                </c:pt>
                <c:pt idx="7537">
                  <c:v>0.65999999999999925</c:v>
                </c:pt>
                <c:pt idx="7538">
                  <c:v>0.91000000000000103</c:v>
                </c:pt>
                <c:pt idx="7539">
                  <c:v>0.66999999999999993</c:v>
                </c:pt>
                <c:pt idx="7540">
                  <c:v>0.64999999999999947</c:v>
                </c:pt>
                <c:pt idx="7541">
                  <c:v>0.57000000000000028</c:v>
                </c:pt>
                <c:pt idx="7542">
                  <c:v>0.61999999999999922</c:v>
                </c:pt>
                <c:pt idx="7543">
                  <c:v>0.69000000000000039</c:v>
                </c:pt>
                <c:pt idx="7544">
                  <c:v>0.73999999999999932</c:v>
                </c:pt>
                <c:pt idx="7545">
                  <c:v>0.77999999999999936</c:v>
                </c:pt>
                <c:pt idx="7546">
                  <c:v>0.80000000000000071</c:v>
                </c:pt>
                <c:pt idx="7547">
                  <c:v>0.89000000000000057</c:v>
                </c:pt>
                <c:pt idx="7548">
                  <c:v>0.54999999999999982</c:v>
                </c:pt>
                <c:pt idx="7549">
                  <c:v>0.73000000000000043</c:v>
                </c:pt>
                <c:pt idx="7550">
                  <c:v>0.76000000000000068</c:v>
                </c:pt>
                <c:pt idx="7551">
                  <c:v>0.57999999999999918</c:v>
                </c:pt>
                <c:pt idx="7552">
                  <c:v>0.62000000000000011</c:v>
                </c:pt>
                <c:pt idx="7553">
                  <c:v>0.87000000000000011</c:v>
                </c:pt>
                <c:pt idx="7554">
                  <c:v>0.85000000000000053</c:v>
                </c:pt>
                <c:pt idx="7555">
                  <c:v>1.0499999999999998</c:v>
                </c:pt>
                <c:pt idx="7556">
                  <c:v>1.7499999999999991</c:v>
                </c:pt>
                <c:pt idx="7557">
                  <c:v>#N/A</c:v>
                </c:pt>
                <c:pt idx="7558">
                  <c:v>-0.70999999999999908</c:v>
                </c:pt>
                <c:pt idx="7559">
                  <c:v>-0.54000000000000092</c:v>
                </c:pt>
                <c:pt idx="7560">
                  <c:v>0.60000000000000053</c:v>
                </c:pt>
                <c:pt idx="7561">
                  <c:v>2.5499999999999998</c:v>
                </c:pt>
                <c:pt idx="7562">
                  <c:v>#N/A</c:v>
                </c:pt>
                <c:pt idx="7563">
                  <c:v>0.12000000000000011</c:v>
                </c:pt>
                <c:pt idx="7564">
                  <c:v>0.75</c:v>
                </c:pt>
                <c:pt idx="7565">
                  <c:v>1.5</c:v>
                </c:pt>
                <c:pt idx="7566">
                  <c:v>1.870000000000001</c:v>
                </c:pt>
                <c:pt idx="7567">
                  <c:v>2.2199999999999998</c:v>
                </c:pt>
                <c:pt idx="7568">
                  <c:v>2.37</c:v>
                </c:pt>
                <c:pt idx="7569">
                  <c:v>1.3500000000000005</c:v>
                </c:pt>
                <c:pt idx="7570">
                  <c:v>1.5199999999999996</c:v>
                </c:pt>
                <c:pt idx="7571">
                  <c:v>1.4000000000000004</c:v>
                </c:pt>
                <c:pt idx="7572">
                  <c:v>1.330000000000001</c:v>
                </c:pt>
                <c:pt idx="7573">
                  <c:v>1.4300000000000006</c:v>
                </c:pt>
                <c:pt idx="7574">
                  <c:v>1.4500000000000011</c:v>
                </c:pt>
                <c:pt idx="7575">
                  <c:v>2.129999999999999</c:v>
                </c:pt>
                <c:pt idx="7576">
                  <c:v>#N/A</c:v>
                </c:pt>
                <c:pt idx="7577">
                  <c:v>0.51000000000000068</c:v>
                </c:pt>
                <c:pt idx="7578">
                  <c:v>-2.3500000000000014</c:v>
                </c:pt>
                <c:pt idx="7579">
                  <c:v>0.30999999999999961</c:v>
                </c:pt>
                <c:pt idx="7580">
                  <c:v>0.47000000000000064</c:v>
                </c:pt>
                <c:pt idx="7581">
                  <c:v>0.45000000000000018</c:v>
                </c:pt>
                <c:pt idx="7582">
                  <c:v>0.89000000000000057</c:v>
                </c:pt>
                <c:pt idx="7583">
                  <c:v>1.0900000000000007</c:v>
                </c:pt>
                <c:pt idx="7584">
                  <c:v>-0.15000000000000036</c:v>
                </c:pt>
                <c:pt idx="7585">
                  <c:v>1.6100000000000003</c:v>
                </c:pt>
                <c:pt idx="7586">
                  <c:v>1.7800000000000002</c:v>
                </c:pt>
                <c:pt idx="7587">
                  <c:v>2.3599999999999994</c:v>
                </c:pt>
                <c:pt idx="7588">
                  <c:v>2.2199999999999998</c:v>
                </c:pt>
                <c:pt idx="7589">
                  <c:v>1.4400000000000004</c:v>
                </c:pt>
                <c:pt idx="7590">
                  <c:v>1.5</c:v>
                </c:pt>
                <c:pt idx="7591">
                  <c:v>1.4100000000000001</c:v>
                </c:pt>
                <c:pt idx="7592">
                  <c:v>1.5200000000000005</c:v>
                </c:pt>
                <c:pt idx="7593">
                  <c:v>1.54</c:v>
                </c:pt>
                <c:pt idx="7594">
                  <c:v>1.4299999999999997</c:v>
                </c:pt>
                <c:pt idx="7595">
                  <c:v>1.7600000000000007</c:v>
                </c:pt>
                <c:pt idx="7596">
                  <c:v>#N/A</c:v>
                </c:pt>
                <c:pt idx="7597">
                  <c:v>1.5599999999999996</c:v>
                </c:pt>
                <c:pt idx="7598">
                  <c:v>0.72999999999999954</c:v>
                </c:pt>
                <c:pt idx="7599">
                  <c:v>1.3399999999999999</c:v>
                </c:pt>
                <c:pt idx="7600">
                  <c:v>1.6400000000000006</c:v>
                </c:pt>
                <c:pt idx="7601">
                  <c:v>1.4800000000000004</c:v>
                </c:pt>
                <c:pt idx="7602">
                  <c:v>1.8399999999999999</c:v>
                </c:pt>
                <c:pt idx="7603">
                  <c:v>1.7200000000000006</c:v>
                </c:pt>
                <c:pt idx="7604">
                  <c:v>1.0299999999999994</c:v>
                </c:pt>
                <c:pt idx="7605">
                  <c:v>1.7699999999999996</c:v>
                </c:pt>
                <c:pt idx="7606">
                  <c:v>1.7599999999999989</c:v>
                </c:pt>
                <c:pt idx="7607">
                  <c:v>1.7700000000000005</c:v>
                </c:pt>
                <c:pt idx="7608">
                  <c:v>1.5599999999999996</c:v>
                </c:pt>
                <c:pt idx="7609">
                  <c:v>1.6100000000000003</c:v>
                </c:pt>
                <c:pt idx="7610">
                  <c:v>1.9300000000000006</c:v>
                </c:pt>
                <c:pt idx="7611">
                  <c:v>1.9600000000000009</c:v>
                </c:pt>
                <c:pt idx="7612">
                  <c:v>2.0599999999999996</c:v>
                </c:pt>
                <c:pt idx="7613">
                  <c:v>2.0399999999999991</c:v>
                </c:pt>
                <c:pt idx="7614">
                  <c:v>2.09</c:v>
                </c:pt>
                <c:pt idx="7615">
                  <c:v>2.1399999999999997</c:v>
                </c:pt>
                <c:pt idx="7616">
                  <c:v>2.12</c:v>
                </c:pt>
                <c:pt idx="7617">
                  <c:v>2.09</c:v>
                </c:pt>
                <c:pt idx="7618">
                  <c:v>1.5299999999999994</c:v>
                </c:pt>
                <c:pt idx="7619">
                  <c:v>1.9400000000000004</c:v>
                </c:pt>
                <c:pt idx="7620">
                  <c:v>2.080000000000001</c:v>
                </c:pt>
                <c:pt idx="7621">
                  <c:v>2.0500000000000007</c:v>
                </c:pt>
                <c:pt idx="7622">
                  <c:v>1.9600000000000009</c:v>
                </c:pt>
                <c:pt idx="7623">
                  <c:v>1.9699999999999998</c:v>
                </c:pt>
                <c:pt idx="7624">
                  <c:v>1.910000000000001</c:v>
                </c:pt>
                <c:pt idx="7625">
                  <c:v>#N/A</c:v>
                </c:pt>
                <c:pt idx="7626">
                  <c:v>1.5899999999999999</c:v>
                </c:pt>
                <c:pt idx="7627">
                  <c:v>1.5699999999999994</c:v>
                </c:pt>
                <c:pt idx="7628">
                  <c:v>1.6900000000000004</c:v>
                </c:pt>
                <c:pt idx="7629">
                  <c:v>1.7800000000000002</c:v>
                </c:pt>
                <c:pt idx="7630">
                  <c:v>2.0700000000000003</c:v>
                </c:pt>
                <c:pt idx="7631">
                  <c:v>2.0900000000000007</c:v>
                </c:pt>
                <c:pt idx="7632">
                  <c:v>2.3699999999999992</c:v>
                </c:pt>
                <c:pt idx="7633">
                  <c:v>2.3499999999999996</c:v>
                </c:pt>
                <c:pt idx="7634">
                  <c:v>2.38</c:v>
                </c:pt>
                <c:pt idx="7635">
                  <c:v>2.62</c:v>
                </c:pt>
                <c:pt idx="7636">
                  <c:v>1.9100000000000001</c:v>
                </c:pt>
                <c:pt idx="7637">
                  <c:v>1.92</c:v>
                </c:pt>
                <c:pt idx="7638">
                  <c:v>2</c:v>
                </c:pt>
                <c:pt idx="7639">
                  <c:v>2.0199999999999996</c:v>
                </c:pt>
                <c:pt idx="7640">
                  <c:v>2.21</c:v>
                </c:pt>
                <c:pt idx="7641">
                  <c:v>2.2000000000000002</c:v>
                </c:pt>
                <c:pt idx="7642">
                  <c:v>2.1999999999999993</c:v>
                </c:pt>
                <c:pt idx="7643">
                  <c:v>2.1700000000000008</c:v>
                </c:pt>
                <c:pt idx="7644">
                  <c:v>2.12</c:v>
                </c:pt>
                <c:pt idx="7645">
                  <c:v>2.1700000000000008</c:v>
                </c:pt>
                <c:pt idx="7646">
                  <c:v>2.1400000000000006</c:v>
                </c:pt>
                <c:pt idx="7647">
                  <c:v>2.0399999999999991</c:v>
                </c:pt>
                <c:pt idx="7648">
                  <c:v>2.1099999999999994</c:v>
                </c:pt>
                <c:pt idx="7649">
                  <c:v>2.1099999999999994</c:v>
                </c:pt>
                <c:pt idx="7650">
                  <c:v>2.2799999999999994</c:v>
                </c:pt>
                <c:pt idx="7651">
                  <c:v>2.2300000000000004</c:v>
                </c:pt>
                <c:pt idx="7652">
                  <c:v>2.2700000000000005</c:v>
                </c:pt>
                <c:pt idx="7653">
                  <c:v>2.2899999999999991</c:v>
                </c:pt>
                <c:pt idx="7654">
                  <c:v>2.2599999999999998</c:v>
                </c:pt>
                <c:pt idx="7655">
                  <c:v>2.4299999999999988</c:v>
                </c:pt>
                <c:pt idx="7656">
                  <c:v>2.2700000000000005</c:v>
                </c:pt>
                <c:pt idx="7657">
                  <c:v>2.2900000000000009</c:v>
                </c:pt>
                <c:pt idx="7658">
                  <c:v>2.120000000000001</c:v>
                </c:pt>
                <c:pt idx="7659">
                  <c:v>2.2299999999999995</c:v>
                </c:pt>
                <c:pt idx="7660">
                  <c:v>2.29</c:v>
                </c:pt>
                <c:pt idx="7661">
                  <c:v>2.2799999999999994</c:v>
                </c:pt>
                <c:pt idx="7662">
                  <c:v>2.3000000000000007</c:v>
                </c:pt>
                <c:pt idx="7663">
                  <c:v>2.3500000000000005</c:v>
                </c:pt>
                <c:pt idx="7664">
                  <c:v>2.4099999999999993</c:v>
                </c:pt>
                <c:pt idx="7665">
                  <c:v>2.4499999999999993</c:v>
                </c:pt>
                <c:pt idx="7666">
                  <c:v>#N/A</c:v>
                </c:pt>
                <c:pt idx="7667">
                  <c:v>2.08</c:v>
                </c:pt>
                <c:pt idx="7668">
                  <c:v>2.2800000000000002</c:v>
                </c:pt>
                <c:pt idx="7669">
                  <c:v>2.1799999999999997</c:v>
                </c:pt>
                <c:pt idx="7670">
                  <c:v>2.1400000000000006</c:v>
                </c:pt>
                <c:pt idx="7671">
                  <c:v>2.1800000000000006</c:v>
                </c:pt>
                <c:pt idx="7672">
                  <c:v>2.1800000000000006</c:v>
                </c:pt>
                <c:pt idx="7673">
                  <c:v>2.3099999999999996</c:v>
                </c:pt>
                <c:pt idx="7674">
                  <c:v>2.41</c:v>
                </c:pt>
                <c:pt idx="7675">
                  <c:v>2.5799999999999992</c:v>
                </c:pt>
                <c:pt idx="7676">
                  <c:v>2.4599999999999991</c:v>
                </c:pt>
                <c:pt idx="7677">
                  <c:v>2.4999999999999991</c:v>
                </c:pt>
                <c:pt idx="7678">
                  <c:v>2.6899999999999995</c:v>
                </c:pt>
                <c:pt idx="7679">
                  <c:v>2.5499999999999998</c:v>
                </c:pt>
                <c:pt idx="7680">
                  <c:v>2.5799999999999992</c:v>
                </c:pt>
                <c:pt idx="7681">
                  <c:v>2.3600000000000003</c:v>
                </c:pt>
                <c:pt idx="7682">
                  <c:v>2.5</c:v>
                </c:pt>
                <c:pt idx="7683">
                  <c:v>2.5300000000000002</c:v>
                </c:pt>
                <c:pt idx="7684">
                  <c:v>2.5100000000000007</c:v>
                </c:pt>
                <c:pt idx="7685">
                  <c:v>2.5700000000000003</c:v>
                </c:pt>
                <c:pt idx="7686">
                  <c:v>2.5</c:v>
                </c:pt>
                <c:pt idx="7687">
                  <c:v>2.4299999999999997</c:v>
                </c:pt>
                <c:pt idx="7688">
                  <c:v>2.5999999999999996</c:v>
                </c:pt>
                <c:pt idx="7689">
                  <c:v>2.41</c:v>
                </c:pt>
                <c:pt idx="7690">
                  <c:v>1.5</c:v>
                </c:pt>
                <c:pt idx="7691">
                  <c:v>1.88</c:v>
                </c:pt>
                <c:pt idx="7692">
                  <c:v>2.1799999999999997</c:v>
                </c:pt>
                <c:pt idx="7693">
                  <c:v>2.4900000000000002</c:v>
                </c:pt>
                <c:pt idx="7694">
                  <c:v>#N/A</c:v>
                </c:pt>
                <c:pt idx="7695">
                  <c:v>2.58</c:v>
                </c:pt>
                <c:pt idx="7696">
                  <c:v>2.4299999999999997</c:v>
                </c:pt>
                <c:pt idx="7697">
                  <c:v>2.5399999999999991</c:v>
                </c:pt>
                <c:pt idx="7698">
                  <c:v>2.63</c:v>
                </c:pt>
                <c:pt idx="7699">
                  <c:v>2.4400000000000004</c:v>
                </c:pt>
                <c:pt idx="7700">
                  <c:v>2.46</c:v>
                </c:pt>
                <c:pt idx="7701">
                  <c:v>2.2999999999999998</c:v>
                </c:pt>
                <c:pt idx="7702">
                  <c:v>2.3599999999999994</c:v>
                </c:pt>
                <c:pt idx="7703">
                  <c:v>2.4800000000000004</c:v>
                </c:pt>
                <c:pt idx="7704">
                  <c:v>2.4800000000000004</c:v>
                </c:pt>
                <c:pt idx="7705">
                  <c:v>2.5299999999999994</c:v>
                </c:pt>
                <c:pt idx="7706">
                  <c:v>2.4699999999999998</c:v>
                </c:pt>
                <c:pt idx="7707">
                  <c:v>2.5700000000000003</c:v>
                </c:pt>
                <c:pt idx="7708">
                  <c:v>2.6100000000000003</c:v>
                </c:pt>
                <c:pt idx="7709">
                  <c:v>2.379999999999999</c:v>
                </c:pt>
                <c:pt idx="7710">
                  <c:v>2.4399999999999995</c:v>
                </c:pt>
                <c:pt idx="7711">
                  <c:v>2.3999999999999995</c:v>
                </c:pt>
                <c:pt idx="7712">
                  <c:v>2.4600000000000009</c:v>
                </c:pt>
                <c:pt idx="7713">
                  <c:v>2.3499999999999996</c:v>
                </c:pt>
                <c:pt idx="7714">
                  <c:v>2.339999999999999</c:v>
                </c:pt>
                <c:pt idx="7715">
                  <c:v>2.3400000000000007</c:v>
                </c:pt>
                <c:pt idx="7716">
                  <c:v>2.2499999999999991</c:v>
                </c:pt>
                <c:pt idx="7717">
                  <c:v>2.2699999999999996</c:v>
                </c:pt>
                <c:pt idx="7718">
                  <c:v>1.6399999999999997</c:v>
                </c:pt>
                <c:pt idx="7719">
                  <c:v>2.2700000000000005</c:v>
                </c:pt>
                <c:pt idx="7720">
                  <c:v>2.3900000000000006</c:v>
                </c:pt>
                <c:pt idx="7721">
                  <c:v>2.29</c:v>
                </c:pt>
                <c:pt idx="7722">
                  <c:v>2.2700000000000005</c:v>
                </c:pt>
                <c:pt idx="7723">
                  <c:v>2.2400000000000002</c:v>
                </c:pt>
                <c:pt idx="7724">
                  <c:v>2.0700000000000003</c:v>
                </c:pt>
                <c:pt idx="7725">
                  <c:v>2.29</c:v>
                </c:pt>
                <c:pt idx="7726">
                  <c:v>2.29</c:v>
                </c:pt>
                <c:pt idx="7727">
                  <c:v>2.2399999999999993</c:v>
                </c:pt>
                <c:pt idx="7728">
                  <c:v>1.5599999999999996</c:v>
                </c:pt>
                <c:pt idx="7729">
                  <c:v>2.09</c:v>
                </c:pt>
                <c:pt idx="7730">
                  <c:v>2.33</c:v>
                </c:pt>
                <c:pt idx="7731">
                  <c:v>2.2800000000000002</c:v>
                </c:pt>
                <c:pt idx="7732">
                  <c:v>2.2999999999999998</c:v>
                </c:pt>
                <c:pt idx="7733">
                  <c:v>2.3000000000000007</c:v>
                </c:pt>
                <c:pt idx="7734">
                  <c:v>2.25</c:v>
                </c:pt>
                <c:pt idx="7735">
                  <c:v>2.3200000000000003</c:v>
                </c:pt>
                <c:pt idx="7736">
                  <c:v>#N/A</c:v>
                </c:pt>
                <c:pt idx="7737">
                  <c:v>1.9899999999999993</c:v>
                </c:pt>
                <c:pt idx="7738">
                  <c:v>1.9399999999999995</c:v>
                </c:pt>
                <c:pt idx="7739">
                  <c:v>2.16</c:v>
                </c:pt>
                <c:pt idx="7740">
                  <c:v>2.2299999999999995</c:v>
                </c:pt>
                <c:pt idx="7741">
                  <c:v>2.1400000000000006</c:v>
                </c:pt>
                <c:pt idx="7742">
                  <c:v>2.2000000000000002</c:v>
                </c:pt>
                <c:pt idx="7743">
                  <c:v>2.2300000000000004</c:v>
                </c:pt>
                <c:pt idx="7744">
                  <c:v>2.1399999999999997</c:v>
                </c:pt>
                <c:pt idx="7745">
                  <c:v>2.3500000000000005</c:v>
                </c:pt>
                <c:pt idx="7746">
                  <c:v>2.0700000000000003</c:v>
                </c:pt>
                <c:pt idx="7747">
                  <c:v>2.0099999999999998</c:v>
                </c:pt>
                <c:pt idx="7748">
                  <c:v>2.1900000000000004</c:v>
                </c:pt>
                <c:pt idx="7749">
                  <c:v>2.2400000000000002</c:v>
                </c:pt>
                <c:pt idx="7750">
                  <c:v>2.33</c:v>
                </c:pt>
                <c:pt idx="7751">
                  <c:v>2.2299999999999995</c:v>
                </c:pt>
                <c:pt idx="7752">
                  <c:v>2.2399999999999993</c:v>
                </c:pt>
                <c:pt idx="7753">
                  <c:v>2.2599999999999998</c:v>
                </c:pt>
                <c:pt idx="7754">
                  <c:v>2.1599999999999993</c:v>
                </c:pt>
                <c:pt idx="7755">
                  <c:v>2.25</c:v>
                </c:pt>
                <c:pt idx="7756">
                  <c:v>1.87</c:v>
                </c:pt>
                <c:pt idx="7757">
                  <c:v>2.0499999999999998</c:v>
                </c:pt>
                <c:pt idx="7758">
                  <c:v>2.2699999999999996</c:v>
                </c:pt>
                <c:pt idx="7759">
                  <c:v>2.1399999999999997</c:v>
                </c:pt>
                <c:pt idx="7760">
                  <c:v>2.2299999999999995</c:v>
                </c:pt>
                <c:pt idx="7761">
                  <c:v>2.1800000000000006</c:v>
                </c:pt>
                <c:pt idx="7762">
                  <c:v>2.25</c:v>
                </c:pt>
                <c:pt idx="7763">
                  <c:v>2.3599999999999994</c:v>
                </c:pt>
                <c:pt idx="7764">
                  <c:v>2.41</c:v>
                </c:pt>
                <c:pt idx="7765">
                  <c:v>2.46</c:v>
                </c:pt>
                <c:pt idx="7766">
                  <c:v>#N/A</c:v>
                </c:pt>
                <c:pt idx="7767">
                  <c:v>1.88</c:v>
                </c:pt>
                <c:pt idx="7768">
                  <c:v>1.3399999999999999</c:v>
                </c:pt>
                <c:pt idx="7769">
                  <c:v>2.2199999999999998</c:v>
                </c:pt>
                <c:pt idx="7770">
                  <c:v>2.33</c:v>
                </c:pt>
                <c:pt idx="7771">
                  <c:v>2.3500000000000005</c:v>
                </c:pt>
                <c:pt idx="7772">
                  <c:v>2.42</c:v>
                </c:pt>
                <c:pt idx="7773">
                  <c:v>2.4800000000000004</c:v>
                </c:pt>
                <c:pt idx="7774">
                  <c:v>2.4300000000000006</c:v>
                </c:pt>
                <c:pt idx="7775">
                  <c:v>2.4699999999999998</c:v>
                </c:pt>
                <c:pt idx="7776">
                  <c:v>2.3800000000000008</c:v>
                </c:pt>
                <c:pt idx="7777">
                  <c:v>2.3999999999999995</c:v>
                </c:pt>
                <c:pt idx="7778">
                  <c:v>3.04</c:v>
                </c:pt>
                <c:pt idx="7779">
                  <c:v>2.2399999999999993</c:v>
                </c:pt>
                <c:pt idx="7780">
                  <c:v>2.4500000000000002</c:v>
                </c:pt>
                <c:pt idx="7781">
                  <c:v>2.41</c:v>
                </c:pt>
                <c:pt idx="7782">
                  <c:v>2.5</c:v>
                </c:pt>
                <c:pt idx="7783">
                  <c:v>2.6399999999999997</c:v>
                </c:pt>
                <c:pt idx="7784">
                  <c:v>2.63</c:v>
                </c:pt>
                <c:pt idx="7785">
                  <c:v>2.7</c:v>
                </c:pt>
                <c:pt idx="7786">
                  <c:v>#N/A</c:v>
                </c:pt>
                <c:pt idx="7787">
                  <c:v>2.4800000000000004</c:v>
                </c:pt>
                <c:pt idx="7788">
                  <c:v>2.79</c:v>
                </c:pt>
                <c:pt idx="7789">
                  <c:v>2.4899999999999993</c:v>
                </c:pt>
                <c:pt idx="7790">
                  <c:v>2.3499999999999996</c:v>
                </c:pt>
                <c:pt idx="7791">
                  <c:v>2.4500000000000002</c:v>
                </c:pt>
                <c:pt idx="7792">
                  <c:v>2.59</c:v>
                </c:pt>
                <c:pt idx="7793">
                  <c:v>2.6399999999999997</c:v>
                </c:pt>
                <c:pt idx="7794">
                  <c:v>2.6499999999999995</c:v>
                </c:pt>
                <c:pt idx="7795">
                  <c:v>2.6900000000000004</c:v>
                </c:pt>
                <c:pt idx="7796">
                  <c:v>2.5600000000000005</c:v>
                </c:pt>
                <c:pt idx="7797">
                  <c:v>2.9000000000000004</c:v>
                </c:pt>
                <c:pt idx="7798">
                  <c:v>3.04</c:v>
                </c:pt>
                <c:pt idx="7799">
                  <c:v>#N/A</c:v>
                </c:pt>
                <c:pt idx="7800">
                  <c:v>2.5199999999999996</c:v>
                </c:pt>
                <c:pt idx="7801">
                  <c:v>2.3200000000000003</c:v>
                </c:pt>
                <c:pt idx="7802">
                  <c:v>2.42</c:v>
                </c:pt>
                <c:pt idx="7803">
                  <c:v>2.46</c:v>
                </c:pt>
                <c:pt idx="7804">
                  <c:v>2.4900000000000002</c:v>
                </c:pt>
                <c:pt idx="7805">
                  <c:v>2.74</c:v>
                </c:pt>
                <c:pt idx="7806">
                  <c:v>2.7</c:v>
                </c:pt>
                <c:pt idx="7807">
                  <c:v>2.8099999999999996</c:v>
                </c:pt>
                <c:pt idx="7808">
                  <c:v>2.63</c:v>
                </c:pt>
                <c:pt idx="7809">
                  <c:v>2.62</c:v>
                </c:pt>
                <c:pt idx="7810">
                  <c:v>2.8</c:v>
                </c:pt>
                <c:pt idx="7811">
                  <c:v>2.5599999999999996</c:v>
                </c:pt>
                <c:pt idx="7812">
                  <c:v>2.6799999999999997</c:v>
                </c:pt>
                <c:pt idx="7813">
                  <c:v>2.7200000000000006</c:v>
                </c:pt>
                <c:pt idx="7814">
                  <c:v>2.5100000000000007</c:v>
                </c:pt>
                <c:pt idx="7815">
                  <c:v>2.8599999999999994</c:v>
                </c:pt>
                <c:pt idx="7816">
                  <c:v>2.62</c:v>
                </c:pt>
                <c:pt idx="7817">
                  <c:v>2.6899999999999995</c:v>
                </c:pt>
                <c:pt idx="7818">
                  <c:v>#N/A</c:v>
                </c:pt>
                <c:pt idx="7819">
                  <c:v>2.2599999999999998</c:v>
                </c:pt>
                <c:pt idx="7820">
                  <c:v>2.6800000000000006</c:v>
                </c:pt>
                <c:pt idx="7821">
                  <c:v>2.6399999999999997</c:v>
                </c:pt>
                <c:pt idx="7822">
                  <c:v>2.62</c:v>
                </c:pt>
                <c:pt idx="7823">
                  <c:v>#N/A</c:v>
                </c:pt>
                <c:pt idx="7824">
                  <c:v>2.17</c:v>
                </c:pt>
                <c:pt idx="7825">
                  <c:v>2.79</c:v>
                </c:pt>
                <c:pt idx="7826">
                  <c:v>2.7800000000000002</c:v>
                </c:pt>
                <c:pt idx="7827">
                  <c:v>3.09</c:v>
                </c:pt>
                <c:pt idx="7828">
                  <c:v>1.9399999999999995</c:v>
                </c:pt>
                <c:pt idx="7829">
                  <c:v>2.5700000000000003</c:v>
                </c:pt>
                <c:pt idx="7830">
                  <c:v>2.8899999999999997</c:v>
                </c:pt>
                <c:pt idx="7831">
                  <c:v>2.94</c:v>
                </c:pt>
                <c:pt idx="7832">
                  <c:v>3.08</c:v>
                </c:pt>
                <c:pt idx="7833">
                  <c:v>3.01</c:v>
                </c:pt>
                <c:pt idx="7834">
                  <c:v>3.19</c:v>
                </c:pt>
                <c:pt idx="7835">
                  <c:v>3.53</c:v>
                </c:pt>
                <c:pt idx="7836">
                  <c:v>#N/A</c:v>
                </c:pt>
                <c:pt idx="7837">
                  <c:v>2.92</c:v>
                </c:pt>
                <c:pt idx="7838">
                  <c:v>2.2699999999999996</c:v>
                </c:pt>
                <c:pt idx="7839">
                  <c:v>3.05</c:v>
                </c:pt>
                <c:pt idx="7840">
                  <c:v>3.29</c:v>
                </c:pt>
                <c:pt idx="7841">
                  <c:v>3.16</c:v>
                </c:pt>
                <c:pt idx="7842">
                  <c:v>3.16</c:v>
                </c:pt>
                <c:pt idx="7843">
                  <c:v>3.32</c:v>
                </c:pt>
                <c:pt idx="7844">
                  <c:v>3.29</c:v>
                </c:pt>
                <c:pt idx="7845">
                  <c:v>2.9099999999999993</c:v>
                </c:pt>
                <c:pt idx="7846">
                  <c:v>3.3600000000000003</c:v>
                </c:pt>
                <c:pt idx="7847">
                  <c:v>3.46</c:v>
                </c:pt>
                <c:pt idx="7848">
                  <c:v>3.04</c:v>
                </c:pt>
                <c:pt idx="7849">
                  <c:v>3.1000000000000005</c:v>
                </c:pt>
                <c:pt idx="7850">
                  <c:v>3.31</c:v>
                </c:pt>
                <c:pt idx="7851">
                  <c:v>3.26</c:v>
                </c:pt>
                <c:pt idx="7852">
                  <c:v>3.3200000000000003</c:v>
                </c:pt>
                <c:pt idx="7853">
                  <c:v>3.4</c:v>
                </c:pt>
                <c:pt idx="7854">
                  <c:v>3.4000000000000004</c:v>
                </c:pt>
                <c:pt idx="7855">
                  <c:v>3.41</c:v>
                </c:pt>
                <c:pt idx="7856">
                  <c:v>#N/A</c:v>
                </c:pt>
                <c:pt idx="7857">
                  <c:v>2.66</c:v>
                </c:pt>
                <c:pt idx="7858">
                  <c:v>2.8499999999999996</c:v>
                </c:pt>
                <c:pt idx="7859">
                  <c:v>3.3100000000000005</c:v>
                </c:pt>
                <c:pt idx="7860">
                  <c:v>3.5500000000000003</c:v>
                </c:pt>
                <c:pt idx="7861">
                  <c:v>3.4299999999999997</c:v>
                </c:pt>
                <c:pt idx="7862">
                  <c:v>3.47</c:v>
                </c:pt>
                <c:pt idx="7863">
                  <c:v>3.4</c:v>
                </c:pt>
                <c:pt idx="7864">
                  <c:v>3.3899999999999997</c:v>
                </c:pt>
                <c:pt idx="7865">
                  <c:v>3.1399999999999997</c:v>
                </c:pt>
                <c:pt idx="7866">
                  <c:v>3.0599999999999996</c:v>
                </c:pt>
                <c:pt idx="7867">
                  <c:v>3.41</c:v>
                </c:pt>
                <c:pt idx="7868">
                  <c:v>3.57</c:v>
                </c:pt>
                <c:pt idx="7869">
                  <c:v>3.4299999999999997</c:v>
                </c:pt>
                <c:pt idx="7870">
                  <c:v>3.5300000000000002</c:v>
                </c:pt>
                <c:pt idx="7871">
                  <c:v>3.42</c:v>
                </c:pt>
                <c:pt idx="7872">
                  <c:v>3.5599999999999996</c:v>
                </c:pt>
                <c:pt idx="7873">
                  <c:v>3.6799999999999997</c:v>
                </c:pt>
                <c:pt idx="7874">
                  <c:v>3.68</c:v>
                </c:pt>
                <c:pt idx="7875">
                  <c:v>3.86</c:v>
                </c:pt>
                <c:pt idx="7876">
                  <c:v>3.41</c:v>
                </c:pt>
                <c:pt idx="7877">
                  <c:v>3.4800000000000004</c:v>
                </c:pt>
                <c:pt idx="7878">
                  <c:v>3.2199999999999998</c:v>
                </c:pt>
                <c:pt idx="7879">
                  <c:v>3.4800000000000004</c:v>
                </c:pt>
                <c:pt idx="7880">
                  <c:v>3.7399999999999998</c:v>
                </c:pt>
                <c:pt idx="7881">
                  <c:v>3.64</c:v>
                </c:pt>
                <c:pt idx="7882">
                  <c:v>3.6700000000000004</c:v>
                </c:pt>
                <c:pt idx="7883">
                  <c:v>3.58</c:v>
                </c:pt>
                <c:pt idx="7884">
                  <c:v>3.5</c:v>
                </c:pt>
                <c:pt idx="7885">
                  <c:v>3.69</c:v>
                </c:pt>
                <c:pt idx="7886">
                  <c:v>3.6</c:v>
                </c:pt>
                <c:pt idx="7887">
                  <c:v>3.4699999999999998</c:v>
                </c:pt>
                <c:pt idx="7888">
                  <c:v>2.4799999999999995</c:v>
                </c:pt>
                <c:pt idx="7889">
                  <c:v>3.3199999999999994</c:v>
                </c:pt>
                <c:pt idx="7890">
                  <c:v>3.4499999999999997</c:v>
                </c:pt>
                <c:pt idx="7891">
                  <c:v>3.42</c:v>
                </c:pt>
                <c:pt idx="7892">
                  <c:v>3.49</c:v>
                </c:pt>
                <c:pt idx="7893">
                  <c:v>3.5700000000000003</c:v>
                </c:pt>
                <c:pt idx="7894">
                  <c:v>3.59</c:v>
                </c:pt>
                <c:pt idx="7895">
                  <c:v>3.93</c:v>
                </c:pt>
                <c:pt idx="7896">
                  <c:v>3.59</c:v>
                </c:pt>
                <c:pt idx="7897">
                  <c:v>3.6699999999999995</c:v>
                </c:pt>
                <c:pt idx="7898">
                  <c:v>3.3500000000000005</c:v>
                </c:pt>
                <c:pt idx="7899">
                  <c:v>3.6700000000000004</c:v>
                </c:pt>
                <c:pt idx="7900">
                  <c:v>#N/A</c:v>
                </c:pt>
                <c:pt idx="7901">
                  <c:v>3.84</c:v>
                </c:pt>
                <c:pt idx="7902">
                  <c:v>3.75</c:v>
                </c:pt>
                <c:pt idx="7903">
                  <c:v>3.85</c:v>
                </c:pt>
                <c:pt idx="7904">
                  <c:v>3.9099999999999997</c:v>
                </c:pt>
                <c:pt idx="7905">
                  <c:v>3.92</c:v>
                </c:pt>
                <c:pt idx="7906">
                  <c:v>3.76</c:v>
                </c:pt>
                <c:pt idx="7907">
                  <c:v>4.07</c:v>
                </c:pt>
                <c:pt idx="7908">
                  <c:v>3.9799999999999995</c:v>
                </c:pt>
                <c:pt idx="7909">
                  <c:v>3.7600000000000002</c:v>
                </c:pt>
                <c:pt idx="7910">
                  <c:v>3.8099999999999996</c:v>
                </c:pt>
                <c:pt idx="7911">
                  <c:v>3.7800000000000002</c:v>
                </c:pt>
                <c:pt idx="7912">
                  <c:v>3.7899999999999996</c:v>
                </c:pt>
                <c:pt idx="7913">
                  <c:v>3.75</c:v>
                </c:pt>
                <c:pt idx="7914">
                  <c:v>3.75</c:v>
                </c:pt>
                <c:pt idx="7915">
                  <c:v>3.7</c:v>
                </c:pt>
                <c:pt idx="7916">
                  <c:v>3.5200000000000005</c:v>
                </c:pt>
                <c:pt idx="7917">
                  <c:v>3.6100000000000003</c:v>
                </c:pt>
                <c:pt idx="7918">
                  <c:v>2.9699999999999998</c:v>
                </c:pt>
                <c:pt idx="7919">
                  <c:v>3.4099999999999997</c:v>
                </c:pt>
                <c:pt idx="7920">
                  <c:v>3.3200000000000003</c:v>
                </c:pt>
                <c:pt idx="7921">
                  <c:v>3.4000000000000004</c:v>
                </c:pt>
                <c:pt idx="7922">
                  <c:v>3.4000000000000004</c:v>
                </c:pt>
                <c:pt idx="7923">
                  <c:v>3.5</c:v>
                </c:pt>
                <c:pt idx="7924">
                  <c:v>3.5399999999999996</c:v>
                </c:pt>
                <c:pt idx="7925">
                  <c:v>3.6099999999999994</c:v>
                </c:pt>
                <c:pt idx="7926">
                  <c:v>#N/A</c:v>
                </c:pt>
                <c:pt idx="7927">
                  <c:v>3.4400000000000004</c:v>
                </c:pt>
                <c:pt idx="7928">
                  <c:v>3.6600000000000006</c:v>
                </c:pt>
                <c:pt idx="7929">
                  <c:v>3.49</c:v>
                </c:pt>
                <c:pt idx="7930">
                  <c:v>3.5300000000000002</c:v>
                </c:pt>
                <c:pt idx="7931">
                  <c:v>3.4299999999999997</c:v>
                </c:pt>
                <c:pt idx="7932">
                  <c:v>3.4599999999999995</c:v>
                </c:pt>
                <c:pt idx="7933">
                  <c:v>3.52</c:v>
                </c:pt>
                <c:pt idx="7934">
                  <c:v>3.56</c:v>
                </c:pt>
                <c:pt idx="7935">
                  <c:v>3.6999999999999997</c:v>
                </c:pt>
                <c:pt idx="7936">
                  <c:v>3.5899999999999994</c:v>
                </c:pt>
                <c:pt idx="7937">
                  <c:v>3.7600000000000002</c:v>
                </c:pt>
                <c:pt idx="7938">
                  <c:v>3.3899999999999997</c:v>
                </c:pt>
                <c:pt idx="7939">
                  <c:v>3.5300000000000002</c:v>
                </c:pt>
                <c:pt idx="7940">
                  <c:v>3.64</c:v>
                </c:pt>
                <c:pt idx="7941">
                  <c:v>3.4000000000000004</c:v>
                </c:pt>
                <c:pt idx="7942">
                  <c:v>3.5</c:v>
                </c:pt>
                <c:pt idx="7943">
                  <c:v>3.5100000000000002</c:v>
                </c:pt>
                <c:pt idx="7944">
                  <c:v>3.4800000000000004</c:v>
                </c:pt>
                <c:pt idx="7945">
                  <c:v>3.58</c:v>
                </c:pt>
                <c:pt idx="7946">
                  <c:v>3.39</c:v>
                </c:pt>
                <c:pt idx="7947">
                  <c:v>3.55</c:v>
                </c:pt>
                <c:pt idx="7948">
                  <c:v>3.39</c:v>
                </c:pt>
                <c:pt idx="7949">
                  <c:v>3.2699999999999996</c:v>
                </c:pt>
                <c:pt idx="7950">
                  <c:v>3.4800000000000004</c:v>
                </c:pt>
                <c:pt idx="7951">
                  <c:v>3.3200000000000003</c:v>
                </c:pt>
                <c:pt idx="7952">
                  <c:v>2.6099999999999994</c:v>
                </c:pt>
                <c:pt idx="7953">
                  <c:v>3.2099999999999995</c:v>
                </c:pt>
                <c:pt idx="7954">
                  <c:v>3.4699999999999998</c:v>
                </c:pt>
                <c:pt idx="7955">
                  <c:v>#N/A</c:v>
                </c:pt>
                <c:pt idx="7956">
                  <c:v>3.7500000000000004</c:v>
                </c:pt>
                <c:pt idx="7957">
                  <c:v>3.52</c:v>
                </c:pt>
                <c:pt idx="7958">
                  <c:v>2.7199999999999998</c:v>
                </c:pt>
                <c:pt idx="7959">
                  <c:v>3.45</c:v>
                </c:pt>
                <c:pt idx="7960">
                  <c:v>3.7299999999999995</c:v>
                </c:pt>
                <c:pt idx="7961">
                  <c:v>3.69</c:v>
                </c:pt>
                <c:pt idx="7962">
                  <c:v>3.7199999999999998</c:v>
                </c:pt>
                <c:pt idx="7963">
                  <c:v>3.5200000000000005</c:v>
                </c:pt>
                <c:pt idx="7964">
                  <c:v>3.5500000000000003</c:v>
                </c:pt>
                <c:pt idx="7965">
                  <c:v>3.7800000000000002</c:v>
                </c:pt>
                <c:pt idx="7966">
                  <c:v>3.5800000000000005</c:v>
                </c:pt>
                <c:pt idx="7967">
                  <c:v>3.7399999999999998</c:v>
                </c:pt>
                <c:pt idx="7968">
                  <c:v>3.4499999999999997</c:v>
                </c:pt>
                <c:pt idx="7969">
                  <c:v>3.4299999999999997</c:v>
                </c:pt>
                <c:pt idx="7970">
                  <c:v>3.6500000000000004</c:v>
                </c:pt>
                <c:pt idx="7971">
                  <c:v>3.4000000000000004</c:v>
                </c:pt>
                <c:pt idx="7972">
                  <c:v>3.36</c:v>
                </c:pt>
                <c:pt idx="7973">
                  <c:v>3.4499999999999997</c:v>
                </c:pt>
                <c:pt idx="7974">
                  <c:v>3.5200000000000005</c:v>
                </c:pt>
                <c:pt idx="7975">
                  <c:v>3.3499999999999996</c:v>
                </c:pt>
                <c:pt idx="7976">
                  <c:v>3.3499999999999996</c:v>
                </c:pt>
                <c:pt idx="7977">
                  <c:v>3.3800000000000003</c:v>
                </c:pt>
                <c:pt idx="7978">
                  <c:v>3.2899999999999996</c:v>
                </c:pt>
                <c:pt idx="7979">
                  <c:v>3.3100000000000005</c:v>
                </c:pt>
                <c:pt idx="7980">
                  <c:v>3.37</c:v>
                </c:pt>
                <c:pt idx="7981">
                  <c:v>3.1999999999999997</c:v>
                </c:pt>
                <c:pt idx="7982">
                  <c:v>3.27</c:v>
                </c:pt>
                <c:pt idx="7983">
                  <c:v>3.2600000000000002</c:v>
                </c:pt>
                <c:pt idx="7984">
                  <c:v>3.25</c:v>
                </c:pt>
                <c:pt idx="7985">
                  <c:v>3.31</c:v>
                </c:pt>
                <c:pt idx="7986">
                  <c:v>3.0199999999999996</c:v>
                </c:pt>
                <c:pt idx="7987">
                  <c:v>3.2200000000000006</c:v>
                </c:pt>
                <c:pt idx="7988">
                  <c:v>2.9099999999999997</c:v>
                </c:pt>
                <c:pt idx="7989">
                  <c:v>3.09</c:v>
                </c:pt>
                <c:pt idx="7990">
                  <c:v>3.33</c:v>
                </c:pt>
                <c:pt idx="7991">
                  <c:v>3.3299999999999996</c:v>
                </c:pt>
                <c:pt idx="7992">
                  <c:v>3.4400000000000004</c:v>
                </c:pt>
                <c:pt idx="7993">
                  <c:v>3.3699999999999997</c:v>
                </c:pt>
                <c:pt idx="7994">
                  <c:v>3.28</c:v>
                </c:pt>
                <c:pt idx="7995">
                  <c:v>3.35</c:v>
                </c:pt>
                <c:pt idx="7996">
                  <c:v>3.1100000000000003</c:v>
                </c:pt>
                <c:pt idx="7997">
                  <c:v>3.1699999999999995</c:v>
                </c:pt>
                <c:pt idx="7998">
                  <c:v>3.33</c:v>
                </c:pt>
                <c:pt idx="7999">
                  <c:v>3.21</c:v>
                </c:pt>
                <c:pt idx="8000">
                  <c:v>3.3800000000000003</c:v>
                </c:pt>
                <c:pt idx="8001">
                  <c:v>#N/A</c:v>
                </c:pt>
                <c:pt idx="8002">
                  <c:v>3.16</c:v>
                </c:pt>
                <c:pt idx="8003">
                  <c:v>3.2299999999999995</c:v>
                </c:pt>
                <c:pt idx="8004">
                  <c:v>3.2499999999999996</c:v>
                </c:pt>
                <c:pt idx="8005">
                  <c:v>3.3600000000000003</c:v>
                </c:pt>
                <c:pt idx="8006">
                  <c:v>3.1</c:v>
                </c:pt>
                <c:pt idx="8007">
                  <c:v>3.2</c:v>
                </c:pt>
                <c:pt idx="8008">
                  <c:v>1.9299999999999997</c:v>
                </c:pt>
                <c:pt idx="8009">
                  <c:v>3.18</c:v>
                </c:pt>
                <c:pt idx="8010">
                  <c:v>3.39</c:v>
                </c:pt>
                <c:pt idx="8011">
                  <c:v>3.32</c:v>
                </c:pt>
                <c:pt idx="8012">
                  <c:v>3.46</c:v>
                </c:pt>
                <c:pt idx="8013">
                  <c:v>3.48</c:v>
                </c:pt>
                <c:pt idx="8014">
                  <c:v>3.3300000000000005</c:v>
                </c:pt>
                <c:pt idx="8015">
                  <c:v>3.22</c:v>
                </c:pt>
                <c:pt idx="8016">
                  <c:v>2.92</c:v>
                </c:pt>
                <c:pt idx="8017">
                  <c:v>3.1100000000000003</c:v>
                </c:pt>
                <c:pt idx="8018">
                  <c:v>1.9000000000000004</c:v>
                </c:pt>
                <c:pt idx="8019">
                  <c:v>2.6500000000000004</c:v>
                </c:pt>
                <c:pt idx="8020">
                  <c:v>3.11</c:v>
                </c:pt>
                <c:pt idx="8021">
                  <c:v>3.02</c:v>
                </c:pt>
                <c:pt idx="8022">
                  <c:v>3.1999999999999997</c:v>
                </c:pt>
                <c:pt idx="8023">
                  <c:v>3.4</c:v>
                </c:pt>
                <c:pt idx="8024">
                  <c:v>3.37</c:v>
                </c:pt>
                <c:pt idx="8025">
                  <c:v>3.5499999999999994</c:v>
                </c:pt>
                <c:pt idx="8026">
                  <c:v>#N/A</c:v>
                </c:pt>
                <c:pt idx="8027">
                  <c:v>2.98</c:v>
                </c:pt>
                <c:pt idx="8028">
                  <c:v>2.5499999999999998</c:v>
                </c:pt>
                <c:pt idx="8029">
                  <c:v>3.1300000000000003</c:v>
                </c:pt>
                <c:pt idx="8030">
                  <c:v>3.6099999999999994</c:v>
                </c:pt>
                <c:pt idx="8031">
                  <c:v>3.6400000000000006</c:v>
                </c:pt>
                <c:pt idx="8032">
                  <c:v>3.89</c:v>
                </c:pt>
                <c:pt idx="8033">
                  <c:v>3.8499999999999996</c:v>
                </c:pt>
                <c:pt idx="8034">
                  <c:v>3.7800000000000002</c:v>
                </c:pt>
                <c:pt idx="8035">
                  <c:v>3.93</c:v>
                </c:pt>
                <c:pt idx="8036">
                  <c:v>3.71</c:v>
                </c:pt>
                <c:pt idx="8037">
                  <c:v>3.87</c:v>
                </c:pt>
                <c:pt idx="8038">
                  <c:v>3.6999999999999997</c:v>
                </c:pt>
                <c:pt idx="8039">
                  <c:v>3.63</c:v>
                </c:pt>
                <c:pt idx="8040">
                  <c:v>3.76</c:v>
                </c:pt>
                <c:pt idx="8041">
                  <c:v>3.67</c:v>
                </c:pt>
                <c:pt idx="8042">
                  <c:v>3.7800000000000002</c:v>
                </c:pt>
                <c:pt idx="8043">
                  <c:v>3.9099999999999997</c:v>
                </c:pt>
                <c:pt idx="8044">
                  <c:v>3.95</c:v>
                </c:pt>
                <c:pt idx="8045">
                  <c:v>4.1099999999999994</c:v>
                </c:pt>
                <c:pt idx="8046">
                  <c:v>4.0199999999999996</c:v>
                </c:pt>
                <c:pt idx="8047">
                  <c:v>3.98</c:v>
                </c:pt>
                <c:pt idx="8048">
                  <c:v>#N/A</c:v>
                </c:pt>
                <c:pt idx="8049">
                  <c:v>3.75</c:v>
                </c:pt>
                <c:pt idx="8050">
                  <c:v>3.97</c:v>
                </c:pt>
                <c:pt idx="8051">
                  <c:v>3.6200000000000006</c:v>
                </c:pt>
                <c:pt idx="8052">
                  <c:v>3.8000000000000003</c:v>
                </c:pt>
                <c:pt idx="8053">
                  <c:v>3.89</c:v>
                </c:pt>
                <c:pt idx="8054">
                  <c:v>3.8699999999999997</c:v>
                </c:pt>
                <c:pt idx="8055">
                  <c:v>3.94</c:v>
                </c:pt>
                <c:pt idx="8056">
                  <c:v>3.97</c:v>
                </c:pt>
                <c:pt idx="8057">
                  <c:v>4.24</c:v>
                </c:pt>
                <c:pt idx="8058">
                  <c:v>2.2400000000000002</c:v>
                </c:pt>
                <c:pt idx="8059">
                  <c:v>#N/A</c:v>
                </c:pt>
                <c:pt idx="8060">
                  <c:v>3.8</c:v>
                </c:pt>
                <c:pt idx="8061">
                  <c:v>3.5</c:v>
                </c:pt>
                <c:pt idx="8062">
                  <c:v>3.7700000000000005</c:v>
                </c:pt>
                <c:pt idx="8063">
                  <c:v>3.9399999999999995</c:v>
                </c:pt>
                <c:pt idx="8064">
                  <c:v>3.91</c:v>
                </c:pt>
                <c:pt idx="8065">
                  <c:v>3.98</c:v>
                </c:pt>
                <c:pt idx="8066">
                  <c:v>3.8600000000000003</c:v>
                </c:pt>
                <c:pt idx="8067">
                  <c:v>3.9600000000000004</c:v>
                </c:pt>
                <c:pt idx="8068">
                  <c:v>3.46</c:v>
                </c:pt>
                <c:pt idx="8069">
                  <c:v>3.6899999999999995</c:v>
                </c:pt>
                <c:pt idx="8070">
                  <c:v>4.04</c:v>
                </c:pt>
                <c:pt idx="8071">
                  <c:v>3.84</c:v>
                </c:pt>
                <c:pt idx="8072">
                  <c:v>3.66</c:v>
                </c:pt>
                <c:pt idx="8073">
                  <c:v>3.7499999999999996</c:v>
                </c:pt>
                <c:pt idx="8074">
                  <c:v>3.7999999999999994</c:v>
                </c:pt>
                <c:pt idx="8075">
                  <c:v>4.0299999999999994</c:v>
                </c:pt>
                <c:pt idx="8076">
                  <c:v>3.65</c:v>
                </c:pt>
                <c:pt idx="8077">
                  <c:v>3.68</c:v>
                </c:pt>
                <c:pt idx="8078">
                  <c:v>3.3</c:v>
                </c:pt>
                <c:pt idx="8079">
                  <c:v>3.8400000000000003</c:v>
                </c:pt>
                <c:pt idx="8080">
                  <c:v>#N/A</c:v>
                </c:pt>
                <c:pt idx="8081">
                  <c:v>3.4499999999999997</c:v>
                </c:pt>
                <c:pt idx="8082">
                  <c:v>3.95</c:v>
                </c:pt>
                <c:pt idx="8083">
                  <c:v>4.08</c:v>
                </c:pt>
                <c:pt idx="8084">
                  <c:v>4.04</c:v>
                </c:pt>
                <c:pt idx="8085">
                  <c:v>#N/A</c:v>
                </c:pt>
                <c:pt idx="8086">
                  <c:v>2.9999999999999996</c:v>
                </c:pt>
                <c:pt idx="8087">
                  <c:v>3.2800000000000002</c:v>
                </c:pt>
                <c:pt idx="8088">
                  <c:v>3.01</c:v>
                </c:pt>
                <c:pt idx="8089">
                  <c:v>3.51</c:v>
                </c:pt>
                <c:pt idx="8090">
                  <c:v>3.82</c:v>
                </c:pt>
                <c:pt idx="8091">
                  <c:v>3.65</c:v>
                </c:pt>
                <c:pt idx="8092">
                  <c:v>3.8099999999999996</c:v>
                </c:pt>
                <c:pt idx="8093">
                  <c:v>3.84</c:v>
                </c:pt>
                <c:pt idx="8094">
                  <c:v>3.68</c:v>
                </c:pt>
                <c:pt idx="8095">
                  <c:v>3.6399999999999997</c:v>
                </c:pt>
                <c:pt idx="8096">
                  <c:v>#N/A</c:v>
                </c:pt>
                <c:pt idx="8097">
                  <c:v>3.2399999999999998</c:v>
                </c:pt>
                <c:pt idx="8098">
                  <c:v>3.0500000000000003</c:v>
                </c:pt>
                <c:pt idx="8099">
                  <c:v>3.55</c:v>
                </c:pt>
                <c:pt idx="8100">
                  <c:v>3.7100000000000004</c:v>
                </c:pt>
                <c:pt idx="8101">
                  <c:v>3.4200000000000004</c:v>
                </c:pt>
                <c:pt idx="8102">
                  <c:v>3.54</c:v>
                </c:pt>
                <c:pt idx="8103">
                  <c:v>3.5400000000000005</c:v>
                </c:pt>
                <c:pt idx="8104">
                  <c:v>3.47</c:v>
                </c:pt>
                <c:pt idx="8105">
                  <c:v>3.3699999999999997</c:v>
                </c:pt>
                <c:pt idx="8106">
                  <c:v>3.13</c:v>
                </c:pt>
                <c:pt idx="8107">
                  <c:v>3.28</c:v>
                </c:pt>
                <c:pt idx="8108">
                  <c:v>2.89</c:v>
                </c:pt>
                <c:pt idx="8109">
                  <c:v>3.3099999999999996</c:v>
                </c:pt>
                <c:pt idx="8110">
                  <c:v>3.45</c:v>
                </c:pt>
                <c:pt idx="8111">
                  <c:v>3.43</c:v>
                </c:pt>
                <c:pt idx="8112">
                  <c:v>3.5100000000000002</c:v>
                </c:pt>
                <c:pt idx="8113">
                  <c:v>3.5200000000000005</c:v>
                </c:pt>
                <c:pt idx="8114">
                  <c:v>3.4</c:v>
                </c:pt>
                <c:pt idx="8115">
                  <c:v>3.3999999999999995</c:v>
                </c:pt>
                <c:pt idx="8116">
                  <c:v>#N/A</c:v>
                </c:pt>
                <c:pt idx="8117">
                  <c:v>2.75</c:v>
                </c:pt>
                <c:pt idx="8118">
                  <c:v>3.1900000000000004</c:v>
                </c:pt>
                <c:pt idx="8119">
                  <c:v>3.19</c:v>
                </c:pt>
                <c:pt idx="8120">
                  <c:v>3.2900000000000005</c:v>
                </c:pt>
                <c:pt idx="8121">
                  <c:v>3.13</c:v>
                </c:pt>
                <c:pt idx="8122">
                  <c:v>3.01</c:v>
                </c:pt>
                <c:pt idx="8123">
                  <c:v>3.0999999999999996</c:v>
                </c:pt>
                <c:pt idx="8124">
                  <c:v>3.0000000000000004</c:v>
                </c:pt>
                <c:pt idx="8125">
                  <c:v>2.85</c:v>
                </c:pt>
                <c:pt idx="8126">
                  <c:v>2.2900000000000005</c:v>
                </c:pt>
                <c:pt idx="8127">
                  <c:v>2.7600000000000002</c:v>
                </c:pt>
                <c:pt idx="8128">
                  <c:v>2.59</c:v>
                </c:pt>
                <c:pt idx="8129">
                  <c:v>2.73</c:v>
                </c:pt>
                <c:pt idx="8130">
                  <c:v>2.8800000000000003</c:v>
                </c:pt>
                <c:pt idx="8131">
                  <c:v>2.7899999999999996</c:v>
                </c:pt>
                <c:pt idx="8132">
                  <c:v>2.93</c:v>
                </c:pt>
                <c:pt idx="8133">
                  <c:v>3.01</c:v>
                </c:pt>
                <c:pt idx="8134">
                  <c:v>2.96</c:v>
                </c:pt>
                <c:pt idx="8135">
                  <c:v>3.18</c:v>
                </c:pt>
                <c:pt idx="8136">
                  <c:v>3.01</c:v>
                </c:pt>
                <c:pt idx="8137">
                  <c:v>3.3399999999999994</c:v>
                </c:pt>
                <c:pt idx="8138">
                  <c:v>2.4399999999999995</c:v>
                </c:pt>
                <c:pt idx="8139">
                  <c:v>2.9</c:v>
                </c:pt>
                <c:pt idx="8140">
                  <c:v>3.0700000000000003</c:v>
                </c:pt>
                <c:pt idx="8141">
                  <c:v>2.9699999999999998</c:v>
                </c:pt>
                <c:pt idx="8142">
                  <c:v>2.98</c:v>
                </c:pt>
                <c:pt idx="8143">
                  <c:v>3.0300000000000002</c:v>
                </c:pt>
                <c:pt idx="8144">
                  <c:v>2.9300000000000006</c:v>
                </c:pt>
                <c:pt idx="8145">
                  <c:v>3.05</c:v>
                </c:pt>
                <c:pt idx="8146">
                  <c:v>2.7199999999999998</c:v>
                </c:pt>
                <c:pt idx="8147">
                  <c:v>3.1099999999999994</c:v>
                </c:pt>
                <c:pt idx="8148">
                  <c:v>2.2000000000000002</c:v>
                </c:pt>
                <c:pt idx="8149">
                  <c:v>2.7499999999999996</c:v>
                </c:pt>
                <c:pt idx="8150">
                  <c:v>3.0300000000000002</c:v>
                </c:pt>
                <c:pt idx="8151">
                  <c:v>2.98</c:v>
                </c:pt>
                <c:pt idx="8152">
                  <c:v>3.11</c:v>
                </c:pt>
                <c:pt idx="8153">
                  <c:v>3.14</c:v>
                </c:pt>
                <c:pt idx="8154">
                  <c:v>3.03</c:v>
                </c:pt>
                <c:pt idx="8155">
                  <c:v>#N/A</c:v>
                </c:pt>
                <c:pt idx="8156">
                  <c:v>2.81</c:v>
                </c:pt>
                <c:pt idx="8157">
                  <c:v>2.9499999999999997</c:v>
                </c:pt>
                <c:pt idx="8158">
                  <c:v>2.8700000000000006</c:v>
                </c:pt>
                <c:pt idx="8159">
                  <c:v>2.73</c:v>
                </c:pt>
                <c:pt idx="8160">
                  <c:v>3.05</c:v>
                </c:pt>
                <c:pt idx="8161">
                  <c:v>2.93</c:v>
                </c:pt>
                <c:pt idx="8162">
                  <c:v>3.0300000000000002</c:v>
                </c:pt>
                <c:pt idx="8163">
                  <c:v>2.91</c:v>
                </c:pt>
                <c:pt idx="8164">
                  <c:v>2.8799999999999994</c:v>
                </c:pt>
                <c:pt idx="8165">
                  <c:v>3.0399999999999996</c:v>
                </c:pt>
                <c:pt idx="8166">
                  <c:v>2.95</c:v>
                </c:pt>
                <c:pt idx="8167">
                  <c:v>3.2999999999999994</c:v>
                </c:pt>
                <c:pt idx="8168">
                  <c:v>3.1500000000000004</c:v>
                </c:pt>
                <c:pt idx="8169">
                  <c:v>3.0500000000000003</c:v>
                </c:pt>
                <c:pt idx="8170">
                  <c:v>3.04</c:v>
                </c:pt>
                <c:pt idx="8171">
                  <c:v>2.93</c:v>
                </c:pt>
                <c:pt idx="8172">
                  <c:v>2.98</c:v>
                </c:pt>
                <c:pt idx="8173">
                  <c:v>3.03</c:v>
                </c:pt>
                <c:pt idx="8174">
                  <c:v>3.01</c:v>
                </c:pt>
                <c:pt idx="8175">
                  <c:v>3.09</c:v>
                </c:pt>
                <c:pt idx="8176">
                  <c:v>2.8999999999999995</c:v>
                </c:pt>
                <c:pt idx="8177">
                  <c:v>2.9099999999999997</c:v>
                </c:pt>
                <c:pt idx="8178">
                  <c:v>3.01</c:v>
                </c:pt>
                <c:pt idx="8179">
                  <c:v>3.0499999999999994</c:v>
                </c:pt>
                <c:pt idx="8180">
                  <c:v>3.0900000000000003</c:v>
                </c:pt>
                <c:pt idx="8181">
                  <c:v>2.7300000000000004</c:v>
                </c:pt>
                <c:pt idx="8182">
                  <c:v>3.18</c:v>
                </c:pt>
                <c:pt idx="8183">
                  <c:v>3.1700000000000004</c:v>
                </c:pt>
                <c:pt idx="8184">
                  <c:v>3.1199999999999997</c:v>
                </c:pt>
                <c:pt idx="8185">
                  <c:v>3.2</c:v>
                </c:pt>
                <c:pt idx="8186">
                  <c:v>3.0100000000000002</c:v>
                </c:pt>
                <c:pt idx="8187">
                  <c:v>2.96</c:v>
                </c:pt>
                <c:pt idx="8188">
                  <c:v>2.8600000000000003</c:v>
                </c:pt>
                <c:pt idx="8189">
                  <c:v>3.0000000000000004</c:v>
                </c:pt>
                <c:pt idx="8190">
                  <c:v>3.14</c:v>
                </c:pt>
                <c:pt idx="8191">
                  <c:v>#N/A</c:v>
                </c:pt>
                <c:pt idx="8192">
                  <c:v>2.74</c:v>
                </c:pt>
                <c:pt idx="8193">
                  <c:v>2.9399999999999995</c:v>
                </c:pt>
                <c:pt idx="8194">
                  <c:v>2.9899999999999998</c:v>
                </c:pt>
                <c:pt idx="8195">
                  <c:v>3.1300000000000003</c:v>
                </c:pt>
                <c:pt idx="8196">
                  <c:v>2.94</c:v>
                </c:pt>
                <c:pt idx="8197">
                  <c:v>3.3699999999999997</c:v>
                </c:pt>
                <c:pt idx="8198">
                  <c:v>3.1500000000000004</c:v>
                </c:pt>
                <c:pt idx="8199">
                  <c:v>3.0600000000000005</c:v>
                </c:pt>
                <c:pt idx="8200">
                  <c:v>3.0399999999999996</c:v>
                </c:pt>
                <c:pt idx="8201">
                  <c:v>2.9099999999999997</c:v>
                </c:pt>
                <c:pt idx="8202">
                  <c:v>2.82</c:v>
                </c:pt>
                <c:pt idx="8203">
                  <c:v>2.92</c:v>
                </c:pt>
                <c:pt idx="8204">
                  <c:v>2.9099999999999997</c:v>
                </c:pt>
                <c:pt idx="8205">
                  <c:v>3.0599999999999996</c:v>
                </c:pt>
                <c:pt idx="8206">
                  <c:v>2.89</c:v>
                </c:pt>
                <c:pt idx="8207">
                  <c:v>2.93</c:v>
                </c:pt>
                <c:pt idx="8208">
                  <c:v>2.67</c:v>
                </c:pt>
                <c:pt idx="8209">
                  <c:v>2.86</c:v>
                </c:pt>
                <c:pt idx="8210">
                  <c:v>2.88</c:v>
                </c:pt>
                <c:pt idx="8211">
                  <c:v>2.7199999999999998</c:v>
                </c:pt>
                <c:pt idx="8212">
                  <c:v>2.79</c:v>
                </c:pt>
                <c:pt idx="8213">
                  <c:v>1.88</c:v>
                </c:pt>
                <c:pt idx="8214">
                  <c:v>2.5299999999999998</c:v>
                </c:pt>
                <c:pt idx="8215">
                  <c:v>2.8</c:v>
                </c:pt>
                <c:pt idx="8216">
                  <c:v>#N/A</c:v>
                </c:pt>
                <c:pt idx="8217">
                  <c:v>2.61</c:v>
                </c:pt>
                <c:pt idx="8218">
                  <c:v>2.4099999999999997</c:v>
                </c:pt>
                <c:pt idx="8219">
                  <c:v>2.6900000000000004</c:v>
                </c:pt>
                <c:pt idx="8220">
                  <c:v>2.8</c:v>
                </c:pt>
                <c:pt idx="8221">
                  <c:v>2.63</c:v>
                </c:pt>
                <c:pt idx="8222">
                  <c:v>2.79</c:v>
                </c:pt>
                <c:pt idx="8223">
                  <c:v>2.7499999999999996</c:v>
                </c:pt>
                <c:pt idx="8224">
                  <c:v>2.59</c:v>
                </c:pt>
                <c:pt idx="8225">
                  <c:v>2.7399999999999998</c:v>
                </c:pt>
                <c:pt idx="8226">
                  <c:v>2.58</c:v>
                </c:pt>
                <c:pt idx="8227">
                  <c:v>2.67</c:v>
                </c:pt>
                <c:pt idx="8228">
                  <c:v>2.4700000000000002</c:v>
                </c:pt>
                <c:pt idx="8229">
                  <c:v>2.7800000000000002</c:v>
                </c:pt>
                <c:pt idx="8230">
                  <c:v>2.96</c:v>
                </c:pt>
                <c:pt idx="8231">
                  <c:v>2.82</c:v>
                </c:pt>
                <c:pt idx="8232">
                  <c:v>2.91</c:v>
                </c:pt>
                <c:pt idx="8233">
                  <c:v>2.9200000000000004</c:v>
                </c:pt>
                <c:pt idx="8234">
                  <c:v>2.7699999999999996</c:v>
                </c:pt>
                <c:pt idx="8235">
                  <c:v>2.7600000000000002</c:v>
                </c:pt>
                <c:pt idx="8236">
                  <c:v>2.59</c:v>
                </c:pt>
                <c:pt idx="8237">
                  <c:v>2.77</c:v>
                </c:pt>
                <c:pt idx="8238">
                  <c:v>2.73</c:v>
                </c:pt>
                <c:pt idx="8239">
                  <c:v>2.8100000000000005</c:v>
                </c:pt>
                <c:pt idx="8240">
                  <c:v>2.9000000000000004</c:v>
                </c:pt>
                <c:pt idx="8241">
                  <c:v>2.7800000000000002</c:v>
                </c:pt>
                <c:pt idx="8242">
                  <c:v>2.8600000000000003</c:v>
                </c:pt>
                <c:pt idx="8243">
                  <c:v>2.83</c:v>
                </c:pt>
                <c:pt idx="8244">
                  <c:v>2.7999999999999994</c:v>
                </c:pt>
                <c:pt idx="8245">
                  <c:v>2.7199999999999998</c:v>
                </c:pt>
                <c:pt idx="8246">
                  <c:v>2.34</c:v>
                </c:pt>
                <c:pt idx="8247">
                  <c:v>2.6</c:v>
                </c:pt>
                <c:pt idx="8248">
                  <c:v>2.6700000000000004</c:v>
                </c:pt>
                <c:pt idx="8249">
                  <c:v>2.6199999999999997</c:v>
                </c:pt>
                <c:pt idx="8250">
                  <c:v>2.66</c:v>
                </c:pt>
                <c:pt idx="8251">
                  <c:v>2.59</c:v>
                </c:pt>
                <c:pt idx="8252">
                  <c:v>2.59</c:v>
                </c:pt>
                <c:pt idx="8253">
                  <c:v>2.48</c:v>
                </c:pt>
                <c:pt idx="8254">
                  <c:v>2.36</c:v>
                </c:pt>
                <c:pt idx="8255">
                  <c:v>2.4900000000000002</c:v>
                </c:pt>
                <c:pt idx="8256">
                  <c:v>2.3300000000000005</c:v>
                </c:pt>
                <c:pt idx="8257">
                  <c:v>2.2600000000000002</c:v>
                </c:pt>
                <c:pt idx="8258">
                  <c:v>2.21</c:v>
                </c:pt>
                <c:pt idx="8259">
                  <c:v>2.3800000000000003</c:v>
                </c:pt>
                <c:pt idx="8260">
                  <c:v>2.3699999999999997</c:v>
                </c:pt>
                <c:pt idx="8261">
                  <c:v>#N/A</c:v>
                </c:pt>
                <c:pt idx="8262">
                  <c:v>2.1200000000000006</c:v>
                </c:pt>
                <c:pt idx="8263">
                  <c:v>2.2100000000000004</c:v>
                </c:pt>
                <c:pt idx="8264">
                  <c:v>2.3599999999999994</c:v>
                </c:pt>
                <c:pt idx="8265">
                  <c:v>2.35</c:v>
                </c:pt>
                <c:pt idx="8266">
                  <c:v>2.21</c:v>
                </c:pt>
                <c:pt idx="8267">
                  <c:v>2.37</c:v>
                </c:pt>
                <c:pt idx="8268">
                  <c:v>2.0099999999999998</c:v>
                </c:pt>
                <c:pt idx="8269">
                  <c:v>2.27</c:v>
                </c:pt>
                <c:pt idx="8270">
                  <c:v>2.3899999999999997</c:v>
                </c:pt>
                <c:pt idx="8271">
                  <c:v>2.04</c:v>
                </c:pt>
                <c:pt idx="8272">
                  <c:v>2.2399999999999998</c:v>
                </c:pt>
                <c:pt idx="8273">
                  <c:v>2.31</c:v>
                </c:pt>
                <c:pt idx="8274">
                  <c:v>2.36</c:v>
                </c:pt>
                <c:pt idx="8275">
                  <c:v>2.4299999999999997</c:v>
                </c:pt>
                <c:pt idx="8276">
                  <c:v>2.1399999999999997</c:v>
                </c:pt>
                <c:pt idx="8277">
                  <c:v>2.2000000000000002</c:v>
                </c:pt>
                <c:pt idx="8278">
                  <c:v>2.2499999999999996</c:v>
                </c:pt>
                <c:pt idx="8279">
                  <c:v>1.4100000000000001</c:v>
                </c:pt>
                <c:pt idx="8280">
                  <c:v>2.15</c:v>
                </c:pt>
                <c:pt idx="8281">
                  <c:v>2.23</c:v>
                </c:pt>
                <c:pt idx="8282">
                  <c:v>2.3099999999999996</c:v>
                </c:pt>
                <c:pt idx="8283">
                  <c:v>2.3699999999999997</c:v>
                </c:pt>
                <c:pt idx="8284">
                  <c:v>2.38</c:v>
                </c:pt>
                <c:pt idx="8285">
                  <c:v>2.3899999999999997</c:v>
                </c:pt>
                <c:pt idx="8286">
                  <c:v>#N/A</c:v>
                </c:pt>
                <c:pt idx="8287">
                  <c:v>2.1999999999999997</c:v>
                </c:pt>
                <c:pt idx="8288">
                  <c:v>2.4199999999999995</c:v>
                </c:pt>
                <c:pt idx="8289">
                  <c:v>2.2400000000000002</c:v>
                </c:pt>
                <c:pt idx="8290">
                  <c:v>2.2200000000000002</c:v>
                </c:pt>
                <c:pt idx="8291">
                  <c:v>2.2399999999999998</c:v>
                </c:pt>
                <c:pt idx="8292">
                  <c:v>2.3299999999999996</c:v>
                </c:pt>
                <c:pt idx="8293">
                  <c:v>2.3499999999999996</c:v>
                </c:pt>
                <c:pt idx="8294">
                  <c:v>2.4099999999999997</c:v>
                </c:pt>
                <c:pt idx="8295">
                  <c:v>2.4699999999999998</c:v>
                </c:pt>
                <c:pt idx="8296">
                  <c:v>2.2999999999999998</c:v>
                </c:pt>
                <c:pt idx="8297">
                  <c:v>2.4</c:v>
                </c:pt>
                <c:pt idx="8298">
                  <c:v>2.6200000000000006</c:v>
                </c:pt>
                <c:pt idx="8299">
                  <c:v>2.37</c:v>
                </c:pt>
                <c:pt idx="8300">
                  <c:v>2.4</c:v>
                </c:pt>
                <c:pt idx="8301">
                  <c:v>2.4099999999999997</c:v>
                </c:pt>
                <c:pt idx="8302">
                  <c:v>2.61</c:v>
                </c:pt>
                <c:pt idx="8303">
                  <c:v>2.69</c:v>
                </c:pt>
                <c:pt idx="8304">
                  <c:v>2.6799999999999997</c:v>
                </c:pt>
                <c:pt idx="8305">
                  <c:v>2.8</c:v>
                </c:pt>
                <c:pt idx="8306">
                  <c:v>2.66</c:v>
                </c:pt>
                <c:pt idx="8307">
                  <c:v>2.6899999999999995</c:v>
                </c:pt>
                <c:pt idx="8308">
                  <c:v>2.8099999999999996</c:v>
                </c:pt>
                <c:pt idx="8309">
                  <c:v>#N/A</c:v>
                </c:pt>
                <c:pt idx="8310">
                  <c:v>2.6300000000000003</c:v>
                </c:pt>
                <c:pt idx="8311">
                  <c:v>2.4600000000000004</c:v>
                </c:pt>
                <c:pt idx="8312">
                  <c:v>2.64</c:v>
                </c:pt>
                <c:pt idx="8313">
                  <c:v>2.66</c:v>
                </c:pt>
                <c:pt idx="8314">
                  <c:v>2.7299999999999995</c:v>
                </c:pt>
                <c:pt idx="8315">
                  <c:v>2.9</c:v>
                </c:pt>
                <c:pt idx="8316">
                  <c:v>2.84</c:v>
                </c:pt>
                <c:pt idx="8317">
                  <c:v>2.8800000000000003</c:v>
                </c:pt>
                <c:pt idx="8318">
                  <c:v>2.81</c:v>
                </c:pt>
                <c:pt idx="8319">
                  <c:v>#N/A</c:v>
                </c:pt>
                <c:pt idx="8320">
                  <c:v>2.6900000000000004</c:v>
                </c:pt>
                <c:pt idx="8321">
                  <c:v>2.6399999999999997</c:v>
                </c:pt>
                <c:pt idx="8322">
                  <c:v>2.67</c:v>
                </c:pt>
                <c:pt idx="8323">
                  <c:v>2.7500000000000004</c:v>
                </c:pt>
                <c:pt idx="8324">
                  <c:v>2.7699999999999996</c:v>
                </c:pt>
                <c:pt idx="8325">
                  <c:v>2.84</c:v>
                </c:pt>
                <c:pt idx="8326">
                  <c:v>2.7499999999999996</c:v>
                </c:pt>
                <c:pt idx="8327">
                  <c:v>3.04</c:v>
                </c:pt>
                <c:pt idx="8328">
                  <c:v>2.84</c:v>
                </c:pt>
                <c:pt idx="8329">
                  <c:v>2.7399999999999998</c:v>
                </c:pt>
                <c:pt idx="8330">
                  <c:v>2.8300000000000005</c:v>
                </c:pt>
                <c:pt idx="8331">
                  <c:v>2.8200000000000003</c:v>
                </c:pt>
                <c:pt idx="8332">
                  <c:v>2.87</c:v>
                </c:pt>
                <c:pt idx="8333">
                  <c:v>2.77</c:v>
                </c:pt>
                <c:pt idx="8334">
                  <c:v>2.81</c:v>
                </c:pt>
                <c:pt idx="8335">
                  <c:v>2.8699999999999997</c:v>
                </c:pt>
                <c:pt idx="8336">
                  <c:v>2.8000000000000003</c:v>
                </c:pt>
                <c:pt idx="8337">
                  <c:v>2.8799999999999994</c:v>
                </c:pt>
                <c:pt idx="8338">
                  <c:v>2.66</c:v>
                </c:pt>
                <c:pt idx="8339">
                  <c:v>2.67</c:v>
                </c:pt>
                <c:pt idx="8340">
                  <c:v>#N/A</c:v>
                </c:pt>
                <c:pt idx="8341">
                  <c:v>2.61</c:v>
                </c:pt>
                <c:pt idx="8342">
                  <c:v>2.7399999999999998</c:v>
                </c:pt>
                <c:pt idx="8343">
                  <c:v>2.89</c:v>
                </c:pt>
                <c:pt idx="8344">
                  <c:v>3.0000000000000004</c:v>
                </c:pt>
                <c:pt idx="8345">
                  <c:v>2.98</c:v>
                </c:pt>
                <c:pt idx="8346">
                  <c:v>2.77</c:v>
                </c:pt>
                <c:pt idx="8347">
                  <c:v>2.85</c:v>
                </c:pt>
                <c:pt idx="8348">
                  <c:v>2.4400000000000004</c:v>
                </c:pt>
                <c:pt idx="8349">
                  <c:v>2.76</c:v>
                </c:pt>
                <c:pt idx="8350">
                  <c:v>2.74</c:v>
                </c:pt>
                <c:pt idx="8351">
                  <c:v>2.65</c:v>
                </c:pt>
                <c:pt idx="8352">
                  <c:v>2.6999999999999997</c:v>
                </c:pt>
                <c:pt idx="8353">
                  <c:v>2.6699999999999995</c:v>
                </c:pt>
                <c:pt idx="8354">
                  <c:v>2.77</c:v>
                </c:pt>
                <c:pt idx="8355">
                  <c:v>2.83</c:v>
                </c:pt>
                <c:pt idx="8356">
                  <c:v>#N/A</c:v>
                </c:pt>
                <c:pt idx="8357">
                  <c:v>1.77</c:v>
                </c:pt>
                <c:pt idx="8358">
                  <c:v>2.5599999999999996</c:v>
                </c:pt>
                <c:pt idx="8359">
                  <c:v>2.7399999999999998</c:v>
                </c:pt>
                <c:pt idx="8360">
                  <c:v>2.8200000000000003</c:v>
                </c:pt>
                <c:pt idx="8361">
                  <c:v>2.7</c:v>
                </c:pt>
                <c:pt idx="8362">
                  <c:v>2.74</c:v>
                </c:pt>
                <c:pt idx="8363">
                  <c:v>2.7299999999999995</c:v>
                </c:pt>
                <c:pt idx="8364">
                  <c:v>2.7300000000000004</c:v>
                </c:pt>
                <c:pt idx="8365">
                  <c:v>2.6999999999999997</c:v>
                </c:pt>
                <c:pt idx="8366">
                  <c:v>2.02</c:v>
                </c:pt>
                <c:pt idx="8367">
                  <c:v>2.5199999999999996</c:v>
                </c:pt>
                <c:pt idx="8368">
                  <c:v>2.4599999999999995</c:v>
                </c:pt>
                <c:pt idx="8369">
                  <c:v>2.6899999999999995</c:v>
                </c:pt>
                <c:pt idx="8370">
                  <c:v>2.7500000000000004</c:v>
                </c:pt>
                <c:pt idx="8371">
                  <c:v>2.65</c:v>
                </c:pt>
                <c:pt idx="8372">
                  <c:v>2.7699999999999996</c:v>
                </c:pt>
                <c:pt idx="8373">
                  <c:v>2.77</c:v>
                </c:pt>
                <c:pt idx="8374">
                  <c:v>2.75</c:v>
                </c:pt>
                <c:pt idx="8375">
                  <c:v>2.7399999999999998</c:v>
                </c:pt>
                <c:pt idx="8376">
                  <c:v>2.5500000000000003</c:v>
                </c:pt>
                <c:pt idx="8377">
                  <c:v>2.3899999999999997</c:v>
                </c:pt>
                <c:pt idx="8378">
                  <c:v>2.5499999999999998</c:v>
                </c:pt>
                <c:pt idx="8379">
                  <c:v>2.7</c:v>
                </c:pt>
                <c:pt idx="8380">
                  <c:v>2.88</c:v>
                </c:pt>
                <c:pt idx="8381">
                  <c:v>#N/A</c:v>
                </c:pt>
                <c:pt idx="8382">
                  <c:v>2.7199999999999998</c:v>
                </c:pt>
                <c:pt idx="8383">
                  <c:v>2.88</c:v>
                </c:pt>
                <c:pt idx="8384">
                  <c:v>2.9699999999999998</c:v>
                </c:pt>
                <c:pt idx="8385">
                  <c:v>2.98</c:v>
                </c:pt>
                <c:pt idx="8386">
                  <c:v>2.66</c:v>
                </c:pt>
                <c:pt idx="8387">
                  <c:v>2.97</c:v>
                </c:pt>
                <c:pt idx="8388">
                  <c:v>3.0599999999999996</c:v>
                </c:pt>
                <c:pt idx="8389">
                  <c:v>3.09</c:v>
                </c:pt>
                <c:pt idx="8390">
                  <c:v>3.13</c:v>
                </c:pt>
                <c:pt idx="8391">
                  <c:v>3.0300000000000002</c:v>
                </c:pt>
                <c:pt idx="8392">
                  <c:v>3.1399999999999997</c:v>
                </c:pt>
                <c:pt idx="8393">
                  <c:v>3.1599999999999997</c:v>
                </c:pt>
                <c:pt idx="8394">
                  <c:v>3.2600000000000002</c:v>
                </c:pt>
                <c:pt idx="8395">
                  <c:v>3.29</c:v>
                </c:pt>
                <c:pt idx="8396">
                  <c:v>3.2</c:v>
                </c:pt>
                <c:pt idx="8397">
                  <c:v>3.2199999999999998</c:v>
                </c:pt>
                <c:pt idx="8398">
                  <c:v>3.3500000000000005</c:v>
                </c:pt>
                <c:pt idx="8399">
                  <c:v>3.16</c:v>
                </c:pt>
                <c:pt idx="8400">
                  <c:v>3.27</c:v>
                </c:pt>
                <c:pt idx="8401">
                  <c:v>3.19</c:v>
                </c:pt>
                <c:pt idx="8402">
                  <c:v>3.0000000000000004</c:v>
                </c:pt>
                <c:pt idx="8403">
                  <c:v>2.97</c:v>
                </c:pt>
                <c:pt idx="8404">
                  <c:v>3.09</c:v>
                </c:pt>
                <c:pt idx="8405">
                  <c:v>3.0800000000000005</c:v>
                </c:pt>
                <c:pt idx="8406">
                  <c:v>3.1</c:v>
                </c:pt>
                <c:pt idx="8407">
                  <c:v>3.26</c:v>
                </c:pt>
                <c:pt idx="8408">
                  <c:v>3.4200000000000004</c:v>
                </c:pt>
                <c:pt idx="8409">
                  <c:v>2.59</c:v>
                </c:pt>
                <c:pt idx="8410">
                  <c:v>#N/A</c:v>
                </c:pt>
                <c:pt idx="8411">
                  <c:v>3.54</c:v>
                </c:pt>
                <c:pt idx="8412">
                  <c:v>3.3699999999999997</c:v>
                </c:pt>
                <c:pt idx="8413">
                  <c:v>3.4499999999999997</c:v>
                </c:pt>
                <c:pt idx="8414">
                  <c:v>3.4000000000000004</c:v>
                </c:pt>
                <c:pt idx="8415">
                  <c:v>3.5800000000000005</c:v>
                </c:pt>
                <c:pt idx="8416">
                  <c:v>3.51</c:v>
                </c:pt>
                <c:pt idx="8417">
                  <c:v>3.63</c:v>
                </c:pt>
                <c:pt idx="8418">
                  <c:v>3.4999999999999996</c:v>
                </c:pt>
                <c:pt idx="8419">
                  <c:v>3.4799999999999995</c:v>
                </c:pt>
                <c:pt idx="8420">
                  <c:v>3.46</c:v>
                </c:pt>
                <c:pt idx="8421">
                  <c:v>3.4399999999999995</c:v>
                </c:pt>
                <c:pt idx="8422">
                  <c:v>3.3899999999999997</c:v>
                </c:pt>
                <c:pt idx="8423">
                  <c:v>3.34</c:v>
                </c:pt>
                <c:pt idx="8424">
                  <c:v>3.21</c:v>
                </c:pt>
                <c:pt idx="8425">
                  <c:v>3.2299999999999995</c:v>
                </c:pt>
                <c:pt idx="8426">
                  <c:v>3.0800000000000005</c:v>
                </c:pt>
                <c:pt idx="8427">
                  <c:v>3.4400000000000004</c:v>
                </c:pt>
                <c:pt idx="8428">
                  <c:v>#N/A</c:v>
                </c:pt>
                <c:pt idx="8429">
                  <c:v>3.38</c:v>
                </c:pt>
                <c:pt idx="8430">
                  <c:v>3.3299999999999996</c:v>
                </c:pt>
                <c:pt idx="8431">
                  <c:v>3.23</c:v>
                </c:pt>
                <c:pt idx="8432">
                  <c:v>3.32</c:v>
                </c:pt>
                <c:pt idx="8433">
                  <c:v>3.36</c:v>
                </c:pt>
                <c:pt idx="8434">
                  <c:v>3.3400000000000003</c:v>
                </c:pt>
                <c:pt idx="8435">
                  <c:v>3.57</c:v>
                </c:pt>
                <c:pt idx="8436">
                  <c:v>3.72</c:v>
                </c:pt>
                <c:pt idx="8437">
                  <c:v>3.75</c:v>
                </c:pt>
                <c:pt idx="8438">
                  <c:v>3.9800000000000004</c:v>
                </c:pt>
                <c:pt idx="8439">
                  <c:v>3.5800000000000005</c:v>
                </c:pt>
                <c:pt idx="8440">
                  <c:v>3.45</c:v>
                </c:pt>
                <c:pt idx="8441">
                  <c:v>2.95</c:v>
                </c:pt>
                <c:pt idx="8442">
                  <c:v>2.7600000000000007</c:v>
                </c:pt>
                <c:pt idx="8443">
                  <c:v>2.7700000000000005</c:v>
                </c:pt>
                <c:pt idx="8444">
                  <c:v>2.7299999999999995</c:v>
                </c:pt>
                <c:pt idx="8445">
                  <c:v>2.8099999999999996</c:v>
                </c:pt>
                <c:pt idx="8446">
                  <c:v>2.91</c:v>
                </c:pt>
                <c:pt idx="8447">
                  <c:v>2.9799999999999995</c:v>
                </c:pt>
                <c:pt idx="8448">
                  <c:v>2.8999999999999995</c:v>
                </c:pt>
                <c:pt idx="8449">
                  <c:v>2.8599999999999994</c:v>
                </c:pt>
                <c:pt idx="8450">
                  <c:v>2.9299999999999997</c:v>
                </c:pt>
                <c:pt idx="8451">
                  <c:v>#N/A</c:v>
                </c:pt>
                <c:pt idx="8452">
                  <c:v>2.5700000000000003</c:v>
                </c:pt>
                <c:pt idx="8453">
                  <c:v>2.79</c:v>
                </c:pt>
                <c:pt idx="8454">
                  <c:v>2.8200000000000003</c:v>
                </c:pt>
                <c:pt idx="8455">
                  <c:v>2.8200000000000003</c:v>
                </c:pt>
                <c:pt idx="8456">
                  <c:v>2.74</c:v>
                </c:pt>
                <c:pt idx="8457">
                  <c:v>2.92</c:v>
                </c:pt>
                <c:pt idx="8458">
                  <c:v>2.96</c:v>
                </c:pt>
                <c:pt idx="8459">
                  <c:v>2.8100000000000005</c:v>
                </c:pt>
                <c:pt idx="8460">
                  <c:v>2.8500000000000005</c:v>
                </c:pt>
                <c:pt idx="8461">
                  <c:v>2.83</c:v>
                </c:pt>
                <c:pt idx="8462">
                  <c:v>2.7699999999999996</c:v>
                </c:pt>
                <c:pt idx="8463">
                  <c:v>2.8</c:v>
                </c:pt>
                <c:pt idx="8464">
                  <c:v>2.8100000000000005</c:v>
                </c:pt>
                <c:pt idx="8465">
                  <c:v>2.9699999999999998</c:v>
                </c:pt>
                <c:pt idx="8466">
                  <c:v>2.92</c:v>
                </c:pt>
                <c:pt idx="8467">
                  <c:v>3.08</c:v>
                </c:pt>
                <c:pt idx="8468">
                  <c:v>2.95</c:v>
                </c:pt>
                <c:pt idx="8469">
                  <c:v>2.92</c:v>
                </c:pt>
                <c:pt idx="8470">
                  <c:v>3.05</c:v>
                </c:pt>
                <c:pt idx="8471">
                  <c:v>2.8899999999999997</c:v>
                </c:pt>
                <c:pt idx="8472">
                  <c:v>3.05</c:v>
                </c:pt>
                <c:pt idx="8473">
                  <c:v>3.09</c:v>
                </c:pt>
                <c:pt idx="8474">
                  <c:v>1.38</c:v>
                </c:pt>
                <c:pt idx="8475">
                  <c:v>3.52</c:v>
                </c:pt>
                <c:pt idx="8476">
                  <c:v>#N/A</c:v>
                </c:pt>
                <c:pt idx="8477">
                  <c:v>2.9399999999999995</c:v>
                </c:pt>
                <c:pt idx="8478">
                  <c:v>2.3000000000000007</c:v>
                </c:pt>
                <c:pt idx="8479">
                  <c:v>2.9399999999999995</c:v>
                </c:pt>
                <c:pt idx="8480">
                  <c:v>3.0999999999999996</c:v>
                </c:pt>
                <c:pt idx="8481">
                  <c:v>3.16</c:v>
                </c:pt>
                <c:pt idx="8482">
                  <c:v>3.1999999999999993</c:v>
                </c:pt>
                <c:pt idx="8483">
                  <c:v>3.1900000000000004</c:v>
                </c:pt>
                <c:pt idx="8484">
                  <c:v>3.0300000000000002</c:v>
                </c:pt>
                <c:pt idx="8485">
                  <c:v>3.0300000000000002</c:v>
                </c:pt>
                <c:pt idx="8486">
                  <c:v>2.9699999999999998</c:v>
                </c:pt>
                <c:pt idx="8487">
                  <c:v>2.96</c:v>
                </c:pt>
                <c:pt idx="8488">
                  <c:v>2.4699999999999998</c:v>
                </c:pt>
                <c:pt idx="8489">
                  <c:v>2.9699999999999998</c:v>
                </c:pt>
                <c:pt idx="8490">
                  <c:v>3.0300000000000002</c:v>
                </c:pt>
                <c:pt idx="8491">
                  <c:v>2.9499999999999993</c:v>
                </c:pt>
                <c:pt idx="8492">
                  <c:v>3.0200000000000005</c:v>
                </c:pt>
                <c:pt idx="8493">
                  <c:v>3.0599999999999996</c:v>
                </c:pt>
                <c:pt idx="8494">
                  <c:v>2.99</c:v>
                </c:pt>
                <c:pt idx="8495">
                  <c:v>2.83</c:v>
                </c:pt>
                <c:pt idx="8496">
                  <c:v>2.79</c:v>
                </c:pt>
                <c:pt idx="8497">
                  <c:v>2.9000000000000004</c:v>
                </c:pt>
                <c:pt idx="8498">
                  <c:v>2.84</c:v>
                </c:pt>
                <c:pt idx="8499">
                  <c:v>2.84</c:v>
                </c:pt>
                <c:pt idx="8500">
                  <c:v>3</c:v>
                </c:pt>
                <c:pt idx="8501">
                  <c:v>2.9800000000000004</c:v>
                </c:pt>
                <c:pt idx="8502">
                  <c:v>3.0999999999999996</c:v>
                </c:pt>
                <c:pt idx="8503">
                  <c:v>3.1099999999999994</c:v>
                </c:pt>
                <c:pt idx="8504">
                  <c:v>3.1400000000000006</c:v>
                </c:pt>
                <c:pt idx="8505">
                  <c:v>3.05</c:v>
                </c:pt>
                <c:pt idx="8506">
                  <c:v>2.8</c:v>
                </c:pt>
                <c:pt idx="8507">
                  <c:v>2.8400000000000007</c:v>
                </c:pt>
                <c:pt idx="8508">
                  <c:v>2.4300000000000006</c:v>
                </c:pt>
                <c:pt idx="8509">
                  <c:v>2.58</c:v>
                </c:pt>
                <c:pt idx="8510">
                  <c:v>2.63</c:v>
                </c:pt>
                <c:pt idx="8511">
                  <c:v>2.6199999999999992</c:v>
                </c:pt>
                <c:pt idx="8512">
                  <c:v>2.6400000000000006</c:v>
                </c:pt>
                <c:pt idx="8513">
                  <c:v>2.58</c:v>
                </c:pt>
                <c:pt idx="8514">
                  <c:v>2.54</c:v>
                </c:pt>
                <c:pt idx="8515">
                  <c:v>2.5300000000000002</c:v>
                </c:pt>
                <c:pt idx="8516">
                  <c:v>2.46</c:v>
                </c:pt>
                <c:pt idx="8517">
                  <c:v>2.5300000000000002</c:v>
                </c:pt>
                <c:pt idx="8518">
                  <c:v>2.4900000000000002</c:v>
                </c:pt>
                <c:pt idx="8519">
                  <c:v>2.4300000000000006</c:v>
                </c:pt>
                <c:pt idx="8520">
                  <c:v>2.4900000000000002</c:v>
                </c:pt>
                <c:pt idx="8521">
                  <c:v>#N/A</c:v>
                </c:pt>
                <c:pt idx="8522">
                  <c:v>2.46</c:v>
                </c:pt>
                <c:pt idx="8523">
                  <c:v>2.5499999999999998</c:v>
                </c:pt>
                <c:pt idx="8524">
                  <c:v>2.58</c:v>
                </c:pt>
                <c:pt idx="8525">
                  <c:v>2.7600000000000007</c:v>
                </c:pt>
                <c:pt idx="8526">
                  <c:v>2.7299999999999995</c:v>
                </c:pt>
                <c:pt idx="8527">
                  <c:v>2.8000000000000007</c:v>
                </c:pt>
                <c:pt idx="8528">
                  <c:v>2.63</c:v>
                </c:pt>
                <c:pt idx="8529">
                  <c:v>2.5599999999999996</c:v>
                </c:pt>
                <c:pt idx="8530">
                  <c:v>2.84</c:v>
                </c:pt>
                <c:pt idx="8531">
                  <c:v>2.7800000000000002</c:v>
                </c:pt>
                <c:pt idx="8532">
                  <c:v>2.83</c:v>
                </c:pt>
                <c:pt idx="8533">
                  <c:v>2.6899999999999995</c:v>
                </c:pt>
                <c:pt idx="8534">
                  <c:v>2.7799999999999994</c:v>
                </c:pt>
                <c:pt idx="8535">
                  <c:v>2.8600000000000003</c:v>
                </c:pt>
                <c:pt idx="8536">
                  <c:v>2.79</c:v>
                </c:pt>
                <c:pt idx="8537">
                  <c:v>3.3200000000000003</c:v>
                </c:pt>
                <c:pt idx="8538">
                  <c:v>2.96</c:v>
                </c:pt>
                <c:pt idx="8539">
                  <c:v>2.87</c:v>
                </c:pt>
                <c:pt idx="8540">
                  <c:v>2.1799999999999997</c:v>
                </c:pt>
                <c:pt idx="8541">
                  <c:v>2.83</c:v>
                </c:pt>
                <c:pt idx="8542">
                  <c:v>2.92</c:v>
                </c:pt>
                <c:pt idx="8543">
                  <c:v>3</c:v>
                </c:pt>
                <c:pt idx="8544">
                  <c:v>3.0100000000000007</c:v>
                </c:pt>
                <c:pt idx="8545">
                  <c:v>3.13</c:v>
                </c:pt>
                <c:pt idx="8546">
                  <c:v>#N/A</c:v>
                </c:pt>
                <c:pt idx="8547">
                  <c:v>2.9400000000000004</c:v>
                </c:pt>
                <c:pt idx="8548">
                  <c:v>3.1300000000000008</c:v>
                </c:pt>
                <c:pt idx="8549">
                  <c:v>2.9299999999999997</c:v>
                </c:pt>
                <c:pt idx="8550">
                  <c:v>2.9000000000000004</c:v>
                </c:pt>
                <c:pt idx="8551">
                  <c:v>2.84</c:v>
                </c:pt>
                <c:pt idx="8552">
                  <c:v>2.9299999999999997</c:v>
                </c:pt>
                <c:pt idx="8553">
                  <c:v>2.9899999999999993</c:v>
                </c:pt>
                <c:pt idx="8554">
                  <c:v>3.0999999999999996</c:v>
                </c:pt>
                <c:pt idx="8555">
                  <c:v>3.13</c:v>
                </c:pt>
                <c:pt idx="8556">
                  <c:v>3.1400000000000006</c:v>
                </c:pt>
                <c:pt idx="8557">
                  <c:v>3.21</c:v>
                </c:pt>
                <c:pt idx="8558">
                  <c:v>3</c:v>
                </c:pt>
                <c:pt idx="8559">
                  <c:v>3.1100000000000003</c:v>
                </c:pt>
                <c:pt idx="8560">
                  <c:v>3.0600000000000005</c:v>
                </c:pt>
                <c:pt idx="8561">
                  <c:v>2.9099999999999993</c:v>
                </c:pt>
                <c:pt idx="8562">
                  <c:v>3.1500000000000004</c:v>
                </c:pt>
                <c:pt idx="8563">
                  <c:v>3.29</c:v>
                </c:pt>
                <c:pt idx="8564">
                  <c:v>3.25</c:v>
                </c:pt>
                <c:pt idx="8565">
                  <c:v>3.379999999999999</c:v>
                </c:pt>
                <c:pt idx="8566">
                  <c:v>3.3600000000000003</c:v>
                </c:pt>
                <c:pt idx="8567">
                  <c:v>3.5</c:v>
                </c:pt>
                <c:pt idx="8568">
                  <c:v>2.66</c:v>
                </c:pt>
                <c:pt idx="8569">
                  <c:v>2.99</c:v>
                </c:pt>
                <c:pt idx="8570">
                  <c:v>#N/A</c:v>
                </c:pt>
                <c:pt idx="8571">
                  <c:v>2.46</c:v>
                </c:pt>
                <c:pt idx="8572">
                  <c:v>2.33</c:v>
                </c:pt>
                <c:pt idx="8573">
                  <c:v>2.4399999999999995</c:v>
                </c:pt>
                <c:pt idx="8574">
                  <c:v>2.5199999999999996</c:v>
                </c:pt>
                <c:pt idx="8575">
                  <c:v>2.58</c:v>
                </c:pt>
                <c:pt idx="8576">
                  <c:v>2.5399999999999991</c:v>
                </c:pt>
                <c:pt idx="8577">
                  <c:v>2.5700000000000003</c:v>
                </c:pt>
                <c:pt idx="8578">
                  <c:v>1.8099999999999996</c:v>
                </c:pt>
                <c:pt idx="8579">
                  <c:v>#N/A</c:v>
                </c:pt>
                <c:pt idx="8580">
                  <c:v>1.7699999999999996</c:v>
                </c:pt>
                <c:pt idx="8581">
                  <c:v>2.21</c:v>
                </c:pt>
                <c:pt idx="8582">
                  <c:v>2.41</c:v>
                </c:pt>
                <c:pt idx="8583">
                  <c:v>2.25</c:v>
                </c:pt>
                <c:pt idx="8584">
                  <c:v>2.4299999999999997</c:v>
                </c:pt>
                <c:pt idx="8585">
                  <c:v>2.3899999999999997</c:v>
                </c:pt>
                <c:pt idx="8586">
                  <c:v>2.4299999999999997</c:v>
                </c:pt>
                <c:pt idx="8587">
                  <c:v>2.66</c:v>
                </c:pt>
                <c:pt idx="8588">
                  <c:v>1.7199999999999998</c:v>
                </c:pt>
                <c:pt idx="8589">
                  <c:v>2.2599999999999998</c:v>
                </c:pt>
                <c:pt idx="8590">
                  <c:v>2.3099999999999996</c:v>
                </c:pt>
                <c:pt idx="8591">
                  <c:v>2.33</c:v>
                </c:pt>
                <c:pt idx="8592">
                  <c:v>2.42</c:v>
                </c:pt>
                <c:pt idx="8593">
                  <c:v>2.34</c:v>
                </c:pt>
                <c:pt idx="8594">
                  <c:v>2.1799999999999997</c:v>
                </c:pt>
                <c:pt idx="8595">
                  <c:v>2.4699999999999998</c:v>
                </c:pt>
                <c:pt idx="8596">
                  <c:v>2.54</c:v>
                </c:pt>
                <c:pt idx="8597">
                  <c:v>2.38</c:v>
                </c:pt>
                <c:pt idx="8598">
                  <c:v>1.2400000000000002</c:v>
                </c:pt>
                <c:pt idx="8599">
                  <c:v>2.04</c:v>
                </c:pt>
                <c:pt idx="8600">
                  <c:v>2.54</c:v>
                </c:pt>
                <c:pt idx="8601">
                  <c:v>#N/A</c:v>
                </c:pt>
                <c:pt idx="8602">
                  <c:v>2.16</c:v>
                </c:pt>
                <c:pt idx="8603">
                  <c:v>2.3199999999999994</c:v>
                </c:pt>
                <c:pt idx="8604">
                  <c:v>2.33</c:v>
                </c:pt>
                <c:pt idx="8605">
                  <c:v>2.8999999999999995</c:v>
                </c:pt>
                <c:pt idx="8606">
                  <c:v>#N/A</c:v>
                </c:pt>
                <c:pt idx="8607">
                  <c:v>1.8999999999999995</c:v>
                </c:pt>
                <c:pt idx="8608">
                  <c:v>1.2300000000000004</c:v>
                </c:pt>
                <c:pt idx="8609">
                  <c:v>2.16</c:v>
                </c:pt>
                <c:pt idx="8610">
                  <c:v>2.3500000000000005</c:v>
                </c:pt>
                <c:pt idx="8611">
                  <c:v>2.37</c:v>
                </c:pt>
                <c:pt idx="8612">
                  <c:v>2.3999999999999995</c:v>
                </c:pt>
                <c:pt idx="8613">
                  <c:v>2.3499999999999996</c:v>
                </c:pt>
                <c:pt idx="8614">
                  <c:v>2.2999999999999998</c:v>
                </c:pt>
                <c:pt idx="8615">
                  <c:v>2.2200000000000006</c:v>
                </c:pt>
                <c:pt idx="8616">
                  <c:v>#N/A</c:v>
                </c:pt>
                <c:pt idx="8617">
                  <c:v>2.0099999999999998</c:v>
                </c:pt>
                <c:pt idx="8618">
                  <c:v>2.6500000000000004</c:v>
                </c:pt>
                <c:pt idx="8619">
                  <c:v>2.2999999999999998</c:v>
                </c:pt>
                <c:pt idx="8620">
                  <c:v>2.4500000000000002</c:v>
                </c:pt>
                <c:pt idx="8621">
                  <c:v>2.3600000000000003</c:v>
                </c:pt>
                <c:pt idx="8622">
                  <c:v>2.41</c:v>
                </c:pt>
                <c:pt idx="8623">
                  <c:v>2.34</c:v>
                </c:pt>
                <c:pt idx="8624">
                  <c:v>2.2299999999999995</c:v>
                </c:pt>
                <c:pt idx="8625">
                  <c:v>1.9900000000000002</c:v>
                </c:pt>
                <c:pt idx="8626">
                  <c:v>1.8900000000000006</c:v>
                </c:pt>
                <c:pt idx="8627">
                  <c:v>1.7399999999999993</c:v>
                </c:pt>
                <c:pt idx="8628">
                  <c:v>2.41</c:v>
                </c:pt>
                <c:pt idx="8629">
                  <c:v>1.6999999999999993</c:v>
                </c:pt>
                <c:pt idx="8630">
                  <c:v>1.5499999999999998</c:v>
                </c:pt>
                <c:pt idx="8631">
                  <c:v>1.54</c:v>
                </c:pt>
                <c:pt idx="8632">
                  <c:v>1.5799999999999992</c:v>
                </c:pt>
                <c:pt idx="8633">
                  <c:v>1.6000000000000005</c:v>
                </c:pt>
                <c:pt idx="8634">
                  <c:v>1.63</c:v>
                </c:pt>
                <c:pt idx="8635">
                  <c:v>1.6799999999999997</c:v>
                </c:pt>
                <c:pt idx="8636">
                  <c:v>1.6100000000000003</c:v>
                </c:pt>
                <c:pt idx="8637">
                  <c:v>1.6899999999999995</c:v>
                </c:pt>
                <c:pt idx="8638">
                  <c:v>1.5</c:v>
                </c:pt>
                <c:pt idx="8639">
                  <c:v>1.4400000000000004</c:v>
                </c:pt>
                <c:pt idx="8640">
                  <c:v>1.5</c:v>
                </c:pt>
                <c:pt idx="8641">
                  <c:v>#N/A</c:v>
                </c:pt>
                <c:pt idx="8642">
                  <c:v>1.4500000000000002</c:v>
                </c:pt>
                <c:pt idx="8643">
                  <c:v>1.4399999999999995</c:v>
                </c:pt>
                <c:pt idx="8644">
                  <c:v>1.4299999999999997</c:v>
                </c:pt>
                <c:pt idx="8645">
                  <c:v>1.46</c:v>
                </c:pt>
                <c:pt idx="8646">
                  <c:v>1.25</c:v>
                </c:pt>
                <c:pt idx="8647">
                  <c:v>1.1200000000000001</c:v>
                </c:pt>
                <c:pt idx="8648">
                  <c:v>1.6700000000000008</c:v>
                </c:pt>
                <c:pt idx="8649">
                  <c:v>1.3599999999999994</c:v>
                </c:pt>
                <c:pt idx="8650">
                  <c:v>1.4300000000000006</c:v>
                </c:pt>
                <c:pt idx="8651">
                  <c:v>1.46</c:v>
                </c:pt>
                <c:pt idx="8652">
                  <c:v>1.5100000000000007</c:v>
                </c:pt>
                <c:pt idx="8653">
                  <c:v>1.4500000000000002</c:v>
                </c:pt>
                <c:pt idx="8654">
                  <c:v>1.38</c:v>
                </c:pt>
                <c:pt idx="8655">
                  <c:v>1.33</c:v>
                </c:pt>
                <c:pt idx="8656">
                  <c:v>1.2300000000000004</c:v>
                </c:pt>
                <c:pt idx="8657">
                  <c:v>1.1600000000000001</c:v>
                </c:pt>
                <c:pt idx="8658">
                  <c:v>1.0300000000000002</c:v>
                </c:pt>
                <c:pt idx="8659">
                  <c:v>1.08</c:v>
                </c:pt>
                <c:pt idx="8660">
                  <c:v>1.17</c:v>
                </c:pt>
                <c:pt idx="8661">
                  <c:v>1.1200000000000001</c:v>
                </c:pt>
                <c:pt idx="8662">
                  <c:v>1.1900000000000004</c:v>
                </c:pt>
                <c:pt idx="8663">
                  <c:v>1.2400000000000002</c:v>
                </c:pt>
                <c:pt idx="8664">
                  <c:v>1.2000000000000002</c:v>
                </c:pt>
                <c:pt idx="8665">
                  <c:v>1.0599999999999996</c:v>
                </c:pt>
                <c:pt idx="8666">
                  <c:v>0.91999999999999993</c:v>
                </c:pt>
                <c:pt idx="8667">
                  <c:v>1.0600000000000005</c:v>
                </c:pt>
                <c:pt idx="8668">
                  <c:v>1.0899999999999999</c:v>
                </c:pt>
                <c:pt idx="8669">
                  <c:v>1.0199999999999996</c:v>
                </c:pt>
                <c:pt idx="8670">
                  <c:v>0.90000000000000036</c:v>
                </c:pt>
                <c:pt idx="8671">
                  <c:v>0.85999999999999943</c:v>
                </c:pt>
                <c:pt idx="8672">
                  <c:v>1.04</c:v>
                </c:pt>
                <c:pt idx="8673">
                  <c:v>1.1399999999999997</c:v>
                </c:pt>
                <c:pt idx="8674">
                  <c:v>1.1399999999999997</c:v>
                </c:pt>
                <c:pt idx="8675">
                  <c:v>1.17</c:v>
                </c:pt>
                <c:pt idx="8676">
                  <c:v>1.1200000000000001</c:v>
                </c:pt>
                <c:pt idx="8677">
                  <c:v>1.1799999999999997</c:v>
                </c:pt>
                <c:pt idx="8678">
                  <c:v>0.88999999999999968</c:v>
                </c:pt>
                <c:pt idx="8679">
                  <c:v>0.86000000000000032</c:v>
                </c:pt>
                <c:pt idx="8680">
                  <c:v>#N/A</c:v>
                </c:pt>
                <c:pt idx="8681">
                  <c:v>0.90000000000000036</c:v>
                </c:pt>
                <c:pt idx="8682">
                  <c:v>1.0599999999999996</c:v>
                </c:pt>
                <c:pt idx="8683">
                  <c:v>1.1399999999999997</c:v>
                </c:pt>
                <c:pt idx="8684">
                  <c:v>1.0599999999999996</c:v>
                </c:pt>
                <c:pt idx="8685">
                  <c:v>1.08</c:v>
                </c:pt>
                <c:pt idx="8686">
                  <c:v>1.0299999999999994</c:v>
                </c:pt>
                <c:pt idx="8687">
                  <c:v>1.04</c:v>
                </c:pt>
                <c:pt idx="8688">
                  <c:v>0.77999999999999936</c:v>
                </c:pt>
                <c:pt idx="8689">
                  <c:v>1</c:v>
                </c:pt>
                <c:pt idx="8690">
                  <c:v>1.0100000000000007</c:v>
                </c:pt>
                <c:pt idx="8691">
                  <c:v>0.99000000000000021</c:v>
                </c:pt>
                <c:pt idx="8692">
                  <c:v>1.0300000000000002</c:v>
                </c:pt>
                <c:pt idx="8693">
                  <c:v>0.96</c:v>
                </c:pt>
                <c:pt idx="8694">
                  <c:v>0.83999999999999986</c:v>
                </c:pt>
                <c:pt idx="8695">
                  <c:v>0.71</c:v>
                </c:pt>
                <c:pt idx="8696">
                  <c:v>0.66000000000000014</c:v>
                </c:pt>
                <c:pt idx="8697">
                  <c:v>0.66000000000000014</c:v>
                </c:pt>
                <c:pt idx="8698">
                  <c:v>0.62999999999999989</c:v>
                </c:pt>
                <c:pt idx="8699">
                  <c:v>0.67999999999999972</c:v>
                </c:pt>
                <c:pt idx="8700">
                  <c:v>0.67999999999999972</c:v>
                </c:pt>
                <c:pt idx="8701">
                  <c:v>0.45000000000000018</c:v>
                </c:pt>
                <c:pt idx="8702">
                  <c:v>0.5600000000000005</c:v>
                </c:pt>
                <c:pt idx="8703">
                  <c:v>0.5600000000000005</c:v>
                </c:pt>
                <c:pt idx="8704">
                  <c:v>0.62999999999999989</c:v>
                </c:pt>
                <c:pt idx="8705">
                  <c:v>0.66999999999999993</c:v>
                </c:pt>
                <c:pt idx="8706">
                  <c:v>0.62999999999999989</c:v>
                </c:pt>
                <c:pt idx="8707">
                  <c:v>0.61000000000000032</c:v>
                </c:pt>
                <c:pt idx="8708">
                  <c:v>0.28000000000000025</c:v>
                </c:pt>
                <c:pt idx="8709">
                  <c:v>0.34999999999999964</c:v>
                </c:pt>
                <c:pt idx="8710">
                  <c:v>0.4300000000000006</c:v>
                </c:pt>
                <c:pt idx="8711">
                  <c:v>#N/A</c:v>
                </c:pt>
                <c:pt idx="8712">
                  <c:v>0.22999999999999954</c:v>
                </c:pt>
                <c:pt idx="8713">
                  <c:v>0.12999999999999989</c:v>
                </c:pt>
                <c:pt idx="8714">
                  <c:v>0.16000000000000014</c:v>
                </c:pt>
                <c:pt idx="8715">
                  <c:v>8.0000000000000071E-2</c:v>
                </c:pt>
                <c:pt idx="8716">
                  <c:v>8.9999999999999858E-2</c:v>
                </c:pt>
                <c:pt idx="8717">
                  <c:v>0.12000000000000011</c:v>
                </c:pt>
                <c:pt idx="8718">
                  <c:v>4.9999999999999822E-2</c:v>
                </c:pt>
                <c:pt idx="8719">
                  <c:v>0.13999999999999968</c:v>
                </c:pt>
                <c:pt idx="8720">
                  <c:v>0.38000000000000078</c:v>
                </c:pt>
                <c:pt idx="8721">
                  <c:v>0.35000000000000053</c:v>
                </c:pt>
                <c:pt idx="8722">
                  <c:v>0.16999999999999993</c:v>
                </c:pt>
                <c:pt idx="8723">
                  <c:v>0.16000000000000014</c:v>
                </c:pt>
                <c:pt idx="8724">
                  <c:v>8.0000000000000071E-2</c:v>
                </c:pt>
                <c:pt idx="8725">
                  <c:v>0.19000000000000039</c:v>
                </c:pt>
                <c:pt idx="8726">
                  <c:v>8.0000000000000071E-2</c:v>
                </c:pt>
                <c:pt idx="8727">
                  <c:v>0.15000000000000036</c:v>
                </c:pt>
                <c:pt idx="8728">
                  <c:v>0.36000000000000032</c:v>
                </c:pt>
                <c:pt idx="8729">
                  <c:v>4.9999999999999822E-2</c:v>
                </c:pt>
                <c:pt idx="8730">
                  <c:v>0.11999999999999922</c:v>
                </c:pt>
                <c:pt idx="8731">
                  <c:v>0.12000000000000011</c:v>
                </c:pt>
                <c:pt idx="8732">
                  <c:v>0.20999999999999996</c:v>
                </c:pt>
                <c:pt idx="8733">
                  <c:v>0.17999999999999972</c:v>
                </c:pt>
                <c:pt idx="8734">
                  <c:v>0.32000000000000028</c:v>
                </c:pt>
                <c:pt idx="8735">
                  <c:v>9.9999999999999645E-2</c:v>
                </c:pt>
                <c:pt idx="8736">
                  <c:v>0.32000000000000028</c:v>
                </c:pt>
                <c:pt idx="8737">
                  <c:v>#N/A</c:v>
                </c:pt>
                <c:pt idx="8738">
                  <c:v>-1.2199999999999998</c:v>
                </c:pt>
                <c:pt idx="8739">
                  <c:v>-9.9999999999997868E-3</c:v>
                </c:pt>
                <c:pt idx="8740">
                  <c:v>0.27000000000000046</c:v>
                </c:pt>
                <c:pt idx="8741">
                  <c:v>0.25999999999999979</c:v>
                </c:pt>
                <c:pt idx="8742">
                  <c:v>0.33999999999999986</c:v>
                </c:pt>
                <c:pt idx="8743">
                  <c:v>0.35999999999999943</c:v>
                </c:pt>
                <c:pt idx="8744">
                  <c:v>0.33999999999999986</c:v>
                </c:pt>
                <c:pt idx="8745">
                  <c:v>0.47000000000000064</c:v>
                </c:pt>
                <c:pt idx="8746">
                  <c:v>0.45999999999999996</c:v>
                </c:pt>
                <c:pt idx="8747">
                  <c:v>0.58000000000000007</c:v>
                </c:pt>
                <c:pt idx="8748">
                  <c:v>0.60999999999999943</c:v>
                </c:pt>
                <c:pt idx="8749">
                  <c:v>0.62999999999999989</c:v>
                </c:pt>
                <c:pt idx="8750">
                  <c:v>0.79</c:v>
                </c:pt>
                <c:pt idx="8751">
                  <c:v>0.71</c:v>
                </c:pt>
                <c:pt idx="8752">
                  <c:v>0.69999999999999929</c:v>
                </c:pt>
                <c:pt idx="8753">
                  <c:v>0.72000000000000064</c:v>
                </c:pt>
                <c:pt idx="8754">
                  <c:v>0.64999999999999947</c:v>
                </c:pt>
                <c:pt idx="8755">
                  <c:v>0.72000000000000064</c:v>
                </c:pt>
                <c:pt idx="8756">
                  <c:v>0.48000000000000043</c:v>
                </c:pt>
                <c:pt idx="8757">
                  <c:v>0.95000000000000018</c:v>
                </c:pt>
                <c:pt idx="8758">
                  <c:v>0.23000000000000043</c:v>
                </c:pt>
                <c:pt idx="8759">
                  <c:v>0.74000000000000021</c:v>
                </c:pt>
                <c:pt idx="8760">
                  <c:v>0.78000000000000025</c:v>
                </c:pt>
                <c:pt idx="8761">
                  <c:v>0.72000000000000064</c:v>
                </c:pt>
                <c:pt idx="8762">
                  <c:v>0.76999999999999957</c:v>
                </c:pt>
                <c:pt idx="8763">
                  <c:v>0.79999999999999982</c:v>
                </c:pt>
                <c:pt idx="8764">
                  <c:v>0.83000000000000007</c:v>
                </c:pt>
                <c:pt idx="8765">
                  <c:v>0.91999999999999993</c:v>
                </c:pt>
                <c:pt idx="8766">
                  <c:v>0.83000000000000007</c:v>
                </c:pt>
                <c:pt idx="8767">
                  <c:v>0.66999999999999993</c:v>
                </c:pt>
                <c:pt idx="8768">
                  <c:v>0.67999999999999972</c:v>
                </c:pt>
                <c:pt idx="8769">
                  <c:v>0.8100000000000005</c:v>
                </c:pt>
                <c:pt idx="8770">
                  <c:v>0.89000000000000057</c:v>
                </c:pt>
                <c:pt idx="8771">
                  <c:v>0.83000000000000007</c:v>
                </c:pt>
                <c:pt idx="8772">
                  <c:v>0.89000000000000057</c:v>
                </c:pt>
                <c:pt idx="8773">
                  <c:v>0.91999999999999993</c:v>
                </c:pt>
                <c:pt idx="8774">
                  <c:v>0.79</c:v>
                </c:pt>
                <c:pt idx="8775">
                  <c:v>0.66999999999999993</c:v>
                </c:pt>
                <c:pt idx="8776">
                  <c:v>0.62000000000000011</c:v>
                </c:pt>
                <c:pt idx="8777">
                  <c:v>0.87999999999999989</c:v>
                </c:pt>
                <c:pt idx="8778">
                  <c:v>0.42999999999999972</c:v>
                </c:pt>
                <c:pt idx="8779">
                  <c:v>0.35000000000000053</c:v>
                </c:pt>
                <c:pt idx="8780">
                  <c:v>0.5</c:v>
                </c:pt>
                <c:pt idx="8781">
                  <c:v>#N/A</c:v>
                </c:pt>
                <c:pt idx="8782">
                  <c:v>0.3199999999999994</c:v>
                </c:pt>
                <c:pt idx="8783">
                  <c:v>0.41999999999999993</c:v>
                </c:pt>
                <c:pt idx="8784">
                  <c:v>0.46999999999999975</c:v>
                </c:pt>
                <c:pt idx="8785">
                  <c:v>0.57000000000000028</c:v>
                </c:pt>
                <c:pt idx="8786">
                  <c:v>0.50999999999999979</c:v>
                </c:pt>
                <c:pt idx="8787">
                  <c:v>0.50999999999999979</c:v>
                </c:pt>
                <c:pt idx="8788">
                  <c:v>0.21999999999999975</c:v>
                </c:pt>
                <c:pt idx="8789">
                  <c:v>0.20000000000000018</c:v>
                </c:pt>
                <c:pt idx="8790">
                  <c:v>0.3100000000000005</c:v>
                </c:pt>
                <c:pt idx="8791">
                  <c:v>0.41000000000000014</c:v>
                </c:pt>
                <c:pt idx="8792">
                  <c:v>0.40999999999999925</c:v>
                </c:pt>
                <c:pt idx="8793">
                  <c:v>0.37999999999999989</c:v>
                </c:pt>
                <c:pt idx="8794">
                  <c:v>0.5</c:v>
                </c:pt>
                <c:pt idx="8795">
                  <c:v>0.58999999999999986</c:v>
                </c:pt>
                <c:pt idx="8796">
                  <c:v>0.50999999999999979</c:v>
                </c:pt>
                <c:pt idx="8797">
                  <c:v>0.54999999999999982</c:v>
                </c:pt>
                <c:pt idx="8798">
                  <c:v>-0.15000000000000036</c:v>
                </c:pt>
                <c:pt idx="8799">
                  <c:v>0.23000000000000043</c:v>
                </c:pt>
                <c:pt idx="8800">
                  <c:v>-3.0000000000000249E-2</c:v>
                </c:pt>
                <c:pt idx="8801">
                  <c:v>0.22000000000000064</c:v>
                </c:pt>
                <c:pt idx="8802">
                  <c:v>0.37999999999999989</c:v>
                </c:pt>
                <c:pt idx="8803">
                  <c:v>0.42999999999999972</c:v>
                </c:pt>
                <c:pt idx="8804">
                  <c:v>0.36999999999999922</c:v>
                </c:pt>
                <c:pt idx="8805">
                  <c:v>0.40999999999999925</c:v>
                </c:pt>
                <c:pt idx="8806">
                  <c:v>#N/A</c:v>
                </c:pt>
                <c:pt idx="8807">
                  <c:v>0.33000000000000007</c:v>
                </c:pt>
                <c:pt idx="8808">
                  <c:v>8.0000000000000071E-2</c:v>
                </c:pt>
                <c:pt idx="8809">
                  <c:v>0.27000000000000046</c:v>
                </c:pt>
                <c:pt idx="8810">
                  <c:v>0.26999999999999957</c:v>
                </c:pt>
                <c:pt idx="8811">
                  <c:v>0.22999999999999954</c:v>
                </c:pt>
                <c:pt idx="8812">
                  <c:v>0.30999999999999961</c:v>
                </c:pt>
                <c:pt idx="8813">
                  <c:v>0.33999999999999986</c:v>
                </c:pt>
                <c:pt idx="8814">
                  <c:v>0.28000000000000025</c:v>
                </c:pt>
                <c:pt idx="8815">
                  <c:v>0.33999999999999986</c:v>
                </c:pt>
                <c:pt idx="8816">
                  <c:v>0.33000000000000007</c:v>
                </c:pt>
                <c:pt idx="8817">
                  <c:v>0.3199999999999994</c:v>
                </c:pt>
                <c:pt idx="8818">
                  <c:v>-8.9999999999999858E-2</c:v>
                </c:pt>
                <c:pt idx="8819">
                  <c:v>0.29999999999999982</c:v>
                </c:pt>
                <c:pt idx="8820">
                  <c:v>0.37000000000000011</c:v>
                </c:pt>
                <c:pt idx="8821">
                  <c:v>0.25999999999999979</c:v>
                </c:pt>
                <c:pt idx="8822">
                  <c:v>6.0000000000000497E-2</c:v>
                </c:pt>
                <c:pt idx="8823">
                  <c:v>0.22000000000000064</c:v>
                </c:pt>
                <c:pt idx="8824">
                  <c:v>0.20000000000000018</c:v>
                </c:pt>
                <c:pt idx="8825">
                  <c:v>0.28000000000000025</c:v>
                </c:pt>
                <c:pt idx="8826">
                  <c:v>0.25</c:v>
                </c:pt>
                <c:pt idx="8827">
                  <c:v>0.33999999999999986</c:v>
                </c:pt>
                <c:pt idx="8828">
                  <c:v>-9.9999999999997868E-3</c:v>
                </c:pt>
                <c:pt idx="8829">
                  <c:v>0.22999999999999954</c:v>
                </c:pt>
                <c:pt idx="8830">
                  <c:v>0.32000000000000028</c:v>
                </c:pt>
                <c:pt idx="8831">
                  <c:v>0.24000000000000021</c:v>
                </c:pt>
                <c:pt idx="8832">
                  <c:v>0.25999999999999979</c:v>
                </c:pt>
                <c:pt idx="8833">
                  <c:v>5.9999999999999609E-2</c:v>
                </c:pt>
                <c:pt idx="8834">
                  <c:v>8.9999999999999858E-2</c:v>
                </c:pt>
                <c:pt idx="8835">
                  <c:v>0.21999999999999975</c:v>
                </c:pt>
                <c:pt idx="8836">
                  <c:v>0.19999999999999929</c:v>
                </c:pt>
                <c:pt idx="8837">
                  <c:v>0.24000000000000021</c:v>
                </c:pt>
                <c:pt idx="8838">
                  <c:v>-0.37999999999999989</c:v>
                </c:pt>
                <c:pt idx="8839">
                  <c:v>#N/A</c:v>
                </c:pt>
                <c:pt idx="8840">
                  <c:v>-5.9999999999999609E-2</c:v>
                </c:pt>
                <c:pt idx="8841">
                  <c:v>0.11000000000000032</c:v>
                </c:pt>
                <c:pt idx="8842">
                  <c:v>0.1899999999999995</c:v>
                </c:pt>
                <c:pt idx="8843">
                  <c:v>0.12999999999999989</c:v>
                </c:pt>
                <c:pt idx="8844">
                  <c:v>-0.35000000000000053</c:v>
                </c:pt>
                <c:pt idx="8845">
                  <c:v>0.15000000000000036</c:v>
                </c:pt>
                <c:pt idx="8846">
                  <c:v>-0.11000000000000032</c:v>
                </c:pt>
                <c:pt idx="8847">
                  <c:v>-6.9999999999999396E-2</c:v>
                </c:pt>
                <c:pt idx="8848">
                  <c:v>-0.32000000000000028</c:v>
                </c:pt>
                <c:pt idx="8849">
                  <c:v>-0.10000000000000053</c:v>
                </c:pt>
                <c:pt idx="8850">
                  <c:v>0</c:v>
                </c:pt>
                <c:pt idx="8851">
                  <c:v>-2.0000000000000462E-2</c:v>
                </c:pt>
                <c:pt idx="8852">
                  <c:v>2.9999999999999361E-2</c:v>
                </c:pt>
                <c:pt idx="8853">
                  <c:v>4.0000000000000036E-2</c:v>
                </c:pt>
                <c:pt idx="8854">
                  <c:v>-8.0000000000000071E-2</c:v>
                </c:pt>
                <c:pt idx="8855">
                  <c:v>-3.0000000000000249E-2</c:v>
                </c:pt>
                <c:pt idx="8856">
                  <c:v>8.9999999999999858E-2</c:v>
                </c:pt>
                <c:pt idx="8857">
                  <c:v>0.17999999999999972</c:v>
                </c:pt>
                <c:pt idx="8858">
                  <c:v>-0.98000000000000043</c:v>
                </c:pt>
                <c:pt idx="8859">
                  <c:v>2.9999999999999361E-2</c:v>
                </c:pt>
                <c:pt idx="8860">
                  <c:v>0.26999999999999957</c:v>
                </c:pt>
                <c:pt idx="8861">
                  <c:v>#N/A</c:v>
                </c:pt>
                <c:pt idx="8862">
                  <c:v>0.19000000000000039</c:v>
                </c:pt>
                <c:pt idx="8863">
                  <c:v>0.27000000000000046</c:v>
                </c:pt>
                <c:pt idx="8864">
                  <c:v>9.9999999999999645E-2</c:v>
                </c:pt>
                <c:pt idx="8865">
                  <c:v>0.84999999999999964</c:v>
                </c:pt>
                <c:pt idx="8866">
                  <c:v>#N/A</c:v>
                </c:pt>
                <c:pt idx="8867">
                  <c:v>-0.45999999999999996</c:v>
                </c:pt>
                <c:pt idx="8868">
                  <c:v>-1.3499999999999996</c:v>
                </c:pt>
                <c:pt idx="8869">
                  <c:v>-4.0000000000000036E-2</c:v>
                </c:pt>
                <c:pt idx="8870">
                  <c:v>0.23000000000000043</c:v>
                </c:pt>
                <c:pt idx="8871">
                  <c:v>-0.33000000000000007</c:v>
                </c:pt>
                <c:pt idx="8872">
                  <c:v>0.41999999999999993</c:v>
                </c:pt>
                <c:pt idx="8873">
                  <c:v>0.45000000000000018</c:v>
                </c:pt>
                <c:pt idx="8874">
                  <c:v>0.26000000000000068</c:v>
                </c:pt>
                <c:pt idx="8875">
                  <c:v>0.25</c:v>
                </c:pt>
                <c:pt idx="8876">
                  <c:v>#N/A</c:v>
                </c:pt>
                <c:pt idx="8877">
                  <c:v>-0.17999999999999972</c:v>
                </c:pt>
                <c:pt idx="8878">
                  <c:v>-0.33000000000000007</c:v>
                </c:pt>
                <c:pt idx="8879">
                  <c:v>2.0000000000000462E-2</c:v>
                </c:pt>
                <c:pt idx="8880">
                  <c:v>0.13999999999999968</c:v>
                </c:pt>
                <c:pt idx="8881">
                  <c:v>0.15000000000000036</c:v>
                </c:pt>
                <c:pt idx="8882">
                  <c:v>0.21999999999999975</c:v>
                </c:pt>
                <c:pt idx="8883">
                  <c:v>0.12000000000000011</c:v>
                </c:pt>
                <c:pt idx="8884">
                  <c:v>0.14000000000000057</c:v>
                </c:pt>
                <c:pt idx="8885">
                  <c:v>0.14000000000000057</c:v>
                </c:pt>
                <c:pt idx="8886">
                  <c:v>0.16000000000000014</c:v>
                </c:pt>
                <c:pt idx="8887">
                  <c:v>0.25999999999999979</c:v>
                </c:pt>
                <c:pt idx="8888">
                  <c:v>-0.11000000000000032</c:v>
                </c:pt>
                <c:pt idx="8889">
                  <c:v>0.36000000000000032</c:v>
                </c:pt>
                <c:pt idx="8890">
                  <c:v>0.42999999999999972</c:v>
                </c:pt>
                <c:pt idx="8891">
                  <c:v>0.46999999999999975</c:v>
                </c:pt>
                <c:pt idx="8892">
                  <c:v>0.51999999999999957</c:v>
                </c:pt>
                <c:pt idx="8893">
                  <c:v>0.53000000000000025</c:v>
                </c:pt>
                <c:pt idx="8894">
                  <c:v>0.48000000000000043</c:v>
                </c:pt>
                <c:pt idx="8895">
                  <c:v>0.49000000000000021</c:v>
                </c:pt>
                <c:pt idx="8896">
                  <c:v>0.49000000000000021</c:v>
                </c:pt>
                <c:pt idx="8897">
                  <c:v>0.65000000000000036</c:v>
                </c:pt>
                <c:pt idx="8898">
                  <c:v>0.70000000000000018</c:v>
                </c:pt>
                <c:pt idx="8899">
                  <c:v>0.33999999999999986</c:v>
                </c:pt>
                <c:pt idx="8900">
                  <c:v>0.62999999999999989</c:v>
                </c:pt>
                <c:pt idx="8901">
                  <c:v>#N/A</c:v>
                </c:pt>
                <c:pt idx="8902">
                  <c:v>0.80999999999999961</c:v>
                </c:pt>
                <c:pt idx="8903">
                  <c:v>0.88000000000000078</c:v>
                </c:pt>
                <c:pt idx="8904">
                  <c:v>0.76999999999999957</c:v>
                </c:pt>
                <c:pt idx="8905">
                  <c:v>0.83000000000000007</c:v>
                </c:pt>
                <c:pt idx="8906">
                  <c:v>0.8199999999999994</c:v>
                </c:pt>
                <c:pt idx="8907">
                  <c:v>0.85999999999999943</c:v>
                </c:pt>
                <c:pt idx="8908">
                  <c:v>-6.9999999999999396E-2</c:v>
                </c:pt>
                <c:pt idx="8909">
                  <c:v>8.0000000000000071E-2</c:v>
                </c:pt>
                <c:pt idx="8910">
                  <c:v>0.1800000000000006</c:v>
                </c:pt>
                <c:pt idx="8911">
                  <c:v>0.58999999999999986</c:v>
                </c:pt>
                <c:pt idx="8912">
                  <c:v>0.83000000000000007</c:v>
                </c:pt>
                <c:pt idx="8913">
                  <c:v>0.96999999999999975</c:v>
                </c:pt>
                <c:pt idx="8914">
                  <c:v>0.86000000000000032</c:v>
                </c:pt>
                <c:pt idx="8915">
                  <c:v>1.25</c:v>
                </c:pt>
                <c:pt idx="8916">
                  <c:v>1.08</c:v>
                </c:pt>
                <c:pt idx="8917">
                  <c:v>1.1100000000000003</c:v>
                </c:pt>
                <c:pt idx="8918">
                  <c:v>0.85999999999999943</c:v>
                </c:pt>
                <c:pt idx="8919">
                  <c:v>0.80000000000000071</c:v>
                </c:pt>
                <c:pt idx="8920">
                  <c:v>1.04</c:v>
                </c:pt>
                <c:pt idx="8921">
                  <c:v>1.1600000000000001</c:v>
                </c:pt>
                <c:pt idx="8922">
                  <c:v>1.21</c:v>
                </c:pt>
                <c:pt idx="8923">
                  <c:v>1.1299999999999999</c:v>
                </c:pt>
                <c:pt idx="8924">
                  <c:v>1.0700000000000003</c:v>
                </c:pt>
                <c:pt idx="8925">
                  <c:v>1.1500000000000004</c:v>
                </c:pt>
                <c:pt idx="8926">
                  <c:v>0.96999999999999975</c:v>
                </c:pt>
                <c:pt idx="8927">
                  <c:v>1.0199999999999996</c:v>
                </c:pt>
                <c:pt idx="8928">
                  <c:v>1.0499999999999998</c:v>
                </c:pt>
                <c:pt idx="8929">
                  <c:v>1.1000000000000005</c:v>
                </c:pt>
                <c:pt idx="8930">
                  <c:v>1.0899999999999999</c:v>
                </c:pt>
                <c:pt idx="8931">
                  <c:v>0.77999999999999936</c:v>
                </c:pt>
                <c:pt idx="8932">
                  <c:v>0.96</c:v>
                </c:pt>
                <c:pt idx="8933">
                  <c:v>1.0199999999999996</c:v>
                </c:pt>
                <c:pt idx="8934">
                  <c:v>1.08</c:v>
                </c:pt>
                <c:pt idx="8935">
                  <c:v>1.6800000000000006</c:v>
                </c:pt>
                <c:pt idx="8936">
                  <c:v>1.4900000000000002</c:v>
                </c:pt>
                <c:pt idx="8937">
                  <c:v>1.4899999999999993</c:v>
                </c:pt>
                <c:pt idx="8938">
                  <c:v>1.17</c:v>
                </c:pt>
                <c:pt idx="8939">
                  <c:v>1.3499999999999996</c:v>
                </c:pt>
                <c:pt idx="8940">
                  <c:v>1.2999999999999998</c:v>
                </c:pt>
                <c:pt idx="8941">
                  <c:v>1.1399999999999997</c:v>
                </c:pt>
                <c:pt idx="8942">
                  <c:v>1.3100000000000005</c:v>
                </c:pt>
                <c:pt idx="8943">
                  <c:v>1.3499999999999996</c:v>
                </c:pt>
                <c:pt idx="8944">
                  <c:v>1.3899999999999997</c:v>
                </c:pt>
                <c:pt idx="8945">
                  <c:v>1.4300000000000006</c:v>
                </c:pt>
                <c:pt idx="8946">
                  <c:v>1.25</c:v>
                </c:pt>
                <c:pt idx="8947">
                  <c:v>1.1399999999999997</c:v>
                </c:pt>
                <c:pt idx="8948">
                  <c:v>1</c:v>
                </c:pt>
                <c:pt idx="8949">
                  <c:v>1.2199999999999998</c:v>
                </c:pt>
                <c:pt idx="8950">
                  <c:v>1.33</c:v>
                </c:pt>
                <c:pt idx="8951">
                  <c:v>1.3399999999999999</c:v>
                </c:pt>
                <c:pt idx="8952">
                  <c:v>1.1600000000000001</c:v>
                </c:pt>
                <c:pt idx="8953">
                  <c:v>1.2699999999999996</c:v>
                </c:pt>
                <c:pt idx="8954">
                  <c:v>1.5699999999999994</c:v>
                </c:pt>
                <c:pt idx="8955">
                  <c:v>1.7600000000000007</c:v>
                </c:pt>
                <c:pt idx="8956">
                  <c:v>1.6000000000000005</c:v>
                </c:pt>
                <c:pt idx="8957">
                  <c:v>1.63</c:v>
                </c:pt>
                <c:pt idx="8958">
                  <c:v>1.4700000000000006</c:v>
                </c:pt>
                <c:pt idx="8959">
                  <c:v>1.5599999999999996</c:v>
                </c:pt>
                <c:pt idx="8960">
                  <c:v>1.5499999999999998</c:v>
                </c:pt>
                <c:pt idx="8961">
                  <c:v>1.4699999999999998</c:v>
                </c:pt>
                <c:pt idx="8962">
                  <c:v>1.4100000000000001</c:v>
                </c:pt>
                <c:pt idx="8963">
                  <c:v>1.1800000000000006</c:v>
                </c:pt>
                <c:pt idx="8964">
                  <c:v>1.46</c:v>
                </c:pt>
                <c:pt idx="8965">
                  <c:v>1.5</c:v>
                </c:pt>
                <c:pt idx="8966">
                  <c:v>1.4100000000000001</c:v>
                </c:pt>
                <c:pt idx="8967">
                  <c:v>1.42</c:v>
                </c:pt>
                <c:pt idx="8968">
                  <c:v>1.2199999999999998</c:v>
                </c:pt>
                <c:pt idx="8969">
                  <c:v>1.4799999999999995</c:v>
                </c:pt>
                <c:pt idx="8970">
                  <c:v>1.5100000000000007</c:v>
                </c:pt>
                <c:pt idx="8971">
                  <c:v>#N/A</c:v>
                </c:pt>
                <c:pt idx="8972">
                  <c:v>1.3399999999999999</c:v>
                </c:pt>
                <c:pt idx="8973">
                  <c:v>1.5299999999999994</c:v>
                </c:pt>
                <c:pt idx="8974">
                  <c:v>1.4400000000000004</c:v>
                </c:pt>
                <c:pt idx="8975">
                  <c:v>1.54</c:v>
                </c:pt>
                <c:pt idx="8976">
                  <c:v>1.4299999999999997</c:v>
                </c:pt>
                <c:pt idx="8977">
                  <c:v>1.63</c:v>
                </c:pt>
                <c:pt idx="8978">
                  <c:v>1.4800000000000004</c:v>
                </c:pt>
                <c:pt idx="8979">
                  <c:v>1.4699999999999998</c:v>
                </c:pt>
                <c:pt idx="8980">
                  <c:v>1.7199999999999998</c:v>
                </c:pt>
                <c:pt idx="8981">
                  <c:v>1.6899999999999995</c:v>
                </c:pt>
                <c:pt idx="8982">
                  <c:v>1.75</c:v>
                </c:pt>
                <c:pt idx="8983">
                  <c:v>1.7800000000000002</c:v>
                </c:pt>
                <c:pt idx="8984">
                  <c:v>1.7400000000000002</c:v>
                </c:pt>
                <c:pt idx="8985">
                  <c:v>1.6500000000000004</c:v>
                </c:pt>
                <c:pt idx="8986">
                  <c:v>1.4300000000000006</c:v>
                </c:pt>
                <c:pt idx="8987">
                  <c:v>1.6600000000000001</c:v>
                </c:pt>
                <c:pt idx="8988">
                  <c:v>0.71</c:v>
                </c:pt>
                <c:pt idx="8989">
                  <c:v>1.6100000000000003</c:v>
                </c:pt>
                <c:pt idx="8990">
                  <c:v>1.7699999999999996</c:v>
                </c:pt>
                <c:pt idx="8991">
                  <c:v>1.7600000000000007</c:v>
                </c:pt>
                <c:pt idx="8992">
                  <c:v>1.7599999999999998</c:v>
                </c:pt>
                <c:pt idx="8993">
                  <c:v>1.7300000000000004</c:v>
                </c:pt>
                <c:pt idx="8994">
                  <c:v>1.5600000000000005</c:v>
                </c:pt>
                <c:pt idx="8995">
                  <c:v>1.7300000000000004</c:v>
                </c:pt>
                <c:pt idx="8996">
                  <c:v>-1.0599999999999996</c:v>
                </c:pt>
                <c:pt idx="8997">
                  <c:v>1.5099999999999998</c:v>
                </c:pt>
                <c:pt idx="8998">
                  <c:v>1.4000000000000004</c:v>
                </c:pt>
                <c:pt idx="8999">
                  <c:v>#N/A</c:v>
                </c:pt>
                <c:pt idx="9000">
                  <c:v>1.7799999999999994</c:v>
                </c:pt>
                <c:pt idx="9001">
                  <c:v>1.7800000000000002</c:v>
                </c:pt>
                <c:pt idx="9002">
                  <c:v>1.8600000000000003</c:v>
                </c:pt>
                <c:pt idx="9003">
                  <c:v>1.79</c:v>
                </c:pt>
                <c:pt idx="9004">
                  <c:v>1.6900000000000004</c:v>
                </c:pt>
                <c:pt idx="9005">
                  <c:v>1.67</c:v>
                </c:pt>
                <c:pt idx="9006">
                  <c:v>1.4699999999999998</c:v>
                </c:pt>
                <c:pt idx="9007">
                  <c:v>1.6399999999999997</c:v>
                </c:pt>
                <c:pt idx="9008">
                  <c:v>1.58</c:v>
                </c:pt>
                <c:pt idx="9009">
                  <c:v>1.4399999999999995</c:v>
                </c:pt>
                <c:pt idx="9010">
                  <c:v>1.5600000000000005</c:v>
                </c:pt>
                <c:pt idx="9011">
                  <c:v>1.5899999999999999</c:v>
                </c:pt>
                <c:pt idx="9012">
                  <c:v>1.5499999999999998</c:v>
                </c:pt>
                <c:pt idx="9013">
                  <c:v>1.58</c:v>
                </c:pt>
                <c:pt idx="9014">
                  <c:v>1.42</c:v>
                </c:pt>
                <c:pt idx="9015">
                  <c:v>1.5899999999999999</c:v>
                </c:pt>
                <c:pt idx="9016">
                  <c:v>1.5599999999999996</c:v>
                </c:pt>
                <c:pt idx="9017">
                  <c:v>1.5599999999999996</c:v>
                </c:pt>
                <c:pt idx="9018">
                  <c:v>4.9999999999999822E-2</c:v>
                </c:pt>
                <c:pt idx="9019">
                  <c:v>0.36000000000000032</c:v>
                </c:pt>
                <c:pt idx="9020">
                  <c:v>1.17</c:v>
                </c:pt>
                <c:pt idx="9021">
                  <c:v>1.38</c:v>
                </c:pt>
                <c:pt idx="9022">
                  <c:v>1.4400000000000004</c:v>
                </c:pt>
                <c:pt idx="9023">
                  <c:v>1.4799999999999995</c:v>
                </c:pt>
                <c:pt idx="9024">
                  <c:v>1.4099999999999993</c:v>
                </c:pt>
                <c:pt idx="9025">
                  <c:v>1.4000000000000004</c:v>
                </c:pt>
                <c:pt idx="9026">
                  <c:v>1.3200000000000003</c:v>
                </c:pt>
                <c:pt idx="9027">
                  <c:v>1.6800000000000006</c:v>
                </c:pt>
                <c:pt idx="9028">
                  <c:v>1.3600000000000003</c:v>
                </c:pt>
                <c:pt idx="9029">
                  <c:v>1.1399999999999997</c:v>
                </c:pt>
                <c:pt idx="9030">
                  <c:v>1.4099999999999993</c:v>
                </c:pt>
                <c:pt idx="9031">
                  <c:v>1.42</c:v>
                </c:pt>
                <c:pt idx="9032">
                  <c:v>1.5099999999999998</c:v>
                </c:pt>
                <c:pt idx="9033">
                  <c:v>1.5200000000000005</c:v>
                </c:pt>
                <c:pt idx="9034">
                  <c:v>1.4500000000000002</c:v>
                </c:pt>
                <c:pt idx="9035">
                  <c:v>1.5</c:v>
                </c:pt>
                <c:pt idx="9036">
                  <c:v>1.5199999999999996</c:v>
                </c:pt>
                <c:pt idx="9037">
                  <c:v>1.6500000000000004</c:v>
                </c:pt>
                <c:pt idx="9038">
                  <c:v>1.5499999999999998</c:v>
                </c:pt>
                <c:pt idx="9039">
                  <c:v>1.62</c:v>
                </c:pt>
                <c:pt idx="9040">
                  <c:v>1.6799999999999997</c:v>
                </c:pt>
                <c:pt idx="9041">
                  <c:v>#N/A</c:v>
                </c:pt>
                <c:pt idx="9042">
                  <c:v>0.91000000000000014</c:v>
                </c:pt>
                <c:pt idx="9043">
                  <c:v>1.5900000000000007</c:v>
                </c:pt>
                <c:pt idx="9044">
                  <c:v>1.79</c:v>
                </c:pt>
                <c:pt idx="9045">
                  <c:v>1.8100000000000005</c:v>
                </c:pt>
                <c:pt idx="9046">
                  <c:v>1.7000000000000002</c:v>
                </c:pt>
                <c:pt idx="9047">
                  <c:v>1.8400000000000007</c:v>
                </c:pt>
                <c:pt idx="9048">
                  <c:v>1.6800000000000006</c:v>
                </c:pt>
                <c:pt idx="9049">
                  <c:v>1.5499999999999998</c:v>
                </c:pt>
                <c:pt idx="9050">
                  <c:v>1.4500000000000002</c:v>
                </c:pt>
                <c:pt idx="9051">
                  <c:v>1.3500000000000005</c:v>
                </c:pt>
                <c:pt idx="9052">
                  <c:v>1.79</c:v>
                </c:pt>
                <c:pt idx="9053">
                  <c:v>1.87</c:v>
                </c:pt>
                <c:pt idx="9054">
                  <c:v>1.58</c:v>
                </c:pt>
                <c:pt idx="9055">
                  <c:v>1.5499999999999998</c:v>
                </c:pt>
                <c:pt idx="9056">
                  <c:v>1.5099999999999998</c:v>
                </c:pt>
                <c:pt idx="9057">
                  <c:v>1.4899999999999993</c:v>
                </c:pt>
                <c:pt idx="9058">
                  <c:v>1.1500000000000004</c:v>
                </c:pt>
                <c:pt idx="9059">
                  <c:v>1.38</c:v>
                </c:pt>
                <c:pt idx="9060">
                  <c:v>1.4699999999999998</c:v>
                </c:pt>
                <c:pt idx="9061">
                  <c:v>0.62999999999999989</c:v>
                </c:pt>
                <c:pt idx="9062">
                  <c:v>1.1200000000000001</c:v>
                </c:pt>
                <c:pt idx="9063">
                  <c:v>1.37</c:v>
                </c:pt>
                <c:pt idx="9064">
                  <c:v>1.4400000000000004</c:v>
                </c:pt>
                <c:pt idx="9065">
                  <c:v>1.4400000000000004</c:v>
                </c:pt>
                <c:pt idx="9066">
                  <c:v>1.37</c:v>
                </c:pt>
                <c:pt idx="9067">
                  <c:v>1.42</c:v>
                </c:pt>
                <c:pt idx="9068">
                  <c:v>1.1200000000000001</c:v>
                </c:pt>
                <c:pt idx="9069">
                  <c:v>1.3200000000000003</c:v>
                </c:pt>
                <c:pt idx="9070">
                  <c:v>1.3899999999999997</c:v>
                </c:pt>
                <c:pt idx="9071">
                  <c:v>#N/A</c:v>
                </c:pt>
                <c:pt idx="9072">
                  <c:v>1.1499999999999995</c:v>
                </c:pt>
                <c:pt idx="9073">
                  <c:v>1.37</c:v>
                </c:pt>
                <c:pt idx="9074">
                  <c:v>1.3199999999999994</c:v>
                </c:pt>
                <c:pt idx="9075">
                  <c:v>1.38</c:v>
                </c:pt>
                <c:pt idx="9076">
                  <c:v>1.3099999999999996</c:v>
                </c:pt>
                <c:pt idx="9077">
                  <c:v>1.3699999999999992</c:v>
                </c:pt>
                <c:pt idx="9078">
                  <c:v>0.97999999999999954</c:v>
                </c:pt>
                <c:pt idx="9079">
                  <c:v>1.2800000000000002</c:v>
                </c:pt>
                <c:pt idx="9080">
                  <c:v>1.2700000000000005</c:v>
                </c:pt>
                <c:pt idx="9081">
                  <c:v>1.2699999999999996</c:v>
                </c:pt>
                <c:pt idx="9082">
                  <c:v>1.1800000000000006</c:v>
                </c:pt>
                <c:pt idx="9083">
                  <c:v>1.0900000000000007</c:v>
                </c:pt>
                <c:pt idx="9084">
                  <c:v>0.74000000000000021</c:v>
                </c:pt>
                <c:pt idx="9085">
                  <c:v>1.1899999999999995</c:v>
                </c:pt>
                <c:pt idx="9086">
                  <c:v>1.1500000000000004</c:v>
                </c:pt>
                <c:pt idx="9087">
                  <c:v>0.94000000000000039</c:v>
                </c:pt>
                <c:pt idx="9088">
                  <c:v>0.83999999999999986</c:v>
                </c:pt>
                <c:pt idx="9089">
                  <c:v>0.97999999999999954</c:v>
                </c:pt>
                <c:pt idx="9090">
                  <c:v>1.1200000000000001</c:v>
                </c:pt>
                <c:pt idx="9091">
                  <c:v>#N/A</c:v>
                </c:pt>
                <c:pt idx="9092">
                  <c:v>0.89000000000000057</c:v>
                </c:pt>
                <c:pt idx="9093">
                  <c:v>0.99000000000000021</c:v>
                </c:pt>
                <c:pt idx="9094">
                  <c:v>0.8100000000000005</c:v>
                </c:pt>
                <c:pt idx="9095">
                  <c:v>0.66000000000000014</c:v>
                </c:pt>
                <c:pt idx="9096">
                  <c:v>1.0499999999999998</c:v>
                </c:pt>
                <c:pt idx="9097">
                  <c:v>0.87999999999999989</c:v>
                </c:pt>
                <c:pt idx="9098">
                  <c:v>0.60999999999999943</c:v>
                </c:pt>
                <c:pt idx="9099">
                  <c:v>0.87000000000000011</c:v>
                </c:pt>
                <c:pt idx="9100">
                  <c:v>0.91000000000000014</c:v>
                </c:pt>
                <c:pt idx="9101">
                  <c:v>0.75</c:v>
                </c:pt>
                <c:pt idx="9102">
                  <c:v>0.84999999999999964</c:v>
                </c:pt>
                <c:pt idx="9103">
                  <c:v>0.71999999999999975</c:v>
                </c:pt>
                <c:pt idx="9104">
                  <c:v>#N/A</c:v>
                </c:pt>
                <c:pt idx="9105">
                  <c:v>0.61999999999999922</c:v>
                </c:pt>
                <c:pt idx="9106">
                  <c:v>0.41000000000000014</c:v>
                </c:pt>
                <c:pt idx="9107">
                  <c:v>0.96999999999999975</c:v>
                </c:pt>
                <c:pt idx="9108">
                  <c:v>-9.9999999999997868E-3</c:v>
                </c:pt>
                <c:pt idx="9109">
                  <c:v>0.85999999999999943</c:v>
                </c:pt>
                <c:pt idx="9110">
                  <c:v>1.0499999999999998</c:v>
                </c:pt>
                <c:pt idx="9111">
                  <c:v>1.0199999999999996</c:v>
                </c:pt>
                <c:pt idx="9112">
                  <c:v>1.0600000000000005</c:v>
                </c:pt>
                <c:pt idx="9113">
                  <c:v>1.1899999999999995</c:v>
                </c:pt>
                <c:pt idx="9114">
                  <c:v>1.1500000000000004</c:v>
                </c:pt>
                <c:pt idx="9115">
                  <c:v>1.0499999999999998</c:v>
                </c:pt>
                <c:pt idx="9116">
                  <c:v>0.83000000000000007</c:v>
                </c:pt>
                <c:pt idx="9117">
                  <c:v>1.04</c:v>
                </c:pt>
                <c:pt idx="9118">
                  <c:v>0.86000000000000032</c:v>
                </c:pt>
                <c:pt idx="9119">
                  <c:v>1.0700000000000003</c:v>
                </c:pt>
                <c:pt idx="9120">
                  <c:v>1.1999999999999993</c:v>
                </c:pt>
                <c:pt idx="9121">
                  <c:v>1.08</c:v>
                </c:pt>
                <c:pt idx="9122">
                  <c:v>1.2200000000000006</c:v>
                </c:pt>
                <c:pt idx="9123">
                  <c:v>#N/A</c:v>
                </c:pt>
                <c:pt idx="9124">
                  <c:v>1.0899999999999999</c:v>
                </c:pt>
                <c:pt idx="9125">
                  <c:v>1.5300000000000002</c:v>
                </c:pt>
                <c:pt idx="9126">
                  <c:v>0.77999999999999936</c:v>
                </c:pt>
                <c:pt idx="9127">
                  <c:v>0.16999999999999993</c:v>
                </c:pt>
                <c:pt idx="9128">
                  <c:v>#N/A</c:v>
                </c:pt>
                <c:pt idx="9129">
                  <c:v>0.75</c:v>
                </c:pt>
                <c:pt idx="9130">
                  <c:v>1.3499999999999996</c:v>
                </c:pt>
                <c:pt idx="9131">
                  <c:v>1.2800000000000002</c:v>
                </c:pt>
                <c:pt idx="9132">
                  <c:v>1.37</c:v>
                </c:pt>
                <c:pt idx="9133">
                  <c:v>1.3999999999999995</c:v>
                </c:pt>
                <c:pt idx="9134">
                  <c:v>1.2699999999999996</c:v>
                </c:pt>
                <c:pt idx="9135">
                  <c:v>1.46</c:v>
                </c:pt>
                <c:pt idx="9136">
                  <c:v>1.3899999999999997</c:v>
                </c:pt>
                <c:pt idx="9137">
                  <c:v>1.3900000000000006</c:v>
                </c:pt>
                <c:pt idx="9138">
                  <c:v>1.3100000000000005</c:v>
                </c:pt>
                <c:pt idx="9139">
                  <c:v>1.3100000000000005</c:v>
                </c:pt>
                <c:pt idx="9140">
                  <c:v>1.42</c:v>
                </c:pt>
                <c:pt idx="9141">
                  <c:v>#N/A</c:v>
                </c:pt>
                <c:pt idx="9142">
                  <c:v>1.1899999999999995</c:v>
                </c:pt>
                <c:pt idx="9143">
                  <c:v>1.3499999999999996</c:v>
                </c:pt>
                <c:pt idx="9144">
                  <c:v>1.3599999999999994</c:v>
                </c:pt>
                <c:pt idx="9145">
                  <c:v>1.5099999999999998</c:v>
                </c:pt>
                <c:pt idx="9146">
                  <c:v>1.3600000000000003</c:v>
                </c:pt>
                <c:pt idx="9147">
                  <c:v>1.37</c:v>
                </c:pt>
                <c:pt idx="9148">
                  <c:v>1.58</c:v>
                </c:pt>
                <c:pt idx="9149">
                  <c:v>1.3100000000000005</c:v>
                </c:pt>
                <c:pt idx="9150">
                  <c:v>1.1600000000000001</c:v>
                </c:pt>
                <c:pt idx="9151">
                  <c:v>1.1099999999999994</c:v>
                </c:pt>
                <c:pt idx="9152">
                  <c:v>1.2700000000000005</c:v>
                </c:pt>
                <c:pt idx="9153">
                  <c:v>1.2999999999999998</c:v>
                </c:pt>
                <c:pt idx="9154">
                  <c:v>1.2700000000000005</c:v>
                </c:pt>
                <c:pt idx="9155">
                  <c:v>1.3499999999999996</c:v>
                </c:pt>
                <c:pt idx="9156">
                  <c:v>1.25</c:v>
                </c:pt>
                <c:pt idx="9157">
                  <c:v>1.3599999999999994</c:v>
                </c:pt>
                <c:pt idx="9158">
                  <c:v>1.7599999999999998</c:v>
                </c:pt>
                <c:pt idx="9159">
                  <c:v>1.1299999999999999</c:v>
                </c:pt>
                <c:pt idx="9160">
                  <c:v>1.1299999999999999</c:v>
                </c:pt>
                <c:pt idx="9161">
                  <c:v>#N/A</c:v>
                </c:pt>
                <c:pt idx="9162">
                  <c:v>0.73000000000000043</c:v>
                </c:pt>
                <c:pt idx="9163">
                  <c:v>1.1099999999999994</c:v>
                </c:pt>
                <c:pt idx="9164">
                  <c:v>1.2299999999999995</c:v>
                </c:pt>
                <c:pt idx="9165">
                  <c:v>1.2800000000000002</c:v>
                </c:pt>
                <c:pt idx="9166">
                  <c:v>1.17</c:v>
                </c:pt>
                <c:pt idx="9167">
                  <c:v>1.1200000000000001</c:v>
                </c:pt>
                <c:pt idx="9168">
                  <c:v>1.3599999999999994</c:v>
                </c:pt>
                <c:pt idx="9169">
                  <c:v>1.29</c:v>
                </c:pt>
                <c:pt idx="9170">
                  <c:v>1.0599999999999996</c:v>
                </c:pt>
                <c:pt idx="9171">
                  <c:v>1.1799999999999997</c:v>
                </c:pt>
                <c:pt idx="9172">
                  <c:v>1.4399999999999995</c:v>
                </c:pt>
                <c:pt idx="9173">
                  <c:v>1.4499999999999993</c:v>
                </c:pt>
                <c:pt idx="9174">
                  <c:v>1.4000000000000004</c:v>
                </c:pt>
                <c:pt idx="9175">
                  <c:v>1.3600000000000003</c:v>
                </c:pt>
                <c:pt idx="9176">
                  <c:v>1.3199999999999994</c:v>
                </c:pt>
                <c:pt idx="9177">
                  <c:v>1.3600000000000003</c:v>
                </c:pt>
                <c:pt idx="9178">
                  <c:v>1.5899999999999999</c:v>
                </c:pt>
                <c:pt idx="9179">
                  <c:v>1.5099999999999998</c:v>
                </c:pt>
                <c:pt idx="9180">
                  <c:v>1.5599999999999996</c:v>
                </c:pt>
                <c:pt idx="9181">
                  <c:v>1.33</c:v>
                </c:pt>
                <c:pt idx="9182">
                  <c:v>1.2999999999999998</c:v>
                </c:pt>
                <c:pt idx="9183">
                  <c:v>1.38</c:v>
                </c:pt>
                <c:pt idx="9184">
                  <c:v>1.4299999999999997</c:v>
                </c:pt>
                <c:pt idx="9185">
                  <c:v>1.46</c:v>
                </c:pt>
                <c:pt idx="9186">
                  <c:v>1.25</c:v>
                </c:pt>
                <c:pt idx="9187">
                  <c:v>1.1799999999999997</c:v>
                </c:pt>
                <c:pt idx="9188">
                  <c:v>1.1899999999999995</c:v>
                </c:pt>
                <c:pt idx="9189">
                  <c:v>1.2200000000000006</c:v>
                </c:pt>
                <c:pt idx="9190">
                  <c:v>#N/A</c:v>
                </c:pt>
                <c:pt idx="9191">
                  <c:v>-0.15000000000000036</c:v>
                </c:pt>
                <c:pt idx="9192">
                  <c:v>0.72000000000000064</c:v>
                </c:pt>
                <c:pt idx="9193">
                  <c:v>1.38</c:v>
                </c:pt>
                <c:pt idx="9194">
                  <c:v>1.3400000000000007</c:v>
                </c:pt>
                <c:pt idx="9195">
                  <c:v>1.5999999999999996</c:v>
                </c:pt>
                <c:pt idx="9196">
                  <c:v>1.4400000000000004</c:v>
                </c:pt>
                <c:pt idx="9197">
                  <c:v>1.5700000000000003</c:v>
                </c:pt>
                <c:pt idx="9198">
                  <c:v>1.6000000000000005</c:v>
                </c:pt>
                <c:pt idx="9199">
                  <c:v>1.4000000000000004</c:v>
                </c:pt>
                <c:pt idx="9200">
                  <c:v>1.58</c:v>
                </c:pt>
                <c:pt idx="9201">
                  <c:v>1.4900000000000002</c:v>
                </c:pt>
                <c:pt idx="9202">
                  <c:v>1.2699999999999996</c:v>
                </c:pt>
                <c:pt idx="9203">
                  <c:v>1.3400000000000007</c:v>
                </c:pt>
                <c:pt idx="9204">
                  <c:v>1.37</c:v>
                </c:pt>
                <c:pt idx="9205">
                  <c:v>1.4900000000000002</c:v>
                </c:pt>
                <c:pt idx="9206">
                  <c:v>1.5300000000000002</c:v>
                </c:pt>
                <c:pt idx="9207">
                  <c:v>1.3399999999999999</c:v>
                </c:pt>
                <c:pt idx="9208">
                  <c:v>0.9399999999999995</c:v>
                </c:pt>
                <c:pt idx="9209">
                  <c:v>1.3099999999999996</c:v>
                </c:pt>
                <c:pt idx="9210">
                  <c:v>1.4100000000000001</c:v>
                </c:pt>
                <c:pt idx="9211">
                  <c:v>1.2000000000000002</c:v>
                </c:pt>
                <c:pt idx="9212">
                  <c:v>1.2399999999999993</c:v>
                </c:pt>
                <c:pt idx="9213">
                  <c:v>0.89999999999999947</c:v>
                </c:pt>
                <c:pt idx="9214">
                  <c:v>0.96</c:v>
                </c:pt>
                <c:pt idx="9215">
                  <c:v>1.21</c:v>
                </c:pt>
                <c:pt idx="9216">
                  <c:v>1.1799999999999997</c:v>
                </c:pt>
                <c:pt idx="9217">
                  <c:v>1.17</c:v>
                </c:pt>
                <c:pt idx="9218">
                  <c:v>1.0599999999999996</c:v>
                </c:pt>
                <c:pt idx="9219">
                  <c:v>1.0599999999999996</c:v>
                </c:pt>
                <c:pt idx="9220">
                  <c:v>1.21</c:v>
                </c:pt>
                <c:pt idx="9221">
                  <c:v>1.1600000000000001</c:v>
                </c:pt>
                <c:pt idx="9222">
                  <c:v>1.29</c:v>
                </c:pt>
                <c:pt idx="9223">
                  <c:v>1.2299999999999995</c:v>
                </c:pt>
                <c:pt idx="9224">
                  <c:v>0.96</c:v>
                </c:pt>
                <c:pt idx="9225">
                  <c:v>1.2599999999999998</c:v>
                </c:pt>
                <c:pt idx="9226">
                  <c:v>1.1600000000000001</c:v>
                </c:pt>
                <c:pt idx="9227">
                  <c:v>1.1900000000000004</c:v>
                </c:pt>
                <c:pt idx="9228">
                  <c:v>1.1800000000000006</c:v>
                </c:pt>
                <c:pt idx="9229">
                  <c:v>1.2799999999999994</c:v>
                </c:pt>
                <c:pt idx="9230">
                  <c:v>1.38</c:v>
                </c:pt>
                <c:pt idx="9231">
                  <c:v>#N/A</c:v>
                </c:pt>
                <c:pt idx="9232">
                  <c:v>1.2000000000000002</c:v>
                </c:pt>
                <c:pt idx="9233">
                  <c:v>1.2800000000000002</c:v>
                </c:pt>
                <c:pt idx="9234">
                  <c:v>1.1900000000000004</c:v>
                </c:pt>
                <c:pt idx="9235">
                  <c:v>1.0899999999999999</c:v>
                </c:pt>
                <c:pt idx="9236">
                  <c:v>1.0300000000000002</c:v>
                </c:pt>
                <c:pt idx="9237">
                  <c:v>1.21</c:v>
                </c:pt>
                <c:pt idx="9238">
                  <c:v>1.2199999999999998</c:v>
                </c:pt>
                <c:pt idx="9239">
                  <c:v>1.1100000000000003</c:v>
                </c:pt>
                <c:pt idx="9240">
                  <c:v>1.0899999999999999</c:v>
                </c:pt>
                <c:pt idx="9241">
                  <c:v>1.04</c:v>
                </c:pt>
                <c:pt idx="9242">
                  <c:v>0.98000000000000043</c:v>
                </c:pt>
                <c:pt idx="9243">
                  <c:v>1.0599999999999996</c:v>
                </c:pt>
                <c:pt idx="9244">
                  <c:v>0.90000000000000036</c:v>
                </c:pt>
                <c:pt idx="9245">
                  <c:v>0.87000000000000011</c:v>
                </c:pt>
                <c:pt idx="9246">
                  <c:v>0.1800000000000006</c:v>
                </c:pt>
                <c:pt idx="9247">
                  <c:v>0.96999999999999975</c:v>
                </c:pt>
                <c:pt idx="9248">
                  <c:v>0.97000000000000064</c:v>
                </c:pt>
                <c:pt idx="9249">
                  <c:v>0.90000000000000036</c:v>
                </c:pt>
                <c:pt idx="9250">
                  <c:v>0.98000000000000043</c:v>
                </c:pt>
                <c:pt idx="9251">
                  <c:v>0.95000000000000018</c:v>
                </c:pt>
                <c:pt idx="9252">
                  <c:v>1.0300000000000002</c:v>
                </c:pt>
                <c:pt idx="9253">
                  <c:v>0.99000000000000021</c:v>
                </c:pt>
                <c:pt idx="9254">
                  <c:v>1</c:v>
                </c:pt>
                <c:pt idx="9255">
                  <c:v>0.94000000000000039</c:v>
                </c:pt>
                <c:pt idx="9256">
                  <c:v>-0.36000000000000032</c:v>
                </c:pt>
                <c:pt idx="9257">
                  <c:v>0.20999999999999996</c:v>
                </c:pt>
                <c:pt idx="9258">
                  <c:v>0.87999999999999989</c:v>
                </c:pt>
                <c:pt idx="9259">
                  <c:v>0.84999999999999964</c:v>
                </c:pt>
                <c:pt idx="9260">
                  <c:v>#N/A</c:v>
                </c:pt>
                <c:pt idx="9261">
                  <c:v>0.64999999999999947</c:v>
                </c:pt>
                <c:pt idx="9262">
                  <c:v>0.80999999999999961</c:v>
                </c:pt>
                <c:pt idx="9263">
                  <c:v>0.80999999999999961</c:v>
                </c:pt>
                <c:pt idx="9264">
                  <c:v>0.80999999999999961</c:v>
                </c:pt>
                <c:pt idx="9265">
                  <c:v>0.90000000000000036</c:v>
                </c:pt>
                <c:pt idx="9266">
                  <c:v>0.75999999999999979</c:v>
                </c:pt>
                <c:pt idx="9267">
                  <c:v>0.79</c:v>
                </c:pt>
                <c:pt idx="9268">
                  <c:v>0.5600000000000005</c:v>
                </c:pt>
                <c:pt idx="9269">
                  <c:v>0.70000000000000018</c:v>
                </c:pt>
                <c:pt idx="9270">
                  <c:v>0.87000000000000011</c:v>
                </c:pt>
                <c:pt idx="9271">
                  <c:v>0.76999999999999957</c:v>
                </c:pt>
                <c:pt idx="9272">
                  <c:v>0.71</c:v>
                </c:pt>
                <c:pt idx="9273">
                  <c:v>0.65999999999999925</c:v>
                </c:pt>
                <c:pt idx="9274">
                  <c:v>0.58999999999999986</c:v>
                </c:pt>
                <c:pt idx="9275">
                  <c:v>0.66999999999999993</c:v>
                </c:pt>
                <c:pt idx="9276">
                  <c:v>0.57000000000000028</c:v>
                </c:pt>
                <c:pt idx="9277">
                  <c:v>0.59000000000000075</c:v>
                </c:pt>
                <c:pt idx="9278">
                  <c:v>0.26999999999999957</c:v>
                </c:pt>
                <c:pt idx="9279">
                  <c:v>5.9999999999999609E-2</c:v>
                </c:pt>
                <c:pt idx="9280">
                  <c:v>0.54999999999999982</c:v>
                </c:pt>
                <c:pt idx="9281">
                  <c:v>0.70000000000000018</c:v>
                </c:pt>
                <c:pt idx="9282">
                  <c:v>0.75</c:v>
                </c:pt>
                <c:pt idx="9283">
                  <c:v>0.75999999999999979</c:v>
                </c:pt>
                <c:pt idx="9284">
                  <c:v>0.75999999999999979</c:v>
                </c:pt>
                <c:pt idx="9285">
                  <c:v>1.04</c:v>
                </c:pt>
                <c:pt idx="9286">
                  <c:v>0.80000000000000071</c:v>
                </c:pt>
                <c:pt idx="9287">
                  <c:v>0.87000000000000011</c:v>
                </c:pt>
                <c:pt idx="9288">
                  <c:v>0.80000000000000071</c:v>
                </c:pt>
                <c:pt idx="9289">
                  <c:v>0.63999999999999968</c:v>
                </c:pt>
                <c:pt idx="9290">
                  <c:v>0.67999999999999972</c:v>
                </c:pt>
                <c:pt idx="9291">
                  <c:v>0.71999999999999975</c:v>
                </c:pt>
                <c:pt idx="9292">
                  <c:v>0.74000000000000021</c:v>
                </c:pt>
                <c:pt idx="9293">
                  <c:v>0.44000000000000039</c:v>
                </c:pt>
                <c:pt idx="9294">
                  <c:v>0.66000000000000014</c:v>
                </c:pt>
                <c:pt idx="9295">
                  <c:v>0.88999999999999968</c:v>
                </c:pt>
                <c:pt idx="9296">
                  <c:v>0.73999999999999932</c:v>
                </c:pt>
                <c:pt idx="9297">
                  <c:v>0.75999999999999979</c:v>
                </c:pt>
                <c:pt idx="9298">
                  <c:v>0.86000000000000032</c:v>
                </c:pt>
                <c:pt idx="9299">
                  <c:v>0.66000000000000014</c:v>
                </c:pt>
                <c:pt idx="9300">
                  <c:v>0.82000000000000028</c:v>
                </c:pt>
                <c:pt idx="9301">
                  <c:v>#N/A</c:v>
                </c:pt>
                <c:pt idx="9302">
                  <c:v>7.9999999999999183E-2</c:v>
                </c:pt>
                <c:pt idx="9303">
                  <c:v>0.79</c:v>
                </c:pt>
                <c:pt idx="9304">
                  <c:v>0.84999999999999964</c:v>
                </c:pt>
                <c:pt idx="9305">
                  <c:v>0.98000000000000043</c:v>
                </c:pt>
                <c:pt idx="9306">
                  <c:v>0.75</c:v>
                </c:pt>
                <c:pt idx="9307">
                  <c:v>0.83999999999999986</c:v>
                </c:pt>
                <c:pt idx="9308">
                  <c:v>0.75999999999999979</c:v>
                </c:pt>
                <c:pt idx="9309">
                  <c:v>0.83999999999999986</c:v>
                </c:pt>
                <c:pt idx="9310">
                  <c:v>0.79999999999999982</c:v>
                </c:pt>
                <c:pt idx="9311">
                  <c:v>0.51000000000000068</c:v>
                </c:pt>
                <c:pt idx="9312">
                  <c:v>0.59000000000000075</c:v>
                </c:pt>
                <c:pt idx="9313">
                  <c:v>0.35999999999999943</c:v>
                </c:pt>
                <c:pt idx="9314">
                  <c:v>0.58000000000000007</c:v>
                </c:pt>
                <c:pt idx="9315">
                  <c:v>0.72999999999999954</c:v>
                </c:pt>
                <c:pt idx="9316">
                  <c:v>0.54999999999999982</c:v>
                </c:pt>
                <c:pt idx="9317">
                  <c:v>0.64999999999999947</c:v>
                </c:pt>
                <c:pt idx="9318">
                  <c:v>0.46999999999999975</c:v>
                </c:pt>
                <c:pt idx="9319">
                  <c:v>0.54</c:v>
                </c:pt>
                <c:pt idx="9320">
                  <c:v>0.63999999999999968</c:v>
                </c:pt>
                <c:pt idx="9321">
                  <c:v>0.41999999999999993</c:v>
                </c:pt>
                <c:pt idx="9322">
                  <c:v>0.3100000000000005</c:v>
                </c:pt>
                <c:pt idx="9323">
                  <c:v>0.38999999999999968</c:v>
                </c:pt>
                <c:pt idx="9324">
                  <c:v>0.49000000000000021</c:v>
                </c:pt>
                <c:pt idx="9325">
                  <c:v>0.58999999999999986</c:v>
                </c:pt>
                <c:pt idx="9326">
                  <c:v>0.47999999999999954</c:v>
                </c:pt>
                <c:pt idx="9327">
                  <c:v>0.52000000000000046</c:v>
                </c:pt>
                <c:pt idx="9328">
                  <c:v>0.5600000000000005</c:v>
                </c:pt>
                <c:pt idx="9329">
                  <c:v>0.63999999999999968</c:v>
                </c:pt>
                <c:pt idx="9330">
                  <c:v>0.78000000000000025</c:v>
                </c:pt>
                <c:pt idx="9331">
                  <c:v>#N/A</c:v>
                </c:pt>
                <c:pt idx="9332">
                  <c:v>0.45999999999999996</c:v>
                </c:pt>
                <c:pt idx="9333">
                  <c:v>0.45999999999999996</c:v>
                </c:pt>
                <c:pt idx="9334">
                  <c:v>0.58999999999999986</c:v>
                </c:pt>
                <c:pt idx="9335">
                  <c:v>0.70000000000000018</c:v>
                </c:pt>
                <c:pt idx="9336">
                  <c:v>0.58000000000000007</c:v>
                </c:pt>
                <c:pt idx="9337">
                  <c:v>0.60999999999999943</c:v>
                </c:pt>
                <c:pt idx="9338">
                  <c:v>0.36000000000000032</c:v>
                </c:pt>
                <c:pt idx="9339">
                  <c:v>0.46999999999999975</c:v>
                </c:pt>
                <c:pt idx="9340">
                  <c:v>0.54</c:v>
                </c:pt>
                <c:pt idx="9341">
                  <c:v>0.33000000000000007</c:v>
                </c:pt>
                <c:pt idx="9342">
                  <c:v>0.49000000000000021</c:v>
                </c:pt>
                <c:pt idx="9343">
                  <c:v>0.48000000000000043</c:v>
                </c:pt>
                <c:pt idx="9344">
                  <c:v>0.29999999999999982</c:v>
                </c:pt>
                <c:pt idx="9345">
                  <c:v>0.28000000000000025</c:v>
                </c:pt>
                <c:pt idx="9346">
                  <c:v>0.19000000000000039</c:v>
                </c:pt>
                <c:pt idx="9347">
                  <c:v>0.41000000000000014</c:v>
                </c:pt>
                <c:pt idx="9348">
                  <c:v>0.20000000000000018</c:v>
                </c:pt>
                <c:pt idx="9349">
                  <c:v>0.30000000000000071</c:v>
                </c:pt>
                <c:pt idx="9350">
                  <c:v>0.45000000000000018</c:v>
                </c:pt>
                <c:pt idx="9351">
                  <c:v>0.41000000000000014</c:v>
                </c:pt>
                <c:pt idx="9352">
                  <c:v>#N/A</c:v>
                </c:pt>
                <c:pt idx="9353">
                  <c:v>0.35999999999999943</c:v>
                </c:pt>
                <c:pt idx="9354">
                  <c:v>0.37000000000000011</c:v>
                </c:pt>
                <c:pt idx="9355">
                  <c:v>0.41999999999999993</c:v>
                </c:pt>
                <c:pt idx="9356">
                  <c:v>0.16999999999999993</c:v>
                </c:pt>
                <c:pt idx="9357">
                  <c:v>0.39999999999999947</c:v>
                </c:pt>
                <c:pt idx="9358">
                  <c:v>0.23000000000000043</c:v>
                </c:pt>
                <c:pt idx="9359">
                  <c:v>0.26999999999999957</c:v>
                </c:pt>
                <c:pt idx="9360">
                  <c:v>0.41000000000000014</c:v>
                </c:pt>
                <c:pt idx="9361">
                  <c:v>0.35000000000000053</c:v>
                </c:pt>
                <c:pt idx="9362">
                  <c:v>0.29999999999999982</c:v>
                </c:pt>
                <c:pt idx="9363">
                  <c:v>0.29000000000000004</c:v>
                </c:pt>
                <c:pt idx="9364">
                  <c:v>#N/A</c:v>
                </c:pt>
                <c:pt idx="9365">
                  <c:v>0.36000000000000032</c:v>
                </c:pt>
                <c:pt idx="9366">
                  <c:v>-5.9999999999999609E-2</c:v>
                </c:pt>
                <c:pt idx="9367">
                  <c:v>0.3100000000000005</c:v>
                </c:pt>
                <c:pt idx="9368">
                  <c:v>0.33000000000000007</c:v>
                </c:pt>
                <c:pt idx="9369">
                  <c:v>0.33000000000000007</c:v>
                </c:pt>
                <c:pt idx="9370">
                  <c:v>0.53000000000000025</c:v>
                </c:pt>
                <c:pt idx="9371">
                  <c:v>0.54999999999999982</c:v>
                </c:pt>
                <c:pt idx="9372">
                  <c:v>0.66000000000000014</c:v>
                </c:pt>
                <c:pt idx="9373">
                  <c:v>0.47000000000000064</c:v>
                </c:pt>
                <c:pt idx="9374">
                  <c:v>0.30000000000000071</c:v>
                </c:pt>
                <c:pt idx="9375">
                  <c:v>0.19000000000000039</c:v>
                </c:pt>
                <c:pt idx="9376">
                  <c:v>-0.1899999999999995</c:v>
                </c:pt>
                <c:pt idx="9377">
                  <c:v>0.20999999999999996</c:v>
                </c:pt>
                <c:pt idx="9378">
                  <c:v>-0.14000000000000057</c:v>
                </c:pt>
                <c:pt idx="9379">
                  <c:v>0.12999999999999989</c:v>
                </c:pt>
                <c:pt idx="9380">
                  <c:v>0.25999999999999979</c:v>
                </c:pt>
                <c:pt idx="9381">
                  <c:v>0.16999999999999993</c:v>
                </c:pt>
                <c:pt idx="9382">
                  <c:v>0.28000000000000025</c:v>
                </c:pt>
                <c:pt idx="9383">
                  <c:v>0.67999999999999972</c:v>
                </c:pt>
                <c:pt idx="9384">
                  <c:v>#N/A</c:v>
                </c:pt>
                <c:pt idx="9385">
                  <c:v>0.55999999999999961</c:v>
                </c:pt>
                <c:pt idx="9386">
                  <c:v>0.1899999999999995</c:v>
                </c:pt>
                <c:pt idx="9387">
                  <c:v>-0.27000000000000046</c:v>
                </c:pt>
                <c:pt idx="9388">
                  <c:v>-8.9999999999999858E-2</c:v>
                </c:pt>
                <c:pt idx="9389">
                  <c:v>#N/A</c:v>
                </c:pt>
                <c:pt idx="9390">
                  <c:v>-0.38999999999999968</c:v>
                </c:pt>
                <c:pt idx="9391">
                  <c:v>9.9999999999997868E-3</c:v>
                </c:pt>
                <c:pt idx="9392">
                  <c:v>0.14000000000000057</c:v>
                </c:pt>
                <c:pt idx="9393">
                  <c:v>0.25999999999999979</c:v>
                </c:pt>
                <c:pt idx="9394">
                  <c:v>7.0000000000000284E-2</c:v>
                </c:pt>
                <c:pt idx="9395">
                  <c:v>-8.0000000000000071E-2</c:v>
                </c:pt>
                <c:pt idx="9396">
                  <c:v>-9.0000000000000746E-2</c:v>
                </c:pt>
                <c:pt idx="9397">
                  <c:v>-9.9999999999997868E-3</c:v>
                </c:pt>
                <c:pt idx="9398">
                  <c:v>8.9999999999999858E-2</c:v>
                </c:pt>
                <c:pt idx="9399">
                  <c:v>-0.11999999999999922</c:v>
                </c:pt>
                <c:pt idx="9400">
                  <c:v>0</c:v>
                </c:pt>
                <c:pt idx="9401">
                  <c:v>#N/A</c:v>
                </c:pt>
                <c:pt idx="9402">
                  <c:v>5.0000000000000711E-2</c:v>
                </c:pt>
                <c:pt idx="9403">
                  <c:v>0.13999999999999968</c:v>
                </c:pt>
                <c:pt idx="9404">
                  <c:v>8.9999999999999858E-2</c:v>
                </c:pt>
                <c:pt idx="9405">
                  <c:v>0.19000000000000039</c:v>
                </c:pt>
                <c:pt idx="9406">
                  <c:v>9.9999999999997868E-3</c:v>
                </c:pt>
                <c:pt idx="9407">
                  <c:v>0.1800000000000006</c:v>
                </c:pt>
                <c:pt idx="9408">
                  <c:v>0.11000000000000032</c:v>
                </c:pt>
                <c:pt idx="9409">
                  <c:v>-4.9999999999999822E-2</c:v>
                </c:pt>
                <c:pt idx="9410">
                  <c:v>4.9999999999999822E-2</c:v>
                </c:pt>
                <c:pt idx="9411">
                  <c:v>-0.13999999999999968</c:v>
                </c:pt>
                <c:pt idx="9412">
                  <c:v>8.9999999999999858E-2</c:v>
                </c:pt>
                <c:pt idx="9413">
                  <c:v>0.16000000000000014</c:v>
                </c:pt>
                <c:pt idx="9414">
                  <c:v>0.16999999999999993</c:v>
                </c:pt>
                <c:pt idx="9415">
                  <c:v>0.21999999999999975</c:v>
                </c:pt>
                <c:pt idx="9416">
                  <c:v>0.1800000000000006</c:v>
                </c:pt>
                <c:pt idx="9417">
                  <c:v>0.19999999999999929</c:v>
                </c:pt>
                <c:pt idx="9418">
                  <c:v>4.9999999999999822E-2</c:v>
                </c:pt>
                <c:pt idx="9419">
                  <c:v>0</c:v>
                </c:pt>
                <c:pt idx="9420">
                  <c:v>4.0000000000000036E-2</c:v>
                </c:pt>
                <c:pt idx="9421">
                  <c:v>#N/A</c:v>
                </c:pt>
                <c:pt idx="9422">
                  <c:v>-0.55999999999999961</c:v>
                </c:pt>
                <c:pt idx="9423">
                  <c:v>4.9999999999999822E-2</c:v>
                </c:pt>
                <c:pt idx="9424">
                  <c:v>8.0000000000000071E-2</c:v>
                </c:pt>
                <c:pt idx="9425">
                  <c:v>8.0000000000000071E-2</c:v>
                </c:pt>
                <c:pt idx="9426">
                  <c:v>3.0000000000000249E-2</c:v>
                </c:pt>
                <c:pt idx="9427">
                  <c:v>0.20000000000000018</c:v>
                </c:pt>
                <c:pt idx="9428">
                  <c:v>-6.0000000000000497E-2</c:v>
                </c:pt>
                <c:pt idx="9429">
                  <c:v>4.0000000000000036E-2</c:v>
                </c:pt>
                <c:pt idx="9430">
                  <c:v>4.9999999999999822E-2</c:v>
                </c:pt>
                <c:pt idx="9431">
                  <c:v>-0.10000000000000053</c:v>
                </c:pt>
                <c:pt idx="9432">
                  <c:v>0.19999999999999929</c:v>
                </c:pt>
                <c:pt idx="9433">
                  <c:v>0.29999999999999982</c:v>
                </c:pt>
                <c:pt idx="9434">
                  <c:v>0.29999999999999982</c:v>
                </c:pt>
                <c:pt idx="9435">
                  <c:v>0.32000000000000028</c:v>
                </c:pt>
                <c:pt idx="9436">
                  <c:v>0.16999999999999993</c:v>
                </c:pt>
                <c:pt idx="9437">
                  <c:v>0.22999999999999954</c:v>
                </c:pt>
                <c:pt idx="9438">
                  <c:v>0.11000000000000032</c:v>
                </c:pt>
                <c:pt idx="9439">
                  <c:v>4.0000000000000036E-2</c:v>
                </c:pt>
                <c:pt idx="9440">
                  <c:v>0.15000000000000036</c:v>
                </c:pt>
                <c:pt idx="9441">
                  <c:v>-9.9999999999999645E-2</c:v>
                </c:pt>
                <c:pt idx="9442">
                  <c:v>8.9999999999999858E-2</c:v>
                </c:pt>
                <c:pt idx="9443">
                  <c:v>0.23000000000000043</c:v>
                </c:pt>
                <c:pt idx="9444">
                  <c:v>0.19000000000000039</c:v>
                </c:pt>
                <c:pt idx="9445">
                  <c:v>0.23000000000000043</c:v>
                </c:pt>
                <c:pt idx="9446">
                  <c:v>0.16000000000000014</c:v>
                </c:pt>
                <c:pt idx="9447">
                  <c:v>0.16999999999999993</c:v>
                </c:pt>
                <c:pt idx="9448">
                  <c:v>-0.11000000000000032</c:v>
                </c:pt>
                <c:pt idx="9449">
                  <c:v>0.12999999999999989</c:v>
                </c:pt>
                <c:pt idx="9450">
                  <c:v>0.20999999999999996</c:v>
                </c:pt>
                <c:pt idx="9451">
                  <c:v>9.9999999999999645E-2</c:v>
                </c:pt>
                <c:pt idx="9452">
                  <c:v>-0.20999999999999996</c:v>
                </c:pt>
                <c:pt idx="9453">
                  <c:v>-9.9999999999999645E-2</c:v>
                </c:pt>
                <c:pt idx="9454">
                  <c:v>0.10999999999999943</c:v>
                </c:pt>
                <c:pt idx="9455">
                  <c:v>0</c:v>
                </c:pt>
                <c:pt idx="9456">
                  <c:v>4.9999999999999822E-2</c:v>
                </c:pt>
                <c:pt idx="9457">
                  <c:v>0.12999999999999989</c:v>
                </c:pt>
                <c:pt idx="9458">
                  <c:v>-5.9999999999999609E-2</c:v>
                </c:pt>
                <c:pt idx="9459">
                  <c:v>8.9999999999999858E-2</c:v>
                </c:pt>
                <c:pt idx="9460">
                  <c:v>#N/A</c:v>
                </c:pt>
                <c:pt idx="9461">
                  <c:v>0.14000000000000057</c:v>
                </c:pt>
                <c:pt idx="9462">
                  <c:v>0.16000000000000014</c:v>
                </c:pt>
                <c:pt idx="9463">
                  <c:v>4.0000000000000036E-2</c:v>
                </c:pt>
                <c:pt idx="9464">
                  <c:v>8.9999999999999858E-2</c:v>
                </c:pt>
                <c:pt idx="9465">
                  <c:v>0.22999999999999954</c:v>
                </c:pt>
                <c:pt idx="9466">
                  <c:v>0.29000000000000004</c:v>
                </c:pt>
                <c:pt idx="9467">
                  <c:v>0.30999999999999961</c:v>
                </c:pt>
                <c:pt idx="9468">
                  <c:v>0.38999999999999968</c:v>
                </c:pt>
                <c:pt idx="9469">
                  <c:v>0.23000000000000043</c:v>
                </c:pt>
                <c:pt idx="9470">
                  <c:v>0.24000000000000021</c:v>
                </c:pt>
                <c:pt idx="9471">
                  <c:v>0.34999999999999964</c:v>
                </c:pt>
                <c:pt idx="9472">
                  <c:v>0.51999999999999957</c:v>
                </c:pt>
                <c:pt idx="9473">
                  <c:v>0.47999999999999954</c:v>
                </c:pt>
                <c:pt idx="9474">
                  <c:v>8.9999999999999858E-2</c:v>
                </c:pt>
                <c:pt idx="9475">
                  <c:v>0.20999999999999996</c:v>
                </c:pt>
                <c:pt idx="9476">
                  <c:v>0.45000000000000018</c:v>
                </c:pt>
                <c:pt idx="9477">
                  <c:v>0.48000000000000043</c:v>
                </c:pt>
                <c:pt idx="9478">
                  <c:v>0.62999999999999989</c:v>
                </c:pt>
                <c:pt idx="9479">
                  <c:v>0.33000000000000007</c:v>
                </c:pt>
                <c:pt idx="9480">
                  <c:v>0.24000000000000021</c:v>
                </c:pt>
                <c:pt idx="9481">
                  <c:v>0.25999999999999979</c:v>
                </c:pt>
                <c:pt idx="9482">
                  <c:v>0.16000000000000014</c:v>
                </c:pt>
                <c:pt idx="9483">
                  <c:v>5.9999999999999609E-2</c:v>
                </c:pt>
                <c:pt idx="9484">
                  <c:v>9.9999999999997868E-3</c:v>
                </c:pt>
                <c:pt idx="9485">
                  <c:v>-4.0000000000000036E-2</c:v>
                </c:pt>
                <c:pt idx="9486">
                  <c:v>0.12000000000000011</c:v>
                </c:pt>
                <c:pt idx="9487">
                  <c:v>0.30000000000000071</c:v>
                </c:pt>
                <c:pt idx="9488">
                  <c:v>9.0000000000000746E-2</c:v>
                </c:pt>
                <c:pt idx="9489">
                  <c:v>0.16000000000000014</c:v>
                </c:pt>
                <c:pt idx="9490">
                  <c:v>0.25999999999999979</c:v>
                </c:pt>
                <c:pt idx="9491">
                  <c:v>#N/A</c:v>
                </c:pt>
                <c:pt idx="9492">
                  <c:v>-3.0000000000000249E-2</c:v>
                </c:pt>
                <c:pt idx="9493">
                  <c:v>2.9999999999999361E-2</c:v>
                </c:pt>
                <c:pt idx="9494">
                  <c:v>-4.9999999999999822E-2</c:v>
                </c:pt>
                <c:pt idx="9495">
                  <c:v>-7.0000000000000284E-2</c:v>
                </c:pt>
                <c:pt idx="9496">
                  <c:v>-0.25999999999999979</c:v>
                </c:pt>
                <c:pt idx="9497">
                  <c:v>5.9999999999999609E-2</c:v>
                </c:pt>
                <c:pt idx="9498">
                  <c:v>-2.9999999999999361E-2</c:v>
                </c:pt>
                <c:pt idx="9499">
                  <c:v>4.0000000000000036E-2</c:v>
                </c:pt>
                <c:pt idx="9500">
                  <c:v>0.20000000000000018</c:v>
                </c:pt>
                <c:pt idx="9501">
                  <c:v>0.13999999999999968</c:v>
                </c:pt>
                <c:pt idx="9502">
                  <c:v>0.20999999999999996</c:v>
                </c:pt>
                <c:pt idx="9503">
                  <c:v>-2.0000000000000462E-2</c:v>
                </c:pt>
                <c:pt idx="9504">
                  <c:v>-0.17999999999999972</c:v>
                </c:pt>
                <c:pt idx="9505">
                  <c:v>-0.10000000000000053</c:v>
                </c:pt>
                <c:pt idx="9506">
                  <c:v>-0.40000000000000036</c:v>
                </c:pt>
                <c:pt idx="9507">
                  <c:v>-9.9999999999999645E-2</c:v>
                </c:pt>
                <c:pt idx="9508">
                  <c:v>-9.9999999999997868E-3</c:v>
                </c:pt>
                <c:pt idx="9509">
                  <c:v>-4.0000000000000036E-2</c:v>
                </c:pt>
                <c:pt idx="9510">
                  <c:v>0.10999999999999943</c:v>
                </c:pt>
                <c:pt idx="9511">
                  <c:v>4.0000000000000036E-2</c:v>
                </c:pt>
                <c:pt idx="9512">
                  <c:v>8.9999999999999858E-2</c:v>
                </c:pt>
                <c:pt idx="9513">
                  <c:v>-8.0000000000000071E-2</c:v>
                </c:pt>
                <c:pt idx="9514">
                  <c:v>-0.17999999999999972</c:v>
                </c:pt>
                <c:pt idx="9515">
                  <c:v>-9.9999999999997868E-3</c:v>
                </c:pt>
                <c:pt idx="9516">
                  <c:v>-0.22000000000000064</c:v>
                </c:pt>
                <c:pt idx="9517">
                  <c:v>-1.6199999999999992</c:v>
                </c:pt>
                <c:pt idx="9518">
                  <c:v>-0.90999999999999925</c:v>
                </c:pt>
                <c:pt idx="9519">
                  <c:v>-0.20000000000000018</c:v>
                </c:pt>
                <c:pt idx="9520">
                  <c:v>#N/A</c:v>
                </c:pt>
                <c:pt idx="9521">
                  <c:v>-0.15000000000000036</c:v>
                </c:pt>
                <c:pt idx="9522">
                  <c:v>-4.0000000000000036E-2</c:v>
                </c:pt>
                <c:pt idx="9523">
                  <c:v>-1.0000000000000675E-2</c:v>
                </c:pt>
                <c:pt idx="9524">
                  <c:v>-9.9999999999999645E-2</c:v>
                </c:pt>
                <c:pt idx="9525">
                  <c:v>-9.9999999999997868E-3</c:v>
                </c:pt>
                <c:pt idx="9526">
                  <c:v>-4.0000000000000036E-2</c:v>
                </c:pt>
                <c:pt idx="9527">
                  <c:v>4.0000000000000036E-2</c:v>
                </c:pt>
                <c:pt idx="9528">
                  <c:v>-0.21999999999999975</c:v>
                </c:pt>
                <c:pt idx="9529">
                  <c:v>-7.0000000000000284E-2</c:v>
                </c:pt>
                <c:pt idx="9530">
                  <c:v>8.9999999999999858E-2</c:v>
                </c:pt>
                <c:pt idx="9531">
                  <c:v>-0.16999999999999993</c:v>
                </c:pt>
                <c:pt idx="9532">
                  <c:v>-5.9999999999999609E-2</c:v>
                </c:pt>
                <c:pt idx="9533">
                  <c:v>-2.0000000000000462E-2</c:v>
                </c:pt>
                <c:pt idx="9534">
                  <c:v>-9.9999999999999645E-2</c:v>
                </c:pt>
                <c:pt idx="9535">
                  <c:v>-8.0000000000000071E-2</c:v>
                </c:pt>
                <c:pt idx="9536">
                  <c:v>-0.20999999999999996</c:v>
                </c:pt>
                <c:pt idx="9537">
                  <c:v>0</c:v>
                </c:pt>
                <c:pt idx="9538">
                  <c:v>2.9999999999999361E-2</c:v>
                </c:pt>
                <c:pt idx="9539">
                  <c:v>-0.11000000000000032</c:v>
                </c:pt>
                <c:pt idx="9540">
                  <c:v>-0.12999999999999989</c:v>
                </c:pt>
                <c:pt idx="9541">
                  <c:v>-0.23000000000000043</c:v>
                </c:pt>
                <c:pt idx="9542">
                  <c:v>-0.11000000000000032</c:v>
                </c:pt>
                <c:pt idx="9543">
                  <c:v>-0.10000000000000053</c:v>
                </c:pt>
                <c:pt idx="9544">
                  <c:v>-9.9999999999999645E-2</c:v>
                </c:pt>
                <c:pt idx="9545">
                  <c:v>-4.0000000000000036E-2</c:v>
                </c:pt>
                <c:pt idx="9546">
                  <c:v>-0.14999999999999947</c:v>
                </c:pt>
                <c:pt idx="9547">
                  <c:v>-9.9999999999999645E-2</c:v>
                </c:pt>
                <c:pt idx="9548">
                  <c:v>-0.17999999999999972</c:v>
                </c:pt>
                <c:pt idx="9549">
                  <c:v>-0.15999999999999925</c:v>
                </c:pt>
                <c:pt idx="9550">
                  <c:v>-0.15999999999999925</c:v>
                </c:pt>
                <c:pt idx="9551">
                  <c:v>-0.39999999999999947</c:v>
                </c:pt>
                <c:pt idx="9552">
                  <c:v>-0.12999999999999989</c:v>
                </c:pt>
                <c:pt idx="9553">
                  <c:v>-6.0000000000000497E-2</c:v>
                </c:pt>
                <c:pt idx="9554">
                  <c:v>-0.12999999999999989</c:v>
                </c:pt>
                <c:pt idx="9555">
                  <c:v>-0.13999999999999968</c:v>
                </c:pt>
                <c:pt idx="9556">
                  <c:v>-0.20999999999999996</c:v>
                </c:pt>
                <c:pt idx="9557">
                  <c:v>-0.25</c:v>
                </c:pt>
                <c:pt idx="9558">
                  <c:v>-0.23000000000000043</c:v>
                </c:pt>
                <c:pt idx="9559">
                  <c:v>-0.42999999999999972</c:v>
                </c:pt>
                <c:pt idx="9560">
                  <c:v>-0.41999999999999993</c:v>
                </c:pt>
                <c:pt idx="9561">
                  <c:v>-0.83999999999999986</c:v>
                </c:pt>
                <c:pt idx="9562">
                  <c:v>-0.70000000000000018</c:v>
                </c:pt>
                <c:pt idx="9563">
                  <c:v>-0.4300000000000006</c:v>
                </c:pt>
                <c:pt idx="9564">
                  <c:v>-0.48999999999999932</c:v>
                </c:pt>
                <c:pt idx="9565">
                  <c:v>-0.39000000000000057</c:v>
                </c:pt>
                <c:pt idx="9566">
                  <c:v>#N/A</c:v>
                </c:pt>
                <c:pt idx="9567">
                  <c:v>-0.62000000000000011</c:v>
                </c:pt>
                <c:pt idx="9568">
                  <c:v>-0.5</c:v>
                </c:pt>
                <c:pt idx="9569">
                  <c:v>-0.79</c:v>
                </c:pt>
                <c:pt idx="9570">
                  <c:v>-0.61000000000000032</c:v>
                </c:pt>
                <c:pt idx="9571">
                  <c:v>-0.78000000000000025</c:v>
                </c:pt>
                <c:pt idx="9572">
                  <c:v>-0.80999999999999961</c:v>
                </c:pt>
                <c:pt idx="9573">
                  <c:v>-0.61000000000000032</c:v>
                </c:pt>
                <c:pt idx="9574">
                  <c:v>-0.66999999999999993</c:v>
                </c:pt>
                <c:pt idx="9575">
                  <c:v>-0.67999999999999972</c:v>
                </c:pt>
                <c:pt idx="9576">
                  <c:v>-0.77999999999999936</c:v>
                </c:pt>
                <c:pt idx="9577">
                  <c:v>-0.64999999999999947</c:v>
                </c:pt>
                <c:pt idx="9578">
                  <c:v>-0.79</c:v>
                </c:pt>
                <c:pt idx="9579">
                  <c:v>-0.78000000000000025</c:v>
                </c:pt>
                <c:pt idx="9580">
                  <c:v>-0.91000000000000014</c:v>
                </c:pt>
                <c:pt idx="9581">
                  <c:v>-0.9399999999999995</c:v>
                </c:pt>
                <c:pt idx="9582">
                  <c:v>-0.85000000000000053</c:v>
                </c:pt>
                <c:pt idx="9583">
                  <c:v>-1.6999999999999993</c:v>
                </c:pt>
                <c:pt idx="9584">
                  <c:v>-1.4000000000000004</c:v>
                </c:pt>
                <c:pt idx="9585">
                  <c:v>-1.08</c:v>
                </c:pt>
                <c:pt idx="9586">
                  <c:v>-1.29</c:v>
                </c:pt>
                <c:pt idx="9587">
                  <c:v>-0.41000000000000014</c:v>
                </c:pt>
                <c:pt idx="9588">
                  <c:v>-0.23000000000000043</c:v>
                </c:pt>
                <c:pt idx="9589">
                  <c:v>-0.59000000000000075</c:v>
                </c:pt>
                <c:pt idx="9590">
                  <c:v>-0.25</c:v>
                </c:pt>
                <c:pt idx="9591">
                  <c:v>#N/A</c:v>
                </c:pt>
                <c:pt idx="9592">
                  <c:v>-0.66999999999999993</c:v>
                </c:pt>
                <c:pt idx="9593">
                  <c:v>-0.75</c:v>
                </c:pt>
                <c:pt idx="9594">
                  <c:v>-0.91000000000000014</c:v>
                </c:pt>
                <c:pt idx="9595">
                  <c:v>-0.29000000000000004</c:v>
                </c:pt>
                <c:pt idx="9596">
                  <c:v>-0.32000000000000028</c:v>
                </c:pt>
                <c:pt idx="9597">
                  <c:v>-0.22999999999999954</c:v>
                </c:pt>
                <c:pt idx="9598">
                  <c:v>-0.24000000000000021</c:v>
                </c:pt>
                <c:pt idx="9599">
                  <c:v>-0.33999999999999986</c:v>
                </c:pt>
                <c:pt idx="9600">
                  <c:v>-0.16000000000000014</c:v>
                </c:pt>
                <c:pt idx="9601">
                  <c:v>-0.29999999999999982</c:v>
                </c:pt>
                <c:pt idx="9602">
                  <c:v>-0.37000000000000011</c:v>
                </c:pt>
                <c:pt idx="9603">
                  <c:v>-0.45999999999999996</c:v>
                </c:pt>
                <c:pt idx="9604">
                  <c:v>-0.70000000000000018</c:v>
                </c:pt>
                <c:pt idx="9605">
                  <c:v>-0.71</c:v>
                </c:pt>
                <c:pt idx="9606">
                  <c:v>-0.58000000000000007</c:v>
                </c:pt>
                <c:pt idx="9607">
                  <c:v>-0.25999999999999979</c:v>
                </c:pt>
                <c:pt idx="9608">
                  <c:v>-1.9999999999999574E-2</c:v>
                </c:pt>
                <c:pt idx="9609">
                  <c:v>-0.22999999999999954</c:v>
                </c:pt>
                <c:pt idx="9610">
                  <c:v>0.29000000000000004</c:v>
                </c:pt>
                <c:pt idx="9611">
                  <c:v>-7.0000000000000284E-2</c:v>
                </c:pt>
                <c:pt idx="9612">
                  <c:v>-3.0000000000000249E-2</c:v>
                </c:pt>
                <c:pt idx="9613">
                  <c:v>#N/A</c:v>
                </c:pt>
                <c:pt idx="9614">
                  <c:v>-0.36000000000000032</c:v>
                </c:pt>
                <c:pt idx="9615">
                  <c:v>-0.16000000000000014</c:v>
                </c:pt>
                <c:pt idx="9616">
                  <c:v>-0.60000000000000053</c:v>
                </c:pt>
                <c:pt idx="9617">
                  <c:v>0.25999999999999979</c:v>
                </c:pt>
                <c:pt idx="9618">
                  <c:v>0.77999999999999936</c:v>
                </c:pt>
                <c:pt idx="9619">
                  <c:v>0.46999999999999975</c:v>
                </c:pt>
                <c:pt idx="9620">
                  <c:v>0.41999999999999993</c:v>
                </c:pt>
                <c:pt idx="9621">
                  <c:v>0.25999999999999979</c:v>
                </c:pt>
                <c:pt idx="9622">
                  <c:v>0.20999999999999996</c:v>
                </c:pt>
                <c:pt idx="9623">
                  <c:v>-0.15000000000000036</c:v>
                </c:pt>
                <c:pt idx="9624">
                  <c:v>#N/A</c:v>
                </c:pt>
                <c:pt idx="9625">
                  <c:v>-3.0000000000000249E-2</c:v>
                </c:pt>
                <c:pt idx="9626">
                  <c:v>-0.37000000000000011</c:v>
                </c:pt>
                <c:pt idx="9627">
                  <c:v>-0.15000000000000036</c:v>
                </c:pt>
                <c:pt idx="9628">
                  <c:v>9.9999999999997868E-3</c:v>
                </c:pt>
                <c:pt idx="9629">
                  <c:v>-8.0000000000000071E-2</c:v>
                </c:pt>
                <c:pt idx="9630">
                  <c:v>-4.9999999999999822E-2</c:v>
                </c:pt>
                <c:pt idx="9631">
                  <c:v>-1.9999999999999574E-2</c:v>
                </c:pt>
                <c:pt idx="9632">
                  <c:v>-6.0000000000000497E-2</c:v>
                </c:pt>
                <c:pt idx="9633">
                  <c:v>-0.14000000000000057</c:v>
                </c:pt>
                <c:pt idx="9634">
                  <c:v>-0.4399999999999995</c:v>
                </c:pt>
                <c:pt idx="9635">
                  <c:v>-0.29999999999999982</c:v>
                </c:pt>
                <c:pt idx="9636">
                  <c:v>-0.50999999999999979</c:v>
                </c:pt>
                <c:pt idx="9637">
                  <c:v>-0.47999999999999954</c:v>
                </c:pt>
                <c:pt idx="9638">
                  <c:v>-0.33000000000000007</c:v>
                </c:pt>
                <c:pt idx="9639">
                  <c:v>-0.21999999999999975</c:v>
                </c:pt>
                <c:pt idx="9640">
                  <c:v>-8.9999999999999858E-2</c:v>
                </c:pt>
                <c:pt idx="9641">
                  <c:v>-8.0000000000000071E-2</c:v>
                </c:pt>
                <c:pt idx="9642">
                  <c:v>7.0000000000000284E-2</c:v>
                </c:pt>
                <c:pt idx="9643">
                  <c:v>0.14999999999999947</c:v>
                </c:pt>
                <c:pt idx="9644">
                  <c:v>0.59000000000000075</c:v>
                </c:pt>
                <c:pt idx="9645">
                  <c:v>#N/A</c:v>
                </c:pt>
                <c:pt idx="9646">
                  <c:v>-9.9999999999999645E-2</c:v>
                </c:pt>
                <c:pt idx="9647">
                  <c:v>0.11000000000000032</c:v>
                </c:pt>
                <c:pt idx="9648">
                  <c:v>-0.14999999999999947</c:v>
                </c:pt>
                <c:pt idx="9649">
                  <c:v>0.58000000000000007</c:v>
                </c:pt>
                <c:pt idx="9650">
                  <c:v>#N/A</c:v>
                </c:pt>
                <c:pt idx="9651">
                  <c:v>-0.34999999999999964</c:v>
                </c:pt>
                <c:pt idx="9652">
                  <c:v>0.20000000000000018</c:v>
                </c:pt>
                <c:pt idx="9653">
                  <c:v>0.5</c:v>
                </c:pt>
                <c:pt idx="9654">
                  <c:v>0.27999999999999936</c:v>
                </c:pt>
                <c:pt idx="9655">
                  <c:v>0.12000000000000011</c:v>
                </c:pt>
                <c:pt idx="9656">
                  <c:v>-0.26999999999999957</c:v>
                </c:pt>
                <c:pt idx="9657">
                  <c:v>4.0000000000000036E-2</c:v>
                </c:pt>
                <c:pt idx="9658">
                  <c:v>0.12000000000000011</c:v>
                </c:pt>
                <c:pt idx="9659">
                  <c:v>-0.19000000000000039</c:v>
                </c:pt>
                <c:pt idx="9660">
                  <c:v>-1.9999999999999574E-2</c:v>
                </c:pt>
                <c:pt idx="9661">
                  <c:v>#N/A</c:v>
                </c:pt>
                <c:pt idx="9662">
                  <c:v>0.16000000000000014</c:v>
                </c:pt>
                <c:pt idx="9663">
                  <c:v>0.34999999999999964</c:v>
                </c:pt>
                <c:pt idx="9664">
                  <c:v>0.33999999999999986</c:v>
                </c:pt>
                <c:pt idx="9665">
                  <c:v>1.9999999999999574E-2</c:v>
                </c:pt>
                <c:pt idx="9666">
                  <c:v>-0.29999999999999982</c:v>
                </c:pt>
                <c:pt idx="9667">
                  <c:v>-0.14999999999999947</c:v>
                </c:pt>
                <c:pt idx="9668">
                  <c:v>6.9999999999999396E-2</c:v>
                </c:pt>
                <c:pt idx="9669">
                  <c:v>-0.12999999999999989</c:v>
                </c:pt>
                <c:pt idx="9670">
                  <c:v>-0.12999999999999989</c:v>
                </c:pt>
                <c:pt idx="9671">
                  <c:v>-0.11000000000000032</c:v>
                </c:pt>
                <c:pt idx="9672">
                  <c:v>0.23000000000000043</c:v>
                </c:pt>
                <c:pt idx="9673">
                  <c:v>0.17999999999999972</c:v>
                </c:pt>
                <c:pt idx="9674">
                  <c:v>9.9999999999997868E-3</c:v>
                </c:pt>
                <c:pt idx="9675">
                  <c:v>0.1800000000000006</c:v>
                </c:pt>
                <c:pt idx="9676">
                  <c:v>9.0000000000000746E-2</c:v>
                </c:pt>
                <c:pt idx="9677">
                  <c:v>0.17999999999999972</c:v>
                </c:pt>
                <c:pt idx="9678">
                  <c:v>0.24000000000000021</c:v>
                </c:pt>
                <c:pt idx="9679">
                  <c:v>0.19999999999999929</c:v>
                </c:pt>
                <c:pt idx="9680">
                  <c:v>0.37999999999999989</c:v>
                </c:pt>
                <c:pt idx="9681">
                  <c:v>#N/A</c:v>
                </c:pt>
                <c:pt idx="9682">
                  <c:v>-5.9999999999999609E-2</c:v>
                </c:pt>
                <c:pt idx="9683">
                  <c:v>0.25</c:v>
                </c:pt>
                <c:pt idx="9684">
                  <c:v>0.33000000000000007</c:v>
                </c:pt>
                <c:pt idx="9685">
                  <c:v>0.35000000000000053</c:v>
                </c:pt>
                <c:pt idx="9686">
                  <c:v>0.25</c:v>
                </c:pt>
                <c:pt idx="9687">
                  <c:v>0.36999999999999922</c:v>
                </c:pt>
                <c:pt idx="9688">
                  <c:v>0.29999999999999982</c:v>
                </c:pt>
                <c:pt idx="9689">
                  <c:v>0.4300000000000006</c:v>
                </c:pt>
                <c:pt idx="9690">
                  <c:v>0.45000000000000018</c:v>
                </c:pt>
                <c:pt idx="9691">
                  <c:v>0.30000000000000071</c:v>
                </c:pt>
                <c:pt idx="9692">
                  <c:v>0.61999999999999922</c:v>
                </c:pt>
                <c:pt idx="9693">
                  <c:v>0.64999999999999947</c:v>
                </c:pt>
                <c:pt idx="9694">
                  <c:v>0.61000000000000032</c:v>
                </c:pt>
                <c:pt idx="9695">
                  <c:v>0.54</c:v>
                </c:pt>
                <c:pt idx="9696">
                  <c:v>0.45999999999999996</c:v>
                </c:pt>
                <c:pt idx="9697">
                  <c:v>0.4399999999999995</c:v>
                </c:pt>
                <c:pt idx="9698">
                  <c:v>0.37999999999999989</c:v>
                </c:pt>
                <c:pt idx="9699">
                  <c:v>0.41000000000000014</c:v>
                </c:pt>
                <c:pt idx="9700">
                  <c:v>0.41999999999999993</c:v>
                </c:pt>
                <c:pt idx="9701">
                  <c:v>0.14000000000000057</c:v>
                </c:pt>
                <c:pt idx="9702">
                  <c:v>0.34000000000000075</c:v>
                </c:pt>
                <c:pt idx="9703">
                  <c:v>0.40999999999999925</c:v>
                </c:pt>
                <c:pt idx="9704">
                  <c:v>0.39000000000000057</c:v>
                </c:pt>
                <c:pt idx="9705">
                  <c:v>0.41999999999999993</c:v>
                </c:pt>
                <c:pt idx="9706">
                  <c:v>0.40000000000000036</c:v>
                </c:pt>
                <c:pt idx="9707">
                  <c:v>0.41000000000000014</c:v>
                </c:pt>
                <c:pt idx="9708">
                  <c:v>0.24000000000000021</c:v>
                </c:pt>
                <c:pt idx="9709">
                  <c:v>0.24000000000000021</c:v>
                </c:pt>
                <c:pt idx="9710">
                  <c:v>0.42999999999999972</c:v>
                </c:pt>
                <c:pt idx="9711">
                  <c:v>0.44000000000000039</c:v>
                </c:pt>
                <c:pt idx="9712">
                  <c:v>0.44000000000000039</c:v>
                </c:pt>
                <c:pt idx="9713">
                  <c:v>0.26999999999999957</c:v>
                </c:pt>
                <c:pt idx="9714">
                  <c:v>-0.14000000000000057</c:v>
                </c:pt>
                <c:pt idx="9715">
                  <c:v>0.50999999999999979</c:v>
                </c:pt>
                <c:pt idx="9716">
                  <c:v>0.44000000000000039</c:v>
                </c:pt>
                <c:pt idx="9717">
                  <c:v>0.42999999999999972</c:v>
                </c:pt>
                <c:pt idx="9718">
                  <c:v>0.5</c:v>
                </c:pt>
                <c:pt idx="9719">
                  <c:v>0.3100000000000005</c:v>
                </c:pt>
                <c:pt idx="9720">
                  <c:v>0.39999999999999947</c:v>
                </c:pt>
                <c:pt idx="9721">
                  <c:v>0.36999999999999922</c:v>
                </c:pt>
                <c:pt idx="9722">
                  <c:v>0.45999999999999996</c:v>
                </c:pt>
                <c:pt idx="9723">
                  <c:v>0.41000000000000014</c:v>
                </c:pt>
                <c:pt idx="9724">
                  <c:v>0.41000000000000014</c:v>
                </c:pt>
                <c:pt idx="9725">
                  <c:v>0.61000000000000032</c:v>
                </c:pt>
                <c:pt idx="9726">
                  <c:v>0.58000000000000007</c:v>
                </c:pt>
                <c:pt idx="9727">
                  <c:v>0.66999999999999993</c:v>
                </c:pt>
                <c:pt idx="9728">
                  <c:v>0.58999999999999986</c:v>
                </c:pt>
                <c:pt idx="9729">
                  <c:v>0.59999999999999964</c:v>
                </c:pt>
                <c:pt idx="9730">
                  <c:v>0.54999999999999982</c:v>
                </c:pt>
                <c:pt idx="9731">
                  <c:v>0.14000000000000057</c:v>
                </c:pt>
                <c:pt idx="9732">
                  <c:v>0.38999999999999968</c:v>
                </c:pt>
                <c:pt idx="9733">
                  <c:v>0.4399999999999995</c:v>
                </c:pt>
                <c:pt idx="9734">
                  <c:v>0.30999999999999961</c:v>
                </c:pt>
                <c:pt idx="9735">
                  <c:v>0.33000000000000007</c:v>
                </c:pt>
                <c:pt idx="9736">
                  <c:v>0.37000000000000011</c:v>
                </c:pt>
                <c:pt idx="9737">
                  <c:v>0.71</c:v>
                </c:pt>
                <c:pt idx="9738">
                  <c:v>0.80000000000000071</c:v>
                </c:pt>
                <c:pt idx="9739">
                  <c:v>0.75</c:v>
                </c:pt>
                <c:pt idx="9740">
                  <c:v>0.87000000000000011</c:v>
                </c:pt>
                <c:pt idx="9741">
                  <c:v>0.84999999999999964</c:v>
                </c:pt>
                <c:pt idx="9742">
                  <c:v>0.89999999999999947</c:v>
                </c:pt>
                <c:pt idx="9743">
                  <c:v>0.79</c:v>
                </c:pt>
                <c:pt idx="9744">
                  <c:v>0.62999999999999989</c:v>
                </c:pt>
                <c:pt idx="9745">
                  <c:v>0.8100000000000005</c:v>
                </c:pt>
                <c:pt idx="9746">
                  <c:v>0.65000000000000036</c:v>
                </c:pt>
                <c:pt idx="9747">
                  <c:v>1.04</c:v>
                </c:pt>
                <c:pt idx="9748">
                  <c:v>1.1199999999999992</c:v>
                </c:pt>
                <c:pt idx="9749">
                  <c:v>0.84999999999999964</c:v>
                </c:pt>
                <c:pt idx="9750">
                  <c:v>0.84999999999999964</c:v>
                </c:pt>
                <c:pt idx="9751">
                  <c:v>0.76999999999999957</c:v>
                </c:pt>
                <c:pt idx="9752">
                  <c:v>0.69000000000000039</c:v>
                </c:pt>
                <c:pt idx="9753">
                  <c:v>0.74000000000000021</c:v>
                </c:pt>
                <c:pt idx="9754">
                  <c:v>0.75</c:v>
                </c:pt>
                <c:pt idx="9755">
                  <c:v>1.0299999999999994</c:v>
                </c:pt>
                <c:pt idx="9756">
                  <c:v>#N/A</c:v>
                </c:pt>
                <c:pt idx="9757">
                  <c:v>1</c:v>
                </c:pt>
                <c:pt idx="9758">
                  <c:v>1.3499999999999996</c:v>
                </c:pt>
                <c:pt idx="9759">
                  <c:v>1.0300000000000002</c:v>
                </c:pt>
                <c:pt idx="9760">
                  <c:v>1.1299999999999999</c:v>
                </c:pt>
                <c:pt idx="9761">
                  <c:v>1.0799999999999992</c:v>
                </c:pt>
                <c:pt idx="9762">
                  <c:v>1.1500000000000004</c:v>
                </c:pt>
                <c:pt idx="9763">
                  <c:v>1.1500000000000004</c:v>
                </c:pt>
                <c:pt idx="9764">
                  <c:v>1.1299999999999999</c:v>
                </c:pt>
                <c:pt idx="9765">
                  <c:v>1.2799999999999994</c:v>
                </c:pt>
                <c:pt idx="9766">
                  <c:v>1.2400000000000002</c:v>
                </c:pt>
                <c:pt idx="9767">
                  <c:v>1.3100000000000005</c:v>
                </c:pt>
                <c:pt idx="9768">
                  <c:v>1.2300000000000004</c:v>
                </c:pt>
                <c:pt idx="9769">
                  <c:v>1.0599999999999996</c:v>
                </c:pt>
                <c:pt idx="9770">
                  <c:v>1.1499999999999995</c:v>
                </c:pt>
                <c:pt idx="9771">
                  <c:v>1.1600000000000001</c:v>
                </c:pt>
                <c:pt idx="9772">
                  <c:v>1.25</c:v>
                </c:pt>
                <c:pt idx="9773">
                  <c:v>1.29</c:v>
                </c:pt>
                <c:pt idx="9774">
                  <c:v>1.1799999999999997</c:v>
                </c:pt>
                <c:pt idx="9775">
                  <c:v>1.1099999999999994</c:v>
                </c:pt>
                <c:pt idx="9776">
                  <c:v>0.91999999999999993</c:v>
                </c:pt>
                <c:pt idx="9777">
                  <c:v>1.0199999999999996</c:v>
                </c:pt>
                <c:pt idx="9778">
                  <c:v>0.6899999999999995</c:v>
                </c:pt>
                <c:pt idx="9779">
                  <c:v>8.9999999999999858E-2</c:v>
                </c:pt>
                <c:pt idx="9780">
                  <c:v>1</c:v>
                </c:pt>
                <c:pt idx="9781">
                  <c:v>#N/A</c:v>
                </c:pt>
                <c:pt idx="9782">
                  <c:v>0.84999999999999964</c:v>
                </c:pt>
                <c:pt idx="9783">
                  <c:v>1</c:v>
                </c:pt>
                <c:pt idx="9784">
                  <c:v>0.90999999999999925</c:v>
                </c:pt>
                <c:pt idx="9785">
                  <c:v>0.85999999999999943</c:v>
                </c:pt>
                <c:pt idx="9786">
                  <c:v>0.73000000000000043</c:v>
                </c:pt>
                <c:pt idx="9787">
                  <c:v>0.80999999999999961</c:v>
                </c:pt>
                <c:pt idx="9788">
                  <c:v>0.75</c:v>
                </c:pt>
                <c:pt idx="9789">
                  <c:v>0.58000000000000007</c:v>
                </c:pt>
                <c:pt idx="9790">
                  <c:v>0.75999999999999979</c:v>
                </c:pt>
                <c:pt idx="9791">
                  <c:v>0.69000000000000039</c:v>
                </c:pt>
                <c:pt idx="9792">
                  <c:v>0.73000000000000043</c:v>
                </c:pt>
                <c:pt idx="9793">
                  <c:v>0.70000000000000018</c:v>
                </c:pt>
                <c:pt idx="9794">
                  <c:v>0.72000000000000064</c:v>
                </c:pt>
                <c:pt idx="9795">
                  <c:v>0.83999999999999986</c:v>
                </c:pt>
                <c:pt idx="9796">
                  <c:v>0.77000000000000046</c:v>
                </c:pt>
                <c:pt idx="9797">
                  <c:v>0.91000000000000014</c:v>
                </c:pt>
                <c:pt idx="9798">
                  <c:v>0.82999999999999918</c:v>
                </c:pt>
                <c:pt idx="9799">
                  <c:v>0.75999999999999979</c:v>
                </c:pt>
                <c:pt idx="9800">
                  <c:v>0.84999999999999964</c:v>
                </c:pt>
                <c:pt idx="9801">
                  <c:v>0.74000000000000021</c:v>
                </c:pt>
                <c:pt idx="9802">
                  <c:v>0.96999999999999975</c:v>
                </c:pt>
                <c:pt idx="9803">
                  <c:v>1.0199999999999996</c:v>
                </c:pt>
                <c:pt idx="9804">
                  <c:v>0.87999999999999989</c:v>
                </c:pt>
                <c:pt idx="9805">
                  <c:v>1.0899999999999999</c:v>
                </c:pt>
                <c:pt idx="9806">
                  <c:v>1.1399999999999997</c:v>
                </c:pt>
                <c:pt idx="9807">
                  <c:v>1.2400000000000002</c:v>
                </c:pt>
                <c:pt idx="9808">
                  <c:v>1</c:v>
                </c:pt>
                <c:pt idx="9809">
                  <c:v>0.98000000000000043</c:v>
                </c:pt>
                <c:pt idx="9810">
                  <c:v>0.97000000000000064</c:v>
                </c:pt>
                <c:pt idx="9811">
                  <c:v>0.74000000000000021</c:v>
                </c:pt>
                <c:pt idx="9812">
                  <c:v>0.94999999999999929</c:v>
                </c:pt>
                <c:pt idx="9813">
                  <c:v>0.99000000000000021</c:v>
                </c:pt>
                <c:pt idx="9814">
                  <c:v>0.9300000000000006</c:v>
                </c:pt>
                <c:pt idx="9815">
                  <c:v>0.92999999999999972</c:v>
                </c:pt>
                <c:pt idx="9816">
                  <c:v>0.83000000000000007</c:v>
                </c:pt>
                <c:pt idx="9817">
                  <c:v>0.76999999999999957</c:v>
                </c:pt>
                <c:pt idx="9818">
                  <c:v>0.53000000000000025</c:v>
                </c:pt>
                <c:pt idx="9819">
                  <c:v>0.45000000000000018</c:v>
                </c:pt>
                <c:pt idx="9820">
                  <c:v>0.60999999999999943</c:v>
                </c:pt>
                <c:pt idx="9821">
                  <c:v>0.58000000000000007</c:v>
                </c:pt>
                <c:pt idx="9822">
                  <c:v>0.41000000000000014</c:v>
                </c:pt>
                <c:pt idx="9823">
                  <c:v>0.58000000000000007</c:v>
                </c:pt>
                <c:pt idx="9824">
                  <c:v>0.77000000000000046</c:v>
                </c:pt>
                <c:pt idx="9825">
                  <c:v>0.79999999999999982</c:v>
                </c:pt>
                <c:pt idx="9826">
                  <c:v>#N/A</c:v>
                </c:pt>
                <c:pt idx="9827">
                  <c:v>0.62000000000000011</c:v>
                </c:pt>
                <c:pt idx="9828">
                  <c:v>0.75999999999999979</c:v>
                </c:pt>
                <c:pt idx="9829">
                  <c:v>0.72999999999999954</c:v>
                </c:pt>
                <c:pt idx="9830">
                  <c:v>0.71999999999999975</c:v>
                </c:pt>
                <c:pt idx="9831">
                  <c:v>0.65000000000000036</c:v>
                </c:pt>
                <c:pt idx="9832">
                  <c:v>0.70000000000000018</c:v>
                </c:pt>
                <c:pt idx="9833">
                  <c:v>0.53000000000000025</c:v>
                </c:pt>
                <c:pt idx="9834">
                  <c:v>0.66999999999999993</c:v>
                </c:pt>
                <c:pt idx="9835">
                  <c:v>0.75999999999999979</c:v>
                </c:pt>
                <c:pt idx="9836">
                  <c:v>0.71</c:v>
                </c:pt>
                <c:pt idx="9837">
                  <c:v>0.82000000000000028</c:v>
                </c:pt>
                <c:pt idx="9838">
                  <c:v>0.71</c:v>
                </c:pt>
                <c:pt idx="9839">
                  <c:v>0.58000000000000007</c:v>
                </c:pt>
                <c:pt idx="9840">
                  <c:v>0.51999999999999957</c:v>
                </c:pt>
                <c:pt idx="9841">
                  <c:v>0.48000000000000043</c:v>
                </c:pt>
                <c:pt idx="9842">
                  <c:v>0.5699999999999994</c:v>
                </c:pt>
                <c:pt idx="9843">
                  <c:v>0.71</c:v>
                </c:pt>
                <c:pt idx="9844">
                  <c:v>0.39000000000000057</c:v>
                </c:pt>
                <c:pt idx="9845">
                  <c:v>0.74000000000000021</c:v>
                </c:pt>
                <c:pt idx="9846">
                  <c:v>0.71999999999999975</c:v>
                </c:pt>
                <c:pt idx="9847">
                  <c:v>0.85999999999999943</c:v>
                </c:pt>
                <c:pt idx="9848">
                  <c:v>0.83000000000000007</c:v>
                </c:pt>
                <c:pt idx="9849">
                  <c:v>0.76999999999999957</c:v>
                </c:pt>
                <c:pt idx="9850">
                  <c:v>0.94000000000000039</c:v>
                </c:pt>
                <c:pt idx="9851">
                  <c:v>#N/A</c:v>
                </c:pt>
                <c:pt idx="9852">
                  <c:v>0.77000000000000046</c:v>
                </c:pt>
                <c:pt idx="9853">
                  <c:v>0.91999999999999993</c:v>
                </c:pt>
                <c:pt idx="9854">
                  <c:v>0.95000000000000018</c:v>
                </c:pt>
                <c:pt idx="9855">
                  <c:v>0.80999999999999961</c:v>
                </c:pt>
                <c:pt idx="9856">
                  <c:v>0.91999999999999993</c:v>
                </c:pt>
                <c:pt idx="9857">
                  <c:v>1.1099999999999994</c:v>
                </c:pt>
                <c:pt idx="9858">
                  <c:v>1.2700000000000005</c:v>
                </c:pt>
                <c:pt idx="9859">
                  <c:v>1</c:v>
                </c:pt>
                <c:pt idx="9860">
                  <c:v>1.0999999999999996</c:v>
                </c:pt>
                <c:pt idx="9861">
                  <c:v>0.98999999999999932</c:v>
                </c:pt>
                <c:pt idx="9862">
                  <c:v>1.0200000000000005</c:v>
                </c:pt>
                <c:pt idx="9863">
                  <c:v>0.90000000000000036</c:v>
                </c:pt>
                <c:pt idx="9864">
                  <c:v>0.8100000000000005</c:v>
                </c:pt>
                <c:pt idx="9865">
                  <c:v>0.75</c:v>
                </c:pt>
                <c:pt idx="9866">
                  <c:v>0.67999999999999972</c:v>
                </c:pt>
                <c:pt idx="9867">
                  <c:v>0.86000000000000032</c:v>
                </c:pt>
                <c:pt idx="9868">
                  <c:v>0.79999999999999982</c:v>
                </c:pt>
                <c:pt idx="9869">
                  <c:v>0.6800000000000006</c:v>
                </c:pt>
                <c:pt idx="9870">
                  <c:v>0.78000000000000025</c:v>
                </c:pt>
                <c:pt idx="9871">
                  <c:v>0.71999999999999975</c:v>
                </c:pt>
                <c:pt idx="9872">
                  <c:v>0.75</c:v>
                </c:pt>
                <c:pt idx="9873">
                  <c:v>0.73000000000000043</c:v>
                </c:pt>
                <c:pt idx="9874">
                  <c:v>#N/A</c:v>
                </c:pt>
                <c:pt idx="9875">
                  <c:v>0.47999999999999954</c:v>
                </c:pt>
                <c:pt idx="9876">
                  <c:v>0.30000000000000071</c:v>
                </c:pt>
                <c:pt idx="9877">
                  <c:v>0.5699999999999994</c:v>
                </c:pt>
                <c:pt idx="9878">
                  <c:v>0.62999999999999989</c:v>
                </c:pt>
                <c:pt idx="9879">
                  <c:v>0.5699999999999994</c:v>
                </c:pt>
                <c:pt idx="9880">
                  <c:v>0.64000000000000057</c:v>
                </c:pt>
                <c:pt idx="9881">
                  <c:v>0.55999999999999961</c:v>
                </c:pt>
                <c:pt idx="9882">
                  <c:v>0.49000000000000021</c:v>
                </c:pt>
                <c:pt idx="9883">
                  <c:v>0.37000000000000011</c:v>
                </c:pt>
                <c:pt idx="9884">
                  <c:v>#N/A</c:v>
                </c:pt>
                <c:pt idx="9885">
                  <c:v>0.53000000000000025</c:v>
                </c:pt>
                <c:pt idx="9886">
                  <c:v>0.59999999999999964</c:v>
                </c:pt>
                <c:pt idx="9887">
                  <c:v>0.54999999999999982</c:v>
                </c:pt>
                <c:pt idx="9888">
                  <c:v>0.5</c:v>
                </c:pt>
                <c:pt idx="9889">
                  <c:v>0.66000000000000014</c:v>
                </c:pt>
                <c:pt idx="9890">
                  <c:v>0.75</c:v>
                </c:pt>
                <c:pt idx="9891">
                  <c:v>0.67999999999999972</c:v>
                </c:pt>
                <c:pt idx="9892">
                  <c:v>0.69000000000000039</c:v>
                </c:pt>
                <c:pt idx="9893">
                  <c:v>0.73000000000000043</c:v>
                </c:pt>
                <c:pt idx="9894">
                  <c:v>0.62999999999999989</c:v>
                </c:pt>
                <c:pt idx="9895">
                  <c:v>0.66000000000000014</c:v>
                </c:pt>
                <c:pt idx="9896">
                  <c:v>0.65000000000000036</c:v>
                </c:pt>
                <c:pt idx="9897">
                  <c:v>0.91000000000000014</c:v>
                </c:pt>
                <c:pt idx="9898">
                  <c:v>0.69000000000000039</c:v>
                </c:pt>
                <c:pt idx="9899">
                  <c:v>0.76999999999999957</c:v>
                </c:pt>
                <c:pt idx="9900">
                  <c:v>0.89999999999999947</c:v>
                </c:pt>
                <c:pt idx="9901">
                  <c:v>0.82000000000000028</c:v>
                </c:pt>
                <c:pt idx="9902">
                  <c:v>0.86000000000000032</c:v>
                </c:pt>
                <c:pt idx="9903">
                  <c:v>0.9399999999999995</c:v>
                </c:pt>
                <c:pt idx="9904">
                  <c:v>1.0099999999999998</c:v>
                </c:pt>
                <c:pt idx="9905">
                  <c:v>#N/A</c:v>
                </c:pt>
                <c:pt idx="9906">
                  <c:v>1.0700000000000003</c:v>
                </c:pt>
                <c:pt idx="9907">
                  <c:v>1.5699999999999994</c:v>
                </c:pt>
                <c:pt idx="9908">
                  <c:v>1.79</c:v>
                </c:pt>
                <c:pt idx="9909">
                  <c:v>1.5099999999999998</c:v>
                </c:pt>
                <c:pt idx="9910">
                  <c:v>2.46</c:v>
                </c:pt>
                <c:pt idx="9911">
                  <c:v>1.1500000000000004</c:v>
                </c:pt>
                <c:pt idx="9912">
                  <c:v>1.1100000000000003</c:v>
                </c:pt>
                <c:pt idx="9913">
                  <c:v>1.21</c:v>
                </c:pt>
                <c:pt idx="9914">
                  <c:v>1.0300000000000002</c:v>
                </c:pt>
                <c:pt idx="9915">
                  <c:v>0.90999999999999925</c:v>
                </c:pt>
                <c:pt idx="9916">
                  <c:v>0.83000000000000007</c:v>
                </c:pt>
                <c:pt idx="9917">
                  <c:v>1.04</c:v>
                </c:pt>
                <c:pt idx="9918">
                  <c:v>1.1299999999999999</c:v>
                </c:pt>
                <c:pt idx="9919">
                  <c:v>1.0499999999999998</c:v>
                </c:pt>
                <c:pt idx="9920">
                  <c:v>1.1300000000000008</c:v>
                </c:pt>
                <c:pt idx="9921">
                  <c:v>#N/A</c:v>
                </c:pt>
                <c:pt idx="9922">
                  <c:v>0.91999999999999993</c:v>
                </c:pt>
                <c:pt idx="9923">
                  <c:v>1.2600000000000007</c:v>
                </c:pt>
                <c:pt idx="9924">
                  <c:v>1.3499999999999996</c:v>
                </c:pt>
                <c:pt idx="9925">
                  <c:v>1.4299999999999997</c:v>
                </c:pt>
                <c:pt idx="9926">
                  <c:v>1.1600000000000001</c:v>
                </c:pt>
                <c:pt idx="9927">
                  <c:v>1.2400000000000002</c:v>
                </c:pt>
                <c:pt idx="9928">
                  <c:v>1.1700000000000008</c:v>
                </c:pt>
                <c:pt idx="9929">
                  <c:v>1.0699999999999994</c:v>
                </c:pt>
                <c:pt idx="9930">
                  <c:v>1.08</c:v>
                </c:pt>
                <c:pt idx="9931">
                  <c:v>0.80999999999999961</c:v>
                </c:pt>
                <c:pt idx="9932">
                  <c:v>0.83000000000000007</c:v>
                </c:pt>
                <c:pt idx="9933">
                  <c:v>0.96</c:v>
                </c:pt>
                <c:pt idx="9934">
                  <c:v>0.78000000000000025</c:v>
                </c:pt>
                <c:pt idx="9935">
                  <c:v>0.83000000000000007</c:v>
                </c:pt>
                <c:pt idx="9936">
                  <c:v>0.87999999999999989</c:v>
                </c:pt>
                <c:pt idx="9937">
                  <c:v>0.91999999999999993</c:v>
                </c:pt>
                <c:pt idx="9938">
                  <c:v>0.79999999999999982</c:v>
                </c:pt>
                <c:pt idx="9939">
                  <c:v>0.87999999999999989</c:v>
                </c:pt>
                <c:pt idx="9940">
                  <c:v>0.91999999999999993</c:v>
                </c:pt>
                <c:pt idx="9941">
                  <c:v>0.76999999999999957</c:v>
                </c:pt>
                <c:pt idx="9942">
                  <c:v>0.71</c:v>
                </c:pt>
                <c:pt idx="9943">
                  <c:v>0.88999999999999968</c:v>
                </c:pt>
                <c:pt idx="9944">
                  <c:v>0.91999999999999993</c:v>
                </c:pt>
                <c:pt idx="9945">
                  <c:v>0.79</c:v>
                </c:pt>
                <c:pt idx="9946">
                  <c:v>#N/A</c:v>
                </c:pt>
                <c:pt idx="9947">
                  <c:v>0.55000000000000071</c:v>
                </c:pt>
                <c:pt idx="9948">
                  <c:v>0.67000000000000082</c:v>
                </c:pt>
                <c:pt idx="9949">
                  <c:v>0.60000000000000053</c:v>
                </c:pt>
                <c:pt idx="9950">
                  <c:v>0.62999999999999989</c:v>
                </c:pt>
                <c:pt idx="9951">
                  <c:v>0.5600000000000005</c:v>
                </c:pt>
                <c:pt idx="9952">
                  <c:v>0.57000000000000028</c:v>
                </c:pt>
                <c:pt idx="9953">
                  <c:v>0.60999999999999943</c:v>
                </c:pt>
                <c:pt idx="9954">
                  <c:v>0.64000000000000057</c:v>
                </c:pt>
                <c:pt idx="9955">
                  <c:v>0.66999999999999993</c:v>
                </c:pt>
                <c:pt idx="9956">
                  <c:v>0.6899999999999995</c:v>
                </c:pt>
                <c:pt idx="9957">
                  <c:v>0.71</c:v>
                </c:pt>
                <c:pt idx="9958">
                  <c:v>0.61000000000000032</c:v>
                </c:pt>
                <c:pt idx="9959">
                  <c:v>0.55999999999999961</c:v>
                </c:pt>
                <c:pt idx="9960">
                  <c:v>0.63999999999999968</c:v>
                </c:pt>
                <c:pt idx="9961">
                  <c:v>0.55000000000000071</c:v>
                </c:pt>
                <c:pt idx="9962">
                  <c:v>0.50999999999999979</c:v>
                </c:pt>
                <c:pt idx="9963">
                  <c:v>0.38999999999999968</c:v>
                </c:pt>
                <c:pt idx="9964">
                  <c:v>0.49000000000000021</c:v>
                </c:pt>
                <c:pt idx="9965">
                  <c:v>0.44000000000000039</c:v>
                </c:pt>
                <c:pt idx="9966">
                  <c:v>0.35999999999999943</c:v>
                </c:pt>
                <c:pt idx="9967">
                  <c:v>0.32000000000000028</c:v>
                </c:pt>
                <c:pt idx="9968">
                  <c:v>0.11000000000000032</c:v>
                </c:pt>
                <c:pt idx="9969">
                  <c:v>4.0000000000000036E-2</c:v>
                </c:pt>
                <c:pt idx="9970">
                  <c:v>0.21999999999999975</c:v>
                </c:pt>
                <c:pt idx="9971">
                  <c:v>0.13999999999999968</c:v>
                </c:pt>
                <c:pt idx="9972">
                  <c:v>0.15000000000000036</c:v>
                </c:pt>
                <c:pt idx="9973">
                  <c:v>0.19999999999999929</c:v>
                </c:pt>
                <c:pt idx="9974">
                  <c:v>-5.0000000000000711E-2</c:v>
                </c:pt>
                <c:pt idx="9975">
                  <c:v>-0.13999999999999968</c:v>
                </c:pt>
                <c:pt idx="9976">
                  <c:v>-0.15000000000000036</c:v>
                </c:pt>
                <c:pt idx="9977">
                  <c:v>-8.0000000000000071E-2</c:v>
                </c:pt>
                <c:pt idx="9978">
                  <c:v>-0.17999999999999972</c:v>
                </c:pt>
                <c:pt idx="9979">
                  <c:v>-0.12000000000000011</c:v>
                </c:pt>
                <c:pt idx="9980">
                  <c:v>-8.9999999999999858E-2</c:v>
                </c:pt>
                <c:pt idx="9981">
                  <c:v>-0.25</c:v>
                </c:pt>
                <c:pt idx="9982">
                  <c:v>-8.0000000000000071E-2</c:v>
                </c:pt>
                <c:pt idx="9983">
                  <c:v>4.0000000000000036E-2</c:v>
                </c:pt>
                <c:pt idx="9984">
                  <c:v>-2.9999999999999361E-2</c:v>
                </c:pt>
                <c:pt idx="9985">
                  <c:v>-0.23000000000000043</c:v>
                </c:pt>
                <c:pt idx="9986">
                  <c:v>-0.16999999999999993</c:v>
                </c:pt>
                <c:pt idx="9987">
                  <c:v>0.12000000000000011</c:v>
                </c:pt>
                <c:pt idx="9988">
                  <c:v>6.0000000000000497E-2</c:v>
                </c:pt>
                <c:pt idx="9989">
                  <c:v>-5.9999999999999609E-2</c:v>
                </c:pt>
                <c:pt idx="9990">
                  <c:v>#N/A</c:v>
                </c:pt>
                <c:pt idx="9991">
                  <c:v>9.9999999999999645E-2</c:v>
                </c:pt>
                <c:pt idx="9992">
                  <c:v>0.14999999999999947</c:v>
                </c:pt>
                <c:pt idx="9993">
                  <c:v>0.13999999999999968</c:v>
                </c:pt>
                <c:pt idx="9994">
                  <c:v>0.23000000000000043</c:v>
                </c:pt>
                <c:pt idx="9995">
                  <c:v>0.17000000000000082</c:v>
                </c:pt>
                <c:pt idx="9996">
                  <c:v>0.12000000000000011</c:v>
                </c:pt>
                <c:pt idx="9997">
                  <c:v>0.27000000000000046</c:v>
                </c:pt>
                <c:pt idx="9998">
                  <c:v>0.35000000000000053</c:v>
                </c:pt>
                <c:pt idx="9999">
                  <c:v>0.41000000000000014</c:v>
                </c:pt>
                <c:pt idx="10000">
                  <c:v>0.5699999999999994</c:v>
                </c:pt>
                <c:pt idx="10001">
                  <c:v>0.5600000000000005</c:v>
                </c:pt>
                <c:pt idx="10002">
                  <c:v>0.61000000000000032</c:v>
                </c:pt>
                <c:pt idx="10003">
                  <c:v>0.51999999999999957</c:v>
                </c:pt>
                <c:pt idx="10004">
                  <c:v>0.37999999999999989</c:v>
                </c:pt>
                <c:pt idx="10005">
                  <c:v>0.39999999999999947</c:v>
                </c:pt>
                <c:pt idx="10006">
                  <c:v>0.12999999999999989</c:v>
                </c:pt>
                <c:pt idx="10007">
                  <c:v>0.29999999999999982</c:v>
                </c:pt>
                <c:pt idx="10008">
                  <c:v>0.23000000000000043</c:v>
                </c:pt>
                <c:pt idx="10009">
                  <c:v>6.9999999999999396E-2</c:v>
                </c:pt>
                <c:pt idx="10010">
                  <c:v>0</c:v>
                </c:pt>
                <c:pt idx="10011">
                  <c:v>-7.9999999999999183E-2</c:v>
                </c:pt>
                <c:pt idx="10012">
                  <c:v>-1.9999999999999574E-2</c:v>
                </c:pt>
                <c:pt idx="10013">
                  <c:v>-1.0000000000000675E-2</c:v>
                </c:pt>
                <c:pt idx="10014">
                  <c:v>-0.16999999999999993</c:v>
                </c:pt>
                <c:pt idx="10015">
                  <c:v>-7.0000000000000284E-2</c:v>
                </c:pt>
                <c:pt idx="10016">
                  <c:v>#N/A</c:v>
                </c:pt>
                <c:pt idx="10017">
                  <c:v>-0.33000000000000007</c:v>
                </c:pt>
                <c:pt idx="10018">
                  <c:v>-0.54</c:v>
                </c:pt>
                <c:pt idx="10019">
                  <c:v>-0.45000000000000018</c:v>
                </c:pt>
                <c:pt idx="10020">
                  <c:v>-0.29000000000000004</c:v>
                </c:pt>
                <c:pt idx="10021">
                  <c:v>-0.38999999999999968</c:v>
                </c:pt>
                <c:pt idx="10022">
                  <c:v>-0.33000000000000007</c:v>
                </c:pt>
                <c:pt idx="10023">
                  <c:v>-0.37000000000000011</c:v>
                </c:pt>
                <c:pt idx="10024">
                  <c:v>-0.41000000000000014</c:v>
                </c:pt>
                <c:pt idx="10025">
                  <c:v>-0.33999999999999986</c:v>
                </c:pt>
                <c:pt idx="10026">
                  <c:v>-0.45000000000000018</c:v>
                </c:pt>
                <c:pt idx="10027">
                  <c:v>-0.34999999999999964</c:v>
                </c:pt>
                <c:pt idx="10028">
                  <c:v>-0.48000000000000043</c:v>
                </c:pt>
                <c:pt idx="10029">
                  <c:v>-0.65000000000000036</c:v>
                </c:pt>
                <c:pt idx="10030">
                  <c:v>-0.46999999999999975</c:v>
                </c:pt>
                <c:pt idx="10031">
                  <c:v>-0.50999999999999979</c:v>
                </c:pt>
                <c:pt idx="10032">
                  <c:v>-0.45999999999999996</c:v>
                </c:pt>
                <c:pt idx="10033">
                  <c:v>-0.35999999999999943</c:v>
                </c:pt>
                <c:pt idx="10034">
                  <c:v>-0.39999999999999947</c:v>
                </c:pt>
                <c:pt idx="10035">
                  <c:v>-0.3199999999999994</c:v>
                </c:pt>
                <c:pt idx="10036">
                  <c:v>-0.51999999999999957</c:v>
                </c:pt>
                <c:pt idx="10037">
                  <c:v>-0.45999999999999996</c:v>
                </c:pt>
                <c:pt idx="10038">
                  <c:v>-0.38999999999999968</c:v>
                </c:pt>
                <c:pt idx="10039">
                  <c:v>-0.71999999999999975</c:v>
                </c:pt>
                <c:pt idx="10040">
                  <c:v>-0.83000000000000007</c:v>
                </c:pt>
                <c:pt idx="10041">
                  <c:v>-1.0300000000000002</c:v>
                </c:pt>
                <c:pt idx="10042">
                  <c:v>#N/A</c:v>
                </c:pt>
                <c:pt idx="10043">
                  <c:v>-0.52999999999999936</c:v>
                </c:pt>
                <c:pt idx="10044">
                  <c:v>-0.45999999999999996</c:v>
                </c:pt>
                <c:pt idx="10045">
                  <c:v>-0.41000000000000014</c:v>
                </c:pt>
                <c:pt idx="10046">
                  <c:v>-0.46999999999999975</c:v>
                </c:pt>
                <c:pt idx="10047">
                  <c:v>-0.33000000000000007</c:v>
                </c:pt>
                <c:pt idx="10048">
                  <c:v>-0.29000000000000004</c:v>
                </c:pt>
                <c:pt idx="10049">
                  <c:v>-0.49000000000000021</c:v>
                </c:pt>
                <c:pt idx="10050">
                  <c:v>-0.41000000000000014</c:v>
                </c:pt>
                <c:pt idx="10051">
                  <c:v>-0.41000000000000014</c:v>
                </c:pt>
                <c:pt idx="10052">
                  <c:v>-0.30999999999999961</c:v>
                </c:pt>
                <c:pt idx="10053">
                  <c:v>-0.29000000000000004</c:v>
                </c:pt>
                <c:pt idx="10054">
                  <c:v>-0.50999999999999979</c:v>
                </c:pt>
                <c:pt idx="10055">
                  <c:v>-0.5</c:v>
                </c:pt>
                <c:pt idx="10056">
                  <c:v>-0.47999999999999954</c:v>
                </c:pt>
                <c:pt idx="10057">
                  <c:v>-0.41999999999999993</c:v>
                </c:pt>
                <c:pt idx="10058">
                  <c:v>-0.45000000000000018</c:v>
                </c:pt>
                <c:pt idx="10059">
                  <c:v>-0.5</c:v>
                </c:pt>
                <c:pt idx="10060">
                  <c:v>-0.40000000000000036</c:v>
                </c:pt>
                <c:pt idx="10061">
                  <c:v>-0.59999999999999964</c:v>
                </c:pt>
                <c:pt idx="10062">
                  <c:v>-0.50999999999999979</c:v>
                </c:pt>
                <c:pt idx="10063">
                  <c:v>-0.4399999999999995</c:v>
                </c:pt>
                <c:pt idx="10064">
                  <c:v>-0.5</c:v>
                </c:pt>
                <c:pt idx="10065">
                  <c:v>-0.53000000000000025</c:v>
                </c:pt>
                <c:pt idx="10066">
                  <c:v>-0.49000000000000021</c:v>
                </c:pt>
                <c:pt idx="10067">
                  <c:v>-0.51000000000000068</c:v>
                </c:pt>
                <c:pt idx="10068">
                  <c:v>-0.67000000000000082</c:v>
                </c:pt>
                <c:pt idx="10069">
                  <c:v>-0.75999999999999979</c:v>
                </c:pt>
                <c:pt idx="10070">
                  <c:v>-0.71</c:v>
                </c:pt>
                <c:pt idx="10071">
                  <c:v>-0.79999999999999982</c:v>
                </c:pt>
                <c:pt idx="10072">
                  <c:v>-0.82000000000000028</c:v>
                </c:pt>
                <c:pt idx="10073">
                  <c:v>-0.65000000000000036</c:v>
                </c:pt>
                <c:pt idx="10074">
                  <c:v>-0.66000000000000014</c:v>
                </c:pt>
                <c:pt idx="10075">
                  <c:v>-0.66000000000000014</c:v>
                </c:pt>
                <c:pt idx="10076">
                  <c:v>-0.69000000000000039</c:v>
                </c:pt>
                <c:pt idx="10077">
                  <c:v>-0.63999999999999968</c:v>
                </c:pt>
                <c:pt idx="10078">
                  <c:v>-0.76999999999999957</c:v>
                </c:pt>
                <c:pt idx="10079">
                  <c:v>-0.82999999999999918</c:v>
                </c:pt>
                <c:pt idx="10080">
                  <c:v>-0.80999999999999961</c:v>
                </c:pt>
                <c:pt idx="10081">
                  <c:v>-0.79</c:v>
                </c:pt>
                <c:pt idx="10082">
                  <c:v>-0.70000000000000018</c:v>
                </c:pt>
                <c:pt idx="10083">
                  <c:v>-0.70000000000000018</c:v>
                </c:pt>
                <c:pt idx="10084">
                  <c:v>-0.91999999999999993</c:v>
                </c:pt>
                <c:pt idx="10085">
                  <c:v>-0.83999999999999986</c:v>
                </c:pt>
                <c:pt idx="10086">
                  <c:v>#N/A</c:v>
                </c:pt>
                <c:pt idx="10087">
                  <c:v>-0.91999999999999993</c:v>
                </c:pt>
                <c:pt idx="10088">
                  <c:v>-0.83999999999999986</c:v>
                </c:pt>
                <c:pt idx="10089">
                  <c:v>-0.77000000000000046</c:v>
                </c:pt>
                <c:pt idx="10090">
                  <c:v>-0.76999999999999957</c:v>
                </c:pt>
                <c:pt idx="10091">
                  <c:v>-0.73000000000000043</c:v>
                </c:pt>
                <c:pt idx="10092">
                  <c:v>-0.6899999999999995</c:v>
                </c:pt>
                <c:pt idx="10093">
                  <c:v>-0.72999999999999954</c:v>
                </c:pt>
                <c:pt idx="10094">
                  <c:v>-0.71</c:v>
                </c:pt>
                <c:pt idx="10095">
                  <c:v>-0.71</c:v>
                </c:pt>
                <c:pt idx="10096">
                  <c:v>-0.5600000000000005</c:v>
                </c:pt>
                <c:pt idx="10097">
                  <c:v>-0.54</c:v>
                </c:pt>
                <c:pt idx="10098">
                  <c:v>-0.58999999999999986</c:v>
                </c:pt>
                <c:pt idx="10099">
                  <c:v>-0.65000000000000036</c:v>
                </c:pt>
                <c:pt idx="10100">
                  <c:v>-0.63000000000000078</c:v>
                </c:pt>
                <c:pt idx="10101">
                  <c:v>-0.70000000000000018</c:v>
                </c:pt>
                <c:pt idx="10102">
                  <c:v>-0.69000000000000039</c:v>
                </c:pt>
                <c:pt idx="10103">
                  <c:v>-0.66999999999999993</c:v>
                </c:pt>
                <c:pt idx="10104">
                  <c:v>-0.76999999999999957</c:v>
                </c:pt>
                <c:pt idx="10105">
                  <c:v>-0.79999999999999982</c:v>
                </c:pt>
                <c:pt idx="10106">
                  <c:v>-0.84999999999999964</c:v>
                </c:pt>
                <c:pt idx="10107">
                  <c:v>-0.58999999999999986</c:v>
                </c:pt>
                <c:pt idx="10108">
                  <c:v>-0.60999999999999943</c:v>
                </c:pt>
                <c:pt idx="10109">
                  <c:v>-0.66999999999999993</c:v>
                </c:pt>
                <c:pt idx="10110">
                  <c:v>-0.60999999999999943</c:v>
                </c:pt>
                <c:pt idx="10111">
                  <c:v>#N/A</c:v>
                </c:pt>
                <c:pt idx="10112">
                  <c:v>-0.77000000000000046</c:v>
                </c:pt>
                <c:pt idx="10113">
                  <c:v>-0.69000000000000039</c:v>
                </c:pt>
                <c:pt idx="10114">
                  <c:v>-0.73999999999999932</c:v>
                </c:pt>
                <c:pt idx="10115">
                  <c:v>-0.72999999999999954</c:v>
                </c:pt>
                <c:pt idx="10116">
                  <c:v>-0.84999999999999964</c:v>
                </c:pt>
                <c:pt idx="10117">
                  <c:v>-0.77000000000000046</c:v>
                </c:pt>
                <c:pt idx="10118">
                  <c:v>-0.87000000000000011</c:v>
                </c:pt>
                <c:pt idx="10119">
                  <c:v>-0.87999999999999989</c:v>
                </c:pt>
                <c:pt idx="10120">
                  <c:v>-0.86000000000000032</c:v>
                </c:pt>
                <c:pt idx="10121">
                  <c:v>-0.94000000000000039</c:v>
                </c:pt>
                <c:pt idx="10122">
                  <c:v>-0.86000000000000032</c:v>
                </c:pt>
                <c:pt idx="10123">
                  <c:v>-0.86000000000000032</c:v>
                </c:pt>
                <c:pt idx="10124">
                  <c:v>-0.83999999999999986</c:v>
                </c:pt>
                <c:pt idx="10125">
                  <c:v>-0.79</c:v>
                </c:pt>
                <c:pt idx="10126">
                  <c:v>-0.84999999999999964</c:v>
                </c:pt>
                <c:pt idx="10127">
                  <c:v>-0.82000000000000028</c:v>
                </c:pt>
                <c:pt idx="10128">
                  <c:v>-0.87000000000000011</c:v>
                </c:pt>
                <c:pt idx="10129">
                  <c:v>-0.79999999999999982</c:v>
                </c:pt>
                <c:pt idx="10130">
                  <c:v>-0.65000000000000036</c:v>
                </c:pt>
                <c:pt idx="10131">
                  <c:v>-0.62000000000000011</c:v>
                </c:pt>
                <c:pt idx="10132">
                  <c:v>-0.61000000000000032</c:v>
                </c:pt>
                <c:pt idx="10133">
                  <c:v>-0.63999999999999968</c:v>
                </c:pt>
                <c:pt idx="10134">
                  <c:v>-0.69999999999999929</c:v>
                </c:pt>
                <c:pt idx="10135">
                  <c:v>-0.66000000000000014</c:v>
                </c:pt>
                <c:pt idx="10136">
                  <c:v>-0.78000000000000025</c:v>
                </c:pt>
                <c:pt idx="10137">
                  <c:v>-0.75999999999999979</c:v>
                </c:pt>
                <c:pt idx="10138">
                  <c:v>-0.89000000000000057</c:v>
                </c:pt>
                <c:pt idx="10139">
                  <c:v>-0.87000000000000011</c:v>
                </c:pt>
                <c:pt idx="10140">
                  <c:v>-0.77000000000000046</c:v>
                </c:pt>
                <c:pt idx="10141">
                  <c:v>-0.83999999999999986</c:v>
                </c:pt>
                <c:pt idx="10142">
                  <c:v>-0.83000000000000007</c:v>
                </c:pt>
                <c:pt idx="10143">
                  <c:v>-0.96</c:v>
                </c:pt>
                <c:pt idx="10144">
                  <c:v>#N/A</c:v>
                </c:pt>
                <c:pt idx="10145">
                  <c:v>-0.86000000000000032</c:v>
                </c:pt>
                <c:pt idx="10146">
                  <c:v>-0.86000000000000032</c:v>
                </c:pt>
                <c:pt idx="10147">
                  <c:v>-0.87000000000000011</c:v>
                </c:pt>
                <c:pt idx="10148">
                  <c:v>-0.95000000000000018</c:v>
                </c:pt>
                <c:pt idx="10149">
                  <c:v>-1.1399999999999997</c:v>
                </c:pt>
                <c:pt idx="10150">
                  <c:v>-1.08</c:v>
                </c:pt>
                <c:pt idx="10151">
                  <c:v>-1.04</c:v>
                </c:pt>
                <c:pt idx="10152">
                  <c:v>-1.08</c:v>
                </c:pt>
                <c:pt idx="10153">
                  <c:v>-1.1600000000000001</c:v>
                </c:pt>
                <c:pt idx="10154">
                  <c:v>-1.17</c:v>
                </c:pt>
                <c:pt idx="10155">
                  <c:v>-1.1200000000000001</c:v>
                </c:pt>
                <c:pt idx="10156">
                  <c:v>-1.1200000000000001</c:v>
                </c:pt>
                <c:pt idx="10157">
                  <c:v>-1.0699999999999994</c:v>
                </c:pt>
                <c:pt idx="10158">
                  <c:v>-1.1799999999999997</c:v>
                </c:pt>
                <c:pt idx="10159">
                  <c:v>-1.2999999999999998</c:v>
                </c:pt>
                <c:pt idx="10160">
                  <c:v>-1.38</c:v>
                </c:pt>
                <c:pt idx="10161">
                  <c:v>-1.33</c:v>
                </c:pt>
                <c:pt idx="10162">
                  <c:v>-1.2799999999999994</c:v>
                </c:pt>
                <c:pt idx="10163">
                  <c:v>-1.3899999999999997</c:v>
                </c:pt>
                <c:pt idx="10164">
                  <c:v>-1.4500000000000002</c:v>
                </c:pt>
                <c:pt idx="10165">
                  <c:v>-1.4200000000000008</c:v>
                </c:pt>
                <c:pt idx="10166">
                  <c:v>#N/A</c:v>
                </c:pt>
                <c:pt idx="10167">
                  <c:v>-1.54</c:v>
                </c:pt>
                <c:pt idx="10168">
                  <c:v>-1.42</c:v>
                </c:pt>
                <c:pt idx="10169">
                  <c:v>-1.4000000000000004</c:v>
                </c:pt>
                <c:pt idx="10170">
                  <c:v>-0.29000000000000004</c:v>
                </c:pt>
                <c:pt idx="10171">
                  <c:v>#N/A</c:v>
                </c:pt>
                <c:pt idx="10172">
                  <c:v>-1.75</c:v>
                </c:pt>
                <c:pt idx="10173">
                  <c:v>-1.21</c:v>
                </c:pt>
                <c:pt idx="10174">
                  <c:v>-0.88999999999999968</c:v>
                </c:pt>
                <c:pt idx="10175">
                  <c:v>-0.90000000000000036</c:v>
                </c:pt>
                <c:pt idx="10176">
                  <c:v>-1.04</c:v>
                </c:pt>
                <c:pt idx="10177">
                  <c:v>-0.96999999999999975</c:v>
                </c:pt>
                <c:pt idx="10178">
                  <c:v>-0.96</c:v>
                </c:pt>
                <c:pt idx="10179">
                  <c:v>-0.91000000000000014</c:v>
                </c:pt>
                <c:pt idx="10180">
                  <c:v>-0.73000000000000043</c:v>
                </c:pt>
                <c:pt idx="10181">
                  <c:v>#N/A</c:v>
                </c:pt>
                <c:pt idx="10182">
                  <c:v>-0.96</c:v>
                </c:pt>
                <c:pt idx="10183">
                  <c:v>-0.75</c:v>
                </c:pt>
                <c:pt idx="10184">
                  <c:v>-0.80999999999999961</c:v>
                </c:pt>
                <c:pt idx="10185">
                  <c:v>-0.72999999999999954</c:v>
                </c:pt>
                <c:pt idx="10186">
                  <c:v>-0.75</c:v>
                </c:pt>
                <c:pt idx="10187">
                  <c:v>-0.66999999999999993</c:v>
                </c:pt>
                <c:pt idx="10188">
                  <c:v>-0.71999999999999975</c:v>
                </c:pt>
                <c:pt idx="10189">
                  <c:v>-0.80999999999999961</c:v>
                </c:pt>
                <c:pt idx="10190">
                  <c:v>-0.66999999999999993</c:v>
                </c:pt>
                <c:pt idx="10191">
                  <c:v>-0.66000000000000014</c:v>
                </c:pt>
                <c:pt idx="10192">
                  <c:v>-0.66000000000000014</c:v>
                </c:pt>
                <c:pt idx="10193">
                  <c:v>-0.54999999999999982</c:v>
                </c:pt>
                <c:pt idx="10194">
                  <c:v>-0.47000000000000064</c:v>
                </c:pt>
                <c:pt idx="10195">
                  <c:v>-0.33000000000000007</c:v>
                </c:pt>
                <c:pt idx="10196">
                  <c:v>-0.33999999999999986</c:v>
                </c:pt>
                <c:pt idx="10197">
                  <c:v>-0.26000000000000068</c:v>
                </c:pt>
                <c:pt idx="10198">
                  <c:v>-0.40000000000000036</c:v>
                </c:pt>
                <c:pt idx="10199">
                  <c:v>-0.40000000000000036</c:v>
                </c:pt>
                <c:pt idx="10200">
                  <c:v>-0.41000000000000014</c:v>
                </c:pt>
                <c:pt idx="10201">
                  <c:v>-0.4300000000000006</c:v>
                </c:pt>
                <c:pt idx="10202">
                  <c:v>-0.38999999999999968</c:v>
                </c:pt>
                <c:pt idx="10203">
                  <c:v>-0.37000000000000011</c:v>
                </c:pt>
                <c:pt idx="10204">
                  <c:v>-0.37999999999999989</c:v>
                </c:pt>
                <c:pt idx="10205">
                  <c:v>-0.34999999999999964</c:v>
                </c:pt>
                <c:pt idx="10206">
                  <c:v>#N/A</c:v>
                </c:pt>
                <c:pt idx="10207">
                  <c:v>-0.45999999999999996</c:v>
                </c:pt>
                <c:pt idx="10208">
                  <c:v>-0.36000000000000032</c:v>
                </c:pt>
                <c:pt idx="10209">
                  <c:v>-0.36999999999999922</c:v>
                </c:pt>
                <c:pt idx="10210">
                  <c:v>-0.36000000000000032</c:v>
                </c:pt>
                <c:pt idx="10211">
                  <c:v>-0.5</c:v>
                </c:pt>
                <c:pt idx="10212">
                  <c:v>-0.53000000000000025</c:v>
                </c:pt>
                <c:pt idx="10213">
                  <c:v>-0.66999999999999993</c:v>
                </c:pt>
                <c:pt idx="10214">
                  <c:v>-0.71999999999999975</c:v>
                </c:pt>
                <c:pt idx="10215">
                  <c:v>-0.5699999999999994</c:v>
                </c:pt>
                <c:pt idx="10216">
                  <c:v>-0.53999999999999915</c:v>
                </c:pt>
                <c:pt idx="10217">
                  <c:v>-0.39999999999999947</c:v>
                </c:pt>
                <c:pt idx="10218">
                  <c:v>-0.41999999999999993</c:v>
                </c:pt>
                <c:pt idx="10219">
                  <c:v>-0.57000000000000028</c:v>
                </c:pt>
                <c:pt idx="10220">
                  <c:v>-0.46999999999999975</c:v>
                </c:pt>
                <c:pt idx="10221">
                  <c:v>-0.58000000000000007</c:v>
                </c:pt>
                <c:pt idx="10222">
                  <c:v>-0.54999999999999982</c:v>
                </c:pt>
                <c:pt idx="10223">
                  <c:v>-0.64000000000000057</c:v>
                </c:pt>
                <c:pt idx="10224">
                  <c:v>-0.71</c:v>
                </c:pt>
                <c:pt idx="10225">
                  <c:v>-0.62000000000000011</c:v>
                </c:pt>
                <c:pt idx="10226">
                  <c:v>-0.55999999999999961</c:v>
                </c:pt>
                <c:pt idx="10227">
                  <c:v>-0.35999999999999943</c:v>
                </c:pt>
                <c:pt idx="10228">
                  <c:v>-0.28000000000000025</c:v>
                </c:pt>
                <c:pt idx="10229">
                  <c:v>-0.30999999999999961</c:v>
                </c:pt>
                <c:pt idx="10230">
                  <c:v>-0.14000000000000057</c:v>
                </c:pt>
                <c:pt idx="10231">
                  <c:v>-0.1800000000000006</c:v>
                </c:pt>
                <c:pt idx="10232">
                  <c:v>-4.0000000000000036E-2</c:v>
                </c:pt>
                <c:pt idx="10233">
                  <c:v>-8.0000000000000071E-2</c:v>
                </c:pt>
                <c:pt idx="10234">
                  <c:v>-0.20999999999999996</c:v>
                </c:pt>
                <c:pt idx="10235">
                  <c:v>-0.36000000000000032</c:v>
                </c:pt>
                <c:pt idx="10236">
                  <c:v>-0.3199999999999994</c:v>
                </c:pt>
                <c:pt idx="10237">
                  <c:v>-0.15999999999999925</c:v>
                </c:pt>
                <c:pt idx="10238">
                  <c:v>-6.9999999999999396E-2</c:v>
                </c:pt>
                <c:pt idx="10239">
                  <c:v>-5.9999999999999609E-2</c:v>
                </c:pt>
                <c:pt idx="10240">
                  <c:v>-5.0000000000000711E-2</c:v>
                </c:pt>
                <c:pt idx="10241">
                  <c:v>-5.0000000000000711E-2</c:v>
                </c:pt>
                <c:pt idx="10242">
                  <c:v>0.12999999999999989</c:v>
                </c:pt>
                <c:pt idx="10243">
                  <c:v>0.16999999999999993</c:v>
                </c:pt>
                <c:pt idx="10244">
                  <c:v>0.15000000000000036</c:v>
                </c:pt>
                <c:pt idx="10245">
                  <c:v>#N/A</c:v>
                </c:pt>
                <c:pt idx="10246">
                  <c:v>0.11000000000000032</c:v>
                </c:pt>
                <c:pt idx="10247">
                  <c:v>0.21999999999999975</c:v>
                </c:pt>
                <c:pt idx="10248">
                  <c:v>0.46999999999999975</c:v>
                </c:pt>
                <c:pt idx="10249">
                  <c:v>0.79999999999999982</c:v>
                </c:pt>
                <c:pt idx="10250">
                  <c:v>0.91000000000000014</c:v>
                </c:pt>
                <c:pt idx="10251">
                  <c:v>0.79999999999999982</c:v>
                </c:pt>
                <c:pt idx="10252">
                  <c:v>0.80999999999999961</c:v>
                </c:pt>
                <c:pt idx="10253">
                  <c:v>0.74000000000000021</c:v>
                </c:pt>
                <c:pt idx="10254">
                  <c:v>0.62999999999999989</c:v>
                </c:pt>
                <c:pt idx="10255">
                  <c:v>0.83000000000000007</c:v>
                </c:pt>
                <c:pt idx="10256">
                  <c:v>0.67999999999999972</c:v>
                </c:pt>
                <c:pt idx="10257">
                  <c:v>0.6899999999999995</c:v>
                </c:pt>
                <c:pt idx="10258">
                  <c:v>0.96</c:v>
                </c:pt>
                <c:pt idx="10259">
                  <c:v>0.73999999999999932</c:v>
                </c:pt>
                <c:pt idx="10260">
                  <c:v>0.79999999999999982</c:v>
                </c:pt>
                <c:pt idx="10261">
                  <c:v>0.74000000000000021</c:v>
                </c:pt>
                <c:pt idx="10262">
                  <c:v>0.83000000000000007</c:v>
                </c:pt>
                <c:pt idx="10263">
                  <c:v>0.77000000000000046</c:v>
                </c:pt>
                <c:pt idx="10264">
                  <c:v>0.79999999999999982</c:v>
                </c:pt>
                <c:pt idx="10265">
                  <c:v>1.04</c:v>
                </c:pt>
                <c:pt idx="10266">
                  <c:v>1.0300000000000002</c:v>
                </c:pt>
                <c:pt idx="10267">
                  <c:v>1.2800000000000002</c:v>
                </c:pt>
                <c:pt idx="10268">
                  <c:v>1.4400000000000004</c:v>
                </c:pt>
                <c:pt idx="10269">
                  <c:v>1.42</c:v>
                </c:pt>
                <c:pt idx="10270">
                  <c:v>1.46</c:v>
                </c:pt>
                <c:pt idx="10271">
                  <c:v>1.3900000000000006</c:v>
                </c:pt>
                <c:pt idx="10272">
                  <c:v>1.4299999999999997</c:v>
                </c:pt>
                <c:pt idx="10273">
                  <c:v>1.44</c:v>
                </c:pt>
                <c:pt idx="10274">
                  <c:v>1.5399999999999996</c:v>
                </c:pt>
                <c:pt idx="10275">
                  <c:v>1.5799999999999996</c:v>
                </c:pt>
                <c:pt idx="10276">
                  <c:v>#N/A</c:v>
                </c:pt>
                <c:pt idx="10277">
                  <c:v>1.4500000000000002</c:v>
                </c:pt>
                <c:pt idx="10278">
                  <c:v>1.4900000000000002</c:v>
                </c:pt>
                <c:pt idx="10279">
                  <c:v>1.1899999999999995</c:v>
                </c:pt>
                <c:pt idx="10280">
                  <c:v>1.25</c:v>
                </c:pt>
                <c:pt idx="10281">
                  <c:v>1.3199999999999994</c:v>
                </c:pt>
                <c:pt idx="10282">
                  <c:v>1.3599999999999999</c:v>
                </c:pt>
                <c:pt idx="10283">
                  <c:v>1.3599999999999994</c:v>
                </c:pt>
                <c:pt idx="10284">
                  <c:v>1.4100000000000001</c:v>
                </c:pt>
                <c:pt idx="10285">
                  <c:v>1.3600000000000003</c:v>
                </c:pt>
                <c:pt idx="10286">
                  <c:v>1.29</c:v>
                </c:pt>
                <c:pt idx="10287">
                  <c:v>1.2899999999999996</c:v>
                </c:pt>
                <c:pt idx="10288">
                  <c:v>1.2400000000000002</c:v>
                </c:pt>
                <c:pt idx="10289">
                  <c:v>1.2299999999999995</c:v>
                </c:pt>
                <c:pt idx="10290">
                  <c:v>1.3299999999999996</c:v>
                </c:pt>
                <c:pt idx="10291">
                  <c:v>1.3599999999999994</c:v>
                </c:pt>
                <c:pt idx="10292">
                  <c:v>1.3499999999999996</c:v>
                </c:pt>
                <c:pt idx="10293">
                  <c:v>1.2600000000000002</c:v>
                </c:pt>
                <c:pt idx="10294">
                  <c:v>1.2000000000000002</c:v>
                </c:pt>
                <c:pt idx="10295">
                  <c:v>1.1599999999999997</c:v>
                </c:pt>
                <c:pt idx="10296">
                  <c:v>1.19</c:v>
                </c:pt>
                <c:pt idx="10297">
                  <c:v>1.4900000000000002</c:v>
                </c:pt>
                <c:pt idx="10298">
                  <c:v>1.5799999999999996</c:v>
                </c:pt>
                <c:pt idx="10299">
                  <c:v>1.4899999999999998</c:v>
                </c:pt>
                <c:pt idx="10300">
                  <c:v>1.4699999999999998</c:v>
                </c:pt>
                <c:pt idx="10301">
                  <c:v>1.2599999999999998</c:v>
                </c:pt>
                <c:pt idx="10302">
                  <c:v>1.7200000000000002</c:v>
                </c:pt>
                <c:pt idx="10303">
                  <c:v>#N/A</c:v>
                </c:pt>
                <c:pt idx="10304">
                  <c:v>1.7200000000000002</c:v>
                </c:pt>
                <c:pt idx="10305">
                  <c:v>1.81</c:v>
                </c:pt>
                <c:pt idx="10306">
                  <c:v>1.7000000000000002</c:v>
                </c:pt>
                <c:pt idx="10307">
                  <c:v>1.6100000000000003</c:v>
                </c:pt>
                <c:pt idx="10308">
                  <c:v>1.5299999999999998</c:v>
                </c:pt>
                <c:pt idx="10309">
                  <c:v>1.4899999999999998</c:v>
                </c:pt>
                <c:pt idx="10310">
                  <c:v>1.5199999999999996</c:v>
                </c:pt>
                <c:pt idx="10311">
                  <c:v>1.3900000000000001</c:v>
                </c:pt>
                <c:pt idx="10312">
                  <c:v>1.5099999999999998</c:v>
                </c:pt>
                <c:pt idx="10313">
                  <c:v>1.3900000000000001</c:v>
                </c:pt>
                <c:pt idx="10314">
                  <c:v>1.3599999999999999</c:v>
                </c:pt>
                <c:pt idx="10315">
                  <c:v>1.3500000000000005</c:v>
                </c:pt>
                <c:pt idx="10316">
                  <c:v>1.31</c:v>
                </c:pt>
                <c:pt idx="10317">
                  <c:v>1.31</c:v>
                </c:pt>
                <c:pt idx="10318">
                  <c:v>1.31</c:v>
                </c:pt>
                <c:pt idx="10319">
                  <c:v>1.3200000000000003</c:v>
                </c:pt>
                <c:pt idx="10320">
                  <c:v>1.38</c:v>
                </c:pt>
                <c:pt idx="10321">
                  <c:v>1.3200000000000003</c:v>
                </c:pt>
                <c:pt idx="10322">
                  <c:v>1.2500000000000004</c:v>
                </c:pt>
                <c:pt idx="10323">
                  <c:v>1.3200000000000003</c:v>
                </c:pt>
                <c:pt idx="10324">
                  <c:v>1.4899999999999998</c:v>
                </c:pt>
                <c:pt idx="10325">
                  <c:v>1.5100000000000002</c:v>
                </c:pt>
                <c:pt idx="10326">
                  <c:v>1.4600000000000004</c:v>
                </c:pt>
                <c:pt idx="10327">
                  <c:v>1.5100000000000002</c:v>
                </c:pt>
                <c:pt idx="10328">
                  <c:v>1.2400000000000002</c:v>
                </c:pt>
                <c:pt idx="10329">
                  <c:v>1.27</c:v>
                </c:pt>
                <c:pt idx="10330">
                  <c:v>1.29</c:v>
                </c:pt>
                <c:pt idx="10331">
                  <c:v>1.1799999999999997</c:v>
                </c:pt>
                <c:pt idx="10332">
                  <c:v>1.21</c:v>
                </c:pt>
                <c:pt idx="10333">
                  <c:v>1.17</c:v>
                </c:pt>
                <c:pt idx="10334">
                  <c:v>1.2000000000000002</c:v>
                </c:pt>
                <c:pt idx="10335">
                  <c:v>1.1799999999999997</c:v>
                </c:pt>
                <c:pt idx="10336">
                  <c:v>1.27</c:v>
                </c:pt>
                <c:pt idx="10337">
                  <c:v>1.3400000000000003</c:v>
                </c:pt>
                <c:pt idx="10338">
                  <c:v>1.4000000000000004</c:v>
                </c:pt>
                <c:pt idx="10339">
                  <c:v>1.3399999999999999</c:v>
                </c:pt>
                <c:pt idx="10340">
                  <c:v>1.42</c:v>
                </c:pt>
                <c:pt idx="10341">
                  <c:v>1.4000000000000004</c:v>
                </c:pt>
                <c:pt idx="10342">
                  <c:v>1.3499999999999996</c:v>
                </c:pt>
                <c:pt idx="10343">
                  <c:v>1.2800000000000002</c:v>
                </c:pt>
                <c:pt idx="10344">
                  <c:v>1.21</c:v>
                </c:pt>
                <c:pt idx="10345">
                  <c:v>1.1899999999999995</c:v>
                </c:pt>
                <c:pt idx="10346">
                  <c:v>#N/A</c:v>
                </c:pt>
                <c:pt idx="10347">
                  <c:v>1.3200000000000003</c:v>
                </c:pt>
                <c:pt idx="10348">
                  <c:v>1.4799999999999995</c:v>
                </c:pt>
                <c:pt idx="10349">
                  <c:v>1.3400000000000003</c:v>
                </c:pt>
                <c:pt idx="10350">
                  <c:v>1.3599999999999999</c:v>
                </c:pt>
                <c:pt idx="10351">
                  <c:v>1.3399999999999999</c:v>
                </c:pt>
                <c:pt idx="10352">
                  <c:v>#N/A</c:v>
                </c:pt>
                <c:pt idx="10353">
                  <c:v>#N/A</c:v>
                </c:pt>
                <c:pt idx="10354">
                  <c:v>1.3299999999999996</c:v>
                </c:pt>
                <c:pt idx="10355">
                  <c:v>1.4400000000000004</c:v>
                </c:pt>
                <c:pt idx="10356">
                  <c:v>2.5</c:v>
                </c:pt>
                <c:pt idx="10357">
                  <c:v>3.4699999999999998</c:v>
                </c:pt>
                <c:pt idx="10358">
                  <c:v>3.5000000000000004</c:v>
                </c:pt>
                <c:pt idx="10359">
                  <c:v>2.5299999999999998</c:v>
                </c:pt>
                <c:pt idx="10360">
                  <c:v>1.5900000000000003</c:v>
                </c:pt>
                <c:pt idx="10361">
                  <c:v>1.4200000000000004</c:v>
                </c:pt>
                <c:pt idx="10362">
                  <c:v>1.6099999999999999</c:v>
                </c:pt>
                <c:pt idx="10363">
                  <c:v>1.6900000000000004</c:v>
                </c:pt>
                <c:pt idx="10364">
                  <c:v>1.5</c:v>
                </c:pt>
                <c:pt idx="10365">
                  <c:v>1.8499999999999996</c:v>
                </c:pt>
                <c:pt idx="10366">
                  <c:v>1.5299999999999998</c:v>
                </c:pt>
                <c:pt idx="10367">
                  <c:v>2.1800000000000002</c:v>
                </c:pt>
                <c:pt idx="10368">
                  <c:v>2.23</c:v>
                </c:pt>
                <c:pt idx="10369">
                  <c:v>2.08</c:v>
                </c:pt>
                <c:pt idx="10370">
                  <c:v>2.0999999999999996</c:v>
                </c:pt>
                <c:pt idx="10371">
                  <c:v>#N/A</c:v>
                </c:pt>
                <c:pt idx="10372">
                  <c:v>2.12</c:v>
                </c:pt>
                <c:pt idx="10373">
                  <c:v>2.1900000000000004</c:v>
                </c:pt>
                <c:pt idx="10374">
                  <c:v>2.2700000000000005</c:v>
                </c:pt>
                <c:pt idx="10375">
                  <c:v>2.2899999999999996</c:v>
                </c:pt>
                <c:pt idx="10376">
                  <c:v>2.1100000000000003</c:v>
                </c:pt>
                <c:pt idx="10377">
                  <c:v>2.1199999999999997</c:v>
                </c:pt>
                <c:pt idx="10378">
                  <c:v>2.08</c:v>
                </c:pt>
                <c:pt idx="10379">
                  <c:v>2.08</c:v>
                </c:pt>
                <c:pt idx="10380">
                  <c:v>2.1599999999999997</c:v>
                </c:pt>
                <c:pt idx="10381">
                  <c:v>2.11</c:v>
                </c:pt>
                <c:pt idx="10382">
                  <c:v>2.1800000000000002</c:v>
                </c:pt>
                <c:pt idx="10383">
                  <c:v>2.0800000000000005</c:v>
                </c:pt>
                <c:pt idx="10384">
                  <c:v>2.0199999999999996</c:v>
                </c:pt>
                <c:pt idx="10385">
                  <c:v>2.0200000000000005</c:v>
                </c:pt>
                <c:pt idx="10386">
                  <c:v>1.9500000000000002</c:v>
                </c:pt>
                <c:pt idx="10387">
                  <c:v>1.8900000000000006</c:v>
                </c:pt>
                <c:pt idx="10388">
                  <c:v>1.6399999999999997</c:v>
                </c:pt>
                <c:pt idx="10389">
                  <c:v>1.6300000000000003</c:v>
                </c:pt>
                <c:pt idx="10390">
                  <c:v>1.94</c:v>
                </c:pt>
                <c:pt idx="10391">
                  <c:v>1.8599999999999994</c:v>
                </c:pt>
                <c:pt idx="10392">
                  <c:v>2.17</c:v>
                </c:pt>
                <c:pt idx="10393">
                  <c:v>2.1799999999999997</c:v>
                </c:pt>
                <c:pt idx="10394">
                  <c:v>2.2900000000000005</c:v>
                </c:pt>
                <c:pt idx="10395">
                  <c:v>2.36</c:v>
                </c:pt>
                <c:pt idx="10396">
                  <c:v>#N/A</c:v>
                </c:pt>
                <c:pt idx="10397">
                  <c:v>2.31</c:v>
                </c:pt>
                <c:pt idx="10398">
                  <c:v>2.38</c:v>
                </c:pt>
                <c:pt idx="10399">
                  <c:v>2.57</c:v>
                </c:pt>
                <c:pt idx="10400">
                  <c:v>2.93</c:v>
                </c:pt>
                <c:pt idx="10401">
                  <c:v>2.79</c:v>
                </c:pt>
                <c:pt idx="10402">
                  <c:v>2.91</c:v>
                </c:pt>
                <c:pt idx="10403">
                  <c:v>3.0500000000000007</c:v>
                </c:pt>
                <c:pt idx="10404">
                  <c:v>#N/A</c:v>
                </c:pt>
                <c:pt idx="10405">
                  <c:v>3.16</c:v>
                </c:pt>
                <c:pt idx="10406">
                  <c:v>3.01</c:v>
                </c:pt>
                <c:pt idx="10407">
                  <c:v>2.9700000000000006</c:v>
                </c:pt>
                <c:pt idx="10408">
                  <c:v>2.9400000000000004</c:v>
                </c:pt>
                <c:pt idx="10409">
                  <c:v>2.7</c:v>
                </c:pt>
                <c:pt idx="10410">
                  <c:v>2.72</c:v>
                </c:pt>
                <c:pt idx="10411">
                  <c:v>2.7</c:v>
                </c:pt>
                <c:pt idx="10412">
                  <c:v>2.7700000000000005</c:v>
                </c:pt>
                <c:pt idx="10413">
                  <c:v>3.0300000000000002</c:v>
                </c:pt>
                <c:pt idx="10414">
                  <c:v>3.17</c:v>
                </c:pt>
                <c:pt idx="10415">
                  <c:v>3.2800000000000002</c:v>
                </c:pt>
                <c:pt idx="10416">
                  <c:v>3.27</c:v>
                </c:pt>
                <c:pt idx="10417">
                  <c:v>3.33</c:v>
                </c:pt>
                <c:pt idx="10418">
                  <c:v>3.2099999999999995</c:v>
                </c:pt>
                <c:pt idx="10419">
                  <c:v>3.2699999999999996</c:v>
                </c:pt>
                <c:pt idx="10420">
                  <c:v>3.3600000000000003</c:v>
                </c:pt>
                <c:pt idx="10421">
                  <c:v>3.33</c:v>
                </c:pt>
                <c:pt idx="10422">
                  <c:v>3.45</c:v>
                </c:pt>
                <c:pt idx="10423">
                  <c:v>3.37</c:v>
                </c:pt>
                <c:pt idx="10424">
                  <c:v>3.29</c:v>
                </c:pt>
                <c:pt idx="10425">
                  <c:v>3.34</c:v>
                </c:pt>
                <c:pt idx="10426">
                  <c:v>3.5</c:v>
                </c:pt>
                <c:pt idx="10427">
                  <c:v>#N/A</c:v>
                </c:pt>
                <c:pt idx="10428">
                  <c:v>3.33</c:v>
                </c:pt>
                <c:pt idx="10429">
                  <c:v>3.28</c:v>
                </c:pt>
                <c:pt idx="10430">
                  <c:v>3.6100000000000003</c:v>
                </c:pt>
                <c:pt idx="10431">
                  <c:v>3.5500000000000003</c:v>
                </c:pt>
                <c:pt idx="10432">
                  <c:v>#N/A</c:v>
                </c:pt>
                <c:pt idx="10433">
                  <c:v>3.2800000000000002</c:v>
                </c:pt>
                <c:pt idx="10434">
                  <c:v>3.4400000000000004</c:v>
                </c:pt>
                <c:pt idx="10435">
                  <c:v>3.5699999999999994</c:v>
                </c:pt>
                <c:pt idx="10436">
                  <c:v>3.4799999999999995</c:v>
                </c:pt>
                <c:pt idx="10437">
                  <c:v>3.4899999999999993</c:v>
                </c:pt>
                <c:pt idx="10438">
                  <c:v>3.3599999999999994</c:v>
                </c:pt>
                <c:pt idx="10439">
                  <c:v>3.19</c:v>
                </c:pt>
                <c:pt idx="10440">
                  <c:v>3.21</c:v>
                </c:pt>
                <c:pt idx="10441">
                  <c:v>3.13</c:v>
                </c:pt>
                <c:pt idx="10442">
                  <c:v>3.13</c:v>
                </c:pt>
                <c:pt idx="10443">
                  <c:v>3.19</c:v>
                </c:pt>
                <c:pt idx="10444">
                  <c:v>3.3000000000000007</c:v>
                </c:pt>
                <c:pt idx="10445">
                  <c:v>3.2300000000000004</c:v>
                </c:pt>
                <c:pt idx="10446">
                  <c:v>#N/A</c:v>
                </c:pt>
                <c:pt idx="10447">
                  <c:v>3.12</c:v>
                </c:pt>
                <c:pt idx="10448">
                  <c:v>3.2399999999999998</c:v>
                </c:pt>
                <c:pt idx="10449">
                  <c:v>3.2700000000000005</c:v>
                </c:pt>
                <c:pt idx="10450">
                  <c:v>3.3199999999999994</c:v>
                </c:pt>
                <c:pt idx="10451">
                  <c:v>3.33</c:v>
                </c:pt>
                <c:pt idx="10452">
                  <c:v>3.2399999999999993</c:v>
                </c:pt>
                <c:pt idx="10453">
                  <c:v>3.2399999999999993</c:v>
                </c:pt>
                <c:pt idx="10454">
                  <c:v>3.22</c:v>
                </c:pt>
                <c:pt idx="10455">
                  <c:v>3.2499999999999996</c:v>
                </c:pt>
                <c:pt idx="10456">
                  <c:v>3.2</c:v>
                </c:pt>
                <c:pt idx="10457">
                  <c:v>3.2800000000000002</c:v>
                </c:pt>
                <c:pt idx="10458">
                  <c:v>3.26</c:v>
                </c:pt>
                <c:pt idx="10459">
                  <c:v>3.1899999999999995</c:v>
                </c:pt>
                <c:pt idx="10460">
                  <c:v>3.2100000000000004</c:v>
                </c:pt>
                <c:pt idx="10461">
                  <c:v>3.1500000000000004</c:v>
                </c:pt>
                <c:pt idx="10462">
                  <c:v>3.25</c:v>
                </c:pt>
                <c:pt idx="10463">
                  <c:v>3.26</c:v>
                </c:pt>
                <c:pt idx="10464">
                  <c:v>3.14</c:v>
                </c:pt>
                <c:pt idx="10465">
                  <c:v>3.1300000000000003</c:v>
                </c:pt>
                <c:pt idx="10466">
                  <c:v>#N/A</c:v>
                </c:pt>
                <c:pt idx="10467">
                  <c:v>3.11</c:v>
                </c:pt>
                <c:pt idx="10468">
                  <c:v>3.12</c:v>
                </c:pt>
                <c:pt idx="10469">
                  <c:v>3.11</c:v>
                </c:pt>
                <c:pt idx="10470">
                  <c:v>3.13</c:v>
                </c:pt>
                <c:pt idx="10471">
                  <c:v>3.0600000000000005</c:v>
                </c:pt>
                <c:pt idx="10472">
                  <c:v>3.1599999999999997</c:v>
                </c:pt>
                <c:pt idx="10473">
                  <c:v>3.08</c:v>
                </c:pt>
                <c:pt idx="10474">
                  <c:v>3.05</c:v>
                </c:pt>
                <c:pt idx="10475">
                  <c:v>3.2</c:v>
                </c:pt>
                <c:pt idx="10476">
                  <c:v>3.34</c:v>
                </c:pt>
                <c:pt idx="10477">
                  <c:v>3.3899999999999997</c:v>
                </c:pt>
                <c:pt idx="10478">
                  <c:v>3.3499999999999996</c:v>
                </c:pt>
                <c:pt idx="10479">
                  <c:v>3.4499999999999997</c:v>
                </c:pt>
                <c:pt idx="10480">
                  <c:v>3.64</c:v>
                </c:pt>
                <c:pt idx="10481">
                  <c:v>3.58</c:v>
                </c:pt>
                <c:pt idx="10482">
                  <c:v>3.6400000000000006</c:v>
                </c:pt>
                <c:pt idx="10483">
                  <c:v>3.5500000000000003</c:v>
                </c:pt>
                <c:pt idx="10484">
                  <c:v>3.6100000000000003</c:v>
                </c:pt>
                <c:pt idx="10485">
                  <c:v>3.55</c:v>
                </c:pt>
                <c:pt idx="10486">
                  <c:v>3.6100000000000003</c:v>
                </c:pt>
                <c:pt idx="10487">
                  <c:v>3.66</c:v>
                </c:pt>
                <c:pt idx="10488">
                  <c:v>3.62</c:v>
                </c:pt>
                <c:pt idx="10489">
                  <c:v>3.6499999999999995</c:v>
                </c:pt>
                <c:pt idx="10490">
                  <c:v>3.7200000000000006</c:v>
                </c:pt>
                <c:pt idx="10491">
                  <c:v>3.66</c:v>
                </c:pt>
                <c:pt idx="10492">
                  <c:v>3.6399999999999997</c:v>
                </c:pt>
                <c:pt idx="10493">
                  <c:v>3.6599999999999997</c:v>
                </c:pt>
                <c:pt idx="10494">
                  <c:v>3.65</c:v>
                </c:pt>
                <c:pt idx="10495">
                  <c:v>#N/A</c:v>
                </c:pt>
                <c:pt idx="10496">
                  <c:v>3.5600000000000005</c:v>
                </c:pt>
                <c:pt idx="10497">
                  <c:v>3.62</c:v>
                </c:pt>
                <c:pt idx="10498">
                  <c:v>3.4899999999999998</c:v>
                </c:pt>
                <c:pt idx="10499">
                  <c:v>3.54</c:v>
                </c:pt>
                <c:pt idx="10500">
                  <c:v>3.5199999999999996</c:v>
                </c:pt>
                <c:pt idx="10501">
                  <c:v>3.5300000000000002</c:v>
                </c:pt>
                <c:pt idx="10502">
                  <c:v>3.54</c:v>
                </c:pt>
                <c:pt idx="10503">
                  <c:v>3.5100000000000002</c:v>
                </c:pt>
                <c:pt idx="10504">
                  <c:v>3.3899999999999997</c:v>
                </c:pt>
                <c:pt idx="10505">
                  <c:v>3.3899999999999997</c:v>
                </c:pt>
                <c:pt idx="10506">
                  <c:v>3.3100000000000005</c:v>
                </c:pt>
                <c:pt idx="10507">
                  <c:v>3.5200000000000005</c:v>
                </c:pt>
                <c:pt idx="10508">
                  <c:v>3.5100000000000002</c:v>
                </c:pt>
                <c:pt idx="10509">
                  <c:v>3.5200000000000005</c:v>
                </c:pt>
                <c:pt idx="10510">
                  <c:v>3.54</c:v>
                </c:pt>
                <c:pt idx="10511">
                  <c:v>3.4600000000000004</c:v>
                </c:pt>
                <c:pt idx="10512">
                  <c:v>3.4699999999999998</c:v>
                </c:pt>
                <c:pt idx="10513">
                  <c:v>3.3500000000000005</c:v>
                </c:pt>
                <c:pt idx="10514">
                  <c:v>3.2799999999999994</c:v>
                </c:pt>
                <c:pt idx="10515">
                  <c:v>3.29</c:v>
                </c:pt>
                <c:pt idx="10516">
                  <c:v>3.32</c:v>
                </c:pt>
                <c:pt idx="10517">
                  <c:v>3.29</c:v>
                </c:pt>
                <c:pt idx="10518">
                  <c:v>3.2</c:v>
                </c:pt>
                <c:pt idx="10519">
                  <c:v>3.34</c:v>
                </c:pt>
                <c:pt idx="10520">
                  <c:v>3.35</c:v>
                </c:pt>
                <c:pt idx="10521">
                  <c:v>3.3499999999999996</c:v>
                </c:pt>
                <c:pt idx="10522">
                  <c:v>3.37</c:v>
                </c:pt>
                <c:pt idx="10523">
                  <c:v>3.5300000000000002</c:v>
                </c:pt>
                <c:pt idx="10524">
                  <c:v>3.46</c:v>
                </c:pt>
                <c:pt idx="10525">
                  <c:v>3.41</c:v>
                </c:pt>
                <c:pt idx="10526">
                  <c:v>3.4800000000000004</c:v>
                </c:pt>
                <c:pt idx="10527">
                  <c:v>3.6300000000000003</c:v>
                </c:pt>
                <c:pt idx="10528">
                  <c:v>3.4400000000000004</c:v>
                </c:pt>
                <c:pt idx="10529">
                  <c:v>3.4400000000000004</c:v>
                </c:pt>
                <c:pt idx="10530">
                  <c:v>3.5699999999999994</c:v>
                </c:pt>
                <c:pt idx="10531">
                  <c:v>3.49</c:v>
                </c:pt>
                <c:pt idx="10532">
                  <c:v>3.5</c:v>
                </c:pt>
                <c:pt idx="10533">
                  <c:v>3.4</c:v>
                </c:pt>
                <c:pt idx="10534">
                  <c:v>3.4000000000000004</c:v>
                </c:pt>
                <c:pt idx="10535">
                  <c:v>3.41</c:v>
                </c:pt>
                <c:pt idx="10536">
                  <c:v>#N/A</c:v>
                </c:pt>
                <c:pt idx="10537">
                  <c:v>3.2800000000000002</c:v>
                </c:pt>
                <c:pt idx="10538">
                  <c:v>3.3200000000000003</c:v>
                </c:pt>
                <c:pt idx="10539">
                  <c:v>3.26</c:v>
                </c:pt>
                <c:pt idx="10540">
                  <c:v>3.29</c:v>
                </c:pt>
                <c:pt idx="10541">
                  <c:v>3.2299999999999995</c:v>
                </c:pt>
                <c:pt idx="10542">
                  <c:v>3.31</c:v>
                </c:pt>
                <c:pt idx="10543">
                  <c:v>3.38</c:v>
                </c:pt>
                <c:pt idx="10544">
                  <c:v>3.29</c:v>
                </c:pt>
                <c:pt idx="10545">
                  <c:v>3.3699999999999997</c:v>
                </c:pt>
                <c:pt idx="10546">
                  <c:v>3.3100000000000005</c:v>
                </c:pt>
                <c:pt idx="10547">
                  <c:v>3.3</c:v>
                </c:pt>
                <c:pt idx="10548">
                  <c:v>3.2300000000000004</c:v>
                </c:pt>
                <c:pt idx="10549">
                  <c:v>3.1800000000000006</c:v>
                </c:pt>
                <c:pt idx="10550">
                  <c:v>3.08</c:v>
                </c:pt>
                <c:pt idx="10551">
                  <c:v>3.0699999999999994</c:v>
                </c:pt>
                <c:pt idx="10552">
                  <c:v>3.17</c:v>
                </c:pt>
                <c:pt idx="10553">
                  <c:v>3.07</c:v>
                </c:pt>
                <c:pt idx="10554">
                  <c:v>3.0999999999999996</c:v>
                </c:pt>
                <c:pt idx="10555">
                  <c:v>3.05</c:v>
                </c:pt>
                <c:pt idx="10556">
                  <c:v>3.1</c:v>
                </c:pt>
                <c:pt idx="10557">
                  <c:v>3.13</c:v>
                </c:pt>
                <c:pt idx="10558">
                  <c:v>2.9699999999999998</c:v>
                </c:pt>
                <c:pt idx="10559">
                  <c:v>3.03</c:v>
                </c:pt>
                <c:pt idx="10560">
                  <c:v>3.1300000000000003</c:v>
                </c:pt>
                <c:pt idx="10561">
                  <c:v>3.0199999999999996</c:v>
                </c:pt>
                <c:pt idx="10562">
                  <c:v>3.05</c:v>
                </c:pt>
                <c:pt idx="10563">
                  <c:v>3.0700000000000003</c:v>
                </c:pt>
                <c:pt idx="10564">
                  <c:v>#N/A</c:v>
                </c:pt>
                <c:pt idx="10565">
                  <c:v>3.1800000000000006</c:v>
                </c:pt>
                <c:pt idx="10566">
                  <c:v>3.09</c:v>
                </c:pt>
                <c:pt idx="10567">
                  <c:v>3.0600000000000005</c:v>
                </c:pt>
                <c:pt idx="10568">
                  <c:v>2.92</c:v>
                </c:pt>
                <c:pt idx="10569">
                  <c:v>2.9000000000000004</c:v>
                </c:pt>
                <c:pt idx="10570">
                  <c:v>2.92</c:v>
                </c:pt>
                <c:pt idx="10571">
                  <c:v>2.83</c:v>
                </c:pt>
                <c:pt idx="10572">
                  <c:v>3.0300000000000002</c:v>
                </c:pt>
                <c:pt idx="10573">
                  <c:v>3</c:v>
                </c:pt>
                <c:pt idx="10574">
                  <c:v>2.92</c:v>
                </c:pt>
                <c:pt idx="10575">
                  <c:v>2.8900000000000006</c:v>
                </c:pt>
                <c:pt idx="10576">
                  <c:v>2.7399999999999998</c:v>
                </c:pt>
                <c:pt idx="10577">
                  <c:v>2.7399999999999998</c:v>
                </c:pt>
                <c:pt idx="10578">
                  <c:v>2.8200000000000003</c:v>
                </c:pt>
                <c:pt idx="10579">
                  <c:v>2.6799999999999997</c:v>
                </c:pt>
                <c:pt idx="10580">
                  <c:v>2.7399999999999998</c:v>
                </c:pt>
                <c:pt idx="10581">
                  <c:v>2.87</c:v>
                </c:pt>
                <c:pt idx="10582">
                  <c:v>2.9400000000000004</c:v>
                </c:pt>
                <c:pt idx="10583">
                  <c:v>2.75</c:v>
                </c:pt>
                <c:pt idx="10584">
                  <c:v>2.6799999999999997</c:v>
                </c:pt>
                <c:pt idx="10585">
                  <c:v>2.6100000000000003</c:v>
                </c:pt>
                <c:pt idx="10586">
                  <c:v>2.52</c:v>
                </c:pt>
                <c:pt idx="10587">
                  <c:v>2.6799999999999997</c:v>
                </c:pt>
                <c:pt idx="10588">
                  <c:v>2.6399999999999997</c:v>
                </c:pt>
                <c:pt idx="10589">
                  <c:v>2.6900000000000004</c:v>
                </c:pt>
                <c:pt idx="10590">
                  <c:v>2.59</c:v>
                </c:pt>
                <c:pt idx="10591">
                  <c:v>2.46</c:v>
                </c:pt>
                <c:pt idx="10592">
                  <c:v>2.38</c:v>
                </c:pt>
                <c:pt idx="10593">
                  <c:v>2.2799999999999994</c:v>
                </c:pt>
                <c:pt idx="10594">
                  <c:v>2.2999999999999998</c:v>
                </c:pt>
                <c:pt idx="10595">
                  <c:v>2.62</c:v>
                </c:pt>
                <c:pt idx="10596">
                  <c:v>2.5700000000000003</c:v>
                </c:pt>
                <c:pt idx="10597">
                  <c:v>2.4699999999999998</c:v>
                </c:pt>
                <c:pt idx="10598">
                  <c:v>2.4800000000000004</c:v>
                </c:pt>
                <c:pt idx="10599">
                  <c:v>2.57</c:v>
                </c:pt>
                <c:pt idx="10600">
                  <c:v>2.5300000000000002</c:v>
                </c:pt>
                <c:pt idx="10601">
                  <c:v>2.4099999999999997</c:v>
                </c:pt>
                <c:pt idx="10602">
                  <c:v>2.5</c:v>
                </c:pt>
                <c:pt idx="10603">
                  <c:v>2.42</c:v>
                </c:pt>
                <c:pt idx="10604">
                  <c:v>2.34</c:v>
                </c:pt>
                <c:pt idx="10605">
                  <c:v>2.3299999999999996</c:v>
                </c:pt>
                <c:pt idx="10606">
                  <c:v>#N/A</c:v>
                </c:pt>
                <c:pt idx="10607">
                  <c:v>2.11</c:v>
                </c:pt>
                <c:pt idx="10608">
                  <c:v>2.2199999999999998</c:v>
                </c:pt>
                <c:pt idx="10609">
                  <c:v>2.16</c:v>
                </c:pt>
                <c:pt idx="10610">
                  <c:v>2.34</c:v>
                </c:pt>
                <c:pt idx="10611">
                  <c:v>2.29</c:v>
                </c:pt>
                <c:pt idx="10612">
                  <c:v>2.2599999999999998</c:v>
                </c:pt>
                <c:pt idx="10613">
                  <c:v>2.3500000000000005</c:v>
                </c:pt>
                <c:pt idx="10614">
                  <c:v>2.2400000000000002</c:v>
                </c:pt>
                <c:pt idx="10615">
                  <c:v>2.2000000000000002</c:v>
                </c:pt>
                <c:pt idx="10616">
                  <c:v>2.0699999999999998</c:v>
                </c:pt>
                <c:pt idx="10617">
                  <c:v>2.1500000000000004</c:v>
                </c:pt>
                <c:pt idx="10618">
                  <c:v>2.1799999999999997</c:v>
                </c:pt>
                <c:pt idx="10619">
                  <c:v>2.1</c:v>
                </c:pt>
                <c:pt idx="10620">
                  <c:v>2.09</c:v>
                </c:pt>
                <c:pt idx="10621">
                  <c:v>1.9600000000000002</c:v>
                </c:pt>
                <c:pt idx="10622">
                  <c:v>1.94</c:v>
                </c:pt>
                <c:pt idx="10623">
                  <c:v>1.98</c:v>
                </c:pt>
                <c:pt idx="10624">
                  <c:v>1.99</c:v>
                </c:pt>
                <c:pt idx="10625">
                  <c:v>1.91</c:v>
                </c:pt>
                <c:pt idx="10626">
                  <c:v>1.7799999999999998</c:v>
                </c:pt>
                <c:pt idx="10627">
                  <c:v>1.87</c:v>
                </c:pt>
                <c:pt idx="10628">
                  <c:v>1.96</c:v>
                </c:pt>
                <c:pt idx="10629">
                  <c:v>1.9400000000000002</c:v>
                </c:pt>
                <c:pt idx="10630">
                  <c:v>1.97</c:v>
                </c:pt>
                <c:pt idx="10631">
                  <c:v>1.9000000000000001</c:v>
                </c:pt>
                <c:pt idx="10632">
                  <c:v>1.93</c:v>
                </c:pt>
                <c:pt idx="10633">
                  <c:v>1.88</c:v>
                </c:pt>
                <c:pt idx="10634">
                  <c:v>1.9300000000000002</c:v>
                </c:pt>
                <c:pt idx="10635">
                  <c:v>2.1</c:v>
                </c:pt>
                <c:pt idx="10636">
                  <c:v>#N/A</c:v>
                </c:pt>
                <c:pt idx="10637">
                  <c:v>2.1900000000000004</c:v>
                </c:pt>
                <c:pt idx="10638">
                  <c:v>2.3299999999999996</c:v>
                </c:pt>
                <c:pt idx="10639">
                  <c:v>2.42</c:v>
                </c:pt>
                <c:pt idx="10640">
                  <c:v>2.4299999999999997</c:v>
                </c:pt>
                <c:pt idx="10641">
                  <c:v>2.5100000000000002</c:v>
                </c:pt>
                <c:pt idx="10642">
                  <c:v>2.5599999999999996</c:v>
                </c:pt>
                <c:pt idx="10643">
                  <c:v>2.5</c:v>
                </c:pt>
                <c:pt idx="10644">
                  <c:v>2.3600000000000003</c:v>
                </c:pt>
                <c:pt idx="10645">
                  <c:v>2.2999999999999998</c:v>
                </c:pt>
                <c:pt idx="10646">
                  <c:v>2.3099999999999996</c:v>
                </c:pt>
                <c:pt idx="10647">
                  <c:v>2.2200000000000002</c:v>
                </c:pt>
                <c:pt idx="10648">
                  <c:v>2.2700000000000005</c:v>
                </c:pt>
                <c:pt idx="10649">
                  <c:v>2.1100000000000003</c:v>
                </c:pt>
                <c:pt idx="10650">
                  <c:v>2.2699999999999996</c:v>
                </c:pt>
                <c:pt idx="10651">
                  <c:v>2.3600000000000003</c:v>
                </c:pt>
                <c:pt idx="10652">
                  <c:v>2.46</c:v>
                </c:pt>
                <c:pt idx="10653">
                  <c:v>2.61</c:v>
                </c:pt>
                <c:pt idx="10654">
                  <c:v>2.61</c:v>
                </c:pt>
                <c:pt idx="10655">
                  <c:v>2.67</c:v>
                </c:pt>
                <c:pt idx="10656">
                  <c:v>#N/A</c:v>
                </c:pt>
                <c:pt idx="10657">
                  <c:v>2.5499999999999998</c:v>
                </c:pt>
                <c:pt idx="10658">
                  <c:v>2.67</c:v>
                </c:pt>
                <c:pt idx="10659">
                  <c:v>2.74</c:v>
                </c:pt>
                <c:pt idx="10660">
                  <c:v>2.6999999999999997</c:v>
                </c:pt>
                <c:pt idx="10661">
                  <c:v>2.8099999999999996</c:v>
                </c:pt>
                <c:pt idx="10662">
                  <c:v>2.79</c:v>
                </c:pt>
                <c:pt idx="10663">
                  <c:v>2.85</c:v>
                </c:pt>
                <c:pt idx="10664">
                  <c:v>2.8699999999999997</c:v>
                </c:pt>
                <c:pt idx="10665">
                  <c:v>2.9299999999999997</c:v>
                </c:pt>
                <c:pt idx="10666">
                  <c:v>2.87</c:v>
                </c:pt>
                <c:pt idx="10667">
                  <c:v>2.8200000000000003</c:v>
                </c:pt>
                <c:pt idx="10668">
                  <c:v>2.9899999999999998</c:v>
                </c:pt>
                <c:pt idx="10669">
                  <c:v>#N/A</c:v>
                </c:pt>
                <c:pt idx="10670">
                  <c:v>2.9899999999999998</c:v>
                </c:pt>
                <c:pt idx="10671">
                  <c:v>2.9499999999999997</c:v>
                </c:pt>
                <c:pt idx="10672">
                  <c:v>3</c:v>
                </c:pt>
                <c:pt idx="10673">
                  <c:v>2.9499999999999997</c:v>
                </c:pt>
                <c:pt idx="10674">
                  <c:v>2.8899999999999997</c:v>
                </c:pt>
                <c:pt idx="10675">
                  <c:v>2.88</c:v>
                </c:pt>
                <c:pt idx="10676">
                  <c:v>2.84</c:v>
                </c:pt>
                <c:pt idx="10677">
                  <c:v>2.84</c:v>
                </c:pt>
                <c:pt idx="10678">
                  <c:v>2.7199999999999998</c:v>
                </c:pt>
                <c:pt idx="10679">
                  <c:v>2.7199999999999998</c:v>
                </c:pt>
                <c:pt idx="10680">
                  <c:v>2.8200000000000003</c:v>
                </c:pt>
                <c:pt idx="10681">
                  <c:v>2.79</c:v>
                </c:pt>
                <c:pt idx="10682">
                  <c:v>2.87</c:v>
                </c:pt>
                <c:pt idx="10683">
                  <c:v>2.8099999999999996</c:v>
                </c:pt>
                <c:pt idx="10684">
                  <c:v>2.6799999999999997</c:v>
                </c:pt>
                <c:pt idx="10685">
                  <c:v>2.71</c:v>
                </c:pt>
                <c:pt idx="10686">
                  <c:v>2.7</c:v>
                </c:pt>
                <c:pt idx="10687">
                  <c:v>2.8000000000000003</c:v>
                </c:pt>
                <c:pt idx="10688">
                  <c:v>#N/A</c:v>
                </c:pt>
                <c:pt idx="10689">
                  <c:v>2.6500000000000004</c:v>
                </c:pt>
                <c:pt idx="10690">
                  <c:v>2.63</c:v>
                </c:pt>
                <c:pt idx="10691">
                  <c:v>2.59</c:v>
                </c:pt>
                <c:pt idx="10692">
                  <c:v>2.67</c:v>
                </c:pt>
                <c:pt idx="10693">
                  <c:v>#N/A</c:v>
                </c:pt>
                <c:pt idx="10694">
                  <c:v>2.7700000000000005</c:v>
                </c:pt>
                <c:pt idx="10695">
                  <c:v>2.9299999999999997</c:v>
                </c:pt>
                <c:pt idx="10696">
                  <c:v>2.87</c:v>
                </c:pt>
                <c:pt idx="10697">
                  <c:v>2.84</c:v>
                </c:pt>
                <c:pt idx="10698">
                  <c:v>2.71</c:v>
                </c:pt>
                <c:pt idx="10699">
                  <c:v>2.9000000000000004</c:v>
                </c:pt>
                <c:pt idx="10700">
                  <c:v>2.91</c:v>
                </c:pt>
                <c:pt idx="10701">
                  <c:v>2.8900000000000006</c:v>
                </c:pt>
                <c:pt idx="10702">
                  <c:v>2.8599999999999994</c:v>
                </c:pt>
                <c:pt idx="10703">
                  <c:v>2.8</c:v>
                </c:pt>
                <c:pt idx="10704">
                  <c:v>2.8599999999999994</c:v>
                </c:pt>
                <c:pt idx="10705">
                  <c:v>2.8499999999999996</c:v>
                </c:pt>
                <c:pt idx="10706">
                  <c:v>#N/A</c:v>
                </c:pt>
                <c:pt idx="10707">
                  <c:v>2.6999999999999997</c:v>
                </c:pt>
                <c:pt idx="10708">
                  <c:v>2.6900000000000004</c:v>
                </c:pt>
                <c:pt idx="10709">
                  <c:v>2.71</c:v>
                </c:pt>
                <c:pt idx="10710">
                  <c:v>2.73</c:v>
                </c:pt>
                <c:pt idx="10711">
                  <c:v>2.6799999999999997</c:v>
                </c:pt>
                <c:pt idx="10712">
                  <c:v>2.77</c:v>
                </c:pt>
                <c:pt idx="10713">
                  <c:v>2.8</c:v>
                </c:pt>
                <c:pt idx="10714">
                  <c:v>2.71</c:v>
                </c:pt>
                <c:pt idx="10715">
                  <c:v>2.67</c:v>
                </c:pt>
                <c:pt idx="10716">
                  <c:v>2.71</c:v>
                </c:pt>
                <c:pt idx="10717">
                  <c:v>2.75</c:v>
                </c:pt>
                <c:pt idx="10718">
                  <c:v>2.8099999999999996</c:v>
                </c:pt>
                <c:pt idx="10719">
                  <c:v>2.74</c:v>
                </c:pt>
                <c:pt idx="10720">
                  <c:v>2.75</c:v>
                </c:pt>
                <c:pt idx="10721">
                  <c:v>2.74</c:v>
                </c:pt>
                <c:pt idx="10722">
                  <c:v>2.76</c:v>
                </c:pt>
                <c:pt idx="10723">
                  <c:v>2.7</c:v>
                </c:pt>
                <c:pt idx="10724">
                  <c:v>2.6100000000000003</c:v>
                </c:pt>
                <c:pt idx="10725">
                  <c:v>2.6500000000000004</c:v>
                </c:pt>
                <c:pt idx="10726">
                  <c:v>#N/A</c:v>
                </c:pt>
                <c:pt idx="10727">
                  <c:v>2.59</c:v>
                </c:pt>
                <c:pt idx="10728">
                  <c:v>2.6399999999999997</c:v>
                </c:pt>
                <c:pt idx="10729">
                  <c:v>2.6</c:v>
                </c:pt>
                <c:pt idx="10730">
                  <c:v>2.69</c:v>
                </c:pt>
                <c:pt idx="10731">
                  <c:v>2.61</c:v>
                </c:pt>
                <c:pt idx="10732">
                  <c:v>2.5300000000000002</c:v>
                </c:pt>
                <c:pt idx="10733">
                  <c:v>2.5</c:v>
                </c:pt>
                <c:pt idx="10734">
                  <c:v>2.4499999999999997</c:v>
                </c:pt>
                <c:pt idx="10735">
                  <c:v>2.38</c:v>
                </c:pt>
                <c:pt idx="10736">
                  <c:v>2.35</c:v>
                </c:pt>
                <c:pt idx="10737">
                  <c:v>2.4500000000000002</c:v>
                </c:pt>
                <c:pt idx="10738">
                  <c:v>2.41</c:v>
                </c:pt>
                <c:pt idx="10739">
                  <c:v>2.44</c:v>
                </c:pt>
                <c:pt idx="10740">
                  <c:v>2.4299999999999997</c:v>
                </c:pt>
                <c:pt idx="10741">
                  <c:v>2.36</c:v>
                </c:pt>
                <c:pt idx="10742">
                  <c:v>2.39</c:v>
                </c:pt>
                <c:pt idx="10743">
                  <c:v>2.37</c:v>
                </c:pt>
                <c:pt idx="10744">
                  <c:v>2.4300000000000002</c:v>
                </c:pt>
                <c:pt idx="10745">
                  <c:v>2.42</c:v>
                </c:pt>
                <c:pt idx="10746">
                  <c:v>2.5099999999999998</c:v>
                </c:pt>
                <c:pt idx="10747">
                  <c:v>2.71</c:v>
                </c:pt>
                <c:pt idx="10748">
                  <c:v>2.7800000000000002</c:v>
                </c:pt>
                <c:pt idx="10749">
                  <c:v>2.78</c:v>
                </c:pt>
                <c:pt idx="10750">
                  <c:v>2.91</c:v>
                </c:pt>
                <c:pt idx="10751">
                  <c:v>2.75</c:v>
                </c:pt>
                <c:pt idx="10752">
                  <c:v>2.7300000000000004</c:v>
                </c:pt>
                <c:pt idx="10753">
                  <c:v>2.7</c:v>
                </c:pt>
                <c:pt idx="10754">
                  <c:v>2.66</c:v>
                </c:pt>
                <c:pt idx="10755">
                  <c:v>2.66</c:v>
                </c:pt>
                <c:pt idx="10756">
                  <c:v>2.4500000000000002</c:v>
                </c:pt>
                <c:pt idx="10757">
                  <c:v>2.5499999999999998</c:v>
                </c:pt>
                <c:pt idx="10758">
                  <c:v>2.75</c:v>
                </c:pt>
                <c:pt idx="10759">
                  <c:v>2.6900000000000004</c:v>
                </c:pt>
                <c:pt idx="10760">
                  <c:v>2.74</c:v>
                </c:pt>
                <c:pt idx="10761">
                  <c:v>2.7800000000000002</c:v>
                </c:pt>
                <c:pt idx="10762">
                  <c:v>2.7300000000000004</c:v>
                </c:pt>
                <c:pt idx="10763">
                  <c:v>2.6900000000000004</c:v>
                </c:pt>
                <c:pt idx="10764">
                  <c:v>2.68</c:v>
                </c:pt>
                <c:pt idx="10765">
                  <c:v>2.76</c:v>
                </c:pt>
                <c:pt idx="10766">
                  <c:v>2.7199999999999998</c:v>
                </c:pt>
                <c:pt idx="10767">
                  <c:v>2.6399999999999997</c:v>
                </c:pt>
                <c:pt idx="10768">
                  <c:v>2.7</c:v>
                </c:pt>
                <c:pt idx="10769">
                  <c:v>2.7</c:v>
                </c:pt>
                <c:pt idx="10770">
                  <c:v>#N/A</c:v>
                </c:pt>
                <c:pt idx="10771">
                  <c:v>2.71</c:v>
                </c:pt>
                <c:pt idx="10772">
                  <c:v>2.75</c:v>
                </c:pt>
                <c:pt idx="10773">
                  <c:v>2.7799999999999994</c:v>
                </c:pt>
                <c:pt idx="10774">
                  <c:v>2.6900000000000004</c:v>
                </c:pt>
                <c:pt idx="10775">
                  <c:v>2.63</c:v>
                </c:pt>
                <c:pt idx="10776">
                  <c:v>2.63</c:v>
                </c:pt>
                <c:pt idx="10777">
                  <c:v>2.69</c:v>
                </c:pt>
                <c:pt idx="10778">
                  <c:v>2.58</c:v>
                </c:pt>
                <c:pt idx="10779">
                  <c:v>2.58</c:v>
                </c:pt>
                <c:pt idx="10780">
                  <c:v>2.7</c:v>
                </c:pt>
                <c:pt idx="10781">
                  <c:v>2.65</c:v>
                </c:pt>
                <c:pt idx="10782">
                  <c:v>2.5599999999999996</c:v>
                </c:pt>
                <c:pt idx="10783">
                  <c:v>2.4400000000000004</c:v>
                </c:pt>
                <c:pt idx="10784">
                  <c:v>2.4300000000000002</c:v>
                </c:pt>
                <c:pt idx="10785">
                  <c:v>2.4500000000000002</c:v>
                </c:pt>
                <c:pt idx="10786">
                  <c:v>2.39</c:v>
                </c:pt>
                <c:pt idx="10787">
                  <c:v>2.4</c:v>
                </c:pt>
                <c:pt idx="10788">
                  <c:v>2.2299999999999995</c:v>
                </c:pt>
                <c:pt idx="10789">
                  <c:v>2.17</c:v>
                </c:pt>
                <c:pt idx="10790">
                  <c:v>2.2000000000000002</c:v>
                </c:pt>
                <c:pt idx="10791">
                  <c:v>2.2000000000000002</c:v>
                </c:pt>
                <c:pt idx="10792">
                  <c:v>2.15</c:v>
                </c:pt>
                <c:pt idx="10793">
                  <c:v>2.16</c:v>
                </c:pt>
                <c:pt idx="10794">
                  <c:v>2.09</c:v>
                </c:pt>
                <c:pt idx="10795">
                  <c:v>2.13</c:v>
                </c:pt>
                <c:pt idx="10796">
                  <c:v>#N/A</c:v>
                </c:pt>
                <c:pt idx="10797">
                  <c:v>2.09</c:v>
                </c:pt>
                <c:pt idx="10798">
                  <c:v>2.15</c:v>
                </c:pt>
                <c:pt idx="10799">
                  <c:v>2.0499999999999998</c:v>
                </c:pt>
                <c:pt idx="10800">
                  <c:v>2.09</c:v>
                </c:pt>
                <c:pt idx="10801">
                  <c:v>2.16</c:v>
                </c:pt>
                <c:pt idx="10802">
                  <c:v>2.13</c:v>
                </c:pt>
                <c:pt idx="10803">
                  <c:v>2.08</c:v>
                </c:pt>
                <c:pt idx="10804">
                  <c:v>2.08</c:v>
                </c:pt>
                <c:pt idx="10805">
                  <c:v>2.13</c:v>
                </c:pt>
                <c:pt idx="10806">
                  <c:v>2.04</c:v>
                </c:pt>
                <c:pt idx="10807">
                  <c:v>1.9800000000000002</c:v>
                </c:pt>
                <c:pt idx="10808">
                  <c:v>1.96</c:v>
                </c:pt>
                <c:pt idx="10809">
                  <c:v>1.9300000000000002</c:v>
                </c:pt>
                <c:pt idx="10810">
                  <c:v>1.89</c:v>
                </c:pt>
                <c:pt idx="10811">
                  <c:v>1.85</c:v>
                </c:pt>
                <c:pt idx="10812">
                  <c:v>2.0300000000000002</c:v>
                </c:pt>
                <c:pt idx="10813">
                  <c:v>2.1500000000000004</c:v>
                </c:pt>
                <c:pt idx="10814">
                  <c:v>2.13</c:v>
                </c:pt>
                <c:pt idx="10815">
                  <c:v>2.17</c:v>
                </c:pt>
                <c:pt idx="10816">
                  <c:v>2.11</c:v>
                </c:pt>
                <c:pt idx="10817">
                  <c:v>2.14</c:v>
                </c:pt>
                <c:pt idx="10818">
                  <c:v>2.2000000000000002</c:v>
                </c:pt>
                <c:pt idx="10819">
                  <c:v>2.4499999999999997</c:v>
                </c:pt>
                <c:pt idx="10820">
                  <c:v>2.5</c:v>
                </c:pt>
                <c:pt idx="10821">
                  <c:v>2.09</c:v>
                </c:pt>
                <c:pt idx="10822">
                  <c:v>2.4500000000000002</c:v>
                </c:pt>
                <c:pt idx="10823">
                  <c:v>2.5499999999999998</c:v>
                </c:pt>
                <c:pt idx="10824">
                  <c:v>2.71</c:v>
                </c:pt>
                <c:pt idx="10825">
                  <c:v>#N/A</c:v>
                </c:pt>
                <c:pt idx="10826">
                  <c:v>2.74</c:v>
                </c:pt>
                <c:pt idx="10827">
                  <c:v>2.82</c:v>
                </c:pt>
                <c:pt idx="10828">
                  <c:v>2.77</c:v>
                </c:pt>
                <c:pt idx="10829">
                  <c:v>2.7</c:v>
                </c:pt>
                <c:pt idx="10830">
                  <c:v>2.68</c:v>
                </c:pt>
                <c:pt idx="10831">
                  <c:v>2.67</c:v>
                </c:pt>
                <c:pt idx="10832">
                  <c:v>2.81</c:v>
                </c:pt>
                <c:pt idx="10833">
                  <c:v>2.96</c:v>
                </c:pt>
                <c:pt idx="10834">
                  <c:v>2.96</c:v>
                </c:pt>
                <c:pt idx="10835">
                  <c:v>3.01</c:v>
                </c:pt>
                <c:pt idx="10836">
                  <c:v>3.1700000000000004</c:v>
                </c:pt>
                <c:pt idx="10837">
                  <c:v>3.17</c:v>
                </c:pt>
                <c:pt idx="10838">
                  <c:v>3.0700000000000003</c:v>
                </c:pt>
                <c:pt idx="10839">
                  <c:v>3.16</c:v>
                </c:pt>
                <c:pt idx="10840">
                  <c:v>3.1899999999999995</c:v>
                </c:pt>
                <c:pt idx="10841">
                  <c:v>3.26</c:v>
                </c:pt>
                <c:pt idx="10842">
                  <c:v>3.38</c:v>
                </c:pt>
                <c:pt idx="10843">
                  <c:v>3.3099999999999996</c:v>
                </c:pt>
                <c:pt idx="10844">
                  <c:v>3.45</c:v>
                </c:pt>
                <c:pt idx="10845">
                  <c:v>3.4400000000000004</c:v>
                </c:pt>
                <c:pt idx="10846">
                  <c:v>3.3499999999999996</c:v>
                </c:pt>
                <c:pt idx="10847">
                  <c:v>3.61</c:v>
                </c:pt>
                <c:pt idx="10848">
                  <c:v>3.4400000000000004</c:v>
                </c:pt>
                <c:pt idx="10849">
                  <c:v>3.3499999999999996</c:v>
                </c:pt>
                <c:pt idx="10850">
                  <c:v>3.3099999999999996</c:v>
                </c:pt>
                <c:pt idx="10851">
                  <c:v>3.36</c:v>
                </c:pt>
                <c:pt idx="10852">
                  <c:v>3.38</c:v>
                </c:pt>
                <c:pt idx="10853">
                  <c:v>3.5700000000000003</c:v>
                </c:pt>
                <c:pt idx="10854">
                  <c:v>3.33</c:v>
                </c:pt>
                <c:pt idx="10855">
                  <c:v>3.16</c:v>
                </c:pt>
                <c:pt idx="10856">
                  <c:v>3.46</c:v>
                </c:pt>
                <c:pt idx="10857">
                  <c:v>3.4499999999999997</c:v>
                </c:pt>
                <c:pt idx="10858">
                  <c:v>3.56</c:v>
                </c:pt>
                <c:pt idx="10859">
                  <c:v>3.5200000000000005</c:v>
                </c:pt>
                <c:pt idx="10860">
                  <c:v>3.49</c:v>
                </c:pt>
                <c:pt idx="10861">
                  <c:v>3.49</c:v>
                </c:pt>
                <c:pt idx="10862">
                  <c:v>3.5</c:v>
                </c:pt>
                <c:pt idx="10863">
                  <c:v>3.56</c:v>
                </c:pt>
                <c:pt idx="10864">
                  <c:v>3.38</c:v>
                </c:pt>
                <c:pt idx="10865">
                  <c:v>3.4400000000000004</c:v>
                </c:pt>
                <c:pt idx="10866">
                  <c:v>#N/A</c:v>
                </c:pt>
                <c:pt idx="10867">
                  <c:v>3.5500000000000003</c:v>
                </c:pt>
                <c:pt idx="10868">
                  <c:v>3.6399999999999997</c:v>
                </c:pt>
                <c:pt idx="10869">
                  <c:v>3.5399999999999996</c:v>
                </c:pt>
                <c:pt idx="10870">
                  <c:v>3.3899999999999997</c:v>
                </c:pt>
                <c:pt idx="10871">
                  <c:v>3.42</c:v>
                </c:pt>
                <c:pt idx="10872">
                  <c:v>3.42</c:v>
                </c:pt>
                <c:pt idx="10873">
                  <c:v>3.33</c:v>
                </c:pt>
                <c:pt idx="10874">
                  <c:v>3.3499999999999996</c:v>
                </c:pt>
                <c:pt idx="10875">
                  <c:v>3.2499999999999996</c:v>
                </c:pt>
                <c:pt idx="10876">
                  <c:v>3.17</c:v>
                </c:pt>
                <c:pt idx="10877">
                  <c:v>3.3200000000000003</c:v>
                </c:pt>
                <c:pt idx="10878">
                  <c:v>3.2300000000000004</c:v>
                </c:pt>
                <c:pt idx="10879">
                  <c:v>3.1900000000000004</c:v>
                </c:pt>
                <c:pt idx="10880">
                  <c:v>3.1799999999999997</c:v>
                </c:pt>
                <c:pt idx="10881">
                  <c:v>3.2399999999999998</c:v>
                </c:pt>
                <c:pt idx="10882">
                  <c:v>3.2300000000000004</c:v>
                </c:pt>
                <c:pt idx="10883">
                  <c:v>3.13</c:v>
                </c:pt>
                <c:pt idx="10884">
                  <c:v>3.04</c:v>
                </c:pt>
                <c:pt idx="10885">
                  <c:v>3.01</c:v>
                </c:pt>
                <c:pt idx="10886">
                  <c:v>3.05</c:v>
                </c:pt>
                <c:pt idx="10887">
                  <c:v>2.79</c:v>
                </c:pt>
                <c:pt idx="10888">
                  <c:v>2.8499999999999996</c:v>
                </c:pt>
                <c:pt idx="10889">
                  <c:v>3.0100000000000002</c:v>
                </c:pt>
                <c:pt idx="10890">
                  <c:v>3.2199999999999998</c:v>
                </c:pt>
                <c:pt idx="10891">
                  <c:v>3.1799999999999997</c:v>
                </c:pt>
                <c:pt idx="10892">
                  <c:v>3.2899999999999996</c:v>
                </c:pt>
                <c:pt idx="10893">
                  <c:v>3.2799999999999994</c:v>
                </c:pt>
                <c:pt idx="10894">
                  <c:v>3.3000000000000003</c:v>
                </c:pt>
                <c:pt idx="10895">
                  <c:v>3.29</c:v>
                </c:pt>
                <c:pt idx="10896">
                  <c:v>#N/A</c:v>
                </c:pt>
                <c:pt idx="10897">
                  <c:v>3.29</c:v>
                </c:pt>
                <c:pt idx="10898">
                  <c:v>3.34</c:v>
                </c:pt>
                <c:pt idx="10899">
                  <c:v>3.4299999999999997</c:v>
                </c:pt>
                <c:pt idx="10900">
                  <c:v>3.43</c:v>
                </c:pt>
                <c:pt idx="10901">
                  <c:v>3.39</c:v>
                </c:pt>
                <c:pt idx="10902">
                  <c:v>3.3899999999999997</c:v>
                </c:pt>
                <c:pt idx="10903">
                  <c:v>3.3</c:v>
                </c:pt>
                <c:pt idx="10904">
                  <c:v>3.32</c:v>
                </c:pt>
                <c:pt idx="10905">
                  <c:v>3.2300000000000004</c:v>
                </c:pt>
                <c:pt idx="10906">
                  <c:v>3.2699999999999996</c:v>
                </c:pt>
                <c:pt idx="10907">
                  <c:v>3.2500000000000004</c:v>
                </c:pt>
                <c:pt idx="10908">
                  <c:v>3.34</c:v>
                </c:pt>
                <c:pt idx="10909">
                  <c:v>3.3400000000000003</c:v>
                </c:pt>
                <c:pt idx="10910">
                  <c:v>3.3</c:v>
                </c:pt>
                <c:pt idx="10911">
                  <c:v>3.3800000000000003</c:v>
                </c:pt>
                <c:pt idx="10912">
                  <c:v>3.35</c:v>
                </c:pt>
                <c:pt idx="10913">
                  <c:v>3.4</c:v>
                </c:pt>
                <c:pt idx="10914">
                  <c:v>3.45</c:v>
                </c:pt>
                <c:pt idx="10915">
                  <c:v>3.5000000000000004</c:v>
                </c:pt>
                <c:pt idx="10916">
                  <c:v>3.5</c:v>
                </c:pt>
                <c:pt idx="10917">
                  <c:v>#N/A</c:v>
                </c:pt>
                <c:pt idx="10918">
                  <c:v>3.4400000000000004</c:v>
                </c:pt>
                <c:pt idx="10919">
                  <c:v>3.3099999999999996</c:v>
                </c:pt>
                <c:pt idx="10920">
                  <c:v>3.2399999999999998</c:v>
                </c:pt>
                <c:pt idx="10921">
                  <c:v>3.1399999999999997</c:v>
                </c:pt>
                <c:pt idx="10922">
                  <c:v>3.19</c:v>
                </c:pt>
                <c:pt idx="10923">
                  <c:v>3.2600000000000002</c:v>
                </c:pt>
                <c:pt idx="10924">
                  <c:v>3.16</c:v>
                </c:pt>
                <c:pt idx="10925">
                  <c:v>3.1700000000000004</c:v>
                </c:pt>
                <c:pt idx="10926">
                  <c:v>3.2500000000000004</c:v>
                </c:pt>
                <c:pt idx="10927">
                  <c:v>3.1700000000000004</c:v>
                </c:pt>
                <c:pt idx="10928">
                  <c:v>3.24</c:v>
                </c:pt>
                <c:pt idx="10929">
                  <c:v>#N/A</c:v>
                </c:pt>
                <c:pt idx="10930">
                  <c:v>3.33</c:v>
                </c:pt>
                <c:pt idx="10931">
                  <c:v>3.37</c:v>
                </c:pt>
                <c:pt idx="10932">
                  <c:v>3.41</c:v>
                </c:pt>
                <c:pt idx="10933">
                  <c:v>3.43</c:v>
                </c:pt>
                <c:pt idx="10934">
                  <c:v>3.3899999999999997</c:v>
                </c:pt>
                <c:pt idx="10935">
                  <c:v>3.2500000000000004</c:v>
                </c:pt>
                <c:pt idx="10936">
                  <c:v>3.3</c:v>
                </c:pt>
                <c:pt idx="10937">
                  <c:v>3.3500000000000005</c:v>
                </c:pt>
                <c:pt idx="10938">
                  <c:v>3.3099999999999996</c:v>
                </c:pt>
                <c:pt idx="10939">
                  <c:v>3.2799999999999994</c:v>
                </c:pt>
                <c:pt idx="10940">
                  <c:v>3.2699999999999996</c:v>
                </c:pt>
                <c:pt idx="10941">
                  <c:v>3.24</c:v>
                </c:pt>
                <c:pt idx="10942">
                  <c:v>3.25</c:v>
                </c:pt>
                <c:pt idx="10943">
                  <c:v>3.2</c:v>
                </c:pt>
                <c:pt idx="10944">
                  <c:v>3.1500000000000004</c:v>
                </c:pt>
                <c:pt idx="10945">
                  <c:v>3.1700000000000004</c:v>
                </c:pt>
                <c:pt idx="10946">
                  <c:v>3.1599999999999997</c:v>
                </c:pt>
                <c:pt idx="10947">
                  <c:v>3.2800000000000002</c:v>
                </c:pt>
                <c:pt idx="10948">
                  <c:v>3.2300000000000004</c:v>
                </c:pt>
                <c:pt idx="10949">
                  <c:v>#N/A</c:v>
                </c:pt>
                <c:pt idx="10950">
                  <c:v>3.2</c:v>
                </c:pt>
                <c:pt idx="10951">
                  <c:v>3.2600000000000002</c:v>
                </c:pt>
                <c:pt idx="10952">
                  <c:v>3.36</c:v>
                </c:pt>
                <c:pt idx="10953">
                  <c:v>3.3299999999999996</c:v>
                </c:pt>
                <c:pt idx="10954">
                  <c:v>#N/A</c:v>
                </c:pt>
                <c:pt idx="10955">
                  <c:v>3.37</c:v>
                </c:pt>
                <c:pt idx="10956">
                  <c:v>3.4400000000000004</c:v>
                </c:pt>
                <c:pt idx="10957">
                  <c:v>3.37</c:v>
                </c:pt>
                <c:pt idx="10958">
                  <c:v>3.3299999999999996</c:v>
                </c:pt>
                <c:pt idx="10959">
                  <c:v>3.2799999999999994</c:v>
                </c:pt>
                <c:pt idx="10960">
                  <c:v>3.12</c:v>
                </c:pt>
                <c:pt idx="10961">
                  <c:v>3.1100000000000003</c:v>
                </c:pt>
                <c:pt idx="10962">
                  <c:v>3.0599999999999996</c:v>
                </c:pt>
                <c:pt idx="10963">
                  <c:v>3</c:v>
                </c:pt>
                <c:pt idx="10964">
                  <c:v>2.95</c:v>
                </c:pt>
                <c:pt idx="10965">
                  <c:v>3.06</c:v>
                </c:pt>
                <c:pt idx="10966">
                  <c:v>#N/A</c:v>
                </c:pt>
                <c:pt idx="10967">
                  <c:v>3.06</c:v>
                </c:pt>
                <c:pt idx="10968">
                  <c:v>3.05</c:v>
                </c:pt>
                <c:pt idx="10969">
                  <c:v>2.97</c:v>
                </c:pt>
                <c:pt idx="10970">
                  <c:v>3.09</c:v>
                </c:pt>
                <c:pt idx="10971">
                  <c:v>3.08</c:v>
                </c:pt>
                <c:pt idx="10972">
                  <c:v>3.0900000000000003</c:v>
                </c:pt>
                <c:pt idx="10973">
                  <c:v>3.2299999999999995</c:v>
                </c:pt>
                <c:pt idx="10974">
                  <c:v>3.2199999999999998</c:v>
                </c:pt>
                <c:pt idx="10975">
                  <c:v>3.13</c:v>
                </c:pt>
                <c:pt idx="10976">
                  <c:v>3.17</c:v>
                </c:pt>
                <c:pt idx="10977">
                  <c:v>3.16</c:v>
                </c:pt>
                <c:pt idx="10978">
                  <c:v>3.1500000000000004</c:v>
                </c:pt>
                <c:pt idx="10979">
                  <c:v>3.1900000000000004</c:v>
                </c:pt>
                <c:pt idx="10980">
                  <c:v>3.13</c:v>
                </c:pt>
                <c:pt idx="10981">
                  <c:v>3.08</c:v>
                </c:pt>
                <c:pt idx="10982">
                  <c:v>3.13</c:v>
                </c:pt>
                <c:pt idx="10983">
                  <c:v>3.05</c:v>
                </c:pt>
                <c:pt idx="10984">
                  <c:v>3.0799999999999996</c:v>
                </c:pt>
                <c:pt idx="10985">
                  <c:v>3.04</c:v>
                </c:pt>
                <c:pt idx="10986">
                  <c:v>#N/A</c:v>
                </c:pt>
                <c:pt idx="10987">
                  <c:v>3.03</c:v>
                </c:pt>
                <c:pt idx="10988">
                  <c:v>3.05</c:v>
                </c:pt>
                <c:pt idx="10989">
                  <c:v>3.05</c:v>
                </c:pt>
                <c:pt idx="10990">
                  <c:v>3.1099999999999994</c:v>
                </c:pt>
                <c:pt idx="10991">
                  <c:v>3.05</c:v>
                </c:pt>
                <c:pt idx="10992">
                  <c:v>3.05</c:v>
                </c:pt>
                <c:pt idx="10993">
                  <c:v>2.9999999999999996</c:v>
                </c:pt>
                <c:pt idx="10994">
                  <c:v>3.0199999999999996</c:v>
                </c:pt>
                <c:pt idx="10995">
                  <c:v>2.95</c:v>
                </c:pt>
                <c:pt idx="10996">
                  <c:v>2.96</c:v>
                </c:pt>
                <c:pt idx="10997">
                  <c:v>3.05</c:v>
                </c:pt>
                <c:pt idx="10998">
                  <c:v>3.0700000000000003</c:v>
                </c:pt>
                <c:pt idx="10999">
                  <c:v>3.05</c:v>
                </c:pt>
                <c:pt idx="11000">
                  <c:v>2.85</c:v>
                </c:pt>
                <c:pt idx="11001">
                  <c:v>2.78</c:v>
                </c:pt>
                <c:pt idx="11002">
                  <c:v>2.74</c:v>
                </c:pt>
                <c:pt idx="11003">
                  <c:v>2.74</c:v>
                </c:pt>
                <c:pt idx="11004">
                  <c:v>2.7300000000000004</c:v>
                </c:pt>
                <c:pt idx="11005">
                  <c:v>2.79</c:v>
                </c:pt>
                <c:pt idx="11006">
                  <c:v>2.7299999999999995</c:v>
                </c:pt>
                <c:pt idx="11007">
                  <c:v>2.71</c:v>
                </c:pt>
                <c:pt idx="11008">
                  <c:v>2.71</c:v>
                </c:pt>
                <c:pt idx="11009">
                  <c:v>2.76</c:v>
                </c:pt>
                <c:pt idx="11010">
                  <c:v>2.8099999999999996</c:v>
                </c:pt>
                <c:pt idx="11011">
                  <c:v>2.7300000000000004</c:v>
                </c:pt>
                <c:pt idx="11012">
                  <c:v>2.74</c:v>
                </c:pt>
                <c:pt idx="11013">
                  <c:v>2.74</c:v>
                </c:pt>
                <c:pt idx="11014">
                  <c:v>2.73</c:v>
                </c:pt>
                <c:pt idx="11015">
                  <c:v>2.85</c:v>
                </c:pt>
                <c:pt idx="11016">
                  <c:v>2.91</c:v>
                </c:pt>
                <c:pt idx="11017">
                  <c:v>2.93</c:v>
                </c:pt>
                <c:pt idx="11018">
                  <c:v>2.8099999999999996</c:v>
                </c:pt>
                <c:pt idx="11019">
                  <c:v>2.88</c:v>
                </c:pt>
                <c:pt idx="11020">
                  <c:v>3.1500000000000004</c:v>
                </c:pt>
                <c:pt idx="11021">
                  <c:v>3.2300000000000004</c:v>
                </c:pt>
                <c:pt idx="11022">
                  <c:v>3.1900000000000004</c:v>
                </c:pt>
                <c:pt idx="11023">
                  <c:v>3.1900000000000004</c:v>
                </c:pt>
                <c:pt idx="11024">
                  <c:v>3.19</c:v>
                </c:pt>
                <c:pt idx="11025">
                  <c:v>#N/A</c:v>
                </c:pt>
                <c:pt idx="11026">
                  <c:v>3.25</c:v>
                </c:pt>
                <c:pt idx="11027">
                  <c:v>3.3499999999999996</c:v>
                </c:pt>
                <c:pt idx="11028">
                  <c:v>3.3900000000000006</c:v>
                </c:pt>
                <c:pt idx="11029">
                  <c:v>3.3899999999999997</c:v>
                </c:pt>
                <c:pt idx="11030">
                  <c:v>3.38</c:v>
                </c:pt>
                <c:pt idx="11031">
                  <c:v>3.3899999999999997</c:v>
                </c:pt>
                <c:pt idx="11032">
                  <c:v>3.4399999999999995</c:v>
                </c:pt>
                <c:pt idx="11033">
                  <c:v>3.46</c:v>
                </c:pt>
                <c:pt idx="11034">
                  <c:v>3.4000000000000004</c:v>
                </c:pt>
                <c:pt idx="11035">
                  <c:v>3.49</c:v>
                </c:pt>
                <c:pt idx="11036">
                  <c:v>3.45</c:v>
                </c:pt>
                <c:pt idx="11037">
                  <c:v>3.4399999999999995</c:v>
                </c:pt>
                <c:pt idx="11038">
                  <c:v>3.49</c:v>
                </c:pt>
                <c:pt idx="11039">
                  <c:v>3.5199999999999996</c:v>
                </c:pt>
                <c:pt idx="11040">
                  <c:v>3.5</c:v>
                </c:pt>
                <c:pt idx="11041">
                  <c:v>3.5</c:v>
                </c:pt>
                <c:pt idx="11042">
                  <c:v>3.5599999999999996</c:v>
                </c:pt>
                <c:pt idx="11043">
                  <c:v>3.62</c:v>
                </c:pt>
                <c:pt idx="11044">
                  <c:v>3.63</c:v>
                </c:pt>
                <c:pt idx="11045">
                  <c:v>3.8</c:v>
                </c:pt>
                <c:pt idx="11046">
                  <c:v>3.8099999999999996</c:v>
                </c:pt>
                <c:pt idx="11047">
                  <c:v>3.83</c:v>
                </c:pt>
                <c:pt idx="11048">
                  <c:v>3.85</c:v>
                </c:pt>
                <c:pt idx="11049">
                  <c:v>3.8499999999999996</c:v>
                </c:pt>
                <c:pt idx="11050">
                  <c:v>3.77</c:v>
                </c:pt>
                <c:pt idx="11051">
                  <c:v>3.6500000000000004</c:v>
                </c:pt>
                <c:pt idx="11052">
                  <c:v>3.74</c:v>
                </c:pt>
                <c:pt idx="11053">
                  <c:v>3.79</c:v>
                </c:pt>
                <c:pt idx="11054">
                  <c:v>3.7199999999999998</c:v>
                </c:pt>
                <c:pt idx="11055">
                  <c:v>3.7699999999999996</c:v>
                </c:pt>
                <c:pt idx="11056">
                  <c:v>3.75</c:v>
                </c:pt>
                <c:pt idx="11057">
                  <c:v>3.7300000000000004</c:v>
                </c:pt>
                <c:pt idx="11058">
                  <c:v>3.6799999999999997</c:v>
                </c:pt>
                <c:pt idx="11059">
                  <c:v>3.5999999999999996</c:v>
                </c:pt>
                <c:pt idx="11060">
                  <c:v>3.64</c:v>
                </c:pt>
                <c:pt idx="11061">
                  <c:v>#N/A</c:v>
                </c:pt>
                <c:pt idx="11062">
                  <c:v>3.69</c:v>
                </c:pt>
                <c:pt idx="11063">
                  <c:v>3.7600000000000002</c:v>
                </c:pt>
                <c:pt idx="11064">
                  <c:v>3.7199999999999998</c:v>
                </c:pt>
                <c:pt idx="11065">
                  <c:v>3.79</c:v>
                </c:pt>
                <c:pt idx="11066">
                  <c:v>3.79</c:v>
                </c:pt>
                <c:pt idx="11067">
                  <c:v>3.8100000000000005</c:v>
                </c:pt>
                <c:pt idx="11068">
                  <c:v>3.83</c:v>
                </c:pt>
                <c:pt idx="11069">
                  <c:v>3.8099999999999996</c:v>
                </c:pt>
                <c:pt idx="11070">
                  <c:v>#N/A</c:v>
                </c:pt>
                <c:pt idx="11071">
                  <c:v>3.8699999999999997</c:v>
                </c:pt>
                <c:pt idx="11072">
                  <c:v>3.66</c:v>
                </c:pt>
                <c:pt idx="11073">
                  <c:v>3.74</c:v>
                </c:pt>
                <c:pt idx="11074">
                  <c:v>3.7</c:v>
                </c:pt>
                <c:pt idx="11075">
                  <c:v>3.7199999999999998</c:v>
                </c:pt>
                <c:pt idx="11076">
                  <c:v>3.7</c:v>
                </c:pt>
                <c:pt idx="11077">
                  <c:v>3.7199999999999998</c:v>
                </c:pt>
                <c:pt idx="11078">
                  <c:v>3.69</c:v>
                </c:pt>
                <c:pt idx="11079">
                  <c:v>3.63</c:v>
                </c:pt>
                <c:pt idx="11080">
                  <c:v>3.6100000000000003</c:v>
                </c:pt>
                <c:pt idx="11081">
                  <c:v>3.67</c:v>
                </c:pt>
                <c:pt idx="11082">
                  <c:v>3.5700000000000003</c:v>
                </c:pt>
                <c:pt idx="11083">
                  <c:v>3.24</c:v>
                </c:pt>
                <c:pt idx="11084">
                  <c:v>3.1700000000000004</c:v>
                </c:pt>
                <c:pt idx="11085">
                  <c:v>3.2300000000000004</c:v>
                </c:pt>
                <c:pt idx="11086">
                  <c:v>#N/A</c:v>
                </c:pt>
                <c:pt idx="11087">
                  <c:v>3.1900000000000004</c:v>
                </c:pt>
                <c:pt idx="11088">
                  <c:v>3.24</c:v>
                </c:pt>
                <c:pt idx="11089">
                  <c:v>3.2300000000000004</c:v>
                </c:pt>
                <c:pt idx="11090">
                  <c:v>3.25</c:v>
                </c:pt>
                <c:pt idx="11091">
                  <c:v>3.2</c:v>
                </c:pt>
                <c:pt idx="11092">
                  <c:v>3.26</c:v>
                </c:pt>
                <c:pt idx="11093">
                  <c:v>3.26</c:v>
                </c:pt>
                <c:pt idx="11094">
                  <c:v>3.2</c:v>
                </c:pt>
                <c:pt idx="11095">
                  <c:v>3.1399999999999997</c:v>
                </c:pt>
                <c:pt idx="11096">
                  <c:v>3.13</c:v>
                </c:pt>
                <c:pt idx="11097">
                  <c:v>3.2199999999999998</c:v>
                </c:pt>
                <c:pt idx="11098">
                  <c:v>3.25</c:v>
                </c:pt>
                <c:pt idx="11099">
                  <c:v>3.2200000000000006</c:v>
                </c:pt>
                <c:pt idx="11100">
                  <c:v>3.2</c:v>
                </c:pt>
                <c:pt idx="11101">
                  <c:v>3.22</c:v>
                </c:pt>
                <c:pt idx="11102">
                  <c:v>3.35</c:v>
                </c:pt>
                <c:pt idx="11103">
                  <c:v>3.3200000000000003</c:v>
                </c:pt>
                <c:pt idx="11104">
                  <c:v>3.3</c:v>
                </c:pt>
                <c:pt idx="11105">
                  <c:v>3.21</c:v>
                </c:pt>
                <c:pt idx="11106">
                  <c:v>3.2</c:v>
                </c:pt>
                <c:pt idx="11107">
                  <c:v>3.21</c:v>
                </c:pt>
                <c:pt idx="11108">
                  <c:v>3.2300000000000004</c:v>
                </c:pt>
                <c:pt idx="11109">
                  <c:v>3.13</c:v>
                </c:pt>
                <c:pt idx="11110">
                  <c:v>2.92</c:v>
                </c:pt>
                <c:pt idx="11111">
                  <c:v>2.93</c:v>
                </c:pt>
                <c:pt idx="11112">
                  <c:v>2.8900000000000006</c:v>
                </c:pt>
                <c:pt idx="11113">
                  <c:v>2.8</c:v>
                </c:pt>
                <c:pt idx="11114">
                  <c:v>2.76</c:v>
                </c:pt>
                <c:pt idx="11115">
                  <c:v>2.7399999999999998</c:v>
                </c:pt>
                <c:pt idx="11116">
                  <c:v>2.83</c:v>
                </c:pt>
                <c:pt idx="11117">
                  <c:v>3.01</c:v>
                </c:pt>
                <c:pt idx="11118">
                  <c:v>2.8400000000000007</c:v>
                </c:pt>
                <c:pt idx="11119">
                  <c:v>2.7199999999999998</c:v>
                </c:pt>
                <c:pt idx="11120">
                  <c:v>2.74</c:v>
                </c:pt>
                <c:pt idx="11121">
                  <c:v>2.7700000000000005</c:v>
                </c:pt>
                <c:pt idx="11122">
                  <c:v>2.7700000000000005</c:v>
                </c:pt>
                <c:pt idx="11123">
                  <c:v>2.71</c:v>
                </c:pt>
                <c:pt idx="11124">
                  <c:v>2.67</c:v>
                </c:pt>
                <c:pt idx="11125">
                  <c:v>2.7100000000000004</c:v>
                </c:pt>
                <c:pt idx="11126">
                  <c:v>2.6500000000000004</c:v>
                </c:pt>
                <c:pt idx="11127">
                  <c:v>2.58</c:v>
                </c:pt>
                <c:pt idx="11128">
                  <c:v>2.5999999999999996</c:v>
                </c:pt>
                <c:pt idx="11129">
                  <c:v>2.6900000000000004</c:v>
                </c:pt>
                <c:pt idx="11130">
                  <c:v>2.82</c:v>
                </c:pt>
                <c:pt idx="11131">
                  <c:v>#N/A</c:v>
                </c:pt>
                <c:pt idx="11132">
                  <c:v>2.7199999999999998</c:v>
                </c:pt>
                <c:pt idx="11133">
                  <c:v>2.67</c:v>
                </c:pt>
                <c:pt idx="11134">
                  <c:v>2.7299999999999995</c:v>
                </c:pt>
                <c:pt idx="11135">
                  <c:v>2.7100000000000004</c:v>
                </c:pt>
                <c:pt idx="11136">
                  <c:v>2.6500000000000004</c:v>
                </c:pt>
                <c:pt idx="11137">
                  <c:v>2.7500000000000004</c:v>
                </c:pt>
                <c:pt idx="11138">
                  <c:v>2.6099999999999994</c:v>
                </c:pt>
                <c:pt idx="11139">
                  <c:v>2.4699999999999998</c:v>
                </c:pt>
                <c:pt idx="11140">
                  <c:v>2.5599999999999996</c:v>
                </c:pt>
                <c:pt idx="11141">
                  <c:v>2.4300000000000006</c:v>
                </c:pt>
                <c:pt idx="11142">
                  <c:v>2.3499999999999996</c:v>
                </c:pt>
                <c:pt idx="11143">
                  <c:v>2.2199999999999998</c:v>
                </c:pt>
                <c:pt idx="11144">
                  <c:v>2.2199999999999998</c:v>
                </c:pt>
                <c:pt idx="11145">
                  <c:v>2.2800000000000002</c:v>
                </c:pt>
                <c:pt idx="11146">
                  <c:v>2.25</c:v>
                </c:pt>
                <c:pt idx="11147">
                  <c:v>2.2999999999999998</c:v>
                </c:pt>
                <c:pt idx="11148">
                  <c:v>2.34</c:v>
                </c:pt>
                <c:pt idx="11149">
                  <c:v>2.1999999999999997</c:v>
                </c:pt>
                <c:pt idx="11150">
                  <c:v>2.3499999999999996</c:v>
                </c:pt>
                <c:pt idx="11151">
                  <c:v>2.4200000000000004</c:v>
                </c:pt>
                <c:pt idx="11152">
                  <c:v>2.4499999999999997</c:v>
                </c:pt>
                <c:pt idx="11153">
                  <c:v>2.4900000000000002</c:v>
                </c:pt>
                <c:pt idx="11154">
                  <c:v>2.5</c:v>
                </c:pt>
                <c:pt idx="11155">
                  <c:v>2.4400000000000004</c:v>
                </c:pt>
                <c:pt idx="11156">
                  <c:v>#N/A</c:v>
                </c:pt>
                <c:pt idx="11157">
                  <c:v>2.34</c:v>
                </c:pt>
                <c:pt idx="11158">
                  <c:v>2.36</c:v>
                </c:pt>
                <c:pt idx="11159">
                  <c:v>2.2600000000000002</c:v>
                </c:pt>
                <c:pt idx="11160">
                  <c:v>2.2800000000000002</c:v>
                </c:pt>
                <c:pt idx="11161">
                  <c:v>2.3400000000000003</c:v>
                </c:pt>
                <c:pt idx="11162">
                  <c:v>2.3500000000000005</c:v>
                </c:pt>
                <c:pt idx="11163">
                  <c:v>2.2699999999999996</c:v>
                </c:pt>
                <c:pt idx="11164">
                  <c:v>2.25</c:v>
                </c:pt>
                <c:pt idx="11165">
                  <c:v>2.2800000000000002</c:v>
                </c:pt>
                <c:pt idx="11166">
                  <c:v>2.2300000000000004</c:v>
                </c:pt>
                <c:pt idx="11167">
                  <c:v>2.29</c:v>
                </c:pt>
                <c:pt idx="11168">
                  <c:v>2.3400000000000003</c:v>
                </c:pt>
                <c:pt idx="11169">
                  <c:v>2.2999999999999998</c:v>
                </c:pt>
                <c:pt idx="11170">
                  <c:v>2.2599999999999998</c:v>
                </c:pt>
                <c:pt idx="11171">
                  <c:v>2.2800000000000002</c:v>
                </c:pt>
                <c:pt idx="11172">
                  <c:v>2.3599999999999994</c:v>
                </c:pt>
                <c:pt idx="11173">
                  <c:v>2.36</c:v>
                </c:pt>
                <c:pt idx="11174">
                  <c:v>2.3299999999999996</c:v>
                </c:pt>
                <c:pt idx="11175">
                  <c:v>2.4500000000000002</c:v>
                </c:pt>
                <c:pt idx="11176">
                  <c:v>2.42</c:v>
                </c:pt>
                <c:pt idx="11177">
                  <c:v>2.4299999999999997</c:v>
                </c:pt>
                <c:pt idx="11178">
                  <c:v>2.33</c:v>
                </c:pt>
                <c:pt idx="11179">
                  <c:v>#N/A</c:v>
                </c:pt>
                <c:pt idx="11180">
                  <c:v>2.1800000000000002</c:v>
                </c:pt>
                <c:pt idx="11181">
                  <c:v>2.14</c:v>
                </c:pt>
                <c:pt idx="11182">
                  <c:v>2.23</c:v>
                </c:pt>
                <c:pt idx="11183">
                  <c:v>2.1499999999999995</c:v>
                </c:pt>
                <c:pt idx="11184">
                  <c:v>2.13</c:v>
                </c:pt>
                <c:pt idx="11185">
                  <c:v>2.21</c:v>
                </c:pt>
                <c:pt idx="11186">
                  <c:v>2.17</c:v>
                </c:pt>
                <c:pt idx="11187">
                  <c:v>2.1900000000000004</c:v>
                </c:pt>
                <c:pt idx="11188">
                  <c:v>2.1800000000000002</c:v>
                </c:pt>
                <c:pt idx="11189">
                  <c:v>#N/A</c:v>
                </c:pt>
                <c:pt idx="11190">
                  <c:v>2.2300000000000004</c:v>
                </c:pt>
                <c:pt idx="11191">
                  <c:v>2.31</c:v>
                </c:pt>
                <c:pt idx="11192">
                  <c:v>2.3400000000000003</c:v>
                </c:pt>
                <c:pt idx="11193">
                  <c:v>2.34</c:v>
                </c:pt>
                <c:pt idx="11194">
                  <c:v>2.4000000000000004</c:v>
                </c:pt>
                <c:pt idx="11195">
                  <c:v>2.2899999999999996</c:v>
                </c:pt>
                <c:pt idx="11196">
                  <c:v>2.2000000000000002</c:v>
                </c:pt>
                <c:pt idx="11197">
                  <c:v>2.2400000000000002</c:v>
                </c:pt>
                <c:pt idx="11198">
                  <c:v>2.13</c:v>
                </c:pt>
                <c:pt idx="11199">
                  <c:v>2.1400000000000006</c:v>
                </c:pt>
                <c:pt idx="11200">
                  <c:v>2.0700000000000003</c:v>
                </c:pt>
                <c:pt idx="11201">
                  <c:v>1.98</c:v>
                </c:pt>
                <c:pt idx="11202">
                  <c:v>1.8999999999999995</c:v>
                </c:pt>
                <c:pt idx="11203">
                  <c:v>1.7799999999999998</c:v>
                </c:pt>
                <c:pt idx="11204">
                  <c:v>1.9300000000000006</c:v>
                </c:pt>
                <c:pt idx="11205">
                  <c:v>1.98</c:v>
                </c:pt>
                <c:pt idx="11206">
                  <c:v>1.9500000000000002</c:v>
                </c:pt>
                <c:pt idx="11207">
                  <c:v>1.9399999999999995</c:v>
                </c:pt>
                <c:pt idx="11208">
                  <c:v>1.96</c:v>
                </c:pt>
                <c:pt idx="11209">
                  <c:v>1.8900000000000006</c:v>
                </c:pt>
                <c:pt idx="11210">
                  <c:v>#N/A</c:v>
                </c:pt>
                <c:pt idx="11211">
                  <c:v>2.0599999999999996</c:v>
                </c:pt>
                <c:pt idx="11212">
                  <c:v>2.0699999999999994</c:v>
                </c:pt>
                <c:pt idx="11213">
                  <c:v>2.1</c:v>
                </c:pt>
                <c:pt idx="11214">
                  <c:v>2.0299999999999994</c:v>
                </c:pt>
                <c:pt idx="11215">
                  <c:v>2.2700000000000005</c:v>
                </c:pt>
                <c:pt idx="11216">
                  <c:v>1.9200000000000004</c:v>
                </c:pt>
                <c:pt idx="11217">
                  <c:v>2.04</c:v>
                </c:pt>
                <c:pt idx="11218">
                  <c:v>2.04</c:v>
                </c:pt>
                <c:pt idx="11219">
                  <c:v>2.04</c:v>
                </c:pt>
                <c:pt idx="11220">
                  <c:v>2.0499999999999998</c:v>
                </c:pt>
                <c:pt idx="11221">
                  <c:v>2.0300000000000002</c:v>
                </c:pt>
                <c:pt idx="11222">
                  <c:v>2.0199999999999996</c:v>
                </c:pt>
                <c:pt idx="11223">
                  <c:v>2</c:v>
                </c:pt>
                <c:pt idx="11224">
                  <c:v>1.9100000000000001</c:v>
                </c:pt>
                <c:pt idx="11225">
                  <c:v>1.9400000000000004</c:v>
                </c:pt>
                <c:pt idx="11226">
                  <c:v>#N/A</c:v>
                </c:pt>
                <c:pt idx="11227">
                  <c:v>1.9</c:v>
                </c:pt>
                <c:pt idx="11228">
                  <c:v>2.0100000000000002</c:v>
                </c:pt>
                <c:pt idx="11229">
                  <c:v>1.92</c:v>
                </c:pt>
                <c:pt idx="11230">
                  <c:v>1.9000000000000004</c:v>
                </c:pt>
                <c:pt idx="11231">
                  <c:v>1.88</c:v>
                </c:pt>
                <c:pt idx="11232">
                  <c:v>1.9100000000000001</c:v>
                </c:pt>
                <c:pt idx="11233">
                  <c:v>1.88</c:v>
                </c:pt>
                <c:pt idx="11234">
                  <c:v>1.8299999999999996</c:v>
                </c:pt>
                <c:pt idx="11235">
                  <c:v>1.6800000000000002</c:v>
                </c:pt>
                <c:pt idx="11236">
                  <c:v>1.6399999999999997</c:v>
                </c:pt>
                <c:pt idx="11237">
                  <c:v>1.7500000000000004</c:v>
                </c:pt>
                <c:pt idx="11238">
                  <c:v>1.8600000000000003</c:v>
                </c:pt>
                <c:pt idx="11239">
                  <c:v>1.6899999999999995</c:v>
                </c:pt>
                <c:pt idx="11240">
                  <c:v>1.58</c:v>
                </c:pt>
                <c:pt idx="11241">
                  <c:v>1.5700000000000003</c:v>
                </c:pt>
                <c:pt idx="11242">
                  <c:v>1.5699999999999998</c:v>
                </c:pt>
                <c:pt idx="11243">
                  <c:v>1.5</c:v>
                </c:pt>
                <c:pt idx="11244">
                  <c:v>1.5600000000000005</c:v>
                </c:pt>
                <c:pt idx="11245">
                  <c:v>1.5999999999999996</c:v>
                </c:pt>
                <c:pt idx="11246">
                  <c:v>1.5700000000000003</c:v>
                </c:pt>
                <c:pt idx="11247">
                  <c:v>1.5699999999999998</c:v>
                </c:pt>
                <c:pt idx="11248">
                  <c:v>1.6800000000000002</c:v>
                </c:pt>
                <c:pt idx="11249">
                  <c:v>1.6900000000000004</c:v>
                </c:pt>
                <c:pt idx="11250">
                  <c:v>1.7599999999999998</c:v>
                </c:pt>
                <c:pt idx="11251">
                  <c:v>#N/A</c:v>
                </c:pt>
                <c:pt idx="11252">
                  <c:v>1.7200000000000002</c:v>
                </c:pt>
                <c:pt idx="11253">
                  <c:v>1.7399999999999998</c:v>
                </c:pt>
                <c:pt idx="11254">
                  <c:v>1.7400000000000002</c:v>
                </c:pt>
                <c:pt idx="11255">
                  <c:v>1.7299999999999995</c:v>
                </c:pt>
                <c:pt idx="11256">
                  <c:v>1.8400000000000003</c:v>
                </c:pt>
                <c:pt idx="11257">
                  <c:v>1.9899999999999998</c:v>
                </c:pt>
                <c:pt idx="11258">
                  <c:v>1.9</c:v>
                </c:pt>
                <c:pt idx="11259">
                  <c:v>1.88</c:v>
                </c:pt>
                <c:pt idx="11260">
                  <c:v>1.8200000000000003</c:v>
                </c:pt>
                <c:pt idx="11261">
                  <c:v>1.7999999999999998</c:v>
                </c:pt>
                <c:pt idx="11262">
                  <c:v>1.8899999999999997</c:v>
                </c:pt>
                <c:pt idx="11263">
                  <c:v>2.0199999999999996</c:v>
                </c:pt>
                <c:pt idx="11264">
                  <c:v>1.9600000000000004</c:v>
                </c:pt>
                <c:pt idx="11265">
                  <c:v>2.0499999999999998</c:v>
                </c:pt>
                <c:pt idx="11266">
                  <c:v>1.9299999999999997</c:v>
                </c:pt>
                <c:pt idx="11267">
                  <c:v>1.9300000000000002</c:v>
                </c:pt>
                <c:pt idx="11268">
                  <c:v>1.9499999999999997</c:v>
                </c:pt>
                <c:pt idx="11269">
                  <c:v>1.7899999999999996</c:v>
                </c:pt>
                <c:pt idx="11270">
                  <c:v>1.8099999999999996</c:v>
                </c:pt>
                <c:pt idx="11271">
                  <c:v>1.8200000000000003</c:v>
                </c:pt>
                <c:pt idx="11272">
                  <c:v>1.9099999999999997</c:v>
                </c:pt>
                <c:pt idx="11273">
                  <c:v>1.8800000000000003</c:v>
                </c:pt>
                <c:pt idx="11274">
                  <c:v>1.8499999999999996</c:v>
                </c:pt>
                <c:pt idx="11275">
                  <c:v>#N/A</c:v>
                </c:pt>
                <c:pt idx="11276">
                  <c:v>1.8499999999999996</c:v>
                </c:pt>
                <c:pt idx="11277">
                  <c:v>1.8799999999999994</c:v>
                </c:pt>
                <c:pt idx="11278">
                  <c:v>1.8199999999999994</c:v>
                </c:pt>
                <c:pt idx="11279">
                  <c:v>1.54</c:v>
                </c:pt>
                <c:pt idx="11280">
                  <c:v>1.63</c:v>
                </c:pt>
                <c:pt idx="11281">
                  <c:v>1.69</c:v>
                </c:pt>
                <c:pt idx="11282">
                  <c:v>1.7600000000000002</c:v>
                </c:pt>
                <c:pt idx="11283">
                  <c:v>1.7100000000000004</c:v>
                </c:pt>
                <c:pt idx="11284">
                  <c:v>1.7300000000000004</c:v>
                </c:pt>
                <c:pt idx="11285">
                  <c:v>1.75</c:v>
                </c:pt>
                <c:pt idx="11286">
                  <c:v>1.6700000000000004</c:v>
                </c:pt>
                <c:pt idx="11287">
                  <c:v>1.6099999999999999</c:v>
                </c:pt>
                <c:pt idx="11288">
                  <c:v>1.62</c:v>
                </c:pt>
                <c:pt idx="11289">
                  <c:v>1.58</c:v>
                </c:pt>
                <c:pt idx="11290">
                  <c:v>1.4499999999999997</c:v>
                </c:pt>
                <c:pt idx="11291">
                  <c:v>1.5199999999999996</c:v>
                </c:pt>
                <c:pt idx="11292">
                  <c:v>1.4699999999999998</c:v>
                </c:pt>
                <c:pt idx="11293">
                  <c:v>1.4799999999999995</c:v>
                </c:pt>
                <c:pt idx="11294">
                  <c:v>1.5700000000000003</c:v>
                </c:pt>
                <c:pt idx="11295">
                  <c:v>1.5199999999999996</c:v>
                </c:pt>
                <c:pt idx="11296">
                  <c:v>1.44</c:v>
                </c:pt>
                <c:pt idx="11297">
                  <c:v>1.5000000000000004</c:v>
                </c:pt>
                <c:pt idx="11298">
                  <c:v>1.62</c:v>
                </c:pt>
                <c:pt idx="11299">
                  <c:v>1.3000000000000003</c:v>
                </c:pt>
                <c:pt idx="11300">
                  <c:v>1.2399999999999998</c:v>
                </c:pt>
                <c:pt idx="11301">
                  <c:v>1.23</c:v>
                </c:pt>
                <c:pt idx="11302">
                  <c:v>1.2599999999999998</c:v>
                </c:pt>
                <c:pt idx="11303">
                  <c:v>1.21</c:v>
                </c:pt>
                <c:pt idx="11304">
                  <c:v>1.2000000000000002</c:v>
                </c:pt>
                <c:pt idx="11305">
                  <c:v>1.3000000000000003</c:v>
                </c:pt>
                <c:pt idx="11306">
                  <c:v>1.2999999999999998</c:v>
                </c:pt>
                <c:pt idx="11307">
                  <c:v>1.2400000000000002</c:v>
                </c:pt>
                <c:pt idx="11308">
                  <c:v>1.2199999999999998</c:v>
                </c:pt>
                <c:pt idx="11309">
                  <c:v>1.17</c:v>
                </c:pt>
                <c:pt idx="11310">
                  <c:v>1.1100000000000003</c:v>
                </c:pt>
                <c:pt idx="11311">
                  <c:v>1.0699999999999998</c:v>
                </c:pt>
                <c:pt idx="11312">
                  <c:v>1.1299999999999999</c:v>
                </c:pt>
                <c:pt idx="11313">
                  <c:v>1.0700000000000003</c:v>
                </c:pt>
                <c:pt idx="11314">
                  <c:v>1.0900000000000003</c:v>
                </c:pt>
                <c:pt idx="11315">
                  <c:v>1.1200000000000001</c:v>
                </c:pt>
                <c:pt idx="11316">
                  <c:v>1.0600000000000005</c:v>
                </c:pt>
                <c:pt idx="11317">
                  <c:v>1.0499999999999998</c:v>
                </c:pt>
                <c:pt idx="11318">
                  <c:v>1.0700000000000003</c:v>
                </c:pt>
                <c:pt idx="11319">
                  <c:v>1.0700000000000003</c:v>
                </c:pt>
                <c:pt idx="11320">
                  <c:v>1.0700000000000003</c:v>
                </c:pt>
                <c:pt idx="11321">
                  <c:v>#N/A</c:v>
                </c:pt>
                <c:pt idx="11322">
                  <c:v>0.91000000000000014</c:v>
                </c:pt>
                <c:pt idx="11323">
                  <c:v>0.89000000000000012</c:v>
                </c:pt>
                <c:pt idx="11324">
                  <c:v>0.89000000000000012</c:v>
                </c:pt>
                <c:pt idx="11325">
                  <c:v>0.98999999999999977</c:v>
                </c:pt>
                <c:pt idx="11326">
                  <c:v>0.96</c:v>
                </c:pt>
                <c:pt idx="11327">
                  <c:v>0.96</c:v>
                </c:pt>
                <c:pt idx="11328">
                  <c:v>0.99000000000000021</c:v>
                </c:pt>
                <c:pt idx="11329">
                  <c:v>0.9700000000000002</c:v>
                </c:pt>
                <c:pt idx="11330">
                  <c:v>1.04</c:v>
                </c:pt>
                <c:pt idx="11331">
                  <c:v>1.0499999999999998</c:v>
                </c:pt>
                <c:pt idx="11332">
                  <c:v>1.1200000000000001</c:v>
                </c:pt>
                <c:pt idx="11333">
                  <c:v>1.0700000000000003</c:v>
                </c:pt>
                <c:pt idx="11334">
                  <c:v>1.0899999999999999</c:v>
                </c:pt>
                <c:pt idx="11335">
                  <c:v>1.0999999999999996</c:v>
                </c:pt>
                <c:pt idx="11336">
                  <c:v>1.1000000000000005</c:v>
                </c:pt>
                <c:pt idx="11337">
                  <c:v>1.0999999999999996</c:v>
                </c:pt>
                <c:pt idx="11338">
                  <c:v>1.02</c:v>
                </c:pt>
                <c:pt idx="11339">
                  <c:v>0.91000000000000014</c:v>
                </c:pt>
                <c:pt idx="11340">
                  <c:v>0.85000000000000009</c:v>
                </c:pt>
                <c:pt idx="11341">
                  <c:v>0.73</c:v>
                </c:pt>
                <c:pt idx="11342">
                  <c:v>0.80000000000000027</c:v>
                </c:pt>
                <c:pt idx="11343">
                  <c:v>0.79</c:v>
                </c:pt>
                <c:pt idx="11344">
                  <c:v>0.58999999999999986</c:v>
                </c:pt>
                <c:pt idx="11345">
                  <c:v>0.69999999999999973</c:v>
                </c:pt>
                <c:pt idx="11346">
                  <c:v>#N/A</c:v>
                </c:pt>
                <c:pt idx="11347">
                  <c:v>0.8400000000000003</c:v>
                </c:pt>
                <c:pt idx="11348">
                  <c:v>1.0899999999999999</c:v>
                </c:pt>
                <c:pt idx="11349">
                  <c:v>0.86999999999999966</c:v>
                </c:pt>
                <c:pt idx="11350">
                  <c:v>0.89000000000000012</c:v>
                </c:pt>
                <c:pt idx="11351">
                  <c:v>0.88000000000000034</c:v>
                </c:pt>
                <c:pt idx="11352">
                  <c:v>0.92000000000000037</c:v>
                </c:pt>
                <c:pt idx="11353">
                  <c:v>0.89999999999999991</c:v>
                </c:pt>
                <c:pt idx="11354">
                  <c:v>0.87000000000000055</c:v>
                </c:pt>
                <c:pt idx="11355">
                  <c:v>0.85999999999999988</c:v>
                </c:pt>
                <c:pt idx="11356">
                  <c:v>1.0299999999999998</c:v>
                </c:pt>
                <c:pt idx="11357">
                  <c:v>1.0700000000000003</c:v>
                </c:pt>
                <c:pt idx="11358">
                  <c:v>0.91999999999999993</c:v>
                </c:pt>
                <c:pt idx="11359">
                  <c:v>1.0100000000000002</c:v>
                </c:pt>
                <c:pt idx="11360">
                  <c:v>0.98000000000000043</c:v>
                </c:pt>
                <c:pt idx="11361">
                  <c:v>0.9700000000000002</c:v>
                </c:pt>
                <c:pt idx="11362">
                  <c:v>0.99000000000000021</c:v>
                </c:pt>
                <c:pt idx="11363">
                  <c:v>0.99999999999999956</c:v>
                </c:pt>
                <c:pt idx="11364">
                  <c:v>0.93000000000000016</c:v>
                </c:pt>
                <c:pt idx="11365">
                  <c:v>0.9700000000000002</c:v>
                </c:pt>
                <c:pt idx="11366">
                  <c:v>1.0200000000000005</c:v>
                </c:pt>
                <c:pt idx="11367">
                  <c:v>1.1399999999999997</c:v>
                </c:pt>
                <c:pt idx="11368">
                  <c:v>0.94999999999999973</c:v>
                </c:pt>
                <c:pt idx="11369">
                  <c:v>0.88000000000000034</c:v>
                </c:pt>
                <c:pt idx="11370">
                  <c:v>0.91000000000000014</c:v>
                </c:pt>
                <c:pt idx="11371">
                  <c:v>0.91999999999999993</c:v>
                </c:pt>
                <c:pt idx="11372">
                  <c:v>0.94</c:v>
                </c:pt>
                <c:pt idx="11373">
                  <c:v>0.92000000000000037</c:v>
                </c:pt>
                <c:pt idx="11374">
                  <c:v>0.8100000000000005</c:v>
                </c:pt>
                <c:pt idx="11375">
                  <c:v>0.69000000000000039</c:v>
                </c:pt>
                <c:pt idx="11376">
                  <c:v>0.6599999999999997</c:v>
                </c:pt>
                <c:pt idx="11377">
                  <c:v>0.77000000000000046</c:v>
                </c:pt>
                <c:pt idx="11378">
                  <c:v>0.71000000000000041</c:v>
                </c:pt>
                <c:pt idx="11379">
                  <c:v>0.71</c:v>
                </c:pt>
                <c:pt idx="11380">
                  <c:v>0.66999999999999993</c:v>
                </c:pt>
                <c:pt idx="11381">
                  <c:v>0.71</c:v>
                </c:pt>
                <c:pt idx="11382">
                  <c:v>0.71</c:v>
                </c:pt>
                <c:pt idx="11383">
                  <c:v>0.69000000000000039</c:v>
                </c:pt>
                <c:pt idx="11384">
                  <c:v>0.62999999999999989</c:v>
                </c:pt>
                <c:pt idx="11385">
                  <c:v>0.66000000000000014</c:v>
                </c:pt>
                <c:pt idx="11386">
                  <c:v>0.66000000000000014</c:v>
                </c:pt>
                <c:pt idx="11387">
                  <c:v>0.64000000000000012</c:v>
                </c:pt>
                <c:pt idx="11388">
                  <c:v>0.38999999999999968</c:v>
                </c:pt>
                <c:pt idx="11389">
                  <c:v>0.44999999999999973</c:v>
                </c:pt>
                <c:pt idx="11390">
                  <c:v>0.54</c:v>
                </c:pt>
                <c:pt idx="11391">
                  <c:v>#N/A</c:v>
                </c:pt>
                <c:pt idx="11392">
                  <c:v>0.52</c:v>
                </c:pt>
                <c:pt idx="11393">
                  <c:v>0.67000000000000037</c:v>
                </c:pt>
                <c:pt idx="11394">
                  <c:v>0.66000000000000014</c:v>
                </c:pt>
                <c:pt idx="11395">
                  <c:v>0.64999999999999947</c:v>
                </c:pt>
                <c:pt idx="11396">
                  <c:v>0.67999999999999972</c:v>
                </c:pt>
                <c:pt idx="11397">
                  <c:v>0.6899999999999995</c:v>
                </c:pt>
                <c:pt idx="11398">
                  <c:v>0.62999999999999989</c:v>
                </c:pt>
                <c:pt idx="11399">
                  <c:v>0.54999999999999982</c:v>
                </c:pt>
                <c:pt idx="11400">
                  <c:v>0.63999999999999968</c:v>
                </c:pt>
                <c:pt idx="11401">
                  <c:v>0.62999999999999989</c:v>
                </c:pt>
                <c:pt idx="11402">
                  <c:v>0.58999999999999986</c:v>
                </c:pt>
                <c:pt idx="11403">
                  <c:v>0.4700000000000002</c:v>
                </c:pt>
                <c:pt idx="11404">
                  <c:v>0.42000000000000037</c:v>
                </c:pt>
                <c:pt idx="11405">
                  <c:v>0.49000000000000021</c:v>
                </c:pt>
                <c:pt idx="11406">
                  <c:v>0.46999999999999975</c:v>
                </c:pt>
                <c:pt idx="11407">
                  <c:v>0.56999999999999984</c:v>
                </c:pt>
                <c:pt idx="11408">
                  <c:v>0.5</c:v>
                </c:pt>
                <c:pt idx="11409">
                  <c:v>0.4700000000000002</c:v>
                </c:pt>
                <c:pt idx="11410">
                  <c:v>0.4099999999999997</c:v>
                </c:pt>
                <c:pt idx="11411">
                  <c:v>0.51999999999999957</c:v>
                </c:pt>
                <c:pt idx="11412">
                  <c:v>0.62999999999999989</c:v>
                </c:pt>
                <c:pt idx="11413">
                  <c:v>0.61000000000000032</c:v>
                </c:pt>
                <c:pt idx="11414">
                  <c:v>0.61000000000000032</c:v>
                </c:pt>
                <c:pt idx="11415">
                  <c:v>0.61999999999999966</c:v>
                </c:pt>
                <c:pt idx="11416">
                  <c:v>#N/A</c:v>
                </c:pt>
                <c:pt idx="11417">
                  <c:v>0.66999999999999948</c:v>
                </c:pt>
                <c:pt idx="11418">
                  <c:v>1.0900000000000003</c:v>
                </c:pt>
                <c:pt idx="11419">
                  <c:v>0.73000000000000043</c:v>
                </c:pt>
                <c:pt idx="11420">
                  <c:v>0.71000000000000041</c:v>
                </c:pt>
                <c:pt idx="11421">
                  <c:v>0.68000000000000016</c:v>
                </c:pt>
                <c:pt idx="11422">
                  <c:v>0.78000000000000025</c:v>
                </c:pt>
                <c:pt idx="11423">
                  <c:v>0.75999999999999979</c:v>
                </c:pt>
                <c:pt idx="11424">
                  <c:v>0.69</c:v>
                </c:pt>
                <c:pt idx="11425">
                  <c:v>0.62999999999999989</c:v>
                </c:pt>
                <c:pt idx="11426">
                  <c:v>0.69000000000000039</c:v>
                </c:pt>
                <c:pt idx="11427">
                  <c:v>0.79999999999999982</c:v>
                </c:pt>
                <c:pt idx="11428">
                  <c:v>0.84999999999999964</c:v>
                </c:pt>
                <c:pt idx="11429">
                  <c:v>0.7200000000000002</c:v>
                </c:pt>
                <c:pt idx="11430">
                  <c:v>0.68000000000000016</c:v>
                </c:pt>
                <c:pt idx="11431">
                  <c:v>0.55000000000000071</c:v>
                </c:pt>
                <c:pt idx="11432">
                  <c:v>0.58999999999999986</c:v>
                </c:pt>
                <c:pt idx="11433">
                  <c:v>0.62000000000000011</c:v>
                </c:pt>
                <c:pt idx="11434">
                  <c:v>0.64000000000000057</c:v>
                </c:pt>
                <c:pt idx="11435">
                  <c:v>0.66000000000000014</c:v>
                </c:pt>
                <c:pt idx="11436">
                  <c:v>0.66000000000000014</c:v>
                </c:pt>
                <c:pt idx="11437">
                  <c:v>0.62000000000000011</c:v>
                </c:pt>
                <c:pt idx="11438">
                  <c:v>0.62000000000000011</c:v>
                </c:pt>
                <c:pt idx="11439">
                  <c:v>0.56999999999999984</c:v>
                </c:pt>
                <c:pt idx="11440">
                  <c:v>#N/A</c:v>
                </c:pt>
                <c:pt idx="11441">
                  <c:v>0.58000000000000007</c:v>
                </c:pt>
                <c:pt idx="11442">
                  <c:v>0.58999999999999941</c:v>
                </c:pt>
                <c:pt idx="11443">
                  <c:v>0.53000000000000025</c:v>
                </c:pt>
                <c:pt idx="11444">
                  <c:v>0.48</c:v>
                </c:pt>
                <c:pt idx="11445">
                  <c:v>0.5</c:v>
                </c:pt>
                <c:pt idx="11446">
                  <c:v>0.42999999999999972</c:v>
                </c:pt>
                <c:pt idx="11447">
                  <c:v>0.4399999999999995</c:v>
                </c:pt>
                <c:pt idx="11448">
                  <c:v>0.45999999999999996</c:v>
                </c:pt>
                <c:pt idx="11449">
                  <c:v>#N/A</c:v>
                </c:pt>
                <c:pt idx="11450">
                  <c:v>0.39999999999999947</c:v>
                </c:pt>
                <c:pt idx="11451">
                  <c:v>0.40000000000000036</c:v>
                </c:pt>
                <c:pt idx="11452">
                  <c:v>0.49000000000000021</c:v>
                </c:pt>
                <c:pt idx="11453">
                  <c:v>0.45999999999999996</c:v>
                </c:pt>
                <c:pt idx="11454">
                  <c:v>0.48999999999999932</c:v>
                </c:pt>
                <c:pt idx="11455">
                  <c:v>0.51999999999999957</c:v>
                </c:pt>
                <c:pt idx="11456">
                  <c:v>0.55000000000000071</c:v>
                </c:pt>
                <c:pt idx="11457">
                  <c:v>0.52</c:v>
                </c:pt>
                <c:pt idx="11458">
                  <c:v>0.53999999999999959</c:v>
                </c:pt>
                <c:pt idx="11459">
                  <c:v>0.37999999999999989</c:v>
                </c:pt>
                <c:pt idx="11460">
                  <c:v>0.37999999999999989</c:v>
                </c:pt>
                <c:pt idx="11461">
                  <c:v>0.3199999999999994</c:v>
                </c:pt>
                <c:pt idx="11462">
                  <c:v>0.30999999999999961</c:v>
                </c:pt>
                <c:pt idx="11463">
                  <c:v>0.19000000000000039</c:v>
                </c:pt>
                <c:pt idx="11464">
                  <c:v>0.17999999999999972</c:v>
                </c:pt>
                <c:pt idx="11465">
                  <c:v>0.20000000000000018</c:v>
                </c:pt>
                <c:pt idx="11466">
                  <c:v>0.20000000000000018</c:v>
                </c:pt>
                <c:pt idx="11467">
                  <c:v>0.16999999999999993</c:v>
                </c:pt>
                <c:pt idx="11468">
                  <c:v>0.41000000000000014</c:v>
                </c:pt>
                <c:pt idx="11469">
                  <c:v>0.19000000000000039</c:v>
                </c:pt>
                <c:pt idx="11470">
                  <c:v>0.16999999999999993</c:v>
                </c:pt>
                <c:pt idx="11471">
                  <c:v>#N/A</c:v>
                </c:pt>
                <c:pt idx="11472">
                  <c:v>8.0000000000000071E-2</c:v>
                </c:pt>
                <c:pt idx="11473">
                  <c:v>0.1899999999999995</c:v>
                </c:pt>
                <c:pt idx="11474">
                  <c:v>0.19000000000000039</c:v>
                </c:pt>
                <c:pt idx="11475">
                  <c:v>0.29999999999999982</c:v>
                </c:pt>
                <c:pt idx="11476">
                  <c:v>#N/A</c:v>
                </c:pt>
                <c:pt idx="11477">
                  <c:v>3.0000000000000249E-2</c:v>
                </c:pt>
                <c:pt idx="11478">
                  <c:v>0.14000000000000057</c:v>
                </c:pt>
                <c:pt idx="11479">
                  <c:v>0.12000000000000011</c:v>
                </c:pt>
                <c:pt idx="11480">
                  <c:v>0.16000000000000014</c:v>
                </c:pt>
                <c:pt idx="11481">
                  <c:v>0.12999999999999989</c:v>
                </c:pt>
                <c:pt idx="11482">
                  <c:v>0.1899999999999995</c:v>
                </c:pt>
                <c:pt idx="11483">
                  <c:v>0.21999999999999975</c:v>
                </c:pt>
                <c:pt idx="11484">
                  <c:v>0.13999999999999968</c:v>
                </c:pt>
                <c:pt idx="11485">
                  <c:v>6.0000000000000497E-2</c:v>
                </c:pt>
                <c:pt idx="11486">
                  <c:v>#N/A</c:v>
                </c:pt>
                <c:pt idx="11487">
                  <c:v>1.9999999999999574E-2</c:v>
                </c:pt>
                <c:pt idx="11488">
                  <c:v>9.9999999999999645E-2</c:v>
                </c:pt>
                <c:pt idx="11489">
                  <c:v>0.14999999999999947</c:v>
                </c:pt>
                <c:pt idx="11490">
                  <c:v>0.12999999999999989</c:v>
                </c:pt>
                <c:pt idx="11491">
                  <c:v>0.10000000000000053</c:v>
                </c:pt>
                <c:pt idx="11492">
                  <c:v>0.12000000000000011</c:v>
                </c:pt>
                <c:pt idx="11493">
                  <c:v>0.12999999999999989</c:v>
                </c:pt>
                <c:pt idx="11494">
                  <c:v>0.16000000000000014</c:v>
                </c:pt>
                <c:pt idx="11495">
                  <c:v>9.9999999999999645E-2</c:v>
                </c:pt>
                <c:pt idx="11496">
                  <c:v>5.9999999999999609E-2</c:v>
                </c:pt>
                <c:pt idx="11497">
                  <c:v>6.0000000000000497E-2</c:v>
                </c:pt>
                <c:pt idx="11498">
                  <c:v>0.10000000000000053</c:v>
                </c:pt>
                <c:pt idx="11499">
                  <c:v>8.9999999999999858E-2</c:v>
                </c:pt>
                <c:pt idx="11500">
                  <c:v>3.0000000000000249E-2</c:v>
                </c:pt>
                <c:pt idx="11501">
                  <c:v>4.0000000000000036E-2</c:v>
                </c:pt>
                <c:pt idx="11502">
                  <c:v>0.10000000000000053</c:v>
                </c:pt>
                <c:pt idx="11503">
                  <c:v>7.9999999999999183E-2</c:v>
                </c:pt>
                <c:pt idx="11504">
                  <c:v>2.0000000000000462E-2</c:v>
                </c:pt>
                <c:pt idx="11505">
                  <c:v>8.0000000000000071E-2</c:v>
                </c:pt>
                <c:pt idx="11506">
                  <c:v>0.13999999999999968</c:v>
                </c:pt>
                <c:pt idx="11507">
                  <c:v>0.16999999999999993</c:v>
                </c:pt>
                <c:pt idx="11508">
                  <c:v>0.11000000000000032</c:v>
                </c:pt>
                <c:pt idx="11509">
                  <c:v>0.10999999999999943</c:v>
                </c:pt>
                <c:pt idx="11510">
                  <c:v>5.9999999999999609E-2</c:v>
                </c:pt>
                <c:pt idx="11511">
                  <c:v>#N/A</c:v>
                </c:pt>
                <c:pt idx="11512">
                  <c:v>3.0000000000000249E-2</c:v>
                </c:pt>
                <c:pt idx="11513">
                  <c:v>4.0000000000000036E-2</c:v>
                </c:pt>
                <c:pt idx="11514">
                  <c:v>8.9999999999999858E-2</c:v>
                </c:pt>
                <c:pt idx="11515">
                  <c:v>9.9999999999999645E-2</c:v>
                </c:pt>
                <c:pt idx="11516">
                  <c:v>7.0000000000000284E-2</c:v>
                </c:pt>
                <c:pt idx="11517">
                  <c:v>3.0000000000000249E-2</c:v>
                </c:pt>
                <c:pt idx="11518">
                  <c:v>7.0000000000000284E-2</c:v>
                </c:pt>
                <c:pt idx="11519">
                  <c:v>0.13999999999999968</c:v>
                </c:pt>
                <c:pt idx="11520">
                  <c:v>0.16999999999999993</c:v>
                </c:pt>
                <c:pt idx="11521">
                  <c:v>0.23000000000000043</c:v>
                </c:pt>
                <c:pt idx="11522">
                  <c:v>0.23000000000000043</c:v>
                </c:pt>
                <c:pt idx="11523">
                  <c:v>0.22000000000000064</c:v>
                </c:pt>
                <c:pt idx="11524">
                  <c:v>0.23000000000000043</c:v>
                </c:pt>
                <c:pt idx="11525">
                  <c:v>0.25</c:v>
                </c:pt>
                <c:pt idx="11526">
                  <c:v>0.25</c:v>
                </c:pt>
                <c:pt idx="11527">
                  <c:v>0.20000000000000018</c:v>
                </c:pt>
                <c:pt idx="11528">
                  <c:v>0.26000000000000068</c:v>
                </c:pt>
                <c:pt idx="11529">
                  <c:v>0.10000000000000053</c:v>
                </c:pt>
                <c:pt idx="11530">
                  <c:v>8.0000000000000071E-2</c:v>
                </c:pt>
                <c:pt idx="11531">
                  <c:v>0.11000000000000032</c:v>
                </c:pt>
                <c:pt idx="11532">
                  <c:v>0.16999999999999993</c:v>
                </c:pt>
                <c:pt idx="11533">
                  <c:v>0.12000000000000011</c:v>
                </c:pt>
                <c:pt idx="11534">
                  <c:v>9.0000000000000746E-2</c:v>
                </c:pt>
                <c:pt idx="11535">
                  <c:v>-2.0000000000000462E-2</c:v>
                </c:pt>
                <c:pt idx="11536">
                  <c:v>-6.9999999999999396E-2</c:v>
                </c:pt>
                <c:pt idx="11537">
                  <c:v>8.9999999999999858E-2</c:v>
                </c:pt>
                <c:pt idx="11538">
                  <c:v>0.11999999999999922</c:v>
                </c:pt>
                <c:pt idx="11539">
                  <c:v>0.10000000000000053</c:v>
                </c:pt>
                <c:pt idx="11540">
                  <c:v>-0.13999999999999968</c:v>
                </c:pt>
                <c:pt idx="11541">
                  <c:v>9.9999999999997868E-3</c:v>
                </c:pt>
                <c:pt idx="11542">
                  <c:v>0.11000000000000032</c:v>
                </c:pt>
                <c:pt idx="11543">
                  <c:v>8.0000000000000071E-2</c:v>
                </c:pt>
                <c:pt idx="11544">
                  <c:v>0.14000000000000057</c:v>
                </c:pt>
                <c:pt idx="11545">
                  <c:v>0.20999999999999996</c:v>
                </c:pt>
                <c:pt idx="11546">
                  <c:v>0.1899999999999995</c:v>
                </c:pt>
                <c:pt idx="11547">
                  <c:v>0.1899999999999995</c:v>
                </c:pt>
                <c:pt idx="11548">
                  <c:v>0.20000000000000018</c:v>
                </c:pt>
                <c:pt idx="11549">
                  <c:v>0.22999999999999954</c:v>
                </c:pt>
                <c:pt idx="11550">
                  <c:v>#N/A</c:v>
                </c:pt>
                <c:pt idx="11551">
                  <c:v>0.22999999999999954</c:v>
                </c:pt>
                <c:pt idx="11552">
                  <c:v>0.27000000000000046</c:v>
                </c:pt>
                <c:pt idx="11553">
                  <c:v>0.33999999999999986</c:v>
                </c:pt>
                <c:pt idx="11554">
                  <c:v>0.30999999999999961</c:v>
                </c:pt>
                <c:pt idx="11555">
                  <c:v>0.26999999999999957</c:v>
                </c:pt>
                <c:pt idx="11556">
                  <c:v>0.22000000000000064</c:v>
                </c:pt>
                <c:pt idx="11557">
                  <c:v>0.33000000000000007</c:v>
                </c:pt>
                <c:pt idx="11558">
                  <c:v>0.38999999999999968</c:v>
                </c:pt>
                <c:pt idx="11559">
                  <c:v>0.29999999999999982</c:v>
                </c:pt>
                <c:pt idx="11560">
                  <c:v>0.20999999999999996</c:v>
                </c:pt>
                <c:pt idx="11561">
                  <c:v>0.29999999999999982</c:v>
                </c:pt>
                <c:pt idx="11562">
                  <c:v>0.33000000000000007</c:v>
                </c:pt>
                <c:pt idx="11563">
                  <c:v>0.34000000000000075</c:v>
                </c:pt>
                <c:pt idx="11564">
                  <c:v>0.33000000000000007</c:v>
                </c:pt>
                <c:pt idx="11565">
                  <c:v>0.29000000000000004</c:v>
                </c:pt>
                <c:pt idx="11566">
                  <c:v>0.24000000000000021</c:v>
                </c:pt>
                <c:pt idx="11567">
                  <c:v>0.34999999999999964</c:v>
                </c:pt>
                <c:pt idx="11568">
                  <c:v>0.25</c:v>
                </c:pt>
                <c:pt idx="11569">
                  <c:v>0.14999999999999947</c:v>
                </c:pt>
                <c:pt idx="11570">
                  <c:v>0.1800000000000006</c:v>
                </c:pt>
                <c:pt idx="11571">
                  <c:v>0.14000000000000057</c:v>
                </c:pt>
                <c:pt idx="11572">
                  <c:v>0.11999999999999922</c:v>
                </c:pt>
                <c:pt idx="11573">
                  <c:v>0.20000000000000018</c:v>
                </c:pt>
                <c:pt idx="11574">
                  <c:v>8.0000000000000071E-2</c:v>
                </c:pt>
                <c:pt idx="11575">
                  <c:v>4.9999999999999822E-2</c:v>
                </c:pt>
                <c:pt idx="11576">
                  <c:v>4.0000000000000036E-2</c:v>
                </c:pt>
                <c:pt idx="11577">
                  <c:v>0.12999999999999989</c:v>
                </c:pt>
                <c:pt idx="11578">
                  <c:v>0.12999999999999989</c:v>
                </c:pt>
                <c:pt idx="11579">
                  <c:v>6.0000000000000497E-2</c:v>
                </c:pt>
                <c:pt idx="11580">
                  <c:v>6.9999999999999396E-2</c:v>
                </c:pt>
                <c:pt idx="11581">
                  <c:v>#N/A</c:v>
                </c:pt>
                <c:pt idx="11582">
                  <c:v>7.0000000000000284E-2</c:v>
                </c:pt>
                <c:pt idx="11583">
                  <c:v>7.0000000000000284E-2</c:v>
                </c:pt>
                <c:pt idx="11584">
                  <c:v>9.0000000000000746E-2</c:v>
                </c:pt>
                <c:pt idx="11585">
                  <c:v>3.0000000000000249E-2</c:v>
                </c:pt>
                <c:pt idx="11586">
                  <c:v>9.9999999999997868E-3</c:v>
                </c:pt>
                <c:pt idx="11587">
                  <c:v>1.9999999999999574E-2</c:v>
                </c:pt>
                <c:pt idx="11588">
                  <c:v>2.9999999999999361E-2</c:v>
                </c:pt>
                <c:pt idx="11589">
                  <c:v>-1.9999999999999574E-2</c:v>
                </c:pt>
                <c:pt idx="11590">
                  <c:v>-1.9999999999999574E-2</c:v>
                </c:pt>
                <c:pt idx="11591">
                  <c:v>-1.9999999999999574E-2</c:v>
                </c:pt>
                <c:pt idx="11592">
                  <c:v>-3.0000000000000249E-2</c:v>
                </c:pt>
                <c:pt idx="11593">
                  <c:v>4.9999999999999822E-2</c:v>
                </c:pt>
                <c:pt idx="11594">
                  <c:v>8.0000000000000071E-2</c:v>
                </c:pt>
                <c:pt idx="11595">
                  <c:v>0.1899999999999995</c:v>
                </c:pt>
                <c:pt idx="11596">
                  <c:v>0.1899999999999995</c:v>
                </c:pt>
                <c:pt idx="11597">
                  <c:v>0.23000000000000043</c:v>
                </c:pt>
                <c:pt idx="11598">
                  <c:v>0.25</c:v>
                </c:pt>
                <c:pt idx="11599">
                  <c:v>0.21999999999999975</c:v>
                </c:pt>
                <c:pt idx="11600">
                  <c:v>0.25</c:v>
                </c:pt>
                <c:pt idx="11601">
                  <c:v>0.21999999999999975</c:v>
                </c:pt>
                <c:pt idx="11602">
                  <c:v>0.19000000000000039</c:v>
                </c:pt>
                <c:pt idx="11603">
                  <c:v>0.19000000000000039</c:v>
                </c:pt>
                <c:pt idx="11604">
                  <c:v>0.13999999999999968</c:v>
                </c:pt>
                <c:pt idx="11605">
                  <c:v>0.10000000000000053</c:v>
                </c:pt>
                <c:pt idx="11606">
                  <c:v>-9.9999999999999645E-2</c:v>
                </c:pt>
                <c:pt idx="11607">
                  <c:v>#N/A</c:v>
                </c:pt>
                <c:pt idx="11608">
                  <c:v>-1.9999999999999574E-2</c:v>
                </c:pt>
                <c:pt idx="11609">
                  <c:v>-4.9999999999999822E-2</c:v>
                </c:pt>
                <c:pt idx="11610">
                  <c:v>-8.0000000000000071E-2</c:v>
                </c:pt>
                <c:pt idx="11611">
                  <c:v>-0.11000000000000032</c:v>
                </c:pt>
                <c:pt idx="11612">
                  <c:v>-0.15000000000000036</c:v>
                </c:pt>
                <c:pt idx="11613">
                  <c:v>-0.16999999999999993</c:v>
                </c:pt>
                <c:pt idx="11614">
                  <c:v>-0.17999999999999972</c:v>
                </c:pt>
                <c:pt idx="11615">
                  <c:v>-0.1899999999999995</c:v>
                </c:pt>
                <c:pt idx="11616">
                  <c:v>-0.20999999999999996</c:v>
                </c:pt>
                <c:pt idx="11617">
                  <c:v>-8.9999999999999858E-2</c:v>
                </c:pt>
                <c:pt idx="11618">
                  <c:v>-0.17000000000000082</c:v>
                </c:pt>
                <c:pt idx="11619">
                  <c:v>-0.20999999999999996</c:v>
                </c:pt>
                <c:pt idx="11620">
                  <c:v>-0.1800000000000006</c:v>
                </c:pt>
                <c:pt idx="11621">
                  <c:v>-0.19000000000000039</c:v>
                </c:pt>
                <c:pt idx="11622">
                  <c:v>-0.16999999999999993</c:v>
                </c:pt>
                <c:pt idx="11623">
                  <c:v>-0.20000000000000018</c:v>
                </c:pt>
                <c:pt idx="11624">
                  <c:v>-0.19999999999999929</c:v>
                </c:pt>
                <c:pt idx="11625">
                  <c:v>-0.25999999999999979</c:v>
                </c:pt>
                <c:pt idx="11626">
                  <c:v>-0.3199999999999994</c:v>
                </c:pt>
                <c:pt idx="11627">
                  <c:v>-0.27999999999999936</c:v>
                </c:pt>
                <c:pt idx="11628">
                  <c:v>-0.29000000000000004</c:v>
                </c:pt>
                <c:pt idx="11629">
                  <c:v>-0.30999999999999961</c:v>
                </c:pt>
                <c:pt idx="11630">
                  <c:v>-0.33999999999999986</c:v>
                </c:pt>
                <c:pt idx="11631">
                  <c:v>-0.3100000000000005</c:v>
                </c:pt>
                <c:pt idx="11632">
                  <c:v>-0.33000000000000007</c:v>
                </c:pt>
                <c:pt idx="11633">
                  <c:v>-0.33000000000000007</c:v>
                </c:pt>
                <c:pt idx="11634">
                  <c:v>-0.3100000000000005</c:v>
                </c:pt>
                <c:pt idx="11635">
                  <c:v>-0.27000000000000046</c:v>
                </c:pt>
                <c:pt idx="11636">
                  <c:v>-0.25999999999999979</c:v>
                </c:pt>
                <c:pt idx="11637">
                  <c:v>-0.3100000000000005</c:v>
                </c:pt>
                <c:pt idx="11638">
                  <c:v>-0.29999999999999982</c:v>
                </c:pt>
                <c:pt idx="11639">
                  <c:v>-0.33000000000000007</c:v>
                </c:pt>
                <c:pt idx="11640">
                  <c:v>-0.41000000000000014</c:v>
                </c:pt>
                <c:pt idx="11641">
                  <c:v>-0.41999999999999993</c:v>
                </c:pt>
                <c:pt idx="11642">
                  <c:v>-0.41999999999999993</c:v>
                </c:pt>
                <c:pt idx="11643">
                  <c:v>-0.42999999999999972</c:v>
                </c:pt>
                <c:pt idx="11644">
                  <c:v>-0.44000000000000039</c:v>
                </c:pt>
                <c:pt idx="11645">
                  <c:v>-0.45999999999999996</c:v>
                </c:pt>
                <c:pt idx="11646">
                  <c:v>-0.45000000000000018</c:v>
                </c:pt>
                <c:pt idx="11647">
                  <c:v>-0.44000000000000039</c:v>
                </c:pt>
                <c:pt idx="11648">
                  <c:v>-0.49000000000000021</c:v>
                </c:pt>
                <c:pt idx="11649">
                  <c:v>-0.5699999999999994</c:v>
                </c:pt>
                <c:pt idx="11650">
                  <c:v>-0.51999999999999957</c:v>
                </c:pt>
                <c:pt idx="11651">
                  <c:v>#N/A</c:v>
                </c:pt>
                <c:pt idx="11652">
                  <c:v>-0.47999999999999954</c:v>
                </c:pt>
                <c:pt idx="11653">
                  <c:v>-0.41000000000000014</c:v>
                </c:pt>
                <c:pt idx="11654">
                  <c:v>-0.4300000000000006</c:v>
                </c:pt>
                <c:pt idx="11655">
                  <c:v>-0.45000000000000018</c:v>
                </c:pt>
                <c:pt idx="11656">
                  <c:v>-0.44000000000000039</c:v>
                </c:pt>
                <c:pt idx="11657">
                  <c:v>-0.42999999999999972</c:v>
                </c:pt>
                <c:pt idx="11658">
                  <c:v>-0.49000000000000021</c:v>
                </c:pt>
                <c:pt idx="11659">
                  <c:v>-0.46999999999999975</c:v>
                </c:pt>
                <c:pt idx="11660">
                  <c:v>-0.45000000000000018</c:v>
                </c:pt>
                <c:pt idx="11661">
                  <c:v>-0.42000000000000082</c:v>
                </c:pt>
                <c:pt idx="11662">
                  <c:v>-0.46999999999999975</c:v>
                </c:pt>
                <c:pt idx="11663">
                  <c:v>-0.5</c:v>
                </c:pt>
                <c:pt idx="11664">
                  <c:v>-0.58999999999999986</c:v>
                </c:pt>
                <c:pt idx="11665">
                  <c:v>-0.66999999999999993</c:v>
                </c:pt>
                <c:pt idx="11666">
                  <c:v>-0.74000000000000021</c:v>
                </c:pt>
                <c:pt idx="11667">
                  <c:v>-0.66000000000000014</c:v>
                </c:pt>
                <c:pt idx="11668">
                  <c:v>-0.70000000000000018</c:v>
                </c:pt>
                <c:pt idx="11669">
                  <c:v>-0.65000000000000036</c:v>
                </c:pt>
                <c:pt idx="11670">
                  <c:v>-0.70000000000000018</c:v>
                </c:pt>
                <c:pt idx="11671">
                  <c:v>-0.71</c:v>
                </c:pt>
                <c:pt idx="11672">
                  <c:v>-0.62999999999999989</c:v>
                </c:pt>
                <c:pt idx="11673">
                  <c:v>-0.66000000000000014</c:v>
                </c:pt>
                <c:pt idx="11674">
                  <c:v>-0.62000000000000011</c:v>
                </c:pt>
                <c:pt idx="11675">
                  <c:v>-0.51999999999999957</c:v>
                </c:pt>
                <c:pt idx="11676">
                  <c:v>#N/A</c:v>
                </c:pt>
                <c:pt idx="11677">
                  <c:v>-0.53000000000000025</c:v>
                </c:pt>
                <c:pt idx="11678">
                  <c:v>-0.46999999999999975</c:v>
                </c:pt>
                <c:pt idx="11679">
                  <c:v>-0.45999999999999996</c:v>
                </c:pt>
                <c:pt idx="11680">
                  <c:v>-0.40000000000000036</c:v>
                </c:pt>
                <c:pt idx="11681">
                  <c:v>-0.49000000000000021</c:v>
                </c:pt>
                <c:pt idx="11682">
                  <c:v>-0.42999999999999972</c:v>
                </c:pt>
                <c:pt idx="11683">
                  <c:v>-0.46000000000000085</c:v>
                </c:pt>
                <c:pt idx="11684">
                  <c:v>-0.42999999999999972</c:v>
                </c:pt>
                <c:pt idx="11685">
                  <c:v>-0.45999999999999996</c:v>
                </c:pt>
                <c:pt idx="11686">
                  <c:v>-0.41000000000000014</c:v>
                </c:pt>
                <c:pt idx="11687">
                  <c:v>-0.41000000000000014</c:v>
                </c:pt>
                <c:pt idx="11688">
                  <c:v>-0.47999999999999954</c:v>
                </c:pt>
                <c:pt idx="11689">
                  <c:v>-0.5</c:v>
                </c:pt>
                <c:pt idx="11690">
                  <c:v>-0.55000000000000071</c:v>
                </c:pt>
                <c:pt idx="11691">
                  <c:v>-0.58999999999999986</c:v>
                </c:pt>
                <c:pt idx="11692">
                  <c:v>-0.69999999999999929</c:v>
                </c:pt>
                <c:pt idx="11693">
                  <c:v>-0.66000000000000014</c:v>
                </c:pt>
                <c:pt idx="11694">
                  <c:v>-0.62000000000000011</c:v>
                </c:pt>
                <c:pt idx="11695">
                  <c:v>-0.53000000000000025</c:v>
                </c:pt>
                <c:pt idx="11696">
                  <c:v>-0.53000000000000025</c:v>
                </c:pt>
                <c:pt idx="11697">
                  <c:v>-0.55999999999999961</c:v>
                </c:pt>
                <c:pt idx="11698">
                  <c:v>-0.58000000000000007</c:v>
                </c:pt>
                <c:pt idx="11699">
                  <c:v>-0.61000000000000032</c:v>
                </c:pt>
                <c:pt idx="11700">
                  <c:v>-0.64000000000000057</c:v>
                </c:pt>
                <c:pt idx="11701">
                  <c:v>-0.65999999999999925</c:v>
                </c:pt>
                <c:pt idx="11702">
                  <c:v>-0.67999999999999972</c:v>
                </c:pt>
                <c:pt idx="11703">
                  <c:v>-0.67999999999999972</c:v>
                </c:pt>
                <c:pt idx="11704">
                  <c:v>-0.58999999999999986</c:v>
                </c:pt>
                <c:pt idx="11705">
                  <c:v>-0.58999999999999986</c:v>
                </c:pt>
                <c:pt idx="11706">
                  <c:v>-0.65000000000000036</c:v>
                </c:pt>
                <c:pt idx="11707">
                  <c:v>-0.71</c:v>
                </c:pt>
                <c:pt idx="11708">
                  <c:v>-0.6899999999999995</c:v>
                </c:pt>
                <c:pt idx="11709">
                  <c:v>#N/A</c:v>
                </c:pt>
                <c:pt idx="11710">
                  <c:v>-0.69000000000000039</c:v>
                </c:pt>
                <c:pt idx="11711">
                  <c:v>-0.78000000000000025</c:v>
                </c:pt>
                <c:pt idx="11712">
                  <c:v>-0.73000000000000043</c:v>
                </c:pt>
                <c:pt idx="11713">
                  <c:v>-0.74000000000000021</c:v>
                </c:pt>
                <c:pt idx="11714">
                  <c:v>-0.84999999999999964</c:v>
                </c:pt>
                <c:pt idx="11715">
                  <c:v>-0.83999999999999986</c:v>
                </c:pt>
                <c:pt idx="11716">
                  <c:v>-0.79</c:v>
                </c:pt>
                <c:pt idx="11717">
                  <c:v>-0.75999999999999979</c:v>
                </c:pt>
                <c:pt idx="11718">
                  <c:v>-0.73999999999999932</c:v>
                </c:pt>
                <c:pt idx="11719">
                  <c:v>-0.75999999999999979</c:v>
                </c:pt>
                <c:pt idx="11720">
                  <c:v>-0.69000000000000039</c:v>
                </c:pt>
                <c:pt idx="11721">
                  <c:v>-0.73000000000000043</c:v>
                </c:pt>
                <c:pt idx="11722">
                  <c:v>-0.74000000000000021</c:v>
                </c:pt>
                <c:pt idx="11723">
                  <c:v>-0.65000000000000036</c:v>
                </c:pt>
                <c:pt idx="11724">
                  <c:v>-0.69000000000000039</c:v>
                </c:pt>
                <c:pt idx="11725">
                  <c:v>-0.66999999999999993</c:v>
                </c:pt>
                <c:pt idx="11726">
                  <c:v>-0.61000000000000032</c:v>
                </c:pt>
                <c:pt idx="11727">
                  <c:v>-0.61000000000000032</c:v>
                </c:pt>
                <c:pt idx="11728">
                  <c:v>-0.66000000000000014</c:v>
                </c:pt>
                <c:pt idx="11729">
                  <c:v>-0.70000000000000018</c:v>
                </c:pt>
                <c:pt idx="11730">
                  <c:v>-0.61000000000000032</c:v>
                </c:pt>
                <c:pt idx="11731">
                  <c:v>#N/A</c:v>
                </c:pt>
                <c:pt idx="11732">
                  <c:v>-0.67999999999999972</c:v>
                </c:pt>
                <c:pt idx="11733">
                  <c:v>-0.50999999999999979</c:v>
                </c:pt>
                <c:pt idx="11734">
                  <c:v>-0.54999999999999982</c:v>
                </c:pt>
                <c:pt idx="11735">
                  <c:v>-0.45999999999999996</c:v>
                </c:pt>
                <c:pt idx="11736">
                  <c:v>#N/A</c:v>
                </c:pt>
                <c:pt idx="11737">
                  <c:v>-0.62000000000000011</c:v>
                </c:pt>
                <c:pt idx="11738">
                  <c:v>-0.61000000000000032</c:v>
                </c:pt>
                <c:pt idx="11739">
                  <c:v>-0.62000000000000011</c:v>
                </c:pt>
                <c:pt idx="11740">
                  <c:v>-0.55999999999999961</c:v>
                </c:pt>
                <c:pt idx="11741">
                  <c:v>-0.57000000000000028</c:v>
                </c:pt>
                <c:pt idx="11742">
                  <c:v>-0.58999999999999986</c:v>
                </c:pt>
                <c:pt idx="11743">
                  <c:v>-0.5699999999999994</c:v>
                </c:pt>
                <c:pt idx="11744">
                  <c:v>-0.52999999999999936</c:v>
                </c:pt>
                <c:pt idx="11745">
                  <c:v>-0.45000000000000018</c:v>
                </c:pt>
                <c:pt idx="11746">
                  <c:v>#N/A</c:v>
                </c:pt>
                <c:pt idx="11747">
                  <c:v>-0.53000000000000025</c:v>
                </c:pt>
                <c:pt idx="11748">
                  <c:v>-0.45999999999999996</c:v>
                </c:pt>
                <c:pt idx="11749">
                  <c:v>-0.48000000000000043</c:v>
                </c:pt>
                <c:pt idx="11750">
                  <c:v>-0.46999999999999975</c:v>
                </c:pt>
                <c:pt idx="11751">
                  <c:v>-0.48000000000000043</c:v>
                </c:pt>
                <c:pt idx="11752">
                  <c:v>-0.45000000000000018</c:v>
                </c:pt>
                <c:pt idx="11753">
                  <c:v>-0.45999999999999996</c:v>
                </c:pt>
                <c:pt idx="11754">
                  <c:v>-0.4399999999999995</c:v>
                </c:pt>
                <c:pt idx="11755">
                  <c:v>-0.37999999999999989</c:v>
                </c:pt>
                <c:pt idx="11756">
                  <c:v>-0.35999999999999943</c:v>
                </c:pt>
                <c:pt idx="11757">
                  <c:v>-0.35000000000000053</c:v>
                </c:pt>
                <c:pt idx="11758">
                  <c:v>-0.5</c:v>
                </c:pt>
                <c:pt idx="11759">
                  <c:v>-0.45000000000000018</c:v>
                </c:pt>
                <c:pt idx="11760">
                  <c:v>-0.41000000000000014</c:v>
                </c:pt>
                <c:pt idx="11761">
                  <c:v>-0.44000000000000039</c:v>
                </c:pt>
                <c:pt idx="11762">
                  <c:v>-0.47000000000000064</c:v>
                </c:pt>
                <c:pt idx="11763">
                  <c:v>-0.49000000000000021</c:v>
                </c:pt>
                <c:pt idx="11764">
                  <c:v>-0.51999999999999957</c:v>
                </c:pt>
                <c:pt idx="11765">
                  <c:v>-0.45999999999999996</c:v>
                </c:pt>
                <c:pt idx="11766">
                  <c:v>-0.48000000000000043</c:v>
                </c:pt>
                <c:pt idx="11767">
                  <c:v>-0.4399999999999995</c:v>
                </c:pt>
                <c:pt idx="11768">
                  <c:v>-0.52999999999999936</c:v>
                </c:pt>
                <c:pt idx="11769">
                  <c:v>-0.58999999999999986</c:v>
                </c:pt>
                <c:pt idx="11770">
                  <c:v>-0.54999999999999982</c:v>
                </c:pt>
                <c:pt idx="11771">
                  <c:v>#N/A</c:v>
                </c:pt>
                <c:pt idx="11772">
                  <c:v>-0.58999999999999986</c:v>
                </c:pt>
                <c:pt idx="11773">
                  <c:v>-0.54</c:v>
                </c:pt>
                <c:pt idx="11774">
                  <c:v>-0.52999999999999936</c:v>
                </c:pt>
                <c:pt idx="11775">
                  <c:v>-0.5600000000000005</c:v>
                </c:pt>
                <c:pt idx="11776">
                  <c:v>-0.66999999999999993</c:v>
                </c:pt>
                <c:pt idx="11777">
                  <c:v>-0.76999999999999957</c:v>
                </c:pt>
                <c:pt idx="11778">
                  <c:v>-0.85000000000000053</c:v>
                </c:pt>
                <c:pt idx="11779">
                  <c:v>-0.75</c:v>
                </c:pt>
                <c:pt idx="11780">
                  <c:v>-0.71000000000000085</c:v>
                </c:pt>
                <c:pt idx="11781">
                  <c:v>-0.75999999999999979</c:v>
                </c:pt>
                <c:pt idx="11782">
                  <c:v>-0.6899999999999995</c:v>
                </c:pt>
                <c:pt idx="11783">
                  <c:v>-0.74000000000000021</c:v>
                </c:pt>
                <c:pt idx="11784">
                  <c:v>-0.73000000000000043</c:v>
                </c:pt>
                <c:pt idx="11785">
                  <c:v>-0.65000000000000036</c:v>
                </c:pt>
                <c:pt idx="11786">
                  <c:v>-0.69000000000000039</c:v>
                </c:pt>
                <c:pt idx="11787">
                  <c:v>-0.75</c:v>
                </c:pt>
                <c:pt idx="11788">
                  <c:v>-0.73999999999999932</c:v>
                </c:pt>
                <c:pt idx="11789">
                  <c:v>-0.75</c:v>
                </c:pt>
                <c:pt idx="11790">
                  <c:v>-0.70000000000000018</c:v>
                </c:pt>
                <c:pt idx="11791">
                  <c:v>-0.67999999999999972</c:v>
                </c:pt>
                <c:pt idx="11792">
                  <c:v>-0.70000000000000018</c:v>
                </c:pt>
                <c:pt idx="11793">
                  <c:v>-0.72999999999999954</c:v>
                </c:pt>
                <c:pt idx="11794">
                  <c:v>-0.66999999999999993</c:v>
                </c:pt>
                <c:pt idx="11795">
                  <c:v>-0.62000000000000011</c:v>
                </c:pt>
                <c:pt idx="11796">
                  <c:v>-0.6800000000000006</c:v>
                </c:pt>
                <c:pt idx="11797">
                  <c:v>-0.62999999999999989</c:v>
                </c:pt>
                <c:pt idx="11798">
                  <c:v>-0.64999999999999947</c:v>
                </c:pt>
                <c:pt idx="11799">
                  <c:v>-0.65000000000000036</c:v>
                </c:pt>
                <c:pt idx="11800">
                  <c:v>-0.64999999999999947</c:v>
                </c:pt>
                <c:pt idx="11801">
                  <c:v>-0.59999999999999964</c:v>
                </c:pt>
                <c:pt idx="11802">
                  <c:v>-0.53000000000000025</c:v>
                </c:pt>
                <c:pt idx="11803">
                  <c:v>-0.54999999999999982</c:v>
                </c:pt>
                <c:pt idx="11804">
                  <c:v>-0.62000000000000011</c:v>
                </c:pt>
                <c:pt idx="11805">
                  <c:v>-0.54</c:v>
                </c:pt>
                <c:pt idx="11806">
                  <c:v>-0.53000000000000025</c:v>
                </c:pt>
                <c:pt idx="11807">
                  <c:v>-0.52999999999999936</c:v>
                </c:pt>
                <c:pt idx="11808">
                  <c:v>-0.5</c:v>
                </c:pt>
                <c:pt idx="11809">
                  <c:v>-0.52999999999999936</c:v>
                </c:pt>
                <c:pt idx="11810">
                  <c:v>-0.49000000000000021</c:v>
                </c:pt>
                <c:pt idx="11811">
                  <c:v>-0.54999999999999982</c:v>
                </c:pt>
                <c:pt idx="11812">
                  <c:v>-0.50999999999999979</c:v>
                </c:pt>
                <c:pt idx="11813">
                  <c:v>-0.53000000000000025</c:v>
                </c:pt>
                <c:pt idx="11814">
                  <c:v>-0.55000000000000071</c:v>
                </c:pt>
                <c:pt idx="11815">
                  <c:v>-0.57000000000000028</c:v>
                </c:pt>
                <c:pt idx="11816">
                  <c:v>-0.57000000000000028</c:v>
                </c:pt>
                <c:pt idx="11817">
                  <c:v>-0.57000000000000028</c:v>
                </c:pt>
                <c:pt idx="11818">
                  <c:v>-0.53000000000000025</c:v>
                </c:pt>
                <c:pt idx="11819">
                  <c:v>-0.54999999999999982</c:v>
                </c:pt>
                <c:pt idx="11820">
                  <c:v>-0.53000000000000025</c:v>
                </c:pt>
                <c:pt idx="11821">
                  <c:v>-0.66000000000000014</c:v>
                </c:pt>
                <c:pt idx="11822">
                  <c:v>-0.62000000000000011</c:v>
                </c:pt>
                <c:pt idx="11823">
                  <c:v>-0.55999999999999961</c:v>
                </c:pt>
                <c:pt idx="11824">
                  <c:v>-0.5600000000000005</c:v>
                </c:pt>
                <c:pt idx="11825">
                  <c:v>-0.58999999999999986</c:v>
                </c:pt>
                <c:pt idx="11826">
                  <c:v>-0.60000000000000053</c:v>
                </c:pt>
                <c:pt idx="11827">
                  <c:v>-0.58000000000000007</c:v>
                </c:pt>
                <c:pt idx="11828">
                  <c:v>-0.54</c:v>
                </c:pt>
                <c:pt idx="11829">
                  <c:v>-0.59999999999999964</c:v>
                </c:pt>
                <c:pt idx="11830">
                  <c:v>-0.59999999999999964</c:v>
                </c:pt>
                <c:pt idx="11831">
                  <c:v>-0.5699999999999994</c:v>
                </c:pt>
                <c:pt idx="11832">
                  <c:v>-0.58000000000000007</c:v>
                </c:pt>
                <c:pt idx="11833">
                  <c:v>-0.54</c:v>
                </c:pt>
                <c:pt idx="11834">
                  <c:v>-0.49000000000000021</c:v>
                </c:pt>
                <c:pt idx="11835">
                  <c:v>-0.4300000000000006</c:v>
                </c:pt>
                <c:pt idx="11836">
                  <c:v>-0.45000000000000018</c:v>
                </c:pt>
                <c:pt idx="11837">
                  <c:v>-0.40000000000000036</c:v>
                </c:pt>
                <c:pt idx="11838">
                  <c:v>-0.38999999999999968</c:v>
                </c:pt>
                <c:pt idx="11839">
                  <c:v>-0.37999999999999989</c:v>
                </c:pt>
                <c:pt idx="11840">
                  <c:v>-0.42999999999999972</c:v>
                </c:pt>
                <c:pt idx="11841">
                  <c:v>#N/A</c:v>
                </c:pt>
                <c:pt idx="11842">
                  <c:v>-0.41000000000000014</c:v>
                </c:pt>
                <c:pt idx="11843">
                  <c:v>-0.37000000000000011</c:v>
                </c:pt>
                <c:pt idx="11844">
                  <c:v>-0.37999999999999989</c:v>
                </c:pt>
                <c:pt idx="11845">
                  <c:v>-0.28000000000000025</c:v>
                </c:pt>
                <c:pt idx="11846">
                  <c:v>-0.3100000000000005</c:v>
                </c:pt>
                <c:pt idx="11847">
                  <c:v>-0.20999999999999996</c:v>
                </c:pt>
                <c:pt idx="11848">
                  <c:v>-0.28000000000000025</c:v>
                </c:pt>
                <c:pt idx="11849">
                  <c:v>-0.13999999999999968</c:v>
                </c:pt>
                <c:pt idx="11850">
                  <c:v>-0.13999999999999968</c:v>
                </c:pt>
                <c:pt idx="11851">
                  <c:v>-0.12999999999999989</c:v>
                </c:pt>
                <c:pt idx="11852">
                  <c:v>0</c:v>
                </c:pt>
                <c:pt idx="11853">
                  <c:v>-5.9999999999999609E-2</c:v>
                </c:pt>
                <c:pt idx="11854">
                  <c:v>-4.9999999999999822E-2</c:v>
                </c:pt>
                <c:pt idx="11855">
                  <c:v>-9.9999999999999645E-2</c:v>
                </c:pt>
                <c:pt idx="11856">
                  <c:v>-8.0000000000000071E-2</c:v>
                </c:pt>
                <c:pt idx="11857">
                  <c:v>-0.12000000000000011</c:v>
                </c:pt>
                <c:pt idx="11858">
                  <c:v>-0.12999999999999989</c:v>
                </c:pt>
                <c:pt idx="11859">
                  <c:v>-9.9999999999999645E-2</c:v>
                </c:pt>
                <c:pt idx="11860">
                  <c:v>-0.10000000000000053</c:v>
                </c:pt>
                <c:pt idx="11861">
                  <c:v>-0.20000000000000018</c:v>
                </c:pt>
                <c:pt idx="11862">
                  <c:v>-0.15000000000000036</c:v>
                </c:pt>
                <c:pt idx="11863">
                  <c:v>-0.16999999999999993</c:v>
                </c:pt>
                <c:pt idx="11864">
                  <c:v>-0.13999999999999968</c:v>
                </c:pt>
                <c:pt idx="11865">
                  <c:v>-0.27999999999999936</c:v>
                </c:pt>
                <c:pt idx="11866">
                  <c:v>-0.30999999999999961</c:v>
                </c:pt>
                <c:pt idx="11867">
                  <c:v>-0.19000000000000039</c:v>
                </c:pt>
                <c:pt idx="11868">
                  <c:v>#N/A</c:v>
                </c:pt>
                <c:pt idx="11869">
                  <c:v>-8.9999999999999858E-2</c:v>
                </c:pt>
                <c:pt idx="11870">
                  <c:v>-2.9999999999999361E-2</c:v>
                </c:pt>
                <c:pt idx="11871">
                  <c:v>-5.9999999999999609E-2</c:v>
                </c:pt>
                <c:pt idx="11872">
                  <c:v>-0.20999999999999996</c:v>
                </c:pt>
                <c:pt idx="11873">
                  <c:v>-0.15000000000000036</c:v>
                </c:pt>
                <c:pt idx="11874">
                  <c:v>-0.12999999999999989</c:v>
                </c:pt>
                <c:pt idx="11875">
                  <c:v>-0.13999999999999968</c:v>
                </c:pt>
                <c:pt idx="11876">
                  <c:v>-0.27000000000000046</c:v>
                </c:pt>
                <c:pt idx="11877">
                  <c:v>-0.20000000000000018</c:v>
                </c:pt>
                <c:pt idx="11878">
                  <c:v>-0.24000000000000021</c:v>
                </c:pt>
                <c:pt idx="11879">
                  <c:v>-0.20999999999999996</c:v>
                </c:pt>
                <c:pt idx="11880">
                  <c:v>-0.29000000000000004</c:v>
                </c:pt>
                <c:pt idx="11881">
                  <c:v>-0.29000000000000004</c:v>
                </c:pt>
                <c:pt idx="11882">
                  <c:v>-0.30999999999999961</c:v>
                </c:pt>
                <c:pt idx="11883">
                  <c:v>-0.40000000000000036</c:v>
                </c:pt>
                <c:pt idx="11884">
                  <c:v>-0.49000000000000021</c:v>
                </c:pt>
                <c:pt idx="11885">
                  <c:v>-0.45000000000000018</c:v>
                </c:pt>
                <c:pt idx="11886">
                  <c:v>-0.46999999999999975</c:v>
                </c:pt>
                <c:pt idx="11887">
                  <c:v>-0.5</c:v>
                </c:pt>
                <c:pt idx="11888">
                  <c:v>-0.54</c:v>
                </c:pt>
                <c:pt idx="11889">
                  <c:v>-0.47000000000000064</c:v>
                </c:pt>
                <c:pt idx="11890">
                  <c:v>-0.53000000000000025</c:v>
                </c:pt>
                <c:pt idx="11891">
                  <c:v>-0.54</c:v>
                </c:pt>
                <c:pt idx="11892">
                  <c:v>-0.49000000000000021</c:v>
                </c:pt>
                <c:pt idx="11893">
                  <c:v>-0.42999999999999972</c:v>
                </c:pt>
                <c:pt idx="11894">
                  <c:v>-0.62000000000000011</c:v>
                </c:pt>
                <c:pt idx="11895">
                  <c:v>0.12999999999999989</c:v>
                </c:pt>
                <c:pt idx="11896">
                  <c:v>-2.9999999999999361E-2</c:v>
                </c:pt>
                <c:pt idx="11897">
                  <c:v>0.19000000000000039</c:v>
                </c:pt>
                <c:pt idx="11898">
                  <c:v>-1.9999999999999574E-2</c:v>
                </c:pt>
                <c:pt idx="11899">
                  <c:v>-0.37000000000000011</c:v>
                </c:pt>
                <c:pt idx="11900">
                  <c:v>-0.23000000000000043</c:v>
                </c:pt>
                <c:pt idx="11901">
                  <c:v>-0.39000000000000057</c:v>
                </c:pt>
                <c:pt idx="11902">
                  <c:v>-0.29000000000000004</c:v>
                </c:pt>
                <c:pt idx="11903">
                  <c:v>-0.13999999999999968</c:v>
                </c:pt>
                <c:pt idx="11904">
                  <c:v>-0.25999999999999979</c:v>
                </c:pt>
                <c:pt idx="11905">
                  <c:v>-0.48000000000000043</c:v>
                </c:pt>
                <c:pt idx="11906">
                  <c:v>-0.66999999999999993</c:v>
                </c:pt>
                <c:pt idx="11907">
                  <c:v>-0.76999999999999957</c:v>
                </c:pt>
                <c:pt idx="11908">
                  <c:v>-0.42999999999999972</c:v>
                </c:pt>
                <c:pt idx="11909">
                  <c:v>-0.49000000000000021</c:v>
                </c:pt>
                <c:pt idx="11910">
                  <c:v>-0.41999999999999993</c:v>
                </c:pt>
                <c:pt idx="11911">
                  <c:v>#N/A</c:v>
                </c:pt>
                <c:pt idx="11912">
                  <c:v>-0.66000000000000014</c:v>
                </c:pt>
                <c:pt idx="11913">
                  <c:v>-0.69999999999999929</c:v>
                </c:pt>
                <c:pt idx="11914">
                  <c:v>-0.47000000000000064</c:v>
                </c:pt>
                <c:pt idx="11915">
                  <c:v>-0.48000000000000043</c:v>
                </c:pt>
                <c:pt idx="11916">
                  <c:v>-0.73000000000000043</c:v>
                </c:pt>
                <c:pt idx="11917">
                  <c:v>-0.6899999999999995</c:v>
                </c:pt>
                <c:pt idx="11918">
                  <c:v>-0.76999999999999957</c:v>
                </c:pt>
                <c:pt idx="11919">
                  <c:v>-0.59999999999999964</c:v>
                </c:pt>
                <c:pt idx="11920">
                  <c:v>-0.78000000000000025</c:v>
                </c:pt>
                <c:pt idx="11921">
                  <c:v>-0.84999999999999964</c:v>
                </c:pt>
                <c:pt idx="11922">
                  <c:v>-0.41999999999999993</c:v>
                </c:pt>
                <c:pt idx="11923">
                  <c:v>-0.20999999999999996</c:v>
                </c:pt>
                <c:pt idx="11924">
                  <c:v>-7.9999999999999183E-2</c:v>
                </c:pt>
                <c:pt idx="11925">
                  <c:v>-0.12000000000000011</c:v>
                </c:pt>
                <c:pt idx="11926">
                  <c:v>-0.11000000000000032</c:v>
                </c:pt>
                <c:pt idx="11927">
                  <c:v>-0.19000000000000039</c:v>
                </c:pt>
                <c:pt idx="11928">
                  <c:v>-0.25</c:v>
                </c:pt>
                <c:pt idx="11929">
                  <c:v>-0.34999999999999964</c:v>
                </c:pt>
                <c:pt idx="11930">
                  <c:v>9.9999999999997868E-3</c:v>
                </c:pt>
                <c:pt idx="11931">
                  <c:v>-0.36000000000000032</c:v>
                </c:pt>
                <c:pt idx="11932">
                  <c:v>-0.24000000000000021</c:v>
                </c:pt>
                <c:pt idx="11933">
                  <c:v>-0.12999999999999989</c:v>
                </c:pt>
                <c:pt idx="11934">
                  <c:v>-0.20000000000000018</c:v>
                </c:pt>
                <c:pt idx="11935">
                  <c:v>-0.11999999999999922</c:v>
                </c:pt>
                <c:pt idx="11936">
                  <c:v>#N/A</c:v>
                </c:pt>
                <c:pt idx="11937">
                  <c:v>-0.24000000000000021</c:v>
                </c:pt>
                <c:pt idx="11938">
                  <c:v>0.13000000000000078</c:v>
                </c:pt>
                <c:pt idx="11939">
                  <c:v>-8.9999999999999858E-2</c:v>
                </c:pt>
                <c:pt idx="11940">
                  <c:v>-4.9999999999999822E-2</c:v>
                </c:pt>
                <c:pt idx="11941">
                  <c:v>-0.11999999999999922</c:v>
                </c:pt>
                <c:pt idx="11942">
                  <c:v>-1.9999999999999574E-2</c:v>
                </c:pt>
                <c:pt idx="11943">
                  <c:v>-0.12999999999999989</c:v>
                </c:pt>
                <c:pt idx="11944">
                  <c:v>-0.17000000000000082</c:v>
                </c:pt>
                <c:pt idx="11945">
                  <c:v>-0.35999999999999943</c:v>
                </c:pt>
                <c:pt idx="11946">
                  <c:v>-0.29000000000000004</c:v>
                </c:pt>
                <c:pt idx="11947">
                  <c:v>-0.25999999999999979</c:v>
                </c:pt>
                <c:pt idx="11948">
                  <c:v>-0.37999999999999989</c:v>
                </c:pt>
                <c:pt idx="11949">
                  <c:v>-0.49000000000000021</c:v>
                </c:pt>
                <c:pt idx="11950">
                  <c:v>-0.38999999999999968</c:v>
                </c:pt>
                <c:pt idx="11951">
                  <c:v>-0.45000000000000018</c:v>
                </c:pt>
                <c:pt idx="11952">
                  <c:v>-0.37999999999999989</c:v>
                </c:pt>
                <c:pt idx="11953">
                  <c:v>-0.11999999999999922</c:v>
                </c:pt>
                <c:pt idx="11954">
                  <c:v>-0.22999999999999954</c:v>
                </c:pt>
                <c:pt idx="11955">
                  <c:v>2.9999999999999361E-2</c:v>
                </c:pt>
                <c:pt idx="11956">
                  <c:v>5.9999999999999609E-2</c:v>
                </c:pt>
                <c:pt idx="11957">
                  <c:v>0.16000000000000014</c:v>
                </c:pt>
                <c:pt idx="11958">
                  <c:v>-4.9999999999999822E-2</c:v>
                </c:pt>
                <c:pt idx="11959">
                  <c:v>-0.29999999999999982</c:v>
                </c:pt>
                <c:pt idx="11960">
                  <c:v>-0.25999999999999979</c:v>
                </c:pt>
                <c:pt idx="11961">
                  <c:v>#N/A</c:v>
                </c:pt>
                <c:pt idx="11962">
                  <c:v>-0.35000000000000053</c:v>
                </c:pt>
                <c:pt idx="11963">
                  <c:v>-0.3199999999999994</c:v>
                </c:pt>
                <c:pt idx="11964">
                  <c:v>-0.37000000000000011</c:v>
                </c:pt>
                <c:pt idx="11965">
                  <c:v>-0.35999999999999943</c:v>
                </c:pt>
                <c:pt idx="11966">
                  <c:v>-0.4399999999999995</c:v>
                </c:pt>
                <c:pt idx="11967">
                  <c:v>-0.45000000000000018</c:v>
                </c:pt>
                <c:pt idx="11968">
                  <c:v>-0.5</c:v>
                </c:pt>
                <c:pt idx="11969">
                  <c:v>#N/A</c:v>
                </c:pt>
                <c:pt idx="11970">
                  <c:v>-0.54999999999999982</c:v>
                </c:pt>
                <c:pt idx="11971">
                  <c:v>-0.79</c:v>
                </c:pt>
                <c:pt idx="11972">
                  <c:v>-0.4399999999999995</c:v>
                </c:pt>
                <c:pt idx="11973">
                  <c:v>-0.5</c:v>
                </c:pt>
                <c:pt idx="11974">
                  <c:v>-0.60999999999999988</c:v>
                </c:pt>
                <c:pt idx="11975">
                  <c:v>-0.69</c:v>
                </c:pt>
                <c:pt idx="11976">
                  <c:v>-0.62999999999999945</c:v>
                </c:pt>
                <c:pt idx="11977">
                  <c:v>-0.60999999999999988</c:v>
                </c:pt>
                <c:pt idx="11978">
                  <c:v>-0.38999999999999968</c:v>
                </c:pt>
                <c:pt idx="11979">
                  <c:v>-0.47000000000000064</c:v>
                </c:pt>
                <c:pt idx="11980">
                  <c:v>-0.29000000000000004</c:v>
                </c:pt>
                <c:pt idx="11981">
                  <c:v>-0.30999999999999961</c:v>
                </c:pt>
                <c:pt idx="11982">
                  <c:v>-0.31000000000000005</c:v>
                </c:pt>
                <c:pt idx="11983">
                  <c:v>-0.23000000000000043</c:v>
                </c:pt>
                <c:pt idx="11984">
                  <c:v>-0.12000000000000011</c:v>
                </c:pt>
                <c:pt idx="11985">
                  <c:v>0</c:v>
                </c:pt>
                <c:pt idx="11986">
                  <c:v>-0.10999999999999943</c:v>
                </c:pt>
                <c:pt idx="11987">
                  <c:v>-2.0000000000000462E-2</c:v>
                </c:pt>
                <c:pt idx="11988">
                  <c:v>7.9999999999999627E-2</c:v>
                </c:pt>
                <c:pt idx="11989">
                  <c:v>-0.33000000000000007</c:v>
                </c:pt>
                <c:pt idx="11990">
                  <c:v>-0.10000000000000053</c:v>
                </c:pt>
                <c:pt idx="11991">
                  <c:v>0.23000000000000043</c:v>
                </c:pt>
                <c:pt idx="11992">
                  <c:v>#N/A</c:v>
                </c:pt>
                <c:pt idx="11993">
                  <c:v>4.0000000000000036E-2</c:v>
                </c:pt>
                <c:pt idx="11994">
                  <c:v>5.9999999999999609E-2</c:v>
                </c:pt>
                <c:pt idx="11995">
                  <c:v>0.10000000000000053</c:v>
                </c:pt>
                <c:pt idx="11996">
                  <c:v>0.98</c:v>
                </c:pt>
                <c:pt idx="11997">
                  <c:v>#N/A</c:v>
                </c:pt>
                <c:pt idx="11998">
                  <c:v>-0.20000000000000018</c:v>
                </c:pt>
                <c:pt idx="11999">
                  <c:v>-0.33999999999999986</c:v>
                </c:pt>
                <c:pt idx="12000">
                  <c:v>-0.29999999999999982</c:v>
                </c:pt>
                <c:pt idx="12001">
                  <c:v>-0.4099999999999997</c:v>
                </c:pt>
                <c:pt idx="12002">
                  <c:v>-0.4099999999999997</c:v>
                </c:pt>
                <c:pt idx="12003">
                  <c:v>-0.43999999999999995</c:v>
                </c:pt>
                <c:pt idx="12004">
                  <c:v>-0.34999999999999964</c:v>
                </c:pt>
                <c:pt idx="12005">
                  <c:v>-0.41000000000000059</c:v>
                </c:pt>
                <c:pt idx="12006">
                  <c:v>-0.43000000000000016</c:v>
                </c:pt>
                <c:pt idx="12007">
                  <c:v>-0.52</c:v>
                </c:pt>
                <c:pt idx="12008">
                  <c:v>-0.47999999999999954</c:v>
                </c:pt>
                <c:pt idx="12009">
                  <c:v>-0.57000000000000028</c:v>
                </c:pt>
                <c:pt idx="12010">
                  <c:v>-0.50999999999999979</c:v>
                </c:pt>
                <c:pt idx="12011">
                  <c:v>#N/A</c:v>
                </c:pt>
                <c:pt idx="12012">
                  <c:v>-0.16000000000000014</c:v>
                </c:pt>
                <c:pt idx="12013">
                  <c:v>7.9999999999999627E-2</c:v>
                </c:pt>
                <c:pt idx="12014">
                  <c:v>0.20999999999999996</c:v>
                </c:pt>
                <c:pt idx="12015">
                  <c:v>9.9999999999997868E-3</c:v>
                </c:pt>
                <c:pt idx="12016">
                  <c:v>0.10999999999999988</c:v>
                </c:pt>
                <c:pt idx="12017">
                  <c:v>0.21999999999999975</c:v>
                </c:pt>
                <c:pt idx="12018">
                  <c:v>0.52</c:v>
                </c:pt>
                <c:pt idx="12019">
                  <c:v>0.44999999999999973</c:v>
                </c:pt>
                <c:pt idx="12020">
                  <c:v>0.5</c:v>
                </c:pt>
                <c:pt idx="12021">
                  <c:v>0.86000000000000032</c:v>
                </c:pt>
                <c:pt idx="12022">
                  <c:v>0.89999999999999991</c:v>
                </c:pt>
                <c:pt idx="12023">
                  <c:v>0.66999999999999993</c:v>
                </c:pt>
                <c:pt idx="12024">
                  <c:v>0.71000000000000041</c:v>
                </c:pt>
                <c:pt idx="12025">
                  <c:v>0.5900000000000003</c:v>
                </c:pt>
                <c:pt idx="12026">
                  <c:v>0.74000000000000021</c:v>
                </c:pt>
                <c:pt idx="12027">
                  <c:v>0.75</c:v>
                </c:pt>
                <c:pt idx="12028">
                  <c:v>0.68000000000000016</c:v>
                </c:pt>
                <c:pt idx="12029">
                  <c:v>0.82000000000000028</c:v>
                </c:pt>
                <c:pt idx="12030">
                  <c:v>0.78999999999999959</c:v>
                </c:pt>
                <c:pt idx="12031">
                  <c:v>#N/A</c:v>
                </c:pt>
                <c:pt idx="12032">
                  <c:v>0.95000000000000018</c:v>
                </c:pt>
                <c:pt idx="12033">
                  <c:v>0.93000000000000016</c:v>
                </c:pt>
                <c:pt idx="12034">
                  <c:v>0.76000000000000023</c:v>
                </c:pt>
                <c:pt idx="12035">
                  <c:v>0.81999999999999984</c:v>
                </c:pt>
                <c:pt idx="12036">
                  <c:v>0.91000000000000014</c:v>
                </c:pt>
                <c:pt idx="12037">
                  <c:v>1.0299999999999998</c:v>
                </c:pt>
                <c:pt idx="12038">
                  <c:v>0.91999999999999993</c:v>
                </c:pt>
                <c:pt idx="12039">
                  <c:v>0.64999999999999991</c:v>
                </c:pt>
                <c:pt idx="12040">
                  <c:v>0.52</c:v>
                </c:pt>
                <c:pt idx="12041">
                  <c:v>0.43999999999999995</c:v>
                </c:pt>
                <c:pt idx="12042">
                  <c:v>0.73</c:v>
                </c:pt>
                <c:pt idx="12043">
                  <c:v>0.77</c:v>
                </c:pt>
                <c:pt idx="12044">
                  <c:v>0.62999999999999989</c:v>
                </c:pt>
                <c:pt idx="12045">
                  <c:v>0.60000000000000009</c:v>
                </c:pt>
                <c:pt idx="12046">
                  <c:v>0.46999999999999975</c:v>
                </c:pt>
                <c:pt idx="12047">
                  <c:v>0.64999999999999991</c:v>
                </c:pt>
                <c:pt idx="12048">
                  <c:v>0.52</c:v>
                </c:pt>
                <c:pt idx="12049">
                  <c:v>0.58000000000000007</c:v>
                </c:pt>
                <c:pt idx="12050">
                  <c:v>0.44999999999999973</c:v>
                </c:pt>
                <c:pt idx="12051">
                  <c:v>0.64999999999999991</c:v>
                </c:pt>
                <c:pt idx="12052">
                  <c:v>1.3199999999999998</c:v>
                </c:pt>
                <c:pt idx="12053">
                  <c:v>1.2999999999999998</c:v>
                </c:pt>
                <c:pt idx="12054">
                  <c:v>1.1199999999999997</c:v>
                </c:pt>
                <c:pt idx="12055">
                  <c:v>#N/A</c:v>
                </c:pt>
                <c:pt idx="12056">
                  <c:v>1.48</c:v>
                </c:pt>
                <c:pt idx="12057">
                  <c:v>1.0899999999999999</c:v>
                </c:pt>
                <c:pt idx="12058">
                  <c:v>1.21</c:v>
                </c:pt>
                <c:pt idx="12059">
                  <c:v>1.29</c:v>
                </c:pt>
                <c:pt idx="12060">
                  <c:v>1.3800000000000003</c:v>
                </c:pt>
                <c:pt idx="12061">
                  <c:v>0.94000000000000039</c:v>
                </c:pt>
                <c:pt idx="12062">
                  <c:v>1.19</c:v>
                </c:pt>
                <c:pt idx="12063">
                  <c:v>1.42</c:v>
                </c:pt>
                <c:pt idx="12064">
                  <c:v>1.42</c:v>
                </c:pt>
                <c:pt idx="12065">
                  <c:v>1.2400000000000002</c:v>
                </c:pt>
                <c:pt idx="12066">
                  <c:v>1.3299999999999996</c:v>
                </c:pt>
                <c:pt idx="12067">
                  <c:v>1.35</c:v>
                </c:pt>
                <c:pt idx="12068">
                  <c:v>1.29</c:v>
                </c:pt>
                <c:pt idx="12069">
                  <c:v>1.25</c:v>
                </c:pt>
                <c:pt idx="12070">
                  <c:v>1.1200000000000001</c:v>
                </c:pt>
                <c:pt idx="12071">
                  <c:v>1.21</c:v>
                </c:pt>
                <c:pt idx="12072">
                  <c:v>1.2800000000000002</c:v>
                </c:pt>
                <c:pt idx="12073">
                  <c:v>1.37</c:v>
                </c:pt>
                <c:pt idx="12074">
                  <c:v>1.38</c:v>
                </c:pt>
                <c:pt idx="12075">
                  <c:v>1.4500000000000002</c:v>
                </c:pt>
                <c:pt idx="12076">
                  <c:v>1.4700000000000002</c:v>
                </c:pt>
                <c:pt idx="12077">
                  <c:v>1.7500000000000002</c:v>
                </c:pt>
                <c:pt idx="12078">
                  <c:v>1.5899999999999999</c:v>
                </c:pt>
                <c:pt idx="12079">
                  <c:v>1.6100000000000003</c:v>
                </c:pt>
                <c:pt idx="12080">
                  <c:v>1.6300000000000003</c:v>
                </c:pt>
                <c:pt idx="12081">
                  <c:v>1.5699999999999998</c:v>
                </c:pt>
                <c:pt idx="12082">
                  <c:v>1.6400000000000001</c:v>
                </c:pt>
                <c:pt idx="12083">
                  <c:v>1.4</c:v>
                </c:pt>
                <c:pt idx="12084">
                  <c:v>1.6199999999999997</c:v>
                </c:pt>
                <c:pt idx="12085">
                  <c:v>2.0100000000000002</c:v>
                </c:pt>
                <c:pt idx="12086">
                  <c:v>2.0299999999999998</c:v>
                </c:pt>
                <c:pt idx="12087">
                  <c:v>2.0200000000000005</c:v>
                </c:pt>
                <c:pt idx="12088">
                  <c:v>1.8600000000000003</c:v>
                </c:pt>
                <c:pt idx="12089">
                  <c:v>1.8</c:v>
                </c:pt>
                <c:pt idx="12090">
                  <c:v>1.8</c:v>
                </c:pt>
                <c:pt idx="12091">
                  <c:v>1.9</c:v>
                </c:pt>
                <c:pt idx="12092">
                  <c:v>1.97</c:v>
                </c:pt>
                <c:pt idx="12093">
                  <c:v>1.8900000000000001</c:v>
                </c:pt>
                <c:pt idx="12094">
                  <c:v>1.8000000000000003</c:v>
                </c:pt>
                <c:pt idx="12095">
                  <c:v>1.9400000000000002</c:v>
                </c:pt>
                <c:pt idx="12096">
                  <c:v>1.8800000000000001</c:v>
                </c:pt>
                <c:pt idx="12097">
                  <c:v>1.7899999999999998</c:v>
                </c:pt>
                <c:pt idx="12098">
                  <c:v>1.7800000000000002</c:v>
                </c:pt>
                <c:pt idx="12099">
                  <c:v>1.87</c:v>
                </c:pt>
                <c:pt idx="12100">
                  <c:v>1.86</c:v>
                </c:pt>
                <c:pt idx="12101">
                  <c:v>#N/A</c:v>
                </c:pt>
                <c:pt idx="12102">
                  <c:v>1.7000000000000002</c:v>
                </c:pt>
                <c:pt idx="12103">
                  <c:v>1.9500000000000002</c:v>
                </c:pt>
                <c:pt idx="12104">
                  <c:v>2.0700000000000003</c:v>
                </c:pt>
                <c:pt idx="12105">
                  <c:v>2.0799999999999996</c:v>
                </c:pt>
                <c:pt idx="12106">
                  <c:v>1.92</c:v>
                </c:pt>
                <c:pt idx="12107">
                  <c:v>1.97</c:v>
                </c:pt>
                <c:pt idx="12108">
                  <c:v>2</c:v>
                </c:pt>
                <c:pt idx="12109">
                  <c:v>2.0799999999999996</c:v>
                </c:pt>
                <c:pt idx="12110">
                  <c:v>1.9300000000000002</c:v>
                </c:pt>
                <c:pt idx="12111">
                  <c:v>1.9999999999999996</c:v>
                </c:pt>
                <c:pt idx="12112">
                  <c:v>2.1500000000000004</c:v>
                </c:pt>
                <c:pt idx="12113">
                  <c:v>2.1499999999999995</c:v>
                </c:pt>
                <c:pt idx="12114">
                  <c:v>2.2200000000000006</c:v>
                </c:pt>
                <c:pt idx="12115">
                  <c:v>2.2499999999999996</c:v>
                </c:pt>
                <c:pt idx="12116">
                  <c:v>2.19</c:v>
                </c:pt>
                <c:pt idx="12117">
                  <c:v>2.3600000000000003</c:v>
                </c:pt>
                <c:pt idx="12118">
                  <c:v>2.3200000000000003</c:v>
                </c:pt>
                <c:pt idx="12119">
                  <c:v>2.2799999999999998</c:v>
                </c:pt>
                <c:pt idx="12120">
                  <c:v>2.17</c:v>
                </c:pt>
                <c:pt idx="12121">
                  <c:v>2.2100000000000004</c:v>
                </c:pt>
                <c:pt idx="12122">
                  <c:v>2.17</c:v>
                </c:pt>
                <c:pt idx="12123">
                  <c:v>2.1500000000000004</c:v>
                </c:pt>
                <c:pt idx="12124">
                  <c:v>2.0200000000000005</c:v>
                </c:pt>
                <c:pt idx="12125">
                  <c:v>2</c:v>
                </c:pt>
                <c:pt idx="12126">
                  <c:v>1.52</c:v>
                </c:pt>
                <c:pt idx="12127">
                  <c:v>1.9</c:v>
                </c:pt>
                <c:pt idx="12128">
                  <c:v>2.04</c:v>
                </c:pt>
                <c:pt idx="12129">
                  <c:v>2.0700000000000003</c:v>
                </c:pt>
                <c:pt idx="12130">
                  <c:v>#N/A</c:v>
                </c:pt>
                <c:pt idx="12131">
                  <c:v>1.9600000000000002</c:v>
                </c:pt>
                <c:pt idx="12132">
                  <c:v>1.9400000000000002</c:v>
                </c:pt>
                <c:pt idx="12133">
                  <c:v>1.86</c:v>
                </c:pt>
                <c:pt idx="12134">
                  <c:v>1.8200000000000003</c:v>
                </c:pt>
                <c:pt idx="12135">
                  <c:v>1.99</c:v>
                </c:pt>
                <c:pt idx="12136">
                  <c:v>1.8399999999999999</c:v>
                </c:pt>
                <c:pt idx="12137">
                  <c:v>1.71</c:v>
                </c:pt>
                <c:pt idx="12138">
                  <c:v>2.0200000000000005</c:v>
                </c:pt>
                <c:pt idx="12139">
                  <c:v>2.0400000000000005</c:v>
                </c:pt>
                <c:pt idx="12140">
                  <c:v>2.1500000000000004</c:v>
                </c:pt>
                <c:pt idx="12141">
                  <c:v>2.11</c:v>
                </c:pt>
                <c:pt idx="12142">
                  <c:v>2.17</c:v>
                </c:pt>
                <c:pt idx="12143">
                  <c:v>2.12</c:v>
                </c:pt>
                <c:pt idx="12144">
                  <c:v>1.9700000000000002</c:v>
                </c:pt>
                <c:pt idx="12145">
                  <c:v>2</c:v>
                </c:pt>
                <c:pt idx="12146">
                  <c:v>2.0599999999999996</c:v>
                </c:pt>
                <c:pt idx="12147">
                  <c:v>2.04</c:v>
                </c:pt>
                <c:pt idx="12148">
                  <c:v>2.0400000000000005</c:v>
                </c:pt>
                <c:pt idx="12149">
                  <c:v>1.9000000000000004</c:v>
                </c:pt>
                <c:pt idx="12150">
                  <c:v>1.9300000000000002</c:v>
                </c:pt>
                <c:pt idx="12151">
                  <c:v>2.0099999999999998</c:v>
                </c:pt>
                <c:pt idx="12152">
                  <c:v>2.0700000000000003</c:v>
                </c:pt>
                <c:pt idx="12153">
                  <c:v>2.0499999999999998</c:v>
                </c:pt>
                <c:pt idx="12154">
                  <c:v>1.96</c:v>
                </c:pt>
                <c:pt idx="12155">
                  <c:v>1.9300000000000002</c:v>
                </c:pt>
                <c:pt idx="12156">
                  <c:v>2</c:v>
                </c:pt>
                <c:pt idx="12157">
                  <c:v>1.9600000000000002</c:v>
                </c:pt>
                <c:pt idx="12158">
                  <c:v>1.96</c:v>
                </c:pt>
                <c:pt idx="12159">
                  <c:v>1.8000000000000003</c:v>
                </c:pt>
                <c:pt idx="12160">
                  <c:v>1.7599999999999998</c:v>
                </c:pt>
                <c:pt idx="12161">
                  <c:v>1.91</c:v>
                </c:pt>
                <c:pt idx="12162">
                  <c:v>1.8900000000000001</c:v>
                </c:pt>
                <c:pt idx="12163">
                  <c:v>1.81</c:v>
                </c:pt>
                <c:pt idx="12164">
                  <c:v>1.83</c:v>
                </c:pt>
                <c:pt idx="12165">
                  <c:v>1.85</c:v>
                </c:pt>
                <c:pt idx="12166">
                  <c:v>1.7800000000000002</c:v>
                </c:pt>
                <c:pt idx="12167">
                  <c:v>1.9100000000000001</c:v>
                </c:pt>
                <c:pt idx="12168">
                  <c:v>1.79</c:v>
                </c:pt>
                <c:pt idx="12169">
                  <c:v>1.8</c:v>
                </c:pt>
                <c:pt idx="12170">
                  <c:v>1.8900000000000001</c:v>
                </c:pt>
                <c:pt idx="12171">
                  <c:v>#N/A</c:v>
                </c:pt>
                <c:pt idx="12172">
                  <c:v>1.7800000000000002</c:v>
                </c:pt>
                <c:pt idx="12173">
                  <c:v>1.7000000000000002</c:v>
                </c:pt>
                <c:pt idx="12174">
                  <c:v>1.6500000000000001</c:v>
                </c:pt>
                <c:pt idx="12175">
                  <c:v>1.6900000000000002</c:v>
                </c:pt>
                <c:pt idx="12176">
                  <c:v>1.7400000000000002</c:v>
                </c:pt>
                <c:pt idx="12177">
                  <c:v>1.6600000000000001</c:v>
                </c:pt>
                <c:pt idx="12178">
                  <c:v>1.5299999999999998</c:v>
                </c:pt>
                <c:pt idx="12179">
                  <c:v>1.6400000000000001</c:v>
                </c:pt>
                <c:pt idx="12180">
                  <c:v>1.6400000000000001</c:v>
                </c:pt>
                <c:pt idx="12181">
                  <c:v>0.83000000000000007</c:v>
                </c:pt>
                <c:pt idx="12182">
                  <c:v>1.5</c:v>
                </c:pt>
                <c:pt idx="12183">
                  <c:v>0.61000000000000032</c:v>
                </c:pt>
                <c:pt idx="12184">
                  <c:v>1.38</c:v>
                </c:pt>
                <c:pt idx="12185">
                  <c:v>2.2999999999999998</c:v>
                </c:pt>
                <c:pt idx="12186">
                  <c:v>2.3200000000000003</c:v>
                </c:pt>
                <c:pt idx="12187">
                  <c:v>2.39</c:v>
                </c:pt>
                <c:pt idx="12188">
                  <c:v>2.61</c:v>
                </c:pt>
                <c:pt idx="12189">
                  <c:v>2.65</c:v>
                </c:pt>
                <c:pt idx="12190">
                  <c:v>2.77</c:v>
                </c:pt>
                <c:pt idx="12191">
                  <c:v>2.0499999999999998</c:v>
                </c:pt>
                <c:pt idx="12192">
                  <c:v>1.8200000000000003</c:v>
                </c:pt>
                <c:pt idx="12193">
                  <c:v>2.62</c:v>
                </c:pt>
                <c:pt idx="12194">
                  <c:v>2.99</c:v>
                </c:pt>
                <c:pt idx="12195">
                  <c:v>2.5299999999999998</c:v>
                </c:pt>
                <c:pt idx="12196">
                  <c:v>1.52</c:v>
                </c:pt>
                <c:pt idx="12197">
                  <c:v>0.5299999999999998</c:v>
                </c:pt>
                <c:pt idx="12198">
                  <c:v>1.48</c:v>
                </c:pt>
                <c:pt idx="12199">
                  <c:v>2.44</c:v>
                </c:pt>
                <c:pt idx="12200">
                  <c:v>3.1</c:v>
                </c:pt>
                <c:pt idx="12201">
                  <c:v>#N/A</c:v>
                </c:pt>
                <c:pt idx="12202">
                  <c:v>2.98</c:v>
                </c:pt>
                <c:pt idx="12203">
                  <c:v>3</c:v>
                </c:pt>
                <c:pt idx="12204">
                  <c:v>3.16</c:v>
                </c:pt>
                <c:pt idx="12205">
                  <c:v>3.38</c:v>
                </c:pt>
                <c:pt idx="12206">
                  <c:v>3.21</c:v>
                </c:pt>
                <c:pt idx="12207">
                  <c:v>3.09</c:v>
                </c:pt>
                <c:pt idx="12208">
                  <c:v>2.84</c:v>
                </c:pt>
                <c:pt idx="12209">
                  <c:v>2.6999999999999997</c:v>
                </c:pt>
                <c:pt idx="12210">
                  <c:v>2.8099999999999996</c:v>
                </c:pt>
                <c:pt idx="12211">
                  <c:v>2.87</c:v>
                </c:pt>
                <c:pt idx="12212">
                  <c:v>3.22</c:v>
                </c:pt>
                <c:pt idx="12213">
                  <c:v>3.5700000000000003</c:v>
                </c:pt>
                <c:pt idx="12214">
                  <c:v>3.7</c:v>
                </c:pt>
                <c:pt idx="12215">
                  <c:v>3.7899999999999996</c:v>
                </c:pt>
                <c:pt idx="12216">
                  <c:v>3.73</c:v>
                </c:pt>
                <c:pt idx="12217">
                  <c:v>3.58</c:v>
                </c:pt>
                <c:pt idx="12218">
                  <c:v>3.5</c:v>
                </c:pt>
                <c:pt idx="12219">
                  <c:v>3.52</c:v>
                </c:pt>
                <c:pt idx="12220">
                  <c:v>3.56</c:v>
                </c:pt>
                <c:pt idx="12221">
                  <c:v>3.53</c:v>
                </c:pt>
                <c:pt idx="12222">
                  <c:v>#N/A</c:v>
                </c:pt>
                <c:pt idx="12223">
                  <c:v>3.4</c:v>
                </c:pt>
                <c:pt idx="12224">
                  <c:v>3.4899999999999998</c:v>
                </c:pt>
                <c:pt idx="12225">
                  <c:v>3.3800000000000003</c:v>
                </c:pt>
                <c:pt idx="12226">
                  <c:v>3.31</c:v>
                </c:pt>
                <c:pt idx="12227">
                  <c:v>3.15</c:v>
                </c:pt>
                <c:pt idx="12228">
                  <c:v>3</c:v>
                </c:pt>
                <c:pt idx="12229">
                  <c:v>2.6100000000000003</c:v>
                </c:pt>
                <c:pt idx="12230">
                  <c:v>2.6300000000000003</c:v>
                </c:pt>
                <c:pt idx="12231">
                  <c:v>2.73</c:v>
                </c:pt>
                <c:pt idx="12232">
                  <c:v>2.52</c:v>
                </c:pt>
                <c:pt idx="12233">
                  <c:v>2.46</c:v>
                </c:pt>
                <c:pt idx="12234">
                  <c:v>#N/A</c:v>
                </c:pt>
                <c:pt idx="12235">
                  <c:v>2.41</c:v>
                </c:pt>
                <c:pt idx="12236">
                  <c:v>2.2000000000000002</c:v>
                </c:pt>
                <c:pt idx="12237">
                  <c:v>2.21</c:v>
                </c:pt>
                <c:pt idx="12238">
                  <c:v>2.31</c:v>
                </c:pt>
                <c:pt idx="12239">
                  <c:v>2.3499999999999996</c:v>
                </c:pt>
                <c:pt idx="12240">
                  <c:v>2.5499999999999998</c:v>
                </c:pt>
                <c:pt idx="12241">
                  <c:v>2.65</c:v>
                </c:pt>
                <c:pt idx="12242">
                  <c:v>2.54</c:v>
                </c:pt>
                <c:pt idx="12243">
                  <c:v>2.58</c:v>
                </c:pt>
                <c:pt idx="12244">
                  <c:v>2.5</c:v>
                </c:pt>
                <c:pt idx="12245">
                  <c:v>2.4500000000000002</c:v>
                </c:pt>
                <c:pt idx="12246">
                  <c:v>2.3499999999999996</c:v>
                </c:pt>
                <c:pt idx="12247">
                  <c:v>2.2000000000000002</c:v>
                </c:pt>
                <c:pt idx="12248">
                  <c:v>2.08</c:v>
                </c:pt>
                <c:pt idx="12249">
                  <c:v>1.97</c:v>
                </c:pt>
                <c:pt idx="12250">
                  <c:v>2.02</c:v>
                </c:pt>
                <c:pt idx="12251">
                  <c:v>2.0500000000000003</c:v>
                </c:pt>
                <c:pt idx="12252">
                  <c:v>2.0700000000000003</c:v>
                </c:pt>
                <c:pt idx="12253">
                  <c:v>2.0900000000000003</c:v>
                </c:pt>
                <c:pt idx="12254">
                  <c:v>#N/A</c:v>
                </c:pt>
                <c:pt idx="12255">
                  <c:v>2.0700000000000003</c:v>
                </c:pt>
                <c:pt idx="12256">
                  <c:v>2.0299999999999998</c:v>
                </c:pt>
                <c:pt idx="12257">
                  <c:v>2.02</c:v>
                </c:pt>
                <c:pt idx="12258">
                  <c:v>2.11</c:v>
                </c:pt>
                <c:pt idx="12259">
                  <c:v>#N/A</c:v>
                </c:pt>
                <c:pt idx="12260">
                  <c:v>2.38</c:v>
                </c:pt>
                <c:pt idx="12261">
                  <c:v>2.3800000000000003</c:v>
                </c:pt>
                <c:pt idx="12262">
                  <c:v>2.42</c:v>
                </c:pt>
                <c:pt idx="12263">
                  <c:v>2.41</c:v>
                </c:pt>
                <c:pt idx="12264">
                  <c:v>2.37</c:v>
                </c:pt>
                <c:pt idx="12265">
                  <c:v>2.3400000000000003</c:v>
                </c:pt>
                <c:pt idx="12266">
                  <c:v>2.2399999999999998</c:v>
                </c:pt>
                <c:pt idx="12267">
                  <c:v>2.23</c:v>
                </c:pt>
                <c:pt idx="12268">
                  <c:v>2.0900000000000003</c:v>
                </c:pt>
                <c:pt idx="12269">
                  <c:v>2.0499999999999998</c:v>
                </c:pt>
                <c:pt idx="12270">
                  <c:v>2.17</c:v>
                </c:pt>
                <c:pt idx="12271">
                  <c:v>#N/A</c:v>
                </c:pt>
                <c:pt idx="12272">
                  <c:v>2.1999999999999997</c:v>
                </c:pt>
                <c:pt idx="12273">
                  <c:v>2.33</c:v>
                </c:pt>
                <c:pt idx="12274">
                  <c:v>2.41</c:v>
                </c:pt>
                <c:pt idx="12275">
                  <c:v>2.4699999999999998</c:v>
                </c:pt>
                <c:pt idx="12276">
                  <c:v>2.5100000000000002</c:v>
                </c:pt>
                <c:pt idx="12277">
                  <c:v>2.4099999999999997</c:v>
                </c:pt>
                <c:pt idx="12278">
                  <c:v>2.52</c:v>
                </c:pt>
                <c:pt idx="12279">
                  <c:v>2.64</c:v>
                </c:pt>
                <c:pt idx="12280">
                  <c:v>2.64</c:v>
                </c:pt>
                <c:pt idx="12281">
                  <c:v>2.5199999999999996</c:v>
                </c:pt>
                <c:pt idx="12282">
                  <c:v>2.6500000000000004</c:v>
                </c:pt>
                <c:pt idx="12283">
                  <c:v>2.71</c:v>
                </c:pt>
                <c:pt idx="12284">
                  <c:v>2.72</c:v>
                </c:pt>
                <c:pt idx="12285">
                  <c:v>2.82</c:v>
                </c:pt>
                <c:pt idx="12286">
                  <c:v>2.8499999999999996</c:v>
                </c:pt>
                <c:pt idx="12287">
                  <c:v>2.66</c:v>
                </c:pt>
                <c:pt idx="12288">
                  <c:v>2.5599999999999996</c:v>
                </c:pt>
                <c:pt idx="12289">
                  <c:v>2.52</c:v>
                </c:pt>
                <c:pt idx="12290">
                  <c:v>2.67</c:v>
                </c:pt>
                <c:pt idx="12291">
                  <c:v>#N/A</c:v>
                </c:pt>
                <c:pt idx="12292">
                  <c:v>2.39</c:v>
                </c:pt>
                <c:pt idx="12293">
                  <c:v>2.5100000000000002</c:v>
                </c:pt>
                <c:pt idx="12294">
                  <c:v>2.64</c:v>
                </c:pt>
                <c:pt idx="12295">
                  <c:v>2.5799999999999996</c:v>
                </c:pt>
                <c:pt idx="12296">
                  <c:v>2.59</c:v>
                </c:pt>
                <c:pt idx="12297">
                  <c:v>2.59</c:v>
                </c:pt>
                <c:pt idx="12298">
                  <c:v>2.74</c:v>
                </c:pt>
                <c:pt idx="12299">
                  <c:v>2.76</c:v>
                </c:pt>
                <c:pt idx="12300">
                  <c:v>2.8</c:v>
                </c:pt>
                <c:pt idx="12301">
                  <c:v>2.69</c:v>
                </c:pt>
                <c:pt idx="12302">
                  <c:v>2.73</c:v>
                </c:pt>
                <c:pt idx="12303">
                  <c:v>2.8</c:v>
                </c:pt>
                <c:pt idx="12304">
                  <c:v>2.63</c:v>
                </c:pt>
                <c:pt idx="12305">
                  <c:v>2.63</c:v>
                </c:pt>
                <c:pt idx="12306">
                  <c:v>2.69</c:v>
                </c:pt>
                <c:pt idx="12307">
                  <c:v>2.79</c:v>
                </c:pt>
                <c:pt idx="12308">
                  <c:v>2.7600000000000002</c:v>
                </c:pt>
                <c:pt idx="12309">
                  <c:v>2.71</c:v>
                </c:pt>
                <c:pt idx="12310">
                  <c:v>2.74</c:v>
                </c:pt>
                <c:pt idx="12311">
                  <c:v>2.77</c:v>
                </c:pt>
                <c:pt idx="12312">
                  <c:v>2.82</c:v>
                </c:pt>
                <c:pt idx="12313">
                  <c:v>2.3299999999999996</c:v>
                </c:pt>
                <c:pt idx="12314">
                  <c:v>2.44</c:v>
                </c:pt>
                <c:pt idx="12315">
                  <c:v>2.4699999999999998</c:v>
                </c:pt>
                <c:pt idx="12316">
                  <c:v>2.5100000000000002</c:v>
                </c:pt>
                <c:pt idx="12317">
                  <c:v>2.5100000000000002</c:v>
                </c:pt>
                <c:pt idx="12318">
                  <c:v>2.64</c:v>
                </c:pt>
                <c:pt idx="12319">
                  <c:v>2.5999999999999996</c:v>
                </c:pt>
                <c:pt idx="12320">
                  <c:v>2.63</c:v>
                </c:pt>
                <c:pt idx="12321">
                  <c:v>2.57</c:v>
                </c:pt>
                <c:pt idx="12322">
                  <c:v>2.5499999999999998</c:v>
                </c:pt>
                <c:pt idx="12323">
                  <c:v>2.52</c:v>
                </c:pt>
                <c:pt idx="12324">
                  <c:v>2.61</c:v>
                </c:pt>
                <c:pt idx="12325">
                  <c:v>2.7800000000000002</c:v>
                </c:pt>
                <c:pt idx="12326">
                  <c:v>2.81</c:v>
                </c:pt>
                <c:pt idx="12327">
                  <c:v>2.79</c:v>
                </c:pt>
                <c:pt idx="12328">
                  <c:v>2.7199999999999998</c:v>
                </c:pt>
                <c:pt idx="12329">
                  <c:v>2.82</c:v>
                </c:pt>
                <c:pt idx="12330">
                  <c:v>#N/A</c:v>
                </c:pt>
                <c:pt idx="12331">
                  <c:v>2.75</c:v>
                </c:pt>
                <c:pt idx="12332">
                  <c:v>2.6399999999999997</c:v>
                </c:pt>
                <c:pt idx="12333">
                  <c:v>2.6599999999999997</c:v>
                </c:pt>
                <c:pt idx="12334">
                  <c:v>2.71</c:v>
                </c:pt>
                <c:pt idx="12335">
                  <c:v>2.85</c:v>
                </c:pt>
                <c:pt idx="12336">
                  <c:v>2.7399999999999998</c:v>
                </c:pt>
                <c:pt idx="12337">
                  <c:v>2.79</c:v>
                </c:pt>
                <c:pt idx="12338">
                  <c:v>2.83</c:v>
                </c:pt>
                <c:pt idx="12339">
                  <c:v>2.79</c:v>
                </c:pt>
                <c:pt idx="12340">
                  <c:v>2.8699999999999997</c:v>
                </c:pt>
                <c:pt idx="12341">
                  <c:v>2.7800000000000002</c:v>
                </c:pt>
                <c:pt idx="12342">
                  <c:v>2.8899999999999997</c:v>
                </c:pt>
                <c:pt idx="12343">
                  <c:v>2.94</c:v>
                </c:pt>
                <c:pt idx="12344">
                  <c:v>2.96</c:v>
                </c:pt>
                <c:pt idx="12345">
                  <c:v>2.9899999999999998</c:v>
                </c:pt>
                <c:pt idx="12346">
                  <c:v>2.9699999999999998</c:v>
                </c:pt>
                <c:pt idx="12347">
                  <c:v>3</c:v>
                </c:pt>
                <c:pt idx="12348">
                  <c:v>3</c:v>
                </c:pt>
                <c:pt idx="12349">
                  <c:v>3.11</c:v>
                </c:pt>
                <c:pt idx="12350">
                  <c:v>3.12</c:v>
                </c:pt>
                <c:pt idx="12351">
                  <c:v>3</c:v>
                </c:pt>
                <c:pt idx="12352">
                  <c:v>3.01</c:v>
                </c:pt>
                <c:pt idx="12353">
                  <c:v>2.9499999999999997</c:v>
                </c:pt>
                <c:pt idx="12354">
                  <c:v>2.94</c:v>
                </c:pt>
                <c:pt idx="12355">
                  <c:v>2.97</c:v>
                </c:pt>
                <c:pt idx="12356">
                  <c:v>3.06</c:v>
                </c:pt>
                <c:pt idx="12357">
                  <c:v>3.1</c:v>
                </c:pt>
                <c:pt idx="12358">
                  <c:v>3.05</c:v>
                </c:pt>
                <c:pt idx="12359">
                  <c:v>3.18</c:v>
                </c:pt>
                <c:pt idx="12360">
                  <c:v>3.2800000000000002</c:v>
                </c:pt>
                <c:pt idx="12361">
                  <c:v>#N/A</c:v>
                </c:pt>
                <c:pt idx="12362">
                  <c:v>3.32</c:v>
                </c:pt>
                <c:pt idx="12363">
                  <c:v>3.54</c:v>
                </c:pt>
                <c:pt idx="12364">
                  <c:v>3.5</c:v>
                </c:pt>
                <c:pt idx="12365">
                  <c:v>3.2800000000000002</c:v>
                </c:pt>
                <c:pt idx="12366">
                  <c:v>3.5</c:v>
                </c:pt>
                <c:pt idx="12367">
                  <c:v>3.4499999999999997</c:v>
                </c:pt>
                <c:pt idx="12368">
                  <c:v>3.35</c:v>
                </c:pt>
                <c:pt idx="12369">
                  <c:v>3.52</c:v>
                </c:pt>
                <c:pt idx="12370">
                  <c:v>3.63</c:v>
                </c:pt>
                <c:pt idx="12371">
                  <c:v>3.7</c:v>
                </c:pt>
                <c:pt idx="12372">
                  <c:v>3.6799999999999997</c:v>
                </c:pt>
                <c:pt idx="12373">
                  <c:v>3.8</c:v>
                </c:pt>
                <c:pt idx="12374">
                  <c:v>3.71</c:v>
                </c:pt>
                <c:pt idx="12375">
                  <c:v>3.64</c:v>
                </c:pt>
                <c:pt idx="12376">
                  <c:v>3.5399999999999996</c:v>
                </c:pt>
                <c:pt idx="12377">
                  <c:v>3.4499999999999997</c:v>
                </c:pt>
                <c:pt idx="12378">
                  <c:v>3.4400000000000004</c:v>
                </c:pt>
                <c:pt idx="12379">
                  <c:v>3.61</c:v>
                </c:pt>
                <c:pt idx="12380">
                  <c:v>3.54</c:v>
                </c:pt>
                <c:pt idx="12381">
                  <c:v>3.4800000000000004</c:v>
                </c:pt>
                <c:pt idx="12382">
                  <c:v>3.41</c:v>
                </c:pt>
                <c:pt idx="12383">
                  <c:v>3.5100000000000002</c:v>
                </c:pt>
                <c:pt idx="12384">
                  <c:v>3.36</c:v>
                </c:pt>
                <c:pt idx="12385">
                  <c:v>3.34</c:v>
                </c:pt>
                <c:pt idx="12386">
                  <c:v>3.34</c:v>
                </c:pt>
                <c:pt idx="12387">
                  <c:v>3.3099999999999996</c:v>
                </c:pt>
                <c:pt idx="12388">
                  <c:v>3.3499999999999996</c:v>
                </c:pt>
                <c:pt idx="12389">
                  <c:v>3.34</c:v>
                </c:pt>
                <c:pt idx="12390">
                  <c:v>#N/A</c:v>
                </c:pt>
                <c:pt idx="12391">
                  <c:v>3.34</c:v>
                </c:pt>
                <c:pt idx="12392">
                  <c:v>3.29</c:v>
                </c:pt>
                <c:pt idx="12393">
                  <c:v>3.17</c:v>
                </c:pt>
                <c:pt idx="12394">
                  <c:v>3.29</c:v>
                </c:pt>
                <c:pt idx="12395">
                  <c:v>3.17</c:v>
                </c:pt>
                <c:pt idx="12396">
                  <c:v>3.25</c:v>
                </c:pt>
                <c:pt idx="12397">
                  <c:v>3.37</c:v>
                </c:pt>
                <c:pt idx="12398">
                  <c:v>3.4899999999999998</c:v>
                </c:pt>
                <c:pt idx="12399">
                  <c:v>3.44</c:v>
                </c:pt>
                <c:pt idx="12400">
                  <c:v>3.52</c:v>
                </c:pt>
                <c:pt idx="12401">
                  <c:v>3.46</c:v>
                </c:pt>
                <c:pt idx="12402">
                  <c:v>3.36</c:v>
                </c:pt>
                <c:pt idx="12403">
                  <c:v>3.44</c:v>
                </c:pt>
                <c:pt idx="12404">
                  <c:v>3.5700000000000003</c:v>
                </c:pt>
                <c:pt idx="12405">
                  <c:v>3.5500000000000003</c:v>
                </c:pt>
                <c:pt idx="12406">
                  <c:v>3.59</c:v>
                </c:pt>
                <c:pt idx="12407">
                  <c:v>3.5700000000000003</c:v>
                </c:pt>
                <c:pt idx="12408">
                  <c:v>3.52</c:v>
                </c:pt>
                <c:pt idx="12409">
                  <c:v>3.5</c:v>
                </c:pt>
                <c:pt idx="12410">
                  <c:v>3.34</c:v>
                </c:pt>
                <c:pt idx="12411">
                  <c:v>3.48</c:v>
                </c:pt>
                <c:pt idx="12412">
                  <c:v>3.5300000000000002</c:v>
                </c:pt>
                <c:pt idx="12413">
                  <c:v>3.63</c:v>
                </c:pt>
                <c:pt idx="12414">
                  <c:v>3.62</c:v>
                </c:pt>
                <c:pt idx="12415">
                  <c:v>3.72</c:v>
                </c:pt>
                <c:pt idx="12416">
                  <c:v>3.63</c:v>
                </c:pt>
                <c:pt idx="12417">
                  <c:v>3.55</c:v>
                </c:pt>
                <c:pt idx="12418">
                  <c:v>3.5700000000000003</c:v>
                </c:pt>
                <c:pt idx="12419">
                  <c:v>3.44</c:v>
                </c:pt>
                <c:pt idx="12420">
                  <c:v>3.4</c:v>
                </c:pt>
                <c:pt idx="12421">
                  <c:v>3.31</c:v>
                </c:pt>
                <c:pt idx="12422">
                  <c:v>3.34</c:v>
                </c:pt>
                <c:pt idx="12423">
                  <c:v>3.2800000000000002</c:v>
                </c:pt>
                <c:pt idx="12424">
                  <c:v>3.25</c:v>
                </c:pt>
                <c:pt idx="12425">
                  <c:v>3.4</c:v>
                </c:pt>
                <c:pt idx="12426">
                  <c:v>3.32</c:v>
                </c:pt>
                <c:pt idx="12427">
                  <c:v>3.3000000000000003</c:v>
                </c:pt>
                <c:pt idx="12428">
                  <c:v>3.29</c:v>
                </c:pt>
                <c:pt idx="12429">
                  <c:v>3.33</c:v>
                </c:pt>
                <c:pt idx="12430">
                  <c:v>3.32</c:v>
                </c:pt>
                <c:pt idx="12431">
                  <c:v>3.25</c:v>
                </c:pt>
                <c:pt idx="12432">
                  <c:v>3.23</c:v>
                </c:pt>
                <c:pt idx="12433">
                  <c:v>3.13</c:v>
                </c:pt>
                <c:pt idx="12434">
                  <c:v>3.18</c:v>
                </c:pt>
                <c:pt idx="12435">
                  <c:v>3.3000000000000003</c:v>
                </c:pt>
                <c:pt idx="12436">
                  <c:v>#N/A</c:v>
                </c:pt>
                <c:pt idx="12437">
                  <c:v>3.3200000000000003</c:v>
                </c:pt>
                <c:pt idx="12438">
                  <c:v>3.33</c:v>
                </c:pt>
                <c:pt idx="12439">
                  <c:v>3.1999999999999997</c:v>
                </c:pt>
                <c:pt idx="12440">
                  <c:v>3.19</c:v>
                </c:pt>
                <c:pt idx="12441">
                  <c:v>3.26</c:v>
                </c:pt>
                <c:pt idx="12442">
                  <c:v>3.3000000000000003</c:v>
                </c:pt>
                <c:pt idx="12443">
                  <c:v>3.31</c:v>
                </c:pt>
                <c:pt idx="12444">
                  <c:v>3.26</c:v>
                </c:pt>
                <c:pt idx="12445">
                  <c:v>3.33</c:v>
                </c:pt>
                <c:pt idx="12446">
                  <c:v>3.3400000000000003</c:v>
                </c:pt>
                <c:pt idx="12447">
                  <c:v>3.31</c:v>
                </c:pt>
                <c:pt idx="12448">
                  <c:v>3.29</c:v>
                </c:pt>
                <c:pt idx="12449">
                  <c:v>3.26</c:v>
                </c:pt>
                <c:pt idx="12450">
                  <c:v>3.21</c:v>
                </c:pt>
                <c:pt idx="12451">
                  <c:v>3.18</c:v>
                </c:pt>
                <c:pt idx="12452">
                  <c:v>3.2</c:v>
                </c:pt>
                <c:pt idx="12453">
                  <c:v>3.24</c:v>
                </c:pt>
                <c:pt idx="12454">
                  <c:v>3.1</c:v>
                </c:pt>
                <c:pt idx="12455">
                  <c:v>3.1100000000000003</c:v>
                </c:pt>
                <c:pt idx="12456">
                  <c:v>3.1100000000000003</c:v>
                </c:pt>
                <c:pt idx="12457">
                  <c:v>3.15</c:v>
                </c:pt>
                <c:pt idx="12458">
                  <c:v>3.08</c:v>
                </c:pt>
                <c:pt idx="12459">
                  <c:v>3.15</c:v>
                </c:pt>
                <c:pt idx="12460">
                  <c:v>3.28</c:v>
                </c:pt>
                <c:pt idx="12461">
                  <c:v>#N/A</c:v>
                </c:pt>
                <c:pt idx="12462">
                  <c:v>3.2199999999999998</c:v>
                </c:pt>
                <c:pt idx="12463">
                  <c:v>3.33</c:v>
                </c:pt>
                <c:pt idx="12464">
                  <c:v>3.3600000000000003</c:v>
                </c:pt>
                <c:pt idx="12465">
                  <c:v>3.31</c:v>
                </c:pt>
                <c:pt idx="12466">
                  <c:v>3.29</c:v>
                </c:pt>
                <c:pt idx="12467">
                  <c:v>3.23</c:v>
                </c:pt>
                <c:pt idx="12468">
                  <c:v>3.31</c:v>
                </c:pt>
                <c:pt idx="12469">
                  <c:v>3.33</c:v>
                </c:pt>
                <c:pt idx="12470">
                  <c:v>3.4</c:v>
                </c:pt>
                <c:pt idx="12471">
                  <c:v>3.48</c:v>
                </c:pt>
                <c:pt idx="12472">
                  <c:v>3.3800000000000003</c:v>
                </c:pt>
                <c:pt idx="12473">
                  <c:v>3.33</c:v>
                </c:pt>
                <c:pt idx="12474">
                  <c:v>3.42</c:v>
                </c:pt>
                <c:pt idx="12475">
                  <c:v>3.3000000000000003</c:v>
                </c:pt>
                <c:pt idx="12476">
                  <c:v>3.33</c:v>
                </c:pt>
                <c:pt idx="12477">
                  <c:v>3.38</c:v>
                </c:pt>
                <c:pt idx="12478">
                  <c:v>3.44</c:v>
                </c:pt>
                <c:pt idx="12479">
                  <c:v>3.44</c:v>
                </c:pt>
                <c:pt idx="12480">
                  <c:v>3.42</c:v>
                </c:pt>
                <c:pt idx="12481">
                  <c:v>3.4</c:v>
                </c:pt>
                <c:pt idx="12482">
                  <c:v>3.37</c:v>
                </c:pt>
                <c:pt idx="12483">
                  <c:v>#N/A</c:v>
                </c:pt>
                <c:pt idx="12484">
                  <c:v>3.33</c:v>
                </c:pt>
                <c:pt idx="12485">
                  <c:v>3.31</c:v>
                </c:pt>
                <c:pt idx="12486">
                  <c:v>3.21</c:v>
                </c:pt>
                <c:pt idx="12487">
                  <c:v>3.21</c:v>
                </c:pt>
                <c:pt idx="12488">
                  <c:v>3.25</c:v>
                </c:pt>
                <c:pt idx="12489">
                  <c:v>3.24</c:v>
                </c:pt>
                <c:pt idx="12490">
                  <c:v>3.25</c:v>
                </c:pt>
                <c:pt idx="12491">
                  <c:v>3.25</c:v>
                </c:pt>
                <c:pt idx="12492">
                  <c:v>3.1999999999999997</c:v>
                </c:pt>
                <c:pt idx="12493">
                  <c:v>3.17</c:v>
                </c:pt>
                <c:pt idx="12494">
                  <c:v>#N/A</c:v>
                </c:pt>
                <c:pt idx="12495">
                  <c:v>3.09</c:v>
                </c:pt>
                <c:pt idx="12496">
                  <c:v>3.08</c:v>
                </c:pt>
                <c:pt idx="12497">
                  <c:v>3.15</c:v>
                </c:pt>
                <c:pt idx="12498">
                  <c:v>3.19</c:v>
                </c:pt>
                <c:pt idx="12499">
                  <c:v>3.2600000000000002</c:v>
                </c:pt>
                <c:pt idx="12500">
                  <c:v>3.36</c:v>
                </c:pt>
                <c:pt idx="12501">
                  <c:v>3.32</c:v>
                </c:pt>
                <c:pt idx="12502">
                  <c:v>3.28</c:v>
                </c:pt>
                <c:pt idx="12503">
                  <c:v>3.33</c:v>
                </c:pt>
                <c:pt idx="12504">
                  <c:v>3.37</c:v>
                </c:pt>
                <c:pt idx="12505">
                  <c:v>3.4299999999999997</c:v>
                </c:pt>
                <c:pt idx="12506">
                  <c:v>3.44</c:v>
                </c:pt>
                <c:pt idx="12507">
                  <c:v>3.47</c:v>
                </c:pt>
                <c:pt idx="12508">
                  <c:v>3.4699999999999998</c:v>
                </c:pt>
                <c:pt idx="12509">
                  <c:v>3.37</c:v>
                </c:pt>
                <c:pt idx="12510">
                  <c:v>3.4299999999999997</c:v>
                </c:pt>
                <c:pt idx="12511">
                  <c:v>3.57</c:v>
                </c:pt>
                <c:pt idx="12512">
                  <c:v>3.6399999999999997</c:v>
                </c:pt>
                <c:pt idx="12513">
                  <c:v>3.66</c:v>
                </c:pt>
                <c:pt idx="12514">
                  <c:v>3.71</c:v>
                </c:pt>
                <c:pt idx="12515">
                  <c:v>#N/A</c:v>
                </c:pt>
                <c:pt idx="12516">
                  <c:v>3.73</c:v>
                </c:pt>
                <c:pt idx="12517">
                  <c:v>3.6999999999999997</c:v>
                </c:pt>
                <c:pt idx="12518">
                  <c:v>3.69</c:v>
                </c:pt>
                <c:pt idx="12519">
                  <c:v>3.8000000000000003</c:v>
                </c:pt>
                <c:pt idx="12520">
                  <c:v>#N/A</c:v>
                </c:pt>
                <c:pt idx="12521">
                  <c:v>3.73</c:v>
                </c:pt>
                <c:pt idx="12522">
                  <c:v>3.65</c:v>
                </c:pt>
                <c:pt idx="12523">
                  <c:v>3.73</c:v>
                </c:pt>
                <c:pt idx="12524">
                  <c:v>3.75</c:v>
                </c:pt>
                <c:pt idx="12525">
                  <c:v>3.72</c:v>
                </c:pt>
                <c:pt idx="12526">
                  <c:v>3.74</c:v>
                </c:pt>
                <c:pt idx="12527">
                  <c:v>3.6300000000000003</c:v>
                </c:pt>
                <c:pt idx="12528">
                  <c:v>3.69</c:v>
                </c:pt>
                <c:pt idx="12529">
                  <c:v>3.65</c:v>
                </c:pt>
                <c:pt idx="12530">
                  <c:v>3.58</c:v>
                </c:pt>
                <c:pt idx="12531">
                  <c:v>#N/A</c:v>
                </c:pt>
                <c:pt idx="12532">
                  <c:v>3.6</c:v>
                </c:pt>
                <c:pt idx="12533">
                  <c:v>3.5500000000000003</c:v>
                </c:pt>
                <c:pt idx="12534">
                  <c:v>3.5</c:v>
                </c:pt>
                <c:pt idx="12535">
                  <c:v>3.5100000000000002</c:v>
                </c:pt>
                <c:pt idx="12536">
                  <c:v>3.54</c:v>
                </c:pt>
                <c:pt idx="12537">
                  <c:v>3.53</c:v>
                </c:pt>
                <c:pt idx="12538">
                  <c:v>3.54</c:v>
                </c:pt>
                <c:pt idx="12539">
                  <c:v>3.56</c:v>
                </c:pt>
                <c:pt idx="12540">
                  <c:v>3.51</c:v>
                </c:pt>
                <c:pt idx="12541">
                  <c:v>3.54</c:v>
                </c:pt>
                <c:pt idx="12542">
                  <c:v>3.53</c:v>
                </c:pt>
                <c:pt idx="12543">
                  <c:v>3.6</c:v>
                </c:pt>
                <c:pt idx="12544">
                  <c:v>3.48</c:v>
                </c:pt>
                <c:pt idx="12545">
                  <c:v>3.46</c:v>
                </c:pt>
                <c:pt idx="12546">
                  <c:v>3.49</c:v>
                </c:pt>
                <c:pt idx="12547">
                  <c:v>3.54</c:v>
                </c:pt>
                <c:pt idx="12548">
                  <c:v>3.6</c:v>
                </c:pt>
                <c:pt idx="12549">
                  <c:v>3.61</c:v>
                </c:pt>
                <c:pt idx="12550">
                  <c:v>3.57</c:v>
                </c:pt>
                <c:pt idx="12551">
                  <c:v>#N/A</c:v>
                </c:pt>
                <c:pt idx="12552">
                  <c:v>3.5300000000000002</c:v>
                </c:pt>
                <c:pt idx="12553">
                  <c:v>3.62</c:v>
                </c:pt>
                <c:pt idx="12554">
                  <c:v>3.67</c:v>
                </c:pt>
                <c:pt idx="12555">
                  <c:v>3.65</c:v>
                </c:pt>
                <c:pt idx="12556">
                  <c:v>3.6799999999999997</c:v>
                </c:pt>
                <c:pt idx="12557">
                  <c:v>3.57</c:v>
                </c:pt>
                <c:pt idx="12558">
                  <c:v>3.5900000000000003</c:v>
                </c:pt>
                <c:pt idx="12559">
                  <c:v>3.52</c:v>
                </c:pt>
                <c:pt idx="12560">
                  <c:v>3.48</c:v>
                </c:pt>
                <c:pt idx="12561">
                  <c:v>3.4699999999999998</c:v>
                </c:pt>
                <c:pt idx="12562">
                  <c:v>3.48</c:v>
                </c:pt>
                <c:pt idx="12563">
                  <c:v>3.48</c:v>
                </c:pt>
                <c:pt idx="12564">
                  <c:v>3.4499999999999997</c:v>
                </c:pt>
                <c:pt idx="12565">
                  <c:v>3.52</c:v>
                </c:pt>
                <c:pt idx="12566">
                  <c:v>3.5700000000000003</c:v>
                </c:pt>
                <c:pt idx="12567">
                  <c:v>3.57</c:v>
                </c:pt>
                <c:pt idx="12568">
                  <c:v>3.59</c:v>
                </c:pt>
                <c:pt idx="12569">
                  <c:v>3.58</c:v>
                </c:pt>
                <c:pt idx="12570">
                  <c:v>3.54</c:v>
                </c:pt>
                <c:pt idx="12571">
                  <c:v>3.51</c:v>
                </c:pt>
                <c:pt idx="12572">
                  <c:v>3.46</c:v>
                </c:pt>
                <c:pt idx="12573">
                  <c:v>3.4699999999999998</c:v>
                </c:pt>
                <c:pt idx="12574">
                  <c:v>3.5</c:v>
                </c:pt>
                <c:pt idx="12575">
                  <c:v>3.52</c:v>
                </c:pt>
                <c:pt idx="12576">
                  <c:v>3.4899999999999998</c:v>
                </c:pt>
                <c:pt idx="12577">
                  <c:v>3.52</c:v>
                </c:pt>
                <c:pt idx="12578">
                  <c:v>3.67</c:v>
                </c:pt>
                <c:pt idx="12579">
                  <c:v>3.74</c:v>
                </c:pt>
                <c:pt idx="12580">
                  <c:v>3.69</c:v>
                </c:pt>
                <c:pt idx="12581">
                  <c:v>3.7199999999999998</c:v>
                </c:pt>
                <c:pt idx="12582">
                  <c:v>3.7199999999999998</c:v>
                </c:pt>
                <c:pt idx="12583">
                  <c:v>3.75</c:v>
                </c:pt>
                <c:pt idx="12584">
                  <c:v>3.72</c:v>
                </c:pt>
                <c:pt idx="12585">
                  <c:v>3.76</c:v>
                </c:pt>
                <c:pt idx="12586">
                  <c:v>3.8099999999999996</c:v>
                </c:pt>
                <c:pt idx="12587">
                  <c:v>3.78</c:v>
                </c:pt>
                <c:pt idx="12588">
                  <c:v>3.7</c:v>
                </c:pt>
                <c:pt idx="12589">
                  <c:v>3.72</c:v>
                </c:pt>
                <c:pt idx="12590">
                  <c:v>3.71</c:v>
                </c:pt>
                <c:pt idx="12591">
                  <c:v>3.68</c:v>
                </c:pt>
                <c:pt idx="12592">
                  <c:v>3.6399999999999997</c:v>
                </c:pt>
                <c:pt idx="12593">
                  <c:v>3.6799999999999997</c:v>
                </c:pt>
                <c:pt idx="12594">
                  <c:v>3.6399999999999997</c:v>
                </c:pt>
                <c:pt idx="12595">
                  <c:v>3.58</c:v>
                </c:pt>
                <c:pt idx="12596">
                  <c:v>3.63</c:v>
                </c:pt>
                <c:pt idx="12597">
                  <c:v>3.6199999999999997</c:v>
                </c:pt>
                <c:pt idx="12598">
                  <c:v>3.57</c:v>
                </c:pt>
                <c:pt idx="12599">
                  <c:v>3.5999999999999996</c:v>
                </c:pt>
                <c:pt idx="12600">
                  <c:v>3.6399999999999997</c:v>
                </c:pt>
                <c:pt idx="12601">
                  <c:v>3.63</c:v>
                </c:pt>
                <c:pt idx="12602">
                  <c:v>3.51</c:v>
                </c:pt>
                <c:pt idx="12603">
                  <c:v>3.5999999999999996</c:v>
                </c:pt>
                <c:pt idx="12604">
                  <c:v>3.57</c:v>
                </c:pt>
                <c:pt idx="12605">
                  <c:v>3.4899999999999998</c:v>
                </c:pt>
                <c:pt idx="12606">
                  <c:v>3.52</c:v>
                </c:pt>
                <c:pt idx="12607">
                  <c:v>3.42</c:v>
                </c:pt>
                <c:pt idx="12608">
                  <c:v>3.37</c:v>
                </c:pt>
                <c:pt idx="12609">
                  <c:v>3.21</c:v>
                </c:pt>
                <c:pt idx="12610">
                  <c:v>3.25</c:v>
                </c:pt>
                <c:pt idx="12611">
                  <c:v>3.3699999999999997</c:v>
                </c:pt>
                <c:pt idx="12612">
                  <c:v>3.36</c:v>
                </c:pt>
                <c:pt idx="12613">
                  <c:v>3.36</c:v>
                </c:pt>
                <c:pt idx="12614">
                  <c:v>3.3499999999999996</c:v>
                </c:pt>
                <c:pt idx="12615">
                  <c:v>3.2399999999999998</c:v>
                </c:pt>
                <c:pt idx="12616">
                  <c:v>3.2600000000000002</c:v>
                </c:pt>
                <c:pt idx="12617">
                  <c:v>3.17</c:v>
                </c:pt>
                <c:pt idx="12618">
                  <c:v>3.1599999999999997</c:v>
                </c:pt>
                <c:pt idx="12619">
                  <c:v>3.05</c:v>
                </c:pt>
                <c:pt idx="12620">
                  <c:v>3</c:v>
                </c:pt>
                <c:pt idx="12621">
                  <c:v>3.02</c:v>
                </c:pt>
                <c:pt idx="12622">
                  <c:v>2.97</c:v>
                </c:pt>
                <c:pt idx="12623">
                  <c:v>3.01</c:v>
                </c:pt>
                <c:pt idx="12624">
                  <c:v>3.1399999999999997</c:v>
                </c:pt>
                <c:pt idx="12625">
                  <c:v>3.12</c:v>
                </c:pt>
                <c:pt idx="12626">
                  <c:v>#N/A</c:v>
                </c:pt>
                <c:pt idx="12627">
                  <c:v>3.09</c:v>
                </c:pt>
                <c:pt idx="12628">
                  <c:v>3.15</c:v>
                </c:pt>
                <c:pt idx="12629">
                  <c:v>3.2</c:v>
                </c:pt>
                <c:pt idx="12630">
                  <c:v>3.0100000000000002</c:v>
                </c:pt>
                <c:pt idx="12631">
                  <c:v>2.98</c:v>
                </c:pt>
                <c:pt idx="12632">
                  <c:v>2.99</c:v>
                </c:pt>
                <c:pt idx="12633">
                  <c:v>3.02</c:v>
                </c:pt>
                <c:pt idx="12634">
                  <c:v>3.15</c:v>
                </c:pt>
                <c:pt idx="12635">
                  <c:v>3.06</c:v>
                </c:pt>
                <c:pt idx="12636">
                  <c:v>3.0999999999999996</c:v>
                </c:pt>
                <c:pt idx="12637">
                  <c:v>3.13</c:v>
                </c:pt>
                <c:pt idx="12638">
                  <c:v>3.08</c:v>
                </c:pt>
                <c:pt idx="12639">
                  <c:v>3.02</c:v>
                </c:pt>
                <c:pt idx="12640">
                  <c:v>3.06</c:v>
                </c:pt>
                <c:pt idx="12641">
                  <c:v>3.09</c:v>
                </c:pt>
                <c:pt idx="12642">
                  <c:v>3</c:v>
                </c:pt>
                <c:pt idx="12643">
                  <c:v>2.96</c:v>
                </c:pt>
                <c:pt idx="12644">
                  <c:v>2.98</c:v>
                </c:pt>
                <c:pt idx="12645">
                  <c:v>2.96</c:v>
                </c:pt>
                <c:pt idx="12646">
                  <c:v>2.88</c:v>
                </c:pt>
                <c:pt idx="12647">
                  <c:v>2.8200000000000003</c:v>
                </c:pt>
                <c:pt idx="12648">
                  <c:v>2.8800000000000003</c:v>
                </c:pt>
                <c:pt idx="12649">
                  <c:v>2.79</c:v>
                </c:pt>
                <c:pt idx="12650">
                  <c:v>2.82</c:v>
                </c:pt>
                <c:pt idx="12651">
                  <c:v>#N/A</c:v>
                </c:pt>
                <c:pt idx="12652">
                  <c:v>2.77</c:v>
                </c:pt>
                <c:pt idx="12653">
                  <c:v>2.82</c:v>
                </c:pt>
                <c:pt idx="12654">
                  <c:v>2.87</c:v>
                </c:pt>
                <c:pt idx="12655">
                  <c:v>2.8899999999999997</c:v>
                </c:pt>
                <c:pt idx="12656">
                  <c:v>2.91</c:v>
                </c:pt>
                <c:pt idx="12657">
                  <c:v>2.98</c:v>
                </c:pt>
                <c:pt idx="12658">
                  <c:v>2.9</c:v>
                </c:pt>
                <c:pt idx="12659">
                  <c:v>2.81</c:v>
                </c:pt>
                <c:pt idx="12660">
                  <c:v>2.77</c:v>
                </c:pt>
                <c:pt idx="12661">
                  <c:v>2.8000000000000003</c:v>
                </c:pt>
                <c:pt idx="12662">
                  <c:v>2.8</c:v>
                </c:pt>
                <c:pt idx="12663">
                  <c:v>2.7199999999999998</c:v>
                </c:pt>
                <c:pt idx="12664">
                  <c:v>2.78</c:v>
                </c:pt>
                <c:pt idx="12665">
                  <c:v>2.83</c:v>
                </c:pt>
                <c:pt idx="12666">
                  <c:v>2.84</c:v>
                </c:pt>
                <c:pt idx="12667">
                  <c:v>2.89</c:v>
                </c:pt>
                <c:pt idx="12668">
                  <c:v>2.8299999999999996</c:v>
                </c:pt>
                <c:pt idx="12669">
                  <c:v>2.84</c:v>
                </c:pt>
                <c:pt idx="12670">
                  <c:v>2.76</c:v>
                </c:pt>
                <c:pt idx="12671">
                  <c:v>2.8000000000000003</c:v>
                </c:pt>
                <c:pt idx="12672">
                  <c:v>2.75</c:v>
                </c:pt>
                <c:pt idx="12673">
                  <c:v>2.79</c:v>
                </c:pt>
                <c:pt idx="12674">
                  <c:v>2.75</c:v>
                </c:pt>
                <c:pt idx="12675">
                  <c:v>2.6799999999999997</c:v>
                </c:pt>
                <c:pt idx="12676">
                  <c:v>2.6799999999999997</c:v>
                </c:pt>
                <c:pt idx="12677">
                  <c:v>2.61</c:v>
                </c:pt>
                <c:pt idx="12678">
                  <c:v>2.5500000000000003</c:v>
                </c:pt>
                <c:pt idx="12679">
                  <c:v>2.56</c:v>
                </c:pt>
                <c:pt idx="12680">
                  <c:v>2.4900000000000002</c:v>
                </c:pt>
                <c:pt idx="12681">
                  <c:v>2.38</c:v>
                </c:pt>
                <c:pt idx="12682">
                  <c:v>2.44</c:v>
                </c:pt>
                <c:pt idx="12683">
                  <c:v>2.4500000000000002</c:v>
                </c:pt>
                <c:pt idx="12684">
                  <c:v>2.39</c:v>
                </c:pt>
                <c:pt idx="12685">
                  <c:v>2.42</c:v>
                </c:pt>
                <c:pt idx="12686">
                  <c:v>2.41</c:v>
                </c:pt>
                <c:pt idx="12687">
                  <c:v>2.31</c:v>
                </c:pt>
                <c:pt idx="12688">
                  <c:v>2.35</c:v>
                </c:pt>
                <c:pt idx="12689">
                  <c:v>2.31</c:v>
                </c:pt>
                <c:pt idx="12690">
                  <c:v>2.4700000000000002</c:v>
                </c:pt>
                <c:pt idx="12691">
                  <c:v>2.35</c:v>
                </c:pt>
                <c:pt idx="12692">
                  <c:v>2.2600000000000002</c:v>
                </c:pt>
                <c:pt idx="12693">
                  <c:v>2.39</c:v>
                </c:pt>
                <c:pt idx="12694">
                  <c:v>2.44</c:v>
                </c:pt>
                <c:pt idx="12695">
                  <c:v>2.5300000000000002</c:v>
                </c:pt>
                <c:pt idx="12696">
                  <c:v>#N/A</c:v>
                </c:pt>
                <c:pt idx="12697">
                  <c:v>2.4099999999999997</c:v>
                </c:pt>
                <c:pt idx="12698">
                  <c:v>2.4700000000000002</c:v>
                </c:pt>
                <c:pt idx="12699">
                  <c:v>2.59</c:v>
                </c:pt>
                <c:pt idx="12700">
                  <c:v>2.63</c:v>
                </c:pt>
                <c:pt idx="12701">
                  <c:v>2.56</c:v>
                </c:pt>
                <c:pt idx="12702">
                  <c:v>2.4900000000000002</c:v>
                </c:pt>
                <c:pt idx="12703">
                  <c:v>2.5300000000000002</c:v>
                </c:pt>
                <c:pt idx="12704">
                  <c:v>2.56</c:v>
                </c:pt>
                <c:pt idx="12705">
                  <c:v>2.54</c:v>
                </c:pt>
                <c:pt idx="12706">
                  <c:v>2.5100000000000002</c:v>
                </c:pt>
                <c:pt idx="12707">
                  <c:v>2.4099999999999997</c:v>
                </c:pt>
                <c:pt idx="12708">
                  <c:v>2.35</c:v>
                </c:pt>
                <c:pt idx="12709">
                  <c:v>2.36</c:v>
                </c:pt>
                <c:pt idx="12710">
                  <c:v>2.41</c:v>
                </c:pt>
                <c:pt idx="12711">
                  <c:v>2.35</c:v>
                </c:pt>
                <c:pt idx="12712">
                  <c:v>2.29</c:v>
                </c:pt>
                <c:pt idx="12713">
                  <c:v>2.33</c:v>
                </c:pt>
                <c:pt idx="12714">
                  <c:v>2.38</c:v>
                </c:pt>
                <c:pt idx="12715">
                  <c:v>2.34</c:v>
                </c:pt>
                <c:pt idx="12716">
                  <c:v>2.2999999999999998</c:v>
                </c:pt>
                <c:pt idx="12717">
                  <c:v>2.2999999999999998</c:v>
                </c:pt>
                <c:pt idx="12718">
                  <c:v>2.2200000000000002</c:v>
                </c:pt>
                <c:pt idx="12719">
                  <c:v>2.23</c:v>
                </c:pt>
                <c:pt idx="12720">
                  <c:v>2.23</c:v>
                </c:pt>
                <c:pt idx="12721">
                  <c:v>#N/A</c:v>
                </c:pt>
                <c:pt idx="12722">
                  <c:v>2.2599999999999998</c:v>
                </c:pt>
                <c:pt idx="12723">
                  <c:v>2.2799999999999998</c:v>
                </c:pt>
                <c:pt idx="12724">
                  <c:v>2.33</c:v>
                </c:pt>
                <c:pt idx="12725">
                  <c:v>2.3899999999999997</c:v>
                </c:pt>
                <c:pt idx="12726">
                  <c:v>2.33</c:v>
                </c:pt>
                <c:pt idx="12727">
                  <c:v>2.31</c:v>
                </c:pt>
                <c:pt idx="12728">
                  <c:v>2.3199999999999998</c:v>
                </c:pt>
                <c:pt idx="12729">
                  <c:v>2.38</c:v>
                </c:pt>
                <c:pt idx="12730">
                  <c:v>2.4</c:v>
                </c:pt>
                <c:pt idx="12731">
                  <c:v>2.4</c:v>
                </c:pt>
                <c:pt idx="12732">
                  <c:v>2.48</c:v>
                </c:pt>
                <c:pt idx="12733">
                  <c:v>2.56</c:v>
                </c:pt>
                <c:pt idx="12734">
                  <c:v>2.5</c:v>
                </c:pt>
                <c:pt idx="12735">
                  <c:v>2.4299999999999997</c:v>
                </c:pt>
                <c:pt idx="12736">
                  <c:v>2.46</c:v>
                </c:pt>
                <c:pt idx="12737">
                  <c:v>2.4299999999999997</c:v>
                </c:pt>
                <c:pt idx="12738">
                  <c:v>2.4699999999999998</c:v>
                </c:pt>
                <c:pt idx="12739">
                  <c:v>2.34</c:v>
                </c:pt>
                <c:pt idx="12740">
                  <c:v>2.4</c:v>
                </c:pt>
                <c:pt idx="12741">
                  <c:v>2.42</c:v>
                </c:pt>
                <c:pt idx="12742">
                  <c:v>2.5500000000000003</c:v>
                </c:pt>
                <c:pt idx="12743">
                  <c:v>2.48</c:v>
                </c:pt>
                <c:pt idx="12744">
                  <c:v>#N/A</c:v>
                </c:pt>
                <c:pt idx="12745">
                  <c:v>2.57</c:v>
                </c:pt>
                <c:pt idx="12746">
                  <c:v>2.71</c:v>
                </c:pt>
                <c:pt idx="12747">
                  <c:v>2.64</c:v>
                </c:pt>
                <c:pt idx="12748">
                  <c:v>2.69</c:v>
                </c:pt>
                <c:pt idx="12749">
                  <c:v>2.6999999999999997</c:v>
                </c:pt>
                <c:pt idx="12750">
                  <c:v>2.67</c:v>
                </c:pt>
                <c:pt idx="12751">
                  <c:v>2.61</c:v>
                </c:pt>
                <c:pt idx="12752">
                  <c:v>2.57</c:v>
                </c:pt>
                <c:pt idx="12753">
                  <c:v>2.73</c:v>
                </c:pt>
                <c:pt idx="12754">
                  <c:v>#N/A</c:v>
                </c:pt>
                <c:pt idx="12755">
                  <c:v>2.67</c:v>
                </c:pt>
                <c:pt idx="12756">
                  <c:v>2.6399999999999997</c:v>
                </c:pt>
                <c:pt idx="12757">
                  <c:v>2.61</c:v>
                </c:pt>
                <c:pt idx="12758">
                  <c:v>2.77</c:v>
                </c:pt>
                <c:pt idx="12759">
                  <c:v>2.82</c:v>
                </c:pt>
                <c:pt idx="12760">
                  <c:v>2.8499999999999996</c:v>
                </c:pt>
                <c:pt idx="12761">
                  <c:v>2.77</c:v>
                </c:pt>
                <c:pt idx="12762">
                  <c:v>2.98</c:v>
                </c:pt>
                <c:pt idx="12763">
                  <c:v>3.09</c:v>
                </c:pt>
                <c:pt idx="12764">
                  <c:v>3.07</c:v>
                </c:pt>
                <c:pt idx="12765">
                  <c:v>3.1599999999999997</c:v>
                </c:pt>
                <c:pt idx="12766">
                  <c:v>3.12</c:v>
                </c:pt>
                <c:pt idx="12767">
                  <c:v>3.3000000000000003</c:v>
                </c:pt>
                <c:pt idx="12768">
                  <c:v>3.3299999999999996</c:v>
                </c:pt>
                <c:pt idx="12769">
                  <c:v>3.27</c:v>
                </c:pt>
                <c:pt idx="12770">
                  <c:v>3.13</c:v>
                </c:pt>
                <c:pt idx="12771">
                  <c:v>3.15</c:v>
                </c:pt>
                <c:pt idx="12772">
                  <c:v>3.15</c:v>
                </c:pt>
                <c:pt idx="12773">
                  <c:v>3.17</c:v>
                </c:pt>
                <c:pt idx="12774">
                  <c:v>3.22</c:v>
                </c:pt>
                <c:pt idx="12775">
                  <c:v>#N/A</c:v>
                </c:pt>
                <c:pt idx="12776">
                  <c:v>3.17</c:v>
                </c:pt>
                <c:pt idx="12777">
                  <c:v>3.32</c:v>
                </c:pt>
                <c:pt idx="12778">
                  <c:v>3.17</c:v>
                </c:pt>
                <c:pt idx="12779">
                  <c:v>3.19</c:v>
                </c:pt>
                <c:pt idx="12780">
                  <c:v>3.17</c:v>
                </c:pt>
                <c:pt idx="12781">
                  <c:v>3.17</c:v>
                </c:pt>
                <c:pt idx="12782">
                  <c:v>3.1799999999999997</c:v>
                </c:pt>
                <c:pt idx="12783">
                  <c:v>3.32</c:v>
                </c:pt>
                <c:pt idx="12784">
                  <c:v>3.27</c:v>
                </c:pt>
                <c:pt idx="12785">
                  <c:v>3.17</c:v>
                </c:pt>
                <c:pt idx="12786">
                  <c:v>3.15</c:v>
                </c:pt>
                <c:pt idx="12787">
                  <c:v>3.2</c:v>
                </c:pt>
                <c:pt idx="12788">
                  <c:v>3.2399999999999998</c:v>
                </c:pt>
                <c:pt idx="12789">
                  <c:v>3.1799999999999997</c:v>
                </c:pt>
                <c:pt idx="12790">
                  <c:v>3.19</c:v>
                </c:pt>
                <c:pt idx="12791">
                  <c:v>#N/A</c:v>
                </c:pt>
                <c:pt idx="12792">
                  <c:v>3.2</c:v>
                </c:pt>
                <c:pt idx="12793">
                  <c:v>3.19</c:v>
                </c:pt>
                <c:pt idx="12794">
                  <c:v>3.29</c:v>
                </c:pt>
                <c:pt idx="12795">
                  <c:v>3.27</c:v>
                </c:pt>
                <c:pt idx="12796">
                  <c:v>3.25</c:v>
                </c:pt>
                <c:pt idx="12797">
                  <c:v>3.18</c:v>
                </c:pt>
                <c:pt idx="12798">
                  <c:v>3.2800000000000002</c:v>
                </c:pt>
                <c:pt idx="12799">
                  <c:v>3.25</c:v>
                </c:pt>
                <c:pt idx="12800">
                  <c:v>3.19</c:v>
                </c:pt>
                <c:pt idx="12801">
                  <c:v>3.25</c:v>
                </c:pt>
                <c:pt idx="12802">
                  <c:v>3.3</c:v>
                </c:pt>
                <c:pt idx="12803">
                  <c:v>3.34</c:v>
                </c:pt>
                <c:pt idx="12804">
                  <c:v>3.41</c:v>
                </c:pt>
                <c:pt idx="12805">
                  <c:v>3.5100000000000002</c:v>
                </c:pt>
                <c:pt idx="12806">
                  <c:v>3.5100000000000002</c:v>
                </c:pt>
                <c:pt idx="12807">
                  <c:v>3.59</c:v>
                </c:pt>
                <c:pt idx="12808">
                  <c:v>3.5</c:v>
                </c:pt>
                <c:pt idx="12809">
                  <c:v>3.5500000000000003</c:v>
                </c:pt>
                <c:pt idx="12810">
                  <c:v>3.49</c:v>
                </c:pt>
                <c:pt idx="12811">
                  <c:v>3.47</c:v>
                </c:pt>
                <c:pt idx="12812">
                  <c:v>3.4499999999999997</c:v>
                </c:pt>
                <c:pt idx="12813">
                  <c:v>3.47</c:v>
                </c:pt>
                <c:pt idx="12814">
                  <c:v>3.43</c:v>
                </c:pt>
                <c:pt idx="12815">
                  <c:v>3.44</c:v>
                </c:pt>
                <c:pt idx="12816">
                  <c:v>#N/A</c:v>
                </c:pt>
                <c:pt idx="12817">
                  <c:v>3.31</c:v>
                </c:pt>
                <c:pt idx="12818">
                  <c:v>3.3400000000000003</c:v>
                </c:pt>
                <c:pt idx="12819">
                  <c:v>3.31</c:v>
                </c:pt>
                <c:pt idx="12820">
                  <c:v>3.27</c:v>
                </c:pt>
                <c:pt idx="12821">
                  <c:v>3.26</c:v>
                </c:pt>
                <c:pt idx="12822">
                  <c:v>3.2600000000000002</c:v>
                </c:pt>
                <c:pt idx="12823">
                  <c:v>3.3</c:v>
                </c:pt>
                <c:pt idx="12824">
                  <c:v>3.43</c:v>
                </c:pt>
                <c:pt idx="12825">
                  <c:v>3.3400000000000003</c:v>
                </c:pt>
                <c:pt idx="12826">
                  <c:v>3.3699999999999997</c:v>
                </c:pt>
                <c:pt idx="12827">
                  <c:v>3.42</c:v>
                </c:pt>
                <c:pt idx="12828">
                  <c:v>3.34</c:v>
                </c:pt>
                <c:pt idx="12829">
                  <c:v>3.23</c:v>
                </c:pt>
                <c:pt idx="12830">
                  <c:v>3.27</c:v>
                </c:pt>
                <c:pt idx="12831">
                  <c:v>3.2199999999999998</c:v>
                </c:pt>
                <c:pt idx="12832">
                  <c:v>3.19</c:v>
                </c:pt>
                <c:pt idx="12833">
                  <c:v>3.08</c:v>
                </c:pt>
                <c:pt idx="12834">
                  <c:v>3.11</c:v>
                </c:pt>
                <c:pt idx="12835">
                  <c:v>3.13</c:v>
                </c:pt>
                <c:pt idx="12836">
                  <c:v>3.1999999999999997</c:v>
                </c:pt>
                <c:pt idx="12837">
                  <c:v>3.1999999999999997</c:v>
                </c:pt>
                <c:pt idx="12838">
                  <c:v>3.2199999999999998</c:v>
                </c:pt>
                <c:pt idx="12839">
                  <c:v>3.29</c:v>
                </c:pt>
                <c:pt idx="12840">
                  <c:v>3.33</c:v>
                </c:pt>
                <c:pt idx="12841">
                  <c:v>3.3400000000000003</c:v>
                </c:pt>
                <c:pt idx="12842">
                  <c:v>3.37</c:v>
                </c:pt>
                <c:pt idx="12843">
                  <c:v>3.3400000000000003</c:v>
                </c:pt>
                <c:pt idx="12844">
                  <c:v>3.37</c:v>
                </c:pt>
                <c:pt idx="12845">
                  <c:v>3.35</c:v>
                </c:pt>
                <c:pt idx="12846">
                  <c:v>3.3600000000000003</c:v>
                </c:pt>
                <c:pt idx="12847">
                  <c:v>3.41</c:v>
                </c:pt>
                <c:pt idx="12848">
                  <c:v>3.46</c:v>
                </c:pt>
                <c:pt idx="12849">
                  <c:v>3.48</c:v>
                </c:pt>
                <c:pt idx="12850">
                  <c:v>3.5</c:v>
                </c:pt>
                <c:pt idx="12851">
                  <c:v>3.5</c:v>
                </c:pt>
                <c:pt idx="12852">
                  <c:v>3.44</c:v>
                </c:pt>
                <c:pt idx="12853">
                  <c:v>3.41</c:v>
                </c:pt>
                <c:pt idx="12854">
                  <c:v>3.42</c:v>
                </c:pt>
                <c:pt idx="12855">
                  <c:v>3.31</c:v>
                </c:pt>
                <c:pt idx="12856">
                  <c:v>3.3</c:v>
                </c:pt>
                <c:pt idx="12857">
                  <c:v>3.2800000000000002</c:v>
                </c:pt>
                <c:pt idx="12858">
                  <c:v>3.33</c:v>
                </c:pt>
                <c:pt idx="12859">
                  <c:v>3.32</c:v>
                </c:pt>
                <c:pt idx="12860">
                  <c:v>#N/A</c:v>
                </c:pt>
                <c:pt idx="12861">
                  <c:v>3.29</c:v>
                </c:pt>
                <c:pt idx="12862">
                  <c:v>3.25</c:v>
                </c:pt>
                <c:pt idx="12863">
                  <c:v>3.3000000000000003</c:v>
                </c:pt>
                <c:pt idx="12864">
                  <c:v>3.25</c:v>
                </c:pt>
                <c:pt idx="12865">
                  <c:v>3.23</c:v>
                </c:pt>
                <c:pt idx="12866">
                  <c:v>3.22</c:v>
                </c:pt>
                <c:pt idx="12867">
                  <c:v>3.19</c:v>
                </c:pt>
                <c:pt idx="12868">
                  <c:v>3.16</c:v>
                </c:pt>
                <c:pt idx="12869">
                  <c:v>3.0900000000000003</c:v>
                </c:pt>
                <c:pt idx="12870">
                  <c:v>3.1</c:v>
                </c:pt>
                <c:pt idx="12871">
                  <c:v>3.08</c:v>
                </c:pt>
                <c:pt idx="12872">
                  <c:v>3.14</c:v>
                </c:pt>
                <c:pt idx="12873">
                  <c:v>3.1</c:v>
                </c:pt>
                <c:pt idx="12874">
                  <c:v>3.1300000000000003</c:v>
                </c:pt>
                <c:pt idx="12875">
                  <c:v>3.0900000000000003</c:v>
                </c:pt>
                <c:pt idx="12876">
                  <c:v>3.05</c:v>
                </c:pt>
                <c:pt idx="12877">
                  <c:v>3.0300000000000002</c:v>
                </c:pt>
                <c:pt idx="12878">
                  <c:v>3.08</c:v>
                </c:pt>
                <c:pt idx="12879">
                  <c:v>3.08</c:v>
                </c:pt>
                <c:pt idx="12880">
                  <c:v>3.05</c:v>
                </c:pt>
                <c:pt idx="12881">
                  <c:v>3.03</c:v>
                </c:pt>
                <c:pt idx="12882">
                  <c:v>3.02</c:v>
                </c:pt>
                <c:pt idx="12883">
                  <c:v>3.04</c:v>
                </c:pt>
                <c:pt idx="12884">
                  <c:v>2.98</c:v>
                </c:pt>
                <c:pt idx="12885">
                  <c:v>2.9699999999999998</c:v>
                </c:pt>
                <c:pt idx="12886">
                  <c:v>#N/A</c:v>
                </c:pt>
                <c:pt idx="12887">
                  <c:v>2.9499999999999997</c:v>
                </c:pt>
                <c:pt idx="12888">
                  <c:v>2.86</c:v>
                </c:pt>
                <c:pt idx="12889">
                  <c:v>2.94</c:v>
                </c:pt>
                <c:pt idx="12890">
                  <c:v>2.8800000000000003</c:v>
                </c:pt>
                <c:pt idx="12891">
                  <c:v>2.9099999999999997</c:v>
                </c:pt>
                <c:pt idx="12892">
                  <c:v>2.92</c:v>
                </c:pt>
                <c:pt idx="12893">
                  <c:v>2.89</c:v>
                </c:pt>
                <c:pt idx="12894">
                  <c:v>2.92</c:v>
                </c:pt>
                <c:pt idx="12895">
                  <c:v>2.9000000000000004</c:v>
                </c:pt>
                <c:pt idx="12896">
                  <c:v>2.9</c:v>
                </c:pt>
                <c:pt idx="12897">
                  <c:v>3.01</c:v>
                </c:pt>
                <c:pt idx="12898">
                  <c:v>2.88</c:v>
                </c:pt>
                <c:pt idx="12899">
                  <c:v>2.83</c:v>
                </c:pt>
                <c:pt idx="12900">
                  <c:v>2.84</c:v>
                </c:pt>
                <c:pt idx="12901">
                  <c:v>2.8800000000000003</c:v>
                </c:pt>
                <c:pt idx="12902">
                  <c:v>2.9000000000000004</c:v>
                </c:pt>
                <c:pt idx="12903">
                  <c:v>2.92</c:v>
                </c:pt>
                <c:pt idx="12904">
                  <c:v>2.85</c:v>
                </c:pt>
                <c:pt idx="12905">
                  <c:v>2.8</c:v>
                </c:pt>
                <c:pt idx="12906">
                  <c:v>2.87</c:v>
                </c:pt>
                <c:pt idx="12907">
                  <c:v>2.9699999999999998</c:v>
                </c:pt>
                <c:pt idx="12908">
                  <c:v>3.0700000000000003</c:v>
                </c:pt>
                <c:pt idx="12909">
                  <c:v>3.1100000000000003</c:v>
                </c:pt>
                <c:pt idx="12910">
                  <c:v>3.14</c:v>
                </c:pt>
                <c:pt idx="12911">
                  <c:v>#N/A</c:v>
                </c:pt>
                <c:pt idx="12912">
                  <c:v>3.08</c:v>
                </c:pt>
                <c:pt idx="12913">
                  <c:v>3.0500000000000003</c:v>
                </c:pt>
                <c:pt idx="12914">
                  <c:v>3.1</c:v>
                </c:pt>
                <c:pt idx="12915">
                  <c:v>2.96</c:v>
                </c:pt>
                <c:pt idx="12916">
                  <c:v>2.87</c:v>
                </c:pt>
                <c:pt idx="12917">
                  <c:v>2.86</c:v>
                </c:pt>
                <c:pt idx="12918">
                  <c:v>2.86</c:v>
                </c:pt>
                <c:pt idx="12919">
                  <c:v>2.92</c:v>
                </c:pt>
                <c:pt idx="12920">
                  <c:v>2.88</c:v>
                </c:pt>
                <c:pt idx="12921">
                  <c:v>2.88</c:v>
                </c:pt>
                <c:pt idx="12922">
                  <c:v>2.85</c:v>
                </c:pt>
                <c:pt idx="12923">
                  <c:v>2.9</c:v>
                </c:pt>
                <c:pt idx="12924">
                  <c:v>2.9699999999999998</c:v>
                </c:pt>
                <c:pt idx="12925">
                  <c:v>2.93</c:v>
                </c:pt>
                <c:pt idx="12926">
                  <c:v>2.9699999999999998</c:v>
                </c:pt>
                <c:pt idx="12927">
                  <c:v>2.93</c:v>
                </c:pt>
                <c:pt idx="12928">
                  <c:v>2.94</c:v>
                </c:pt>
                <c:pt idx="12929">
                  <c:v>2.9</c:v>
                </c:pt>
                <c:pt idx="12930">
                  <c:v>2.71</c:v>
                </c:pt>
                <c:pt idx="12931">
                  <c:v>2.6</c:v>
                </c:pt>
                <c:pt idx="12932">
                  <c:v>2.5</c:v>
                </c:pt>
                <c:pt idx="12933">
                  <c:v>2.52</c:v>
                </c:pt>
                <c:pt idx="12934">
                  <c:v>2.3800000000000003</c:v>
                </c:pt>
                <c:pt idx="12935">
                  <c:v>2.5</c:v>
                </c:pt>
                <c:pt idx="12936">
                  <c:v>2.29</c:v>
                </c:pt>
                <c:pt idx="12937">
                  <c:v>2.1</c:v>
                </c:pt>
                <c:pt idx="12938">
                  <c:v>2.0699999999999998</c:v>
                </c:pt>
                <c:pt idx="12939">
                  <c:v>2.25</c:v>
                </c:pt>
                <c:pt idx="12940">
                  <c:v>2.14</c:v>
                </c:pt>
                <c:pt idx="12941">
                  <c:v>2.19</c:v>
                </c:pt>
                <c:pt idx="12942">
                  <c:v>2.14</c:v>
                </c:pt>
                <c:pt idx="12943">
                  <c:v>2.08</c:v>
                </c:pt>
                <c:pt idx="12944">
                  <c:v>1.99</c:v>
                </c:pt>
                <c:pt idx="12945">
                  <c:v>1.9799999999999998</c:v>
                </c:pt>
                <c:pt idx="12946">
                  <c:v>2.0100000000000002</c:v>
                </c:pt>
                <c:pt idx="12947">
                  <c:v>2.0699999999999998</c:v>
                </c:pt>
                <c:pt idx="12948">
                  <c:v>2.21</c:v>
                </c:pt>
                <c:pt idx="12949">
                  <c:v>2.15</c:v>
                </c:pt>
                <c:pt idx="12950">
                  <c:v>2.1</c:v>
                </c:pt>
                <c:pt idx="12951">
                  <c:v>2.19</c:v>
                </c:pt>
                <c:pt idx="12952">
                  <c:v>2.11</c:v>
                </c:pt>
                <c:pt idx="12953">
                  <c:v>2.15</c:v>
                </c:pt>
                <c:pt idx="12954">
                  <c:v>2.0699999999999998</c:v>
                </c:pt>
                <c:pt idx="12955">
                  <c:v>1.94</c:v>
                </c:pt>
                <c:pt idx="12956">
                  <c:v>#N/A</c:v>
                </c:pt>
                <c:pt idx="12957">
                  <c:v>1.89</c:v>
                </c:pt>
                <c:pt idx="12958">
                  <c:v>1.9599999999999997</c:v>
                </c:pt>
                <c:pt idx="12959">
                  <c:v>1.91</c:v>
                </c:pt>
                <c:pt idx="12960">
                  <c:v>1.8399999999999999</c:v>
                </c:pt>
                <c:pt idx="12961">
                  <c:v>1.8499999999999999</c:v>
                </c:pt>
                <c:pt idx="12962">
                  <c:v>1.91</c:v>
                </c:pt>
                <c:pt idx="12963">
                  <c:v>1.9499999999999997</c:v>
                </c:pt>
                <c:pt idx="12964">
                  <c:v>1.9999999999999998</c:v>
                </c:pt>
                <c:pt idx="12965">
                  <c:v>1.99</c:v>
                </c:pt>
                <c:pt idx="12966">
                  <c:v>1.88</c:v>
                </c:pt>
                <c:pt idx="12967">
                  <c:v>1.8599999999999999</c:v>
                </c:pt>
                <c:pt idx="12968">
                  <c:v>1.7999999999999998</c:v>
                </c:pt>
                <c:pt idx="12969">
                  <c:v>1.64</c:v>
                </c:pt>
                <c:pt idx="12970">
                  <c:v>1.76</c:v>
                </c:pt>
                <c:pt idx="12971">
                  <c:v>1.8299999999999998</c:v>
                </c:pt>
                <c:pt idx="12972">
                  <c:v>1.92</c:v>
                </c:pt>
                <c:pt idx="12973">
                  <c:v>1.9499999999999997</c:v>
                </c:pt>
                <c:pt idx="12974">
                  <c:v>1.91</c:v>
                </c:pt>
                <c:pt idx="12975">
                  <c:v>1.8599999999999999</c:v>
                </c:pt>
                <c:pt idx="12976">
                  <c:v>1.72</c:v>
                </c:pt>
                <c:pt idx="12977">
                  <c:v>1.74</c:v>
                </c:pt>
                <c:pt idx="12978">
                  <c:v>1.8499999999999999</c:v>
                </c:pt>
                <c:pt idx="12979">
                  <c:v>1.9399999999999997</c:v>
                </c:pt>
                <c:pt idx="12980">
                  <c:v>2.0300000000000002</c:v>
                </c:pt>
                <c:pt idx="12981">
                  <c:v>#N/A</c:v>
                </c:pt>
                <c:pt idx="12982">
                  <c:v>2.1100000000000003</c:v>
                </c:pt>
                <c:pt idx="12983">
                  <c:v>2.1700000000000004</c:v>
                </c:pt>
                <c:pt idx="12984">
                  <c:v>2.12</c:v>
                </c:pt>
                <c:pt idx="12985">
                  <c:v>2.19</c:v>
                </c:pt>
                <c:pt idx="12986">
                  <c:v>2.1100000000000003</c:v>
                </c:pt>
                <c:pt idx="12987">
                  <c:v>2.12</c:v>
                </c:pt>
                <c:pt idx="12988">
                  <c:v>2.1100000000000003</c:v>
                </c:pt>
                <c:pt idx="12989">
                  <c:v>2.1300000000000003</c:v>
                </c:pt>
                <c:pt idx="12990">
                  <c:v>2.16</c:v>
                </c:pt>
                <c:pt idx="12991">
                  <c:v>2.1800000000000002</c:v>
                </c:pt>
                <c:pt idx="12992">
                  <c:v>2.0700000000000003</c:v>
                </c:pt>
                <c:pt idx="12993">
                  <c:v>2.15</c:v>
                </c:pt>
                <c:pt idx="12994">
                  <c:v>2.35</c:v>
                </c:pt>
                <c:pt idx="12995">
                  <c:v>2.27</c:v>
                </c:pt>
                <c:pt idx="12996">
                  <c:v>2.08</c:v>
                </c:pt>
                <c:pt idx="12997">
                  <c:v>1.9299999999999997</c:v>
                </c:pt>
                <c:pt idx="12998">
                  <c:v>1.9499999999999997</c:v>
                </c:pt>
                <c:pt idx="12999">
                  <c:v>1.9999999999999998</c:v>
                </c:pt>
                <c:pt idx="13000">
                  <c:v>1.98</c:v>
                </c:pt>
                <c:pt idx="13001">
                  <c:v>1.96</c:v>
                </c:pt>
                <c:pt idx="13002">
                  <c:v>2.02</c:v>
                </c:pt>
                <c:pt idx="13003">
                  <c:v>1.92</c:v>
                </c:pt>
                <c:pt idx="13004">
                  <c:v>1.96</c:v>
                </c:pt>
                <c:pt idx="13005">
                  <c:v>#N/A</c:v>
                </c:pt>
                <c:pt idx="13006">
                  <c:v>1.96</c:v>
                </c:pt>
                <c:pt idx="13007">
                  <c:v>1.97</c:v>
                </c:pt>
                <c:pt idx="13008">
                  <c:v>1.9299999999999997</c:v>
                </c:pt>
                <c:pt idx="13009">
                  <c:v>1.88</c:v>
                </c:pt>
                <c:pt idx="13010">
                  <c:v>1.9299999999999997</c:v>
                </c:pt>
                <c:pt idx="13011">
                  <c:v>1.89</c:v>
                </c:pt>
                <c:pt idx="13012">
                  <c:v>1.8599999999999999</c:v>
                </c:pt>
                <c:pt idx="13013">
                  <c:v>1.7999999999999998</c:v>
                </c:pt>
                <c:pt idx="13014">
                  <c:v>#N/A</c:v>
                </c:pt>
                <c:pt idx="13015">
                  <c:v>1.9</c:v>
                </c:pt>
                <c:pt idx="13016">
                  <c:v>1.89</c:v>
                </c:pt>
                <c:pt idx="13017">
                  <c:v>1.92</c:v>
                </c:pt>
                <c:pt idx="13018">
                  <c:v>1.98</c:v>
                </c:pt>
                <c:pt idx="13019">
                  <c:v>2.0299999999999998</c:v>
                </c:pt>
                <c:pt idx="13020">
                  <c:v>1.9699999999999998</c:v>
                </c:pt>
                <c:pt idx="13021">
                  <c:v>1.96</c:v>
                </c:pt>
                <c:pt idx="13022">
                  <c:v>2</c:v>
                </c:pt>
                <c:pt idx="13023">
                  <c:v>1.94</c:v>
                </c:pt>
                <c:pt idx="13024">
                  <c:v>1.92</c:v>
                </c:pt>
                <c:pt idx="13025">
                  <c:v>1.9999999999999998</c:v>
                </c:pt>
                <c:pt idx="13026">
                  <c:v>1.9599999999999997</c:v>
                </c:pt>
                <c:pt idx="13027">
                  <c:v>1.89</c:v>
                </c:pt>
                <c:pt idx="13028">
                  <c:v>1.8499999999999999</c:v>
                </c:pt>
                <c:pt idx="13029">
                  <c:v>1.8499999999999999</c:v>
                </c:pt>
                <c:pt idx="13030">
                  <c:v>1.79</c:v>
                </c:pt>
                <c:pt idx="13031">
                  <c:v>1.75</c:v>
                </c:pt>
                <c:pt idx="13032">
                  <c:v>1.8699999999999999</c:v>
                </c:pt>
                <c:pt idx="13033">
                  <c:v>1.91</c:v>
                </c:pt>
                <c:pt idx="13034">
                  <c:v>1.9</c:v>
                </c:pt>
                <c:pt idx="13035">
                  <c:v>1.9499999999999997</c:v>
                </c:pt>
                <c:pt idx="13036">
                  <c:v>#N/A</c:v>
                </c:pt>
                <c:pt idx="13037">
                  <c:v>1.95</c:v>
                </c:pt>
                <c:pt idx="13038">
                  <c:v>1.8599999999999999</c:v>
                </c:pt>
                <c:pt idx="13039">
                  <c:v>1.8399999999999999</c:v>
                </c:pt>
                <c:pt idx="13040">
                  <c:v>1.8499999999999999</c:v>
                </c:pt>
                <c:pt idx="13041">
                  <c:v>#N/A</c:v>
                </c:pt>
                <c:pt idx="13042">
                  <c:v>1.9</c:v>
                </c:pt>
                <c:pt idx="13043">
                  <c:v>1.93</c:v>
                </c:pt>
                <c:pt idx="13044">
                  <c:v>1.95</c:v>
                </c:pt>
                <c:pt idx="13045">
                  <c:v>1.91</c:v>
                </c:pt>
                <c:pt idx="13046">
                  <c:v>1.9</c:v>
                </c:pt>
                <c:pt idx="13047">
                  <c:v>1.92</c:v>
                </c:pt>
                <c:pt idx="13048">
                  <c:v>1.8499999999999999</c:v>
                </c:pt>
                <c:pt idx="13049">
                  <c:v>1.8599999999999999</c:v>
                </c:pt>
                <c:pt idx="13050">
                  <c:v>1.7999999999999998</c:v>
                </c:pt>
                <c:pt idx="13051">
                  <c:v>#N/A</c:v>
                </c:pt>
                <c:pt idx="13052">
                  <c:v>1.78</c:v>
                </c:pt>
                <c:pt idx="13053">
                  <c:v>1.8299999999999998</c:v>
                </c:pt>
                <c:pt idx="13054">
                  <c:v>1.9099999999999997</c:v>
                </c:pt>
                <c:pt idx="13055">
                  <c:v>1.9599999999999997</c:v>
                </c:pt>
                <c:pt idx="13056">
                  <c:v>1.9999999999999998</c:v>
                </c:pt>
                <c:pt idx="13057">
                  <c:v>1.99</c:v>
                </c:pt>
                <c:pt idx="13058">
                  <c:v>1.9299999999999997</c:v>
                </c:pt>
                <c:pt idx="13059">
                  <c:v>1.88</c:v>
                </c:pt>
                <c:pt idx="13060">
                  <c:v>1.8399999999999999</c:v>
                </c:pt>
                <c:pt idx="13061">
                  <c:v>1.78</c:v>
                </c:pt>
                <c:pt idx="13062">
                  <c:v>1.72</c:v>
                </c:pt>
                <c:pt idx="13063">
                  <c:v>1.76</c:v>
                </c:pt>
                <c:pt idx="13064">
                  <c:v>1.75</c:v>
                </c:pt>
                <c:pt idx="13065">
                  <c:v>1.8599999999999999</c:v>
                </c:pt>
                <c:pt idx="13066">
                  <c:v>1.8199999999999998</c:v>
                </c:pt>
                <c:pt idx="13067">
                  <c:v>1.89</c:v>
                </c:pt>
                <c:pt idx="13068">
                  <c:v>1.8999999999999997</c:v>
                </c:pt>
                <c:pt idx="13069">
                  <c:v>1.93</c:v>
                </c:pt>
                <c:pt idx="13070">
                  <c:v>1.8399999999999999</c:v>
                </c:pt>
                <c:pt idx="13071">
                  <c:v>1.87</c:v>
                </c:pt>
                <c:pt idx="13072">
                  <c:v>1.7999999999999998</c:v>
                </c:pt>
                <c:pt idx="13073">
                  <c:v>1.81</c:v>
                </c:pt>
                <c:pt idx="13074">
                  <c:v>1.88</c:v>
                </c:pt>
                <c:pt idx="13075">
                  <c:v>1.9199999999999997</c:v>
                </c:pt>
                <c:pt idx="13076">
                  <c:v>#N/A</c:v>
                </c:pt>
                <c:pt idx="13077">
                  <c:v>1.9499999999999997</c:v>
                </c:pt>
                <c:pt idx="13078">
                  <c:v>1.9299999999999997</c:v>
                </c:pt>
                <c:pt idx="13079">
                  <c:v>1.91</c:v>
                </c:pt>
                <c:pt idx="13080">
                  <c:v>1.89</c:v>
                </c:pt>
                <c:pt idx="13081">
                  <c:v>1.8199999999999998</c:v>
                </c:pt>
                <c:pt idx="13082">
                  <c:v>1.8399999999999999</c:v>
                </c:pt>
                <c:pt idx="13083">
                  <c:v>1.88</c:v>
                </c:pt>
                <c:pt idx="13084">
                  <c:v>1.9199999999999997</c:v>
                </c:pt>
                <c:pt idx="13085">
                  <c:v>1.88</c:v>
                </c:pt>
                <c:pt idx="13086">
                  <c:v>1.89</c:v>
                </c:pt>
                <c:pt idx="13087">
                  <c:v>1.8499999999999999</c:v>
                </c:pt>
                <c:pt idx="13088">
                  <c:v>1.8699999999999999</c:v>
                </c:pt>
                <c:pt idx="13089">
                  <c:v>1.9199999999999997</c:v>
                </c:pt>
                <c:pt idx="13090">
                  <c:v>1.92</c:v>
                </c:pt>
                <c:pt idx="13091">
                  <c:v>1.92</c:v>
                </c:pt>
                <c:pt idx="13092">
                  <c:v>2.02</c:v>
                </c:pt>
                <c:pt idx="13093">
                  <c:v>2.16</c:v>
                </c:pt>
                <c:pt idx="13094">
                  <c:v>2.15</c:v>
                </c:pt>
                <c:pt idx="13095">
                  <c:v>2.16</c:v>
                </c:pt>
                <c:pt idx="13096">
                  <c:v>2.2400000000000002</c:v>
                </c:pt>
                <c:pt idx="13097">
                  <c:v>2.23</c:v>
                </c:pt>
                <c:pt idx="13098">
                  <c:v>2.16</c:v>
                </c:pt>
                <c:pt idx="13099">
                  <c:v>2.15</c:v>
                </c:pt>
                <c:pt idx="13100">
                  <c:v>2.11</c:v>
                </c:pt>
                <c:pt idx="13101">
                  <c:v>2.1199999999999997</c:v>
                </c:pt>
                <c:pt idx="13102">
                  <c:v>2.06</c:v>
                </c:pt>
                <c:pt idx="13103">
                  <c:v>2.08</c:v>
                </c:pt>
                <c:pt idx="13104">
                  <c:v>2.0500000000000003</c:v>
                </c:pt>
                <c:pt idx="13105">
                  <c:v>2.14</c:v>
                </c:pt>
                <c:pt idx="13106">
                  <c:v>2.0700000000000003</c:v>
                </c:pt>
                <c:pt idx="13107">
                  <c:v>2.15</c:v>
                </c:pt>
                <c:pt idx="13108">
                  <c:v>2.1</c:v>
                </c:pt>
                <c:pt idx="13109">
                  <c:v>2.04</c:v>
                </c:pt>
                <c:pt idx="13110">
                  <c:v>1.9499999999999997</c:v>
                </c:pt>
                <c:pt idx="13111">
                  <c:v>1.9000000000000001</c:v>
                </c:pt>
                <c:pt idx="13112">
                  <c:v>1.8599999999999999</c:v>
                </c:pt>
                <c:pt idx="13113">
                  <c:v>1.89</c:v>
                </c:pt>
                <c:pt idx="13114">
                  <c:v>1.9300000000000002</c:v>
                </c:pt>
                <c:pt idx="13115">
                  <c:v>1.87</c:v>
                </c:pt>
                <c:pt idx="13116">
                  <c:v>1.85</c:v>
                </c:pt>
                <c:pt idx="13117">
                  <c:v>1.8699999999999999</c:v>
                </c:pt>
                <c:pt idx="13118">
                  <c:v>1.85</c:v>
                </c:pt>
                <c:pt idx="13119">
                  <c:v>1.85</c:v>
                </c:pt>
                <c:pt idx="13120">
                  <c:v>1.87</c:v>
                </c:pt>
                <c:pt idx="13121">
                  <c:v>1.83</c:v>
                </c:pt>
                <c:pt idx="13122">
                  <c:v>1.8599999999999999</c:v>
                </c:pt>
                <c:pt idx="13123">
                  <c:v>1.8599999999999999</c:v>
                </c:pt>
                <c:pt idx="13124">
                  <c:v>1.8399999999999999</c:v>
                </c:pt>
                <c:pt idx="13125">
                  <c:v>1.83</c:v>
                </c:pt>
                <c:pt idx="13126">
                  <c:v>1.79</c:v>
                </c:pt>
                <c:pt idx="13127">
                  <c:v>1.82</c:v>
                </c:pt>
                <c:pt idx="13128">
                  <c:v>1.81</c:v>
                </c:pt>
                <c:pt idx="13129">
                  <c:v>1.81</c:v>
                </c:pt>
                <c:pt idx="13130">
                  <c:v>1.75</c:v>
                </c:pt>
                <c:pt idx="13131">
                  <c:v>1.76</c:v>
                </c:pt>
                <c:pt idx="13132">
                  <c:v>1.72</c:v>
                </c:pt>
                <c:pt idx="13133">
                  <c:v>1.7200000000000002</c:v>
                </c:pt>
                <c:pt idx="13134">
                  <c:v>1.74</c:v>
                </c:pt>
                <c:pt idx="13135">
                  <c:v>1.6900000000000002</c:v>
                </c:pt>
                <c:pt idx="13136">
                  <c:v>1.62</c:v>
                </c:pt>
                <c:pt idx="13137">
                  <c:v>1.6</c:v>
                </c:pt>
                <c:pt idx="13138">
                  <c:v>1.6</c:v>
                </c:pt>
                <c:pt idx="13139">
                  <c:v>1.54</c:v>
                </c:pt>
                <c:pt idx="13140">
                  <c:v>1.55</c:v>
                </c:pt>
                <c:pt idx="13141">
                  <c:v>1.59</c:v>
                </c:pt>
                <c:pt idx="13142">
                  <c:v>1.6300000000000001</c:v>
                </c:pt>
                <c:pt idx="13143">
                  <c:v>1.58</c:v>
                </c:pt>
                <c:pt idx="13144">
                  <c:v>1.62</c:v>
                </c:pt>
                <c:pt idx="13145">
                  <c:v>1.6</c:v>
                </c:pt>
                <c:pt idx="13146">
                  <c:v>#N/A</c:v>
                </c:pt>
                <c:pt idx="13147">
                  <c:v>1.58</c:v>
                </c:pt>
                <c:pt idx="13148">
                  <c:v>1.47</c:v>
                </c:pt>
                <c:pt idx="13149">
                  <c:v>1.4300000000000002</c:v>
                </c:pt>
                <c:pt idx="13150">
                  <c:v>1.31</c:v>
                </c:pt>
                <c:pt idx="13151">
                  <c:v>1.36</c:v>
                </c:pt>
                <c:pt idx="13152">
                  <c:v>1.4000000000000001</c:v>
                </c:pt>
                <c:pt idx="13153">
                  <c:v>1.5</c:v>
                </c:pt>
                <c:pt idx="13154">
                  <c:v>1.5</c:v>
                </c:pt>
                <c:pt idx="13155">
                  <c:v>1.48</c:v>
                </c:pt>
                <c:pt idx="13156">
                  <c:v>1.4300000000000002</c:v>
                </c:pt>
                <c:pt idx="13157">
                  <c:v>1.51</c:v>
                </c:pt>
                <c:pt idx="13158">
                  <c:v>1.4400000000000002</c:v>
                </c:pt>
                <c:pt idx="13159">
                  <c:v>1.47</c:v>
                </c:pt>
                <c:pt idx="13160">
                  <c:v>1.4200000000000002</c:v>
                </c:pt>
                <c:pt idx="13161">
                  <c:v>1.4200000000000002</c:v>
                </c:pt>
                <c:pt idx="13162">
                  <c:v>1.47</c:v>
                </c:pt>
                <c:pt idx="13163">
                  <c:v>1.49</c:v>
                </c:pt>
                <c:pt idx="13164">
                  <c:v>1.46</c:v>
                </c:pt>
                <c:pt idx="13165">
                  <c:v>1.52</c:v>
                </c:pt>
                <c:pt idx="13166">
                  <c:v>1.46</c:v>
                </c:pt>
                <c:pt idx="13167">
                  <c:v>1.5</c:v>
                </c:pt>
                <c:pt idx="13168">
                  <c:v>1.5</c:v>
                </c:pt>
                <c:pt idx="13169">
                  <c:v>1.4500000000000002</c:v>
                </c:pt>
                <c:pt idx="13170">
                  <c:v>1.5799999999999998</c:v>
                </c:pt>
                <c:pt idx="13171">
                  <c:v>1.4300000000000002</c:v>
                </c:pt>
                <c:pt idx="13172">
                  <c:v>1.48</c:v>
                </c:pt>
                <c:pt idx="13173">
                  <c:v>#N/A</c:v>
                </c:pt>
                <c:pt idx="13174">
                  <c:v>1.4500000000000002</c:v>
                </c:pt>
                <c:pt idx="13175">
                  <c:v>1.4000000000000001</c:v>
                </c:pt>
                <c:pt idx="13176">
                  <c:v>1.36</c:v>
                </c:pt>
                <c:pt idx="13177">
                  <c:v>1.36</c:v>
                </c:pt>
                <c:pt idx="13178">
                  <c:v>1.37</c:v>
                </c:pt>
                <c:pt idx="13179">
                  <c:v>1.32</c:v>
                </c:pt>
                <c:pt idx="13180">
                  <c:v>1.33</c:v>
                </c:pt>
                <c:pt idx="13181">
                  <c:v>1.32</c:v>
                </c:pt>
                <c:pt idx="13182">
                  <c:v>1.36</c:v>
                </c:pt>
                <c:pt idx="13183">
                  <c:v>1.36</c:v>
                </c:pt>
                <c:pt idx="13184">
                  <c:v>1.4100000000000001</c:v>
                </c:pt>
                <c:pt idx="13185">
                  <c:v>1.3599999999999999</c:v>
                </c:pt>
                <c:pt idx="13186">
                  <c:v>1.33</c:v>
                </c:pt>
                <c:pt idx="13187">
                  <c:v>1.29</c:v>
                </c:pt>
                <c:pt idx="13188">
                  <c:v>1.28</c:v>
                </c:pt>
                <c:pt idx="13189">
                  <c:v>1.31</c:v>
                </c:pt>
                <c:pt idx="13190">
                  <c:v>1.44</c:v>
                </c:pt>
                <c:pt idx="13191">
                  <c:v>1.3900000000000001</c:v>
                </c:pt>
                <c:pt idx="13192">
                  <c:v>1.38</c:v>
                </c:pt>
                <c:pt idx="13193">
                  <c:v>1.42</c:v>
                </c:pt>
                <c:pt idx="13194">
                  <c:v>1.37</c:v>
                </c:pt>
                <c:pt idx="13195">
                  <c:v>1.46</c:v>
                </c:pt>
                <c:pt idx="13196">
                  <c:v>1.4500000000000002</c:v>
                </c:pt>
                <c:pt idx="13197">
                  <c:v>1.5299999999999998</c:v>
                </c:pt>
                <c:pt idx="13198">
                  <c:v>1.5499999999999998</c:v>
                </c:pt>
                <c:pt idx="13199">
                  <c:v>1.56</c:v>
                </c:pt>
                <c:pt idx="13200">
                  <c:v>1.52</c:v>
                </c:pt>
                <c:pt idx="13201">
                  <c:v>1.52</c:v>
                </c:pt>
                <c:pt idx="13202">
                  <c:v>1.6</c:v>
                </c:pt>
                <c:pt idx="13203">
                  <c:v>1.67</c:v>
                </c:pt>
                <c:pt idx="13204">
                  <c:v>1.7000000000000002</c:v>
                </c:pt>
                <c:pt idx="13205">
                  <c:v>1.6800000000000002</c:v>
                </c:pt>
                <c:pt idx="13206">
                  <c:v>1.69</c:v>
                </c:pt>
                <c:pt idx="13207">
                  <c:v>1.67</c:v>
                </c:pt>
                <c:pt idx="13208">
                  <c:v>1.58</c:v>
                </c:pt>
                <c:pt idx="13209">
                  <c:v>1.5499999999999998</c:v>
                </c:pt>
                <c:pt idx="13210">
                  <c:v>1.5499999999999998</c:v>
                </c:pt>
                <c:pt idx="13211">
                  <c:v>1.52</c:v>
                </c:pt>
                <c:pt idx="13212">
                  <c:v>1.5099999999999998</c:v>
                </c:pt>
                <c:pt idx="13213">
                  <c:v>1.5299999999999998</c:v>
                </c:pt>
                <c:pt idx="13214">
                  <c:v>1.4899999999999998</c:v>
                </c:pt>
                <c:pt idx="13215">
                  <c:v>1.44</c:v>
                </c:pt>
                <c:pt idx="13216">
                  <c:v>#N/A</c:v>
                </c:pt>
                <c:pt idx="13217">
                  <c:v>1.4500000000000002</c:v>
                </c:pt>
                <c:pt idx="13218">
                  <c:v>1.4400000000000002</c:v>
                </c:pt>
                <c:pt idx="13219">
                  <c:v>1.52</c:v>
                </c:pt>
                <c:pt idx="13220">
                  <c:v>1.52</c:v>
                </c:pt>
                <c:pt idx="13221">
                  <c:v>1.53</c:v>
                </c:pt>
                <c:pt idx="13222">
                  <c:v>1.55</c:v>
                </c:pt>
                <c:pt idx="13223">
                  <c:v>1.62</c:v>
                </c:pt>
                <c:pt idx="13224">
                  <c:v>1.6</c:v>
                </c:pt>
                <c:pt idx="13225">
                  <c:v>1.72</c:v>
                </c:pt>
                <c:pt idx="13226">
                  <c:v>1.6900000000000002</c:v>
                </c:pt>
                <c:pt idx="13227">
                  <c:v>1.6600000000000001</c:v>
                </c:pt>
                <c:pt idx="13228">
                  <c:v>1.6400000000000001</c:v>
                </c:pt>
                <c:pt idx="13229">
                  <c:v>1.6400000000000001</c:v>
                </c:pt>
                <c:pt idx="13230">
                  <c:v>1.62</c:v>
                </c:pt>
                <c:pt idx="13231">
                  <c:v>1.58</c:v>
                </c:pt>
                <c:pt idx="13232">
                  <c:v>1.55</c:v>
                </c:pt>
                <c:pt idx="13233">
                  <c:v>1.49</c:v>
                </c:pt>
                <c:pt idx="13234">
                  <c:v>1.52</c:v>
                </c:pt>
                <c:pt idx="13235">
                  <c:v>1.5599999999999998</c:v>
                </c:pt>
                <c:pt idx="13236">
                  <c:v>1.49</c:v>
                </c:pt>
                <c:pt idx="13237">
                  <c:v>1.48</c:v>
                </c:pt>
                <c:pt idx="13238">
                  <c:v>1.48</c:v>
                </c:pt>
                <c:pt idx="13239">
                  <c:v>1.55</c:v>
                </c:pt>
                <c:pt idx="13240">
                  <c:v>1.6</c:v>
                </c:pt>
                <c:pt idx="13241">
                  <c:v>#N/A</c:v>
                </c:pt>
                <c:pt idx="13242">
                  <c:v>1.58</c:v>
                </c:pt>
                <c:pt idx="13243">
                  <c:v>1.56</c:v>
                </c:pt>
                <c:pt idx="13244">
                  <c:v>1.54</c:v>
                </c:pt>
                <c:pt idx="13245">
                  <c:v>1.53</c:v>
                </c:pt>
                <c:pt idx="13246">
                  <c:v>1.54</c:v>
                </c:pt>
                <c:pt idx="13247">
                  <c:v>1.59</c:v>
                </c:pt>
                <c:pt idx="13248">
                  <c:v>1.6800000000000002</c:v>
                </c:pt>
                <c:pt idx="13249">
                  <c:v>1.7100000000000002</c:v>
                </c:pt>
                <c:pt idx="13250">
                  <c:v>1.6300000000000001</c:v>
                </c:pt>
                <c:pt idx="13251">
                  <c:v>1.6800000000000002</c:v>
                </c:pt>
                <c:pt idx="13252">
                  <c:v>1.6400000000000001</c:v>
                </c:pt>
                <c:pt idx="13253">
                  <c:v>1.6300000000000001</c:v>
                </c:pt>
                <c:pt idx="13254">
                  <c:v>1.7000000000000002</c:v>
                </c:pt>
                <c:pt idx="13255">
                  <c:v>1.62</c:v>
                </c:pt>
                <c:pt idx="13256">
                  <c:v>1.57</c:v>
                </c:pt>
                <c:pt idx="13257">
                  <c:v>#N/A</c:v>
                </c:pt>
                <c:pt idx="13258">
                  <c:v>1.54</c:v>
                </c:pt>
                <c:pt idx="13259">
                  <c:v>1.58</c:v>
                </c:pt>
                <c:pt idx="13260">
                  <c:v>1.59</c:v>
                </c:pt>
                <c:pt idx="13261">
                  <c:v>1.55</c:v>
                </c:pt>
                <c:pt idx="13262">
                  <c:v>1.62</c:v>
                </c:pt>
                <c:pt idx="13263">
                  <c:v>1.52</c:v>
                </c:pt>
                <c:pt idx="13264">
                  <c:v>1.4600000000000002</c:v>
                </c:pt>
                <c:pt idx="13265">
                  <c:v>1.4500000000000002</c:v>
                </c:pt>
                <c:pt idx="13266">
                  <c:v>#N/A</c:v>
                </c:pt>
                <c:pt idx="13267">
                  <c:v>1.4300000000000002</c:v>
                </c:pt>
                <c:pt idx="13268">
                  <c:v>1.4300000000000002</c:v>
                </c:pt>
                <c:pt idx="13269">
                  <c:v>1.4200000000000002</c:v>
                </c:pt>
                <c:pt idx="13270">
                  <c:v>1.4200000000000002</c:v>
                </c:pt>
                <c:pt idx="13271">
                  <c:v>1.4500000000000002</c:v>
                </c:pt>
                <c:pt idx="13272">
                  <c:v>1.5</c:v>
                </c:pt>
                <c:pt idx="13273">
                  <c:v>1.53</c:v>
                </c:pt>
                <c:pt idx="13274">
                  <c:v>#N/A</c:v>
                </c:pt>
                <c:pt idx="13275">
                  <c:v>1.54</c:v>
                </c:pt>
                <c:pt idx="13276">
                  <c:v>1.5</c:v>
                </c:pt>
                <c:pt idx="13277">
                  <c:v>1.48</c:v>
                </c:pt>
                <c:pt idx="13278">
                  <c:v>1.47</c:v>
                </c:pt>
                <c:pt idx="13279">
                  <c:v>1.4600000000000002</c:v>
                </c:pt>
                <c:pt idx="13280">
                  <c:v>1.4600000000000002</c:v>
                </c:pt>
                <c:pt idx="13281">
                  <c:v>1.47</c:v>
                </c:pt>
                <c:pt idx="13282">
                  <c:v>1.4500000000000002</c:v>
                </c:pt>
                <c:pt idx="13283">
                  <c:v>1.4400000000000002</c:v>
                </c:pt>
                <c:pt idx="13284">
                  <c:v>1.4300000000000002</c:v>
                </c:pt>
                <c:pt idx="13285">
                  <c:v>1.48</c:v>
                </c:pt>
                <c:pt idx="13286">
                  <c:v>1.47</c:v>
                </c:pt>
                <c:pt idx="13287">
                  <c:v>1.49</c:v>
                </c:pt>
                <c:pt idx="13288">
                  <c:v>1.55</c:v>
                </c:pt>
                <c:pt idx="13289">
                  <c:v>1.58</c:v>
                </c:pt>
                <c:pt idx="13290">
                  <c:v>1.55</c:v>
                </c:pt>
                <c:pt idx="13291">
                  <c:v>1.62</c:v>
                </c:pt>
                <c:pt idx="13292">
                  <c:v>1.6700000000000002</c:v>
                </c:pt>
                <c:pt idx="13293">
                  <c:v>1.6500000000000001</c:v>
                </c:pt>
                <c:pt idx="13294">
                  <c:v>1.6400000000000001</c:v>
                </c:pt>
                <c:pt idx="13295">
                  <c:v>1.6</c:v>
                </c:pt>
                <c:pt idx="13296">
                  <c:v>1.61</c:v>
                </c:pt>
                <c:pt idx="13297">
                  <c:v>#N/A</c:v>
                </c:pt>
                <c:pt idx="13298">
                  <c:v>1.6</c:v>
                </c:pt>
                <c:pt idx="13299">
                  <c:v>1.57</c:v>
                </c:pt>
                <c:pt idx="13300">
                  <c:v>1.56</c:v>
                </c:pt>
                <c:pt idx="13301">
                  <c:v>1.69</c:v>
                </c:pt>
                <c:pt idx="13302">
                  <c:v>#N/A</c:v>
                </c:pt>
                <c:pt idx="13303">
                  <c:v>1.6900000000000002</c:v>
                </c:pt>
                <c:pt idx="13304">
                  <c:v>1.75</c:v>
                </c:pt>
                <c:pt idx="13305">
                  <c:v>1.77</c:v>
                </c:pt>
                <c:pt idx="13306">
                  <c:v>1.76</c:v>
                </c:pt>
                <c:pt idx="13307">
                  <c:v>1.74</c:v>
                </c:pt>
                <c:pt idx="13308">
                  <c:v>1.7399999999999998</c:v>
                </c:pt>
                <c:pt idx="13309">
                  <c:v>1.77</c:v>
                </c:pt>
                <c:pt idx="13310">
                  <c:v>1.75</c:v>
                </c:pt>
                <c:pt idx="13311">
                  <c:v>1.75</c:v>
                </c:pt>
                <c:pt idx="13312">
                  <c:v>1.7100000000000002</c:v>
                </c:pt>
                <c:pt idx="13313">
                  <c:v>1.7000000000000002</c:v>
                </c:pt>
                <c:pt idx="13314">
                  <c:v>1.75</c:v>
                </c:pt>
                <c:pt idx="13315">
                  <c:v>1.73</c:v>
                </c:pt>
                <c:pt idx="13316">
                  <c:v>#N/A</c:v>
                </c:pt>
                <c:pt idx="13317">
                  <c:v>1.7200000000000002</c:v>
                </c:pt>
                <c:pt idx="13318">
                  <c:v>1.73</c:v>
                </c:pt>
                <c:pt idx="13319">
                  <c:v>1.73</c:v>
                </c:pt>
                <c:pt idx="13320">
                  <c:v>1.8399999999999999</c:v>
                </c:pt>
                <c:pt idx="13321">
                  <c:v>1.8599999999999999</c:v>
                </c:pt>
                <c:pt idx="13322">
                  <c:v>1.9099999999999997</c:v>
                </c:pt>
                <c:pt idx="13323">
                  <c:v>1.9099999999999997</c:v>
                </c:pt>
                <c:pt idx="13324">
                  <c:v>1.87</c:v>
                </c:pt>
                <c:pt idx="13325">
                  <c:v>1.9</c:v>
                </c:pt>
                <c:pt idx="13326">
                  <c:v>1.87</c:v>
                </c:pt>
                <c:pt idx="13327">
                  <c:v>1.9100000000000001</c:v>
                </c:pt>
                <c:pt idx="13328">
                  <c:v>1.87</c:v>
                </c:pt>
                <c:pt idx="13329">
                  <c:v>1.8599999999999999</c:v>
                </c:pt>
                <c:pt idx="13330">
                  <c:v>1.85</c:v>
                </c:pt>
                <c:pt idx="13331">
                  <c:v>1.85</c:v>
                </c:pt>
                <c:pt idx="13332">
                  <c:v>1.8900000000000001</c:v>
                </c:pt>
                <c:pt idx="13333">
                  <c:v>1.9099999999999997</c:v>
                </c:pt>
                <c:pt idx="13334">
                  <c:v>1.8599999999999999</c:v>
                </c:pt>
                <c:pt idx="13335">
                  <c:v>1.8499999999999999</c:v>
                </c:pt>
                <c:pt idx="13336">
                  <c:v>#N/A</c:v>
                </c:pt>
                <c:pt idx="13337">
                  <c:v>1.88</c:v>
                </c:pt>
                <c:pt idx="13338">
                  <c:v>1.87</c:v>
                </c:pt>
                <c:pt idx="13339">
                  <c:v>1.83</c:v>
                </c:pt>
                <c:pt idx="13340">
                  <c:v>1.81</c:v>
                </c:pt>
                <c:pt idx="13341">
                  <c:v>1.73</c:v>
                </c:pt>
                <c:pt idx="13342">
                  <c:v>1.7399999999999998</c:v>
                </c:pt>
                <c:pt idx="13343">
                  <c:v>1.77</c:v>
                </c:pt>
                <c:pt idx="13344">
                  <c:v>1.75</c:v>
                </c:pt>
                <c:pt idx="13345">
                  <c:v>1.7200000000000002</c:v>
                </c:pt>
                <c:pt idx="13346">
                  <c:v>1.72</c:v>
                </c:pt>
                <c:pt idx="13347">
                  <c:v>1.75</c:v>
                </c:pt>
                <c:pt idx="13348">
                  <c:v>1.8</c:v>
                </c:pt>
                <c:pt idx="13349">
                  <c:v>1.84</c:v>
                </c:pt>
                <c:pt idx="13350">
                  <c:v>1.9100000000000001</c:v>
                </c:pt>
                <c:pt idx="13351">
                  <c:v>1.91</c:v>
                </c:pt>
                <c:pt idx="13352">
                  <c:v>1.88</c:v>
                </c:pt>
                <c:pt idx="13353">
                  <c:v>1.9</c:v>
                </c:pt>
                <c:pt idx="13354">
                  <c:v>1.8900000000000001</c:v>
                </c:pt>
                <c:pt idx="13355">
                  <c:v>1.8499999999999999</c:v>
                </c:pt>
                <c:pt idx="13356">
                  <c:v>1.8</c:v>
                </c:pt>
                <c:pt idx="13357">
                  <c:v>1.77</c:v>
                </c:pt>
                <c:pt idx="13358">
                  <c:v>1.81</c:v>
                </c:pt>
                <c:pt idx="13359">
                  <c:v>1.79</c:v>
                </c:pt>
                <c:pt idx="13360">
                  <c:v>1.78</c:v>
                </c:pt>
                <c:pt idx="13361">
                  <c:v>1.78</c:v>
                </c:pt>
                <c:pt idx="13362">
                  <c:v>1.7799999999999998</c:v>
                </c:pt>
                <c:pt idx="13363">
                  <c:v>1.75</c:v>
                </c:pt>
                <c:pt idx="13364">
                  <c:v>1.7400000000000002</c:v>
                </c:pt>
                <c:pt idx="13365">
                  <c:v>#N/A</c:v>
                </c:pt>
                <c:pt idx="13366">
                  <c:v>1.7000000000000002</c:v>
                </c:pt>
                <c:pt idx="13367">
                  <c:v>1.73</c:v>
                </c:pt>
                <c:pt idx="13368">
                  <c:v>1.69</c:v>
                </c:pt>
                <c:pt idx="13369">
                  <c:v>1.6400000000000001</c:v>
                </c:pt>
                <c:pt idx="13370">
                  <c:v>1.57</c:v>
                </c:pt>
                <c:pt idx="13371">
                  <c:v>1.61</c:v>
                </c:pt>
                <c:pt idx="13372">
                  <c:v>1.6300000000000001</c:v>
                </c:pt>
                <c:pt idx="13373">
                  <c:v>1.6900000000000002</c:v>
                </c:pt>
                <c:pt idx="13374">
                  <c:v>1.6700000000000002</c:v>
                </c:pt>
                <c:pt idx="13375">
                  <c:v>1.6</c:v>
                </c:pt>
                <c:pt idx="13376">
                  <c:v>1.57</c:v>
                </c:pt>
                <c:pt idx="13377">
                  <c:v>1.6</c:v>
                </c:pt>
                <c:pt idx="13378">
                  <c:v>1.58</c:v>
                </c:pt>
                <c:pt idx="13379">
                  <c:v>1.57</c:v>
                </c:pt>
                <c:pt idx="13380">
                  <c:v>1.58</c:v>
                </c:pt>
                <c:pt idx="13381">
                  <c:v>1.57</c:v>
                </c:pt>
                <c:pt idx="13382">
                  <c:v>1.6</c:v>
                </c:pt>
                <c:pt idx="13383">
                  <c:v>1.6</c:v>
                </c:pt>
                <c:pt idx="13384">
                  <c:v>1.6099999999999999</c:v>
                </c:pt>
                <c:pt idx="13385">
                  <c:v>1.5699999999999998</c:v>
                </c:pt>
                <c:pt idx="13386">
                  <c:v>1.5699999999999998</c:v>
                </c:pt>
                <c:pt idx="13387">
                  <c:v>1.56</c:v>
                </c:pt>
                <c:pt idx="13388">
                  <c:v>1.52</c:v>
                </c:pt>
                <c:pt idx="13389">
                  <c:v>1.51</c:v>
                </c:pt>
                <c:pt idx="13390">
                  <c:v>1.6400000000000001</c:v>
                </c:pt>
                <c:pt idx="13391">
                  <c:v>1.6600000000000001</c:v>
                </c:pt>
                <c:pt idx="13392">
                  <c:v>1.7000000000000002</c:v>
                </c:pt>
                <c:pt idx="13393">
                  <c:v>1.69</c:v>
                </c:pt>
                <c:pt idx="13394">
                  <c:v>1.69</c:v>
                </c:pt>
                <c:pt idx="13395">
                  <c:v>1.7799999999999998</c:v>
                </c:pt>
                <c:pt idx="13396">
                  <c:v>1.7999999999999998</c:v>
                </c:pt>
                <c:pt idx="13397">
                  <c:v>1.8499999999999999</c:v>
                </c:pt>
                <c:pt idx="13398">
                  <c:v>1.8199999999999998</c:v>
                </c:pt>
                <c:pt idx="13399">
                  <c:v>1.76</c:v>
                </c:pt>
                <c:pt idx="13400">
                  <c:v>1.8499999999999999</c:v>
                </c:pt>
                <c:pt idx="13401">
                  <c:v>1.8699999999999999</c:v>
                </c:pt>
                <c:pt idx="13402">
                  <c:v>1.8499999999999999</c:v>
                </c:pt>
                <c:pt idx="13403">
                  <c:v>1.9499999999999997</c:v>
                </c:pt>
                <c:pt idx="13404">
                  <c:v>1.94</c:v>
                </c:pt>
                <c:pt idx="13405">
                  <c:v>1.9199999999999997</c:v>
                </c:pt>
                <c:pt idx="13406">
                  <c:v>#N/A</c:v>
                </c:pt>
                <c:pt idx="13407">
                  <c:v>2.06</c:v>
                </c:pt>
                <c:pt idx="13408">
                  <c:v>2.0499999999999998</c:v>
                </c:pt>
                <c:pt idx="13409">
                  <c:v>2.0499999999999998</c:v>
                </c:pt>
                <c:pt idx="13410">
                  <c:v>2.0700000000000003</c:v>
                </c:pt>
                <c:pt idx="13411">
                  <c:v>2.0299999999999998</c:v>
                </c:pt>
                <c:pt idx="13412">
                  <c:v>2.0300000000000002</c:v>
                </c:pt>
                <c:pt idx="13413">
                  <c:v>2.0100000000000002</c:v>
                </c:pt>
                <c:pt idx="13414">
                  <c:v>1.98</c:v>
                </c:pt>
                <c:pt idx="13415">
                  <c:v>2.08</c:v>
                </c:pt>
                <c:pt idx="13416">
                  <c:v>2.1300000000000003</c:v>
                </c:pt>
                <c:pt idx="13417">
                  <c:v>2.1100000000000003</c:v>
                </c:pt>
                <c:pt idx="13418">
                  <c:v>2.17</c:v>
                </c:pt>
                <c:pt idx="13419">
                  <c:v>2.1</c:v>
                </c:pt>
                <c:pt idx="13420">
                  <c:v>2.04</c:v>
                </c:pt>
                <c:pt idx="13421">
                  <c:v>2.08</c:v>
                </c:pt>
                <c:pt idx="13422">
                  <c:v>2.08</c:v>
                </c:pt>
                <c:pt idx="13423">
                  <c:v>2.23</c:v>
                </c:pt>
                <c:pt idx="13424">
                  <c:v>2.31</c:v>
                </c:pt>
                <c:pt idx="13425">
                  <c:v>2.42</c:v>
                </c:pt>
                <c:pt idx="13426">
                  <c:v>2.4699999999999998</c:v>
                </c:pt>
                <c:pt idx="13427">
                  <c:v>2.5100000000000002</c:v>
                </c:pt>
                <c:pt idx="13428">
                  <c:v>2.46</c:v>
                </c:pt>
                <c:pt idx="13429">
                  <c:v>2.4000000000000004</c:v>
                </c:pt>
                <c:pt idx="13430">
                  <c:v>2.4500000000000002</c:v>
                </c:pt>
                <c:pt idx="13431">
                  <c:v>2.4</c:v>
                </c:pt>
                <c:pt idx="13432">
                  <c:v>2.38</c:v>
                </c:pt>
                <c:pt idx="13433">
                  <c:v>2.42</c:v>
                </c:pt>
                <c:pt idx="13434">
                  <c:v>#N/A</c:v>
                </c:pt>
                <c:pt idx="13435">
                  <c:v>2.63</c:v>
                </c:pt>
                <c:pt idx="13436">
                  <c:v>2.5499999999999998</c:v>
                </c:pt>
                <c:pt idx="13437">
                  <c:v>2.5499999999999998</c:v>
                </c:pt>
                <c:pt idx="13438">
                  <c:v>2.6100000000000003</c:v>
                </c:pt>
                <c:pt idx="13439">
                  <c:v>2.5100000000000002</c:v>
                </c:pt>
                <c:pt idx="13440">
                  <c:v>2.52</c:v>
                </c:pt>
                <c:pt idx="13441">
                  <c:v>2.48</c:v>
                </c:pt>
                <c:pt idx="13442">
                  <c:v>2.46</c:v>
                </c:pt>
                <c:pt idx="13443">
                  <c:v>2.4300000000000002</c:v>
                </c:pt>
                <c:pt idx="13444">
                  <c:v>2.4700000000000002</c:v>
                </c:pt>
                <c:pt idx="13445">
                  <c:v>2.41</c:v>
                </c:pt>
                <c:pt idx="13446">
                  <c:v>2.41</c:v>
                </c:pt>
                <c:pt idx="13447">
                  <c:v>2.44</c:v>
                </c:pt>
                <c:pt idx="13448">
                  <c:v>2.52</c:v>
                </c:pt>
                <c:pt idx="13449">
                  <c:v>2.52</c:v>
                </c:pt>
                <c:pt idx="13450">
                  <c:v>2.4900000000000002</c:v>
                </c:pt>
                <c:pt idx="13451">
                  <c:v>2.5299999999999998</c:v>
                </c:pt>
                <c:pt idx="13452">
                  <c:v>2.54</c:v>
                </c:pt>
                <c:pt idx="13453">
                  <c:v>2.5100000000000002</c:v>
                </c:pt>
                <c:pt idx="13454">
                  <c:v>2.66</c:v>
                </c:pt>
                <c:pt idx="13455">
                  <c:v>2.54</c:v>
                </c:pt>
                <c:pt idx="13456">
                  <c:v>2.59</c:v>
                </c:pt>
                <c:pt idx="13457">
                  <c:v>2.58</c:v>
                </c:pt>
                <c:pt idx="13458">
                  <c:v>2.52</c:v>
                </c:pt>
                <c:pt idx="13459">
                  <c:v>2.4900000000000002</c:v>
                </c:pt>
                <c:pt idx="13460">
                  <c:v>2.4899999999999998</c:v>
                </c:pt>
                <c:pt idx="13461">
                  <c:v>2.5299999999999998</c:v>
                </c:pt>
                <c:pt idx="13462">
                  <c:v>2.63</c:v>
                </c:pt>
                <c:pt idx="13463">
                  <c:v>2.62</c:v>
                </c:pt>
                <c:pt idx="13464">
                  <c:v>2.69</c:v>
                </c:pt>
                <c:pt idx="13465">
                  <c:v>2.75</c:v>
                </c:pt>
                <c:pt idx="13466">
                  <c:v>2.79</c:v>
                </c:pt>
                <c:pt idx="13467">
                  <c:v>2.73</c:v>
                </c:pt>
                <c:pt idx="13468">
                  <c:v>2.79</c:v>
                </c:pt>
                <c:pt idx="13469">
                  <c:v>2.81</c:v>
                </c:pt>
                <c:pt idx="13470">
                  <c:v>2.7399999999999998</c:v>
                </c:pt>
                <c:pt idx="13471">
                  <c:v>2.71</c:v>
                </c:pt>
                <c:pt idx="13472">
                  <c:v>2.6500000000000004</c:v>
                </c:pt>
                <c:pt idx="13473">
                  <c:v>2.71</c:v>
                </c:pt>
                <c:pt idx="13474">
                  <c:v>2.67</c:v>
                </c:pt>
                <c:pt idx="13475">
                  <c:v>2.71</c:v>
                </c:pt>
                <c:pt idx="13476">
                  <c:v>#N/A</c:v>
                </c:pt>
                <c:pt idx="13477">
                  <c:v>2.77</c:v>
                </c:pt>
                <c:pt idx="13478">
                  <c:v>2.82</c:v>
                </c:pt>
                <c:pt idx="13479">
                  <c:v>2.9</c:v>
                </c:pt>
                <c:pt idx="13480">
                  <c:v>2.86</c:v>
                </c:pt>
                <c:pt idx="13481">
                  <c:v>2.82</c:v>
                </c:pt>
                <c:pt idx="13482">
                  <c:v>2.88</c:v>
                </c:pt>
                <c:pt idx="13483">
                  <c:v>2.85</c:v>
                </c:pt>
                <c:pt idx="13484">
                  <c:v>2.84</c:v>
                </c:pt>
                <c:pt idx="13485">
                  <c:v>2.82</c:v>
                </c:pt>
                <c:pt idx="13486">
                  <c:v>2.8</c:v>
                </c:pt>
                <c:pt idx="13487">
                  <c:v>2.78</c:v>
                </c:pt>
                <c:pt idx="13488">
                  <c:v>2.61</c:v>
                </c:pt>
                <c:pt idx="13489">
                  <c:v>2.67</c:v>
                </c:pt>
                <c:pt idx="13490">
                  <c:v>2.67</c:v>
                </c:pt>
                <c:pt idx="13491">
                  <c:v>2.6300000000000003</c:v>
                </c:pt>
                <c:pt idx="13492">
                  <c:v>2.58</c:v>
                </c:pt>
                <c:pt idx="13493">
                  <c:v>2.5499999999999998</c:v>
                </c:pt>
                <c:pt idx="13494">
                  <c:v>2.58</c:v>
                </c:pt>
                <c:pt idx="13495">
                  <c:v>2.56</c:v>
                </c:pt>
                <c:pt idx="13496">
                  <c:v>2.58</c:v>
                </c:pt>
                <c:pt idx="13497">
                  <c:v>2.58</c:v>
                </c:pt>
                <c:pt idx="13498">
                  <c:v>2.56</c:v>
                </c:pt>
                <c:pt idx="13499">
                  <c:v>2.54</c:v>
                </c:pt>
                <c:pt idx="13500">
                  <c:v>2.58</c:v>
                </c:pt>
                <c:pt idx="13501">
                  <c:v>2.57</c:v>
                </c:pt>
                <c:pt idx="13502">
                  <c:v>2.58</c:v>
                </c:pt>
                <c:pt idx="13503">
                  <c:v>2.5900000000000003</c:v>
                </c:pt>
                <c:pt idx="13504">
                  <c:v>2.62</c:v>
                </c:pt>
                <c:pt idx="13505">
                  <c:v>2.6</c:v>
                </c:pt>
                <c:pt idx="13506">
                  <c:v>#N/A</c:v>
                </c:pt>
                <c:pt idx="13507">
                  <c:v>2.65</c:v>
                </c:pt>
                <c:pt idx="13508">
                  <c:v>2.58</c:v>
                </c:pt>
                <c:pt idx="13509">
                  <c:v>2.5099999999999998</c:v>
                </c:pt>
                <c:pt idx="13510">
                  <c:v>2.5</c:v>
                </c:pt>
                <c:pt idx="13511">
                  <c:v>2.54</c:v>
                </c:pt>
                <c:pt idx="13512">
                  <c:v>2.46</c:v>
                </c:pt>
                <c:pt idx="13513">
                  <c:v>2.4299999999999997</c:v>
                </c:pt>
                <c:pt idx="13514">
                  <c:v>2.4499999999999997</c:v>
                </c:pt>
                <c:pt idx="13515">
                  <c:v>2.4499999999999997</c:v>
                </c:pt>
                <c:pt idx="13516">
                  <c:v>2.46</c:v>
                </c:pt>
                <c:pt idx="13517">
                  <c:v>2.4499999999999997</c:v>
                </c:pt>
                <c:pt idx="13518">
                  <c:v>2.4699999999999998</c:v>
                </c:pt>
                <c:pt idx="13519">
                  <c:v>2.5</c:v>
                </c:pt>
                <c:pt idx="13520">
                  <c:v>2.57</c:v>
                </c:pt>
                <c:pt idx="13521">
                  <c:v>2.5499999999999998</c:v>
                </c:pt>
                <c:pt idx="13522">
                  <c:v>2.61</c:v>
                </c:pt>
                <c:pt idx="13523">
                  <c:v>2.59</c:v>
                </c:pt>
                <c:pt idx="13524">
                  <c:v>2.5499999999999998</c:v>
                </c:pt>
                <c:pt idx="13525">
                  <c:v>2.69</c:v>
                </c:pt>
                <c:pt idx="13526">
                  <c:v>#N/A</c:v>
                </c:pt>
                <c:pt idx="13527">
                  <c:v>2.7199999999999998</c:v>
                </c:pt>
                <c:pt idx="13528">
                  <c:v>2.67</c:v>
                </c:pt>
                <c:pt idx="13529">
                  <c:v>2.6</c:v>
                </c:pt>
                <c:pt idx="13530">
                  <c:v>2.62</c:v>
                </c:pt>
                <c:pt idx="13531">
                  <c:v>2.58</c:v>
                </c:pt>
                <c:pt idx="13532">
                  <c:v>2.62</c:v>
                </c:pt>
                <c:pt idx="13533">
                  <c:v>2.71</c:v>
                </c:pt>
                <c:pt idx="13534">
                  <c:v>2.7</c:v>
                </c:pt>
                <c:pt idx="13535">
                  <c:v>2.66</c:v>
                </c:pt>
                <c:pt idx="13536">
                  <c:v>2.6500000000000004</c:v>
                </c:pt>
                <c:pt idx="13537">
                  <c:v>2.62</c:v>
                </c:pt>
                <c:pt idx="13538">
                  <c:v>2.6500000000000004</c:v>
                </c:pt>
                <c:pt idx="13539">
                  <c:v>#N/A</c:v>
                </c:pt>
                <c:pt idx="13540">
                  <c:v>2.68</c:v>
                </c:pt>
                <c:pt idx="13541">
                  <c:v>2.72</c:v>
                </c:pt>
                <c:pt idx="13542">
                  <c:v>2.7</c:v>
                </c:pt>
                <c:pt idx="13543">
                  <c:v>2.75</c:v>
                </c:pt>
                <c:pt idx="13544">
                  <c:v>2.79</c:v>
                </c:pt>
                <c:pt idx="13545">
                  <c:v>2.79</c:v>
                </c:pt>
                <c:pt idx="13546">
                  <c:v>2.77</c:v>
                </c:pt>
                <c:pt idx="13547">
                  <c:v>2.72</c:v>
                </c:pt>
                <c:pt idx="13548">
                  <c:v>2.78</c:v>
                </c:pt>
                <c:pt idx="13549">
                  <c:v>2.8000000000000003</c:v>
                </c:pt>
                <c:pt idx="13550">
                  <c:v>2.8</c:v>
                </c:pt>
                <c:pt idx="13551">
                  <c:v>2.8000000000000003</c:v>
                </c:pt>
                <c:pt idx="13552">
                  <c:v>2.7600000000000002</c:v>
                </c:pt>
                <c:pt idx="13553">
                  <c:v>2.8000000000000003</c:v>
                </c:pt>
                <c:pt idx="13554">
                  <c:v>2.85</c:v>
                </c:pt>
                <c:pt idx="13555">
                  <c:v>2.8000000000000003</c:v>
                </c:pt>
                <c:pt idx="13556">
                  <c:v>2.85</c:v>
                </c:pt>
                <c:pt idx="13557">
                  <c:v>2.91</c:v>
                </c:pt>
                <c:pt idx="13558">
                  <c:v>#N/A</c:v>
                </c:pt>
                <c:pt idx="13559">
                  <c:v>2.92</c:v>
                </c:pt>
                <c:pt idx="13560">
                  <c:v>2.94</c:v>
                </c:pt>
                <c:pt idx="13561">
                  <c:v>2.91</c:v>
                </c:pt>
                <c:pt idx="13562">
                  <c:v>2.97</c:v>
                </c:pt>
                <c:pt idx="13563">
                  <c:v>#N/A</c:v>
                </c:pt>
                <c:pt idx="13564">
                  <c:v>2.92</c:v>
                </c:pt>
                <c:pt idx="13565">
                  <c:v>2.9299999999999997</c:v>
                </c:pt>
                <c:pt idx="13566">
                  <c:v>2.9</c:v>
                </c:pt>
                <c:pt idx="13567">
                  <c:v>2.89</c:v>
                </c:pt>
                <c:pt idx="13568">
                  <c:v>2.94</c:v>
                </c:pt>
                <c:pt idx="13569">
                  <c:v>2.9000000000000004</c:v>
                </c:pt>
                <c:pt idx="13570">
                  <c:v>2.81</c:v>
                </c:pt>
                <c:pt idx="13571">
                  <c:v>2.77</c:v>
                </c:pt>
                <c:pt idx="13572">
                  <c:v>2.81</c:v>
                </c:pt>
                <c:pt idx="13573">
                  <c:v>2.83</c:v>
                </c:pt>
                <c:pt idx="13574">
                  <c:v>2.79</c:v>
                </c:pt>
                <c:pt idx="13575">
                  <c:v>2.77</c:v>
                </c:pt>
                <c:pt idx="13576">
                  <c:v>#N/A</c:v>
                </c:pt>
                <c:pt idx="13577">
                  <c:v>2.7800000000000002</c:v>
                </c:pt>
                <c:pt idx="13578">
                  <c:v>2.8000000000000003</c:v>
                </c:pt>
                <c:pt idx="13579">
                  <c:v>2.72</c:v>
                </c:pt>
                <c:pt idx="13580">
                  <c:v>2.68</c:v>
                </c:pt>
                <c:pt idx="13581">
                  <c:v>2.71</c:v>
                </c:pt>
                <c:pt idx="13582">
                  <c:v>2.7</c:v>
                </c:pt>
                <c:pt idx="13583">
                  <c:v>2.62</c:v>
                </c:pt>
                <c:pt idx="13584">
                  <c:v>2.6500000000000004</c:v>
                </c:pt>
                <c:pt idx="13585">
                  <c:v>2.6</c:v>
                </c:pt>
                <c:pt idx="13586">
                  <c:v>2.54</c:v>
                </c:pt>
                <c:pt idx="13587">
                  <c:v>2.5700000000000003</c:v>
                </c:pt>
                <c:pt idx="13588">
                  <c:v>2.6300000000000003</c:v>
                </c:pt>
                <c:pt idx="13589">
                  <c:v>2.66</c:v>
                </c:pt>
                <c:pt idx="13590">
                  <c:v>2.65</c:v>
                </c:pt>
                <c:pt idx="13591">
                  <c:v>2.6300000000000003</c:v>
                </c:pt>
                <c:pt idx="13592">
                  <c:v>2.69</c:v>
                </c:pt>
                <c:pt idx="13593">
                  <c:v>2.73</c:v>
                </c:pt>
                <c:pt idx="13594">
                  <c:v>2.67</c:v>
                </c:pt>
                <c:pt idx="13595">
                  <c:v>2.69</c:v>
                </c:pt>
                <c:pt idx="13596">
                  <c:v>#N/A</c:v>
                </c:pt>
                <c:pt idx="13597">
                  <c:v>2.64</c:v>
                </c:pt>
                <c:pt idx="13598">
                  <c:v>2.66</c:v>
                </c:pt>
                <c:pt idx="13599">
                  <c:v>2.69</c:v>
                </c:pt>
                <c:pt idx="13600">
                  <c:v>2.66</c:v>
                </c:pt>
                <c:pt idx="13601">
                  <c:v>2.68</c:v>
                </c:pt>
                <c:pt idx="13602">
                  <c:v>2.6300000000000003</c:v>
                </c:pt>
                <c:pt idx="13603">
                  <c:v>2.6</c:v>
                </c:pt>
                <c:pt idx="13604">
                  <c:v>2.58</c:v>
                </c:pt>
                <c:pt idx="13605">
                  <c:v>2.6</c:v>
                </c:pt>
                <c:pt idx="13606">
                  <c:v>2.5300000000000002</c:v>
                </c:pt>
                <c:pt idx="13607">
                  <c:v>2.6300000000000003</c:v>
                </c:pt>
                <c:pt idx="13608">
                  <c:v>2.62</c:v>
                </c:pt>
                <c:pt idx="13609">
                  <c:v>2.66</c:v>
                </c:pt>
                <c:pt idx="13610">
                  <c:v>2.7199999999999998</c:v>
                </c:pt>
                <c:pt idx="13611">
                  <c:v>2.71</c:v>
                </c:pt>
                <c:pt idx="13612">
                  <c:v>2.69</c:v>
                </c:pt>
                <c:pt idx="13613">
                  <c:v>2.65</c:v>
                </c:pt>
                <c:pt idx="13614">
                  <c:v>2.58</c:v>
                </c:pt>
                <c:pt idx="13615">
                  <c:v>2.57</c:v>
                </c:pt>
                <c:pt idx="13616">
                  <c:v>2.62</c:v>
                </c:pt>
                <c:pt idx="13617">
                  <c:v>2.6</c:v>
                </c:pt>
                <c:pt idx="13618">
                  <c:v>2.6999999999999997</c:v>
                </c:pt>
                <c:pt idx="13619">
                  <c:v>2.71</c:v>
                </c:pt>
                <c:pt idx="13620">
                  <c:v>2.67</c:v>
                </c:pt>
                <c:pt idx="13621">
                  <c:v>2.6500000000000004</c:v>
                </c:pt>
                <c:pt idx="13622">
                  <c:v>2.66</c:v>
                </c:pt>
                <c:pt idx="13623">
                  <c:v>2.63</c:v>
                </c:pt>
                <c:pt idx="13624">
                  <c:v>2.61</c:v>
                </c:pt>
                <c:pt idx="13625">
                  <c:v>2.65</c:v>
                </c:pt>
                <c:pt idx="13626">
                  <c:v>2.67</c:v>
                </c:pt>
                <c:pt idx="13627">
                  <c:v>2.69</c:v>
                </c:pt>
                <c:pt idx="13628">
                  <c:v>2.73</c:v>
                </c:pt>
                <c:pt idx="13629">
                  <c:v>2.7199999999999998</c:v>
                </c:pt>
                <c:pt idx="13630">
                  <c:v>2.66</c:v>
                </c:pt>
                <c:pt idx="13631">
                  <c:v>2.62</c:v>
                </c:pt>
                <c:pt idx="13632">
                  <c:v>2.61</c:v>
                </c:pt>
                <c:pt idx="13633">
                  <c:v>2.63</c:v>
                </c:pt>
                <c:pt idx="13634">
                  <c:v>2.57</c:v>
                </c:pt>
                <c:pt idx="13635">
                  <c:v>2.54</c:v>
                </c:pt>
                <c:pt idx="13636">
                  <c:v>2.56</c:v>
                </c:pt>
                <c:pt idx="13637">
                  <c:v>2.54</c:v>
                </c:pt>
                <c:pt idx="13638">
                  <c:v>2.56</c:v>
                </c:pt>
                <c:pt idx="13639">
                  <c:v>2.64</c:v>
                </c:pt>
                <c:pt idx="13640">
                  <c:v>#N/A</c:v>
                </c:pt>
                <c:pt idx="13641">
                  <c:v>2.63</c:v>
                </c:pt>
                <c:pt idx="13642">
                  <c:v>2.63</c:v>
                </c:pt>
                <c:pt idx="13643">
                  <c:v>2.6</c:v>
                </c:pt>
                <c:pt idx="13644">
                  <c:v>2.6</c:v>
                </c:pt>
                <c:pt idx="13645">
                  <c:v>2.5900000000000003</c:v>
                </c:pt>
                <c:pt idx="13646">
                  <c:v>2.6100000000000003</c:v>
                </c:pt>
                <c:pt idx="13647">
                  <c:v>2.61</c:v>
                </c:pt>
                <c:pt idx="13648">
                  <c:v>2.58</c:v>
                </c:pt>
                <c:pt idx="13649">
                  <c:v>2.54</c:v>
                </c:pt>
                <c:pt idx="13650">
                  <c:v>2.5100000000000002</c:v>
                </c:pt>
                <c:pt idx="13651">
                  <c:v>2.54</c:v>
                </c:pt>
                <c:pt idx="13652">
                  <c:v>2.52</c:v>
                </c:pt>
                <c:pt idx="13653">
                  <c:v>2.54</c:v>
                </c:pt>
                <c:pt idx="13654">
                  <c:v>2.5299999999999998</c:v>
                </c:pt>
                <c:pt idx="13655">
                  <c:v>2.54</c:v>
                </c:pt>
                <c:pt idx="13656">
                  <c:v>2.58</c:v>
                </c:pt>
                <c:pt idx="13657">
                  <c:v>2.52</c:v>
                </c:pt>
                <c:pt idx="13658">
                  <c:v>2.46</c:v>
                </c:pt>
                <c:pt idx="13659">
                  <c:v>2.41</c:v>
                </c:pt>
                <c:pt idx="13660">
                  <c:v>2.4300000000000002</c:v>
                </c:pt>
                <c:pt idx="13661">
                  <c:v>2.4500000000000002</c:v>
                </c:pt>
                <c:pt idx="13662">
                  <c:v>2.4300000000000002</c:v>
                </c:pt>
                <c:pt idx="13663">
                  <c:v>2.4500000000000002</c:v>
                </c:pt>
                <c:pt idx="13664">
                  <c:v>2.4700000000000002</c:v>
                </c:pt>
                <c:pt idx="13665">
                  <c:v>2.4500000000000002</c:v>
                </c:pt>
                <c:pt idx="13666">
                  <c:v>#N/A</c:v>
                </c:pt>
                <c:pt idx="13667">
                  <c:v>2.4300000000000002</c:v>
                </c:pt>
                <c:pt idx="13668">
                  <c:v>2.35</c:v>
                </c:pt>
                <c:pt idx="13669">
                  <c:v>2.3600000000000003</c:v>
                </c:pt>
                <c:pt idx="13670">
                  <c:v>2.4</c:v>
                </c:pt>
                <c:pt idx="13671">
                  <c:v>2.4500000000000002</c:v>
                </c:pt>
                <c:pt idx="13672">
                  <c:v>2.5</c:v>
                </c:pt>
                <c:pt idx="13673">
                  <c:v>2.52</c:v>
                </c:pt>
                <c:pt idx="13674">
                  <c:v>2.5</c:v>
                </c:pt>
                <c:pt idx="13675">
                  <c:v>2.5100000000000002</c:v>
                </c:pt>
                <c:pt idx="13676">
                  <c:v>2.5300000000000002</c:v>
                </c:pt>
                <c:pt idx="13677">
                  <c:v>2.5500000000000003</c:v>
                </c:pt>
                <c:pt idx="13678">
                  <c:v>2.56</c:v>
                </c:pt>
                <c:pt idx="13679">
                  <c:v>2.4900000000000002</c:v>
                </c:pt>
                <c:pt idx="13680">
                  <c:v>2.5</c:v>
                </c:pt>
                <c:pt idx="13681">
                  <c:v>2.5099999999999998</c:v>
                </c:pt>
                <c:pt idx="13682">
                  <c:v>2.56</c:v>
                </c:pt>
                <c:pt idx="13683">
                  <c:v>2.5099999999999998</c:v>
                </c:pt>
                <c:pt idx="13684">
                  <c:v>2.54</c:v>
                </c:pt>
                <c:pt idx="13685">
                  <c:v>2.5299999999999998</c:v>
                </c:pt>
                <c:pt idx="13686">
                  <c:v>2.5299999999999998</c:v>
                </c:pt>
                <c:pt idx="13687">
                  <c:v>2.4899999999999998</c:v>
                </c:pt>
                <c:pt idx="13688">
                  <c:v>2.4699999999999998</c:v>
                </c:pt>
                <c:pt idx="13689">
                  <c:v>2.4299999999999997</c:v>
                </c:pt>
                <c:pt idx="13690">
                  <c:v>2.44</c:v>
                </c:pt>
                <c:pt idx="13691">
                  <c:v>2.44</c:v>
                </c:pt>
                <c:pt idx="13692">
                  <c:v>2.48</c:v>
                </c:pt>
                <c:pt idx="13693">
                  <c:v>2.54</c:v>
                </c:pt>
                <c:pt idx="13694">
                  <c:v>2.56</c:v>
                </c:pt>
                <c:pt idx="13695">
                  <c:v>#N/A</c:v>
                </c:pt>
                <c:pt idx="13696">
                  <c:v>2.5299999999999998</c:v>
                </c:pt>
                <c:pt idx="13697">
                  <c:v>2.4900000000000002</c:v>
                </c:pt>
                <c:pt idx="13698">
                  <c:v>2.48</c:v>
                </c:pt>
                <c:pt idx="13699">
                  <c:v>2.46</c:v>
                </c:pt>
                <c:pt idx="13700">
                  <c:v>2.44</c:v>
                </c:pt>
                <c:pt idx="13701">
                  <c:v>2.46</c:v>
                </c:pt>
                <c:pt idx="13702">
                  <c:v>2.4700000000000002</c:v>
                </c:pt>
                <c:pt idx="13703">
                  <c:v>2.46</c:v>
                </c:pt>
                <c:pt idx="13704">
                  <c:v>2.3800000000000003</c:v>
                </c:pt>
                <c:pt idx="13705">
                  <c:v>2.41</c:v>
                </c:pt>
                <c:pt idx="13706">
                  <c:v>2.39</c:v>
                </c:pt>
                <c:pt idx="13707">
                  <c:v>2.39</c:v>
                </c:pt>
                <c:pt idx="13708">
                  <c:v>2.39</c:v>
                </c:pt>
                <c:pt idx="13709">
                  <c:v>2.4300000000000002</c:v>
                </c:pt>
                <c:pt idx="13710">
                  <c:v>2.39</c:v>
                </c:pt>
                <c:pt idx="13711">
                  <c:v>2.41</c:v>
                </c:pt>
                <c:pt idx="13712">
                  <c:v>2.3800000000000003</c:v>
                </c:pt>
                <c:pt idx="13713">
                  <c:v>2.48</c:v>
                </c:pt>
                <c:pt idx="13714">
                  <c:v>2.5</c:v>
                </c:pt>
                <c:pt idx="13715">
                  <c:v>2.4300000000000002</c:v>
                </c:pt>
                <c:pt idx="13716">
                  <c:v>2.42</c:v>
                </c:pt>
                <c:pt idx="13717">
                  <c:v>2.4000000000000004</c:v>
                </c:pt>
                <c:pt idx="13718">
                  <c:v>2.4000000000000004</c:v>
                </c:pt>
                <c:pt idx="13719">
                  <c:v>2.3400000000000003</c:v>
                </c:pt>
                <c:pt idx="13720">
                  <c:v>2.35</c:v>
                </c:pt>
                <c:pt idx="13721">
                  <c:v>2.35</c:v>
                </c:pt>
                <c:pt idx="13722">
                  <c:v>2.37</c:v>
                </c:pt>
                <c:pt idx="13723">
                  <c:v>2.3400000000000003</c:v>
                </c:pt>
                <c:pt idx="13724">
                  <c:v>2.31</c:v>
                </c:pt>
                <c:pt idx="13725">
                  <c:v>2.25</c:v>
                </c:pt>
                <c:pt idx="13726">
                  <c:v>2.3000000000000003</c:v>
                </c:pt>
                <c:pt idx="13727">
                  <c:v>2.31</c:v>
                </c:pt>
                <c:pt idx="13728">
                  <c:v>2.3400000000000003</c:v>
                </c:pt>
                <c:pt idx="13729">
                  <c:v>2.3200000000000003</c:v>
                </c:pt>
                <c:pt idx="13730">
                  <c:v>2.31</c:v>
                </c:pt>
                <c:pt idx="13731">
                  <c:v>2.3000000000000003</c:v>
                </c:pt>
                <c:pt idx="13732">
                  <c:v>2.3000000000000003</c:v>
                </c:pt>
                <c:pt idx="13733">
                  <c:v>2.2800000000000002</c:v>
                </c:pt>
                <c:pt idx="13734">
                  <c:v>2.25</c:v>
                </c:pt>
                <c:pt idx="13735">
                  <c:v>2.2800000000000002</c:v>
                </c:pt>
                <c:pt idx="13736">
                  <c:v>#N/A</c:v>
                </c:pt>
                <c:pt idx="13737">
                  <c:v>2.33</c:v>
                </c:pt>
                <c:pt idx="13738">
                  <c:v>2.3200000000000003</c:v>
                </c:pt>
                <c:pt idx="13739">
                  <c:v>2.3600000000000003</c:v>
                </c:pt>
                <c:pt idx="13740">
                  <c:v>2.37</c:v>
                </c:pt>
                <c:pt idx="13741">
                  <c:v>2.39</c:v>
                </c:pt>
                <c:pt idx="13742">
                  <c:v>2.41</c:v>
                </c:pt>
                <c:pt idx="13743">
                  <c:v>2.4500000000000002</c:v>
                </c:pt>
                <c:pt idx="13744">
                  <c:v>2.4500000000000002</c:v>
                </c:pt>
                <c:pt idx="13745">
                  <c:v>2.5300000000000002</c:v>
                </c:pt>
                <c:pt idx="13746">
                  <c:v>2.5100000000000002</c:v>
                </c:pt>
                <c:pt idx="13747">
                  <c:v>2.5100000000000002</c:v>
                </c:pt>
                <c:pt idx="13748">
                  <c:v>2.5300000000000002</c:v>
                </c:pt>
                <c:pt idx="13749">
                  <c:v>2.54</c:v>
                </c:pt>
                <c:pt idx="13750">
                  <c:v>2.5</c:v>
                </c:pt>
                <c:pt idx="13751">
                  <c:v>2.48</c:v>
                </c:pt>
                <c:pt idx="13752">
                  <c:v>2.4500000000000002</c:v>
                </c:pt>
                <c:pt idx="13753">
                  <c:v>2.48</c:v>
                </c:pt>
                <c:pt idx="13754">
                  <c:v>2.4300000000000002</c:v>
                </c:pt>
                <c:pt idx="13755">
                  <c:v>2.4500000000000002</c:v>
                </c:pt>
                <c:pt idx="13756">
                  <c:v>2.42</c:v>
                </c:pt>
                <c:pt idx="13757">
                  <c:v>2.4500000000000002</c:v>
                </c:pt>
                <c:pt idx="13758">
                  <c:v>2.33</c:v>
                </c:pt>
                <c:pt idx="13759">
                  <c:v>2.35</c:v>
                </c:pt>
                <c:pt idx="13760">
                  <c:v>2.3600000000000003</c:v>
                </c:pt>
                <c:pt idx="13761">
                  <c:v>2.3400000000000003</c:v>
                </c:pt>
                <c:pt idx="13762">
                  <c:v>2.27</c:v>
                </c:pt>
                <c:pt idx="13763">
                  <c:v>2.2600000000000002</c:v>
                </c:pt>
                <c:pt idx="13764">
                  <c:v>2.2599999999999998</c:v>
                </c:pt>
                <c:pt idx="13765">
                  <c:v>2.2200000000000002</c:v>
                </c:pt>
                <c:pt idx="13766">
                  <c:v>#N/A</c:v>
                </c:pt>
                <c:pt idx="13767">
                  <c:v>2.12</c:v>
                </c:pt>
                <c:pt idx="13768">
                  <c:v>2.06</c:v>
                </c:pt>
                <c:pt idx="13769">
                  <c:v>2.08</c:v>
                </c:pt>
                <c:pt idx="13770">
                  <c:v>2.1300000000000003</c:v>
                </c:pt>
                <c:pt idx="13771">
                  <c:v>2.1100000000000003</c:v>
                </c:pt>
                <c:pt idx="13772">
                  <c:v>2.14</c:v>
                </c:pt>
                <c:pt idx="13773">
                  <c:v>2.16</c:v>
                </c:pt>
                <c:pt idx="13774">
                  <c:v>2.2000000000000002</c:v>
                </c:pt>
                <c:pt idx="13775">
                  <c:v>2.2000000000000002</c:v>
                </c:pt>
                <c:pt idx="13776">
                  <c:v>2.1800000000000002</c:v>
                </c:pt>
                <c:pt idx="13777">
                  <c:v>2.21</c:v>
                </c:pt>
                <c:pt idx="13778">
                  <c:v>2.25</c:v>
                </c:pt>
                <c:pt idx="13779">
                  <c:v>2.23</c:v>
                </c:pt>
                <c:pt idx="13780">
                  <c:v>2.2800000000000002</c:v>
                </c:pt>
                <c:pt idx="13781">
                  <c:v>2.27</c:v>
                </c:pt>
                <c:pt idx="13782">
                  <c:v>2.25</c:v>
                </c:pt>
                <c:pt idx="13783">
                  <c:v>2.27</c:v>
                </c:pt>
                <c:pt idx="13784">
                  <c:v>2.3000000000000003</c:v>
                </c:pt>
                <c:pt idx="13785">
                  <c:v>2.23</c:v>
                </c:pt>
                <c:pt idx="13786">
                  <c:v>2.29</c:v>
                </c:pt>
                <c:pt idx="13787">
                  <c:v>#N/A</c:v>
                </c:pt>
                <c:pt idx="13788">
                  <c:v>2.2800000000000002</c:v>
                </c:pt>
                <c:pt idx="13789">
                  <c:v>2.2600000000000002</c:v>
                </c:pt>
                <c:pt idx="13790">
                  <c:v>2.23</c:v>
                </c:pt>
                <c:pt idx="13791">
                  <c:v>2.2399999999999998</c:v>
                </c:pt>
                <c:pt idx="13792">
                  <c:v>2.21</c:v>
                </c:pt>
                <c:pt idx="13793">
                  <c:v>2.2599999999999998</c:v>
                </c:pt>
                <c:pt idx="13794">
                  <c:v>2.2399999999999998</c:v>
                </c:pt>
                <c:pt idx="13795">
                  <c:v>2.21</c:v>
                </c:pt>
                <c:pt idx="13796">
                  <c:v>2.1999999999999997</c:v>
                </c:pt>
                <c:pt idx="13797">
                  <c:v>2.17</c:v>
                </c:pt>
                <c:pt idx="13798">
                  <c:v>2.14</c:v>
                </c:pt>
                <c:pt idx="13799">
                  <c:v>#N/A</c:v>
                </c:pt>
                <c:pt idx="13800">
                  <c:v>2.1</c:v>
                </c:pt>
                <c:pt idx="13801">
                  <c:v>2.0900000000000003</c:v>
                </c:pt>
                <c:pt idx="13802">
                  <c:v>2.1599999999999997</c:v>
                </c:pt>
                <c:pt idx="13803">
                  <c:v>2.17</c:v>
                </c:pt>
                <c:pt idx="13804">
                  <c:v>2.13</c:v>
                </c:pt>
                <c:pt idx="13805">
                  <c:v>2.19</c:v>
                </c:pt>
                <c:pt idx="13806">
                  <c:v>2.1399999999999997</c:v>
                </c:pt>
                <c:pt idx="13807">
                  <c:v>2.1</c:v>
                </c:pt>
                <c:pt idx="13808">
                  <c:v>2.06</c:v>
                </c:pt>
                <c:pt idx="13809">
                  <c:v>2.0699999999999998</c:v>
                </c:pt>
                <c:pt idx="13810">
                  <c:v>1.98</c:v>
                </c:pt>
                <c:pt idx="13811">
                  <c:v>2.0100000000000002</c:v>
                </c:pt>
                <c:pt idx="13812">
                  <c:v>1.9499999999999997</c:v>
                </c:pt>
                <c:pt idx="13813">
                  <c:v>2.0100000000000002</c:v>
                </c:pt>
                <c:pt idx="13814">
                  <c:v>2.0900000000000003</c:v>
                </c:pt>
                <c:pt idx="13815">
                  <c:v>2.04</c:v>
                </c:pt>
                <c:pt idx="13816">
                  <c:v>2.04</c:v>
                </c:pt>
                <c:pt idx="13817">
                  <c:v>2.13</c:v>
                </c:pt>
                <c:pt idx="13818">
                  <c:v>2.14</c:v>
                </c:pt>
                <c:pt idx="13819">
                  <c:v>#N/A</c:v>
                </c:pt>
                <c:pt idx="13820">
                  <c:v>2.12</c:v>
                </c:pt>
                <c:pt idx="13821">
                  <c:v>2.0900000000000003</c:v>
                </c:pt>
                <c:pt idx="13822">
                  <c:v>2.0700000000000003</c:v>
                </c:pt>
                <c:pt idx="13823">
                  <c:v>2.11</c:v>
                </c:pt>
                <c:pt idx="13824">
                  <c:v>#N/A</c:v>
                </c:pt>
                <c:pt idx="13825">
                  <c:v>2</c:v>
                </c:pt>
                <c:pt idx="13826">
                  <c:v>1.92</c:v>
                </c:pt>
                <c:pt idx="13827">
                  <c:v>1.85</c:v>
                </c:pt>
                <c:pt idx="13828">
                  <c:v>1.8399999999999999</c:v>
                </c:pt>
                <c:pt idx="13829">
                  <c:v>1.9099999999999997</c:v>
                </c:pt>
                <c:pt idx="13830">
                  <c:v>1.8599999999999999</c:v>
                </c:pt>
                <c:pt idx="13831">
                  <c:v>1.7999999999999998</c:v>
                </c:pt>
                <c:pt idx="13832">
                  <c:v>1.79</c:v>
                </c:pt>
                <c:pt idx="13833">
                  <c:v>1.7400000000000002</c:v>
                </c:pt>
                <c:pt idx="13834">
                  <c:v>1.65</c:v>
                </c:pt>
                <c:pt idx="13835">
                  <c:v>1.7000000000000002</c:v>
                </c:pt>
                <c:pt idx="13836">
                  <c:v>#N/A</c:v>
                </c:pt>
                <c:pt idx="13837">
                  <c:v>1.7000000000000002</c:v>
                </c:pt>
                <c:pt idx="13838">
                  <c:v>1.75</c:v>
                </c:pt>
                <c:pt idx="13839">
                  <c:v>1.7799999999999998</c:v>
                </c:pt>
                <c:pt idx="13840">
                  <c:v>1.69</c:v>
                </c:pt>
                <c:pt idx="13841">
                  <c:v>1.71</c:v>
                </c:pt>
                <c:pt idx="13842">
                  <c:v>1.72</c:v>
                </c:pt>
                <c:pt idx="13843">
                  <c:v>1.6099999999999999</c:v>
                </c:pt>
                <c:pt idx="13844">
                  <c:v>1.66</c:v>
                </c:pt>
                <c:pt idx="13845">
                  <c:v>1.6199999999999999</c:v>
                </c:pt>
                <c:pt idx="13846">
                  <c:v>1.56</c:v>
                </c:pt>
                <c:pt idx="13847">
                  <c:v>1.67</c:v>
                </c:pt>
                <c:pt idx="13848">
                  <c:v>1.7</c:v>
                </c:pt>
                <c:pt idx="13849">
                  <c:v>1.71</c:v>
                </c:pt>
                <c:pt idx="13850">
                  <c:v>1.8399999999999999</c:v>
                </c:pt>
                <c:pt idx="13851">
                  <c:v>1.8399999999999999</c:v>
                </c:pt>
                <c:pt idx="13852">
                  <c:v>1.8899999999999997</c:v>
                </c:pt>
                <c:pt idx="13853">
                  <c:v>1.88</c:v>
                </c:pt>
                <c:pt idx="13854">
                  <c:v>1.87</c:v>
                </c:pt>
                <c:pt idx="13855">
                  <c:v>1.9</c:v>
                </c:pt>
                <c:pt idx="13856">
                  <c:v>#N/A</c:v>
                </c:pt>
                <c:pt idx="13857">
                  <c:v>2.02</c:v>
                </c:pt>
                <c:pt idx="13858">
                  <c:v>1.9499999999999997</c:v>
                </c:pt>
                <c:pt idx="13859">
                  <c:v>1.9899999999999998</c:v>
                </c:pt>
                <c:pt idx="13860">
                  <c:v>2.0099999999999998</c:v>
                </c:pt>
                <c:pt idx="13861">
                  <c:v>1.95</c:v>
                </c:pt>
                <c:pt idx="13862">
                  <c:v>1.88</c:v>
                </c:pt>
                <c:pt idx="13863">
                  <c:v>1.8499999999999999</c:v>
                </c:pt>
                <c:pt idx="13864">
                  <c:v>1.9199999999999997</c:v>
                </c:pt>
                <c:pt idx="13865">
                  <c:v>1.94</c:v>
                </c:pt>
                <c:pt idx="13866">
                  <c:v>1.96</c:v>
                </c:pt>
                <c:pt idx="13867">
                  <c:v>2</c:v>
                </c:pt>
                <c:pt idx="13868">
                  <c:v>2.0100000000000002</c:v>
                </c:pt>
                <c:pt idx="13869">
                  <c:v>1.9999999999999998</c:v>
                </c:pt>
                <c:pt idx="13870">
                  <c:v>2.12</c:v>
                </c:pt>
                <c:pt idx="13871">
                  <c:v>2.08</c:v>
                </c:pt>
                <c:pt idx="13872">
                  <c:v>2.02</c:v>
                </c:pt>
                <c:pt idx="13873">
                  <c:v>1.9999999999999998</c:v>
                </c:pt>
                <c:pt idx="13874">
                  <c:v>1.99</c:v>
                </c:pt>
                <c:pt idx="13875">
                  <c:v>2.02</c:v>
                </c:pt>
                <c:pt idx="13876">
                  <c:v>1.98</c:v>
                </c:pt>
                <c:pt idx="13877">
                  <c:v>1.94</c:v>
                </c:pt>
                <c:pt idx="13878">
                  <c:v>1.8199999999999998</c:v>
                </c:pt>
                <c:pt idx="13879">
                  <c:v>1.8599999999999999</c:v>
                </c:pt>
                <c:pt idx="13880">
                  <c:v>1.81</c:v>
                </c:pt>
                <c:pt idx="13881">
                  <c:v>1.7999999999999998</c:v>
                </c:pt>
                <c:pt idx="13882">
                  <c:v>1.7699999999999998</c:v>
                </c:pt>
                <c:pt idx="13883">
                  <c:v>1.81</c:v>
                </c:pt>
                <c:pt idx="13884">
                  <c:v>1.8999999999999997</c:v>
                </c:pt>
                <c:pt idx="13885">
                  <c:v>1.83</c:v>
                </c:pt>
                <c:pt idx="13886">
                  <c:v>1.8399999999999999</c:v>
                </c:pt>
                <c:pt idx="13887">
                  <c:v>1.88</c:v>
                </c:pt>
                <c:pt idx="13888">
                  <c:v>1.75</c:v>
                </c:pt>
                <c:pt idx="13889">
                  <c:v>1.7999999999999998</c:v>
                </c:pt>
                <c:pt idx="13890">
                  <c:v>1.73</c:v>
                </c:pt>
                <c:pt idx="13891">
                  <c:v>1.79</c:v>
                </c:pt>
                <c:pt idx="13892">
                  <c:v>1.77</c:v>
                </c:pt>
                <c:pt idx="13893">
                  <c:v>1.7999999999999998</c:v>
                </c:pt>
                <c:pt idx="13894">
                  <c:v>1.85</c:v>
                </c:pt>
                <c:pt idx="13895">
                  <c:v>1.8399999999999999</c:v>
                </c:pt>
                <c:pt idx="13896">
                  <c:v>1.81</c:v>
                </c:pt>
                <c:pt idx="13897">
                  <c:v>1.77</c:v>
                </c:pt>
                <c:pt idx="13898">
                  <c:v>1.7799999999999998</c:v>
                </c:pt>
                <c:pt idx="13899">
                  <c:v>1.77</c:v>
                </c:pt>
                <c:pt idx="13900">
                  <c:v>1.7400000000000002</c:v>
                </c:pt>
                <c:pt idx="13901">
                  <c:v>1.77</c:v>
                </c:pt>
                <c:pt idx="13902">
                  <c:v>1.79</c:v>
                </c:pt>
                <c:pt idx="13903">
                  <c:v>1.8599999999999999</c:v>
                </c:pt>
                <c:pt idx="13904">
                  <c:v>1.83</c:v>
                </c:pt>
                <c:pt idx="13905">
                  <c:v>1.7999999999999998</c:v>
                </c:pt>
                <c:pt idx="13906">
                  <c:v>1.81</c:v>
                </c:pt>
                <c:pt idx="13907">
                  <c:v>1.87</c:v>
                </c:pt>
                <c:pt idx="13908">
                  <c:v>1.9300000000000002</c:v>
                </c:pt>
                <c:pt idx="13909">
                  <c:v>1.9699999999999998</c:v>
                </c:pt>
                <c:pt idx="13910">
                  <c:v>1.9900000000000002</c:v>
                </c:pt>
                <c:pt idx="13911">
                  <c:v>2.0300000000000002</c:v>
                </c:pt>
                <c:pt idx="13912">
                  <c:v>2.06</c:v>
                </c:pt>
                <c:pt idx="13913">
                  <c:v>2.12</c:v>
                </c:pt>
                <c:pt idx="13914">
                  <c:v>2.0500000000000003</c:v>
                </c:pt>
                <c:pt idx="13915">
                  <c:v>2.0300000000000002</c:v>
                </c:pt>
                <c:pt idx="13916">
                  <c:v>2.15</c:v>
                </c:pt>
                <c:pt idx="13917">
                  <c:v>2.15</c:v>
                </c:pt>
                <c:pt idx="13918">
                  <c:v>2.14</c:v>
                </c:pt>
                <c:pt idx="13919">
                  <c:v>2.1</c:v>
                </c:pt>
                <c:pt idx="13920">
                  <c:v>2.0100000000000002</c:v>
                </c:pt>
                <c:pt idx="13921">
                  <c:v>2.1</c:v>
                </c:pt>
                <c:pt idx="13922">
                  <c:v>2.15</c:v>
                </c:pt>
                <c:pt idx="13923">
                  <c:v>2.1399999999999997</c:v>
                </c:pt>
                <c:pt idx="13924">
                  <c:v>2.0699999999999998</c:v>
                </c:pt>
                <c:pt idx="13925">
                  <c:v>2.08</c:v>
                </c:pt>
                <c:pt idx="13926">
                  <c:v>#N/A</c:v>
                </c:pt>
                <c:pt idx="13927">
                  <c:v>2.02</c:v>
                </c:pt>
                <c:pt idx="13928">
                  <c:v>2.02</c:v>
                </c:pt>
                <c:pt idx="13929">
                  <c:v>2.0099999999999998</c:v>
                </c:pt>
                <c:pt idx="13930">
                  <c:v>2.04</c:v>
                </c:pt>
                <c:pt idx="13931">
                  <c:v>2.0699999999999998</c:v>
                </c:pt>
                <c:pt idx="13932">
                  <c:v>2.15</c:v>
                </c:pt>
                <c:pt idx="13933">
                  <c:v>2.25</c:v>
                </c:pt>
                <c:pt idx="13934">
                  <c:v>2.1800000000000002</c:v>
                </c:pt>
                <c:pt idx="13935">
                  <c:v>2.2800000000000002</c:v>
                </c:pt>
                <c:pt idx="13936">
                  <c:v>2.2600000000000002</c:v>
                </c:pt>
                <c:pt idx="13937">
                  <c:v>2.29</c:v>
                </c:pt>
                <c:pt idx="13938">
                  <c:v>2.37</c:v>
                </c:pt>
                <c:pt idx="13939">
                  <c:v>2.2600000000000002</c:v>
                </c:pt>
                <c:pt idx="13940">
                  <c:v>2.2600000000000002</c:v>
                </c:pt>
                <c:pt idx="13941">
                  <c:v>2.23</c:v>
                </c:pt>
                <c:pt idx="13942">
                  <c:v>2.1799999999999997</c:v>
                </c:pt>
                <c:pt idx="13943">
                  <c:v>2.1799999999999997</c:v>
                </c:pt>
                <c:pt idx="13944">
                  <c:v>2.21</c:v>
                </c:pt>
                <c:pt idx="13945">
                  <c:v>2.13</c:v>
                </c:pt>
                <c:pt idx="13946">
                  <c:v>2.2400000000000002</c:v>
                </c:pt>
                <c:pt idx="13947">
                  <c:v>2.29</c:v>
                </c:pt>
                <c:pt idx="13948">
                  <c:v>2.25</c:v>
                </c:pt>
                <c:pt idx="13949">
                  <c:v>2.27</c:v>
                </c:pt>
                <c:pt idx="13950">
                  <c:v>2.3600000000000003</c:v>
                </c:pt>
                <c:pt idx="13951">
                  <c:v>2.19</c:v>
                </c:pt>
                <c:pt idx="13952">
                  <c:v>2.27</c:v>
                </c:pt>
                <c:pt idx="13953">
                  <c:v>2.3000000000000003</c:v>
                </c:pt>
                <c:pt idx="13954">
                  <c:v>2.27</c:v>
                </c:pt>
                <c:pt idx="13955">
                  <c:v>#N/A</c:v>
                </c:pt>
                <c:pt idx="13956">
                  <c:v>2.17</c:v>
                </c:pt>
                <c:pt idx="13957">
                  <c:v>2.14</c:v>
                </c:pt>
                <c:pt idx="13958">
                  <c:v>2.0900000000000003</c:v>
                </c:pt>
                <c:pt idx="13959">
                  <c:v>2.19</c:v>
                </c:pt>
                <c:pt idx="13960">
                  <c:v>2.29</c:v>
                </c:pt>
                <c:pt idx="13961">
                  <c:v>2.31</c:v>
                </c:pt>
                <c:pt idx="13962">
                  <c:v>2.2800000000000002</c:v>
                </c:pt>
                <c:pt idx="13963">
                  <c:v>2.23</c:v>
                </c:pt>
                <c:pt idx="13964">
                  <c:v>2.2199999999999998</c:v>
                </c:pt>
                <c:pt idx="13965">
                  <c:v>2.21</c:v>
                </c:pt>
                <c:pt idx="13966">
                  <c:v>2.2399999999999998</c:v>
                </c:pt>
                <c:pt idx="13967">
                  <c:v>2.2200000000000002</c:v>
                </c:pt>
                <c:pt idx="13968">
                  <c:v>2.2000000000000002</c:v>
                </c:pt>
                <c:pt idx="13969">
                  <c:v>2.15</c:v>
                </c:pt>
                <c:pt idx="13970">
                  <c:v>2.14</c:v>
                </c:pt>
                <c:pt idx="13971">
                  <c:v>2.09</c:v>
                </c:pt>
                <c:pt idx="13972">
                  <c:v>2.1199999999999997</c:v>
                </c:pt>
                <c:pt idx="13973">
                  <c:v>2.15</c:v>
                </c:pt>
                <c:pt idx="13974">
                  <c:v>2.1399999999999997</c:v>
                </c:pt>
                <c:pt idx="13975">
                  <c:v>2.12</c:v>
                </c:pt>
                <c:pt idx="13976">
                  <c:v>2.02</c:v>
                </c:pt>
                <c:pt idx="13977">
                  <c:v>2.09</c:v>
                </c:pt>
                <c:pt idx="13978">
                  <c:v>2.1399999999999997</c:v>
                </c:pt>
                <c:pt idx="13979">
                  <c:v>2.09</c:v>
                </c:pt>
                <c:pt idx="13980">
                  <c:v>2.04</c:v>
                </c:pt>
                <c:pt idx="13981">
                  <c:v>2.1</c:v>
                </c:pt>
                <c:pt idx="13982">
                  <c:v>2</c:v>
                </c:pt>
                <c:pt idx="13983">
                  <c:v>1.9900000000000002</c:v>
                </c:pt>
                <c:pt idx="13984">
                  <c:v>2.04</c:v>
                </c:pt>
                <c:pt idx="13985">
                  <c:v>2.06</c:v>
                </c:pt>
                <c:pt idx="13986">
                  <c:v>2.0100000000000002</c:v>
                </c:pt>
                <c:pt idx="13987">
                  <c:v>2.0500000000000003</c:v>
                </c:pt>
                <c:pt idx="13988">
                  <c:v>1.9700000000000002</c:v>
                </c:pt>
                <c:pt idx="13989">
                  <c:v>1.94</c:v>
                </c:pt>
                <c:pt idx="13990">
                  <c:v>1.9</c:v>
                </c:pt>
                <c:pt idx="13991">
                  <c:v>1.8599999999999999</c:v>
                </c:pt>
                <c:pt idx="13992">
                  <c:v>1.9700000000000002</c:v>
                </c:pt>
                <c:pt idx="13993">
                  <c:v>2.04</c:v>
                </c:pt>
                <c:pt idx="13994">
                  <c:v>2.04</c:v>
                </c:pt>
                <c:pt idx="13995">
                  <c:v>2.0499999999999998</c:v>
                </c:pt>
                <c:pt idx="13996">
                  <c:v>2.13</c:v>
                </c:pt>
                <c:pt idx="13997">
                  <c:v>2.0299999999999998</c:v>
                </c:pt>
                <c:pt idx="13998">
                  <c:v>2.06</c:v>
                </c:pt>
                <c:pt idx="13999">
                  <c:v>2.04</c:v>
                </c:pt>
                <c:pt idx="14000">
                  <c:v>1.9899999999999998</c:v>
                </c:pt>
                <c:pt idx="14001">
                  <c:v>#N/A</c:v>
                </c:pt>
                <c:pt idx="14002">
                  <c:v>2.06</c:v>
                </c:pt>
                <c:pt idx="14003">
                  <c:v>2.0699999999999998</c:v>
                </c:pt>
                <c:pt idx="14004">
                  <c:v>2.09</c:v>
                </c:pt>
                <c:pt idx="14005">
                  <c:v>2.06</c:v>
                </c:pt>
                <c:pt idx="14006">
                  <c:v>2.04</c:v>
                </c:pt>
                <c:pt idx="14007">
                  <c:v>2.1399999999999997</c:v>
                </c:pt>
                <c:pt idx="14008">
                  <c:v>2.1599999999999997</c:v>
                </c:pt>
                <c:pt idx="14009">
                  <c:v>2.0699999999999998</c:v>
                </c:pt>
                <c:pt idx="14010">
                  <c:v>1.9899999999999998</c:v>
                </c:pt>
                <c:pt idx="14011">
                  <c:v>2.06</c:v>
                </c:pt>
                <c:pt idx="14012">
                  <c:v>2</c:v>
                </c:pt>
                <c:pt idx="14013">
                  <c:v>2.02</c:v>
                </c:pt>
                <c:pt idx="14014">
                  <c:v>1.9899999999999998</c:v>
                </c:pt>
                <c:pt idx="14015">
                  <c:v>2.04</c:v>
                </c:pt>
                <c:pt idx="14016">
                  <c:v>1.9700000000000002</c:v>
                </c:pt>
                <c:pt idx="14017">
                  <c:v>1.92</c:v>
                </c:pt>
                <c:pt idx="14018">
                  <c:v>1.99</c:v>
                </c:pt>
                <c:pt idx="14019">
                  <c:v>1.92</c:v>
                </c:pt>
                <c:pt idx="14020">
                  <c:v>1.8599999999999999</c:v>
                </c:pt>
                <c:pt idx="14021">
                  <c:v>1.94</c:v>
                </c:pt>
                <c:pt idx="14022">
                  <c:v>1.92</c:v>
                </c:pt>
                <c:pt idx="14023">
                  <c:v>1.9500000000000002</c:v>
                </c:pt>
                <c:pt idx="14024">
                  <c:v>1.9900000000000002</c:v>
                </c:pt>
                <c:pt idx="14025">
                  <c:v>1.9900000000000002</c:v>
                </c:pt>
                <c:pt idx="14026">
                  <c:v>#N/A</c:v>
                </c:pt>
                <c:pt idx="14027">
                  <c:v>1.9300000000000002</c:v>
                </c:pt>
                <c:pt idx="14028">
                  <c:v>1.8599999999999999</c:v>
                </c:pt>
                <c:pt idx="14029">
                  <c:v>1.9100000000000001</c:v>
                </c:pt>
                <c:pt idx="14030">
                  <c:v>1.9100000000000001</c:v>
                </c:pt>
                <c:pt idx="14031">
                  <c:v>1.9100000000000001</c:v>
                </c:pt>
                <c:pt idx="14032">
                  <c:v>1.9500000000000002</c:v>
                </c:pt>
                <c:pt idx="14033">
                  <c:v>1.9100000000000001</c:v>
                </c:pt>
                <c:pt idx="14034">
                  <c:v>1.92</c:v>
                </c:pt>
                <c:pt idx="14035">
                  <c:v>1.9699999999999998</c:v>
                </c:pt>
                <c:pt idx="14036">
                  <c:v>1.9499999999999997</c:v>
                </c:pt>
                <c:pt idx="14037">
                  <c:v>1.9299999999999997</c:v>
                </c:pt>
                <c:pt idx="14038">
                  <c:v>1.98</c:v>
                </c:pt>
                <c:pt idx="14039">
                  <c:v>2.0699999999999998</c:v>
                </c:pt>
                <c:pt idx="14040">
                  <c:v>2.0900000000000003</c:v>
                </c:pt>
                <c:pt idx="14041">
                  <c:v>2.08</c:v>
                </c:pt>
                <c:pt idx="14042">
                  <c:v>2.11</c:v>
                </c:pt>
                <c:pt idx="14043">
                  <c:v>2.13</c:v>
                </c:pt>
                <c:pt idx="14044">
                  <c:v>2.1399999999999997</c:v>
                </c:pt>
                <c:pt idx="14045">
                  <c:v>2.2199999999999998</c:v>
                </c:pt>
                <c:pt idx="14046">
                  <c:v>2.2399999999999998</c:v>
                </c:pt>
                <c:pt idx="14047">
                  <c:v>2.1999999999999997</c:v>
                </c:pt>
                <c:pt idx="14048">
                  <c:v>#N/A</c:v>
                </c:pt>
                <c:pt idx="14049">
                  <c:v>2.1999999999999997</c:v>
                </c:pt>
                <c:pt idx="14050">
                  <c:v>2.1599999999999997</c:v>
                </c:pt>
                <c:pt idx="14051">
                  <c:v>2.14</c:v>
                </c:pt>
                <c:pt idx="14052">
                  <c:v>2.12</c:v>
                </c:pt>
                <c:pt idx="14053">
                  <c:v>2.15</c:v>
                </c:pt>
                <c:pt idx="14054">
                  <c:v>2.12</c:v>
                </c:pt>
                <c:pt idx="14055">
                  <c:v>2.1399999999999997</c:v>
                </c:pt>
                <c:pt idx="14056">
                  <c:v>2.13</c:v>
                </c:pt>
                <c:pt idx="14057">
                  <c:v>2.12</c:v>
                </c:pt>
                <c:pt idx="14058">
                  <c:v>2.11</c:v>
                </c:pt>
                <c:pt idx="14059">
                  <c:v>#N/A</c:v>
                </c:pt>
                <c:pt idx="14060">
                  <c:v>2.1</c:v>
                </c:pt>
                <c:pt idx="14061">
                  <c:v>2.13</c:v>
                </c:pt>
                <c:pt idx="14062">
                  <c:v>2.02</c:v>
                </c:pt>
                <c:pt idx="14063">
                  <c:v>2.0500000000000003</c:v>
                </c:pt>
                <c:pt idx="14064">
                  <c:v>2.2000000000000002</c:v>
                </c:pt>
                <c:pt idx="14065">
                  <c:v>2.15</c:v>
                </c:pt>
                <c:pt idx="14066">
                  <c:v>2.1</c:v>
                </c:pt>
                <c:pt idx="14067">
                  <c:v>2.1100000000000003</c:v>
                </c:pt>
                <c:pt idx="14068">
                  <c:v>2.08</c:v>
                </c:pt>
                <c:pt idx="14069">
                  <c:v>2.1</c:v>
                </c:pt>
                <c:pt idx="14070">
                  <c:v>1.9899999999999998</c:v>
                </c:pt>
                <c:pt idx="14071">
                  <c:v>2.08</c:v>
                </c:pt>
                <c:pt idx="14072">
                  <c:v>2.13</c:v>
                </c:pt>
                <c:pt idx="14073">
                  <c:v>2.15</c:v>
                </c:pt>
                <c:pt idx="14074">
                  <c:v>1.87</c:v>
                </c:pt>
                <c:pt idx="14075">
                  <c:v>1.8199999999999998</c:v>
                </c:pt>
                <c:pt idx="14076">
                  <c:v>1.8400000000000003</c:v>
                </c:pt>
                <c:pt idx="14077">
                  <c:v>1.8800000000000003</c:v>
                </c:pt>
                <c:pt idx="14078">
                  <c:v>1.9100000000000001</c:v>
                </c:pt>
                <c:pt idx="14079">
                  <c:v>1.8900000000000001</c:v>
                </c:pt>
                <c:pt idx="14080">
                  <c:v>#N/A</c:v>
                </c:pt>
                <c:pt idx="14081">
                  <c:v>1.8800000000000003</c:v>
                </c:pt>
                <c:pt idx="14082">
                  <c:v>1.96</c:v>
                </c:pt>
                <c:pt idx="14083">
                  <c:v>1.96</c:v>
                </c:pt>
                <c:pt idx="14084">
                  <c:v>2.0699999999999998</c:v>
                </c:pt>
                <c:pt idx="14085">
                  <c:v>#N/A</c:v>
                </c:pt>
                <c:pt idx="14086">
                  <c:v>1.8800000000000003</c:v>
                </c:pt>
                <c:pt idx="14087">
                  <c:v>1.8900000000000001</c:v>
                </c:pt>
                <c:pt idx="14088">
                  <c:v>1.8200000000000003</c:v>
                </c:pt>
                <c:pt idx="14089">
                  <c:v>1.8000000000000003</c:v>
                </c:pt>
                <c:pt idx="14090">
                  <c:v>1.77</c:v>
                </c:pt>
                <c:pt idx="14091">
                  <c:v>1.81</c:v>
                </c:pt>
                <c:pt idx="14092">
                  <c:v>1.7600000000000002</c:v>
                </c:pt>
                <c:pt idx="14093">
                  <c:v>1.7200000000000002</c:v>
                </c:pt>
                <c:pt idx="14094">
                  <c:v>1.7400000000000002</c:v>
                </c:pt>
                <c:pt idx="14095">
                  <c:v>1.67</c:v>
                </c:pt>
                <c:pt idx="14096">
                  <c:v>#N/A</c:v>
                </c:pt>
                <c:pt idx="14097">
                  <c:v>1.7000000000000002</c:v>
                </c:pt>
                <c:pt idx="14098">
                  <c:v>1.6399999999999997</c:v>
                </c:pt>
                <c:pt idx="14099">
                  <c:v>1.65</c:v>
                </c:pt>
                <c:pt idx="14100">
                  <c:v>1.69</c:v>
                </c:pt>
                <c:pt idx="14101">
                  <c:v>1.65</c:v>
                </c:pt>
                <c:pt idx="14102">
                  <c:v>1.63</c:v>
                </c:pt>
                <c:pt idx="14103">
                  <c:v>1.6400000000000001</c:v>
                </c:pt>
                <c:pt idx="14104">
                  <c:v>1.62</c:v>
                </c:pt>
                <c:pt idx="14105">
                  <c:v>1.65</c:v>
                </c:pt>
                <c:pt idx="14106">
                  <c:v>1.5899999999999999</c:v>
                </c:pt>
                <c:pt idx="14107">
                  <c:v>1.4900000000000002</c:v>
                </c:pt>
                <c:pt idx="14108">
                  <c:v>1.5</c:v>
                </c:pt>
                <c:pt idx="14109">
                  <c:v>1.4900000000000002</c:v>
                </c:pt>
                <c:pt idx="14110">
                  <c:v>1.48</c:v>
                </c:pt>
                <c:pt idx="14111">
                  <c:v>1.37</c:v>
                </c:pt>
                <c:pt idx="14112">
                  <c:v>1.3599999999999999</c:v>
                </c:pt>
                <c:pt idx="14113">
                  <c:v>1.33</c:v>
                </c:pt>
                <c:pt idx="14114">
                  <c:v>1.25</c:v>
                </c:pt>
                <c:pt idx="14115">
                  <c:v>1.3599999999999999</c:v>
                </c:pt>
                <c:pt idx="14116">
                  <c:v>#N/A</c:v>
                </c:pt>
                <c:pt idx="14117">
                  <c:v>1.4</c:v>
                </c:pt>
                <c:pt idx="14118">
                  <c:v>1.44</c:v>
                </c:pt>
                <c:pt idx="14119">
                  <c:v>1.37</c:v>
                </c:pt>
                <c:pt idx="14120">
                  <c:v>1.38</c:v>
                </c:pt>
                <c:pt idx="14121">
                  <c:v>1.3900000000000001</c:v>
                </c:pt>
                <c:pt idx="14122">
                  <c:v>1.3599999999999999</c:v>
                </c:pt>
                <c:pt idx="14123">
                  <c:v>1.37</c:v>
                </c:pt>
                <c:pt idx="14124">
                  <c:v>1.3399999999999999</c:v>
                </c:pt>
                <c:pt idx="14125">
                  <c:v>1.3900000000000001</c:v>
                </c:pt>
                <c:pt idx="14126">
                  <c:v>1.45</c:v>
                </c:pt>
                <c:pt idx="14127">
                  <c:v>1.4700000000000002</c:v>
                </c:pt>
                <c:pt idx="14128">
                  <c:v>1.4700000000000002</c:v>
                </c:pt>
                <c:pt idx="14129">
                  <c:v>1.46</c:v>
                </c:pt>
                <c:pt idx="14130">
                  <c:v>1.52</c:v>
                </c:pt>
                <c:pt idx="14131">
                  <c:v>1.5499999999999998</c:v>
                </c:pt>
                <c:pt idx="14132">
                  <c:v>1.4700000000000002</c:v>
                </c:pt>
                <c:pt idx="14133">
                  <c:v>1.54</c:v>
                </c:pt>
                <c:pt idx="14134">
                  <c:v>1.5699999999999998</c:v>
                </c:pt>
                <c:pt idx="14135">
                  <c:v>1.62</c:v>
                </c:pt>
                <c:pt idx="14136">
                  <c:v>1.6099999999999999</c:v>
                </c:pt>
                <c:pt idx="14137">
                  <c:v>1.6</c:v>
                </c:pt>
                <c:pt idx="14138">
                  <c:v>1.5699999999999998</c:v>
                </c:pt>
                <c:pt idx="14139">
                  <c:v>1.54</c:v>
                </c:pt>
                <c:pt idx="14140">
                  <c:v>1.5099999999999998</c:v>
                </c:pt>
                <c:pt idx="14141">
                  <c:v>1.5499999999999998</c:v>
                </c:pt>
                <c:pt idx="14142">
                  <c:v>1.5699999999999998</c:v>
                </c:pt>
                <c:pt idx="14143">
                  <c:v>1.5099999999999998</c:v>
                </c:pt>
                <c:pt idx="14144">
                  <c:v>1.54</c:v>
                </c:pt>
                <c:pt idx="14145">
                  <c:v>#N/A</c:v>
                </c:pt>
                <c:pt idx="14146">
                  <c:v>1.52</c:v>
                </c:pt>
                <c:pt idx="14147">
                  <c:v>1.44</c:v>
                </c:pt>
                <c:pt idx="14148">
                  <c:v>1.46</c:v>
                </c:pt>
                <c:pt idx="14149">
                  <c:v>1.53</c:v>
                </c:pt>
                <c:pt idx="14150">
                  <c:v>1.42</c:v>
                </c:pt>
                <c:pt idx="14151">
                  <c:v>1.4100000000000001</c:v>
                </c:pt>
                <c:pt idx="14152">
                  <c:v>1.3599999999999999</c:v>
                </c:pt>
                <c:pt idx="14153">
                  <c:v>1.3900000000000001</c:v>
                </c:pt>
                <c:pt idx="14154">
                  <c:v>1.33</c:v>
                </c:pt>
                <c:pt idx="14155">
                  <c:v>1.35</c:v>
                </c:pt>
                <c:pt idx="14156">
                  <c:v>1.3599999999999999</c:v>
                </c:pt>
                <c:pt idx="14157">
                  <c:v>1.42</c:v>
                </c:pt>
                <c:pt idx="14158">
                  <c:v>1.4</c:v>
                </c:pt>
                <c:pt idx="14159">
                  <c:v>1.4300000000000002</c:v>
                </c:pt>
                <c:pt idx="14160">
                  <c:v>1.3900000000000001</c:v>
                </c:pt>
                <c:pt idx="14161">
                  <c:v>1.4100000000000001</c:v>
                </c:pt>
                <c:pt idx="14162">
                  <c:v>1.42</c:v>
                </c:pt>
                <c:pt idx="14163">
                  <c:v>1.48</c:v>
                </c:pt>
                <c:pt idx="14164">
                  <c:v>1.5099999999999998</c:v>
                </c:pt>
                <c:pt idx="14165">
                  <c:v>1.52</c:v>
                </c:pt>
                <c:pt idx="14166">
                  <c:v>1.54</c:v>
                </c:pt>
                <c:pt idx="14167">
                  <c:v>1.5699999999999998</c:v>
                </c:pt>
                <c:pt idx="14168">
                  <c:v>1.5</c:v>
                </c:pt>
                <c:pt idx="14169">
                  <c:v>1.4700000000000002</c:v>
                </c:pt>
                <c:pt idx="14170">
                  <c:v>1.53</c:v>
                </c:pt>
                <c:pt idx="14171">
                  <c:v>1.5099999999999998</c:v>
                </c:pt>
                <c:pt idx="14172">
                  <c:v>1.44</c:v>
                </c:pt>
                <c:pt idx="14173">
                  <c:v>1.42</c:v>
                </c:pt>
                <c:pt idx="14174">
                  <c:v>1.3900000000000001</c:v>
                </c:pt>
                <c:pt idx="14175">
                  <c:v>1.42</c:v>
                </c:pt>
                <c:pt idx="14176">
                  <c:v>1.4</c:v>
                </c:pt>
                <c:pt idx="14177">
                  <c:v>1.4</c:v>
                </c:pt>
                <c:pt idx="14178">
                  <c:v>1.3599999999999999</c:v>
                </c:pt>
                <c:pt idx="14179">
                  <c:v>1.38</c:v>
                </c:pt>
                <c:pt idx="14180">
                  <c:v>1.3399999999999999</c:v>
                </c:pt>
                <c:pt idx="14181">
                  <c:v>1.38</c:v>
                </c:pt>
                <c:pt idx="14182">
                  <c:v>1.3900000000000001</c:v>
                </c:pt>
                <c:pt idx="14183">
                  <c:v>1.5</c:v>
                </c:pt>
                <c:pt idx="14184">
                  <c:v>1.48</c:v>
                </c:pt>
                <c:pt idx="14185">
                  <c:v>1.48</c:v>
                </c:pt>
                <c:pt idx="14186">
                  <c:v>1.4700000000000002</c:v>
                </c:pt>
                <c:pt idx="14187">
                  <c:v>1.4900000000000002</c:v>
                </c:pt>
                <c:pt idx="14188">
                  <c:v>1.5</c:v>
                </c:pt>
                <c:pt idx="14189">
                  <c:v>1.46</c:v>
                </c:pt>
                <c:pt idx="14190">
                  <c:v>1.48</c:v>
                </c:pt>
                <c:pt idx="14191">
                  <c:v>#N/A</c:v>
                </c:pt>
                <c:pt idx="14192">
                  <c:v>1.55</c:v>
                </c:pt>
                <c:pt idx="14193">
                  <c:v>1.48</c:v>
                </c:pt>
                <c:pt idx="14194">
                  <c:v>1.44</c:v>
                </c:pt>
                <c:pt idx="14195">
                  <c:v>1.3399999999999999</c:v>
                </c:pt>
                <c:pt idx="14196">
                  <c:v>1.3599999999999999</c:v>
                </c:pt>
                <c:pt idx="14197">
                  <c:v>1.35</c:v>
                </c:pt>
                <c:pt idx="14198">
                  <c:v>1.3399999999999999</c:v>
                </c:pt>
                <c:pt idx="14199">
                  <c:v>1.31</c:v>
                </c:pt>
                <c:pt idx="14200">
                  <c:v>1.27</c:v>
                </c:pt>
                <c:pt idx="14201">
                  <c:v>1.25</c:v>
                </c:pt>
                <c:pt idx="14202">
                  <c:v>1.25</c:v>
                </c:pt>
                <c:pt idx="14203">
                  <c:v>1.23</c:v>
                </c:pt>
                <c:pt idx="14204">
                  <c:v>1.19</c:v>
                </c:pt>
                <c:pt idx="14205">
                  <c:v>1.2400000000000002</c:v>
                </c:pt>
                <c:pt idx="14206">
                  <c:v>1.29</c:v>
                </c:pt>
                <c:pt idx="14207">
                  <c:v>1.33</c:v>
                </c:pt>
                <c:pt idx="14208">
                  <c:v>1.31</c:v>
                </c:pt>
                <c:pt idx="14209">
                  <c:v>1.35</c:v>
                </c:pt>
                <c:pt idx="14210">
                  <c:v>1.17</c:v>
                </c:pt>
                <c:pt idx="14211">
                  <c:v>1.05</c:v>
                </c:pt>
                <c:pt idx="14212">
                  <c:v>1.05</c:v>
                </c:pt>
                <c:pt idx="14213">
                  <c:v>1.0900000000000001</c:v>
                </c:pt>
                <c:pt idx="14214">
                  <c:v>1.19</c:v>
                </c:pt>
                <c:pt idx="14215">
                  <c:v>1.05</c:v>
                </c:pt>
                <c:pt idx="14216">
                  <c:v>#N/A</c:v>
                </c:pt>
                <c:pt idx="14217">
                  <c:v>0.97000000000000008</c:v>
                </c:pt>
                <c:pt idx="14218">
                  <c:v>0.97999999999999987</c:v>
                </c:pt>
                <c:pt idx="14219">
                  <c:v>0.99999999999999989</c:v>
                </c:pt>
                <c:pt idx="14220">
                  <c:v>0.97000000000000008</c:v>
                </c:pt>
                <c:pt idx="14221">
                  <c:v>1.0299999999999998</c:v>
                </c:pt>
                <c:pt idx="14222">
                  <c:v>1.1299999999999999</c:v>
                </c:pt>
                <c:pt idx="14223">
                  <c:v>1.08</c:v>
                </c:pt>
                <c:pt idx="14224">
                  <c:v>1.1299999999999999</c:v>
                </c:pt>
                <c:pt idx="14225">
                  <c:v>1.2000000000000002</c:v>
                </c:pt>
                <c:pt idx="14226">
                  <c:v>1.19</c:v>
                </c:pt>
                <c:pt idx="14227">
                  <c:v>1.1600000000000001</c:v>
                </c:pt>
                <c:pt idx="14228">
                  <c:v>1.19</c:v>
                </c:pt>
                <c:pt idx="14229">
                  <c:v>1.17</c:v>
                </c:pt>
                <c:pt idx="14230">
                  <c:v>1.17</c:v>
                </c:pt>
                <c:pt idx="14231">
                  <c:v>1.1800000000000002</c:v>
                </c:pt>
                <c:pt idx="14232">
                  <c:v>1.17</c:v>
                </c:pt>
                <c:pt idx="14233">
                  <c:v>1.1200000000000001</c:v>
                </c:pt>
                <c:pt idx="14234">
                  <c:v>1.1200000000000001</c:v>
                </c:pt>
                <c:pt idx="14235">
                  <c:v>1.1599999999999999</c:v>
                </c:pt>
                <c:pt idx="14236">
                  <c:v>1.1099999999999999</c:v>
                </c:pt>
                <c:pt idx="14237">
                  <c:v>1.1499999999999999</c:v>
                </c:pt>
                <c:pt idx="14238">
                  <c:v>1.1499999999999999</c:v>
                </c:pt>
                <c:pt idx="14239">
                  <c:v>1.1099999999999999</c:v>
                </c:pt>
                <c:pt idx="14240">
                  <c:v>1.19</c:v>
                </c:pt>
                <c:pt idx="14241">
                  <c:v>1.19</c:v>
                </c:pt>
                <c:pt idx="14242">
                  <c:v>1.1499999999999999</c:v>
                </c:pt>
                <c:pt idx="14243">
                  <c:v>1.1000000000000001</c:v>
                </c:pt>
                <c:pt idx="14244">
                  <c:v>1.17</c:v>
                </c:pt>
                <c:pt idx="14245">
                  <c:v>1.1099999999999999</c:v>
                </c:pt>
                <c:pt idx="14246">
                  <c:v>1.1499999999999999</c:v>
                </c:pt>
                <c:pt idx="14247">
                  <c:v>1.17</c:v>
                </c:pt>
                <c:pt idx="14248">
                  <c:v>1.1600000000000001</c:v>
                </c:pt>
                <c:pt idx="14249">
                  <c:v>1.1299999999999999</c:v>
                </c:pt>
                <c:pt idx="14250">
                  <c:v>1.1800000000000002</c:v>
                </c:pt>
                <c:pt idx="14251">
                  <c:v>1.1499999999999999</c:v>
                </c:pt>
                <c:pt idx="14252">
                  <c:v>1.1499999999999999</c:v>
                </c:pt>
                <c:pt idx="14253">
                  <c:v>1.1600000000000001</c:v>
                </c:pt>
                <c:pt idx="14254">
                  <c:v>1.1800000000000002</c:v>
                </c:pt>
                <c:pt idx="14255">
                  <c:v>1.2200000000000002</c:v>
                </c:pt>
                <c:pt idx="14256">
                  <c:v>1.17</c:v>
                </c:pt>
                <c:pt idx="14257">
                  <c:v>1.17</c:v>
                </c:pt>
                <c:pt idx="14258">
                  <c:v>1.28</c:v>
                </c:pt>
                <c:pt idx="14259">
                  <c:v>1.17</c:v>
                </c:pt>
                <c:pt idx="14260">
                  <c:v>1.2000000000000002</c:v>
                </c:pt>
                <c:pt idx="14261">
                  <c:v>#N/A</c:v>
                </c:pt>
                <c:pt idx="14262">
                  <c:v>1.1499999999999999</c:v>
                </c:pt>
                <c:pt idx="14263">
                  <c:v>1.1400000000000001</c:v>
                </c:pt>
                <c:pt idx="14264">
                  <c:v>1.21</c:v>
                </c:pt>
                <c:pt idx="14265">
                  <c:v>1.27</c:v>
                </c:pt>
                <c:pt idx="14266">
                  <c:v>1.2799999999999998</c:v>
                </c:pt>
                <c:pt idx="14267">
                  <c:v>1.33</c:v>
                </c:pt>
                <c:pt idx="14268">
                  <c:v>1.2999999999999998</c:v>
                </c:pt>
                <c:pt idx="14269">
                  <c:v>1.31</c:v>
                </c:pt>
                <c:pt idx="14270">
                  <c:v>1.2999999999999998</c:v>
                </c:pt>
                <c:pt idx="14271">
                  <c:v>1.2999999999999998</c:v>
                </c:pt>
                <c:pt idx="14272">
                  <c:v>1.29</c:v>
                </c:pt>
                <c:pt idx="14273">
                  <c:v>1.2599999999999998</c:v>
                </c:pt>
                <c:pt idx="14274">
                  <c:v>1.23</c:v>
                </c:pt>
                <c:pt idx="14275">
                  <c:v>1.2200000000000002</c:v>
                </c:pt>
                <c:pt idx="14276">
                  <c:v>1.19</c:v>
                </c:pt>
                <c:pt idx="14277">
                  <c:v>1.1600000000000001</c:v>
                </c:pt>
                <c:pt idx="14278">
                  <c:v>1.17</c:v>
                </c:pt>
                <c:pt idx="14279">
                  <c:v>1.1600000000000001</c:v>
                </c:pt>
                <c:pt idx="14280">
                  <c:v>1.31</c:v>
                </c:pt>
                <c:pt idx="14281">
                  <c:v>1.23</c:v>
                </c:pt>
                <c:pt idx="14282">
                  <c:v>1.29</c:v>
                </c:pt>
                <c:pt idx="14283">
                  <c:v>1.3199999999999998</c:v>
                </c:pt>
                <c:pt idx="14284">
                  <c:v>1.35</c:v>
                </c:pt>
                <c:pt idx="14285">
                  <c:v>1.33</c:v>
                </c:pt>
                <c:pt idx="14286">
                  <c:v>#N/A</c:v>
                </c:pt>
                <c:pt idx="14287">
                  <c:v>1.36</c:v>
                </c:pt>
                <c:pt idx="14288">
                  <c:v>1.3800000000000001</c:v>
                </c:pt>
                <c:pt idx="14289">
                  <c:v>1.34</c:v>
                </c:pt>
                <c:pt idx="14290">
                  <c:v>1.3900000000000001</c:v>
                </c:pt>
                <c:pt idx="14291">
                  <c:v>1.36</c:v>
                </c:pt>
                <c:pt idx="14292">
                  <c:v>1.34</c:v>
                </c:pt>
                <c:pt idx="14293">
                  <c:v>1.35</c:v>
                </c:pt>
                <c:pt idx="14294">
                  <c:v>1.35</c:v>
                </c:pt>
                <c:pt idx="14295">
                  <c:v>1.33</c:v>
                </c:pt>
                <c:pt idx="14296">
                  <c:v>1.36</c:v>
                </c:pt>
                <c:pt idx="14297">
                  <c:v>1.36</c:v>
                </c:pt>
                <c:pt idx="14298">
                  <c:v>1.3800000000000001</c:v>
                </c:pt>
                <c:pt idx="14299">
                  <c:v>1.4400000000000002</c:v>
                </c:pt>
                <c:pt idx="14300">
                  <c:v>1.4500000000000002</c:v>
                </c:pt>
                <c:pt idx="14301">
                  <c:v>1.53</c:v>
                </c:pt>
                <c:pt idx="14302">
                  <c:v>1.4200000000000002</c:v>
                </c:pt>
                <c:pt idx="14303">
                  <c:v>1.4000000000000001</c:v>
                </c:pt>
                <c:pt idx="14304">
                  <c:v>1.4100000000000001</c:v>
                </c:pt>
                <c:pt idx="14305">
                  <c:v>1.3800000000000001</c:v>
                </c:pt>
                <c:pt idx="14306">
                  <c:v>1.4200000000000002</c:v>
                </c:pt>
                <c:pt idx="14307">
                  <c:v>1.47</c:v>
                </c:pt>
                <c:pt idx="14308">
                  <c:v>1.66</c:v>
                </c:pt>
                <c:pt idx="14309">
                  <c:v>1.74</c:v>
                </c:pt>
                <c:pt idx="14310">
                  <c:v>#N/A</c:v>
                </c:pt>
                <c:pt idx="14311">
                  <c:v>1.82</c:v>
                </c:pt>
                <c:pt idx="14312">
                  <c:v>1.82</c:v>
                </c:pt>
                <c:pt idx="14313">
                  <c:v>1.8100000000000003</c:v>
                </c:pt>
                <c:pt idx="14314">
                  <c:v>1.8800000000000001</c:v>
                </c:pt>
                <c:pt idx="14315">
                  <c:v>1.93</c:v>
                </c:pt>
                <c:pt idx="14316">
                  <c:v>1.9200000000000002</c:v>
                </c:pt>
                <c:pt idx="14317">
                  <c:v>1.9000000000000001</c:v>
                </c:pt>
                <c:pt idx="14318">
                  <c:v>1.95</c:v>
                </c:pt>
                <c:pt idx="14319">
                  <c:v>#N/A</c:v>
                </c:pt>
                <c:pt idx="14320">
                  <c:v>1.95</c:v>
                </c:pt>
                <c:pt idx="14321">
                  <c:v>1.91</c:v>
                </c:pt>
                <c:pt idx="14322">
                  <c:v>1.89</c:v>
                </c:pt>
                <c:pt idx="14323">
                  <c:v>2.06</c:v>
                </c:pt>
                <c:pt idx="14324">
                  <c:v>2.04</c:v>
                </c:pt>
                <c:pt idx="14325">
                  <c:v>1.99</c:v>
                </c:pt>
                <c:pt idx="14326">
                  <c:v>1.9800000000000002</c:v>
                </c:pt>
                <c:pt idx="14327">
                  <c:v>1.9800000000000002</c:v>
                </c:pt>
                <c:pt idx="14328">
                  <c:v>1.93</c:v>
                </c:pt>
                <c:pt idx="14329">
                  <c:v>1.99</c:v>
                </c:pt>
                <c:pt idx="14330">
                  <c:v>2.06</c:v>
                </c:pt>
                <c:pt idx="14331">
                  <c:v>2.08</c:v>
                </c:pt>
                <c:pt idx="14332">
                  <c:v>2.0699999999999998</c:v>
                </c:pt>
                <c:pt idx="14333">
                  <c:v>2.13</c:v>
                </c:pt>
                <c:pt idx="14334">
                  <c:v>1.94</c:v>
                </c:pt>
                <c:pt idx="14335">
                  <c:v>1.94</c:v>
                </c:pt>
                <c:pt idx="14336">
                  <c:v>1.88</c:v>
                </c:pt>
                <c:pt idx="14337">
                  <c:v>1.9099999999999997</c:v>
                </c:pt>
                <c:pt idx="14338">
                  <c:v>1.8899999999999997</c:v>
                </c:pt>
                <c:pt idx="14339">
                  <c:v>1.8899999999999997</c:v>
                </c:pt>
                <c:pt idx="14340">
                  <c:v>1.8899999999999997</c:v>
                </c:pt>
                <c:pt idx="14341">
                  <c:v>#N/A</c:v>
                </c:pt>
                <c:pt idx="14342">
                  <c:v>1.9099999999999997</c:v>
                </c:pt>
                <c:pt idx="14343">
                  <c:v>1.8499999999999996</c:v>
                </c:pt>
                <c:pt idx="14344">
                  <c:v>1.83</c:v>
                </c:pt>
                <c:pt idx="14345">
                  <c:v>1.9000000000000001</c:v>
                </c:pt>
                <c:pt idx="14346">
                  <c:v>#N/A</c:v>
                </c:pt>
                <c:pt idx="14347">
                  <c:v>1.79</c:v>
                </c:pt>
                <c:pt idx="14348">
                  <c:v>1.7999999999999998</c:v>
                </c:pt>
                <c:pt idx="14349">
                  <c:v>1.71</c:v>
                </c:pt>
                <c:pt idx="14350">
                  <c:v>1.7599999999999998</c:v>
                </c:pt>
                <c:pt idx="14351">
                  <c:v>1.7199999999999998</c:v>
                </c:pt>
                <c:pt idx="14352">
                  <c:v>1.7199999999999998</c:v>
                </c:pt>
                <c:pt idx="14353">
                  <c:v>1.7199999999999998</c:v>
                </c:pt>
                <c:pt idx="14354">
                  <c:v>1.6999999999999997</c:v>
                </c:pt>
                <c:pt idx="14355">
                  <c:v>1.7399999999999998</c:v>
                </c:pt>
                <c:pt idx="14356">
                  <c:v>#N/A</c:v>
                </c:pt>
                <c:pt idx="14357">
                  <c:v>1.67</c:v>
                </c:pt>
                <c:pt idx="14358">
                  <c:v>1.7599999999999998</c:v>
                </c:pt>
                <c:pt idx="14359">
                  <c:v>1.81</c:v>
                </c:pt>
                <c:pt idx="14360">
                  <c:v>1.8199999999999998</c:v>
                </c:pt>
                <c:pt idx="14361">
                  <c:v>1.75</c:v>
                </c:pt>
                <c:pt idx="14362">
                  <c:v>1.81</c:v>
                </c:pt>
                <c:pt idx="14363">
                  <c:v>1.8699999999999997</c:v>
                </c:pt>
                <c:pt idx="14364">
                  <c:v>1.8499999999999996</c:v>
                </c:pt>
                <c:pt idx="14365">
                  <c:v>1.83</c:v>
                </c:pt>
                <c:pt idx="14366">
                  <c:v>1.83</c:v>
                </c:pt>
                <c:pt idx="14367">
                  <c:v>1.8900000000000001</c:v>
                </c:pt>
                <c:pt idx="14368">
                  <c:v>1.8199999999999998</c:v>
                </c:pt>
                <c:pt idx="14369">
                  <c:v>1.8199999999999998</c:v>
                </c:pt>
                <c:pt idx="14370">
                  <c:v>1.83</c:v>
                </c:pt>
                <c:pt idx="14371">
                  <c:v>1.7599999999999998</c:v>
                </c:pt>
                <c:pt idx="14372">
                  <c:v>1.7399999999999998</c:v>
                </c:pt>
                <c:pt idx="14373">
                  <c:v>1.6799999999999997</c:v>
                </c:pt>
                <c:pt idx="14374">
                  <c:v>1.7399999999999998</c:v>
                </c:pt>
                <c:pt idx="14375">
                  <c:v>1.75</c:v>
                </c:pt>
                <c:pt idx="14376">
                  <c:v>1.77</c:v>
                </c:pt>
                <c:pt idx="14377">
                  <c:v>1.81</c:v>
                </c:pt>
                <c:pt idx="14378">
                  <c:v>1.8499999999999996</c:v>
                </c:pt>
                <c:pt idx="14379">
                  <c:v>1.79</c:v>
                </c:pt>
                <c:pt idx="14380">
                  <c:v>1.7599999999999998</c:v>
                </c:pt>
                <c:pt idx="14381">
                  <c:v>#N/A</c:v>
                </c:pt>
                <c:pt idx="14382">
                  <c:v>1.77</c:v>
                </c:pt>
                <c:pt idx="14383">
                  <c:v>1.7599999999999998</c:v>
                </c:pt>
                <c:pt idx="14384">
                  <c:v>1.7199999999999998</c:v>
                </c:pt>
                <c:pt idx="14385">
                  <c:v>1.65</c:v>
                </c:pt>
                <c:pt idx="14386">
                  <c:v>1.6999999999999997</c:v>
                </c:pt>
                <c:pt idx="14387">
                  <c:v>1.79</c:v>
                </c:pt>
                <c:pt idx="14388">
                  <c:v>1.7999999999999998</c:v>
                </c:pt>
                <c:pt idx="14389">
                  <c:v>1.83</c:v>
                </c:pt>
                <c:pt idx="14390">
                  <c:v>1.83</c:v>
                </c:pt>
                <c:pt idx="14391">
                  <c:v>1.83</c:v>
                </c:pt>
                <c:pt idx="14392">
                  <c:v>1.8599999999999999</c:v>
                </c:pt>
                <c:pt idx="14393">
                  <c:v>1.9099999999999997</c:v>
                </c:pt>
                <c:pt idx="14394">
                  <c:v>1.94</c:v>
                </c:pt>
                <c:pt idx="14395">
                  <c:v>1.92</c:v>
                </c:pt>
                <c:pt idx="14396">
                  <c:v>1.96</c:v>
                </c:pt>
                <c:pt idx="14397">
                  <c:v>1.94</c:v>
                </c:pt>
                <c:pt idx="14398">
                  <c:v>1.8499999999999996</c:v>
                </c:pt>
                <c:pt idx="14399">
                  <c:v>1.6199999999999997</c:v>
                </c:pt>
                <c:pt idx="14400">
                  <c:v>1.5899999999999999</c:v>
                </c:pt>
                <c:pt idx="14401">
                  <c:v>1.56</c:v>
                </c:pt>
                <c:pt idx="14402">
                  <c:v>1.52</c:v>
                </c:pt>
                <c:pt idx="14403">
                  <c:v>1.4899999999999998</c:v>
                </c:pt>
                <c:pt idx="14404">
                  <c:v>1.5</c:v>
                </c:pt>
                <c:pt idx="14405">
                  <c:v>1.4899999999999998</c:v>
                </c:pt>
                <c:pt idx="14406">
                  <c:v>1.4699999999999998</c:v>
                </c:pt>
                <c:pt idx="14407">
                  <c:v>1.5099999999999998</c:v>
                </c:pt>
                <c:pt idx="14408">
                  <c:v>1.48</c:v>
                </c:pt>
                <c:pt idx="14409">
                  <c:v>1.5099999999999998</c:v>
                </c:pt>
                <c:pt idx="14410">
                  <c:v>1.58</c:v>
                </c:pt>
                <c:pt idx="14411">
                  <c:v>1.44</c:v>
                </c:pt>
                <c:pt idx="14412">
                  <c:v>1.4499999999999997</c:v>
                </c:pt>
                <c:pt idx="14413">
                  <c:v>1.4299999999999997</c:v>
                </c:pt>
                <c:pt idx="14414">
                  <c:v>1.4299999999999997</c:v>
                </c:pt>
                <c:pt idx="14415">
                  <c:v>1.4699999999999998</c:v>
                </c:pt>
                <c:pt idx="14416">
                  <c:v>1.46</c:v>
                </c:pt>
                <c:pt idx="14417">
                  <c:v>1.4099999999999997</c:v>
                </c:pt>
                <c:pt idx="14418">
                  <c:v>1.3699999999999997</c:v>
                </c:pt>
                <c:pt idx="14419">
                  <c:v>1.33</c:v>
                </c:pt>
                <c:pt idx="14420">
                  <c:v>#N/A</c:v>
                </c:pt>
                <c:pt idx="14421">
                  <c:v>1.3499999999999996</c:v>
                </c:pt>
                <c:pt idx="14422">
                  <c:v>1.27</c:v>
                </c:pt>
                <c:pt idx="14423">
                  <c:v>1.2999999999999998</c:v>
                </c:pt>
                <c:pt idx="14424">
                  <c:v>1.33</c:v>
                </c:pt>
                <c:pt idx="14425">
                  <c:v>1.33</c:v>
                </c:pt>
                <c:pt idx="14426">
                  <c:v>1.3699999999999997</c:v>
                </c:pt>
                <c:pt idx="14427">
                  <c:v>1.44</c:v>
                </c:pt>
                <c:pt idx="14428">
                  <c:v>1.4099999999999997</c:v>
                </c:pt>
                <c:pt idx="14429">
                  <c:v>1.3899999999999997</c:v>
                </c:pt>
                <c:pt idx="14430">
                  <c:v>1.46</c:v>
                </c:pt>
                <c:pt idx="14431">
                  <c:v>1.42</c:v>
                </c:pt>
                <c:pt idx="14432">
                  <c:v>1.38</c:v>
                </c:pt>
                <c:pt idx="14433">
                  <c:v>1.42</c:v>
                </c:pt>
                <c:pt idx="14434">
                  <c:v>1.4499999999999997</c:v>
                </c:pt>
                <c:pt idx="14435">
                  <c:v>1.4499999999999997</c:v>
                </c:pt>
                <c:pt idx="14436">
                  <c:v>1.48</c:v>
                </c:pt>
                <c:pt idx="14437">
                  <c:v>1.5099999999999998</c:v>
                </c:pt>
                <c:pt idx="14438">
                  <c:v>1.5</c:v>
                </c:pt>
                <c:pt idx="14439">
                  <c:v>1.48</c:v>
                </c:pt>
                <c:pt idx="14440">
                  <c:v>1.42</c:v>
                </c:pt>
                <c:pt idx="14441">
                  <c:v>1.4299999999999997</c:v>
                </c:pt>
                <c:pt idx="14442">
                  <c:v>1.42</c:v>
                </c:pt>
                <c:pt idx="14443">
                  <c:v>1.31</c:v>
                </c:pt>
                <c:pt idx="14444">
                  <c:v>1.3199999999999998</c:v>
                </c:pt>
                <c:pt idx="14445">
                  <c:v>1.3199999999999998</c:v>
                </c:pt>
                <c:pt idx="14446">
                  <c:v>1.3399999999999999</c:v>
                </c:pt>
                <c:pt idx="14447">
                  <c:v>1.38</c:v>
                </c:pt>
                <c:pt idx="14448">
                  <c:v>1.3499999999999996</c:v>
                </c:pt>
                <c:pt idx="14449">
                  <c:v>1.3399999999999999</c:v>
                </c:pt>
                <c:pt idx="14450">
                  <c:v>1.3399999999999999</c:v>
                </c:pt>
                <c:pt idx="14451">
                  <c:v>#N/A</c:v>
                </c:pt>
                <c:pt idx="14452">
                  <c:v>1.2999999999999998</c:v>
                </c:pt>
                <c:pt idx="14453">
                  <c:v>1.38</c:v>
                </c:pt>
                <c:pt idx="14454">
                  <c:v>1.2999999999999998</c:v>
                </c:pt>
                <c:pt idx="14455">
                  <c:v>1.2399999999999998</c:v>
                </c:pt>
                <c:pt idx="14456">
                  <c:v>1.27</c:v>
                </c:pt>
                <c:pt idx="14457">
                  <c:v>1.23</c:v>
                </c:pt>
                <c:pt idx="14458">
                  <c:v>1.27</c:v>
                </c:pt>
                <c:pt idx="14459">
                  <c:v>1.2799999999999998</c:v>
                </c:pt>
                <c:pt idx="14460">
                  <c:v>1.2999999999999998</c:v>
                </c:pt>
                <c:pt idx="14461">
                  <c:v>1.2999999999999998</c:v>
                </c:pt>
                <c:pt idx="14462">
                  <c:v>1.2999999999999998</c:v>
                </c:pt>
                <c:pt idx="14463">
                  <c:v>1.2399999999999998</c:v>
                </c:pt>
                <c:pt idx="14464">
                  <c:v>1.0000000000000002</c:v>
                </c:pt>
                <c:pt idx="14465">
                  <c:v>1.0000000000000002</c:v>
                </c:pt>
                <c:pt idx="14466">
                  <c:v>1.03</c:v>
                </c:pt>
                <c:pt idx="14467">
                  <c:v>1.0000000000000002</c:v>
                </c:pt>
                <c:pt idx="14468">
                  <c:v>1.0000000000000002</c:v>
                </c:pt>
                <c:pt idx="14469">
                  <c:v>0.99</c:v>
                </c:pt>
                <c:pt idx="14470">
                  <c:v>0.99</c:v>
                </c:pt>
                <c:pt idx="14471">
                  <c:v>0.9800000000000002</c:v>
                </c:pt>
                <c:pt idx="14472">
                  <c:v>1.05</c:v>
                </c:pt>
                <c:pt idx="14473">
                  <c:v>1.0600000000000003</c:v>
                </c:pt>
                <c:pt idx="14474">
                  <c:v>1.1100000000000001</c:v>
                </c:pt>
                <c:pt idx="14475">
                  <c:v>1.25</c:v>
                </c:pt>
                <c:pt idx="14476">
                  <c:v>1.1900000000000002</c:v>
                </c:pt>
                <c:pt idx="14477">
                  <c:v>#N/A</c:v>
                </c:pt>
                <c:pt idx="14478">
                  <c:v>1.1700000000000002</c:v>
                </c:pt>
                <c:pt idx="14479">
                  <c:v>1.2100000000000002</c:v>
                </c:pt>
                <c:pt idx="14480">
                  <c:v>1.2300000000000002</c:v>
                </c:pt>
                <c:pt idx="14481">
                  <c:v>1.22</c:v>
                </c:pt>
                <c:pt idx="14482">
                  <c:v>1.2100000000000002</c:v>
                </c:pt>
                <c:pt idx="14483">
                  <c:v>1.1700000000000002</c:v>
                </c:pt>
                <c:pt idx="14484">
                  <c:v>1.1900000000000002</c:v>
                </c:pt>
                <c:pt idx="14485">
                  <c:v>1.1700000000000002</c:v>
                </c:pt>
                <c:pt idx="14486">
                  <c:v>1.1500000000000001</c:v>
                </c:pt>
                <c:pt idx="14487">
                  <c:v>1.1100000000000001</c:v>
                </c:pt>
                <c:pt idx="14488">
                  <c:v>1.1100000000000001</c:v>
                </c:pt>
                <c:pt idx="14489">
                  <c:v>1.1100000000000001</c:v>
                </c:pt>
                <c:pt idx="14490">
                  <c:v>1.0800000000000003</c:v>
                </c:pt>
                <c:pt idx="14491">
                  <c:v>1.0999999999999999</c:v>
                </c:pt>
                <c:pt idx="14492">
                  <c:v>1.1700000000000002</c:v>
                </c:pt>
                <c:pt idx="14493">
                  <c:v>1.1300000000000001</c:v>
                </c:pt>
                <c:pt idx="14494">
                  <c:v>1.1599999999999999</c:v>
                </c:pt>
                <c:pt idx="14495">
                  <c:v>1.1399999999999999</c:v>
                </c:pt>
                <c:pt idx="14496">
                  <c:v>1.2299999999999998</c:v>
                </c:pt>
                <c:pt idx="14497">
                  <c:v>1.0999999999999999</c:v>
                </c:pt>
                <c:pt idx="14498">
                  <c:v>1.1100000000000001</c:v>
                </c:pt>
                <c:pt idx="14499">
                  <c:v>1.0800000000000003</c:v>
                </c:pt>
                <c:pt idx="14500">
                  <c:v>1.1100000000000001</c:v>
                </c:pt>
                <c:pt idx="14501">
                  <c:v>1.0999999999999999</c:v>
                </c:pt>
                <c:pt idx="14502">
                  <c:v>1.1300000000000001</c:v>
                </c:pt>
                <c:pt idx="14503">
                  <c:v>1.0800000000000003</c:v>
                </c:pt>
                <c:pt idx="14504">
                  <c:v>1.0400000000000003</c:v>
                </c:pt>
                <c:pt idx="14505">
                  <c:v>1.03</c:v>
                </c:pt>
                <c:pt idx="14506">
                  <c:v>1.0600000000000003</c:v>
                </c:pt>
                <c:pt idx="14507">
                  <c:v>1.1100000000000001</c:v>
                </c:pt>
                <c:pt idx="14508">
                  <c:v>1.07</c:v>
                </c:pt>
                <c:pt idx="14509">
                  <c:v>1.03</c:v>
                </c:pt>
                <c:pt idx="14510">
                  <c:v>1.03</c:v>
                </c:pt>
                <c:pt idx="14511">
                  <c:v>1.0200000000000002</c:v>
                </c:pt>
                <c:pt idx="14512">
                  <c:v>1.0600000000000003</c:v>
                </c:pt>
                <c:pt idx="14513">
                  <c:v>1.01</c:v>
                </c:pt>
                <c:pt idx="14514">
                  <c:v>1.03</c:v>
                </c:pt>
                <c:pt idx="14515">
                  <c:v>1.01</c:v>
                </c:pt>
                <c:pt idx="14516">
                  <c:v>1.0000000000000002</c:v>
                </c:pt>
                <c:pt idx="14517">
                  <c:v>0.97</c:v>
                </c:pt>
                <c:pt idx="14518">
                  <c:v>0.99</c:v>
                </c:pt>
                <c:pt idx="14519">
                  <c:v>1.05</c:v>
                </c:pt>
                <c:pt idx="14520">
                  <c:v>1.0000000000000002</c:v>
                </c:pt>
                <c:pt idx="14521">
                  <c:v>#N/A</c:v>
                </c:pt>
                <c:pt idx="14522">
                  <c:v>0.90999999999999992</c:v>
                </c:pt>
                <c:pt idx="14523">
                  <c:v>0.94000000000000017</c:v>
                </c:pt>
                <c:pt idx="14524">
                  <c:v>0.8899999999999999</c:v>
                </c:pt>
                <c:pt idx="14525">
                  <c:v>0.90000000000000013</c:v>
                </c:pt>
                <c:pt idx="14526">
                  <c:v>0.9800000000000002</c:v>
                </c:pt>
                <c:pt idx="14527">
                  <c:v>1.01</c:v>
                </c:pt>
                <c:pt idx="14528">
                  <c:v>1.0400000000000003</c:v>
                </c:pt>
                <c:pt idx="14529">
                  <c:v>1.0400000000000003</c:v>
                </c:pt>
                <c:pt idx="14530">
                  <c:v>1.0400000000000003</c:v>
                </c:pt>
                <c:pt idx="14531">
                  <c:v>1.07</c:v>
                </c:pt>
                <c:pt idx="14532">
                  <c:v>1.0800000000000003</c:v>
                </c:pt>
                <c:pt idx="14533">
                  <c:v>1.1199999999999999</c:v>
                </c:pt>
                <c:pt idx="14534">
                  <c:v>1.1100000000000001</c:v>
                </c:pt>
                <c:pt idx="14535">
                  <c:v>1.0999999999999999</c:v>
                </c:pt>
                <c:pt idx="14536">
                  <c:v>1.0600000000000003</c:v>
                </c:pt>
                <c:pt idx="14537">
                  <c:v>1.0800000000000003</c:v>
                </c:pt>
                <c:pt idx="14538">
                  <c:v>1.1500000000000001</c:v>
                </c:pt>
                <c:pt idx="14539">
                  <c:v>1.1500000000000001</c:v>
                </c:pt>
                <c:pt idx="14540">
                  <c:v>1.27</c:v>
                </c:pt>
                <c:pt idx="14541">
                  <c:v>1.18</c:v>
                </c:pt>
                <c:pt idx="14542">
                  <c:v>1.1700000000000002</c:v>
                </c:pt>
                <c:pt idx="14543">
                  <c:v>1.1700000000000002</c:v>
                </c:pt>
                <c:pt idx="14544">
                  <c:v>1.1900000000000002</c:v>
                </c:pt>
                <c:pt idx="14545">
                  <c:v>1.2100000000000002</c:v>
                </c:pt>
                <c:pt idx="14546">
                  <c:v>#N/A</c:v>
                </c:pt>
                <c:pt idx="14547">
                  <c:v>1.1900000000000002</c:v>
                </c:pt>
                <c:pt idx="14548">
                  <c:v>1.1900000000000002</c:v>
                </c:pt>
                <c:pt idx="14549">
                  <c:v>1.1700000000000002</c:v>
                </c:pt>
                <c:pt idx="14550">
                  <c:v>1.1199999999999999</c:v>
                </c:pt>
                <c:pt idx="14551">
                  <c:v>1.1399999999999999</c:v>
                </c:pt>
                <c:pt idx="14552">
                  <c:v>1.1399999999999999</c:v>
                </c:pt>
                <c:pt idx="14553">
                  <c:v>1.18</c:v>
                </c:pt>
                <c:pt idx="14554">
                  <c:v>1.1700000000000002</c:v>
                </c:pt>
                <c:pt idx="14555">
                  <c:v>1.2300000000000002</c:v>
                </c:pt>
                <c:pt idx="14556">
                  <c:v>1.22</c:v>
                </c:pt>
                <c:pt idx="14557">
                  <c:v>1.26</c:v>
                </c:pt>
                <c:pt idx="14558">
                  <c:v>1.28</c:v>
                </c:pt>
                <c:pt idx="14559">
                  <c:v>1.3</c:v>
                </c:pt>
                <c:pt idx="14560">
                  <c:v>1.26</c:v>
                </c:pt>
                <c:pt idx="14561">
                  <c:v>1.2100000000000002</c:v>
                </c:pt>
                <c:pt idx="14562">
                  <c:v>1.3099999999999998</c:v>
                </c:pt>
                <c:pt idx="14563">
                  <c:v>1.2100000000000002</c:v>
                </c:pt>
                <c:pt idx="14564">
                  <c:v>1.1900000000000002</c:v>
                </c:pt>
                <c:pt idx="14565">
                  <c:v>1.18</c:v>
                </c:pt>
                <c:pt idx="14566">
                  <c:v>1.1599999999999999</c:v>
                </c:pt>
                <c:pt idx="14567">
                  <c:v>1.1599999999999999</c:v>
                </c:pt>
                <c:pt idx="14568">
                  <c:v>1.1599999999999999</c:v>
                </c:pt>
                <c:pt idx="14569">
                  <c:v>1.1700000000000002</c:v>
                </c:pt>
                <c:pt idx="14570">
                  <c:v>1.24</c:v>
                </c:pt>
                <c:pt idx="14571">
                  <c:v>1.24</c:v>
                </c:pt>
                <c:pt idx="14572">
                  <c:v>1.22</c:v>
                </c:pt>
                <c:pt idx="14573">
                  <c:v>1.1700000000000002</c:v>
                </c:pt>
                <c:pt idx="14574">
                  <c:v>1.2100000000000002</c:v>
                </c:pt>
                <c:pt idx="14575">
                  <c:v>1.1900000000000002</c:v>
                </c:pt>
                <c:pt idx="14576">
                  <c:v>1.2100000000000002</c:v>
                </c:pt>
                <c:pt idx="14577">
                  <c:v>1.2</c:v>
                </c:pt>
                <c:pt idx="14578">
                  <c:v>1.1599999999999999</c:v>
                </c:pt>
                <c:pt idx="14579">
                  <c:v>#N/A</c:v>
                </c:pt>
                <c:pt idx="14580">
                  <c:v>1.18</c:v>
                </c:pt>
                <c:pt idx="14581">
                  <c:v>1.1599999999999999</c:v>
                </c:pt>
                <c:pt idx="14582">
                  <c:v>1.18</c:v>
                </c:pt>
                <c:pt idx="14583">
                  <c:v>1.2100000000000002</c:v>
                </c:pt>
                <c:pt idx="14584">
                  <c:v>1.3499999999999999</c:v>
                </c:pt>
                <c:pt idx="14585">
                  <c:v>1.2100000000000002</c:v>
                </c:pt>
                <c:pt idx="14586">
                  <c:v>1.2100000000000002</c:v>
                </c:pt>
                <c:pt idx="14587">
                  <c:v>1.2</c:v>
                </c:pt>
                <c:pt idx="14588">
                  <c:v>1.1700000000000002</c:v>
                </c:pt>
                <c:pt idx="14589">
                  <c:v>1.2100000000000002</c:v>
                </c:pt>
                <c:pt idx="14590">
                  <c:v>1.22</c:v>
                </c:pt>
                <c:pt idx="14591">
                  <c:v>1.2300000000000002</c:v>
                </c:pt>
                <c:pt idx="14592">
                  <c:v>1.23</c:v>
                </c:pt>
                <c:pt idx="14593">
                  <c:v>1.19</c:v>
                </c:pt>
                <c:pt idx="14594">
                  <c:v>0.94000000000000017</c:v>
                </c:pt>
                <c:pt idx="14595">
                  <c:v>0.94000000000000017</c:v>
                </c:pt>
                <c:pt idx="14596">
                  <c:v>0.9700000000000002</c:v>
                </c:pt>
                <c:pt idx="14597">
                  <c:v>1.04</c:v>
                </c:pt>
                <c:pt idx="14598">
                  <c:v>1.0700000000000003</c:v>
                </c:pt>
                <c:pt idx="14599">
                  <c:v>1.06</c:v>
                </c:pt>
                <c:pt idx="14600">
                  <c:v>1.06</c:v>
                </c:pt>
                <c:pt idx="14601">
                  <c:v>#N/A</c:v>
                </c:pt>
                <c:pt idx="14602">
                  <c:v>1.0500000000000003</c:v>
                </c:pt>
                <c:pt idx="14603">
                  <c:v>1</c:v>
                </c:pt>
                <c:pt idx="14604">
                  <c:v>1.0100000000000002</c:v>
                </c:pt>
                <c:pt idx="14605">
                  <c:v>1.0699999999999998</c:v>
                </c:pt>
                <c:pt idx="14606">
                  <c:v>#N/A</c:v>
                </c:pt>
                <c:pt idx="14607">
                  <c:v>1.04</c:v>
                </c:pt>
                <c:pt idx="14608">
                  <c:v>1.02</c:v>
                </c:pt>
                <c:pt idx="14609">
                  <c:v>1.04</c:v>
                </c:pt>
                <c:pt idx="14610">
                  <c:v>1.0500000000000003</c:v>
                </c:pt>
                <c:pt idx="14611">
                  <c:v>1.0700000000000003</c:v>
                </c:pt>
                <c:pt idx="14612">
                  <c:v>1.1299999999999999</c:v>
                </c:pt>
                <c:pt idx="14613">
                  <c:v>1.1299999999999999</c:v>
                </c:pt>
                <c:pt idx="14614">
                  <c:v>1.1200000000000001</c:v>
                </c:pt>
                <c:pt idx="14615">
                  <c:v>1.1299999999999999</c:v>
                </c:pt>
                <c:pt idx="14616">
                  <c:v>#N/A</c:v>
                </c:pt>
                <c:pt idx="14617">
                  <c:v>1.1200000000000001</c:v>
                </c:pt>
                <c:pt idx="14618">
                  <c:v>1.1499999999999999</c:v>
                </c:pt>
                <c:pt idx="14619">
                  <c:v>1.2000000000000002</c:v>
                </c:pt>
                <c:pt idx="14620">
                  <c:v>1.2200000000000002</c:v>
                </c:pt>
                <c:pt idx="14621">
                  <c:v>1.2400000000000002</c:v>
                </c:pt>
                <c:pt idx="14622">
                  <c:v>1.21</c:v>
                </c:pt>
                <c:pt idx="14623">
                  <c:v>1.23</c:v>
                </c:pt>
                <c:pt idx="14624">
                  <c:v>1.21</c:v>
                </c:pt>
                <c:pt idx="14625">
                  <c:v>1.2400000000000002</c:v>
                </c:pt>
                <c:pt idx="14626">
                  <c:v>1.2800000000000002</c:v>
                </c:pt>
                <c:pt idx="14627">
                  <c:v>1.31</c:v>
                </c:pt>
                <c:pt idx="14628">
                  <c:v>1.3800000000000001</c:v>
                </c:pt>
                <c:pt idx="14629">
                  <c:v>1.3599999999999999</c:v>
                </c:pt>
                <c:pt idx="14630">
                  <c:v>1.42</c:v>
                </c:pt>
                <c:pt idx="14631">
                  <c:v>1.35</c:v>
                </c:pt>
                <c:pt idx="14632">
                  <c:v>1.37</c:v>
                </c:pt>
                <c:pt idx="14633">
                  <c:v>1.42</c:v>
                </c:pt>
                <c:pt idx="14634">
                  <c:v>1.4300000000000002</c:v>
                </c:pt>
                <c:pt idx="14635">
                  <c:v>1.4100000000000001</c:v>
                </c:pt>
                <c:pt idx="14636">
                  <c:v>1.44</c:v>
                </c:pt>
                <c:pt idx="14637">
                  <c:v>1.4100000000000001</c:v>
                </c:pt>
                <c:pt idx="14638">
                  <c:v>1.4900000000000002</c:v>
                </c:pt>
                <c:pt idx="14639">
                  <c:v>1.48</c:v>
                </c:pt>
                <c:pt idx="14640">
                  <c:v>1.4500000000000002</c:v>
                </c:pt>
                <c:pt idx="14641">
                  <c:v>#N/A</c:v>
                </c:pt>
                <c:pt idx="14642">
                  <c:v>1.46</c:v>
                </c:pt>
                <c:pt idx="14643">
                  <c:v>1.52</c:v>
                </c:pt>
                <c:pt idx="14644">
                  <c:v>1.5</c:v>
                </c:pt>
                <c:pt idx="14645">
                  <c:v>1.46</c:v>
                </c:pt>
                <c:pt idx="14646">
                  <c:v>1.44</c:v>
                </c:pt>
                <c:pt idx="14647">
                  <c:v>1.48</c:v>
                </c:pt>
                <c:pt idx="14648">
                  <c:v>1.52</c:v>
                </c:pt>
                <c:pt idx="14649">
                  <c:v>1.3900000000000001</c:v>
                </c:pt>
                <c:pt idx="14650">
                  <c:v>1.44</c:v>
                </c:pt>
                <c:pt idx="14651">
                  <c:v>1.46</c:v>
                </c:pt>
                <c:pt idx="14652">
                  <c:v>1.46</c:v>
                </c:pt>
                <c:pt idx="14653">
                  <c:v>1.4700000000000002</c:v>
                </c:pt>
                <c:pt idx="14654">
                  <c:v>1.44</c:v>
                </c:pt>
                <c:pt idx="14655">
                  <c:v>1.48</c:v>
                </c:pt>
                <c:pt idx="14656">
                  <c:v>1.4500000000000002</c:v>
                </c:pt>
                <c:pt idx="14657">
                  <c:v>1.42</c:v>
                </c:pt>
                <c:pt idx="14658">
                  <c:v>1.3900000000000001</c:v>
                </c:pt>
                <c:pt idx="14659">
                  <c:v>1.39</c:v>
                </c:pt>
                <c:pt idx="14660">
                  <c:v>1.4200000000000002</c:v>
                </c:pt>
                <c:pt idx="14661">
                  <c:v>1.4200000000000002</c:v>
                </c:pt>
                <c:pt idx="14662">
                  <c:v>1.4500000000000002</c:v>
                </c:pt>
                <c:pt idx="14663">
                  <c:v>1.4500000000000002</c:v>
                </c:pt>
                <c:pt idx="14664">
                  <c:v>1.1500000000000001</c:v>
                </c:pt>
                <c:pt idx="14665">
                  <c:v>1.1399999999999999</c:v>
                </c:pt>
                <c:pt idx="14666">
                  <c:v>1.1700000000000002</c:v>
                </c:pt>
                <c:pt idx="14667">
                  <c:v>1.0999999999999999</c:v>
                </c:pt>
                <c:pt idx="14668">
                  <c:v>1.0900000000000001</c:v>
                </c:pt>
                <c:pt idx="14669">
                  <c:v>1.0600000000000003</c:v>
                </c:pt>
                <c:pt idx="14670">
                  <c:v>#N/A</c:v>
                </c:pt>
                <c:pt idx="14671">
                  <c:v>1.05</c:v>
                </c:pt>
                <c:pt idx="14672">
                  <c:v>1.1000000000000001</c:v>
                </c:pt>
                <c:pt idx="14673">
                  <c:v>1.1000000000000001</c:v>
                </c:pt>
                <c:pt idx="14674">
                  <c:v>1.1400000000000001</c:v>
                </c:pt>
                <c:pt idx="14675">
                  <c:v>1.08</c:v>
                </c:pt>
                <c:pt idx="14676">
                  <c:v>1.0899999999999999</c:v>
                </c:pt>
                <c:pt idx="14677">
                  <c:v>1.1099999999999999</c:v>
                </c:pt>
                <c:pt idx="14678">
                  <c:v>1.1000000000000001</c:v>
                </c:pt>
                <c:pt idx="14679">
                  <c:v>1.1400000000000001</c:v>
                </c:pt>
                <c:pt idx="14680">
                  <c:v>1.1299999999999999</c:v>
                </c:pt>
                <c:pt idx="14681">
                  <c:v>1.1400000000000001</c:v>
                </c:pt>
                <c:pt idx="14682">
                  <c:v>1.1299999999999999</c:v>
                </c:pt>
                <c:pt idx="14683">
                  <c:v>1.1800000000000002</c:v>
                </c:pt>
                <c:pt idx="14684">
                  <c:v>1.23</c:v>
                </c:pt>
                <c:pt idx="14685">
                  <c:v>1.26</c:v>
                </c:pt>
                <c:pt idx="14686">
                  <c:v>1.28</c:v>
                </c:pt>
                <c:pt idx="14687">
                  <c:v>1.3</c:v>
                </c:pt>
                <c:pt idx="14688">
                  <c:v>1.3299999999999998</c:v>
                </c:pt>
                <c:pt idx="14689">
                  <c:v>1.3</c:v>
                </c:pt>
                <c:pt idx="14690">
                  <c:v>1.26</c:v>
                </c:pt>
                <c:pt idx="14691">
                  <c:v>1.2600000000000002</c:v>
                </c:pt>
                <c:pt idx="14692">
                  <c:v>1.2700000000000002</c:v>
                </c:pt>
                <c:pt idx="14693">
                  <c:v>1.2700000000000002</c:v>
                </c:pt>
                <c:pt idx="14694">
                  <c:v>1.24</c:v>
                </c:pt>
                <c:pt idx="14695">
                  <c:v>1.2500000000000002</c:v>
                </c:pt>
                <c:pt idx="14696">
                  <c:v>1.2500000000000002</c:v>
                </c:pt>
                <c:pt idx="14697">
                  <c:v>1.2700000000000002</c:v>
                </c:pt>
                <c:pt idx="14698">
                  <c:v>1.3</c:v>
                </c:pt>
                <c:pt idx="14699">
                  <c:v>1.2700000000000002</c:v>
                </c:pt>
                <c:pt idx="14700">
                  <c:v>1.2700000000000002</c:v>
                </c:pt>
                <c:pt idx="14701">
                  <c:v>1.3</c:v>
                </c:pt>
                <c:pt idx="14702">
                  <c:v>1.3800000000000001</c:v>
                </c:pt>
                <c:pt idx="14703">
                  <c:v>1.39</c:v>
                </c:pt>
                <c:pt idx="14704">
                  <c:v>1.41</c:v>
                </c:pt>
                <c:pt idx="14705">
                  <c:v>1.36</c:v>
                </c:pt>
                <c:pt idx="14706">
                  <c:v>1.36</c:v>
                </c:pt>
                <c:pt idx="14707">
                  <c:v>1.36</c:v>
                </c:pt>
                <c:pt idx="14708">
                  <c:v>1.3099999999999998</c:v>
                </c:pt>
                <c:pt idx="14709">
                  <c:v>1.28</c:v>
                </c:pt>
                <c:pt idx="14710">
                  <c:v>1.2300000000000002</c:v>
                </c:pt>
                <c:pt idx="14711">
                  <c:v>#N/A</c:v>
                </c:pt>
                <c:pt idx="14712">
                  <c:v>1.07</c:v>
                </c:pt>
                <c:pt idx="14713">
                  <c:v>1.1399999999999999</c:v>
                </c:pt>
                <c:pt idx="14714">
                  <c:v>1.1300000000000001</c:v>
                </c:pt>
                <c:pt idx="14715">
                  <c:v>1.1900000000000002</c:v>
                </c:pt>
                <c:pt idx="14716">
                  <c:v>1.24</c:v>
                </c:pt>
                <c:pt idx="14717">
                  <c:v>1.22</c:v>
                </c:pt>
                <c:pt idx="14718">
                  <c:v>1.2700000000000002</c:v>
                </c:pt>
                <c:pt idx="14719">
                  <c:v>1.2300000000000002</c:v>
                </c:pt>
                <c:pt idx="14720">
                  <c:v>1.2300000000000002</c:v>
                </c:pt>
                <c:pt idx="14721">
                  <c:v>1.26</c:v>
                </c:pt>
                <c:pt idx="14722">
                  <c:v>1.26</c:v>
                </c:pt>
                <c:pt idx="14723">
                  <c:v>1.28</c:v>
                </c:pt>
                <c:pt idx="14724">
                  <c:v>1.04</c:v>
                </c:pt>
                <c:pt idx="14725">
                  <c:v>1.0300000000000002</c:v>
                </c:pt>
                <c:pt idx="14726">
                  <c:v>1.02</c:v>
                </c:pt>
                <c:pt idx="14727">
                  <c:v>0.9800000000000002</c:v>
                </c:pt>
                <c:pt idx="14728">
                  <c:v>1.0100000000000002</c:v>
                </c:pt>
                <c:pt idx="14729">
                  <c:v>0.98</c:v>
                </c:pt>
                <c:pt idx="14730">
                  <c:v>0.98</c:v>
                </c:pt>
                <c:pt idx="14731">
                  <c:v>0.95000000000000018</c:v>
                </c:pt>
                <c:pt idx="14732">
                  <c:v>0.96</c:v>
                </c:pt>
                <c:pt idx="14733">
                  <c:v>0.92000000000000015</c:v>
                </c:pt>
                <c:pt idx="14734">
                  <c:v>0.92999999999999994</c:v>
                </c:pt>
                <c:pt idx="14735">
                  <c:v>0.94000000000000017</c:v>
                </c:pt>
                <c:pt idx="14736">
                  <c:v>0.96000000000000019</c:v>
                </c:pt>
                <c:pt idx="14737">
                  <c:v>0.92000000000000015</c:v>
                </c:pt>
                <c:pt idx="14738">
                  <c:v>#N/A</c:v>
                </c:pt>
                <c:pt idx="14739">
                  <c:v>0.92999999999999994</c:v>
                </c:pt>
                <c:pt idx="14740">
                  <c:v>0.90999999999999992</c:v>
                </c:pt>
                <c:pt idx="14741">
                  <c:v>0.95</c:v>
                </c:pt>
                <c:pt idx="14742">
                  <c:v>0.96000000000000019</c:v>
                </c:pt>
                <c:pt idx="14743">
                  <c:v>0.94000000000000017</c:v>
                </c:pt>
                <c:pt idx="14744">
                  <c:v>0.94000000000000017</c:v>
                </c:pt>
                <c:pt idx="14745">
                  <c:v>0.92000000000000015</c:v>
                </c:pt>
                <c:pt idx="14746">
                  <c:v>0.94000000000000017</c:v>
                </c:pt>
                <c:pt idx="14747">
                  <c:v>0.95</c:v>
                </c:pt>
                <c:pt idx="14748">
                  <c:v>0.97</c:v>
                </c:pt>
                <c:pt idx="14749">
                  <c:v>0.92999999999999994</c:v>
                </c:pt>
                <c:pt idx="14750">
                  <c:v>0.9800000000000002</c:v>
                </c:pt>
                <c:pt idx="14751">
                  <c:v>1.05</c:v>
                </c:pt>
                <c:pt idx="14752">
                  <c:v>1.0400000000000003</c:v>
                </c:pt>
                <c:pt idx="14753">
                  <c:v>1.03</c:v>
                </c:pt>
                <c:pt idx="14754">
                  <c:v>1.07</c:v>
                </c:pt>
                <c:pt idx="14755">
                  <c:v>1.05</c:v>
                </c:pt>
                <c:pt idx="14756">
                  <c:v>1.07</c:v>
                </c:pt>
                <c:pt idx="14757">
                  <c:v>1.05</c:v>
                </c:pt>
                <c:pt idx="14758">
                  <c:v>1.0900000000000001</c:v>
                </c:pt>
                <c:pt idx="14759">
                  <c:v>1.07</c:v>
                </c:pt>
                <c:pt idx="14760">
                  <c:v>1.0400000000000003</c:v>
                </c:pt>
                <c:pt idx="14761">
                  <c:v>1.03</c:v>
                </c:pt>
                <c:pt idx="14762">
                  <c:v>1.07</c:v>
                </c:pt>
                <c:pt idx="14763">
                  <c:v>1.05</c:v>
                </c:pt>
                <c:pt idx="14764">
                  <c:v>1.0200000000000002</c:v>
                </c:pt>
                <c:pt idx="14765">
                  <c:v>0.96000000000000019</c:v>
                </c:pt>
                <c:pt idx="14766">
                  <c:v>0.97</c:v>
                </c:pt>
                <c:pt idx="14767">
                  <c:v>0.9800000000000002</c:v>
                </c:pt>
                <c:pt idx="14768">
                  <c:v>0.95</c:v>
                </c:pt>
                <c:pt idx="14769">
                  <c:v>0.95000000000000018</c:v>
                </c:pt>
                <c:pt idx="14770">
                  <c:v>0.95000000000000018</c:v>
                </c:pt>
                <c:pt idx="14771">
                  <c:v>0.89999999999999991</c:v>
                </c:pt>
                <c:pt idx="14772">
                  <c:v>0.93000000000000016</c:v>
                </c:pt>
                <c:pt idx="14773">
                  <c:v>0.89999999999999991</c:v>
                </c:pt>
                <c:pt idx="14774">
                  <c:v>0.89999999999999991</c:v>
                </c:pt>
                <c:pt idx="14775">
                  <c:v>0.89999999999999991</c:v>
                </c:pt>
                <c:pt idx="14776">
                  <c:v>0.93000000000000016</c:v>
                </c:pt>
                <c:pt idx="14777">
                  <c:v>0.96</c:v>
                </c:pt>
                <c:pt idx="14778">
                  <c:v>0.9700000000000002</c:v>
                </c:pt>
                <c:pt idx="14779">
                  <c:v>0.94</c:v>
                </c:pt>
                <c:pt idx="14780">
                  <c:v>0.95</c:v>
                </c:pt>
                <c:pt idx="14781">
                  <c:v>#N/A</c:v>
                </c:pt>
                <c:pt idx="14782">
                  <c:v>0.98</c:v>
                </c:pt>
                <c:pt idx="14783">
                  <c:v>0.98</c:v>
                </c:pt>
                <c:pt idx="14784">
                  <c:v>0.96</c:v>
                </c:pt>
                <c:pt idx="14785">
                  <c:v>1.02</c:v>
                </c:pt>
                <c:pt idx="14786">
                  <c:v>1.02</c:v>
                </c:pt>
                <c:pt idx="14787">
                  <c:v>1.06</c:v>
                </c:pt>
                <c:pt idx="14788">
                  <c:v>1.0500000000000003</c:v>
                </c:pt>
                <c:pt idx="14789">
                  <c:v>1.0500000000000003</c:v>
                </c:pt>
                <c:pt idx="14790">
                  <c:v>1.0700000000000003</c:v>
                </c:pt>
                <c:pt idx="14791">
                  <c:v>1.0700000000000003</c:v>
                </c:pt>
                <c:pt idx="14792">
                  <c:v>1.1299999999999999</c:v>
                </c:pt>
                <c:pt idx="14793">
                  <c:v>1.1600000000000001</c:v>
                </c:pt>
                <c:pt idx="14794">
                  <c:v>1.1499999999999999</c:v>
                </c:pt>
                <c:pt idx="14795">
                  <c:v>1.1499999999999999</c:v>
                </c:pt>
                <c:pt idx="14796">
                  <c:v>1.1500000000000001</c:v>
                </c:pt>
                <c:pt idx="14797">
                  <c:v>1.1700000000000002</c:v>
                </c:pt>
                <c:pt idx="14798">
                  <c:v>1.1300000000000001</c:v>
                </c:pt>
                <c:pt idx="14799">
                  <c:v>0.87999999999999989</c:v>
                </c:pt>
                <c:pt idx="14800">
                  <c:v>0.86999999999999966</c:v>
                </c:pt>
                <c:pt idx="14801">
                  <c:v>0.9099999999999997</c:v>
                </c:pt>
                <c:pt idx="14802">
                  <c:v>0.86999999999999966</c:v>
                </c:pt>
                <c:pt idx="14803">
                  <c:v>0.96999999999999975</c:v>
                </c:pt>
                <c:pt idx="14804">
                  <c:v>1.0099999999999998</c:v>
                </c:pt>
                <c:pt idx="14805">
                  <c:v>1.0499999999999998</c:v>
                </c:pt>
                <c:pt idx="14806">
                  <c:v>#N/A</c:v>
                </c:pt>
                <c:pt idx="14807">
                  <c:v>1.0299999999999998</c:v>
                </c:pt>
                <c:pt idx="14808">
                  <c:v>1.04</c:v>
                </c:pt>
                <c:pt idx="14809">
                  <c:v>0.96</c:v>
                </c:pt>
                <c:pt idx="14810">
                  <c:v>0.96999999999999975</c:v>
                </c:pt>
                <c:pt idx="14811">
                  <c:v>0.98</c:v>
                </c:pt>
                <c:pt idx="14812">
                  <c:v>0.98</c:v>
                </c:pt>
                <c:pt idx="14813">
                  <c:v>1</c:v>
                </c:pt>
                <c:pt idx="14814">
                  <c:v>0.98</c:v>
                </c:pt>
                <c:pt idx="14815">
                  <c:v>1.0100000000000002</c:v>
                </c:pt>
                <c:pt idx="14816">
                  <c:v>1.0100000000000002</c:v>
                </c:pt>
                <c:pt idx="14817">
                  <c:v>0.96999999999999975</c:v>
                </c:pt>
                <c:pt idx="14818">
                  <c:v>0.89999999999999991</c:v>
                </c:pt>
                <c:pt idx="14819">
                  <c:v>0.94</c:v>
                </c:pt>
                <c:pt idx="14820">
                  <c:v>0.87999999999999989</c:v>
                </c:pt>
                <c:pt idx="14821">
                  <c:v>0.87999999999999989</c:v>
                </c:pt>
                <c:pt idx="14822">
                  <c:v>0.91999999999999993</c:v>
                </c:pt>
                <c:pt idx="14823">
                  <c:v>0.94999999999999973</c:v>
                </c:pt>
                <c:pt idx="14824">
                  <c:v>0.94</c:v>
                </c:pt>
                <c:pt idx="14825">
                  <c:v>1.0300000000000002</c:v>
                </c:pt>
                <c:pt idx="14826">
                  <c:v>1</c:v>
                </c:pt>
                <c:pt idx="14827">
                  <c:v>1.02</c:v>
                </c:pt>
                <c:pt idx="14828">
                  <c:v>1.02</c:v>
                </c:pt>
                <c:pt idx="14829">
                  <c:v>1.04</c:v>
                </c:pt>
                <c:pt idx="14830">
                  <c:v>1</c:v>
                </c:pt>
                <c:pt idx="14831">
                  <c:v>#N/A</c:v>
                </c:pt>
                <c:pt idx="14832">
                  <c:v>0.94</c:v>
                </c:pt>
                <c:pt idx="14833">
                  <c:v>0.91999999999999993</c:v>
                </c:pt>
                <c:pt idx="14834">
                  <c:v>0.9099999999999997</c:v>
                </c:pt>
                <c:pt idx="14835">
                  <c:v>0.87999999999999989</c:v>
                </c:pt>
                <c:pt idx="14836">
                  <c:v>0.85999999999999988</c:v>
                </c:pt>
                <c:pt idx="14837">
                  <c:v>0.85999999999999988</c:v>
                </c:pt>
                <c:pt idx="14838">
                  <c:v>0.85999999999999988</c:v>
                </c:pt>
                <c:pt idx="14839">
                  <c:v>#N/A</c:v>
                </c:pt>
                <c:pt idx="14840">
                  <c:v>0.84999999999999964</c:v>
                </c:pt>
                <c:pt idx="14841">
                  <c:v>0.86999999999999966</c:v>
                </c:pt>
                <c:pt idx="14842">
                  <c:v>0.85999999999999988</c:v>
                </c:pt>
                <c:pt idx="14843">
                  <c:v>0.85999999999999988</c:v>
                </c:pt>
                <c:pt idx="14844">
                  <c:v>0.82999999999999963</c:v>
                </c:pt>
                <c:pt idx="14845">
                  <c:v>0.80999999999999961</c:v>
                </c:pt>
                <c:pt idx="14846">
                  <c:v>0.79</c:v>
                </c:pt>
                <c:pt idx="14847">
                  <c:v>0.71</c:v>
                </c:pt>
                <c:pt idx="14848">
                  <c:v>#N/A</c:v>
                </c:pt>
                <c:pt idx="14849">
                  <c:v>0.66999999999999993</c:v>
                </c:pt>
                <c:pt idx="14850">
                  <c:v>0.66000000000000014</c:v>
                </c:pt>
                <c:pt idx="14851">
                  <c:v>0.64999999999999991</c:v>
                </c:pt>
                <c:pt idx="14852">
                  <c:v>0.70000000000000018</c:v>
                </c:pt>
                <c:pt idx="14853">
                  <c:v>0.7200000000000002</c:v>
                </c:pt>
                <c:pt idx="14854">
                  <c:v>0.7200000000000002</c:v>
                </c:pt>
                <c:pt idx="14855">
                  <c:v>0.70000000000000018</c:v>
                </c:pt>
                <c:pt idx="14856">
                  <c:v>0.6599999999999997</c:v>
                </c:pt>
                <c:pt idx="14857">
                  <c:v>0.61999999999999966</c:v>
                </c:pt>
                <c:pt idx="14858">
                  <c:v>0.56999999999999984</c:v>
                </c:pt>
                <c:pt idx="14859">
                  <c:v>0.39000000000000012</c:v>
                </c:pt>
                <c:pt idx="14860">
                  <c:v>0.39000000000000012</c:v>
                </c:pt>
                <c:pt idx="14861">
                  <c:v>0.3400000000000003</c:v>
                </c:pt>
                <c:pt idx="14862">
                  <c:v>#N/A</c:v>
                </c:pt>
                <c:pt idx="14863">
                  <c:v>0.41000000000000014</c:v>
                </c:pt>
                <c:pt idx="14864">
                  <c:v>0.37000000000000011</c:v>
                </c:pt>
                <c:pt idx="14865">
                  <c:v>0.32000000000000028</c:v>
                </c:pt>
                <c:pt idx="14866">
                  <c:v>0.29000000000000004</c:v>
                </c:pt>
                <c:pt idx="14867">
                  <c:v>#N/A</c:v>
                </c:pt>
                <c:pt idx="14868">
                  <c:v>0.26000000000000023</c:v>
                </c:pt>
                <c:pt idx="14869">
                  <c:v>0.16000000000000014</c:v>
                </c:pt>
                <c:pt idx="14870">
                  <c:v>0.27</c:v>
                </c:pt>
                <c:pt idx="14871">
                  <c:v>0.30000000000000027</c:v>
                </c:pt>
                <c:pt idx="14872">
                  <c:v>0.33000000000000007</c:v>
                </c:pt>
              </c:numCache>
            </c:numRef>
          </c:val>
          <c:smooth val="0"/>
          <c:extLst>
            <c:ext xmlns:c16="http://schemas.microsoft.com/office/drawing/2014/chart" uri="{C3380CC4-5D6E-409C-BE32-E72D297353CC}">
              <c16:uniqueId val="{00000000-9688-4309-B091-68BDD8C298C7}"/>
            </c:ext>
          </c:extLst>
        </c:ser>
        <c:dLbls>
          <c:showLegendKey val="0"/>
          <c:showVal val="0"/>
          <c:showCatName val="0"/>
          <c:showSerName val="0"/>
          <c:showPercent val="0"/>
          <c:showBubbleSize val="0"/>
        </c:dLbls>
        <c:marker val="1"/>
        <c:smooth val="0"/>
        <c:axId val="1925677728"/>
        <c:axId val="1925680208"/>
      </c:lineChart>
      <c:dateAx>
        <c:axId val="1925677728"/>
        <c:scaling>
          <c:orientation val="minMax"/>
          <c:max val="43474"/>
          <c:min val="32144"/>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25680208"/>
        <c:crosses val="autoZero"/>
        <c:auto val="1"/>
        <c:lblOffset val="100"/>
        <c:baseTimeUnit val="days"/>
        <c:majorUnit val="5"/>
        <c:majorTimeUnit val="years"/>
      </c:dateAx>
      <c:valAx>
        <c:axId val="1925680208"/>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25677728"/>
        <c:crosses val="autoZero"/>
        <c:crossBetween val="between"/>
      </c:valAx>
      <c:valAx>
        <c:axId val="1925683200"/>
        <c:scaling>
          <c:orientation val="minMax"/>
          <c:max val="5"/>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25685680"/>
        <c:crosses val="max"/>
        <c:crossBetween val="between"/>
      </c:valAx>
      <c:dateAx>
        <c:axId val="1925685680"/>
        <c:scaling>
          <c:orientation val="minMax"/>
        </c:scaling>
        <c:delete val="1"/>
        <c:axPos val="b"/>
        <c:numFmt formatCode="yyyymmdd" sourceLinked="1"/>
        <c:majorTickMark val="out"/>
        <c:minorTickMark val="none"/>
        <c:tickLblPos val="nextTo"/>
        <c:crossAx val="1925683200"/>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ysClr val="windowText" lastClr="000000"/>
                </a:solidFill>
                <a:latin typeface="Arial" panose="020B0604020202020204" pitchFamily="34" charset="0"/>
                <a:cs typeface="Arial" panose="020B0604020202020204" pitchFamily="34" charset="0"/>
              </a:rPr>
              <a:t>Federal</a:t>
            </a:r>
            <a:r>
              <a:rPr lang="en-US" sz="1800" b="1" baseline="0">
                <a:solidFill>
                  <a:sysClr val="windowText" lastClr="000000"/>
                </a:solidFill>
                <a:latin typeface="Arial" panose="020B0604020202020204" pitchFamily="34" charset="0"/>
                <a:cs typeface="Arial" panose="020B0604020202020204" pitchFamily="34" charset="0"/>
              </a:rPr>
              <a:t> Reserve Balance Sheet</a:t>
            </a:r>
          </a:p>
          <a:p>
            <a:pPr>
              <a:defRPr/>
            </a:pPr>
            <a:r>
              <a:rPr lang="en-US" baseline="0">
                <a:solidFill>
                  <a:sysClr val="windowText" lastClr="000000"/>
                </a:solidFill>
                <a:latin typeface="Arial" panose="020B0604020202020204" pitchFamily="34" charset="0"/>
                <a:cs typeface="Arial" panose="020B0604020202020204" pitchFamily="34" charset="0"/>
              </a:rPr>
              <a:t>EOP, billions$</a:t>
            </a:r>
            <a:endParaRPr lang="en-US">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rgbClr val="FFFFFF">
                <a:lumMod val="85000"/>
              </a:srgbClr>
            </a:solidFill>
            <a:ln>
              <a:noFill/>
            </a:ln>
            <a:effectLst/>
          </c:spPr>
          <c:invertIfNegative val="0"/>
          <c:cat>
            <c:numRef>
              <c:f>Sheet1!$B$8:$B$163</c:f>
              <c:numCache>
                <c:formatCode>mmm\-yy</c:formatCode>
                <c:ptCount val="156"/>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c:v>43131</c:v>
                </c:pt>
                <c:pt idx="145">
                  <c:v>43159</c:v>
                </c:pt>
                <c:pt idx="146">
                  <c:v>43190</c:v>
                </c:pt>
                <c:pt idx="147">
                  <c:v>43220</c:v>
                </c:pt>
                <c:pt idx="148">
                  <c:v>43251</c:v>
                </c:pt>
                <c:pt idx="149">
                  <c:v>43281</c:v>
                </c:pt>
                <c:pt idx="150">
                  <c:v>43312</c:v>
                </c:pt>
                <c:pt idx="151">
                  <c:v>43343</c:v>
                </c:pt>
                <c:pt idx="152">
                  <c:v>43373</c:v>
                </c:pt>
                <c:pt idx="153">
                  <c:v>43404</c:v>
                </c:pt>
                <c:pt idx="154">
                  <c:v>43434</c:v>
                </c:pt>
                <c:pt idx="155">
                  <c:v>43465</c:v>
                </c:pt>
              </c:numCache>
            </c:numRef>
          </c:cat>
          <c:val>
            <c:numRef>
              <c:f>Sheet1!$D$8:$D$163</c:f>
              <c:numCache>
                <c:formatCode>0</c:formatCode>
                <c:ptCount val="1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numCache>
            </c:numRef>
          </c:val>
          <c:extLst>
            <c:ext xmlns:c16="http://schemas.microsoft.com/office/drawing/2014/chart" uri="{C3380CC4-5D6E-409C-BE32-E72D297353CC}">
              <c16:uniqueId val="{00000001-8A8E-4F14-B23C-98B40022EC99}"/>
            </c:ext>
          </c:extLst>
        </c:ser>
        <c:dLbls>
          <c:showLegendKey val="0"/>
          <c:showVal val="0"/>
          <c:showCatName val="0"/>
          <c:showSerName val="0"/>
          <c:showPercent val="0"/>
          <c:showBubbleSize val="0"/>
        </c:dLbls>
        <c:gapWidth val="0"/>
        <c:overlap val="12"/>
        <c:axId val="1415372239"/>
        <c:axId val="1415375567"/>
      </c:barChart>
      <c:lineChart>
        <c:grouping val="standard"/>
        <c:varyColors val="0"/>
        <c:ser>
          <c:idx val="0"/>
          <c:order val="0"/>
          <c:spPr>
            <a:ln w="41275" cap="rnd">
              <a:solidFill>
                <a:schemeClr val="accent1"/>
              </a:solidFill>
              <a:round/>
            </a:ln>
            <a:effectLst/>
          </c:spPr>
          <c:marker>
            <c:symbol val="none"/>
          </c:marker>
          <c:cat>
            <c:numRef>
              <c:f>Sheet1!$B$8:$B$163</c:f>
              <c:numCache>
                <c:formatCode>mmm\-yy</c:formatCode>
                <c:ptCount val="156"/>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c:v>43131</c:v>
                </c:pt>
                <c:pt idx="145">
                  <c:v>43159</c:v>
                </c:pt>
                <c:pt idx="146">
                  <c:v>43190</c:v>
                </c:pt>
                <c:pt idx="147">
                  <c:v>43220</c:v>
                </c:pt>
                <c:pt idx="148">
                  <c:v>43251</c:v>
                </c:pt>
                <c:pt idx="149">
                  <c:v>43281</c:v>
                </c:pt>
                <c:pt idx="150">
                  <c:v>43312</c:v>
                </c:pt>
                <c:pt idx="151">
                  <c:v>43343</c:v>
                </c:pt>
                <c:pt idx="152">
                  <c:v>43373</c:v>
                </c:pt>
                <c:pt idx="153">
                  <c:v>43404</c:v>
                </c:pt>
                <c:pt idx="154">
                  <c:v>43434</c:v>
                </c:pt>
                <c:pt idx="155">
                  <c:v>43465</c:v>
                </c:pt>
              </c:numCache>
            </c:numRef>
          </c:cat>
          <c:val>
            <c:numRef>
              <c:f>Sheet1!$C$8:$C$163</c:f>
              <c:numCache>
                <c:formatCode>0</c:formatCode>
                <c:ptCount val="156"/>
                <c:pt idx="0">
                  <c:v>858167</c:v>
                </c:pt>
                <c:pt idx="1">
                  <c:v>868646</c:v>
                </c:pt>
                <c:pt idx="2">
                  <c:v>864869</c:v>
                </c:pt>
                <c:pt idx="3">
                  <c:v>875450</c:v>
                </c:pt>
                <c:pt idx="4">
                  <c:v>881077</c:v>
                </c:pt>
                <c:pt idx="5">
                  <c:v>877062</c:v>
                </c:pt>
                <c:pt idx="6">
                  <c:v>874020</c:v>
                </c:pt>
                <c:pt idx="7">
                  <c:v>883627</c:v>
                </c:pt>
                <c:pt idx="8">
                  <c:v>882614</c:v>
                </c:pt>
                <c:pt idx="9">
                  <c:v>885665</c:v>
                </c:pt>
                <c:pt idx="10">
                  <c:v>889906</c:v>
                </c:pt>
                <c:pt idx="11">
                  <c:v>902480</c:v>
                </c:pt>
                <c:pt idx="12">
                  <c:v>898591</c:v>
                </c:pt>
                <c:pt idx="13">
                  <c:v>910471</c:v>
                </c:pt>
                <c:pt idx="14">
                  <c:v>903298</c:v>
                </c:pt>
                <c:pt idx="15">
                  <c:v>912411</c:v>
                </c:pt>
                <c:pt idx="16">
                  <c:v>908842</c:v>
                </c:pt>
                <c:pt idx="17">
                  <c:v>898682</c:v>
                </c:pt>
                <c:pt idx="18">
                  <c:v>897580</c:v>
                </c:pt>
                <c:pt idx="19">
                  <c:v>907247</c:v>
                </c:pt>
                <c:pt idx="20">
                  <c:v>924393</c:v>
                </c:pt>
                <c:pt idx="21">
                  <c:v>917563</c:v>
                </c:pt>
                <c:pt idx="22">
                  <c:v>913652</c:v>
                </c:pt>
                <c:pt idx="23">
                  <c:v>925377</c:v>
                </c:pt>
                <c:pt idx="24">
                  <c:v>934637</c:v>
                </c:pt>
                <c:pt idx="25">
                  <c:v>928742</c:v>
                </c:pt>
                <c:pt idx="26">
                  <c:v>928665</c:v>
                </c:pt>
                <c:pt idx="27">
                  <c:v>923142</c:v>
                </c:pt>
                <c:pt idx="28">
                  <c:v>939781</c:v>
                </c:pt>
                <c:pt idx="29">
                  <c:v>928457</c:v>
                </c:pt>
                <c:pt idx="30">
                  <c:v>954628</c:v>
                </c:pt>
                <c:pt idx="31">
                  <c:v>945649</c:v>
                </c:pt>
                <c:pt idx="32">
                  <c:v>1246612</c:v>
                </c:pt>
                <c:pt idx="33">
                  <c:v>2003577</c:v>
                </c:pt>
                <c:pt idx="34">
                  <c:v>2140894</c:v>
                </c:pt>
                <c:pt idx="35">
                  <c:v>2273963</c:v>
                </c:pt>
                <c:pt idx="36">
                  <c:v>1963941</c:v>
                </c:pt>
                <c:pt idx="37">
                  <c:v>1953357</c:v>
                </c:pt>
                <c:pt idx="38">
                  <c:v>2109195</c:v>
                </c:pt>
                <c:pt idx="39">
                  <c:v>2103943</c:v>
                </c:pt>
                <c:pt idx="40">
                  <c:v>2118778</c:v>
                </c:pt>
                <c:pt idx="41">
                  <c:v>2063447</c:v>
                </c:pt>
                <c:pt idx="42">
                  <c:v>2038556</c:v>
                </c:pt>
                <c:pt idx="43">
                  <c:v>2113091</c:v>
                </c:pt>
                <c:pt idx="44">
                  <c:v>2179020</c:v>
                </c:pt>
                <c:pt idx="45">
                  <c:v>2199034</c:v>
                </c:pt>
                <c:pt idx="46">
                  <c:v>2244668</c:v>
                </c:pt>
                <c:pt idx="47">
                  <c:v>2272449</c:v>
                </c:pt>
                <c:pt idx="48">
                  <c:v>2284952</c:v>
                </c:pt>
                <c:pt idx="49">
                  <c:v>2324558</c:v>
                </c:pt>
                <c:pt idx="50">
                  <c:v>2345050</c:v>
                </c:pt>
                <c:pt idx="51">
                  <c:v>2368495</c:v>
                </c:pt>
                <c:pt idx="52">
                  <c:v>2372210</c:v>
                </c:pt>
                <c:pt idx="53">
                  <c:v>2369839</c:v>
                </c:pt>
                <c:pt idx="54">
                  <c:v>2364264</c:v>
                </c:pt>
                <c:pt idx="55">
                  <c:v>2340286</c:v>
                </c:pt>
                <c:pt idx="56">
                  <c:v>2337784</c:v>
                </c:pt>
                <c:pt idx="57">
                  <c:v>2334532</c:v>
                </c:pt>
                <c:pt idx="58">
                  <c:v>2385379</c:v>
                </c:pt>
                <c:pt idx="59">
                  <c:v>2460084</c:v>
                </c:pt>
                <c:pt idx="60">
                  <c:v>2483062</c:v>
                </c:pt>
                <c:pt idx="61">
                  <c:v>2572140</c:v>
                </c:pt>
                <c:pt idx="62">
                  <c:v>2662429</c:v>
                </c:pt>
                <c:pt idx="63">
                  <c:v>2731334</c:v>
                </c:pt>
                <c:pt idx="64">
                  <c:v>2815319</c:v>
                </c:pt>
                <c:pt idx="65">
                  <c:v>2905480</c:v>
                </c:pt>
                <c:pt idx="66">
                  <c:v>2903815</c:v>
                </c:pt>
                <c:pt idx="67">
                  <c:v>2894091</c:v>
                </c:pt>
                <c:pt idx="68">
                  <c:v>2891361</c:v>
                </c:pt>
                <c:pt idx="69">
                  <c:v>2886270</c:v>
                </c:pt>
                <c:pt idx="70">
                  <c:v>2854872</c:v>
                </c:pt>
                <c:pt idx="71">
                  <c:v>2966354</c:v>
                </c:pt>
                <c:pt idx="72">
                  <c:v>2960242</c:v>
                </c:pt>
                <c:pt idx="73">
                  <c:v>2966523</c:v>
                </c:pt>
                <c:pt idx="74">
                  <c:v>2919138</c:v>
                </c:pt>
                <c:pt idx="75">
                  <c:v>2907620</c:v>
                </c:pt>
                <c:pt idx="76">
                  <c:v>2883465</c:v>
                </c:pt>
                <c:pt idx="77">
                  <c:v>2904966</c:v>
                </c:pt>
                <c:pt idx="78">
                  <c:v>2888405</c:v>
                </c:pt>
                <c:pt idx="79">
                  <c:v>2854415</c:v>
                </c:pt>
                <c:pt idx="80">
                  <c:v>2846124</c:v>
                </c:pt>
                <c:pt idx="81">
                  <c:v>2864620</c:v>
                </c:pt>
                <c:pt idx="82">
                  <c:v>2893156</c:v>
                </c:pt>
                <c:pt idx="83">
                  <c:v>2949075</c:v>
                </c:pt>
                <c:pt idx="84">
                  <c:v>3050533</c:v>
                </c:pt>
                <c:pt idx="85">
                  <c:v>3131850</c:v>
                </c:pt>
                <c:pt idx="86">
                  <c:v>3244318</c:v>
                </c:pt>
                <c:pt idx="87">
                  <c:v>3360768</c:v>
                </c:pt>
                <c:pt idx="88">
                  <c:v>3426612</c:v>
                </c:pt>
                <c:pt idx="89">
                  <c:v>3520954</c:v>
                </c:pt>
                <c:pt idx="90">
                  <c:v>3614135</c:v>
                </c:pt>
                <c:pt idx="91">
                  <c:v>3687004</c:v>
                </c:pt>
                <c:pt idx="92">
                  <c:v>3776655</c:v>
                </c:pt>
                <c:pt idx="93">
                  <c:v>3886123</c:v>
                </c:pt>
                <c:pt idx="94">
                  <c:v>3968683</c:v>
                </c:pt>
                <c:pt idx="95">
                  <c:v>4074891</c:v>
                </c:pt>
                <c:pt idx="96">
                  <c:v>4145103</c:v>
                </c:pt>
                <c:pt idx="97">
                  <c:v>4202901</c:v>
                </c:pt>
                <c:pt idx="98">
                  <c:v>4270097</c:v>
                </c:pt>
                <c:pt idx="99">
                  <c:v>4339108</c:v>
                </c:pt>
                <c:pt idx="100">
                  <c:v>4365721</c:v>
                </c:pt>
                <c:pt idx="101">
                  <c:v>4411809</c:v>
                </c:pt>
                <c:pt idx="102">
                  <c:v>4450111</c:v>
                </c:pt>
                <c:pt idx="103">
                  <c:v>4457258</c:v>
                </c:pt>
                <c:pt idx="104">
                  <c:v>4502621</c:v>
                </c:pt>
                <c:pt idx="105">
                  <c:v>4530455</c:v>
                </c:pt>
                <c:pt idx="106">
                  <c:v>4529625</c:v>
                </c:pt>
                <c:pt idx="107">
                  <c:v>4541451</c:v>
                </c:pt>
                <c:pt idx="108">
                  <c:v>4544072</c:v>
                </c:pt>
                <c:pt idx="109">
                  <c:v>4530610</c:v>
                </c:pt>
                <c:pt idx="110">
                  <c:v>4524671</c:v>
                </c:pt>
                <c:pt idx="111">
                  <c:v>4515916</c:v>
                </c:pt>
                <c:pt idx="112">
                  <c:v>4508209</c:v>
                </c:pt>
                <c:pt idx="113">
                  <c:v>4539738</c:v>
                </c:pt>
                <c:pt idx="114">
                  <c:v>4530423</c:v>
                </c:pt>
                <c:pt idx="115">
                  <c:v>4520000</c:v>
                </c:pt>
                <c:pt idx="116">
                  <c:v>4529050</c:v>
                </c:pt>
                <c:pt idx="117">
                  <c:v>4534317</c:v>
                </c:pt>
                <c:pt idx="118">
                  <c:v>4522323</c:v>
                </c:pt>
                <c:pt idx="119">
                  <c:v>4531980</c:v>
                </c:pt>
                <c:pt idx="120">
                  <c:v>4527521</c:v>
                </c:pt>
                <c:pt idx="121">
                  <c:v>4534800</c:v>
                </c:pt>
                <c:pt idx="122">
                  <c:v>4527291</c:v>
                </c:pt>
                <c:pt idx="123">
                  <c:v>4519754</c:v>
                </c:pt>
                <c:pt idx="124">
                  <c:v>4506900</c:v>
                </c:pt>
                <c:pt idx="125">
                  <c:v>4511245</c:v>
                </c:pt>
                <c:pt idx="126">
                  <c:v>4509991</c:v>
                </c:pt>
                <c:pt idx="127">
                  <c:v>4502892</c:v>
                </c:pt>
                <c:pt idx="128">
                  <c:v>4497674</c:v>
                </c:pt>
                <c:pt idx="129">
                  <c:v>4500327</c:v>
                </c:pt>
                <c:pt idx="130">
                  <c:v>4491522</c:v>
                </c:pt>
                <c:pt idx="131">
                  <c:v>4497312</c:v>
                </c:pt>
                <c:pt idx="132">
                  <c:v>4498902</c:v>
                </c:pt>
                <c:pt idx="133">
                  <c:v>4514657</c:v>
                </c:pt>
                <c:pt idx="134">
                  <c:v>4515687</c:v>
                </c:pt>
                <c:pt idx="135">
                  <c:v>4516589</c:v>
                </c:pt>
                <c:pt idx="136">
                  <c:v>4505904</c:v>
                </c:pt>
                <c:pt idx="137">
                  <c:v>4509668</c:v>
                </c:pt>
                <c:pt idx="138">
                  <c:v>4512037</c:v>
                </c:pt>
                <c:pt idx="139">
                  <c:v>4498366</c:v>
                </c:pt>
                <c:pt idx="140">
                  <c:v>4502229</c:v>
                </c:pt>
                <c:pt idx="141">
                  <c:v>4508194</c:v>
                </c:pt>
                <c:pt idx="142">
                  <c:v>4484569</c:v>
                </c:pt>
                <c:pt idx="143">
                  <c:v>4495743</c:v>
                </c:pt>
                <c:pt idx="144">
                  <c:v>4465596</c:v>
                </c:pt>
                <c:pt idx="145">
                  <c:v>4440021</c:v>
                </c:pt>
                <c:pt idx="146">
                  <c:v>4439266</c:v>
                </c:pt>
                <c:pt idx="147">
                  <c:v>4420403</c:v>
                </c:pt>
                <c:pt idx="148">
                  <c:v>4374225</c:v>
                </c:pt>
                <c:pt idx="149">
                  <c:v>4352573</c:v>
                </c:pt>
                <c:pt idx="150">
                  <c:v>4325197</c:v>
                </c:pt>
                <c:pt idx="151">
                  <c:v>4266240</c:v>
                </c:pt>
                <c:pt idx="152">
                  <c:v>4240292</c:v>
                </c:pt>
                <c:pt idx="153">
                  <c:v>4186723</c:v>
                </c:pt>
                <c:pt idx="154">
                  <c:v>4144819</c:v>
                </c:pt>
                <c:pt idx="155">
                  <c:v>4123322</c:v>
                </c:pt>
              </c:numCache>
            </c:numRef>
          </c:val>
          <c:smooth val="0"/>
          <c:extLst>
            <c:ext xmlns:c16="http://schemas.microsoft.com/office/drawing/2014/chart" uri="{C3380CC4-5D6E-409C-BE32-E72D297353CC}">
              <c16:uniqueId val="{00000000-8A8E-4F14-B23C-98B40022EC99}"/>
            </c:ext>
          </c:extLst>
        </c:ser>
        <c:dLbls>
          <c:showLegendKey val="0"/>
          <c:showVal val="0"/>
          <c:showCatName val="0"/>
          <c:showSerName val="0"/>
          <c:showPercent val="0"/>
          <c:showBubbleSize val="0"/>
        </c:dLbls>
        <c:marker val="1"/>
        <c:smooth val="0"/>
        <c:axId val="78760687"/>
        <c:axId val="78764015"/>
      </c:lineChart>
      <c:dateAx>
        <c:axId val="7876068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764015"/>
        <c:crosses val="autoZero"/>
        <c:auto val="1"/>
        <c:lblOffset val="100"/>
        <c:baseTimeUnit val="months"/>
        <c:majorUnit val="12"/>
        <c:majorTimeUnit val="months"/>
      </c:dateAx>
      <c:valAx>
        <c:axId val="78764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760687"/>
        <c:crosses val="autoZero"/>
        <c:crossBetween val="between"/>
        <c:dispUnits>
          <c:builtInUnit val="thousands"/>
        </c:dispUnits>
      </c:valAx>
      <c:valAx>
        <c:axId val="1415375567"/>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15372239"/>
        <c:crosses val="max"/>
        <c:crossBetween val="between"/>
      </c:valAx>
      <c:dateAx>
        <c:axId val="1415372239"/>
        <c:scaling>
          <c:orientation val="minMax"/>
        </c:scaling>
        <c:delete val="1"/>
        <c:axPos val="b"/>
        <c:numFmt formatCode="mmm\-yy" sourceLinked="1"/>
        <c:majorTickMark val="out"/>
        <c:minorTickMark val="none"/>
        <c:tickLblPos val="nextTo"/>
        <c:crossAx val="1415375567"/>
        <c:crosses val="autoZero"/>
        <c:auto val="1"/>
        <c:lblOffset val="100"/>
        <c:baseTimeUnit val="months"/>
      </c:date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600" b="1" dirty="0">
                <a:solidFill>
                  <a:sysClr val="windowText" lastClr="000000"/>
                </a:solidFill>
              </a:rPr>
              <a:t>SOMA</a:t>
            </a:r>
            <a:r>
              <a:rPr lang="en-US" sz="1600" b="1" baseline="0" dirty="0">
                <a:solidFill>
                  <a:sysClr val="windowText" lastClr="000000"/>
                </a:solidFill>
              </a:rPr>
              <a:t> </a:t>
            </a:r>
            <a:r>
              <a:rPr lang="en-US" sz="1600" b="1" i="0" u="none" strike="noStrike" kern="1200" spc="0" baseline="0" dirty="0">
                <a:solidFill>
                  <a:sysClr val="windowText" lastClr="000000"/>
                </a:solidFill>
                <a:latin typeface="+mn-lt"/>
                <a:ea typeface="+mn-ea"/>
                <a:cs typeface="+mn-cs"/>
              </a:rPr>
              <a:t>Treasury Securities Maturity Profile</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400" b="1" baseline="0" dirty="0">
                <a:solidFill>
                  <a:sysClr val="windowText" lastClr="000000"/>
                </a:solidFill>
              </a:rPr>
              <a:t>billions of dollars</a:t>
            </a:r>
          </a:p>
        </c:rich>
      </c:tx>
      <c:layout>
        <c:manualLayout>
          <c:xMode val="edge"/>
          <c:yMode val="edge"/>
          <c:x val="0.29173967599504103"/>
          <c:y val="8.0808080808080808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4.3690244691281202E-2"/>
          <c:y val="0.104757655293088"/>
          <c:w val="0.94017890350159605"/>
          <c:h val="0.81708931838065701"/>
        </c:manualLayout>
      </c:layout>
      <c:barChart>
        <c:barDir val="col"/>
        <c:grouping val="stacked"/>
        <c:varyColors val="0"/>
        <c:ser>
          <c:idx val="1"/>
          <c:order val="0"/>
          <c:tx>
            <c:strRef>
              <c:f>Sheet1!$C$1</c:f>
              <c:strCache>
                <c:ptCount val="1"/>
                <c:pt idx="0">
                  <c:v>Redemptions</c:v>
                </c:pt>
              </c:strCache>
            </c:strRef>
          </c:tx>
          <c:spPr>
            <a:solidFill>
              <a:srgbClr val="3333CC">
                <a:lumMod val="50000"/>
              </a:srgbClr>
            </a:solidFill>
            <a:ln>
              <a:noFill/>
            </a:ln>
            <a:effectLst/>
          </c:spPr>
          <c:invertIfNegative val="0"/>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Sheet1!$C$3:$C$38</c:f>
              <c:numCache>
                <c:formatCode>0.0</c:formatCode>
                <c:ptCount val="36"/>
                <c:pt idx="0">
                  <c:v>12</c:v>
                </c:pt>
                <c:pt idx="1">
                  <c:v>12</c:v>
                </c:pt>
                <c:pt idx="2">
                  <c:v>12</c:v>
                </c:pt>
                <c:pt idx="3">
                  <c:v>18</c:v>
                </c:pt>
                <c:pt idx="4">
                  <c:v>18</c:v>
                </c:pt>
                <c:pt idx="5">
                  <c:v>18</c:v>
                </c:pt>
                <c:pt idx="6">
                  <c:v>24</c:v>
                </c:pt>
                <c:pt idx="7">
                  <c:v>24</c:v>
                </c:pt>
                <c:pt idx="8">
                  <c:v>19</c:v>
                </c:pt>
                <c:pt idx="9">
                  <c:v>23.8</c:v>
                </c:pt>
                <c:pt idx="10">
                  <c:v>30</c:v>
                </c:pt>
                <c:pt idx="11">
                  <c:v>18.2</c:v>
                </c:pt>
                <c:pt idx="12">
                  <c:v>16.3</c:v>
                </c:pt>
                <c:pt idx="13">
                  <c:v>30</c:v>
                </c:pt>
                <c:pt idx="14">
                  <c:v>22.4</c:v>
                </c:pt>
                <c:pt idx="15">
                  <c:v>30</c:v>
                </c:pt>
                <c:pt idx="16">
                  <c:v>30</c:v>
                </c:pt>
                <c:pt idx="17">
                  <c:v>21.5</c:v>
                </c:pt>
                <c:pt idx="18">
                  <c:v>21.5</c:v>
                </c:pt>
                <c:pt idx="19">
                  <c:v>30</c:v>
                </c:pt>
                <c:pt idx="20">
                  <c:v>13</c:v>
                </c:pt>
                <c:pt idx="21">
                  <c:v>15.7</c:v>
                </c:pt>
                <c:pt idx="22">
                  <c:v>30</c:v>
                </c:pt>
                <c:pt idx="23">
                  <c:v>10.4</c:v>
                </c:pt>
                <c:pt idx="24">
                  <c:v>12.6</c:v>
                </c:pt>
                <c:pt idx="25">
                  <c:v>30</c:v>
                </c:pt>
                <c:pt idx="26">
                  <c:v>16</c:v>
                </c:pt>
                <c:pt idx="27">
                  <c:v>8.6</c:v>
                </c:pt>
                <c:pt idx="28">
                  <c:v>30</c:v>
                </c:pt>
                <c:pt idx="29">
                  <c:v>16.2</c:v>
                </c:pt>
                <c:pt idx="30">
                  <c:v>13.3</c:v>
                </c:pt>
                <c:pt idx="31">
                  <c:v>30</c:v>
                </c:pt>
                <c:pt idx="32">
                  <c:v>8.6999999999999993</c:v>
                </c:pt>
                <c:pt idx="33">
                  <c:v>1.1000000000000001</c:v>
                </c:pt>
                <c:pt idx="34">
                  <c:v>24</c:v>
                </c:pt>
                <c:pt idx="35">
                  <c:v>5.8</c:v>
                </c:pt>
              </c:numCache>
            </c:numRef>
          </c:val>
          <c:extLst>
            <c:ext xmlns:c16="http://schemas.microsoft.com/office/drawing/2014/chart" uri="{C3380CC4-5D6E-409C-BE32-E72D297353CC}">
              <c16:uniqueId val="{00000000-7FA0-E34B-B39F-9E9C9F7F9DA1}"/>
            </c:ext>
          </c:extLst>
        </c:ser>
        <c:ser>
          <c:idx val="0"/>
          <c:order val="1"/>
          <c:tx>
            <c:strRef>
              <c:f>Sheet1!$B$1</c:f>
              <c:strCache>
                <c:ptCount val="1"/>
                <c:pt idx="0">
                  <c:v>Reinvestments</c:v>
                </c:pt>
              </c:strCache>
            </c:strRef>
          </c:tx>
          <c:spPr>
            <a:solidFill>
              <a:srgbClr val="FFFFFF">
                <a:lumMod val="65000"/>
              </a:srgbClr>
            </a:solidFill>
            <a:ln>
              <a:noFill/>
            </a:ln>
            <a:effectLst/>
          </c:spPr>
          <c:invertIfNegative val="0"/>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Sheet1!$B$3:$B$38</c:f>
              <c:numCache>
                <c:formatCode>0.0</c:formatCode>
                <c:ptCount val="36"/>
                <c:pt idx="0">
                  <c:v>18.899999999999999</c:v>
                </c:pt>
                <c:pt idx="1">
                  <c:v>36.6</c:v>
                </c:pt>
                <c:pt idx="2">
                  <c:v>19.2</c:v>
                </c:pt>
                <c:pt idx="3">
                  <c:v>16.600000000000001</c:v>
                </c:pt>
                <c:pt idx="4">
                  <c:v>36.700000000000003</c:v>
                </c:pt>
                <c:pt idx="5">
                  <c:v>12.5</c:v>
                </c:pt>
                <c:pt idx="6">
                  <c:v>7.4</c:v>
                </c:pt>
                <c:pt idx="7">
                  <c:v>20</c:v>
                </c:pt>
                <c:pt idx="8">
                  <c:v>0</c:v>
                </c:pt>
                <c:pt idx="9">
                  <c:v>0</c:v>
                </c:pt>
                <c:pt idx="10">
                  <c:v>29.2</c:v>
                </c:pt>
                <c:pt idx="11">
                  <c:v>0</c:v>
                </c:pt>
                <c:pt idx="12">
                  <c:v>0</c:v>
                </c:pt>
                <c:pt idx="13">
                  <c:v>26.1</c:v>
                </c:pt>
                <c:pt idx="14">
                  <c:v>0</c:v>
                </c:pt>
                <c:pt idx="15">
                  <c:v>1.9</c:v>
                </c:pt>
                <c:pt idx="16">
                  <c:v>28.5</c:v>
                </c:pt>
                <c:pt idx="17">
                  <c:v>0</c:v>
                </c:pt>
                <c:pt idx="18">
                  <c:v>0</c:v>
                </c:pt>
                <c:pt idx="19">
                  <c:v>39.5</c:v>
                </c:pt>
                <c:pt idx="20">
                  <c:v>0</c:v>
                </c:pt>
                <c:pt idx="21">
                  <c:v>0</c:v>
                </c:pt>
                <c:pt idx="22">
                  <c:v>18.2</c:v>
                </c:pt>
                <c:pt idx="23">
                  <c:v>0</c:v>
                </c:pt>
                <c:pt idx="24">
                  <c:v>0</c:v>
                </c:pt>
                <c:pt idx="25">
                  <c:v>23.3</c:v>
                </c:pt>
                <c:pt idx="26">
                  <c:v>0</c:v>
                </c:pt>
                <c:pt idx="27">
                  <c:v>0</c:v>
                </c:pt>
                <c:pt idx="28">
                  <c:v>29.3</c:v>
                </c:pt>
                <c:pt idx="29">
                  <c:v>0</c:v>
                </c:pt>
                <c:pt idx="30">
                  <c:v>0</c:v>
                </c:pt>
                <c:pt idx="31">
                  <c:v>27.9</c:v>
                </c:pt>
                <c:pt idx="32">
                  <c:v>0</c:v>
                </c:pt>
                <c:pt idx="33">
                  <c:v>0</c:v>
                </c:pt>
                <c:pt idx="34">
                  <c:v>0</c:v>
                </c:pt>
                <c:pt idx="35">
                  <c:v>0</c:v>
                </c:pt>
              </c:numCache>
            </c:numRef>
          </c:val>
          <c:extLst>
            <c:ext xmlns:c16="http://schemas.microsoft.com/office/drawing/2014/chart" uri="{C3380CC4-5D6E-409C-BE32-E72D297353CC}">
              <c16:uniqueId val="{00000001-7FA0-E34B-B39F-9E9C9F7F9DA1}"/>
            </c:ext>
          </c:extLst>
        </c:ser>
        <c:dLbls>
          <c:showLegendKey val="0"/>
          <c:showVal val="0"/>
          <c:showCatName val="0"/>
          <c:showSerName val="0"/>
          <c:showPercent val="0"/>
          <c:showBubbleSize val="0"/>
        </c:dLbls>
        <c:gapWidth val="72"/>
        <c:overlap val="100"/>
        <c:axId val="-1068981536"/>
        <c:axId val="-1068976976"/>
      </c:barChart>
      <c:lineChart>
        <c:grouping val="standard"/>
        <c:varyColors val="0"/>
        <c:ser>
          <c:idx val="2"/>
          <c:order val="2"/>
          <c:tx>
            <c:strRef>
              <c:f>Sheet1!$D$1</c:f>
              <c:strCache>
                <c:ptCount val="1"/>
                <c:pt idx="0">
                  <c:v>Monthly Cap</c:v>
                </c:pt>
              </c:strCache>
            </c:strRef>
          </c:tx>
          <c:spPr>
            <a:ln w="28575" cap="rnd">
              <a:solidFill>
                <a:srgbClr val="FF0000"/>
              </a:solidFill>
              <a:round/>
            </a:ln>
            <a:effectLst/>
          </c:spPr>
          <c:marker>
            <c:symbol val="none"/>
          </c:marker>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Sheet1!$D$3:$D$38</c:f>
              <c:numCache>
                <c:formatCode>0.0</c:formatCode>
                <c:ptCount val="36"/>
                <c:pt idx="0">
                  <c:v>12</c:v>
                </c:pt>
                <c:pt idx="1">
                  <c:v>12</c:v>
                </c:pt>
                <c:pt idx="2">
                  <c:v>12</c:v>
                </c:pt>
                <c:pt idx="3">
                  <c:v>18</c:v>
                </c:pt>
                <c:pt idx="4">
                  <c:v>18</c:v>
                </c:pt>
                <c:pt idx="5">
                  <c:v>18</c:v>
                </c:pt>
                <c:pt idx="6">
                  <c:v>24</c:v>
                </c:pt>
                <c:pt idx="7">
                  <c:v>24</c:v>
                </c:pt>
                <c:pt idx="8">
                  <c:v>24</c:v>
                </c:pt>
                <c:pt idx="9">
                  <c:v>30</c:v>
                </c:pt>
                <c:pt idx="10">
                  <c:v>30</c:v>
                </c:pt>
                <c:pt idx="11">
                  <c:v>30</c:v>
                </c:pt>
                <c:pt idx="12">
                  <c:v>30</c:v>
                </c:pt>
                <c:pt idx="13">
                  <c:v>30</c:v>
                </c:pt>
                <c:pt idx="14">
                  <c:v>30</c:v>
                </c:pt>
                <c:pt idx="15">
                  <c:v>30</c:v>
                </c:pt>
                <c:pt idx="16">
                  <c:v>30</c:v>
                </c:pt>
                <c:pt idx="17">
                  <c:v>30</c:v>
                </c:pt>
                <c:pt idx="18">
                  <c:v>30</c:v>
                </c:pt>
                <c:pt idx="19">
                  <c:v>30</c:v>
                </c:pt>
                <c:pt idx="20">
                  <c:v>30</c:v>
                </c:pt>
                <c:pt idx="21">
                  <c:v>30</c:v>
                </c:pt>
                <c:pt idx="22">
                  <c:v>30</c:v>
                </c:pt>
                <c:pt idx="23">
                  <c:v>30</c:v>
                </c:pt>
                <c:pt idx="24">
                  <c:v>30</c:v>
                </c:pt>
                <c:pt idx="25">
                  <c:v>30</c:v>
                </c:pt>
                <c:pt idx="26">
                  <c:v>30</c:v>
                </c:pt>
                <c:pt idx="27">
                  <c:v>30</c:v>
                </c:pt>
                <c:pt idx="28">
                  <c:v>30</c:v>
                </c:pt>
                <c:pt idx="29">
                  <c:v>30</c:v>
                </c:pt>
                <c:pt idx="30">
                  <c:v>30</c:v>
                </c:pt>
                <c:pt idx="31">
                  <c:v>30</c:v>
                </c:pt>
                <c:pt idx="32">
                  <c:v>30</c:v>
                </c:pt>
                <c:pt idx="33">
                  <c:v>30</c:v>
                </c:pt>
                <c:pt idx="34">
                  <c:v>30</c:v>
                </c:pt>
                <c:pt idx="35">
                  <c:v>30</c:v>
                </c:pt>
              </c:numCache>
            </c:numRef>
          </c:val>
          <c:smooth val="0"/>
          <c:extLst>
            <c:ext xmlns:c16="http://schemas.microsoft.com/office/drawing/2014/chart" uri="{C3380CC4-5D6E-409C-BE32-E72D297353CC}">
              <c16:uniqueId val="{00000002-7FA0-E34B-B39F-9E9C9F7F9DA1}"/>
            </c:ext>
          </c:extLst>
        </c:ser>
        <c:dLbls>
          <c:showLegendKey val="0"/>
          <c:showVal val="0"/>
          <c:showCatName val="0"/>
          <c:showSerName val="0"/>
          <c:showPercent val="0"/>
          <c:showBubbleSize val="0"/>
        </c:dLbls>
        <c:marker val="1"/>
        <c:smooth val="0"/>
        <c:axId val="-1068981536"/>
        <c:axId val="-1068976976"/>
      </c:lineChart>
      <c:dateAx>
        <c:axId val="-1068981536"/>
        <c:scaling>
          <c:orientation val="minMax"/>
        </c:scaling>
        <c:delete val="1"/>
        <c:axPos val="b"/>
        <c:numFmt formatCode="m/d/yyyy" sourceLinked="0"/>
        <c:majorTickMark val="out"/>
        <c:minorTickMark val="out"/>
        <c:tickLblPos val="nextTo"/>
        <c:crossAx val="-1068976976"/>
        <c:crosses val="autoZero"/>
        <c:auto val="1"/>
        <c:lblOffset val="100"/>
        <c:baseTimeUnit val="months"/>
      </c:dateAx>
      <c:valAx>
        <c:axId val="-1068976976"/>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68981536"/>
        <c:crosses val="autoZero"/>
        <c:crossBetween val="between"/>
      </c:valAx>
      <c:spPr>
        <a:noFill/>
        <a:ln>
          <a:noFill/>
        </a:ln>
        <a:effectLst/>
      </c:spPr>
    </c:plotArea>
    <c:legend>
      <c:legendPos val="b"/>
      <c:layout>
        <c:manualLayout>
          <c:xMode val="edge"/>
          <c:yMode val="edge"/>
          <c:x val="0.73890473150315672"/>
          <c:y val="7.6673130410937443E-2"/>
          <c:w val="0.19358592530641999"/>
          <c:h val="0.17348508709138599"/>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rPr>
              <a:t>SOMA</a:t>
            </a:r>
            <a:r>
              <a:rPr lang="en-US" sz="1600" b="1" baseline="0" dirty="0">
                <a:solidFill>
                  <a:sysClr val="windowText" lastClr="000000"/>
                </a:solidFill>
              </a:rPr>
              <a:t> Agency Debt and MBS Pay-Down Profile</a:t>
            </a:r>
          </a:p>
          <a:p>
            <a:pPr>
              <a:defRPr/>
            </a:pPr>
            <a:r>
              <a:rPr lang="en-US" sz="1400" b="1" baseline="0" dirty="0">
                <a:solidFill>
                  <a:sysClr val="windowText" lastClr="000000"/>
                </a:solidFill>
              </a:rPr>
              <a:t>billions of dollars</a:t>
            </a:r>
          </a:p>
        </c:rich>
      </c:tx>
      <c:layout>
        <c:manualLayout>
          <c:xMode val="edge"/>
          <c:yMode val="edge"/>
          <c:x val="0.29173967599504103"/>
          <c:y val="8.0808080808080808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690244691281202E-2"/>
          <c:y val="0.104757655293088"/>
          <c:w val="0.94017890350159605"/>
          <c:h val="0.81708931838065701"/>
        </c:manualLayout>
      </c:layout>
      <c:barChart>
        <c:barDir val="col"/>
        <c:grouping val="stacked"/>
        <c:varyColors val="0"/>
        <c:ser>
          <c:idx val="1"/>
          <c:order val="0"/>
          <c:tx>
            <c:strRef>
              <c:f>Sheet1!$C$1</c:f>
              <c:strCache>
                <c:ptCount val="1"/>
                <c:pt idx="0">
                  <c:v>Redemptions</c:v>
                </c:pt>
              </c:strCache>
            </c:strRef>
          </c:tx>
          <c:spPr>
            <a:solidFill>
              <a:srgbClr val="002060"/>
            </a:solidFill>
            <a:ln>
              <a:noFill/>
            </a:ln>
            <a:effectLst/>
          </c:spPr>
          <c:invertIfNegative val="0"/>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Sheet1!$F$3:$F$38</c:f>
              <c:numCache>
                <c:formatCode>0.0</c:formatCode>
                <c:ptCount val="36"/>
                <c:pt idx="0">
                  <c:v>8</c:v>
                </c:pt>
                <c:pt idx="1">
                  <c:v>8</c:v>
                </c:pt>
                <c:pt idx="2">
                  <c:v>8</c:v>
                </c:pt>
                <c:pt idx="3">
                  <c:v>12</c:v>
                </c:pt>
                <c:pt idx="4">
                  <c:v>12</c:v>
                </c:pt>
                <c:pt idx="5">
                  <c:v>12</c:v>
                </c:pt>
                <c:pt idx="6">
                  <c:v>16</c:v>
                </c:pt>
                <c:pt idx="7">
                  <c:v>16</c:v>
                </c:pt>
                <c:pt idx="8">
                  <c:v>16</c:v>
                </c:pt>
                <c:pt idx="9">
                  <c:v>18.8</c:v>
                </c:pt>
                <c:pt idx="10">
                  <c:v>17.8</c:v>
                </c:pt>
                <c:pt idx="11">
                  <c:v>17.5</c:v>
                </c:pt>
                <c:pt idx="12">
                  <c:v>16.8</c:v>
                </c:pt>
                <c:pt idx="13">
                  <c:v>16.5</c:v>
                </c:pt>
                <c:pt idx="14">
                  <c:v>17.3</c:v>
                </c:pt>
                <c:pt idx="15">
                  <c:v>17</c:v>
                </c:pt>
                <c:pt idx="16">
                  <c:v>17.100000000000001</c:v>
                </c:pt>
                <c:pt idx="17">
                  <c:v>17</c:v>
                </c:pt>
                <c:pt idx="18">
                  <c:v>16.600000000000001</c:v>
                </c:pt>
                <c:pt idx="19">
                  <c:v>16.399999999999999</c:v>
                </c:pt>
                <c:pt idx="20">
                  <c:v>15.3</c:v>
                </c:pt>
                <c:pt idx="21">
                  <c:v>15.4</c:v>
                </c:pt>
                <c:pt idx="22">
                  <c:v>14.6</c:v>
                </c:pt>
                <c:pt idx="23">
                  <c:v>14.9</c:v>
                </c:pt>
                <c:pt idx="24">
                  <c:v>14.7</c:v>
                </c:pt>
                <c:pt idx="25">
                  <c:v>14.5</c:v>
                </c:pt>
                <c:pt idx="26">
                  <c:v>14.3</c:v>
                </c:pt>
                <c:pt idx="27">
                  <c:v>14.1</c:v>
                </c:pt>
                <c:pt idx="28">
                  <c:v>14</c:v>
                </c:pt>
                <c:pt idx="29">
                  <c:v>13.8</c:v>
                </c:pt>
                <c:pt idx="30">
                  <c:v>13.6</c:v>
                </c:pt>
                <c:pt idx="31">
                  <c:v>13.5</c:v>
                </c:pt>
                <c:pt idx="32">
                  <c:v>13.3</c:v>
                </c:pt>
                <c:pt idx="33">
                  <c:v>13.2</c:v>
                </c:pt>
                <c:pt idx="34">
                  <c:v>13.1</c:v>
                </c:pt>
                <c:pt idx="35">
                  <c:v>12.9</c:v>
                </c:pt>
              </c:numCache>
            </c:numRef>
          </c:val>
          <c:extLst>
            <c:ext xmlns:c16="http://schemas.microsoft.com/office/drawing/2014/chart" uri="{C3380CC4-5D6E-409C-BE32-E72D297353CC}">
              <c16:uniqueId val="{00000000-9F84-A54F-B353-F43C63CD7F63}"/>
            </c:ext>
          </c:extLst>
        </c:ser>
        <c:ser>
          <c:idx val="0"/>
          <c:order val="1"/>
          <c:tx>
            <c:strRef>
              <c:f>Sheet1!$B$1</c:f>
              <c:strCache>
                <c:ptCount val="1"/>
                <c:pt idx="0">
                  <c:v>Reinvestments</c:v>
                </c:pt>
              </c:strCache>
            </c:strRef>
          </c:tx>
          <c:spPr>
            <a:solidFill>
              <a:schemeClr val="bg1">
                <a:lumMod val="65000"/>
              </a:schemeClr>
            </a:solidFill>
            <a:ln>
              <a:noFill/>
            </a:ln>
            <a:effectLst/>
          </c:spPr>
          <c:invertIfNegative val="0"/>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Sheet1!$E$3:$E$38</c:f>
              <c:numCache>
                <c:formatCode>0.0</c:formatCode>
                <c:ptCount val="36"/>
                <c:pt idx="0">
                  <c:v>12.1</c:v>
                </c:pt>
                <c:pt idx="1">
                  <c:v>11.6</c:v>
                </c:pt>
                <c:pt idx="2">
                  <c:v>13.6</c:v>
                </c:pt>
                <c:pt idx="3">
                  <c:v>8.6999999999999993</c:v>
                </c:pt>
                <c:pt idx="4">
                  <c:v>9.3000000000000007</c:v>
                </c:pt>
                <c:pt idx="5">
                  <c:v>9.4</c:v>
                </c:pt>
                <c:pt idx="6">
                  <c:v>4.5</c:v>
                </c:pt>
                <c:pt idx="7">
                  <c:v>4.7</c:v>
                </c:pt>
                <c:pt idx="8">
                  <c:v>2.6</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1-9F84-A54F-B353-F43C63CD7F63}"/>
            </c:ext>
          </c:extLst>
        </c:ser>
        <c:dLbls>
          <c:showLegendKey val="0"/>
          <c:showVal val="0"/>
          <c:showCatName val="0"/>
          <c:showSerName val="0"/>
          <c:showPercent val="0"/>
          <c:showBubbleSize val="0"/>
        </c:dLbls>
        <c:gapWidth val="72"/>
        <c:overlap val="100"/>
        <c:axId val="-1068981536"/>
        <c:axId val="-1068976976"/>
      </c:barChart>
      <c:lineChart>
        <c:grouping val="standard"/>
        <c:varyColors val="0"/>
        <c:ser>
          <c:idx val="2"/>
          <c:order val="2"/>
          <c:tx>
            <c:strRef>
              <c:f>Sheet1!$D$1</c:f>
              <c:strCache>
                <c:ptCount val="1"/>
                <c:pt idx="0">
                  <c:v>Monthly Cap</c:v>
                </c:pt>
              </c:strCache>
            </c:strRef>
          </c:tx>
          <c:spPr>
            <a:ln w="28575" cap="rnd">
              <a:solidFill>
                <a:srgbClr val="FF0000"/>
              </a:solidFill>
              <a:round/>
            </a:ln>
            <a:effectLst/>
          </c:spPr>
          <c:marker>
            <c:symbol val="none"/>
          </c:marker>
          <c:cat>
            <c:numRef>
              <c:f>Sheet1!$A$3:$A$38</c:f>
              <c:numCache>
                <c:formatCode>m/d/yyyy</c:formatCode>
                <c:ptCount val="3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numCache>
            </c:numRef>
          </c:cat>
          <c:val>
            <c:numRef>
              <c:f>Sheet1!$G$3:$G$38</c:f>
              <c:numCache>
                <c:formatCode>0.0</c:formatCode>
                <c:ptCount val="36"/>
                <c:pt idx="0">
                  <c:v>8</c:v>
                </c:pt>
                <c:pt idx="1">
                  <c:v>8</c:v>
                </c:pt>
                <c:pt idx="2">
                  <c:v>8</c:v>
                </c:pt>
                <c:pt idx="3">
                  <c:v>12</c:v>
                </c:pt>
                <c:pt idx="4">
                  <c:v>12</c:v>
                </c:pt>
                <c:pt idx="5">
                  <c:v>12</c:v>
                </c:pt>
                <c:pt idx="6">
                  <c:v>16</c:v>
                </c:pt>
                <c:pt idx="7">
                  <c:v>16</c:v>
                </c:pt>
                <c:pt idx="8">
                  <c:v>16</c:v>
                </c:pt>
                <c:pt idx="9">
                  <c:v>20</c:v>
                </c:pt>
                <c:pt idx="10">
                  <c:v>20</c:v>
                </c:pt>
                <c:pt idx="11">
                  <c:v>20</c:v>
                </c:pt>
                <c:pt idx="12">
                  <c:v>20</c:v>
                </c:pt>
                <c:pt idx="13">
                  <c:v>20</c:v>
                </c:pt>
                <c:pt idx="14">
                  <c:v>20</c:v>
                </c:pt>
                <c:pt idx="15">
                  <c:v>20</c:v>
                </c:pt>
                <c:pt idx="16">
                  <c:v>20</c:v>
                </c:pt>
                <c:pt idx="17">
                  <c:v>20</c:v>
                </c:pt>
                <c:pt idx="18">
                  <c:v>20</c:v>
                </c:pt>
                <c:pt idx="19">
                  <c:v>20</c:v>
                </c:pt>
                <c:pt idx="20">
                  <c:v>20</c:v>
                </c:pt>
                <c:pt idx="21">
                  <c:v>20</c:v>
                </c:pt>
                <c:pt idx="22">
                  <c:v>20</c:v>
                </c:pt>
                <c:pt idx="23">
                  <c:v>20</c:v>
                </c:pt>
                <c:pt idx="24">
                  <c:v>20</c:v>
                </c:pt>
                <c:pt idx="25">
                  <c:v>20</c:v>
                </c:pt>
                <c:pt idx="26">
                  <c:v>20</c:v>
                </c:pt>
                <c:pt idx="27">
                  <c:v>20</c:v>
                </c:pt>
                <c:pt idx="28">
                  <c:v>20</c:v>
                </c:pt>
                <c:pt idx="29">
                  <c:v>20</c:v>
                </c:pt>
                <c:pt idx="30">
                  <c:v>20</c:v>
                </c:pt>
                <c:pt idx="31">
                  <c:v>20</c:v>
                </c:pt>
                <c:pt idx="32">
                  <c:v>20</c:v>
                </c:pt>
                <c:pt idx="33">
                  <c:v>20</c:v>
                </c:pt>
                <c:pt idx="34">
                  <c:v>20</c:v>
                </c:pt>
                <c:pt idx="35">
                  <c:v>20</c:v>
                </c:pt>
              </c:numCache>
            </c:numRef>
          </c:val>
          <c:smooth val="0"/>
          <c:extLst>
            <c:ext xmlns:c16="http://schemas.microsoft.com/office/drawing/2014/chart" uri="{C3380CC4-5D6E-409C-BE32-E72D297353CC}">
              <c16:uniqueId val="{00000002-9F84-A54F-B353-F43C63CD7F63}"/>
            </c:ext>
          </c:extLst>
        </c:ser>
        <c:dLbls>
          <c:showLegendKey val="0"/>
          <c:showVal val="0"/>
          <c:showCatName val="0"/>
          <c:showSerName val="0"/>
          <c:showPercent val="0"/>
          <c:showBubbleSize val="0"/>
        </c:dLbls>
        <c:marker val="1"/>
        <c:smooth val="0"/>
        <c:axId val="-1068981536"/>
        <c:axId val="-1068976976"/>
      </c:lineChart>
      <c:dateAx>
        <c:axId val="-1068981536"/>
        <c:scaling>
          <c:orientation val="minMax"/>
        </c:scaling>
        <c:delete val="1"/>
        <c:axPos val="b"/>
        <c:numFmt formatCode="m/d/yyyy" sourceLinked="0"/>
        <c:majorTickMark val="out"/>
        <c:minorTickMark val="out"/>
        <c:tickLblPos val="nextTo"/>
        <c:crossAx val="-1068976976"/>
        <c:crosses val="autoZero"/>
        <c:auto val="1"/>
        <c:lblOffset val="100"/>
        <c:baseTimeUnit val="months"/>
      </c:dateAx>
      <c:valAx>
        <c:axId val="-1068976976"/>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68981536"/>
        <c:crosses val="autoZero"/>
        <c:crossBetween val="between"/>
      </c:valAx>
      <c:spPr>
        <a:noFill/>
        <a:ln>
          <a:noFill/>
        </a:ln>
        <a:effectLst/>
      </c:spPr>
    </c:plotArea>
    <c:legend>
      <c:legendPos val="b"/>
      <c:layout>
        <c:manualLayout>
          <c:xMode val="edge"/>
          <c:yMode val="edge"/>
          <c:x val="0.73890473150315672"/>
          <c:y val="7.6673130410937443E-2"/>
          <c:w val="0.19358592530641999"/>
          <c:h val="0.17348508709138599"/>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latin typeface="Arial" panose="020B0604020202020204" pitchFamily="34" charset="0"/>
                <a:cs typeface="Arial" panose="020B0604020202020204" pitchFamily="34" charset="0"/>
              </a:rPr>
              <a:t>Real GDP Growth Percent</a:t>
            </a:r>
          </a:p>
          <a:p>
            <a:pPr>
              <a:defRPr sz="1800" b="1">
                <a:latin typeface="Arial" panose="020B0604020202020204" pitchFamily="34" charset="0"/>
                <a:cs typeface="Arial" panose="020B0604020202020204" pitchFamily="34" charset="0"/>
              </a:defRPr>
            </a:pPr>
            <a:r>
              <a:rPr lang="en-US" sz="1800" b="1" dirty="0">
                <a:latin typeface="Arial" panose="020B0604020202020204" pitchFamily="34" charset="0"/>
                <a:cs typeface="Arial" panose="020B0604020202020204" pitchFamily="34" charset="0"/>
              </a:rPr>
              <a:t>Q4/Q4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Real GDP Growth Percent, Q4/Q4</c:v>
          </c:tx>
          <c:spPr>
            <a:ln w="28575" cap="rnd">
              <a:solidFill>
                <a:schemeClr val="tx2"/>
              </a:solidFill>
              <a:round/>
            </a:ln>
            <a:effectLst/>
          </c:spPr>
          <c:marker>
            <c:symbol val="circle"/>
            <c:size val="5"/>
            <c:spPr>
              <a:solidFill>
                <a:srgbClr val="FFFFFF"/>
              </a:solidFill>
              <a:ln w="38100">
                <a:solidFill>
                  <a:schemeClr val="accent2"/>
                </a:solidFill>
              </a:ln>
              <a:effectLst/>
            </c:spPr>
          </c:marker>
          <c:dPt>
            <c:idx val="5"/>
            <c:marker>
              <c:symbol val="circle"/>
              <c:size val="5"/>
              <c:spPr>
                <a:solidFill>
                  <a:srgbClr val="FFFFFF"/>
                </a:solidFill>
                <a:ln w="38100">
                  <a:solidFill>
                    <a:schemeClr val="accent2"/>
                  </a:solidFill>
                </a:ln>
                <a:effectLst/>
              </c:spPr>
            </c:marker>
            <c:bubble3D val="0"/>
            <c:spPr>
              <a:ln w="28575" cap="rnd">
                <a:solidFill>
                  <a:srgbClr val="002060"/>
                </a:solidFill>
                <a:round/>
              </a:ln>
              <a:effectLst/>
            </c:spPr>
            <c:extLst>
              <c:ext xmlns:c16="http://schemas.microsoft.com/office/drawing/2014/chart" uri="{C3380CC4-5D6E-409C-BE32-E72D297353CC}">
                <c16:uniqueId val="{00000001-51D4-4F1A-926C-1797ECD6C936}"/>
              </c:ext>
            </c:extLst>
          </c:dPt>
          <c:dPt>
            <c:idx val="6"/>
            <c:marker>
              <c:symbol val="circle"/>
              <c:size val="5"/>
              <c:spPr>
                <a:solidFill>
                  <a:srgbClr val="FFFFFF"/>
                </a:solidFill>
                <a:ln w="38100">
                  <a:solidFill>
                    <a:schemeClr val="accent2"/>
                  </a:solidFill>
                </a:ln>
                <a:effectLst/>
              </c:spPr>
            </c:marker>
            <c:bubble3D val="0"/>
            <c:spPr>
              <a:ln w="28575" cap="rnd">
                <a:solidFill>
                  <a:srgbClr val="FF0000"/>
                </a:solidFill>
                <a:prstDash val="sysDash"/>
                <a:round/>
              </a:ln>
              <a:effectLst/>
            </c:spPr>
            <c:extLst>
              <c:ext xmlns:c16="http://schemas.microsoft.com/office/drawing/2014/chart" uri="{C3380CC4-5D6E-409C-BE32-E72D297353CC}">
                <c16:uniqueId val="{00000003-51D4-4F1A-926C-1797ECD6C936}"/>
              </c:ext>
            </c:extLst>
          </c:dPt>
          <c:dPt>
            <c:idx val="7"/>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5-51D4-4F1A-926C-1797ECD6C936}"/>
              </c:ext>
            </c:extLst>
          </c:dPt>
          <c:dPt>
            <c:idx val="8"/>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7-51D4-4F1A-926C-1797ECD6C936}"/>
              </c:ext>
            </c:extLst>
          </c:dPt>
          <c:dPt>
            <c:idx val="9"/>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9-51D4-4F1A-926C-1797ECD6C936}"/>
              </c:ext>
            </c:extLst>
          </c:dPt>
          <c:cat>
            <c:numRef>
              <c:f>Sheet1!$J$19:$J$28</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Sheet1!$K$19:$K$28</c:f>
              <c:numCache>
                <c:formatCode>General</c:formatCode>
                <c:ptCount val="10"/>
                <c:pt idx="0">
                  <c:v>1.5</c:v>
                </c:pt>
                <c:pt idx="1">
                  <c:v>2.6</c:v>
                </c:pt>
                <c:pt idx="2">
                  <c:v>2.7</c:v>
                </c:pt>
                <c:pt idx="3" formatCode="0.0">
                  <c:v>2</c:v>
                </c:pt>
                <c:pt idx="4">
                  <c:v>1.9</c:v>
                </c:pt>
                <c:pt idx="5">
                  <c:v>2.5</c:v>
                </c:pt>
                <c:pt idx="6">
                  <c:v>3</c:v>
                </c:pt>
                <c:pt idx="7">
                  <c:v>2.2999999999999998</c:v>
                </c:pt>
                <c:pt idx="8">
                  <c:v>2</c:v>
                </c:pt>
                <c:pt idx="9">
                  <c:v>1.8</c:v>
                </c:pt>
              </c:numCache>
            </c:numRef>
          </c:val>
          <c:smooth val="0"/>
          <c:extLst>
            <c:ext xmlns:c16="http://schemas.microsoft.com/office/drawing/2014/chart" uri="{C3380CC4-5D6E-409C-BE32-E72D297353CC}">
              <c16:uniqueId val="{0000000A-51D4-4F1A-926C-1797ECD6C936}"/>
            </c:ext>
          </c:extLst>
        </c:ser>
        <c:dLbls>
          <c:showLegendKey val="0"/>
          <c:showVal val="0"/>
          <c:showCatName val="0"/>
          <c:showSerName val="0"/>
          <c:showPercent val="0"/>
          <c:showBubbleSize val="0"/>
        </c:dLbls>
        <c:marker val="1"/>
        <c:smooth val="0"/>
        <c:axId val="2103291216"/>
        <c:axId val="2103295376"/>
      </c:lineChart>
      <c:catAx>
        <c:axId val="210329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3295376"/>
        <c:crosses val="autoZero"/>
        <c:auto val="1"/>
        <c:lblAlgn val="ctr"/>
        <c:lblOffset val="100"/>
        <c:noMultiLvlLbl val="0"/>
      </c:catAx>
      <c:valAx>
        <c:axId val="2103295376"/>
        <c:scaling>
          <c:orientation val="minMax"/>
          <c:max val="3.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329121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014332033355811E-2"/>
          <c:y val="0.12150038386681765"/>
          <c:w val="0.87557797582994357"/>
          <c:h val="0.8174007953784117"/>
        </c:manualLayout>
      </c:layout>
      <c:barChart>
        <c:barDir val="col"/>
        <c:grouping val="stacked"/>
        <c:varyColors val="0"/>
        <c:ser>
          <c:idx val="0"/>
          <c:order val="0"/>
          <c:tx>
            <c:strRef>
              <c:f>Sheet4!$K$8</c:f>
              <c:strCache>
                <c:ptCount val="1"/>
                <c:pt idx="0">
                  <c:v>Productivity</c:v>
                </c:pt>
              </c:strCache>
            </c:strRef>
          </c:tx>
          <c:spPr>
            <a:solidFill>
              <a:srgbClr val="FF0000"/>
            </a:solidFill>
            <a:ln>
              <a:solidFill>
                <a:srgbClr val="FFFFFF">
                  <a:lumMod val="75000"/>
                </a:srgbClr>
              </a:solidFill>
            </a:ln>
          </c:spPr>
          <c:invertIfNegative val="0"/>
          <c:dPt>
            <c:idx val="5"/>
            <c:invertIfNegative val="0"/>
            <c:bubble3D val="0"/>
            <c:spPr>
              <a:solidFill>
                <a:srgbClr val="0070C0"/>
              </a:solidFill>
              <a:ln>
                <a:solidFill>
                  <a:srgbClr val="FFFFFF">
                    <a:lumMod val="75000"/>
                  </a:srgbClr>
                </a:solidFill>
              </a:ln>
            </c:spPr>
            <c:extLst>
              <c:ext xmlns:c16="http://schemas.microsoft.com/office/drawing/2014/chart" uri="{C3380CC4-5D6E-409C-BE32-E72D297353CC}">
                <c16:uniqueId val="{00000001-9F8F-5441-BA97-CB6DA4895810}"/>
              </c:ext>
            </c:extLst>
          </c:dPt>
          <c:cat>
            <c:numRef>
              <c:f>Sheet4!$J$9:$J$14</c:f>
              <c:numCache>
                <c:formatCode>m/d/yyyy</c:formatCode>
                <c:ptCount val="6"/>
                <c:pt idx="0">
                  <c:v>34700</c:v>
                </c:pt>
                <c:pt idx="1">
                  <c:v>35065</c:v>
                </c:pt>
                <c:pt idx="2">
                  <c:v>35431</c:v>
                </c:pt>
                <c:pt idx="3">
                  <c:v>35796</c:v>
                </c:pt>
                <c:pt idx="4">
                  <c:v>36161</c:v>
                </c:pt>
                <c:pt idx="5">
                  <c:v>36526</c:v>
                </c:pt>
              </c:numCache>
            </c:numRef>
          </c:cat>
          <c:val>
            <c:numRef>
              <c:f>Sheet4!$K$9:$K$14</c:f>
              <c:numCache>
                <c:formatCode>General</c:formatCode>
                <c:ptCount val="6"/>
                <c:pt idx="0">
                  <c:v>3.2240772557576403</c:v>
                </c:pt>
                <c:pt idx="1">
                  <c:v>1.5662906240036856</c:v>
                </c:pt>
                <c:pt idx="2">
                  <c:v>3.4352236529145097</c:v>
                </c:pt>
                <c:pt idx="3">
                  <c:v>1.7982426934440188</c:v>
                </c:pt>
                <c:pt idx="4">
                  <c:v>2.4674224922938359</c:v>
                </c:pt>
                <c:pt idx="5" formatCode="0.000000">
                  <c:v>0.75901216304832264</c:v>
                </c:pt>
              </c:numCache>
            </c:numRef>
          </c:val>
          <c:extLst>
            <c:ext xmlns:c16="http://schemas.microsoft.com/office/drawing/2014/chart" uri="{C3380CC4-5D6E-409C-BE32-E72D297353CC}">
              <c16:uniqueId val="{00000002-9F8F-5441-BA97-CB6DA4895810}"/>
            </c:ext>
          </c:extLst>
        </c:ser>
        <c:dLbls>
          <c:showLegendKey val="0"/>
          <c:showVal val="0"/>
          <c:showCatName val="0"/>
          <c:showSerName val="0"/>
          <c:showPercent val="0"/>
          <c:showBubbleSize val="0"/>
        </c:dLbls>
        <c:gapWidth val="150"/>
        <c:overlap val="100"/>
        <c:axId val="747417944"/>
        <c:axId val="747419120"/>
      </c:barChart>
      <c:dateAx>
        <c:axId val="747417944"/>
        <c:scaling>
          <c:orientation val="minMax"/>
          <c:max val="36526"/>
          <c:min val="34700"/>
        </c:scaling>
        <c:delete val="1"/>
        <c:axPos val="b"/>
        <c:majorGridlines>
          <c:spPr>
            <a:ln>
              <a:noFill/>
            </a:ln>
          </c:spPr>
        </c:majorGridlines>
        <c:numFmt formatCode="yyyy" sourceLinked="0"/>
        <c:majorTickMark val="in"/>
        <c:minorTickMark val="none"/>
        <c:tickLblPos val="low"/>
        <c:crossAx val="747419120"/>
        <c:crosses val="autoZero"/>
        <c:auto val="0"/>
        <c:lblOffset val="100"/>
        <c:baseTimeUnit val="years"/>
        <c:majorUnit val="12"/>
        <c:majorTimeUnit val="months"/>
        <c:minorUnit val="12"/>
        <c:minorTimeUnit val="months"/>
      </c:dateAx>
      <c:valAx>
        <c:axId val="747419120"/>
        <c:scaling>
          <c:orientation val="minMax"/>
          <c:max val="3.5"/>
          <c:min val="-0.5"/>
        </c:scaling>
        <c:delete val="0"/>
        <c:axPos val="l"/>
        <c:majorGridlines>
          <c:spPr>
            <a:ln w="3175">
              <a:solidFill>
                <a:schemeClr val="bg1">
                  <a:lumMod val="75000"/>
                </a:schemeClr>
              </a:solidFill>
              <a:prstDash val="solid"/>
            </a:ln>
          </c:spPr>
        </c:majorGridlines>
        <c:numFmt formatCode="#,##0.0" sourceLinked="0"/>
        <c:majorTickMark val="none"/>
        <c:minorTickMark val="none"/>
        <c:tickLblPos val="low"/>
        <c:spPr>
          <a:ln w="9525">
            <a:noFill/>
          </a:ln>
        </c:spPr>
        <c:txPr>
          <a:bodyPr rot="0" vert="horz"/>
          <a:lstStyle/>
          <a:p>
            <a:pPr>
              <a:defRPr sz="1400" b="1"/>
            </a:pPr>
            <a:endParaRPr lang="en-US"/>
          </a:p>
        </c:txPr>
        <c:crossAx val="747417944"/>
        <c:crosses val="autoZero"/>
        <c:crossBetween val="between"/>
        <c:majorUnit val="0.5"/>
      </c:valAx>
      <c:spPr>
        <a:noFill/>
        <a:ln w="25400">
          <a:noFill/>
        </a:ln>
      </c:spPr>
    </c:plotArea>
    <c:plotVisOnly val="1"/>
    <c:dispBlanksAs val="gap"/>
    <c:showDLblsOverMax val="0"/>
  </c:chart>
  <c:spPr>
    <a:noFill/>
    <a:ln w="9525">
      <a:noFill/>
    </a:ln>
  </c:spPr>
  <c:txPr>
    <a:bodyPr/>
    <a:lstStyle/>
    <a:p>
      <a:pPr>
        <a:defRPr sz="1200" b="0" i="0" u="none" strike="noStrike" baseline="0">
          <a:solidFill>
            <a:schemeClr val="tx1"/>
          </a:solidFill>
          <a:latin typeface="Trebuchet MS"/>
          <a:ea typeface="Trebuchet MS"/>
          <a:cs typeface="Trebuchet MS"/>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Female Labor Force Participation Rates, 1990-2010</a:t>
            </a:r>
          </a:p>
          <a:p>
            <a:pPr>
              <a:defRPr/>
            </a:pPr>
            <a:r>
              <a:rPr lang="en-US" sz="1600" dirty="0">
                <a:solidFill>
                  <a:schemeClr val="tx1"/>
                </a:solidFill>
              </a:rPr>
              <a:t>Percent</a:t>
            </a:r>
            <a:endParaRPr lang="en-US" sz="1600" baseline="0" dirty="0">
              <a:solidFill>
                <a:schemeClr val="tx1"/>
              </a:solidFill>
            </a:endParaRP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Sheet1!$C$1</c:f>
              <c:strCache>
                <c:ptCount val="1"/>
                <c:pt idx="0">
                  <c:v>Women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Sheet1!$A$2:$A$13</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Sheet1!$C$2:$C$13</c:f>
              <c:numCache>
                <c:formatCode>General</c:formatCode>
                <c:ptCount val="12"/>
                <c:pt idx="0">
                  <c:v>20</c:v>
                </c:pt>
                <c:pt idx="1">
                  <c:v>21.3</c:v>
                </c:pt>
                <c:pt idx="2">
                  <c:v>22.7</c:v>
                </c:pt>
                <c:pt idx="3">
                  <c:v>23.6</c:v>
                </c:pt>
                <c:pt idx="4">
                  <c:v>27.9</c:v>
                </c:pt>
                <c:pt idx="5">
                  <c:v>33.799999999999997</c:v>
                </c:pt>
                <c:pt idx="6">
                  <c:v>37.799999999999997</c:v>
                </c:pt>
                <c:pt idx="7">
                  <c:v>43.4</c:v>
                </c:pt>
                <c:pt idx="8">
                  <c:v>51.5</c:v>
                </c:pt>
                <c:pt idx="9">
                  <c:v>57.5</c:v>
                </c:pt>
                <c:pt idx="10">
                  <c:v>59.9</c:v>
                </c:pt>
                <c:pt idx="11">
                  <c:v>58.6</c:v>
                </c:pt>
              </c:numCache>
            </c:numRef>
          </c:val>
          <c:smooth val="0"/>
          <c:extLst>
            <c:ext xmlns:c16="http://schemas.microsoft.com/office/drawing/2014/chart" uri="{C3380CC4-5D6E-409C-BE32-E72D297353CC}">
              <c16:uniqueId val="{00000001-1ED7-DA4D-890D-9E80A9F512B4}"/>
            </c:ext>
          </c:extLst>
        </c:ser>
        <c:dLbls>
          <c:showLegendKey val="0"/>
          <c:showVal val="0"/>
          <c:showCatName val="0"/>
          <c:showSerName val="0"/>
          <c:showPercent val="0"/>
          <c:showBubbleSize val="0"/>
        </c:dLbls>
        <c:marker val="1"/>
        <c:smooth val="0"/>
        <c:axId val="25426463"/>
        <c:axId val="2138396432"/>
      </c:lineChart>
      <c:catAx>
        <c:axId val="254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138396432"/>
        <c:crosses val="autoZero"/>
        <c:auto val="1"/>
        <c:lblAlgn val="ctr"/>
        <c:lblOffset val="100"/>
        <c:noMultiLvlLbl val="0"/>
      </c:catAx>
      <c:valAx>
        <c:axId val="213839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5426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Female Labor Force Participation Rates, 1990-2010</a:t>
            </a:r>
          </a:p>
          <a:p>
            <a:pPr>
              <a:defRPr/>
            </a:pPr>
            <a:r>
              <a:rPr lang="en-US" sz="1600" dirty="0">
                <a:solidFill>
                  <a:schemeClr val="tx1"/>
                </a:solidFill>
              </a:rPr>
              <a:t>Percent</a:t>
            </a:r>
            <a:endParaRPr lang="en-US" sz="1600" baseline="0" dirty="0">
              <a:solidFill>
                <a:schemeClr val="tx1"/>
              </a:solidFill>
            </a:endParaRP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Sheet1!$C$1</c:f>
              <c:strCache>
                <c:ptCount val="1"/>
                <c:pt idx="0">
                  <c:v>Women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Sheet1!$A$2:$A$13</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Sheet1!$C$2:$C$13</c:f>
              <c:numCache>
                <c:formatCode>General</c:formatCode>
                <c:ptCount val="12"/>
                <c:pt idx="0">
                  <c:v>20</c:v>
                </c:pt>
                <c:pt idx="1">
                  <c:v>21.3</c:v>
                </c:pt>
                <c:pt idx="2">
                  <c:v>22.7</c:v>
                </c:pt>
                <c:pt idx="3">
                  <c:v>23.6</c:v>
                </c:pt>
                <c:pt idx="4">
                  <c:v>27.9</c:v>
                </c:pt>
                <c:pt idx="5">
                  <c:v>33.799999999999997</c:v>
                </c:pt>
                <c:pt idx="6">
                  <c:v>37.799999999999997</c:v>
                </c:pt>
                <c:pt idx="7">
                  <c:v>43.4</c:v>
                </c:pt>
                <c:pt idx="8">
                  <c:v>51.5</c:v>
                </c:pt>
                <c:pt idx="9">
                  <c:v>57.5</c:v>
                </c:pt>
                <c:pt idx="10">
                  <c:v>59.9</c:v>
                </c:pt>
                <c:pt idx="11">
                  <c:v>58.6</c:v>
                </c:pt>
              </c:numCache>
            </c:numRef>
          </c:val>
          <c:smooth val="0"/>
          <c:extLst>
            <c:ext xmlns:c16="http://schemas.microsoft.com/office/drawing/2014/chart" uri="{C3380CC4-5D6E-409C-BE32-E72D297353CC}">
              <c16:uniqueId val="{00000001-1ED7-DA4D-890D-9E80A9F512B4}"/>
            </c:ext>
          </c:extLst>
        </c:ser>
        <c:dLbls>
          <c:showLegendKey val="0"/>
          <c:showVal val="0"/>
          <c:showCatName val="0"/>
          <c:showSerName val="0"/>
          <c:showPercent val="0"/>
          <c:showBubbleSize val="0"/>
        </c:dLbls>
        <c:marker val="1"/>
        <c:smooth val="0"/>
        <c:axId val="25426463"/>
        <c:axId val="2138396432"/>
      </c:lineChart>
      <c:catAx>
        <c:axId val="254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138396432"/>
        <c:crosses val="autoZero"/>
        <c:auto val="1"/>
        <c:lblAlgn val="ctr"/>
        <c:lblOffset val="100"/>
        <c:noMultiLvlLbl val="0"/>
      </c:catAx>
      <c:valAx>
        <c:axId val="213839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5426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BDB-41B3-B5A2-BDFCF1C50353}"/>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BDB-41B3-B5A2-BDFCF1C50353}"/>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BDB-41B3-B5A2-BDFCF1C50353}"/>
            </c:ext>
          </c:extLst>
        </c:ser>
        <c:dLbls>
          <c:showLegendKey val="0"/>
          <c:showVal val="0"/>
          <c:showCatName val="0"/>
          <c:showSerName val="0"/>
          <c:showPercent val="0"/>
          <c:showBubbleSize val="0"/>
        </c:dLbls>
        <c:gapWidth val="150"/>
        <c:shape val="box"/>
        <c:axId val="-1605098288"/>
        <c:axId val="-1605096512"/>
        <c:axId val="-1591962208"/>
      </c:bar3DChart>
      <c:catAx>
        <c:axId val="-1605098288"/>
        <c:scaling>
          <c:orientation val="minMax"/>
        </c:scaling>
        <c:delete val="0"/>
        <c:axPos val="b"/>
        <c:numFmt formatCode="General" sourceLinked="1"/>
        <c:majorTickMark val="out"/>
        <c:minorTickMark val="none"/>
        <c:tickLblPos val="nextTo"/>
        <c:crossAx val="-1605096512"/>
        <c:crosses val="autoZero"/>
        <c:auto val="1"/>
        <c:lblAlgn val="ctr"/>
        <c:lblOffset val="100"/>
        <c:noMultiLvlLbl val="0"/>
      </c:catAx>
      <c:valAx>
        <c:axId val="-1605096512"/>
        <c:scaling>
          <c:orientation val="minMax"/>
        </c:scaling>
        <c:delete val="0"/>
        <c:axPos val="l"/>
        <c:majorGridlines/>
        <c:numFmt formatCode="General" sourceLinked="1"/>
        <c:majorTickMark val="out"/>
        <c:minorTickMark val="none"/>
        <c:tickLblPos val="nextTo"/>
        <c:crossAx val="-1605098288"/>
        <c:crosses val="autoZero"/>
        <c:crossBetween val="between"/>
      </c:valAx>
      <c:serAx>
        <c:axId val="-1591962208"/>
        <c:scaling>
          <c:orientation val="minMax"/>
        </c:scaling>
        <c:delete val="0"/>
        <c:axPos val="b"/>
        <c:majorTickMark val="out"/>
        <c:minorTickMark val="none"/>
        <c:tickLblPos val="nextTo"/>
        <c:crossAx val="-160509651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Female Labor Force Participation Rates, 1990-2010</a:t>
            </a:r>
          </a:p>
          <a:p>
            <a:pPr>
              <a:defRPr/>
            </a:pPr>
            <a:r>
              <a:rPr lang="en-US" sz="1600" dirty="0">
                <a:solidFill>
                  <a:schemeClr val="tx1"/>
                </a:solidFill>
              </a:rPr>
              <a:t>Percent</a:t>
            </a:r>
            <a:endParaRPr lang="en-US" sz="1600" baseline="0" dirty="0">
              <a:solidFill>
                <a:schemeClr val="tx1"/>
              </a:solidFill>
            </a:endParaRP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Sheet1!$C$1</c:f>
              <c:strCache>
                <c:ptCount val="1"/>
                <c:pt idx="0">
                  <c:v>Women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Sheet1!$A$2:$A$13</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Sheet1!$C$2:$C$13</c:f>
              <c:numCache>
                <c:formatCode>General</c:formatCode>
                <c:ptCount val="12"/>
                <c:pt idx="0">
                  <c:v>20</c:v>
                </c:pt>
                <c:pt idx="1">
                  <c:v>21.3</c:v>
                </c:pt>
                <c:pt idx="2">
                  <c:v>22.7</c:v>
                </c:pt>
                <c:pt idx="3">
                  <c:v>23.6</c:v>
                </c:pt>
                <c:pt idx="4">
                  <c:v>27.9</c:v>
                </c:pt>
                <c:pt idx="5">
                  <c:v>33.799999999999997</c:v>
                </c:pt>
                <c:pt idx="6">
                  <c:v>37.799999999999997</c:v>
                </c:pt>
                <c:pt idx="7">
                  <c:v>43.4</c:v>
                </c:pt>
                <c:pt idx="8">
                  <c:v>51.5</c:v>
                </c:pt>
                <c:pt idx="9">
                  <c:v>57.5</c:v>
                </c:pt>
                <c:pt idx="10">
                  <c:v>59.9</c:v>
                </c:pt>
                <c:pt idx="11">
                  <c:v>58.6</c:v>
                </c:pt>
              </c:numCache>
            </c:numRef>
          </c:val>
          <c:smooth val="0"/>
          <c:extLst>
            <c:ext xmlns:c16="http://schemas.microsoft.com/office/drawing/2014/chart" uri="{C3380CC4-5D6E-409C-BE32-E72D297353CC}">
              <c16:uniqueId val="{00000001-1ED7-DA4D-890D-9E80A9F512B4}"/>
            </c:ext>
          </c:extLst>
        </c:ser>
        <c:dLbls>
          <c:showLegendKey val="0"/>
          <c:showVal val="0"/>
          <c:showCatName val="0"/>
          <c:showSerName val="0"/>
          <c:showPercent val="0"/>
          <c:showBubbleSize val="0"/>
        </c:dLbls>
        <c:marker val="1"/>
        <c:smooth val="0"/>
        <c:axId val="25426463"/>
        <c:axId val="2138396432"/>
      </c:lineChart>
      <c:catAx>
        <c:axId val="2542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138396432"/>
        <c:crosses val="autoZero"/>
        <c:auto val="1"/>
        <c:lblAlgn val="ctr"/>
        <c:lblOffset val="100"/>
        <c:noMultiLvlLbl val="0"/>
      </c:catAx>
      <c:valAx>
        <c:axId val="213839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5426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'[Chart in Microsoft PowerPoint]Data'!$C$76</c:f>
              <c:strCache>
                <c:ptCount val="1"/>
                <c:pt idx="0">
                  <c:v>Portable Power</c:v>
                </c:pt>
              </c:strCache>
            </c:strRef>
          </c:tx>
          <c:spPr>
            <a:ln w="44450"/>
          </c:spPr>
          <c:marker>
            <c:symbol val="none"/>
          </c:marker>
          <c:xVal>
            <c:numRef>
              <c:f>'[Chart in Microsoft PowerPoint]Data'!$A$77:$A$120</c:f>
              <c:numCache>
                <c:formatCode>General</c:formatCode>
                <c:ptCount val="44"/>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numCache>
            </c:numRef>
          </c:xVal>
          <c:yVal>
            <c:numRef>
              <c:f>'[Chart in Microsoft PowerPoint]Data'!$C$77:$C$120</c:f>
              <c:numCache>
                <c:formatCode>General</c:formatCode>
                <c:ptCount val="44"/>
                <c:pt idx="0">
                  <c:v>74.643874643874639</c:v>
                </c:pt>
                <c:pt idx="1">
                  <c:v>75.78347578347578</c:v>
                </c:pt>
                <c:pt idx="2">
                  <c:v>79.772079772079664</c:v>
                </c:pt>
                <c:pt idx="3">
                  <c:v>77.065527065527064</c:v>
                </c:pt>
                <c:pt idx="4">
                  <c:v>78.774928774928753</c:v>
                </c:pt>
                <c:pt idx="5">
                  <c:v>82.193732193732103</c:v>
                </c:pt>
                <c:pt idx="6">
                  <c:v>80.199430199430125</c:v>
                </c:pt>
                <c:pt idx="7">
                  <c:v>85.470085470085451</c:v>
                </c:pt>
                <c:pt idx="8">
                  <c:v>86.752136752136622</c:v>
                </c:pt>
                <c:pt idx="9">
                  <c:v>86.894586894586823</c:v>
                </c:pt>
                <c:pt idx="10">
                  <c:v>87.891737891737876</c:v>
                </c:pt>
                <c:pt idx="11">
                  <c:v>92.877492877492756</c:v>
                </c:pt>
                <c:pt idx="12">
                  <c:v>88.176638176638022</c:v>
                </c:pt>
                <c:pt idx="13">
                  <c:v>89.601139601139593</c:v>
                </c:pt>
                <c:pt idx="14">
                  <c:v>90.455840455840431</c:v>
                </c:pt>
                <c:pt idx="15">
                  <c:v>91.452991452991384</c:v>
                </c:pt>
                <c:pt idx="16">
                  <c:v>97.57834757834749</c:v>
                </c:pt>
                <c:pt idx="17">
                  <c:v>96.866096866096782</c:v>
                </c:pt>
                <c:pt idx="18">
                  <c:v>93.447293447293504</c:v>
                </c:pt>
                <c:pt idx="19">
                  <c:v>99.145299145299106</c:v>
                </c:pt>
                <c:pt idx="20">
                  <c:v>96.438746438746406</c:v>
                </c:pt>
                <c:pt idx="21">
                  <c:v>98.290598290598282</c:v>
                </c:pt>
                <c:pt idx="22">
                  <c:v>99.287749287749307</c:v>
                </c:pt>
                <c:pt idx="23">
                  <c:v>102.27920227920229</c:v>
                </c:pt>
                <c:pt idx="24">
                  <c:v>96.723646723646738</c:v>
                </c:pt>
                <c:pt idx="25">
                  <c:v>100</c:v>
                </c:pt>
                <c:pt idx="26">
                  <c:v>104.98575498575499</c:v>
                </c:pt>
                <c:pt idx="27">
                  <c:v>99.002849002848976</c:v>
                </c:pt>
                <c:pt idx="28">
                  <c:v>106.8376068376068</c:v>
                </c:pt>
                <c:pt idx="29">
                  <c:v>114.52991452991451</c:v>
                </c:pt>
                <c:pt idx="30">
                  <c:v>113.39031339031339</c:v>
                </c:pt>
                <c:pt idx="31">
                  <c:v>123.6467236467236</c:v>
                </c:pt>
                <c:pt idx="32">
                  <c:v>120.940170940171</c:v>
                </c:pt>
                <c:pt idx="33">
                  <c:v>125.64102564102561</c:v>
                </c:pt>
                <c:pt idx="34">
                  <c:v>132.3361823361823</c:v>
                </c:pt>
                <c:pt idx="35">
                  <c:v>131.7663817663817</c:v>
                </c:pt>
                <c:pt idx="36">
                  <c:v>134.4729344729345</c:v>
                </c:pt>
                <c:pt idx="37">
                  <c:v>136.1823361823362</c:v>
                </c:pt>
                <c:pt idx="38">
                  <c:v>136.60968660968661</c:v>
                </c:pt>
                <c:pt idx="39">
                  <c:v>142.45014245014241</c:v>
                </c:pt>
                <c:pt idx="40">
                  <c:v>140.7407407407407</c:v>
                </c:pt>
                <c:pt idx="41">
                  <c:v>145.44159544159541</c:v>
                </c:pt>
                <c:pt idx="42">
                  <c:v>143.58974358974359</c:v>
                </c:pt>
                <c:pt idx="43">
                  <c:v>141.45299145299151</c:v>
                </c:pt>
              </c:numCache>
            </c:numRef>
          </c:yVal>
          <c:smooth val="0"/>
          <c:extLst>
            <c:ext xmlns:c16="http://schemas.microsoft.com/office/drawing/2014/chart" uri="{C3380CC4-5D6E-409C-BE32-E72D297353CC}">
              <c16:uniqueId val="{00000000-E084-47CD-8139-D33FDCF36030}"/>
            </c:ext>
          </c:extLst>
        </c:ser>
        <c:dLbls>
          <c:showLegendKey val="0"/>
          <c:showVal val="0"/>
          <c:showCatName val="0"/>
          <c:showSerName val="0"/>
          <c:showPercent val="0"/>
          <c:showBubbleSize val="0"/>
        </c:dLbls>
        <c:axId val="86399232"/>
        <c:axId val="86405120"/>
      </c:scatterChart>
      <c:scatterChart>
        <c:scatterStyle val="lineMarker"/>
        <c:varyColors val="0"/>
        <c:ser>
          <c:idx val="1"/>
          <c:order val="1"/>
          <c:tx>
            <c:strRef>
              <c:f>'[Chart in Microsoft PowerPoint]Data'!$F$76</c:f>
              <c:strCache>
                <c:ptCount val="1"/>
                <c:pt idx="0">
                  <c:v>IT</c:v>
                </c:pt>
              </c:strCache>
            </c:strRef>
          </c:tx>
          <c:spPr>
            <a:ln>
              <a:noFill/>
            </a:ln>
          </c:spPr>
          <c:marker>
            <c:symbol val="none"/>
          </c:marker>
          <c:xVal>
            <c:numRef>
              <c:f>'[Chart in Microsoft PowerPoint]Data'!$D$77:$D$123</c:f>
              <c:numCache>
                <c:formatCode>General</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xVal>
          <c:yVal>
            <c:numRef>
              <c:f>'[Chart in Microsoft PowerPoint]Data'!$F$77:$F$123</c:f>
              <c:numCache>
                <c:formatCode>General</c:formatCode>
                <c:ptCount val="47"/>
                <c:pt idx="0">
                  <c:v>65.938278456212828</c:v>
                </c:pt>
                <c:pt idx="1">
                  <c:v>68.509871316005032</c:v>
                </c:pt>
                <c:pt idx="2">
                  <c:v>70.839206940749307</c:v>
                </c:pt>
                <c:pt idx="3">
                  <c:v>72.964383148971777</c:v>
                </c:pt>
                <c:pt idx="4">
                  <c:v>71.796953018588212</c:v>
                </c:pt>
                <c:pt idx="5">
                  <c:v>73.735470750090045</c:v>
                </c:pt>
                <c:pt idx="6">
                  <c:v>76.316212226343254</c:v>
                </c:pt>
                <c:pt idx="7">
                  <c:v>77.613587834191023</c:v>
                </c:pt>
                <c:pt idx="8">
                  <c:v>78.622564476035549</c:v>
                </c:pt>
                <c:pt idx="9">
                  <c:v>78.465319347083479</c:v>
                </c:pt>
                <c:pt idx="10">
                  <c:v>78.386854027736376</c:v>
                </c:pt>
                <c:pt idx="11">
                  <c:v>79.641043692180176</c:v>
                </c:pt>
                <c:pt idx="12">
                  <c:v>78.844633255258401</c:v>
                </c:pt>
                <c:pt idx="13">
                  <c:v>82.392641751744947</c:v>
                </c:pt>
                <c:pt idx="14">
                  <c:v>84.122887228531482</c:v>
                </c:pt>
                <c:pt idx="15">
                  <c:v>85.468853424188126</c:v>
                </c:pt>
                <c:pt idx="16">
                  <c:v>88.032919026913774</c:v>
                </c:pt>
                <c:pt idx="17">
                  <c:v>88.473083622048335</c:v>
                </c:pt>
                <c:pt idx="18">
                  <c:v>89.88865296000111</c:v>
                </c:pt>
                <c:pt idx="19">
                  <c:v>90.69765083664106</c:v>
                </c:pt>
                <c:pt idx="20">
                  <c:v>92.239510900864005</c:v>
                </c:pt>
                <c:pt idx="21">
                  <c:v>93.807582586178683</c:v>
                </c:pt>
                <c:pt idx="22">
                  <c:v>98.028923802556633</c:v>
                </c:pt>
                <c:pt idx="23">
                  <c:v>98.126952726359164</c:v>
                </c:pt>
                <c:pt idx="24">
                  <c:v>98.911968348170205</c:v>
                </c:pt>
                <c:pt idx="25">
                  <c:v>100</c:v>
                </c:pt>
                <c:pt idx="26">
                  <c:v>102.1</c:v>
                </c:pt>
                <c:pt idx="27">
                  <c:v>104.142</c:v>
                </c:pt>
                <c:pt idx="28">
                  <c:v>107.26626</c:v>
                </c:pt>
                <c:pt idx="29">
                  <c:v>111.23511162</c:v>
                </c:pt>
                <c:pt idx="30">
                  <c:v>114.57216496860001</c:v>
                </c:pt>
                <c:pt idx="31">
                  <c:v>117.6656134227522</c:v>
                </c:pt>
                <c:pt idx="32">
                  <c:v>122.84290041335331</c:v>
                </c:pt>
                <c:pt idx="33">
                  <c:v>127.38808772864731</c:v>
                </c:pt>
                <c:pt idx="34">
                  <c:v>131.33711844823549</c:v>
                </c:pt>
                <c:pt idx="35">
                  <c:v>134.0951979356484</c:v>
                </c:pt>
                <c:pt idx="36">
                  <c:v>135.30205471706921</c:v>
                </c:pt>
                <c:pt idx="37">
                  <c:v>137.46688759254229</c:v>
                </c:pt>
                <c:pt idx="38">
                  <c:v>138.5666226932826</c:v>
                </c:pt>
                <c:pt idx="39">
                  <c:v>142.8621879967744</c:v>
                </c:pt>
                <c:pt idx="40">
                  <c:v>147.5766402006679</c:v>
                </c:pt>
                <c:pt idx="41">
                  <c:v>147.72421684086851</c:v>
                </c:pt>
                <c:pt idx="42">
                  <c:v>149.0537347924363</c:v>
                </c:pt>
                <c:pt idx="43">
                  <c:v>149.5008959968136</c:v>
                </c:pt>
                <c:pt idx="44">
                  <c:v>150.6969031647881</c:v>
                </c:pt>
                <c:pt idx="45">
                  <c:v>152.05317529327121</c:v>
                </c:pt>
                <c:pt idx="46">
                  <c:v>152.35728164385779</c:v>
                </c:pt>
              </c:numCache>
            </c:numRef>
          </c:yVal>
          <c:smooth val="0"/>
          <c:extLst>
            <c:ext xmlns:c16="http://schemas.microsoft.com/office/drawing/2014/chart" uri="{C3380CC4-5D6E-409C-BE32-E72D297353CC}">
              <c16:uniqueId val="{00000001-E084-47CD-8139-D33FDCF36030}"/>
            </c:ext>
          </c:extLst>
        </c:ser>
        <c:dLbls>
          <c:showLegendKey val="0"/>
          <c:showVal val="0"/>
          <c:showCatName val="0"/>
          <c:showSerName val="0"/>
          <c:showPercent val="0"/>
          <c:showBubbleSize val="0"/>
        </c:dLbls>
        <c:axId val="86406656"/>
        <c:axId val="86408192"/>
      </c:scatterChart>
      <c:valAx>
        <c:axId val="86399232"/>
        <c:scaling>
          <c:orientation val="minMax"/>
          <c:max val="1940"/>
          <c:min val="1890"/>
        </c:scaling>
        <c:delete val="0"/>
        <c:axPos val="b"/>
        <c:numFmt formatCode="General" sourceLinked="1"/>
        <c:majorTickMark val="out"/>
        <c:minorTickMark val="none"/>
        <c:tickLblPos val="nextTo"/>
        <c:txPr>
          <a:bodyPr rot="0" vert="horz"/>
          <a:lstStyle/>
          <a:p>
            <a:pPr>
              <a:defRPr b="1">
                <a:solidFill>
                  <a:schemeClr val="accent1"/>
                </a:solidFill>
              </a:defRPr>
            </a:pPr>
            <a:endParaRPr lang="en-US"/>
          </a:p>
        </c:txPr>
        <c:crossAx val="86405120"/>
        <c:crosses val="autoZero"/>
        <c:crossBetween val="midCat"/>
      </c:valAx>
      <c:valAx>
        <c:axId val="86405120"/>
        <c:scaling>
          <c:orientation val="minMax"/>
          <c:max val="180"/>
          <c:min val="40"/>
        </c:scaling>
        <c:delete val="0"/>
        <c:axPos val="l"/>
        <c:majorGridlines/>
        <c:numFmt formatCode="General" sourceLinked="1"/>
        <c:majorTickMark val="out"/>
        <c:minorTickMark val="none"/>
        <c:tickLblPos val="nextTo"/>
        <c:txPr>
          <a:bodyPr/>
          <a:lstStyle/>
          <a:p>
            <a:pPr>
              <a:defRPr b="1"/>
            </a:pPr>
            <a:endParaRPr lang="en-US"/>
          </a:p>
        </c:txPr>
        <c:crossAx val="86399232"/>
        <c:crosses val="autoZero"/>
        <c:crossBetween val="midCat"/>
      </c:valAx>
      <c:valAx>
        <c:axId val="86406656"/>
        <c:scaling>
          <c:orientation val="minMax"/>
          <c:max val="2020"/>
          <c:min val="1970"/>
        </c:scaling>
        <c:delete val="1"/>
        <c:axPos val="t"/>
        <c:numFmt formatCode="General" sourceLinked="1"/>
        <c:majorTickMark val="out"/>
        <c:minorTickMark val="none"/>
        <c:tickLblPos val="nextTo"/>
        <c:crossAx val="86408192"/>
        <c:crosses val="max"/>
        <c:crossBetween val="midCat"/>
      </c:valAx>
      <c:valAx>
        <c:axId val="86408192"/>
        <c:scaling>
          <c:orientation val="minMax"/>
        </c:scaling>
        <c:delete val="1"/>
        <c:axPos val="r"/>
        <c:numFmt formatCode="General" sourceLinked="1"/>
        <c:majorTickMark val="out"/>
        <c:minorTickMark val="none"/>
        <c:tickLblPos val="nextTo"/>
        <c:crossAx val="86406656"/>
        <c:crosses val="max"/>
        <c:crossBetween val="midCat"/>
      </c:valAx>
    </c:plotArea>
    <c:legend>
      <c:legendPos val="b"/>
      <c:overlay val="0"/>
    </c:legend>
    <c:plotVisOnly val="1"/>
    <c:dispBlanksAs val="gap"/>
    <c:showDLblsOverMax val="0"/>
  </c:chart>
  <c:txPr>
    <a:bodyPr/>
    <a:lstStyle/>
    <a:p>
      <a:pPr>
        <a:defRPr sz="16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'[Chart in Microsoft PowerPoint]Data'!$C$76</c:f>
              <c:strCache>
                <c:ptCount val="1"/>
                <c:pt idx="0">
                  <c:v>Portable Power</c:v>
                </c:pt>
              </c:strCache>
            </c:strRef>
          </c:tx>
          <c:spPr>
            <a:ln w="44450"/>
          </c:spPr>
          <c:marker>
            <c:symbol val="none"/>
          </c:marker>
          <c:xVal>
            <c:numRef>
              <c:f>'[Chart in Microsoft PowerPoint]Data'!$A$77:$A$120</c:f>
              <c:numCache>
                <c:formatCode>General</c:formatCode>
                <c:ptCount val="44"/>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numCache>
            </c:numRef>
          </c:xVal>
          <c:yVal>
            <c:numRef>
              <c:f>'[Chart in Microsoft PowerPoint]Data'!$C$77:$C$120</c:f>
              <c:numCache>
                <c:formatCode>General</c:formatCode>
                <c:ptCount val="44"/>
                <c:pt idx="0">
                  <c:v>74.643874643874639</c:v>
                </c:pt>
                <c:pt idx="1">
                  <c:v>75.78347578347578</c:v>
                </c:pt>
                <c:pt idx="2">
                  <c:v>79.772079772079664</c:v>
                </c:pt>
                <c:pt idx="3">
                  <c:v>77.065527065527064</c:v>
                </c:pt>
                <c:pt idx="4">
                  <c:v>78.774928774928753</c:v>
                </c:pt>
                <c:pt idx="5">
                  <c:v>82.193732193732103</c:v>
                </c:pt>
                <c:pt idx="6">
                  <c:v>80.199430199430125</c:v>
                </c:pt>
                <c:pt idx="7">
                  <c:v>85.470085470085451</c:v>
                </c:pt>
                <c:pt idx="8">
                  <c:v>86.752136752136622</c:v>
                </c:pt>
                <c:pt idx="9">
                  <c:v>86.894586894586823</c:v>
                </c:pt>
                <c:pt idx="10">
                  <c:v>87.891737891737876</c:v>
                </c:pt>
                <c:pt idx="11">
                  <c:v>92.877492877492756</c:v>
                </c:pt>
                <c:pt idx="12">
                  <c:v>88.176638176638022</c:v>
                </c:pt>
                <c:pt idx="13">
                  <c:v>89.601139601139593</c:v>
                </c:pt>
                <c:pt idx="14">
                  <c:v>90.455840455840431</c:v>
                </c:pt>
                <c:pt idx="15">
                  <c:v>91.452991452991384</c:v>
                </c:pt>
                <c:pt idx="16">
                  <c:v>97.57834757834749</c:v>
                </c:pt>
                <c:pt idx="17">
                  <c:v>96.866096866096782</c:v>
                </c:pt>
                <c:pt idx="18">
                  <c:v>93.447293447293504</c:v>
                </c:pt>
                <c:pt idx="19">
                  <c:v>99.145299145299106</c:v>
                </c:pt>
                <c:pt idx="20">
                  <c:v>96.438746438746406</c:v>
                </c:pt>
                <c:pt idx="21">
                  <c:v>98.290598290598282</c:v>
                </c:pt>
                <c:pt idx="22">
                  <c:v>99.287749287749307</c:v>
                </c:pt>
                <c:pt idx="23">
                  <c:v>102.27920227920229</c:v>
                </c:pt>
                <c:pt idx="24">
                  <c:v>96.723646723646738</c:v>
                </c:pt>
                <c:pt idx="25">
                  <c:v>100</c:v>
                </c:pt>
                <c:pt idx="26">
                  <c:v>104.98575498575499</c:v>
                </c:pt>
                <c:pt idx="27">
                  <c:v>99.002849002848976</c:v>
                </c:pt>
                <c:pt idx="28">
                  <c:v>106.8376068376068</c:v>
                </c:pt>
                <c:pt idx="29">
                  <c:v>114.52991452991451</c:v>
                </c:pt>
                <c:pt idx="30">
                  <c:v>113.39031339031339</c:v>
                </c:pt>
                <c:pt idx="31">
                  <c:v>123.6467236467236</c:v>
                </c:pt>
                <c:pt idx="32">
                  <c:v>120.940170940171</c:v>
                </c:pt>
                <c:pt idx="33">
                  <c:v>125.64102564102561</c:v>
                </c:pt>
                <c:pt idx="34">
                  <c:v>132.3361823361823</c:v>
                </c:pt>
                <c:pt idx="35">
                  <c:v>131.7663817663817</c:v>
                </c:pt>
                <c:pt idx="36">
                  <c:v>134.4729344729345</c:v>
                </c:pt>
                <c:pt idx="37">
                  <c:v>136.1823361823362</c:v>
                </c:pt>
                <c:pt idx="38">
                  <c:v>136.60968660968661</c:v>
                </c:pt>
                <c:pt idx="39">
                  <c:v>142.45014245014241</c:v>
                </c:pt>
                <c:pt idx="40">
                  <c:v>140.7407407407407</c:v>
                </c:pt>
                <c:pt idx="41">
                  <c:v>145.44159544159541</c:v>
                </c:pt>
                <c:pt idx="42">
                  <c:v>143.58974358974359</c:v>
                </c:pt>
                <c:pt idx="43">
                  <c:v>141.45299145299151</c:v>
                </c:pt>
              </c:numCache>
            </c:numRef>
          </c:yVal>
          <c:smooth val="0"/>
          <c:extLst>
            <c:ext xmlns:c16="http://schemas.microsoft.com/office/drawing/2014/chart" uri="{C3380CC4-5D6E-409C-BE32-E72D297353CC}">
              <c16:uniqueId val="{00000000-5FB3-4395-8C26-6C8DAB5A947C}"/>
            </c:ext>
          </c:extLst>
        </c:ser>
        <c:dLbls>
          <c:showLegendKey val="0"/>
          <c:showVal val="0"/>
          <c:showCatName val="0"/>
          <c:showSerName val="0"/>
          <c:showPercent val="0"/>
          <c:showBubbleSize val="0"/>
        </c:dLbls>
        <c:axId val="87124608"/>
        <c:axId val="87130496"/>
      </c:scatterChart>
      <c:scatterChart>
        <c:scatterStyle val="lineMarker"/>
        <c:varyColors val="0"/>
        <c:ser>
          <c:idx val="1"/>
          <c:order val="1"/>
          <c:tx>
            <c:strRef>
              <c:f>'[Chart in Microsoft PowerPoint]Data'!$F$76</c:f>
              <c:strCache>
                <c:ptCount val="1"/>
                <c:pt idx="0">
                  <c:v>IT</c:v>
                </c:pt>
              </c:strCache>
            </c:strRef>
          </c:tx>
          <c:spPr>
            <a:ln w="44450"/>
          </c:spPr>
          <c:marker>
            <c:symbol val="none"/>
          </c:marker>
          <c:xVal>
            <c:numRef>
              <c:f>'[Chart in Microsoft PowerPoint]Data'!$D$77:$D$123</c:f>
              <c:numCache>
                <c:formatCode>General</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xVal>
          <c:yVal>
            <c:numRef>
              <c:f>'[Chart in Microsoft PowerPoint]Data'!$F$77:$F$123</c:f>
              <c:numCache>
                <c:formatCode>General</c:formatCode>
                <c:ptCount val="47"/>
                <c:pt idx="0">
                  <c:v>65.938278456212828</c:v>
                </c:pt>
                <c:pt idx="1">
                  <c:v>68.509871316005032</c:v>
                </c:pt>
                <c:pt idx="2">
                  <c:v>70.839206940749307</c:v>
                </c:pt>
                <c:pt idx="3">
                  <c:v>72.964383148971777</c:v>
                </c:pt>
                <c:pt idx="4">
                  <c:v>71.796953018588212</c:v>
                </c:pt>
                <c:pt idx="5">
                  <c:v>73.735470750090045</c:v>
                </c:pt>
                <c:pt idx="6">
                  <c:v>76.316212226343254</c:v>
                </c:pt>
                <c:pt idx="7">
                  <c:v>77.613587834191023</c:v>
                </c:pt>
                <c:pt idx="8">
                  <c:v>78.622564476035549</c:v>
                </c:pt>
                <c:pt idx="9">
                  <c:v>78.465319347083479</c:v>
                </c:pt>
                <c:pt idx="10">
                  <c:v>78.386854027736376</c:v>
                </c:pt>
                <c:pt idx="11">
                  <c:v>79.641043692180176</c:v>
                </c:pt>
                <c:pt idx="12">
                  <c:v>78.844633255258401</c:v>
                </c:pt>
                <c:pt idx="13">
                  <c:v>82.392641751744947</c:v>
                </c:pt>
                <c:pt idx="14">
                  <c:v>84.122887228531482</c:v>
                </c:pt>
                <c:pt idx="15">
                  <c:v>85.468853424188126</c:v>
                </c:pt>
                <c:pt idx="16">
                  <c:v>88.032919026913774</c:v>
                </c:pt>
                <c:pt idx="17">
                  <c:v>88.473083622048335</c:v>
                </c:pt>
                <c:pt idx="18">
                  <c:v>89.88865296000111</c:v>
                </c:pt>
                <c:pt idx="19">
                  <c:v>90.69765083664106</c:v>
                </c:pt>
                <c:pt idx="20">
                  <c:v>92.239510900864005</c:v>
                </c:pt>
                <c:pt idx="21">
                  <c:v>93.807582586178683</c:v>
                </c:pt>
                <c:pt idx="22">
                  <c:v>98.028923802556633</c:v>
                </c:pt>
                <c:pt idx="23">
                  <c:v>98.126952726359164</c:v>
                </c:pt>
                <c:pt idx="24">
                  <c:v>98.911968348170205</c:v>
                </c:pt>
                <c:pt idx="25">
                  <c:v>100</c:v>
                </c:pt>
                <c:pt idx="26">
                  <c:v>102.1</c:v>
                </c:pt>
                <c:pt idx="27">
                  <c:v>104.142</c:v>
                </c:pt>
                <c:pt idx="28">
                  <c:v>107.26626</c:v>
                </c:pt>
                <c:pt idx="29">
                  <c:v>111.23511162</c:v>
                </c:pt>
                <c:pt idx="30">
                  <c:v>114.57216496860001</c:v>
                </c:pt>
                <c:pt idx="31">
                  <c:v>117.6656134227522</c:v>
                </c:pt>
                <c:pt idx="32">
                  <c:v>122.84290041335331</c:v>
                </c:pt>
                <c:pt idx="33">
                  <c:v>127.38808772864731</c:v>
                </c:pt>
                <c:pt idx="34">
                  <c:v>131.33711844823549</c:v>
                </c:pt>
                <c:pt idx="35">
                  <c:v>134.0951979356484</c:v>
                </c:pt>
                <c:pt idx="36">
                  <c:v>135.30205471706921</c:v>
                </c:pt>
                <c:pt idx="37">
                  <c:v>137.46688759254229</c:v>
                </c:pt>
                <c:pt idx="38">
                  <c:v>138.5666226932826</c:v>
                </c:pt>
                <c:pt idx="39">
                  <c:v>142.8621879967744</c:v>
                </c:pt>
                <c:pt idx="40">
                  <c:v>147.5766402006679</c:v>
                </c:pt>
                <c:pt idx="41">
                  <c:v>147.72421684086851</c:v>
                </c:pt>
                <c:pt idx="42">
                  <c:v>149.0537347924363</c:v>
                </c:pt>
                <c:pt idx="43">
                  <c:v>149.5008959968136</c:v>
                </c:pt>
                <c:pt idx="44">
                  <c:v>150.6969031647881</c:v>
                </c:pt>
                <c:pt idx="45">
                  <c:v>152.05317529327121</c:v>
                </c:pt>
                <c:pt idx="46">
                  <c:v>152.35728164385779</c:v>
                </c:pt>
              </c:numCache>
            </c:numRef>
          </c:yVal>
          <c:smooth val="0"/>
          <c:extLst>
            <c:ext xmlns:c16="http://schemas.microsoft.com/office/drawing/2014/chart" uri="{C3380CC4-5D6E-409C-BE32-E72D297353CC}">
              <c16:uniqueId val="{00000001-5FB3-4395-8C26-6C8DAB5A947C}"/>
            </c:ext>
          </c:extLst>
        </c:ser>
        <c:dLbls>
          <c:showLegendKey val="0"/>
          <c:showVal val="0"/>
          <c:showCatName val="0"/>
          <c:showSerName val="0"/>
          <c:showPercent val="0"/>
          <c:showBubbleSize val="0"/>
        </c:dLbls>
        <c:axId val="87132032"/>
        <c:axId val="87133568"/>
      </c:scatterChart>
      <c:valAx>
        <c:axId val="87124608"/>
        <c:scaling>
          <c:orientation val="minMax"/>
          <c:max val="1940"/>
          <c:min val="1890"/>
        </c:scaling>
        <c:delete val="0"/>
        <c:axPos val="b"/>
        <c:numFmt formatCode="General" sourceLinked="1"/>
        <c:majorTickMark val="out"/>
        <c:minorTickMark val="none"/>
        <c:tickLblPos val="nextTo"/>
        <c:txPr>
          <a:bodyPr rot="0" vert="horz"/>
          <a:lstStyle/>
          <a:p>
            <a:pPr>
              <a:defRPr b="1">
                <a:solidFill>
                  <a:schemeClr val="accent1"/>
                </a:solidFill>
              </a:defRPr>
            </a:pPr>
            <a:endParaRPr lang="en-US"/>
          </a:p>
        </c:txPr>
        <c:crossAx val="87130496"/>
        <c:crosses val="autoZero"/>
        <c:crossBetween val="midCat"/>
      </c:valAx>
      <c:valAx>
        <c:axId val="87130496"/>
        <c:scaling>
          <c:orientation val="minMax"/>
          <c:max val="180"/>
          <c:min val="40"/>
        </c:scaling>
        <c:delete val="0"/>
        <c:axPos val="l"/>
        <c:majorGridlines/>
        <c:numFmt formatCode="General" sourceLinked="1"/>
        <c:majorTickMark val="out"/>
        <c:minorTickMark val="none"/>
        <c:tickLblPos val="nextTo"/>
        <c:txPr>
          <a:bodyPr/>
          <a:lstStyle/>
          <a:p>
            <a:pPr>
              <a:defRPr b="1"/>
            </a:pPr>
            <a:endParaRPr lang="en-US"/>
          </a:p>
        </c:txPr>
        <c:crossAx val="87124608"/>
        <c:crosses val="autoZero"/>
        <c:crossBetween val="midCat"/>
      </c:valAx>
      <c:valAx>
        <c:axId val="87132032"/>
        <c:scaling>
          <c:orientation val="minMax"/>
          <c:max val="2020"/>
          <c:min val="1970"/>
        </c:scaling>
        <c:delete val="0"/>
        <c:axPos val="t"/>
        <c:numFmt formatCode="General" sourceLinked="1"/>
        <c:majorTickMark val="out"/>
        <c:minorTickMark val="none"/>
        <c:tickLblPos val="nextTo"/>
        <c:txPr>
          <a:bodyPr rot="0" vert="horz"/>
          <a:lstStyle/>
          <a:p>
            <a:pPr>
              <a:defRPr b="1">
                <a:solidFill>
                  <a:schemeClr val="accent2"/>
                </a:solidFill>
              </a:defRPr>
            </a:pPr>
            <a:endParaRPr lang="en-US"/>
          </a:p>
        </c:txPr>
        <c:crossAx val="87133568"/>
        <c:crosses val="max"/>
        <c:crossBetween val="midCat"/>
      </c:valAx>
      <c:valAx>
        <c:axId val="87133568"/>
        <c:scaling>
          <c:orientation val="minMax"/>
        </c:scaling>
        <c:delete val="1"/>
        <c:axPos val="r"/>
        <c:numFmt formatCode="General" sourceLinked="1"/>
        <c:majorTickMark val="out"/>
        <c:minorTickMark val="none"/>
        <c:tickLblPos val="nextTo"/>
        <c:crossAx val="87132032"/>
        <c:crosses val="max"/>
        <c:crossBetween val="midCat"/>
      </c:valAx>
    </c:plotArea>
    <c:legend>
      <c:legendPos val="b"/>
      <c:overlay val="0"/>
    </c:legend>
    <c:plotVisOnly val="1"/>
    <c:dispBlanksAs val="gap"/>
    <c:showDLblsOverMax val="0"/>
  </c:chart>
  <c:txPr>
    <a:bodyPr/>
    <a:lstStyle/>
    <a:p>
      <a:pPr>
        <a:defRPr sz="16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'[Chart in Microsoft PowerPoint]Data'!$C$76</c:f>
              <c:strCache>
                <c:ptCount val="1"/>
                <c:pt idx="0">
                  <c:v>Portable Power</c:v>
                </c:pt>
              </c:strCache>
            </c:strRef>
          </c:tx>
          <c:spPr>
            <a:ln w="44450"/>
          </c:spPr>
          <c:marker>
            <c:symbol val="none"/>
          </c:marker>
          <c:xVal>
            <c:numRef>
              <c:f>'[Chart in Microsoft PowerPoint]Data'!$A$77:$A$120</c:f>
              <c:numCache>
                <c:formatCode>General</c:formatCode>
                <c:ptCount val="44"/>
                <c:pt idx="0">
                  <c:v>1890</c:v>
                </c:pt>
                <c:pt idx="1">
                  <c:v>1891</c:v>
                </c:pt>
                <c:pt idx="2">
                  <c:v>1892</c:v>
                </c:pt>
                <c:pt idx="3">
                  <c:v>1893</c:v>
                </c:pt>
                <c:pt idx="4">
                  <c:v>1894</c:v>
                </c:pt>
                <c:pt idx="5">
                  <c:v>1895</c:v>
                </c:pt>
                <c:pt idx="6">
                  <c:v>1896</c:v>
                </c:pt>
                <c:pt idx="7">
                  <c:v>1897</c:v>
                </c:pt>
                <c:pt idx="8">
                  <c:v>1898</c:v>
                </c:pt>
                <c:pt idx="9">
                  <c:v>1899</c:v>
                </c:pt>
                <c:pt idx="10">
                  <c:v>1900</c:v>
                </c:pt>
                <c:pt idx="11">
                  <c:v>1901</c:v>
                </c:pt>
                <c:pt idx="12">
                  <c:v>1902</c:v>
                </c:pt>
                <c:pt idx="13">
                  <c:v>1903</c:v>
                </c:pt>
                <c:pt idx="14">
                  <c:v>1904</c:v>
                </c:pt>
                <c:pt idx="15">
                  <c:v>1905</c:v>
                </c:pt>
                <c:pt idx="16">
                  <c:v>1906</c:v>
                </c:pt>
                <c:pt idx="17">
                  <c:v>1907</c:v>
                </c:pt>
                <c:pt idx="18">
                  <c:v>1908</c:v>
                </c:pt>
                <c:pt idx="19">
                  <c:v>1909</c:v>
                </c:pt>
                <c:pt idx="20">
                  <c:v>1910</c:v>
                </c:pt>
                <c:pt idx="21">
                  <c:v>1911</c:v>
                </c:pt>
                <c:pt idx="22">
                  <c:v>1912</c:v>
                </c:pt>
                <c:pt idx="23">
                  <c:v>1913</c:v>
                </c:pt>
                <c:pt idx="24">
                  <c:v>1914</c:v>
                </c:pt>
                <c:pt idx="25">
                  <c:v>1915</c:v>
                </c:pt>
                <c:pt idx="26">
                  <c:v>1916</c:v>
                </c:pt>
                <c:pt idx="27">
                  <c:v>1917</c:v>
                </c:pt>
                <c:pt idx="28">
                  <c:v>1918</c:v>
                </c:pt>
                <c:pt idx="29">
                  <c:v>1919</c:v>
                </c:pt>
                <c:pt idx="30">
                  <c:v>1920</c:v>
                </c:pt>
                <c:pt idx="31">
                  <c:v>1921</c:v>
                </c:pt>
                <c:pt idx="32">
                  <c:v>1922</c:v>
                </c:pt>
                <c:pt idx="33">
                  <c:v>1923</c:v>
                </c:pt>
                <c:pt idx="34">
                  <c:v>1924</c:v>
                </c:pt>
                <c:pt idx="35">
                  <c:v>1925</c:v>
                </c:pt>
                <c:pt idx="36">
                  <c:v>1926</c:v>
                </c:pt>
                <c:pt idx="37">
                  <c:v>1927</c:v>
                </c:pt>
                <c:pt idx="38">
                  <c:v>1928</c:v>
                </c:pt>
                <c:pt idx="39">
                  <c:v>1929</c:v>
                </c:pt>
                <c:pt idx="40">
                  <c:v>1930</c:v>
                </c:pt>
                <c:pt idx="41">
                  <c:v>1931</c:v>
                </c:pt>
                <c:pt idx="42">
                  <c:v>1932</c:v>
                </c:pt>
                <c:pt idx="43">
                  <c:v>1933</c:v>
                </c:pt>
              </c:numCache>
            </c:numRef>
          </c:xVal>
          <c:yVal>
            <c:numRef>
              <c:f>'[Chart in Microsoft PowerPoint]Data'!$C$77:$C$120</c:f>
              <c:numCache>
                <c:formatCode>General</c:formatCode>
                <c:ptCount val="44"/>
                <c:pt idx="0">
                  <c:v>74.643874643874639</c:v>
                </c:pt>
                <c:pt idx="1">
                  <c:v>75.78347578347578</c:v>
                </c:pt>
                <c:pt idx="2">
                  <c:v>79.772079772079664</c:v>
                </c:pt>
                <c:pt idx="3">
                  <c:v>77.065527065527064</c:v>
                </c:pt>
                <c:pt idx="4">
                  <c:v>78.774928774928753</c:v>
                </c:pt>
                <c:pt idx="5">
                  <c:v>82.193732193732103</c:v>
                </c:pt>
                <c:pt idx="6">
                  <c:v>80.199430199430125</c:v>
                </c:pt>
                <c:pt idx="7">
                  <c:v>85.470085470085451</c:v>
                </c:pt>
                <c:pt idx="8">
                  <c:v>86.752136752136622</c:v>
                </c:pt>
                <c:pt idx="9">
                  <c:v>86.894586894586823</c:v>
                </c:pt>
                <c:pt idx="10">
                  <c:v>87.891737891737876</c:v>
                </c:pt>
                <c:pt idx="11">
                  <c:v>92.877492877492756</c:v>
                </c:pt>
                <c:pt idx="12">
                  <c:v>88.176638176638022</c:v>
                </c:pt>
                <c:pt idx="13">
                  <c:v>89.601139601139593</c:v>
                </c:pt>
                <c:pt idx="14">
                  <c:v>90.455840455840431</c:v>
                </c:pt>
                <c:pt idx="15">
                  <c:v>91.452991452991384</c:v>
                </c:pt>
                <c:pt idx="16">
                  <c:v>97.57834757834749</c:v>
                </c:pt>
                <c:pt idx="17">
                  <c:v>96.866096866096782</c:v>
                </c:pt>
                <c:pt idx="18">
                  <c:v>93.447293447293504</c:v>
                </c:pt>
                <c:pt idx="19">
                  <c:v>99.145299145299106</c:v>
                </c:pt>
                <c:pt idx="20">
                  <c:v>96.438746438746406</c:v>
                </c:pt>
                <c:pt idx="21">
                  <c:v>98.290598290598282</c:v>
                </c:pt>
                <c:pt idx="22">
                  <c:v>99.287749287749307</c:v>
                </c:pt>
                <c:pt idx="23">
                  <c:v>102.27920227920229</c:v>
                </c:pt>
                <c:pt idx="24">
                  <c:v>96.723646723646738</c:v>
                </c:pt>
                <c:pt idx="25">
                  <c:v>100</c:v>
                </c:pt>
                <c:pt idx="26">
                  <c:v>104.98575498575499</c:v>
                </c:pt>
                <c:pt idx="27">
                  <c:v>99.002849002848976</c:v>
                </c:pt>
                <c:pt idx="28">
                  <c:v>106.8376068376068</c:v>
                </c:pt>
                <c:pt idx="29">
                  <c:v>114.52991452991451</c:v>
                </c:pt>
                <c:pt idx="30">
                  <c:v>113.39031339031339</c:v>
                </c:pt>
                <c:pt idx="31">
                  <c:v>123.6467236467236</c:v>
                </c:pt>
                <c:pt idx="32">
                  <c:v>120.940170940171</c:v>
                </c:pt>
                <c:pt idx="33">
                  <c:v>125.64102564102561</c:v>
                </c:pt>
                <c:pt idx="34">
                  <c:v>132.3361823361823</c:v>
                </c:pt>
                <c:pt idx="35">
                  <c:v>131.7663817663817</c:v>
                </c:pt>
                <c:pt idx="36">
                  <c:v>134.4729344729345</c:v>
                </c:pt>
                <c:pt idx="37">
                  <c:v>136.1823361823362</c:v>
                </c:pt>
                <c:pt idx="38">
                  <c:v>136.60968660968661</c:v>
                </c:pt>
                <c:pt idx="39">
                  <c:v>142.45014245014241</c:v>
                </c:pt>
                <c:pt idx="40">
                  <c:v>140.7407407407407</c:v>
                </c:pt>
                <c:pt idx="41">
                  <c:v>145.44159544159541</c:v>
                </c:pt>
                <c:pt idx="42">
                  <c:v>143.58974358974359</c:v>
                </c:pt>
                <c:pt idx="43">
                  <c:v>141.45299145299151</c:v>
                </c:pt>
              </c:numCache>
            </c:numRef>
          </c:yVal>
          <c:smooth val="0"/>
          <c:extLst>
            <c:ext xmlns:c16="http://schemas.microsoft.com/office/drawing/2014/chart" uri="{C3380CC4-5D6E-409C-BE32-E72D297353CC}">
              <c16:uniqueId val="{00000000-C9C9-4162-BFE9-8280996D3623}"/>
            </c:ext>
          </c:extLst>
        </c:ser>
        <c:ser>
          <c:idx val="2"/>
          <c:order val="2"/>
          <c:tx>
            <c:v>Portable Power (cont.)</c:v>
          </c:tx>
          <c:spPr>
            <a:ln w="44450">
              <a:solidFill>
                <a:schemeClr val="accent1"/>
              </a:solidFill>
            </a:ln>
          </c:spPr>
          <c:marker>
            <c:symbol val="none"/>
          </c:marker>
          <c:xVal>
            <c:numRef>
              <c:f>'[Chart in Microsoft PowerPoint]Data'!$A$120:$A$127</c:f>
              <c:numCache>
                <c:formatCode>General</c:formatCode>
                <c:ptCount val="8"/>
                <c:pt idx="0">
                  <c:v>1933</c:v>
                </c:pt>
                <c:pt idx="1">
                  <c:v>1934</c:v>
                </c:pt>
                <c:pt idx="2">
                  <c:v>1935</c:v>
                </c:pt>
                <c:pt idx="3">
                  <c:v>1936</c:v>
                </c:pt>
                <c:pt idx="4">
                  <c:v>1937</c:v>
                </c:pt>
                <c:pt idx="5">
                  <c:v>1938</c:v>
                </c:pt>
                <c:pt idx="6">
                  <c:v>1939</c:v>
                </c:pt>
                <c:pt idx="7">
                  <c:v>1940</c:v>
                </c:pt>
              </c:numCache>
            </c:numRef>
          </c:xVal>
          <c:yVal>
            <c:numRef>
              <c:f>'[Chart in Microsoft PowerPoint]Data'!$C$120:$C$127</c:f>
              <c:numCache>
                <c:formatCode>General</c:formatCode>
                <c:ptCount val="8"/>
                <c:pt idx="0">
                  <c:v>141.45299145299151</c:v>
                </c:pt>
                <c:pt idx="1">
                  <c:v>154.70085470085431</c:v>
                </c:pt>
                <c:pt idx="2">
                  <c:v>159.40170940170941</c:v>
                </c:pt>
                <c:pt idx="3">
                  <c:v>162.96296296296299</c:v>
                </c:pt>
                <c:pt idx="4">
                  <c:v>164.67236467236469</c:v>
                </c:pt>
                <c:pt idx="5">
                  <c:v>171.36752136752139</c:v>
                </c:pt>
                <c:pt idx="6">
                  <c:v>176.0683760683761</c:v>
                </c:pt>
                <c:pt idx="7">
                  <c:v>177.20797720797731</c:v>
                </c:pt>
              </c:numCache>
            </c:numRef>
          </c:yVal>
          <c:smooth val="0"/>
          <c:extLst>
            <c:ext xmlns:c16="http://schemas.microsoft.com/office/drawing/2014/chart" uri="{C3380CC4-5D6E-409C-BE32-E72D297353CC}">
              <c16:uniqueId val="{00000001-C9C9-4162-BFE9-8280996D3623}"/>
            </c:ext>
          </c:extLst>
        </c:ser>
        <c:dLbls>
          <c:showLegendKey val="0"/>
          <c:showVal val="0"/>
          <c:showCatName val="0"/>
          <c:showSerName val="0"/>
          <c:showPercent val="0"/>
          <c:showBubbleSize val="0"/>
        </c:dLbls>
        <c:axId val="86919808"/>
        <c:axId val="86933888"/>
      </c:scatterChart>
      <c:scatterChart>
        <c:scatterStyle val="lineMarker"/>
        <c:varyColors val="0"/>
        <c:ser>
          <c:idx val="1"/>
          <c:order val="1"/>
          <c:tx>
            <c:strRef>
              <c:f>'[Chart in Microsoft PowerPoint]Data'!$F$76</c:f>
              <c:strCache>
                <c:ptCount val="1"/>
                <c:pt idx="0">
                  <c:v>IT</c:v>
                </c:pt>
              </c:strCache>
            </c:strRef>
          </c:tx>
          <c:spPr>
            <a:ln w="44450"/>
          </c:spPr>
          <c:marker>
            <c:symbol val="none"/>
          </c:marker>
          <c:xVal>
            <c:numRef>
              <c:f>'[Chart in Microsoft PowerPoint]Data'!$D$77:$D$123</c:f>
              <c:numCache>
                <c:formatCode>General</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xVal>
          <c:yVal>
            <c:numRef>
              <c:f>'[Chart in Microsoft PowerPoint]Data'!$F$77:$F$123</c:f>
              <c:numCache>
                <c:formatCode>General</c:formatCode>
                <c:ptCount val="47"/>
                <c:pt idx="0">
                  <c:v>65.938278456212828</c:v>
                </c:pt>
                <c:pt idx="1">
                  <c:v>68.509871316005032</c:v>
                </c:pt>
                <c:pt idx="2">
                  <c:v>70.839206940749307</c:v>
                </c:pt>
                <c:pt idx="3">
                  <c:v>72.964383148971777</c:v>
                </c:pt>
                <c:pt idx="4">
                  <c:v>71.796953018588212</c:v>
                </c:pt>
                <c:pt idx="5">
                  <c:v>73.735470750090045</c:v>
                </c:pt>
                <c:pt idx="6">
                  <c:v>76.316212226343254</c:v>
                </c:pt>
                <c:pt idx="7">
                  <c:v>77.613587834191023</c:v>
                </c:pt>
                <c:pt idx="8">
                  <c:v>78.622564476035549</c:v>
                </c:pt>
                <c:pt idx="9">
                  <c:v>78.465319347083479</c:v>
                </c:pt>
                <c:pt idx="10">
                  <c:v>78.386854027736376</c:v>
                </c:pt>
                <c:pt idx="11">
                  <c:v>79.641043692180176</c:v>
                </c:pt>
                <c:pt idx="12">
                  <c:v>78.844633255258401</c:v>
                </c:pt>
                <c:pt idx="13">
                  <c:v>82.392641751744947</c:v>
                </c:pt>
                <c:pt idx="14">
                  <c:v>84.122887228531482</c:v>
                </c:pt>
                <c:pt idx="15">
                  <c:v>85.468853424188126</c:v>
                </c:pt>
                <c:pt idx="16">
                  <c:v>88.032919026913774</c:v>
                </c:pt>
                <c:pt idx="17">
                  <c:v>88.473083622048335</c:v>
                </c:pt>
                <c:pt idx="18">
                  <c:v>89.88865296000111</c:v>
                </c:pt>
                <c:pt idx="19">
                  <c:v>90.69765083664106</c:v>
                </c:pt>
                <c:pt idx="20">
                  <c:v>92.239510900864005</c:v>
                </c:pt>
                <c:pt idx="21">
                  <c:v>93.807582586178683</c:v>
                </c:pt>
                <c:pt idx="22">
                  <c:v>98.028923802556633</c:v>
                </c:pt>
                <c:pt idx="23">
                  <c:v>98.126952726359164</c:v>
                </c:pt>
                <c:pt idx="24">
                  <c:v>98.911968348170205</c:v>
                </c:pt>
                <c:pt idx="25">
                  <c:v>100</c:v>
                </c:pt>
                <c:pt idx="26">
                  <c:v>102.1</c:v>
                </c:pt>
                <c:pt idx="27">
                  <c:v>104.142</c:v>
                </c:pt>
                <c:pt idx="28">
                  <c:v>107.26626</c:v>
                </c:pt>
                <c:pt idx="29">
                  <c:v>111.23511162</c:v>
                </c:pt>
                <c:pt idx="30">
                  <c:v>114.57216496860001</c:v>
                </c:pt>
                <c:pt idx="31">
                  <c:v>117.6656134227522</c:v>
                </c:pt>
                <c:pt idx="32">
                  <c:v>122.84290041335331</c:v>
                </c:pt>
                <c:pt idx="33">
                  <c:v>127.38808772864731</c:v>
                </c:pt>
                <c:pt idx="34">
                  <c:v>131.33711844823549</c:v>
                </c:pt>
                <c:pt idx="35">
                  <c:v>134.0951979356484</c:v>
                </c:pt>
                <c:pt idx="36">
                  <c:v>135.30205471706921</c:v>
                </c:pt>
                <c:pt idx="37">
                  <c:v>137.46688759254229</c:v>
                </c:pt>
                <c:pt idx="38">
                  <c:v>138.5666226932826</c:v>
                </c:pt>
                <c:pt idx="39">
                  <c:v>142.8621879967744</c:v>
                </c:pt>
                <c:pt idx="40">
                  <c:v>147.5766402006679</c:v>
                </c:pt>
                <c:pt idx="41">
                  <c:v>147.72421684086851</c:v>
                </c:pt>
                <c:pt idx="42">
                  <c:v>149.0537347924363</c:v>
                </c:pt>
                <c:pt idx="43">
                  <c:v>149.5008959968136</c:v>
                </c:pt>
                <c:pt idx="44">
                  <c:v>150.6969031647881</c:v>
                </c:pt>
                <c:pt idx="45">
                  <c:v>152.05317529327121</c:v>
                </c:pt>
                <c:pt idx="46">
                  <c:v>152.35728164385779</c:v>
                </c:pt>
              </c:numCache>
            </c:numRef>
          </c:yVal>
          <c:smooth val="0"/>
          <c:extLst>
            <c:ext xmlns:c16="http://schemas.microsoft.com/office/drawing/2014/chart" uri="{C3380CC4-5D6E-409C-BE32-E72D297353CC}">
              <c16:uniqueId val="{00000002-C9C9-4162-BFE9-8280996D3623}"/>
            </c:ext>
          </c:extLst>
        </c:ser>
        <c:dLbls>
          <c:showLegendKey val="0"/>
          <c:showVal val="0"/>
          <c:showCatName val="0"/>
          <c:showSerName val="0"/>
          <c:showPercent val="0"/>
          <c:showBubbleSize val="0"/>
        </c:dLbls>
        <c:axId val="86935424"/>
        <c:axId val="86936960"/>
      </c:scatterChart>
      <c:valAx>
        <c:axId val="86919808"/>
        <c:scaling>
          <c:orientation val="minMax"/>
          <c:max val="1940"/>
          <c:min val="1890"/>
        </c:scaling>
        <c:delete val="0"/>
        <c:axPos val="b"/>
        <c:numFmt formatCode="General" sourceLinked="1"/>
        <c:majorTickMark val="out"/>
        <c:minorTickMark val="none"/>
        <c:tickLblPos val="nextTo"/>
        <c:txPr>
          <a:bodyPr rot="0" vert="horz"/>
          <a:lstStyle/>
          <a:p>
            <a:pPr>
              <a:defRPr b="1">
                <a:solidFill>
                  <a:schemeClr val="accent1"/>
                </a:solidFill>
              </a:defRPr>
            </a:pPr>
            <a:endParaRPr lang="en-US"/>
          </a:p>
        </c:txPr>
        <c:crossAx val="86933888"/>
        <c:crosses val="autoZero"/>
        <c:crossBetween val="midCat"/>
      </c:valAx>
      <c:valAx>
        <c:axId val="86933888"/>
        <c:scaling>
          <c:orientation val="minMax"/>
          <c:max val="180"/>
          <c:min val="40"/>
        </c:scaling>
        <c:delete val="0"/>
        <c:axPos val="l"/>
        <c:majorGridlines/>
        <c:numFmt formatCode="General" sourceLinked="1"/>
        <c:majorTickMark val="out"/>
        <c:minorTickMark val="none"/>
        <c:tickLblPos val="nextTo"/>
        <c:txPr>
          <a:bodyPr/>
          <a:lstStyle/>
          <a:p>
            <a:pPr>
              <a:defRPr b="1"/>
            </a:pPr>
            <a:endParaRPr lang="en-US"/>
          </a:p>
        </c:txPr>
        <c:crossAx val="86919808"/>
        <c:crosses val="autoZero"/>
        <c:crossBetween val="midCat"/>
      </c:valAx>
      <c:valAx>
        <c:axId val="86935424"/>
        <c:scaling>
          <c:orientation val="minMax"/>
          <c:max val="2020"/>
          <c:min val="1970"/>
        </c:scaling>
        <c:delete val="0"/>
        <c:axPos val="t"/>
        <c:numFmt formatCode="General" sourceLinked="1"/>
        <c:majorTickMark val="out"/>
        <c:minorTickMark val="none"/>
        <c:tickLblPos val="nextTo"/>
        <c:txPr>
          <a:bodyPr rot="0" vert="horz"/>
          <a:lstStyle/>
          <a:p>
            <a:pPr>
              <a:defRPr b="1">
                <a:solidFill>
                  <a:schemeClr val="accent2"/>
                </a:solidFill>
              </a:defRPr>
            </a:pPr>
            <a:endParaRPr lang="en-US"/>
          </a:p>
        </c:txPr>
        <c:crossAx val="86936960"/>
        <c:crosses val="max"/>
        <c:crossBetween val="midCat"/>
      </c:valAx>
      <c:valAx>
        <c:axId val="86936960"/>
        <c:scaling>
          <c:orientation val="minMax"/>
        </c:scaling>
        <c:delete val="1"/>
        <c:axPos val="r"/>
        <c:numFmt formatCode="General" sourceLinked="1"/>
        <c:majorTickMark val="out"/>
        <c:minorTickMark val="none"/>
        <c:tickLblPos val="nextTo"/>
        <c:crossAx val="86935424"/>
        <c:crosses val="max"/>
        <c:crossBetween val="midCat"/>
      </c:valAx>
    </c:plotArea>
    <c:legend>
      <c:legendPos val="b"/>
      <c:overlay val="0"/>
    </c:legend>
    <c:plotVisOnly val="1"/>
    <c:dispBlanksAs val="gap"/>
    <c:showDLblsOverMax val="0"/>
  </c:chart>
  <c:txPr>
    <a:bodyPr/>
    <a:lstStyle/>
    <a:p>
      <a:pPr>
        <a:defRPr sz="16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latin typeface="Arial" panose="020B0604020202020204" pitchFamily="34" charset="0"/>
                <a:cs typeface="Arial" panose="020B0604020202020204" pitchFamily="34" charset="0"/>
              </a:rPr>
              <a:t>Real GDP Growth Percent</a:t>
            </a:r>
          </a:p>
          <a:p>
            <a:pPr>
              <a:defRPr sz="1800" b="1">
                <a:latin typeface="Arial" panose="020B0604020202020204" pitchFamily="34" charset="0"/>
                <a:cs typeface="Arial" panose="020B0604020202020204" pitchFamily="34" charset="0"/>
              </a:defRPr>
            </a:pPr>
            <a:r>
              <a:rPr lang="en-US" sz="1800" b="1" dirty="0">
                <a:latin typeface="Arial" panose="020B0604020202020204" pitchFamily="34" charset="0"/>
                <a:cs typeface="Arial" panose="020B0604020202020204" pitchFamily="34" charset="0"/>
              </a:rPr>
              <a:t>Q4/Q4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Real GDP Growth Percent, Q4/Q4</c:v>
          </c:tx>
          <c:spPr>
            <a:ln w="28575" cap="rnd">
              <a:solidFill>
                <a:schemeClr val="tx2"/>
              </a:solidFill>
              <a:round/>
            </a:ln>
            <a:effectLst/>
          </c:spPr>
          <c:marker>
            <c:symbol val="circle"/>
            <c:size val="5"/>
            <c:spPr>
              <a:solidFill>
                <a:srgbClr val="FFFFFF"/>
              </a:solidFill>
              <a:ln w="38100">
                <a:solidFill>
                  <a:schemeClr val="accent2"/>
                </a:solidFill>
              </a:ln>
              <a:effectLst/>
            </c:spPr>
          </c:marker>
          <c:dPt>
            <c:idx val="5"/>
            <c:marker>
              <c:symbol val="circle"/>
              <c:size val="5"/>
              <c:spPr>
                <a:solidFill>
                  <a:srgbClr val="FFFFFF"/>
                </a:solidFill>
                <a:ln w="38100">
                  <a:solidFill>
                    <a:schemeClr val="accent2"/>
                  </a:solidFill>
                </a:ln>
                <a:effectLst/>
              </c:spPr>
            </c:marker>
            <c:bubble3D val="0"/>
            <c:spPr>
              <a:ln w="28575" cap="rnd">
                <a:solidFill>
                  <a:srgbClr val="002060"/>
                </a:solidFill>
                <a:round/>
              </a:ln>
              <a:effectLst/>
            </c:spPr>
            <c:extLst>
              <c:ext xmlns:c16="http://schemas.microsoft.com/office/drawing/2014/chart" uri="{C3380CC4-5D6E-409C-BE32-E72D297353CC}">
                <c16:uniqueId val="{00000001-51D4-4F1A-926C-1797ECD6C936}"/>
              </c:ext>
            </c:extLst>
          </c:dPt>
          <c:dPt>
            <c:idx val="6"/>
            <c:marker>
              <c:symbol val="circle"/>
              <c:size val="5"/>
              <c:spPr>
                <a:solidFill>
                  <a:srgbClr val="FFFFFF"/>
                </a:solidFill>
                <a:ln w="38100">
                  <a:solidFill>
                    <a:schemeClr val="accent2"/>
                  </a:solidFill>
                </a:ln>
                <a:effectLst/>
              </c:spPr>
            </c:marker>
            <c:bubble3D val="0"/>
            <c:spPr>
              <a:ln w="28575" cap="rnd">
                <a:solidFill>
                  <a:srgbClr val="FF0000"/>
                </a:solidFill>
                <a:prstDash val="sysDash"/>
                <a:round/>
              </a:ln>
              <a:effectLst/>
            </c:spPr>
            <c:extLst>
              <c:ext xmlns:c16="http://schemas.microsoft.com/office/drawing/2014/chart" uri="{C3380CC4-5D6E-409C-BE32-E72D297353CC}">
                <c16:uniqueId val="{00000003-51D4-4F1A-926C-1797ECD6C936}"/>
              </c:ext>
            </c:extLst>
          </c:dPt>
          <c:dPt>
            <c:idx val="7"/>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5-51D4-4F1A-926C-1797ECD6C936}"/>
              </c:ext>
            </c:extLst>
          </c:dPt>
          <c:dPt>
            <c:idx val="8"/>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7-51D4-4F1A-926C-1797ECD6C936}"/>
              </c:ext>
            </c:extLst>
          </c:dPt>
          <c:dPt>
            <c:idx val="9"/>
            <c:marker>
              <c:symbol val="circle"/>
              <c:size val="5"/>
              <c:spPr>
                <a:solidFill>
                  <a:srgbClr val="FFFFFF"/>
                </a:solidFill>
                <a:ln w="38100">
                  <a:solidFill>
                    <a:schemeClr val="accent2"/>
                  </a:solidFill>
                </a:ln>
                <a:effectLst/>
              </c:spPr>
            </c:marker>
            <c:bubble3D val="0"/>
            <c:spPr>
              <a:ln w="28575" cap="rnd">
                <a:solidFill>
                  <a:srgbClr val="FF0000"/>
                </a:solidFill>
                <a:round/>
              </a:ln>
              <a:effectLst/>
            </c:spPr>
            <c:extLst>
              <c:ext xmlns:c16="http://schemas.microsoft.com/office/drawing/2014/chart" uri="{C3380CC4-5D6E-409C-BE32-E72D297353CC}">
                <c16:uniqueId val="{00000009-51D4-4F1A-926C-1797ECD6C936}"/>
              </c:ext>
            </c:extLst>
          </c:dPt>
          <c:cat>
            <c:numRef>
              <c:f>Sheet1!$J$19:$J$28</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Sheet1!$K$19:$K$28</c:f>
              <c:numCache>
                <c:formatCode>General</c:formatCode>
                <c:ptCount val="10"/>
                <c:pt idx="0">
                  <c:v>1.5</c:v>
                </c:pt>
                <c:pt idx="1">
                  <c:v>2.6</c:v>
                </c:pt>
                <c:pt idx="2">
                  <c:v>2.7</c:v>
                </c:pt>
                <c:pt idx="3" formatCode="0.0">
                  <c:v>2</c:v>
                </c:pt>
                <c:pt idx="4">
                  <c:v>1.9</c:v>
                </c:pt>
                <c:pt idx="5">
                  <c:v>2.5</c:v>
                </c:pt>
                <c:pt idx="6">
                  <c:v>3</c:v>
                </c:pt>
                <c:pt idx="7">
                  <c:v>2.2999999999999998</c:v>
                </c:pt>
              </c:numCache>
            </c:numRef>
          </c:val>
          <c:smooth val="0"/>
          <c:extLst>
            <c:ext xmlns:c16="http://schemas.microsoft.com/office/drawing/2014/chart" uri="{C3380CC4-5D6E-409C-BE32-E72D297353CC}">
              <c16:uniqueId val="{0000000A-51D4-4F1A-926C-1797ECD6C936}"/>
            </c:ext>
          </c:extLst>
        </c:ser>
        <c:dLbls>
          <c:showLegendKey val="0"/>
          <c:showVal val="0"/>
          <c:showCatName val="0"/>
          <c:showSerName val="0"/>
          <c:showPercent val="0"/>
          <c:showBubbleSize val="0"/>
        </c:dLbls>
        <c:marker val="1"/>
        <c:smooth val="0"/>
        <c:axId val="2103291216"/>
        <c:axId val="2103295376"/>
      </c:lineChart>
      <c:catAx>
        <c:axId val="210329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3295376"/>
        <c:crosses val="autoZero"/>
        <c:auto val="1"/>
        <c:lblAlgn val="ctr"/>
        <c:lblOffset val="100"/>
        <c:noMultiLvlLbl val="0"/>
      </c:catAx>
      <c:valAx>
        <c:axId val="2103295376"/>
        <c:scaling>
          <c:orientation val="minMax"/>
          <c:max val="3.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329121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rPr>
              <a:t>Unemployment</a:t>
            </a:r>
            <a:r>
              <a:rPr lang="en-US" sz="1800" b="1" baseline="0" dirty="0">
                <a:solidFill>
                  <a:sysClr val="windowText" lastClr="000000"/>
                </a:solidFill>
              </a:rPr>
              <a:t> Rate</a:t>
            </a:r>
          </a:p>
          <a:p>
            <a:pPr>
              <a:defRPr sz="1800" b="1"/>
            </a:pPr>
            <a:r>
              <a:rPr lang="en-US" sz="1800" b="1" baseline="0" dirty="0">
                <a:solidFill>
                  <a:sysClr val="windowText" lastClr="000000"/>
                </a:solidFill>
              </a:rPr>
              <a:t>sa, percent Q4 to Q4</a:t>
            </a:r>
            <a:endParaRPr lang="en-US" sz="18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200890351249176E-2"/>
          <c:y val="0.1839965231403663"/>
          <c:w val="0.93758246640784648"/>
          <c:h val="0.73415994745020374"/>
        </c:manualLayout>
      </c:layout>
      <c:lineChart>
        <c:grouping val="standard"/>
        <c:varyColors val="0"/>
        <c:ser>
          <c:idx val="0"/>
          <c:order val="0"/>
          <c:spPr>
            <a:ln w="28575" cap="rnd">
              <a:solidFill>
                <a:srgbClr val="002060"/>
              </a:solidFill>
              <a:round/>
            </a:ln>
            <a:effectLst/>
          </c:spPr>
          <c:marker>
            <c:symbol val="none"/>
          </c:marker>
          <c:dPt>
            <c:idx val="6"/>
            <c:marker>
              <c:symbol val="none"/>
            </c:marker>
            <c:bubble3D val="0"/>
            <c:spPr>
              <a:ln w="28575" cap="rnd">
                <a:solidFill>
                  <a:srgbClr val="002060"/>
                </a:solidFill>
                <a:prstDash val="solid"/>
                <a:round/>
              </a:ln>
              <a:effectLst/>
            </c:spPr>
            <c:extLst>
              <c:ext xmlns:c16="http://schemas.microsoft.com/office/drawing/2014/chart" uri="{C3380CC4-5D6E-409C-BE32-E72D297353CC}">
                <c16:uniqueId val="{00000008-7E6C-4A8B-8FB2-805D880F3E1C}"/>
              </c:ext>
            </c:extLst>
          </c:dPt>
          <c:dPt>
            <c:idx val="7"/>
            <c:marker>
              <c:symbol val="none"/>
            </c:marker>
            <c:bubble3D val="0"/>
            <c:spPr>
              <a:ln w="28575" cap="rnd">
                <a:solidFill>
                  <a:srgbClr val="FF0000"/>
                </a:solidFill>
                <a:round/>
              </a:ln>
              <a:effectLst/>
            </c:spPr>
            <c:extLst>
              <c:ext xmlns:c16="http://schemas.microsoft.com/office/drawing/2014/chart" uri="{C3380CC4-5D6E-409C-BE32-E72D297353CC}">
                <c16:uniqueId val="{00000002-4DE1-486A-91C1-F8224B755FC2}"/>
              </c:ext>
            </c:extLst>
          </c:dPt>
          <c:cat>
            <c:numRef>
              <c:f>Sheet1!$A$2:$A$11</c:f>
              <c:numCache>
                <c:formatCode>m/d/yyyy</c:formatCode>
                <c:ptCount val="10"/>
                <c:pt idx="0">
                  <c:v>41274</c:v>
                </c:pt>
                <c:pt idx="1">
                  <c:v>41639</c:v>
                </c:pt>
                <c:pt idx="2">
                  <c:v>42004</c:v>
                </c:pt>
                <c:pt idx="3">
                  <c:v>42369</c:v>
                </c:pt>
                <c:pt idx="4">
                  <c:v>42735</c:v>
                </c:pt>
                <c:pt idx="5">
                  <c:v>43100</c:v>
                </c:pt>
                <c:pt idx="6">
                  <c:v>43465</c:v>
                </c:pt>
                <c:pt idx="7">
                  <c:v>43830</c:v>
                </c:pt>
                <c:pt idx="8">
                  <c:v>44196</c:v>
                </c:pt>
                <c:pt idx="9">
                  <c:v>44561</c:v>
                </c:pt>
              </c:numCache>
            </c:numRef>
          </c:cat>
          <c:val>
            <c:numRef>
              <c:f>Sheet1!$B$2:$B$11</c:f>
              <c:numCache>
                <c:formatCode>General</c:formatCode>
                <c:ptCount val="10"/>
                <c:pt idx="0">
                  <c:v>7.8</c:v>
                </c:pt>
                <c:pt idx="1">
                  <c:v>6.9</c:v>
                </c:pt>
                <c:pt idx="2">
                  <c:v>5.7</c:v>
                </c:pt>
                <c:pt idx="3" formatCode="0.0">
                  <c:v>5</c:v>
                </c:pt>
                <c:pt idx="4">
                  <c:v>4.8</c:v>
                </c:pt>
                <c:pt idx="5">
                  <c:v>4.0999999999999996</c:v>
                </c:pt>
                <c:pt idx="6">
                  <c:v>3.7</c:v>
                </c:pt>
                <c:pt idx="7">
                  <c:v>3.5</c:v>
                </c:pt>
              </c:numCache>
            </c:numRef>
          </c:val>
          <c:smooth val="0"/>
          <c:extLst>
            <c:ext xmlns:c16="http://schemas.microsoft.com/office/drawing/2014/chart" uri="{C3380CC4-5D6E-409C-BE32-E72D297353CC}">
              <c16:uniqueId val="{00000004-7E6C-4A8B-8FB2-805D880F3E1C}"/>
            </c:ext>
          </c:extLst>
        </c:ser>
        <c:ser>
          <c:idx val="1"/>
          <c:order val="1"/>
          <c:spPr>
            <a:ln w="28575" cap="rnd">
              <a:solidFill>
                <a:srgbClr val="FF0000"/>
              </a:solidFill>
              <a:round/>
            </a:ln>
            <a:effectLst/>
          </c:spPr>
          <c:marker>
            <c:symbol val="circle"/>
            <c:size val="5"/>
            <c:spPr>
              <a:solidFill>
                <a:srgbClr val="FFFFFF"/>
              </a:solidFill>
              <a:ln w="47625">
                <a:solidFill>
                  <a:schemeClr val="accent2"/>
                </a:solidFill>
              </a:ln>
              <a:effectLst/>
            </c:spPr>
          </c:marker>
          <c:cat>
            <c:numRef>
              <c:f>Sheet1!$A$2:$A$11</c:f>
              <c:numCache>
                <c:formatCode>m/d/yyyy</c:formatCode>
                <c:ptCount val="10"/>
                <c:pt idx="0">
                  <c:v>41274</c:v>
                </c:pt>
                <c:pt idx="1">
                  <c:v>41639</c:v>
                </c:pt>
                <c:pt idx="2">
                  <c:v>42004</c:v>
                </c:pt>
                <c:pt idx="3">
                  <c:v>42369</c:v>
                </c:pt>
                <c:pt idx="4">
                  <c:v>42735</c:v>
                </c:pt>
                <c:pt idx="5">
                  <c:v>43100</c:v>
                </c:pt>
                <c:pt idx="6">
                  <c:v>43465</c:v>
                </c:pt>
                <c:pt idx="7">
                  <c:v>43830</c:v>
                </c:pt>
                <c:pt idx="8">
                  <c:v>44196</c:v>
                </c:pt>
                <c:pt idx="9">
                  <c:v>44561</c:v>
                </c:pt>
              </c:numCache>
            </c:numRef>
          </c:cat>
          <c:val>
            <c:numRef>
              <c:f>Sheet1!$C$2:$C$11</c:f>
              <c:numCache>
                <c:formatCode>General</c:formatCode>
                <c:ptCount val="10"/>
                <c:pt idx="7">
                  <c:v>3.5</c:v>
                </c:pt>
                <c:pt idx="8">
                  <c:v>3.6</c:v>
                </c:pt>
                <c:pt idx="9">
                  <c:v>3.8</c:v>
                </c:pt>
              </c:numCache>
            </c:numRef>
          </c:val>
          <c:smooth val="0"/>
          <c:extLst>
            <c:ext xmlns:c16="http://schemas.microsoft.com/office/drawing/2014/chart" uri="{C3380CC4-5D6E-409C-BE32-E72D297353CC}">
              <c16:uniqueId val="{00000007-7E6C-4A8B-8FB2-805D880F3E1C}"/>
            </c:ext>
          </c:extLst>
        </c:ser>
        <c:dLbls>
          <c:showLegendKey val="0"/>
          <c:showVal val="0"/>
          <c:showCatName val="0"/>
          <c:showSerName val="0"/>
          <c:showPercent val="0"/>
          <c:showBubbleSize val="0"/>
        </c:dLbls>
        <c:smooth val="0"/>
        <c:axId val="762011440"/>
        <c:axId val="762009480"/>
      </c:lineChart>
      <c:dateAx>
        <c:axId val="762011440"/>
        <c:scaling>
          <c:orientation val="minMax"/>
          <c:max val="44197"/>
          <c:min val="40909"/>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2009480"/>
        <c:crosses val="autoZero"/>
        <c:auto val="1"/>
        <c:lblOffset val="100"/>
        <c:baseTimeUnit val="years"/>
      </c:dateAx>
      <c:valAx>
        <c:axId val="762009480"/>
        <c:scaling>
          <c:orientation val="minMax"/>
          <c:max val="8.5"/>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2011440"/>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Civilian Unemployment Rate</a:t>
            </a:r>
          </a:p>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percent, seasonally adjusted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solidFill>
                <a:schemeClr val="tx2"/>
              </a:solidFill>
              <a:round/>
            </a:ln>
            <a:effectLst/>
          </c:spPr>
          <c:marker>
            <c:symbol val="none"/>
          </c:marker>
          <c:cat>
            <c:numRef>
              <c:f>Sheet1!$C$12:$C$863</c:f>
              <c:numCache>
                <c:formatCode>yyyymm</c:formatCode>
                <c:ptCount val="852"/>
                <c:pt idx="0">
                  <c:v>43465</c:v>
                </c:pt>
                <c:pt idx="1">
                  <c:v>43434</c:v>
                </c:pt>
                <c:pt idx="2">
                  <c:v>43404</c:v>
                </c:pt>
                <c:pt idx="3">
                  <c:v>43373</c:v>
                </c:pt>
                <c:pt idx="4">
                  <c:v>43343</c:v>
                </c:pt>
                <c:pt idx="5">
                  <c:v>43312</c:v>
                </c:pt>
                <c:pt idx="6">
                  <c:v>43281</c:v>
                </c:pt>
                <c:pt idx="7">
                  <c:v>43251</c:v>
                </c:pt>
                <c:pt idx="8">
                  <c:v>43220</c:v>
                </c:pt>
                <c:pt idx="9">
                  <c:v>43190</c:v>
                </c:pt>
                <c:pt idx="10">
                  <c:v>43159</c:v>
                </c:pt>
                <c:pt idx="11">
                  <c:v>43131</c:v>
                </c:pt>
                <c:pt idx="12">
                  <c:v>43100</c:v>
                </c:pt>
                <c:pt idx="13">
                  <c:v>43069</c:v>
                </c:pt>
                <c:pt idx="14">
                  <c:v>43039</c:v>
                </c:pt>
                <c:pt idx="15">
                  <c:v>43008</c:v>
                </c:pt>
                <c:pt idx="16">
                  <c:v>42978</c:v>
                </c:pt>
                <c:pt idx="17">
                  <c:v>42947</c:v>
                </c:pt>
                <c:pt idx="18">
                  <c:v>42916</c:v>
                </c:pt>
                <c:pt idx="19">
                  <c:v>42886</c:v>
                </c:pt>
                <c:pt idx="20">
                  <c:v>42855</c:v>
                </c:pt>
                <c:pt idx="21">
                  <c:v>42825</c:v>
                </c:pt>
                <c:pt idx="22">
                  <c:v>42794</c:v>
                </c:pt>
                <c:pt idx="23">
                  <c:v>42766</c:v>
                </c:pt>
                <c:pt idx="24">
                  <c:v>42735</c:v>
                </c:pt>
                <c:pt idx="25">
                  <c:v>42704</c:v>
                </c:pt>
                <c:pt idx="26">
                  <c:v>42674</c:v>
                </c:pt>
                <c:pt idx="27">
                  <c:v>42643</c:v>
                </c:pt>
                <c:pt idx="28">
                  <c:v>42613</c:v>
                </c:pt>
                <c:pt idx="29">
                  <c:v>42582</c:v>
                </c:pt>
                <c:pt idx="30">
                  <c:v>42551</c:v>
                </c:pt>
                <c:pt idx="31">
                  <c:v>42521</c:v>
                </c:pt>
                <c:pt idx="32">
                  <c:v>42490</c:v>
                </c:pt>
                <c:pt idx="33">
                  <c:v>42460</c:v>
                </c:pt>
                <c:pt idx="34">
                  <c:v>42429</c:v>
                </c:pt>
                <c:pt idx="35">
                  <c:v>42400</c:v>
                </c:pt>
                <c:pt idx="36">
                  <c:v>42369</c:v>
                </c:pt>
                <c:pt idx="37">
                  <c:v>42338</c:v>
                </c:pt>
                <c:pt idx="38">
                  <c:v>42308</c:v>
                </c:pt>
                <c:pt idx="39">
                  <c:v>42277</c:v>
                </c:pt>
                <c:pt idx="40">
                  <c:v>42247</c:v>
                </c:pt>
                <c:pt idx="41">
                  <c:v>42216</c:v>
                </c:pt>
                <c:pt idx="42">
                  <c:v>42185</c:v>
                </c:pt>
                <c:pt idx="43">
                  <c:v>42155</c:v>
                </c:pt>
                <c:pt idx="44">
                  <c:v>42124</c:v>
                </c:pt>
                <c:pt idx="45">
                  <c:v>42094</c:v>
                </c:pt>
                <c:pt idx="46">
                  <c:v>42063</c:v>
                </c:pt>
                <c:pt idx="47">
                  <c:v>42035</c:v>
                </c:pt>
                <c:pt idx="48">
                  <c:v>42004</c:v>
                </c:pt>
                <c:pt idx="49">
                  <c:v>41973</c:v>
                </c:pt>
                <c:pt idx="50">
                  <c:v>41943</c:v>
                </c:pt>
                <c:pt idx="51">
                  <c:v>41912</c:v>
                </c:pt>
                <c:pt idx="52">
                  <c:v>41882</c:v>
                </c:pt>
                <c:pt idx="53">
                  <c:v>41851</c:v>
                </c:pt>
                <c:pt idx="54">
                  <c:v>41820</c:v>
                </c:pt>
                <c:pt idx="55">
                  <c:v>41790</c:v>
                </c:pt>
                <c:pt idx="56">
                  <c:v>41759</c:v>
                </c:pt>
                <c:pt idx="57">
                  <c:v>41729</c:v>
                </c:pt>
                <c:pt idx="58">
                  <c:v>41698</c:v>
                </c:pt>
                <c:pt idx="59">
                  <c:v>41670</c:v>
                </c:pt>
                <c:pt idx="60">
                  <c:v>41639</c:v>
                </c:pt>
                <c:pt idx="61">
                  <c:v>41608</c:v>
                </c:pt>
                <c:pt idx="62">
                  <c:v>41578</c:v>
                </c:pt>
                <c:pt idx="63">
                  <c:v>41547</c:v>
                </c:pt>
                <c:pt idx="64">
                  <c:v>41517</c:v>
                </c:pt>
                <c:pt idx="65">
                  <c:v>41486</c:v>
                </c:pt>
                <c:pt idx="66">
                  <c:v>41455</c:v>
                </c:pt>
                <c:pt idx="67">
                  <c:v>41425</c:v>
                </c:pt>
                <c:pt idx="68">
                  <c:v>41394</c:v>
                </c:pt>
                <c:pt idx="69">
                  <c:v>41364</c:v>
                </c:pt>
                <c:pt idx="70">
                  <c:v>41333</c:v>
                </c:pt>
                <c:pt idx="71">
                  <c:v>41305</c:v>
                </c:pt>
                <c:pt idx="72">
                  <c:v>41274</c:v>
                </c:pt>
                <c:pt idx="73">
                  <c:v>41243</c:v>
                </c:pt>
                <c:pt idx="74">
                  <c:v>41213</c:v>
                </c:pt>
                <c:pt idx="75">
                  <c:v>41182</c:v>
                </c:pt>
                <c:pt idx="76">
                  <c:v>41152</c:v>
                </c:pt>
                <c:pt idx="77">
                  <c:v>41121</c:v>
                </c:pt>
                <c:pt idx="78">
                  <c:v>41090</c:v>
                </c:pt>
                <c:pt idx="79">
                  <c:v>41060</c:v>
                </c:pt>
                <c:pt idx="80">
                  <c:v>41029</c:v>
                </c:pt>
                <c:pt idx="81">
                  <c:v>40999</c:v>
                </c:pt>
                <c:pt idx="82">
                  <c:v>40968</c:v>
                </c:pt>
                <c:pt idx="83">
                  <c:v>40939</c:v>
                </c:pt>
                <c:pt idx="84">
                  <c:v>40908</c:v>
                </c:pt>
                <c:pt idx="85">
                  <c:v>40877</c:v>
                </c:pt>
                <c:pt idx="86">
                  <c:v>40847</c:v>
                </c:pt>
                <c:pt idx="87">
                  <c:v>40816</c:v>
                </c:pt>
                <c:pt idx="88">
                  <c:v>40786</c:v>
                </c:pt>
                <c:pt idx="89">
                  <c:v>40755</c:v>
                </c:pt>
                <c:pt idx="90">
                  <c:v>40724</c:v>
                </c:pt>
                <c:pt idx="91">
                  <c:v>40694</c:v>
                </c:pt>
                <c:pt idx="92">
                  <c:v>40663</c:v>
                </c:pt>
                <c:pt idx="93">
                  <c:v>40633</c:v>
                </c:pt>
                <c:pt idx="94">
                  <c:v>40602</c:v>
                </c:pt>
                <c:pt idx="95">
                  <c:v>40574</c:v>
                </c:pt>
                <c:pt idx="96">
                  <c:v>40543</c:v>
                </c:pt>
                <c:pt idx="97">
                  <c:v>40512</c:v>
                </c:pt>
                <c:pt idx="98">
                  <c:v>40482</c:v>
                </c:pt>
                <c:pt idx="99">
                  <c:v>40451</c:v>
                </c:pt>
                <c:pt idx="100">
                  <c:v>40421</c:v>
                </c:pt>
                <c:pt idx="101">
                  <c:v>40390</c:v>
                </c:pt>
                <c:pt idx="102">
                  <c:v>40359</c:v>
                </c:pt>
                <c:pt idx="103">
                  <c:v>40329</c:v>
                </c:pt>
                <c:pt idx="104">
                  <c:v>40298</c:v>
                </c:pt>
                <c:pt idx="105">
                  <c:v>40268</c:v>
                </c:pt>
                <c:pt idx="106">
                  <c:v>40237</c:v>
                </c:pt>
                <c:pt idx="107">
                  <c:v>40209</c:v>
                </c:pt>
                <c:pt idx="108">
                  <c:v>40178</c:v>
                </c:pt>
                <c:pt idx="109">
                  <c:v>40147</c:v>
                </c:pt>
                <c:pt idx="110">
                  <c:v>40117</c:v>
                </c:pt>
                <c:pt idx="111">
                  <c:v>40086</c:v>
                </c:pt>
                <c:pt idx="112">
                  <c:v>40056</c:v>
                </c:pt>
                <c:pt idx="113">
                  <c:v>40025</c:v>
                </c:pt>
                <c:pt idx="114">
                  <c:v>39994</c:v>
                </c:pt>
                <c:pt idx="115">
                  <c:v>39964</c:v>
                </c:pt>
                <c:pt idx="116">
                  <c:v>39933</c:v>
                </c:pt>
                <c:pt idx="117">
                  <c:v>39903</c:v>
                </c:pt>
                <c:pt idx="118">
                  <c:v>39872</c:v>
                </c:pt>
                <c:pt idx="119">
                  <c:v>39844</c:v>
                </c:pt>
                <c:pt idx="120">
                  <c:v>39813</c:v>
                </c:pt>
                <c:pt idx="121">
                  <c:v>39782</c:v>
                </c:pt>
                <c:pt idx="122">
                  <c:v>39752</c:v>
                </c:pt>
                <c:pt idx="123">
                  <c:v>39721</c:v>
                </c:pt>
                <c:pt idx="124">
                  <c:v>39691</c:v>
                </c:pt>
                <c:pt idx="125">
                  <c:v>39660</c:v>
                </c:pt>
                <c:pt idx="126">
                  <c:v>39629</c:v>
                </c:pt>
                <c:pt idx="127">
                  <c:v>39599</c:v>
                </c:pt>
                <c:pt idx="128">
                  <c:v>39568</c:v>
                </c:pt>
                <c:pt idx="129">
                  <c:v>39538</c:v>
                </c:pt>
                <c:pt idx="130">
                  <c:v>39507</c:v>
                </c:pt>
                <c:pt idx="131">
                  <c:v>39478</c:v>
                </c:pt>
                <c:pt idx="132">
                  <c:v>39447</c:v>
                </c:pt>
                <c:pt idx="133">
                  <c:v>39416</c:v>
                </c:pt>
                <c:pt idx="134">
                  <c:v>39386</c:v>
                </c:pt>
                <c:pt idx="135">
                  <c:v>39355</c:v>
                </c:pt>
                <c:pt idx="136">
                  <c:v>39325</c:v>
                </c:pt>
                <c:pt idx="137">
                  <c:v>39294</c:v>
                </c:pt>
                <c:pt idx="138">
                  <c:v>39263</c:v>
                </c:pt>
                <c:pt idx="139">
                  <c:v>39233</c:v>
                </c:pt>
                <c:pt idx="140">
                  <c:v>39202</c:v>
                </c:pt>
                <c:pt idx="141">
                  <c:v>39172</c:v>
                </c:pt>
                <c:pt idx="142">
                  <c:v>39141</c:v>
                </c:pt>
                <c:pt idx="143">
                  <c:v>39113</c:v>
                </c:pt>
                <c:pt idx="144">
                  <c:v>39082</c:v>
                </c:pt>
                <c:pt idx="145">
                  <c:v>39051</c:v>
                </c:pt>
                <c:pt idx="146">
                  <c:v>39021</c:v>
                </c:pt>
                <c:pt idx="147">
                  <c:v>38990</c:v>
                </c:pt>
                <c:pt idx="148">
                  <c:v>38960</c:v>
                </c:pt>
                <c:pt idx="149">
                  <c:v>38929</c:v>
                </c:pt>
                <c:pt idx="150">
                  <c:v>38898</c:v>
                </c:pt>
                <c:pt idx="151">
                  <c:v>38868</c:v>
                </c:pt>
                <c:pt idx="152">
                  <c:v>38837</c:v>
                </c:pt>
                <c:pt idx="153">
                  <c:v>38807</c:v>
                </c:pt>
                <c:pt idx="154">
                  <c:v>38776</c:v>
                </c:pt>
                <c:pt idx="155">
                  <c:v>38748</c:v>
                </c:pt>
                <c:pt idx="156">
                  <c:v>38717</c:v>
                </c:pt>
                <c:pt idx="157">
                  <c:v>38686</c:v>
                </c:pt>
                <c:pt idx="158">
                  <c:v>38656</c:v>
                </c:pt>
                <c:pt idx="159">
                  <c:v>38625</c:v>
                </c:pt>
                <c:pt idx="160">
                  <c:v>38595</c:v>
                </c:pt>
                <c:pt idx="161">
                  <c:v>38564</c:v>
                </c:pt>
                <c:pt idx="162">
                  <c:v>38533</c:v>
                </c:pt>
                <c:pt idx="163">
                  <c:v>38503</c:v>
                </c:pt>
                <c:pt idx="164">
                  <c:v>38472</c:v>
                </c:pt>
                <c:pt idx="165">
                  <c:v>38442</c:v>
                </c:pt>
                <c:pt idx="166">
                  <c:v>38411</c:v>
                </c:pt>
                <c:pt idx="167">
                  <c:v>38383</c:v>
                </c:pt>
                <c:pt idx="168">
                  <c:v>38352</c:v>
                </c:pt>
                <c:pt idx="169">
                  <c:v>38321</c:v>
                </c:pt>
                <c:pt idx="170">
                  <c:v>38291</c:v>
                </c:pt>
                <c:pt idx="171">
                  <c:v>38260</c:v>
                </c:pt>
                <c:pt idx="172">
                  <c:v>38230</c:v>
                </c:pt>
                <c:pt idx="173">
                  <c:v>38199</c:v>
                </c:pt>
                <c:pt idx="174">
                  <c:v>38168</c:v>
                </c:pt>
                <c:pt idx="175">
                  <c:v>38138</c:v>
                </c:pt>
                <c:pt idx="176">
                  <c:v>38107</c:v>
                </c:pt>
                <c:pt idx="177">
                  <c:v>38077</c:v>
                </c:pt>
                <c:pt idx="178">
                  <c:v>38046</c:v>
                </c:pt>
                <c:pt idx="179">
                  <c:v>38017</c:v>
                </c:pt>
                <c:pt idx="180">
                  <c:v>37986</c:v>
                </c:pt>
                <c:pt idx="181">
                  <c:v>37955</c:v>
                </c:pt>
                <c:pt idx="182">
                  <c:v>37925</c:v>
                </c:pt>
                <c:pt idx="183">
                  <c:v>37894</c:v>
                </c:pt>
                <c:pt idx="184">
                  <c:v>37864</c:v>
                </c:pt>
                <c:pt idx="185">
                  <c:v>37833</c:v>
                </c:pt>
                <c:pt idx="186">
                  <c:v>37802</c:v>
                </c:pt>
                <c:pt idx="187">
                  <c:v>37772</c:v>
                </c:pt>
                <c:pt idx="188">
                  <c:v>37741</c:v>
                </c:pt>
                <c:pt idx="189">
                  <c:v>37711</c:v>
                </c:pt>
                <c:pt idx="190">
                  <c:v>37680</c:v>
                </c:pt>
                <c:pt idx="191">
                  <c:v>37652</c:v>
                </c:pt>
                <c:pt idx="192">
                  <c:v>37621</c:v>
                </c:pt>
                <c:pt idx="193">
                  <c:v>37590</c:v>
                </c:pt>
                <c:pt idx="194">
                  <c:v>37560</c:v>
                </c:pt>
                <c:pt idx="195">
                  <c:v>37529</c:v>
                </c:pt>
                <c:pt idx="196">
                  <c:v>37499</c:v>
                </c:pt>
                <c:pt idx="197">
                  <c:v>37468</c:v>
                </c:pt>
                <c:pt idx="198">
                  <c:v>37437</c:v>
                </c:pt>
                <c:pt idx="199">
                  <c:v>37407</c:v>
                </c:pt>
                <c:pt idx="200">
                  <c:v>37376</c:v>
                </c:pt>
                <c:pt idx="201">
                  <c:v>37346</c:v>
                </c:pt>
                <c:pt idx="202">
                  <c:v>37315</c:v>
                </c:pt>
                <c:pt idx="203">
                  <c:v>37287</c:v>
                </c:pt>
                <c:pt idx="204">
                  <c:v>37256</c:v>
                </c:pt>
                <c:pt idx="205">
                  <c:v>37225</c:v>
                </c:pt>
                <c:pt idx="206">
                  <c:v>37195</c:v>
                </c:pt>
                <c:pt idx="207">
                  <c:v>37164</c:v>
                </c:pt>
                <c:pt idx="208">
                  <c:v>37134</c:v>
                </c:pt>
                <c:pt idx="209">
                  <c:v>37103</c:v>
                </c:pt>
                <c:pt idx="210">
                  <c:v>37072</c:v>
                </c:pt>
                <c:pt idx="211">
                  <c:v>37042</c:v>
                </c:pt>
                <c:pt idx="212">
                  <c:v>37011</c:v>
                </c:pt>
                <c:pt idx="213">
                  <c:v>36981</c:v>
                </c:pt>
                <c:pt idx="214">
                  <c:v>36950</c:v>
                </c:pt>
                <c:pt idx="215">
                  <c:v>36922</c:v>
                </c:pt>
                <c:pt idx="216">
                  <c:v>36891</c:v>
                </c:pt>
                <c:pt idx="217">
                  <c:v>36860</c:v>
                </c:pt>
                <c:pt idx="218">
                  <c:v>36830</c:v>
                </c:pt>
                <c:pt idx="219">
                  <c:v>36799</c:v>
                </c:pt>
                <c:pt idx="220">
                  <c:v>36769</c:v>
                </c:pt>
                <c:pt idx="221">
                  <c:v>36738</c:v>
                </c:pt>
                <c:pt idx="222">
                  <c:v>36707</c:v>
                </c:pt>
                <c:pt idx="223">
                  <c:v>36677</c:v>
                </c:pt>
                <c:pt idx="224">
                  <c:v>36646</c:v>
                </c:pt>
                <c:pt idx="225">
                  <c:v>36616</c:v>
                </c:pt>
                <c:pt idx="226">
                  <c:v>36585</c:v>
                </c:pt>
                <c:pt idx="227">
                  <c:v>36556</c:v>
                </c:pt>
                <c:pt idx="228">
                  <c:v>36525</c:v>
                </c:pt>
                <c:pt idx="229">
                  <c:v>36494</c:v>
                </c:pt>
                <c:pt idx="230">
                  <c:v>36464</c:v>
                </c:pt>
                <c:pt idx="231">
                  <c:v>36433</c:v>
                </c:pt>
                <c:pt idx="232">
                  <c:v>36403</c:v>
                </c:pt>
                <c:pt idx="233">
                  <c:v>36372</c:v>
                </c:pt>
                <c:pt idx="234">
                  <c:v>36341</c:v>
                </c:pt>
                <c:pt idx="235">
                  <c:v>36311</c:v>
                </c:pt>
                <c:pt idx="236">
                  <c:v>36280</c:v>
                </c:pt>
                <c:pt idx="237">
                  <c:v>36250</c:v>
                </c:pt>
                <c:pt idx="238">
                  <c:v>36219</c:v>
                </c:pt>
                <c:pt idx="239">
                  <c:v>36191</c:v>
                </c:pt>
                <c:pt idx="240">
                  <c:v>36160</c:v>
                </c:pt>
                <c:pt idx="241">
                  <c:v>36129</c:v>
                </c:pt>
                <c:pt idx="242">
                  <c:v>36099</c:v>
                </c:pt>
                <c:pt idx="243">
                  <c:v>36068</c:v>
                </c:pt>
                <c:pt idx="244">
                  <c:v>36038</c:v>
                </c:pt>
                <c:pt idx="245">
                  <c:v>36007</c:v>
                </c:pt>
                <c:pt idx="246">
                  <c:v>35976</c:v>
                </c:pt>
                <c:pt idx="247">
                  <c:v>35946</c:v>
                </c:pt>
                <c:pt idx="248">
                  <c:v>35915</c:v>
                </c:pt>
                <c:pt idx="249">
                  <c:v>35885</c:v>
                </c:pt>
                <c:pt idx="250">
                  <c:v>35854</c:v>
                </c:pt>
                <c:pt idx="251">
                  <c:v>35826</c:v>
                </c:pt>
                <c:pt idx="252">
                  <c:v>35795</c:v>
                </c:pt>
                <c:pt idx="253">
                  <c:v>35764</c:v>
                </c:pt>
                <c:pt idx="254">
                  <c:v>35734</c:v>
                </c:pt>
                <c:pt idx="255">
                  <c:v>35703</c:v>
                </c:pt>
                <c:pt idx="256">
                  <c:v>35673</c:v>
                </c:pt>
                <c:pt idx="257">
                  <c:v>35642</c:v>
                </c:pt>
                <c:pt idx="258">
                  <c:v>35611</c:v>
                </c:pt>
                <c:pt idx="259">
                  <c:v>35581</c:v>
                </c:pt>
                <c:pt idx="260">
                  <c:v>35550</c:v>
                </c:pt>
                <c:pt idx="261">
                  <c:v>35520</c:v>
                </c:pt>
                <c:pt idx="262">
                  <c:v>35489</c:v>
                </c:pt>
                <c:pt idx="263">
                  <c:v>35461</c:v>
                </c:pt>
                <c:pt idx="264">
                  <c:v>35430</c:v>
                </c:pt>
                <c:pt idx="265">
                  <c:v>35399</c:v>
                </c:pt>
                <c:pt idx="266">
                  <c:v>35369</c:v>
                </c:pt>
                <c:pt idx="267">
                  <c:v>35338</c:v>
                </c:pt>
                <c:pt idx="268">
                  <c:v>35308</c:v>
                </c:pt>
                <c:pt idx="269">
                  <c:v>35277</c:v>
                </c:pt>
                <c:pt idx="270">
                  <c:v>35246</c:v>
                </c:pt>
                <c:pt idx="271">
                  <c:v>35216</c:v>
                </c:pt>
                <c:pt idx="272">
                  <c:v>35185</c:v>
                </c:pt>
                <c:pt idx="273">
                  <c:v>35155</c:v>
                </c:pt>
                <c:pt idx="274">
                  <c:v>35124</c:v>
                </c:pt>
                <c:pt idx="275">
                  <c:v>35095</c:v>
                </c:pt>
                <c:pt idx="276">
                  <c:v>35064</c:v>
                </c:pt>
                <c:pt idx="277">
                  <c:v>35033</c:v>
                </c:pt>
                <c:pt idx="278">
                  <c:v>35003</c:v>
                </c:pt>
                <c:pt idx="279">
                  <c:v>34972</c:v>
                </c:pt>
                <c:pt idx="280">
                  <c:v>34942</c:v>
                </c:pt>
                <c:pt idx="281">
                  <c:v>34911</c:v>
                </c:pt>
                <c:pt idx="282">
                  <c:v>34880</c:v>
                </c:pt>
                <c:pt idx="283">
                  <c:v>34850</c:v>
                </c:pt>
                <c:pt idx="284">
                  <c:v>34819</c:v>
                </c:pt>
                <c:pt idx="285">
                  <c:v>34789</c:v>
                </c:pt>
                <c:pt idx="286">
                  <c:v>34758</c:v>
                </c:pt>
                <c:pt idx="287">
                  <c:v>34730</c:v>
                </c:pt>
                <c:pt idx="288">
                  <c:v>34699</c:v>
                </c:pt>
                <c:pt idx="289">
                  <c:v>34668</c:v>
                </c:pt>
                <c:pt idx="290">
                  <c:v>34638</c:v>
                </c:pt>
                <c:pt idx="291">
                  <c:v>34607</c:v>
                </c:pt>
                <c:pt idx="292">
                  <c:v>34577</c:v>
                </c:pt>
                <c:pt idx="293">
                  <c:v>34546</c:v>
                </c:pt>
                <c:pt idx="294">
                  <c:v>34515</c:v>
                </c:pt>
                <c:pt idx="295">
                  <c:v>34485</c:v>
                </c:pt>
                <c:pt idx="296">
                  <c:v>34454</c:v>
                </c:pt>
                <c:pt idx="297">
                  <c:v>34424</c:v>
                </c:pt>
                <c:pt idx="298">
                  <c:v>34393</c:v>
                </c:pt>
                <c:pt idx="299">
                  <c:v>34365</c:v>
                </c:pt>
                <c:pt idx="300">
                  <c:v>34334</c:v>
                </c:pt>
                <c:pt idx="301">
                  <c:v>34303</c:v>
                </c:pt>
                <c:pt idx="302">
                  <c:v>34273</c:v>
                </c:pt>
                <c:pt idx="303">
                  <c:v>34242</c:v>
                </c:pt>
                <c:pt idx="304">
                  <c:v>34212</c:v>
                </c:pt>
                <c:pt idx="305">
                  <c:v>34181</c:v>
                </c:pt>
                <c:pt idx="306">
                  <c:v>34150</c:v>
                </c:pt>
                <c:pt idx="307">
                  <c:v>34120</c:v>
                </c:pt>
                <c:pt idx="308">
                  <c:v>34089</c:v>
                </c:pt>
                <c:pt idx="309">
                  <c:v>34059</c:v>
                </c:pt>
                <c:pt idx="310">
                  <c:v>34028</c:v>
                </c:pt>
                <c:pt idx="311">
                  <c:v>34000</c:v>
                </c:pt>
                <c:pt idx="312">
                  <c:v>33969</c:v>
                </c:pt>
                <c:pt idx="313">
                  <c:v>33938</c:v>
                </c:pt>
                <c:pt idx="314">
                  <c:v>33908</c:v>
                </c:pt>
                <c:pt idx="315">
                  <c:v>33877</c:v>
                </c:pt>
                <c:pt idx="316">
                  <c:v>33847</c:v>
                </c:pt>
                <c:pt idx="317">
                  <c:v>33816</c:v>
                </c:pt>
                <c:pt idx="318">
                  <c:v>33785</c:v>
                </c:pt>
                <c:pt idx="319">
                  <c:v>33755</c:v>
                </c:pt>
                <c:pt idx="320">
                  <c:v>33724</c:v>
                </c:pt>
                <c:pt idx="321">
                  <c:v>33694</c:v>
                </c:pt>
                <c:pt idx="322">
                  <c:v>33663</c:v>
                </c:pt>
                <c:pt idx="323">
                  <c:v>33634</c:v>
                </c:pt>
                <c:pt idx="324">
                  <c:v>33603</c:v>
                </c:pt>
                <c:pt idx="325">
                  <c:v>33572</c:v>
                </c:pt>
                <c:pt idx="326">
                  <c:v>33542</c:v>
                </c:pt>
                <c:pt idx="327">
                  <c:v>33511</c:v>
                </c:pt>
                <c:pt idx="328">
                  <c:v>33481</c:v>
                </c:pt>
                <c:pt idx="329">
                  <c:v>33450</c:v>
                </c:pt>
                <c:pt idx="330">
                  <c:v>33419</c:v>
                </c:pt>
                <c:pt idx="331">
                  <c:v>33389</c:v>
                </c:pt>
                <c:pt idx="332">
                  <c:v>33358</c:v>
                </c:pt>
                <c:pt idx="333">
                  <c:v>33328</c:v>
                </c:pt>
                <c:pt idx="334">
                  <c:v>33297</c:v>
                </c:pt>
                <c:pt idx="335">
                  <c:v>33269</c:v>
                </c:pt>
                <c:pt idx="336">
                  <c:v>33238</c:v>
                </c:pt>
                <c:pt idx="337">
                  <c:v>33207</c:v>
                </c:pt>
                <c:pt idx="338">
                  <c:v>33177</c:v>
                </c:pt>
                <c:pt idx="339">
                  <c:v>33146</c:v>
                </c:pt>
                <c:pt idx="340">
                  <c:v>33116</c:v>
                </c:pt>
                <c:pt idx="341">
                  <c:v>33085</c:v>
                </c:pt>
                <c:pt idx="342">
                  <c:v>33054</c:v>
                </c:pt>
                <c:pt idx="343">
                  <c:v>33024</c:v>
                </c:pt>
                <c:pt idx="344">
                  <c:v>32993</c:v>
                </c:pt>
                <c:pt idx="345">
                  <c:v>32963</c:v>
                </c:pt>
                <c:pt idx="346">
                  <c:v>32932</c:v>
                </c:pt>
                <c:pt idx="347">
                  <c:v>32904</c:v>
                </c:pt>
                <c:pt idx="348">
                  <c:v>32873</c:v>
                </c:pt>
                <c:pt idx="349">
                  <c:v>32842</c:v>
                </c:pt>
                <c:pt idx="350">
                  <c:v>32812</c:v>
                </c:pt>
                <c:pt idx="351">
                  <c:v>32781</c:v>
                </c:pt>
                <c:pt idx="352">
                  <c:v>32751</c:v>
                </c:pt>
                <c:pt idx="353">
                  <c:v>32720</c:v>
                </c:pt>
                <c:pt idx="354">
                  <c:v>32689</c:v>
                </c:pt>
                <c:pt idx="355">
                  <c:v>32659</c:v>
                </c:pt>
                <c:pt idx="356">
                  <c:v>32628</c:v>
                </c:pt>
                <c:pt idx="357">
                  <c:v>32598</c:v>
                </c:pt>
                <c:pt idx="358">
                  <c:v>32567</c:v>
                </c:pt>
                <c:pt idx="359">
                  <c:v>32539</c:v>
                </c:pt>
                <c:pt idx="360">
                  <c:v>32508</c:v>
                </c:pt>
                <c:pt idx="361">
                  <c:v>32477</c:v>
                </c:pt>
                <c:pt idx="362">
                  <c:v>32447</c:v>
                </c:pt>
                <c:pt idx="363">
                  <c:v>32416</c:v>
                </c:pt>
                <c:pt idx="364">
                  <c:v>32386</c:v>
                </c:pt>
                <c:pt idx="365">
                  <c:v>32355</c:v>
                </c:pt>
                <c:pt idx="366">
                  <c:v>32324</c:v>
                </c:pt>
                <c:pt idx="367">
                  <c:v>32294</c:v>
                </c:pt>
                <c:pt idx="368">
                  <c:v>32263</c:v>
                </c:pt>
                <c:pt idx="369">
                  <c:v>32233</c:v>
                </c:pt>
                <c:pt idx="370">
                  <c:v>32202</c:v>
                </c:pt>
                <c:pt idx="371">
                  <c:v>32173</c:v>
                </c:pt>
                <c:pt idx="372">
                  <c:v>32142</c:v>
                </c:pt>
                <c:pt idx="373">
                  <c:v>32111</c:v>
                </c:pt>
                <c:pt idx="374">
                  <c:v>32081</c:v>
                </c:pt>
                <c:pt idx="375">
                  <c:v>32050</c:v>
                </c:pt>
                <c:pt idx="376">
                  <c:v>32020</c:v>
                </c:pt>
                <c:pt idx="377">
                  <c:v>31989</c:v>
                </c:pt>
                <c:pt idx="378">
                  <c:v>31958</c:v>
                </c:pt>
                <c:pt idx="379">
                  <c:v>31928</c:v>
                </c:pt>
                <c:pt idx="380">
                  <c:v>31897</c:v>
                </c:pt>
                <c:pt idx="381">
                  <c:v>31867</c:v>
                </c:pt>
                <c:pt idx="382">
                  <c:v>31836</c:v>
                </c:pt>
                <c:pt idx="383">
                  <c:v>31808</c:v>
                </c:pt>
                <c:pt idx="384">
                  <c:v>31777</c:v>
                </c:pt>
                <c:pt idx="385">
                  <c:v>31746</c:v>
                </c:pt>
                <c:pt idx="386">
                  <c:v>31716</c:v>
                </c:pt>
                <c:pt idx="387">
                  <c:v>31685</c:v>
                </c:pt>
                <c:pt idx="388">
                  <c:v>31655</c:v>
                </c:pt>
                <c:pt idx="389">
                  <c:v>31624</c:v>
                </c:pt>
                <c:pt idx="390">
                  <c:v>31593</c:v>
                </c:pt>
                <c:pt idx="391">
                  <c:v>31563</c:v>
                </c:pt>
                <c:pt idx="392">
                  <c:v>31532</c:v>
                </c:pt>
                <c:pt idx="393">
                  <c:v>31502</c:v>
                </c:pt>
                <c:pt idx="394">
                  <c:v>31471</c:v>
                </c:pt>
                <c:pt idx="395">
                  <c:v>31443</c:v>
                </c:pt>
                <c:pt idx="396">
                  <c:v>31412</c:v>
                </c:pt>
                <c:pt idx="397">
                  <c:v>31381</c:v>
                </c:pt>
                <c:pt idx="398">
                  <c:v>31351</c:v>
                </c:pt>
                <c:pt idx="399">
                  <c:v>31320</c:v>
                </c:pt>
                <c:pt idx="400">
                  <c:v>31290</c:v>
                </c:pt>
                <c:pt idx="401">
                  <c:v>31259</c:v>
                </c:pt>
                <c:pt idx="402">
                  <c:v>31228</c:v>
                </c:pt>
                <c:pt idx="403">
                  <c:v>31198</c:v>
                </c:pt>
                <c:pt idx="404">
                  <c:v>31167</c:v>
                </c:pt>
                <c:pt idx="405">
                  <c:v>31137</c:v>
                </c:pt>
                <c:pt idx="406">
                  <c:v>31106</c:v>
                </c:pt>
                <c:pt idx="407">
                  <c:v>31078</c:v>
                </c:pt>
                <c:pt idx="408">
                  <c:v>31047</c:v>
                </c:pt>
                <c:pt idx="409">
                  <c:v>31016</c:v>
                </c:pt>
                <c:pt idx="410">
                  <c:v>30986</c:v>
                </c:pt>
                <c:pt idx="411">
                  <c:v>30955</c:v>
                </c:pt>
                <c:pt idx="412">
                  <c:v>30925</c:v>
                </c:pt>
                <c:pt idx="413">
                  <c:v>30894</c:v>
                </c:pt>
                <c:pt idx="414">
                  <c:v>30863</c:v>
                </c:pt>
                <c:pt idx="415">
                  <c:v>30833</c:v>
                </c:pt>
                <c:pt idx="416">
                  <c:v>30802</c:v>
                </c:pt>
                <c:pt idx="417">
                  <c:v>30772</c:v>
                </c:pt>
                <c:pt idx="418">
                  <c:v>30741</c:v>
                </c:pt>
                <c:pt idx="419">
                  <c:v>30712</c:v>
                </c:pt>
                <c:pt idx="420">
                  <c:v>30681</c:v>
                </c:pt>
                <c:pt idx="421">
                  <c:v>30650</c:v>
                </c:pt>
                <c:pt idx="422">
                  <c:v>30620</c:v>
                </c:pt>
                <c:pt idx="423">
                  <c:v>30589</c:v>
                </c:pt>
                <c:pt idx="424">
                  <c:v>30559</c:v>
                </c:pt>
                <c:pt idx="425">
                  <c:v>30528</c:v>
                </c:pt>
                <c:pt idx="426">
                  <c:v>30497</c:v>
                </c:pt>
                <c:pt idx="427">
                  <c:v>30467</c:v>
                </c:pt>
                <c:pt idx="428">
                  <c:v>30436</c:v>
                </c:pt>
                <c:pt idx="429">
                  <c:v>30406</c:v>
                </c:pt>
                <c:pt idx="430">
                  <c:v>30375</c:v>
                </c:pt>
                <c:pt idx="431">
                  <c:v>30347</c:v>
                </c:pt>
                <c:pt idx="432">
                  <c:v>30316</c:v>
                </c:pt>
                <c:pt idx="433">
                  <c:v>30285</c:v>
                </c:pt>
                <c:pt idx="434">
                  <c:v>30255</c:v>
                </c:pt>
                <c:pt idx="435">
                  <c:v>30224</c:v>
                </c:pt>
                <c:pt idx="436">
                  <c:v>30194</c:v>
                </c:pt>
                <c:pt idx="437">
                  <c:v>30163</c:v>
                </c:pt>
                <c:pt idx="438">
                  <c:v>30132</c:v>
                </c:pt>
                <c:pt idx="439">
                  <c:v>30102</c:v>
                </c:pt>
                <c:pt idx="440">
                  <c:v>30071</c:v>
                </c:pt>
                <c:pt idx="441">
                  <c:v>30041</c:v>
                </c:pt>
                <c:pt idx="442">
                  <c:v>30010</c:v>
                </c:pt>
                <c:pt idx="443">
                  <c:v>29982</c:v>
                </c:pt>
                <c:pt idx="444">
                  <c:v>29951</c:v>
                </c:pt>
                <c:pt idx="445">
                  <c:v>29920</c:v>
                </c:pt>
                <c:pt idx="446">
                  <c:v>29890</c:v>
                </c:pt>
                <c:pt idx="447">
                  <c:v>29859</c:v>
                </c:pt>
                <c:pt idx="448">
                  <c:v>29829</c:v>
                </c:pt>
                <c:pt idx="449">
                  <c:v>29798</c:v>
                </c:pt>
                <c:pt idx="450">
                  <c:v>29767</c:v>
                </c:pt>
                <c:pt idx="451">
                  <c:v>29737</c:v>
                </c:pt>
                <c:pt idx="452">
                  <c:v>29706</c:v>
                </c:pt>
                <c:pt idx="453">
                  <c:v>29676</c:v>
                </c:pt>
                <c:pt idx="454">
                  <c:v>29645</c:v>
                </c:pt>
                <c:pt idx="455">
                  <c:v>29617</c:v>
                </c:pt>
                <c:pt idx="456">
                  <c:v>29586</c:v>
                </c:pt>
                <c:pt idx="457">
                  <c:v>29555</c:v>
                </c:pt>
                <c:pt idx="458">
                  <c:v>29525</c:v>
                </c:pt>
                <c:pt idx="459">
                  <c:v>29494</c:v>
                </c:pt>
                <c:pt idx="460">
                  <c:v>29464</c:v>
                </c:pt>
                <c:pt idx="461">
                  <c:v>29433</c:v>
                </c:pt>
                <c:pt idx="462">
                  <c:v>29402</c:v>
                </c:pt>
                <c:pt idx="463">
                  <c:v>29372</c:v>
                </c:pt>
                <c:pt idx="464">
                  <c:v>29341</c:v>
                </c:pt>
                <c:pt idx="465">
                  <c:v>29311</c:v>
                </c:pt>
                <c:pt idx="466">
                  <c:v>29280</c:v>
                </c:pt>
                <c:pt idx="467">
                  <c:v>29251</c:v>
                </c:pt>
                <c:pt idx="468">
                  <c:v>29220</c:v>
                </c:pt>
                <c:pt idx="469">
                  <c:v>29189</c:v>
                </c:pt>
                <c:pt idx="470">
                  <c:v>29159</c:v>
                </c:pt>
                <c:pt idx="471">
                  <c:v>29128</c:v>
                </c:pt>
                <c:pt idx="472">
                  <c:v>29098</c:v>
                </c:pt>
                <c:pt idx="473">
                  <c:v>29067</c:v>
                </c:pt>
                <c:pt idx="474">
                  <c:v>29036</c:v>
                </c:pt>
                <c:pt idx="475">
                  <c:v>29006</c:v>
                </c:pt>
                <c:pt idx="476">
                  <c:v>28975</c:v>
                </c:pt>
                <c:pt idx="477">
                  <c:v>28945</c:v>
                </c:pt>
                <c:pt idx="478">
                  <c:v>28914</c:v>
                </c:pt>
                <c:pt idx="479">
                  <c:v>28886</c:v>
                </c:pt>
                <c:pt idx="480">
                  <c:v>28855</c:v>
                </c:pt>
                <c:pt idx="481">
                  <c:v>28824</c:v>
                </c:pt>
                <c:pt idx="482">
                  <c:v>28794</c:v>
                </c:pt>
                <c:pt idx="483">
                  <c:v>28763</c:v>
                </c:pt>
                <c:pt idx="484">
                  <c:v>28733</c:v>
                </c:pt>
                <c:pt idx="485">
                  <c:v>28702</c:v>
                </c:pt>
                <c:pt idx="486">
                  <c:v>28671</c:v>
                </c:pt>
                <c:pt idx="487">
                  <c:v>28641</c:v>
                </c:pt>
                <c:pt idx="488">
                  <c:v>28610</c:v>
                </c:pt>
                <c:pt idx="489">
                  <c:v>28580</c:v>
                </c:pt>
                <c:pt idx="490">
                  <c:v>28549</c:v>
                </c:pt>
                <c:pt idx="491">
                  <c:v>28521</c:v>
                </c:pt>
                <c:pt idx="492">
                  <c:v>28490</c:v>
                </c:pt>
                <c:pt idx="493">
                  <c:v>28459</c:v>
                </c:pt>
                <c:pt idx="494">
                  <c:v>28429</c:v>
                </c:pt>
                <c:pt idx="495">
                  <c:v>28398</c:v>
                </c:pt>
                <c:pt idx="496">
                  <c:v>28368</c:v>
                </c:pt>
                <c:pt idx="497">
                  <c:v>28337</c:v>
                </c:pt>
                <c:pt idx="498">
                  <c:v>28306</c:v>
                </c:pt>
                <c:pt idx="499">
                  <c:v>28276</c:v>
                </c:pt>
                <c:pt idx="500">
                  <c:v>28245</c:v>
                </c:pt>
                <c:pt idx="501">
                  <c:v>28215</c:v>
                </c:pt>
                <c:pt idx="502">
                  <c:v>28184</c:v>
                </c:pt>
                <c:pt idx="503">
                  <c:v>28156</c:v>
                </c:pt>
                <c:pt idx="504">
                  <c:v>28125</c:v>
                </c:pt>
                <c:pt idx="505">
                  <c:v>28094</c:v>
                </c:pt>
                <c:pt idx="506">
                  <c:v>28064</c:v>
                </c:pt>
                <c:pt idx="507">
                  <c:v>28033</c:v>
                </c:pt>
                <c:pt idx="508">
                  <c:v>28003</c:v>
                </c:pt>
                <c:pt idx="509">
                  <c:v>27972</c:v>
                </c:pt>
                <c:pt idx="510">
                  <c:v>27941</c:v>
                </c:pt>
                <c:pt idx="511">
                  <c:v>27911</c:v>
                </c:pt>
                <c:pt idx="512">
                  <c:v>27880</c:v>
                </c:pt>
                <c:pt idx="513">
                  <c:v>27850</c:v>
                </c:pt>
                <c:pt idx="514">
                  <c:v>27819</c:v>
                </c:pt>
                <c:pt idx="515">
                  <c:v>27790</c:v>
                </c:pt>
                <c:pt idx="516">
                  <c:v>27759</c:v>
                </c:pt>
                <c:pt idx="517">
                  <c:v>27728</c:v>
                </c:pt>
                <c:pt idx="518">
                  <c:v>27698</c:v>
                </c:pt>
                <c:pt idx="519">
                  <c:v>27667</c:v>
                </c:pt>
                <c:pt idx="520">
                  <c:v>27637</c:v>
                </c:pt>
                <c:pt idx="521">
                  <c:v>27606</c:v>
                </c:pt>
                <c:pt idx="522">
                  <c:v>27575</c:v>
                </c:pt>
                <c:pt idx="523">
                  <c:v>27545</c:v>
                </c:pt>
                <c:pt idx="524">
                  <c:v>27514</c:v>
                </c:pt>
                <c:pt idx="525">
                  <c:v>27484</c:v>
                </c:pt>
                <c:pt idx="526">
                  <c:v>27453</c:v>
                </c:pt>
                <c:pt idx="527">
                  <c:v>27425</c:v>
                </c:pt>
                <c:pt idx="528">
                  <c:v>27394</c:v>
                </c:pt>
                <c:pt idx="529">
                  <c:v>27363</c:v>
                </c:pt>
                <c:pt idx="530">
                  <c:v>27333</c:v>
                </c:pt>
                <c:pt idx="531">
                  <c:v>27302</c:v>
                </c:pt>
                <c:pt idx="532">
                  <c:v>27272</c:v>
                </c:pt>
                <c:pt idx="533">
                  <c:v>27241</c:v>
                </c:pt>
                <c:pt idx="534">
                  <c:v>27210</c:v>
                </c:pt>
                <c:pt idx="535">
                  <c:v>27180</c:v>
                </c:pt>
                <c:pt idx="536">
                  <c:v>27149</c:v>
                </c:pt>
                <c:pt idx="537">
                  <c:v>27119</c:v>
                </c:pt>
                <c:pt idx="538">
                  <c:v>27088</c:v>
                </c:pt>
                <c:pt idx="539">
                  <c:v>27060</c:v>
                </c:pt>
                <c:pt idx="540">
                  <c:v>27029</c:v>
                </c:pt>
                <c:pt idx="541">
                  <c:v>26998</c:v>
                </c:pt>
                <c:pt idx="542">
                  <c:v>26968</c:v>
                </c:pt>
                <c:pt idx="543">
                  <c:v>26937</c:v>
                </c:pt>
                <c:pt idx="544">
                  <c:v>26907</c:v>
                </c:pt>
                <c:pt idx="545">
                  <c:v>26876</c:v>
                </c:pt>
                <c:pt idx="546">
                  <c:v>26845</c:v>
                </c:pt>
                <c:pt idx="547">
                  <c:v>26815</c:v>
                </c:pt>
                <c:pt idx="548">
                  <c:v>26784</c:v>
                </c:pt>
                <c:pt idx="549">
                  <c:v>26754</c:v>
                </c:pt>
                <c:pt idx="550">
                  <c:v>26723</c:v>
                </c:pt>
                <c:pt idx="551">
                  <c:v>26695</c:v>
                </c:pt>
                <c:pt idx="552">
                  <c:v>26664</c:v>
                </c:pt>
                <c:pt idx="553">
                  <c:v>26633</c:v>
                </c:pt>
                <c:pt idx="554">
                  <c:v>26603</c:v>
                </c:pt>
                <c:pt idx="555">
                  <c:v>26572</c:v>
                </c:pt>
                <c:pt idx="556">
                  <c:v>26542</c:v>
                </c:pt>
                <c:pt idx="557">
                  <c:v>26511</c:v>
                </c:pt>
                <c:pt idx="558">
                  <c:v>26480</c:v>
                </c:pt>
                <c:pt idx="559">
                  <c:v>26450</c:v>
                </c:pt>
                <c:pt idx="560">
                  <c:v>26419</c:v>
                </c:pt>
                <c:pt idx="561">
                  <c:v>26389</c:v>
                </c:pt>
                <c:pt idx="562">
                  <c:v>26358</c:v>
                </c:pt>
                <c:pt idx="563">
                  <c:v>26329</c:v>
                </c:pt>
                <c:pt idx="564">
                  <c:v>26298</c:v>
                </c:pt>
                <c:pt idx="565">
                  <c:v>26267</c:v>
                </c:pt>
                <c:pt idx="566">
                  <c:v>26237</c:v>
                </c:pt>
                <c:pt idx="567">
                  <c:v>26206</c:v>
                </c:pt>
                <c:pt idx="568">
                  <c:v>26176</c:v>
                </c:pt>
                <c:pt idx="569">
                  <c:v>26145</c:v>
                </c:pt>
                <c:pt idx="570">
                  <c:v>26114</c:v>
                </c:pt>
                <c:pt idx="571">
                  <c:v>26084</c:v>
                </c:pt>
                <c:pt idx="572">
                  <c:v>26053</c:v>
                </c:pt>
                <c:pt idx="573">
                  <c:v>26023</c:v>
                </c:pt>
                <c:pt idx="574">
                  <c:v>25992</c:v>
                </c:pt>
                <c:pt idx="575">
                  <c:v>25964</c:v>
                </c:pt>
                <c:pt idx="576">
                  <c:v>25933</c:v>
                </c:pt>
                <c:pt idx="577">
                  <c:v>25902</c:v>
                </c:pt>
                <c:pt idx="578">
                  <c:v>25872</c:v>
                </c:pt>
                <c:pt idx="579">
                  <c:v>25841</c:v>
                </c:pt>
                <c:pt idx="580">
                  <c:v>25811</c:v>
                </c:pt>
                <c:pt idx="581">
                  <c:v>25780</c:v>
                </c:pt>
                <c:pt idx="582">
                  <c:v>25749</c:v>
                </c:pt>
                <c:pt idx="583">
                  <c:v>25719</c:v>
                </c:pt>
                <c:pt idx="584">
                  <c:v>25688</c:v>
                </c:pt>
                <c:pt idx="585">
                  <c:v>25658</c:v>
                </c:pt>
                <c:pt idx="586">
                  <c:v>25627</c:v>
                </c:pt>
                <c:pt idx="587">
                  <c:v>25599</c:v>
                </c:pt>
                <c:pt idx="588">
                  <c:v>25568</c:v>
                </c:pt>
                <c:pt idx="589">
                  <c:v>25537</c:v>
                </c:pt>
                <c:pt idx="590">
                  <c:v>25507</c:v>
                </c:pt>
                <c:pt idx="591">
                  <c:v>25476</c:v>
                </c:pt>
                <c:pt idx="592">
                  <c:v>25446</c:v>
                </c:pt>
                <c:pt idx="593">
                  <c:v>25415</c:v>
                </c:pt>
                <c:pt idx="594">
                  <c:v>25384</c:v>
                </c:pt>
                <c:pt idx="595">
                  <c:v>25354</c:v>
                </c:pt>
                <c:pt idx="596">
                  <c:v>25323</c:v>
                </c:pt>
                <c:pt idx="597">
                  <c:v>25293</c:v>
                </c:pt>
                <c:pt idx="598">
                  <c:v>25262</c:v>
                </c:pt>
                <c:pt idx="599">
                  <c:v>25234</c:v>
                </c:pt>
                <c:pt idx="600">
                  <c:v>25203</c:v>
                </c:pt>
                <c:pt idx="601">
                  <c:v>25172</c:v>
                </c:pt>
                <c:pt idx="602">
                  <c:v>25142</c:v>
                </c:pt>
                <c:pt idx="603">
                  <c:v>25111</c:v>
                </c:pt>
                <c:pt idx="604">
                  <c:v>25081</c:v>
                </c:pt>
                <c:pt idx="605">
                  <c:v>25050</c:v>
                </c:pt>
                <c:pt idx="606">
                  <c:v>25019</c:v>
                </c:pt>
                <c:pt idx="607">
                  <c:v>24989</c:v>
                </c:pt>
                <c:pt idx="608">
                  <c:v>24958</c:v>
                </c:pt>
                <c:pt idx="609">
                  <c:v>24928</c:v>
                </c:pt>
                <c:pt idx="610">
                  <c:v>24897</c:v>
                </c:pt>
                <c:pt idx="611">
                  <c:v>24868</c:v>
                </c:pt>
                <c:pt idx="612">
                  <c:v>24837</c:v>
                </c:pt>
                <c:pt idx="613">
                  <c:v>24806</c:v>
                </c:pt>
                <c:pt idx="614">
                  <c:v>24776</c:v>
                </c:pt>
                <c:pt idx="615">
                  <c:v>24745</c:v>
                </c:pt>
                <c:pt idx="616">
                  <c:v>24715</c:v>
                </c:pt>
                <c:pt idx="617">
                  <c:v>24684</c:v>
                </c:pt>
                <c:pt idx="618">
                  <c:v>24653</c:v>
                </c:pt>
                <c:pt idx="619">
                  <c:v>24623</c:v>
                </c:pt>
                <c:pt idx="620">
                  <c:v>24592</c:v>
                </c:pt>
                <c:pt idx="621">
                  <c:v>24562</c:v>
                </c:pt>
                <c:pt idx="622">
                  <c:v>24531</c:v>
                </c:pt>
                <c:pt idx="623">
                  <c:v>24503</c:v>
                </c:pt>
                <c:pt idx="624">
                  <c:v>24472</c:v>
                </c:pt>
                <c:pt idx="625">
                  <c:v>24441</c:v>
                </c:pt>
                <c:pt idx="626">
                  <c:v>24411</c:v>
                </c:pt>
                <c:pt idx="627">
                  <c:v>24380</c:v>
                </c:pt>
                <c:pt idx="628">
                  <c:v>24350</c:v>
                </c:pt>
                <c:pt idx="629">
                  <c:v>24319</c:v>
                </c:pt>
                <c:pt idx="630">
                  <c:v>24288</c:v>
                </c:pt>
                <c:pt idx="631">
                  <c:v>24258</c:v>
                </c:pt>
                <c:pt idx="632">
                  <c:v>24227</c:v>
                </c:pt>
                <c:pt idx="633">
                  <c:v>24197</c:v>
                </c:pt>
                <c:pt idx="634">
                  <c:v>24166</c:v>
                </c:pt>
                <c:pt idx="635">
                  <c:v>24138</c:v>
                </c:pt>
                <c:pt idx="636">
                  <c:v>24107</c:v>
                </c:pt>
                <c:pt idx="637">
                  <c:v>24076</c:v>
                </c:pt>
                <c:pt idx="638">
                  <c:v>24046</c:v>
                </c:pt>
                <c:pt idx="639">
                  <c:v>24015</c:v>
                </c:pt>
                <c:pt idx="640">
                  <c:v>23985</c:v>
                </c:pt>
                <c:pt idx="641">
                  <c:v>23954</c:v>
                </c:pt>
                <c:pt idx="642">
                  <c:v>23923</c:v>
                </c:pt>
                <c:pt idx="643">
                  <c:v>23893</c:v>
                </c:pt>
                <c:pt idx="644">
                  <c:v>23862</c:v>
                </c:pt>
                <c:pt idx="645">
                  <c:v>23832</c:v>
                </c:pt>
                <c:pt idx="646">
                  <c:v>23801</c:v>
                </c:pt>
                <c:pt idx="647">
                  <c:v>23773</c:v>
                </c:pt>
                <c:pt idx="648">
                  <c:v>23742</c:v>
                </c:pt>
                <c:pt idx="649">
                  <c:v>23711</c:v>
                </c:pt>
                <c:pt idx="650">
                  <c:v>23681</c:v>
                </c:pt>
                <c:pt idx="651">
                  <c:v>23650</c:v>
                </c:pt>
                <c:pt idx="652">
                  <c:v>23620</c:v>
                </c:pt>
                <c:pt idx="653">
                  <c:v>23589</c:v>
                </c:pt>
                <c:pt idx="654">
                  <c:v>23558</c:v>
                </c:pt>
                <c:pt idx="655">
                  <c:v>23528</c:v>
                </c:pt>
                <c:pt idx="656">
                  <c:v>23497</c:v>
                </c:pt>
                <c:pt idx="657">
                  <c:v>23467</c:v>
                </c:pt>
                <c:pt idx="658">
                  <c:v>23436</c:v>
                </c:pt>
                <c:pt idx="659">
                  <c:v>23407</c:v>
                </c:pt>
                <c:pt idx="660">
                  <c:v>23376</c:v>
                </c:pt>
                <c:pt idx="661">
                  <c:v>23345</c:v>
                </c:pt>
                <c:pt idx="662">
                  <c:v>23315</c:v>
                </c:pt>
                <c:pt idx="663">
                  <c:v>23284</c:v>
                </c:pt>
                <c:pt idx="664">
                  <c:v>23254</c:v>
                </c:pt>
                <c:pt idx="665">
                  <c:v>23223</c:v>
                </c:pt>
                <c:pt idx="666">
                  <c:v>23192</c:v>
                </c:pt>
                <c:pt idx="667">
                  <c:v>23162</c:v>
                </c:pt>
                <c:pt idx="668">
                  <c:v>23131</c:v>
                </c:pt>
                <c:pt idx="669">
                  <c:v>23101</c:v>
                </c:pt>
                <c:pt idx="670">
                  <c:v>23070</c:v>
                </c:pt>
                <c:pt idx="671">
                  <c:v>23042</c:v>
                </c:pt>
                <c:pt idx="672">
                  <c:v>23011</c:v>
                </c:pt>
                <c:pt idx="673">
                  <c:v>22980</c:v>
                </c:pt>
                <c:pt idx="674">
                  <c:v>22950</c:v>
                </c:pt>
                <c:pt idx="675">
                  <c:v>22919</c:v>
                </c:pt>
                <c:pt idx="676">
                  <c:v>22889</c:v>
                </c:pt>
                <c:pt idx="677">
                  <c:v>22858</c:v>
                </c:pt>
                <c:pt idx="678">
                  <c:v>22827</c:v>
                </c:pt>
                <c:pt idx="679">
                  <c:v>22797</c:v>
                </c:pt>
                <c:pt idx="680">
                  <c:v>22766</c:v>
                </c:pt>
                <c:pt idx="681">
                  <c:v>22736</c:v>
                </c:pt>
                <c:pt idx="682">
                  <c:v>22705</c:v>
                </c:pt>
                <c:pt idx="683">
                  <c:v>22677</c:v>
                </c:pt>
                <c:pt idx="684">
                  <c:v>22646</c:v>
                </c:pt>
                <c:pt idx="685">
                  <c:v>22615</c:v>
                </c:pt>
                <c:pt idx="686">
                  <c:v>22585</c:v>
                </c:pt>
                <c:pt idx="687">
                  <c:v>22554</c:v>
                </c:pt>
                <c:pt idx="688">
                  <c:v>22524</c:v>
                </c:pt>
                <c:pt idx="689">
                  <c:v>22493</c:v>
                </c:pt>
                <c:pt idx="690">
                  <c:v>22462</c:v>
                </c:pt>
                <c:pt idx="691">
                  <c:v>22432</c:v>
                </c:pt>
                <c:pt idx="692">
                  <c:v>22401</c:v>
                </c:pt>
                <c:pt idx="693">
                  <c:v>22371</c:v>
                </c:pt>
                <c:pt idx="694">
                  <c:v>22340</c:v>
                </c:pt>
                <c:pt idx="695">
                  <c:v>22312</c:v>
                </c:pt>
                <c:pt idx="696">
                  <c:v>22281</c:v>
                </c:pt>
                <c:pt idx="697">
                  <c:v>22250</c:v>
                </c:pt>
                <c:pt idx="698">
                  <c:v>22220</c:v>
                </c:pt>
                <c:pt idx="699">
                  <c:v>22189</c:v>
                </c:pt>
                <c:pt idx="700">
                  <c:v>22159</c:v>
                </c:pt>
                <c:pt idx="701">
                  <c:v>22128</c:v>
                </c:pt>
                <c:pt idx="702">
                  <c:v>22097</c:v>
                </c:pt>
                <c:pt idx="703">
                  <c:v>22067</c:v>
                </c:pt>
                <c:pt idx="704">
                  <c:v>22036</c:v>
                </c:pt>
                <c:pt idx="705">
                  <c:v>22006</c:v>
                </c:pt>
                <c:pt idx="706">
                  <c:v>21975</c:v>
                </c:pt>
                <c:pt idx="707">
                  <c:v>21946</c:v>
                </c:pt>
                <c:pt idx="708">
                  <c:v>21915</c:v>
                </c:pt>
                <c:pt idx="709">
                  <c:v>21884</c:v>
                </c:pt>
                <c:pt idx="710">
                  <c:v>21854</c:v>
                </c:pt>
                <c:pt idx="711">
                  <c:v>21823</c:v>
                </c:pt>
                <c:pt idx="712">
                  <c:v>21793</c:v>
                </c:pt>
                <c:pt idx="713">
                  <c:v>21762</c:v>
                </c:pt>
                <c:pt idx="714">
                  <c:v>21731</c:v>
                </c:pt>
                <c:pt idx="715">
                  <c:v>21701</c:v>
                </c:pt>
                <c:pt idx="716">
                  <c:v>21670</c:v>
                </c:pt>
                <c:pt idx="717">
                  <c:v>21640</c:v>
                </c:pt>
                <c:pt idx="718">
                  <c:v>21609</c:v>
                </c:pt>
                <c:pt idx="719">
                  <c:v>21581</c:v>
                </c:pt>
                <c:pt idx="720">
                  <c:v>21550</c:v>
                </c:pt>
                <c:pt idx="721">
                  <c:v>21519</c:v>
                </c:pt>
                <c:pt idx="722">
                  <c:v>21489</c:v>
                </c:pt>
                <c:pt idx="723">
                  <c:v>21458</c:v>
                </c:pt>
                <c:pt idx="724">
                  <c:v>21428</c:v>
                </c:pt>
                <c:pt idx="725">
                  <c:v>21397</c:v>
                </c:pt>
                <c:pt idx="726">
                  <c:v>21366</c:v>
                </c:pt>
                <c:pt idx="727">
                  <c:v>21336</c:v>
                </c:pt>
                <c:pt idx="728">
                  <c:v>21305</c:v>
                </c:pt>
                <c:pt idx="729">
                  <c:v>21275</c:v>
                </c:pt>
                <c:pt idx="730">
                  <c:v>21244</c:v>
                </c:pt>
                <c:pt idx="731">
                  <c:v>21216</c:v>
                </c:pt>
                <c:pt idx="732">
                  <c:v>21185</c:v>
                </c:pt>
                <c:pt idx="733">
                  <c:v>21154</c:v>
                </c:pt>
                <c:pt idx="734">
                  <c:v>21124</c:v>
                </c:pt>
                <c:pt idx="735">
                  <c:v>21093</c:v>
                </c:pt>
                <c:pt idx="736">
                  <c:v>21063</c:v>
                </c:pt>
                <c:pt idx="737">
                  <c:v>21032</c:v>
                </c:pt>
                <c:pt idx="738">
                  <c:v>21001</c:v>
                </c:pt>
                <c:pt idx="739">
                  <c:v>20971</c:v>
                </c:pt>
                <c:pt idx="740">
                  <c:v>20940</c:v>
                </c:pt>
                <c:pt idx="741">
                  <c:v>20910</c:v>
                </c:pt>
                <c:pt idx="742">
                  <c:v>20879</c:v>
                </c:pt>
                <c:pt idx="743">
                  <c:v>20851</c:v>
                </c:pt>
                <c:pt idx="744">
                  <c:v>20820</c:v>
                </c:pt>
                <c:pt idx="745">
                  <c:v>20789</c:v>
                </c:pt>
                <c:pt idx="746">
                  <c:v>20759</c:v>
                </c:pt>
                <c:pt idx="747">
                  <c:v>20728</c:v>
                </c:pt>
                <c:pt idx="748">
                  <c:v>20698</c:v>
                </c:pt>
                <c:pt idx="749">
                  <c:v>20667</c:v>
                </c:pt>
                <c:pt idx="750">
                  <c:v>20636</c:v>
                </c:pt>
                <c:pt idx="751">
                  <c:v>20606</c:v>
                </c:pt>
                <c:pt idx="752">
                  <c:v>20575</c:v>
                </c:pt>
                <c:pt idx="753">
                  <c:v>20545</c:v>
                </c:pt>
                <c:pt idx="754">
                  <c:v>20514</c:v>
                </c:pt>
                <c:pt idx="755">
                  <c:v>20485</c:v>
                </c:pt>
                <c:pt idx="756">
                  <c:v>20454</c:v>
                </c:pt>
                <c:pt idx="757">
                  <c:v>20423</c:v>
                </c:pt>
                <c:pt idx="758">
                  <c:v>20393</c:v>
                </c:pt>
                <c:pt idx="759">
                  <c:v>20362</c:v>
                </c:pt>
                <c:pt idx="760">
                  <c:v>20332</c:v>
                </c:pt>
                <c:pt idx="761">
                  <c:v>20301</c:v>
                </c:pt>
                <c:pt idx="762">
                  <c:v>20270</c:v>
                </c:pt>
                <c:pt idx="763">
                  <c:v>20240</c:v>
                </c:pt>
                <c:pt idx="764">
                  <c:v>20209</c:v>
                </c:pt>
                <c:pt idx="765">
                  <c:v>20179</c:v>
                </c:pt>
                <c:pt idx="766">
                  <c:v>20148</c:v>
                </c:pt>
                <c:pt idx="767">
                  <c:v>20120</c:v>
                </c:pt>
                <c:pt idx="768">
                  <c:v>20089</c:v>
                </c:pt>
                <c:pt idx="769">
                  <c:v>20058</c:v>
                </c:pt>
                <c:pt idx="770">
                  <c:v>20028</c:v>
                </c:pt>
                <c:pt idx="771">
                  <c:v>19997</c:v>
                </c:pt>
                <c:pt idx="772">
                  <c:v>19967</c:v>
                </c:pt>
                <c:pt idx="773">
                  <c:v>19936</c:v>
                </c:pt>
                <c:pt idx="774">
                  <c:v>19905</c:v>
                </c:pt>
                <c:pt idx="775">
                  <c:v>19875</c:v>
                </c:pt>
                <c:pt idx="776">
                  <c:v>19844</c:v>
                </c:pt>
                <c:pt idx="777">
                  <c:v>19814</c:v>
                </c:pt>
                <c:pt idx="778">
                  <c:v>19783</c:v>
                </c:pt>
                <c:pt idx="779">
                  <c:v>19755</c:v>
                </c:pt>
                <c:pt idx="780">
                  <c:v>19724</c:v>
                </c:pt>
                <c:pt idx="781">
                  <c:v>19693</c:v>
                </c:pt>
                <c:pt idx="782">
                  <c:v>19663</c:v>
                </c:pt>
                <c:pt idx="783">
                  <c:v>19632</c:v>
                </c:pt>
                <c:pt idx="784">
                  <c:v>19602</c:v>
                </c:pt>
                <c:pt idx="785">
                  <c:v>19571</c:v>
                </c:pt>
                <c:pt idx="786">
                  <c:v>19540</c:v>
                </c:pt>
                <c:pt idx="787">
                  <c:v>19510</c:v>
                </c:pt>
                <c:pt idx="788">
                  <c:v>19479</c:v>
                </c:pt>
                <c:pt idx="789">
                  <c:v>19449</c:v>
                </c:pt>
                <c:pt idx="790">
                  <c:v>19418</c:v>
                </c:pt>
                <c:pt idx="791">
                  <c:v>19390</c:v>
                </c:pt>
                <c:pt idx="792">
                  <c:v>19359</c:v>
                </c:pt>
                <c:pt idx="793">
                  <c:v>19328</c:v>
                </c:pt>
                <c:pt idx="794">
                  <c:v>19298</c:v>
                </c:pt>
                <c:pt idx="795">
                  <c:v>19267</c:v>
                </c:pt>
                <c:pt idx="796">
                  <c:v>19237</c:v>
                </c:pt>
                <c:pt idx="797">
                  <c:v>19206</c:v>
                </c:pt>
                <c:pt idx="798">
                  <c:v>19175</c:v>
                </c:pt>
                <c:pt idx="799">
                  <c:v>19145</c:v>
                </c:pt>
                <c:pt idx="800">
                  <c:v>19114</c:v>
                </c:pt>
                <c:pt idx="801">
                  <c:v>19084</c:v>
                </c:pt>
                <c:pt idx="802">
                  <c:v>19053</c:v>
                </c:pt>
                <c:pt idx="803">
                  <c:v>19024</c:v>
                </c:pt>
                <c:pt idx="804">
                  <c:v>18993</c:v>
                </c:pt>
                <c:pt idx="805">
                  <c:v>18962</c:v>
                </c:pt>
                <c:pt idx="806">
                  <c:v>18932</c:v>
                </c:pt>
                <c:pt idx="807">
                  <c:v>18901</c:v>
                </c:pt>
                <c:pt idx="808">
                  <c:v>18871</c:v>
                </c:pt>
                <c:pt idx="809">
                  <c:v>18840</c:v>
                </c:pt>
                <c:pt idx="810">
                  <c:v>18809</c:v>
                </c:pt>
                <c:pt idx="811">
                  <c:v>18779</c:v>
                </c:pt>
                <c:pt idx="812">
                  <c:v>18748</c:v>
                </c:pt>
                <c:pt idx="813">
                  <c:v>18718</c:v>
                </c:pt>
                <c:pt idx="814">
                  <c:v>18687</c:v>
                </c:pt>
                <c:pt idx="815">
                  <c:v>18659</c:v>
                </c:pt>
                <c:pt idx="816">
                  <c:v>18628</c:v>
                </c:pt>
                <c:pt idx="817">
                  <c:v>18597</c:v>
                </c:pt>
                <c:pt idx="818">
                  <c:v>18567</c:v>
                </c:pt>
                <c:pt idx="819">
                  <c:v>18536</c:v>
                </c:pt>
                <c:pt idx="820">
                  <c:v>18506</c:v>
                </c:pt>
                <c:pt idx="821">
                  <c:v>18475</c:v>
                </c:pt>
                <c:pt idx="822">
                  <c:v>18444</c:v>
                </c:pt>
                <c:pt idx="823">
                  <c:v>18414</c:v>
                </c:pt>
                <c:pt idx="824">
                  <c:v>18383</c:v>
                </c:pt>
                <c:pt idx="825">
                  <c:v>18353</c:v>
                </c:pt>
                <c:pt idx="826">
                  <c:v>18322</c:v>
                </c:pt>
                <c:pt idx="827">
                  <c:v>18294</c:v>
                </c:pt>
                <c:pt idx="828">
                  <c:v>18263</c:v>
                </c:pt>
                <c:pt idx="829">
                  <c:v>18232</c:v>
                </c:pt>
                <c:pt idx="830">
                  <c:v>18202</c:v>
                </c:pt>
                <c:pt idx="831">
                  <c:v>18171</c:v>
                </c:pt>
                <c:pt idx="832">
                  <c:v>18141</c:v>
                </c:pt>
                <c:pt idx="833">
                  <c:v>18110</c:v>
                </c:pt>
                <c:pt idx="834">
                  <c:v>18079</c:v>
                </c:pt>
                <c:pt idx="835">
                  <c:v>18049</c:v>
                </c:pt>
                <c:pt idx="836">
                  <c:v>18018</c:v>
                </c:pt>
                <c:pt idx="837">
                  <c:v>17988</c:v>
                </c:pt>
                <c:pt idx="838">
                  <c:v>17957</c:v>
                </c:pt>
                <c:pt idx="839">
                  <c:v>17929</c:v>
                </c:pt>
                <c:pt idx="840">
                  <c:v>17898</c:v>
                </c:pt>
                <c:pt idx="841">
                  <c:v>17867</c:v>
                </c:pt>
                <c:pt idx="842">
                  <c:v>17837</c:v>
                </c:pt>
                <c:pt idx="843">
                  <c:v>17806</c:v>
                </c:pt>
                <c:pt idx="844">
                  <c:v>17776</c:v>
                </c:pt>
                <c:pt idx="845">
                  <c:v>17745</c:v>
                </c:pt>
                <c:pt idx="846">
                  <c:v>17714</c:v>
                </c:pt>
                <c:pt idx="847">
                  <c:v>17684</c:v>
                </c:pt>
                <c:pt idx="848">
                  <c:v>17653</c:v>
                </c:pt>
                <c:pt idx="849">
                  <c:v>17623</c:v>
                </c:pt>
                <c:pt idx="850">
                  <c:v>17592</c:v>
                </c:pt>
                <c:pt idx="851">
                  <c:v>17563</c:v>
                </c:pt>
              </c:numCache>
            </c:numRef>
          </c:cat>
          <c:val>
            <c:numRef>
              <c:f>Sheet1!$D$12:$D$863</c:f>
              <c:numCache>
                <c:formatCode>0.0</c:formatCode>
                <c:ptCount val="852"/>
                <c:pt idx="0">
                  <c:v>3.9</c:v>
                </c:pt>
                <c:pt idx="1">
                  <c:v>3.7</c:v>
                </c:pt>
                <c:pt idx="2">
                  <c:v>3.8</c:v>
                </c:pt>
                <c:pt idx="3">
                  <c:v>3.7</c:v>
                </c:pt>
                <c:pt idx="4">
                  <c:v>3.8</c:v>
                </c:pt>
                <c:pt idx="5">
                  <c:v>3.9</c:v>
                </c:pt>
                <c:pt idx="6">
                  <c:v>4</c:v>
                </c:pt>
                <c:pt idx="7">
                  <c:v>3.8</c:v>
                </c:pt>
                <c:pt idx="8">
                  <c:v>3.9</c:v>
                </c:pt>
                <c:pt idx="9">
                  <c:v>4</c:v>
                </c:pt>
                <c:pt idx="10">
                  <c:v>4.0999999999999996</c:v>
                </c:pt>
                <c:pt idx="11">
                  <c:v>4.0999999999999996</c:v>
                </c:pt>
                <c:pt idx="12">
                  <c:v>4.0999999999999996</c:v>
                </c:pt>
                <c:pt idx="13">
                  <c:v>4.2</c:v>
                </c:pt>
                <c:pt idx="14">
                  <c:v>4.0999999999999996</c:v>
                </c:pt>
                <c:pt idx="15">
                  <c:v>4.2</c:v>
                </c:pt>
                <c:pt idx="16">
                  <c:v>4.4000000000000004</c:v>
                </c:pt>
                <c:pt idx="17">
                  <c:v>4.3</c:v>
                </c:pt>
                <c:pt idx="18">
                  <c:v>4.3</c:v>
                </c:pt>
                <c:pt idx="19">
                  <c:v>4.4000000000000004</c:v>
                </c:pt>
                <c:pt idx="20">
                  <c:v>4.4000000000000004</c:v>
                </c:pt>
                <c:pt idx="21">
                  <c:v>4.4000000000000004</c:v>
                </c:pt>
                <c:pt idx="22">
                  <c:v>4.7</c:v>
                </c:pt>
                <c:pt idx="23">
                  <c:v>4.7</c:v>
                </c:pt>
                <c:pt idx="24">
                  <c:v>4.7</c:v>
                </c:pt>
                <c:pt idx="25">
                  <c:v>4.7</c:v>
                </c:pt>
                <c:pt idx="26">
                  <c:v>4.9000000000000004</c:v>
                </c:pt>
                <c:pt idx="27">
                  <c:v>5</c:v>
                </c:pt>
                <c:pt idx="28">
                  <c:v>4.9000000000000004</c:v>
                </c:pt>
                <c:pt idx="29">
                  <c:v>4.8</c:v>
                </c:pt>
                <c:pt idx="30">
                  <c:v>4.9000000000000004</c:v>
                </c:pt>
                <c:pt idx="31">
                  <c:v>4.8</c:v>
                </c:pt>
                <c:pt idx="32">
                  <c:v>5</c:v>
                </c:pt>
                <c:pt idx="33">
                  <c:v>5</c:v>
                </c:pt>
                <c:pt idx="34">
                  <c:v>4.9000000000000004</c:v>
                </c:pt>
                <c:pt idx="35">
                  <c:v>4.9000000000000004</c:v>
                </c:pt>
                <c:pt idx="36">
                  <c:v>5</c:v>
                </c:pt>
                <c:pt idx="37">
                  <c:v>5.0999999999999996</c:v>
                </c:pt>
                <c:pt idx="38">
                  <c:v>5</c:v>
                </c:pt>
                <c:pt idx="39">
                  <c:v>5</c:v>
                </c:pt>
                <c:pt idx="40">
                  <c:v>5.0999999999999996</c:v>
                </c:pt>
                <c:pt idx="41">
                  <c:v>5.2</c:v>
                </c:pt>
                <c:pt idx="42">
                  <c:v>5.3</c:v>
                </c:pt>
                <c:pt idx="43">
                  <c:v>5.6</c:v>
                </c:pt>
                <c:pt idx="44">
                  <c:v>5.4</c:v>
                </c:pt>
                <c:pt idx="45">
                  <c:v>5.4</c:v>
                </c:pt>
                <c:pt idx="46">
                  <c:v>5.5</c:v>
                </c:pt>
                <c:pt idx="47">
                  <c:v>5.7</c:v>
                </c:pt>
                <c:pt idx="48">
                  <c:v>5.6</c:v>
                </c:pt>
                <c:pt idx="49">
                  <c:v>5.8</c:v>
                </c:pt>
                <c:pt idx="50">
                  <c:v>5.7</c:v>
                </c:pt>
                <c:pt idx="51">
                  <c:v>5.9</c:v>
                </c:pt>
                <c:pt idx="52">
                  <c:v>6.1</c:v>
                </c:pt>
                <c:pt idx="53">
                  <c:v>6.2</c:v>
                </c:pt>
                <c:pt idx="54">
                  <c:v>6.1</c:v>
                </c:pt>
                <c:pt idx="55">
                  <c:v>6.3</c:v>
                </c:pt>
                <c:pt idx="56">
                  <c:v>6.2</c:v>
                </c:pt>
                <c:pt idx="57">
                  <c:v>6.7</c:v>
                </c:pt>
                <c:pt idx="58">
                  <c:v>6.7</c:v>
                </c:pt>
                <c:pt idx="59">
                  <c:v>6.6</c:v>
                </c:pt>
                <c:pt idx="60">
                  <c:v>6.7</c:v>
                </c:pt>
                <c:pt idx="61">
                  <c:v>6.9</c:v>
                </c:pt>
                <c:pt idx="62">
                  <c:v>7.2</c:v>
                </c:pt>
                <c:pt idx="63">
                  <c:v>7.2</c:v>
                </c:pt>
                <c:pt idx="64">
                  <c:v>7.2</c:v>
                </c:pt>
                <c:pt idx="65">
                  <c:v>7.3</c:v>
                </c:pt>
                <c:pt idx="66">
                  <c:v>7.5</c:v>
                </c:pt>
                <c:pt idx="67">
                  <c:v>7.5</c:v>
                </c:pt>
                <c:pt idx="68">
                  <c:v>7.6</c:v>
                </c:pt>
                <c:pt idx="69">
                  <c:v>7.5</c:v>
                </c:pt>
                <c:pt idx="70">
                  <c:v>7.7</c:v>
                </c:pt>
                <c:pt idx="71">
                  <c:v>8</c:v>
                </c:pt>
                <c:pt idx="72">
                  <c:v>7.9</c:v>
                </c:pt>
                <c:pt idx="73">
                  <c:v>7.7</c:v>
                </c:pt>
                <c:pt idx="74">
                  <c:v>7.8</c:v>
                </c:pt>
                <c:pt idx="75">
                  <c:v>7.8</c:v>
                </c:pt>
                <c:pt idx="76">
                  <c:v>8.1</c:v>
                </c:pt>
                <c:pt idx="77">
                  <c:v>8.1999999999999993</c:v>
                </c:pt>
                <c:pt idx="78">
                  <c:v>8.1999999999999993</c:v>
                </c:pt>
                <c:pt idx="79">
                  <c:v>8.1999999999999993</c:v>
                </c:pt>
                <c:pt idx="80">
                  <c:v>8.1999999999999993</c:v>
                </c:pt>
                <c:pt idx="81">
                  <c:v>8.1999999999999993</c:v>
                </c:pt>
                <c:pt idx="82">
                  <c:v>8.3000000000000007</c:v>
                </c:pt>
                <c:pt idx="83">
                  <c:v>8.3000000000000007</c:v>
                </c:pt>
                <c:pt idx="84">
                  <c:v>8.5</c:v>
                </c:pt>
                <c:pt idx="85">
                  <c:v>8.6</c:v>
                </c:pt>
                <c:pt idx="86">
                  <c:v>8.8000000000000007</c:v>
                </c:pt>
                <c:pt idx="87">
                  <c:v>9</c:v>
                </c:pt>
                <c:pt idx="88">
                  <c:v>9</c:v>
                </c:pt>
                <c:pt idx="89">
                  <c:v>9</c:v>
                </c:pt>
                <c:pt idx="90">
                  <c:v>9.1</c:v>
                </c:pt>
                <c:pt idx="91">
                  <c:v>9</c:v>
                </c:pt>
                <c:pt idx="92">
                  <c:v>9.1</c:v>
                </c:pt>
                <c:pt idx="93">
                  <c:v>9</c:v>
                </c:pt>
                <c:pt idx="94">
                  <c:v>9</c:v>
                </c:pt>
                <c:pt idx="95">
                  <c:v>9.1</c:v>
                </c:pt>
                <c:pt idx="96">
                  <c:v>9.3000000000000007</c:v>
                </c:pt>
                <c:pt idx="97">
                  <c:v>9.8000000000000007</c:v>
                </c:pt>
                <c:pt idx="98">
                  <c:v>9.4</c:v>
                </c:pt>
                <c:pt idx="99">
                  <c:v>9.5</c:v>
                </c:pt>
                <c:pt idx="100">
                  <c:v>9.5</c:v>
                </c:pt>
                <c:pt idx="101">
                  <c:v>9.4</c:v>
                </c:pt>
                <c:pt idx="102">
                  <c:v>9.4</c:v>
                </c:pt>
                <c:pt idx="103">
                  <c:v>9.6</c:v>
                </c:pt>
                <c:pt idx="104">
                  <c:v>9.9</c:v>
                </c:pt>
                <c:pt idx="105">
                  <c:v>9.9</c:v>
                </c:pt>
                <c:pt idx="106">
                  <c:v>9.8000000000000007</c:v>
                </c:pt>
                <c:pt idx="107">
                  <c:v>9.8000000000000007</c:v>
                </c:pt>
                <c:pt idx="108">
                  <c:v>9.9</c:v>
                </c:pt>
                <c:pt idx="109">
                  <c:v>9.9</c:v>
                </c:pt>
                <c:pt idx="110">
                  <c:v>10</c:v>
                </c:pt>
                <c:pt idx="111">
                  <c:v>9.8000000000000007</c:v>
                </c:pt>
                <c:pt idx="112">
                  <c:v>9.6</c:v>
                </c:pt>
                <c:pt idx="113">
                  <c:v>9.5</c:v>
                </c:pt>
                <c:pt idx="114">
                  <c:v>9.5</c:v>
                </c:pt>
                <c:pt idx="115">
                  <c:v>9.4</c:v>
                </c:pt>
                <c:pt idx="116">
                  <c:v>9</c:v>
                </c:pt>
                <c:pt idx="117">
                  <c:v>8.6999999999999993</c:v>
                </c:pt>
                <c:pt idx="118">
                  <c:v>8.3000000000000007</c:v>
                </c:pt>
                <c:pt idx="119">
                  <c:v>7.8</c:v>
                </c:pt>
                <c:pt idx="120">
                  <c:v>7.3</c:v>
                </c:pt>
                <c:pt idx="121">
                  <c:v>6.8</c:v>
                </c:pt>
                <c:pt idx="122">
                  <c:v>6.5</c:v>
                </c:pt>
                <c:pt idx="123">
                  <c:v>6.1</c:v>
                </c:pt>
                <c:pt idx="124">
                  <c:v>6.1</c:v>
                </c:pt>
                <c:pt idx="125">
                  <c:v>5.8</c:v>
                </c:pt>
                <c:pt idx="126">
                  <c:v>5.6</c:v>
                </c:pt>
                <c:pt idx="127">
                  <c:v>5.4</c:v>
                </c:pt>
                <c:pt idx="128">
                  <c:v>5</c:v>
                </c:pt>
                <c:pt idx="129">
                  <c:v>5.0999999999999996</c:v>
                </c:pt>
                <c:pt idx="130">
                  <c:v>4.9000000000000004</c:v>
                </c:pt>
                <c:pt idx="131">
                  <c:v>5</c:v>
                </c:pt>
                <c:pt idx="132">
                  <c:v>5</c:v>
                </c:pt>
                <c:pt idx="133">
                  <c:v>4.7</c:v>
                </c:pt>
                <c:pt idx="134">
                  <c:v>4.7</c:v>
                </c:pt>
                <c:pt idx="135">
                  <c:v>4.7</c:v>
                </c:pt>
                <c:pt idx="136">
                  <c:v>4.5999999999999996</c:v>
                </c:pt>
                <c:pt idx="137">
                  <c:v>4.7</c:v>
                </c:pt>
                <c:pt idx="138">
                  <c:v>4.5999999999999996</c:v>
                </c:pt>
                <c:pt idx="139">
                  <c:v>4.4000000000000004</c:v>
                </c:pt>
                <c:pt idx="140">
                  <c:v>4.5</c:v>
                </c:pt>
                <c:pt idx="141">
                  <c:v>4.4000000000000004</c:v>
                </c:pt>
                <c:pt idx="142">
                  <c:v>4.5</c:v>
                </c:pt>
                <c:pt idx="143">
                  <c:v>4.5999999999999996</c:v>
                </c:pt>
                <c:pt idx="144">
                  <c:v>4.4000000000000004</c:v>
                </c:pt>
                <c:pt idx="145">
                  <c:v>4.5</c:v>
                </c:pt>
                <c:pt idx="146">
                  <c:v>4.4000000000000004</c:v>
                </c:pt>
                <c:pt idx="147">
                  <c:v>4.5</c:v>
                </c:pt>
                <c:pt idx="148">
                  <c:v>4.7</c:v>
                </c:pt>
                <c:pt idx="149">
                  <c:v>4.7</c:v>
                </c:pt>
                <c:pt idx="150">
                  <c:v>4.5999999999999996</c:v>
                </c:pt>
                <c:pt idx="151">
                  <c:v>4.5999999999999996</c:v>
                </c:pt>
                <c:pt idx="152">
                  <c:v>4.7</c:v>
                </c:pt>
                <c:pt idx="153">
                  <c:v>4.7</c:v>
                </c:pt>
                <c:pt idx="154">
                  <c:v>4.8</c:v>
                </c:pt>
                <c:pt idx="155">
                  <c:v>4.7</c:v>
                </c:pt>
                <c:pt idx="156">
                  <c:v>4.9000000000000004</c:v>
                </c:pt>
                <c:pt idx="157">
                  <c:v>5</c:v>
                </c:pt>
                <c:pt idx="158">
                  <c:v>5</c:v>
                </c:pt>
                <c:pt idx="159">
                  <c:v>5</c:v>
                </c:pt>
                <c:pt idx="160">
                  <c:v>4.9000000000000004</c:v>
                </c:pt>
                <c:pt idx="161">
                  <c:v>5</c:v>
                </c:pt>
                <c:pt idx="162">
                  <c:v>5</c:v>
                </c:pt>
                <c:pt idx="163">
                  <c:v>5.0999999999999996</c:v>
                </c:pt>
                <c:pt idx="164">
                  <c:v>5.2</c:v>
                </c:pt>
                <c:pt idx="165">
                  <c:v>5.2</c:v>
                </c:pt>
                <c:pt idx="166">
                  <c:v>5.4</c:v>
                </c:pt>
                <c:pt idx="167">
                  <c:v>5.3</c:v>
                </c:pt>
                <c:pt idx="168">
                  <c:v>5.4</c:v>
                </c:pt>
                <c:pt idx="169">
                  <c:v>5.4</c:v>
                </c:pt>
                <c:pt idx="170">
                  <c:v>5.5</c:v>
                </c:pt>
                <c:pt idx="171">
                  <c:v>5.4</c:v>
                </c:pt>
                <c:pt idx="172">
                  <c:v>5.4</c:v>
                </c:pt>
                <c:pt idx="173">
                  <c:v>5.5</c:v>
                </c:pt>
                <c:pt idx="174">
                  <c:v>5.6</c:v>
                </c:pt>
                <c:pt idx="175">
                  <c:v>5.6</c:v>
                </c:pt>
                <c:pt idx="176">
                  <c:v>5.6</c:v>
                </c:pt>
                <c:pt idx="177">
                  <c:v>5.8</c:v>
                </c:pt>
                <c:pt idx="178">
                  <c:v>5.6</c:v>
                </c:pt>
                <c:pt idx="179">
                  <c:v>5.7</c:v>
                </c:pt>
                <c:pt idx="180">
                  <c:v>5.7</c:v>
                </c:pt>
                <c:pt idx="181">
                  <c:v>5.8</c:v>
                </c:pt>
                <c:pt idx="182">
                  <c:v>6</c:v>
                </c:pt>
                <c:pt idx="183">
                  <c:v>6.1</c:v>
                </c:pt>
                <c:pt idx="184">
                  <c:v>6.1</c:v>
                </c:pt>
                <c:pt idx="185">
                  <c:v>6.2</c:v>
                </c:pt>
                <c:pt idx="186">
                  <c:v>6.3</c:v>
                </c:pt>
                <c:pt idx="187">
                  <c:v>6.1</c:v>
                </c:pt>
                <c:pt idx="188">
                  <c:v>6</c:v>
                </c:pt>
                <c:pt idx="189">
                  <c:v>5.9</c:v>
                </c:pt>
                <c:pt idx="190">
                  <c:v>5.9</c:v>
                </c:pt>
                <c:pt idx="191">
                  <c:v>5.8</c:v>
                </c:pt>
                <c:pt idx="192">
                  <c:v>6</c:v>
                </c:pt>
                <c:pt idx="193">
                  <c:v>5.9</c:v>
                </c:pt>
                <c:pt idx="194">
                  <c:v>5.7</c:v>
                </c:pt>
                <c:pt idx="195">
                  <c:v>5.7</c:v>
                </c:pt>
                <c:pt idx="196">
                  <c:v>5.7</c:v>
                </c:pt>
                <c:pt idx="197">
                  <c:v>5.8</c:v>
                </c:pt>
                <c:pt idx="198">
                  <c:v>5.8</c:v>
                </c:pt>
                <c:pt idx="199">
                  <c:v>5.8</c:v>
                </c:pt>
                <c:pt idx="200">
                  <c:v>5.9</c:v>
                </c:pt>
                <c:pt idx="201">
                  <c:v>5.7</c:v>
                </c:pt>
                <c:pt idx="202">
                  <c:v>5.7</c:v>
                </c:pt>
                <c:pt idx="203">
                  <c:v>5.7</c:v>
                </c:pt>
                <c:pt idx="204">
                  <c:v>5.7</c:v>
                </c:pt>
                <c:pt idx="205">
                  <c:v>5.5</c:v>
                </c:pt>
                <c:pt idx="206">
                  <c:v>5.3</c:v>
                </c:pt>
                <c:pt idx="207">
                  <c:v>5</c:v>
                </c:pt>
                <c:pt idx="208">
                  <c:v>4.9000000000000004</c:v>
                </c:pt>
                <c:pt idx="209">
                  <c:v>4.5999999999999996</c:v>
                </c:pt>
                <c:pt idx="210">
                  <c:v>4.5</c:v>
                </c:pt>
                <c:pt idx="211">
                  <c:v>4.3</c:v>
                </c:pt>
                <c:pt idx="212">
                  <c:v>4.4000000000000004</c:v>
                </c:pt>
                <c:pt idx="213">
                  <c:v>4.3</c:v>
                </c:pt>
                <c:pt idx="214">
                  <c:v>4.2</c:v>
                </c:pt>
                <c:pt idx="215">
                  <c:v>4.2</c:v>
                </c:pt>
                <c:pt idx="216">
                  <c:v>3.9</c:v>
                </c:pt>
                <c:pt idx="217">
                  <c:v>3.9</c:v>
                </c:pt>
                <c:pt idx="218">
                  <c:v>3.9</c:v>
                </c:pt>
                <c:pt idx="219">
                  <c:v>3.9</c:v>
                </c:pt>
                <c:pt idx="220">
                  <c:v>4.0999999999999996</c:v>
                </c:pt>
                <c:pt idx="221">
                  <c:v>4</c:v>
                </c:pt>
                <c:pt idx="222">
                  <c:v>4</c:v>
                </c:pt>
                <c:pt idx="223">
                  <c:v>4</c:v>
                </c:pt>
                <c:pt idx="224">
                  <c:v>3.8</c:v>
                </c:pt>
                <c:pt idx="225">
                  <c:v>4</c:v>
                </c:pt>
                <c:pt idx="226">
                  <c:v>4.0999999999999996</c:v>
                </c:pt>
                <c:pt idx="227">
                  <c:v>4</c:v>
                </c:pt>
                <c:pt idx="228">
                  <c:v>4</c:v>
                </c:pt>
                <c:pt idx="229">
                  <c:v>4.0999999999999996</c:v>
                </c:pt>
                <c:pt idx="230">
                  <c:v>4.0999999999999996</c:v>
                </c:pt>
                <c:pt idx="231">
                  <c:v>4.2</c:v>
                </c:pt>
                <c:pt idx="232">
                  <c:v>4.2</c:v>
                </c:pt>
                <c:pt idx="233">
                  <c:v>4.3</c:v>
                </c:pt>
                <c:pt idx="234">
                  <c:v>4.3</c:v>
                </c:pt>
                <c:pt idx="235">
                  <c:v>4.2</c:v>
                </c:pt>
                <c:pt idx="236">
                  <c:v>4.3</c:v>
                </c:pt>
                <c:pt idx="237">
                  <c:v>4.2</c:v>
                </c:pt>
                <c:pt idx="238">
                  <c:v>4.4000000000000004</c:v>
                </c:pt>
                <c:pt idx="239">
                  <c:v>4.3</c:v>
                </c:pt>
                <c:pt idx="240">
                  <c:v>4.4000000000000004</c:v>
                </c:pt>
                <c:pt idx="241">
                  <c:v>4.4000000000000004</c:v>
                </c:pt>
                <c:pt idx="242">
                  <c:v>4.5</c:v>
                </c:pt>
                <c:pt idx="243">
                  <c:v>4.5999999999999996</c:v>
                </c:pt>
                <c:pt idx="244">
                  <c:v>4.5</c:v>
                </c:pt>
                <c:pt idx="245">
                  <c:v>4.5</c:v>
                </c:pt>
                <c:pt idx="246">
                  <c:v>4.5</c:v>
                </c:pt>
                <c:pt idx="247">
                  <c:v>4.4000000000000004</c:v>
                </c:pt>
                <c:pt idx="248">
                  <c:v>4.3</c:v>
                </c:pt>
                <c:pt idx="249">
                  <c:v>4.7</c:v>
                </c:pt>
                <c:pt idx="250">
                  <c:v>4.5999999999999996</c:v>
                </c:pt>
                <c:pt idx="251">
                  <c:v>4.5999999999999996</c:v>
                </c:pt>
                <c:pt idx="252">
                  <c:v>4.7</c:v>
                </c:pt>
                <c:pt idx="253">
                  <c:v>4.5999999999999996</c:v>
                </c:pt>
                <c:pt idx="254">
                  <c:v>4.7</c:v>
                </c:pt>
                <c:pt idx="255">
                  <c:v>4.9000000000000004</c:v>
                </c:pt>
                <c:pt idx="256">
                  <c:v>4.8</c:v>
                </c:pt>
                <c:pt idx="257">
                  <c:v>4.9000000000000004</c:v>
                </c:pt>
                <c:pt idx="258">
                  <c:v>5</c:v>
                </c:pt>
                <c:pt idx="259">
                  <c:v>4.9000000000000004</c:v>
                </c:pt>
                <c:pt idx="260">
                  <c:v>5.0999999999999996</c:v>
                </c:pt>
                <c:pt idx="261">
                  <c:v>5.2</c:v>
                </c:pt>
                <c:pt idx="262">
                  <c:v>5.2</c:v>
                </c:pt>
                <c:pt idx="263">
                  <c:v>5.3</c:v>
                </c:pt>
                <c:pt idx="264">
                  <c:v>5.4</c:v>
                </c:pt>
                <c:pt idx="265">
                  <c:v>5.4</c:v>
                </c:pt>
                <c:pt idx="266">
                  <c:v>5.2</c:v>
                </c:pt>
                <c:pt idx="267">
                  <c:v>5.2</c:v>
                </c:pt>
                <c:pt idx="268">
                  <c:v>5.0999999999999996</c:v>
                </c:pt>
                <c:pt idx="269">
                  <c:v>5.5</c:v>
                </c:pt>
                <c:pt idx="270">
                  <c:v>5.3</c:v>
                </c:pt>
                <c:pt idx="271">
                  <c:v>5.6</c:v>
                </c:pt>
                <c:pt idx="272">
                  <c:v>5.6</c:v>
                </c:pt>
                <c:pt idx="273">
                  <c:v>5.5</c:v>
                </c:pt>
                <c:pt idx="274">
                  <c:v>5.5</c:v>
                </c:pt>
                <c:pt idx="275">
                  <c:v>5.6</c:v>
                </c:pt>
                <c:pt idx="276">
                  <c:v>5.6</c:v>
                </c:pt>
                <c:pt idx="277">
                  <c:v>5.6</c:v>
                </c:pt>
                <c:pt idx="278">
                  <c:v>5.5</c:v>
                </c:pt>
                <c:pt idx="279">
                  <c:v>5.6</c:v>
                </c:pt>
                <c:pt idx="280">
                  <c:v>5.7</c:v>
                </c:pt>
                <c:pt idx="281">
                  <c:v>5.7</c:v>
                </c:pt>
                <c:pt idx="282">
                  <c:v>5.6</c:v>
                </c:pt>
                <c:pt idx="283">
                  <c:v>5.6</c:v>
                </c:pt>
                <c:pt idx="284">
                  <c:v>5.8</c:v>
                </c:pt>
                <c:pt idx="285">
                  <c:v>5.4</c:v>
                </c:pt>
                <c:pt idx="286">
                  <c:v>5.4</c:v>
                </c:pt>
                <c:pt idx="287">
                  <c:v>5.6</c:v>
                </c:pt>
                <c:pt idx="288">
                  <c:v>5.5</c:v>
                </c:pt>
                <c:pt idx="289">
                  <c:v>5.6</c:v>
                </c:pt>
                <c:pt idx="290">
                  <c:v>5.8</c:v>
                </c:pt>
                <c:pt idx="291">
                  <c:v>5.9</c:v>
                </c:pt>
                <c:pt idx="292">
                  <c:v>6</c:v>
                </c:pt>
                <c:pt idx="293">
                  <c:v>6.1</c:v>
                </c:pt>
                <c:pt idx="294">
                  <c:v>6.1</c:v>
                </c:pt>
                <c:pt idx="295">
                  <c:v>6.1</c:v>
                </c:pt>
                <c:pt idx="296">
                  <c:v>6.4</c:v>
                </c:pt>
                <c:pt idx="297">
                  <c:v>6.5</c:v>
                </c:pt>
                <c:pt idx="298">
                  <c:v>6.6</c:v>
                </c:pt>
                <c:pt idx="299">
                  <c:v>6.6</c:v>
                </c:pt>
                <c:pt idx="300">
                  <c:v>6.5</c:v>
                </c:pt>
                <c:pt idx="301">
                  <c:v>6.6</c:v>
                </c:pt>
                <c:pt idx="302">
                  <c:v>6.8</c:v>
                </c:pt>
                <c:pt idx="303">
                  <c:v>6.7</c:v>
                </c:pt>
                <c:pt idx="304">
                  <c:v>6.8</c:v>
                </c:pt>
                <c:pt idx="305">
                  <c:v>6.9</c:v>
                </c:pt>
                <c:pt idx="306">
                  <c:v>7</c:v>
                </c:pt>
                <c:pt idx="307">
                  <c:v>7.1</c:v>
                </c:pt>
                <c:pt idx="308">
                  <c:v>7.1</c:v>
                </c:pt>
                <c:pt idx="309">
                  <c:v>7</c:v>
                </c:pt>
                <c:pt idx="310">
                  <c:v>7.1</c:v>
                </c:pt>
                <c:pt idx="311">
                  <c:v>7.3</c:v>
                </c:pt>
                <c:pt idx="312">
                  <c:v>7.4</c:v>
                </c:pt>
                <c:pt idx="313">
                  <c:v>7.4</c:v>
                </c:pt>
                <c:pt idx="314">
                  <c:v>7.3</c:v>
                </c:pt>
                <c:pt idx="315">
                  <c:v>7.6</c:v>
                </c:pt>
                <c:pt idx="316">
                  <c:v>7.6</c:v>
                </c:pt>
                <c:pt idx="317">
                  <c:v>7.7</c:v>
                </c:pt>
                <c:pt idx="318">
                  <c:v>7.8</c:v>
                </c:pt>
                <c:pt idx="319">
                  <c:v>7.6</c:v>
                </c:pt>
                <c:pt idx="320">
                  <c:v>7.4</c:v>
                </c:pt>
                <c:pt idx="321">
                  <c:v>7.4</c:v>
                </c:pt>
                <c:pt idx="322">
                  <c:v>7.4</c:v>
                </c:pt>
                <c:pt idx="323">
                  <c:v>7.3</c:v>
                </c:pt>
                <c:pt idx="324">
                  <c:v>7.3</c:v>
                </c:pt>
                <c:pt idx="325">
                  <c:v>7</c:v>
                </c:pt>
                <c:pt idx="326">
                  <c:v>7</c:v>
                </c:pt>
                <c:pt idx="327">
                  <c:v>6.9</c:v>
                </c:pt>
                <c:pt idx="328">
                  <c:v>6.9</c:v>
                </c:pt>
                <c:pt idx="329">
                  <c:v>6.8</c:v>
                </c:pt>
                <c:pt idx="330">
                  <c:v>6.9</c:v>
                </c:pt>
                <c:pt idx="331">
                  <c:v>6.9</c:v>
                </c:pt>
                <c:pt idx="332">
                  <c:v>6.7</c:v>
                </c:pt>
                <c:pt idx="333">
                  <c:v>6.8</c:v>
                </c:pt>
                <c:pt idx="334">
                  <c:v>6.6</c:v>
                </c:pt>
                <c:pt idx="335">
                  <c:v>6.4</c:v>
                </c:pt>
                <c:pt idx="336">
                  <c:v>6.3</c:v>
                </c:pt>
                <c:pt idx="337">
                  <c:v>6.2</c:v>
                </c:pt>
                <c:pt idx="338">
                  <c:v>5.9</c:v>
                </c:pt>
                <c:pt idx="339">
                  <c:v>5.9</c:v>
                </c:pt>
                <c:pt idx="340">
                  <c:v>5.7</c:v>
                </c:pt>
                <c:pt idx="341">
                  <c:v>5.5</c:v>
                </c:pt>
                <c:pt idx="342">
                  <c:v>5.2</c:v>
                </c:pt>
                <c:pt idx="343">
                  <c:v>5.4</c:v>
                </c:pt>
                <c:pt idx="344">
                  <c:v>5.4</c:v>
                </c:pt>
                <c:pt idx="345">
                  <c:v>5.2</c:v>
                </c:pt>
                <c:pt idx="346">
                  <c:v>5.3</c:v>
                </c:pt>
                <c:pt idx="347">
                  <c:v>5.4</c:v>
                </c:pt>
                <c:pt idx="348">
                  <c:v>5.4</c:v>
                </c:pt>
                <c:pt idx="349">
                  <c:v>5.4</c:v>
                </c:pt>
                <c:pt idx="350">
                  <c:v>5.3</c:v>
                </c:pt>
                <c:pt idx="351">
                  <c:v>5.3</c:v>
                </c:pt>
                <c:pt idx="352">
                  <c:v>5.2</c:v>
                </c:pt>
                <c:pt idx="353">
                  <c:v>5.2</c:v>
                </c:pt>
                <c:pt idx="354">
                  <c:v>5.3</c:v>
                </c:pt>
                <c:pt idx="355">
                  <c:v>5.2</c:v>
                </c:pt>
                <c:pt idx="356">
                  <c:v>5.2</c:v>
                </c:pt>
                <c:pt idx="357">
                  <c:v>5</c:v>
                </c:pt>
                <c:pt idx="358">
                  <c:v>5.2</c:v>
                </c:pt>
                <c:pt idx="359">
                  <c:v>5.4</c:v>
                </c:pt>
                <c:pt idx="360">
                  <c:v>5.3</c:v>
                </c:pt>
                <c:pt idx="361">
                  <c:v>5.3</c:v>
                </c:pt>
                <c:pt idx="362">
                  <c:v>5.4</c:v>
                </c:pt>
                <c:pt idx="363">
                  <c:v>5.4</c:v>
                </c:pt>
                <c:pt idx="364">
                  <c:v>5.6</c:v>
                </c:pt>
                <c:pt idx="365">
                  <c:v>5.4</c:v>
                </c:pt>
                <c:pt idx="366">
                  <c:v>5.4</c:v>
                </c:pt>
                <c:pt idx="367">
                  <c:v>5.6</c:v>
                </c:pt>
                <c:pt idx="368">
                  <c:v>5.4</c:v>
                </c:pt>
                <c:pt idx="369">
                  <c:v>5.7</c:v>
                </c:pt>
                <c:pt idx="370">
                  <c:v>5.7</c:v>
                </c:pt>
                <c:pt idx="371">
                  <c:v>5.7</c:v>
                </c:pt>
                <c:pt idx="372">
                  <c:v>5.7</c:v>
                </c:pt>
                <c:pt idx="373">
                  <c:v>5.8</c:v>
                </c:pt>
                <c:pt idx="374">
                  <c:v>6</c:v>
                </c:pt>
                <c:pt idx="375">
                  <c:v>5.9</c:v>
                </c:pt>
                <c:pt idx="376">
                  <c:v>6</c:v>
                </c:pt>
                <c:pt idx="377">
                  <c:v>6.1</c:v>
                </c:pt>
                <c:pt idx="378">
                  <c:v>6.2</c:v>
                </c:pt>
                <c:pt idx="379">
                  <c:v>6.3</c:v>
                </c:pt>
                <c:pt idx="380">
                  <c:v>6.3</c:v>
                </c:pt>
                <c:pt idx="381">
                  <c:v>6.6</c:v>
                </c:pt>
                <c:pt idx="382">
                  <c:v>6.6</c:v>
                </c:pt>
                <c:pt idx="383">
                  <c:v>6.6</c:v>
                </c:pt>
                <c:pt idx="384">
                  <c:v>6.6</c:v>
                </c:pt>
                <c:pt idx="385">
                  <c:v>6.9</c:v>
                </c:pt>
                <c:pt idx="386">
                  <c:v>7</c:v>
                </c:pt>
                <c:pt idx="387">
                  <c:v>7</c:v>
                </c:pt>
                <c:pt idx="388">
                  <c:v>6.9</c:v>
                </c:pt>
                <c:pt idx="389">
                  <c:v>7</c:v>
                </c:pt>
                <c:pt idx="390">
                  <c:v>7.2</c:v>
                </c:pt>
                <c:pt idx="391">
                  <c:v>7.2</c:v>
                </c:pt>
                <c:pt idx="392">
                  <c:v>7.1</c:v>
                </c:pt>
                <c:pt idx="393">
                  <c:v>7.2</c:v>
                </c:pt>
                <c:pt idx="394">
                  <c:v>7.2</c:v>
                </c:pt>
                <c:pt idx="395">
                  <c:v>6.7</c:v>
                </c:pt>
                <c:pt idx="396">
                  <c:v>7</c:v>
                </c:pt>
                <c:pt idx="397">
                  <c:v>7</c:v>
                </c:pt>
                <c:pt idx="398">
                  <c:v>7.1</c:v>
                </c:pt>
                <c:pt idx="399">
                  <c:v>7.1</c:v>
                </c:pt>
                <c:pt idx="400">
                  <c:v>7.1</c:v>
                </c:pt>
                <c:pt idx="401">
                  <c:v>7.4</c:v>
                </c:pt>
                <c:pt idx="402">
                  <c:v>7.4</c:v>
                </c:pt>
                <c:pt idx="403">
                  <c:v>7.2</c:v>
                </c:pt>
                <c:pt idx="404">
                  <c:v>7.3</c:v>
                </c:pt>
                <c:pt idx="405">
                  <c:v>7.2</c:v>
                </c:pt>
                <c:pt idx="406">
                  <c:v>7.2</c:v>
                </c:pt>
                <c:pt idx="407">
                  <c:v>7.3</c:v>
                </c:pt>
                <c:pt idx="408">
                  <c:v>7.3</c:v>
                </c:pt>
                <c:pt idx="409">
                  <c:v>7.2</c:v>
                </c:pt>
                <c:pt idx="410">
                  <c:v>7.4</c:v>
                </c:pt>
                <c:pt idx="411">
                  <c:v>7.3</c:v>
                </c:pt>
                <c:pt idx="412">
                  <c:v>7.5</c:v>
                </c:pt>
                <c:pt idx="413">
                  <c:v>7.5</c:v>
                </c:pt>
                <c:pt idx="414">
                  <c:v>7.2</c:v>
                </c:pt>
                <c:pt idx="415">
                  <c:v>7.4</c:v>
                </c:pt>
                <c:pt idx="416">
                  <c:v>7.7</c:v>
                </c:pt>
                <c:pt idx="417">
                  <c:v>7.8</c:v>
                </c:pt>
                <c:pt idx="418">
                  <c:v>7.8</c:v>
                </c:pt>
                <c:pt idx="419">
                  <c:v>8</c:v>
                </c:pt>
                <c:pt idx="420">
                  <c:v>8.3000000000000007</c:v>
                </c:pt>
                <c:pt idx="421">
                  <c:v>8.5</c:v>
                </c:pt>
                <c:pt idx="422">
                  <c:v>8.8000000000000007</c:v>
                </c:pt>
                <c:pt idx="423">
                  <c:v>9.1999999999999993</c:v>
                </c:pt>
                <c:pt idx="424">
                  <c:v>9.5</c:v>
                </c:pt>
                <c:pt idx="425">
                  <c:v>9.4</c:v>
                </c:pt>
                <c:pt idx="426">
                  <c:v>10.1</c:v>
                </c:pt>
                <c:pt idx="427">
                  <c:v>10.1</c:v>
                </c:pt>
                <c:pt idx="428">
                  <c:v>10.199999999999999</c:v>
                </c:pt>
                <c:pt idx="429">
                  <c:v>10.3</c:v>
                </c:pt>
                <c:pt idx="430">
                  <c:v>10.4</c:v>
                </c:pt>
                <c:pt idx="431">
                  <c:v>10.4</c:v>
                </c:pt>
                <c:pt idx="432">
                  <c:v>10.8</c:v>
                </c:pt>
                <c:pt idx="433">
                  <c:v>10.8</c:v>
                </c:pt>
                <c:pt idx="434">
                  <c:v>10.4</c:v>
                </c:pt>
                <c:pt idx="435">
                  <c:v>10.1</c:v>
                </c:pt>
                <c:pt idx="436">
                  <c:v>9.8000000000000007</c:v>
                </c:pt>
                <c:pt idx="437">
                  <c:v>9.8000000000000007</c:v>
                </c:pt>
                <c:pt idx="438">
                  <c:v>9.6</c:v>
                </c:pt>
                <c:pt idx="439">
                  <c:v>9.4</c:v>
                </c:pt>
                <c:pt idx="440">
                  <c:v>9.3000000000000007</c:v>
                </c:pt>
                <c:pt idx="441">
                  <c:v>9</c:v>
                </c:pt>
                <c:pt idx="442">
                  <c:v>8.9</c:v>
                </c:pt>
                <c:pt idx="443">
                  <c:v>8.6</c:v>
                </c:pt>
                <c:pt idx="444">
                  <c:v>8.5</c:v>
                </c:pt>
                <c:pt idx="445">
                  <c:v>8.3000000000000007</c:v>
                </c:pt>
                <c:pt idx="446">
                  <c:v>7.9</c:v>
                </c:pt>
                <c:pt idx="447">
                  <c:v>7.6</c:v>
                </c:pt>
                <c:pt idx="448">
                  <c:v>7.4</c:v>
                </c:pt>
                <c:pt idx="449">
                  <c:v>7.2</c:v>
                </c:pt>
                <c:pt idx="450">
                  <c:v>7.5</c:v>
                </c:pt>
                <c:pt idx="451">
                  <c:v>7.5</c:v>
                </c:pt>
                <c:pt idx="452">
                  <c:v>7.2</c:v>
                </c:pt>
                <c:pt idx="453">
                  <c:v>7.4</c:v>
                </c:pt>
                <c:pt idx="454">
                  <c:v>7.4</c:v>
                </c:pt>
                <c:pt idx="455">
                  <c:v>7.5</c:v>
                </c:pt>
                <c:pt idx="456">
                  <c:v>7.2</c:v>
                </c:pt>
                <c:pt idx="457">
                  <c:v>7.5</c:v>
                </c:pt>
                <c:pt idx="458">
                  <c:v>7.5</c:v>
                </c:pt>
                <c:pt idx="459">
                  <c:v>7.5</c:v>
                </c:pt>
                <c:pt idx="460">
                  <c:v>7.7</c:v>
                </c:pt>
                <c:pt idx="461">
                  <c:v>7.8</c:v>
                </c:pt>
                <c:pt idx="462">
                  <c:v>7.6</c:v>
                </c:pt>
                <c:pt idx="463">
                  <c:v>7.5</c:v>
                </c:pt>
                <c:pt idx="464">
                  <c:v>6.9</c:v>
                </c:pt>
                <c:pt idx="465">
                  <c:v>6.3</c:v>
                </c:pt>
                <c:pt idx="466">
                  <c:v>6.3</c:v>
                </c:pt>
                <c:pt idx="467">
                  <c:v>6.3</c:v>
                </c:pt>
                <c:pt idx="468">
                  <c:v>6</c:v>
                </c:pt>
                <c:pt idx="469">
                  <c:v>5.9</c:v>
                </c:pt>
                <c:pt idx="470">
                  <c:v>6</c:v>
                </c:pt>
                <c:pt idx="471">
                  <c:v>5.9</c:v>
                </c:pt>
                <c:pt idx="472">
                  <c:v>6</c:v>
                </c:pt>
                <c:pt idx="473">
                  <c:v>5.7</c:v>
                </c:pt>
                <c:pt idx="474">
                  <c:v>5.7</c:v>
                </c:pt>
                <c:pt idx="475">
                  <c:v>5.6</c:v>
                </c:pt>
                <c:pt idx="476">
                  <c:v>5.8</c:v>
                </c:pt>
                <c:pt idx="477">
                  <c:v>5.8</c:v>
                </c:pt>
                <c:pt idx="478">
                  <c:v>5.9</c:v>
                </c:pt>
                <c:pt idx="479">
                  <c:v>5.9</c:v>
                </c:pt>
                <c:pt idx="480">
                  <c:v>6</c:v>
                </c:pt>
                <c:pt idx="481">
                  <c:v>5.9</c:v>
                </c:pt>
                <c:pt idx="482">
                  <c:v>5.8</c:v>
                </c:pt>
                <c:pt idx="483">
                  <c:v>6</c:v>
                </c:pt>
                <c:pt idx="484">
                  <c:v>5.9</c:v>
                </c:pt>
                <c:pt idx="485">
                  <c:v>6.2</c:v>
                </c:pt>
                <c:pt idx="486">
                  <c:v>5.9</c:v>
                </c:pt>
                <c:pt idx="487">
                  <c:v>6</c:v>
                </c:pt>
                <c:pt idx="488">
                  <c:v>6.1</c:v>
                </c:pt>
                <c:pt idx="489">
                  <c:v>6.3</c:v>
                </c:pt>
                <c:pt idx="490">
                  <c:v>6.3</c:v>
                </c:pt>
                <c:pt idx="491">
                  <c:v>6.4</c:v>
                </c:pt>
                <c:pt idx="492">
                  <c:v>6.4</c:v>
                </c:pt>
                <c:pt idx="493">
                  <c:v>6.8</c:v>
                </c:pt>
                <c:pt idx="494">
                  <c:v>6.8</c:v>
                </c:pt>
                <c:pt idx="495">
                  <c:v>6.8</c:v>
                </c:pt>
                <c:pt idx="496">
                  <c:v>7</c:v>
                </c:pt>
                <c:pt idx="497">
                  <c:v>6.9</c:v>
                </c:pt>
                <c:pt idx="498">
                  <c:v>7.2</c:v>
                </c:pt>
                <c:pt idx="499">
                  <c:v>7</c:v>
                </c:pt>
                <c:pt idx="500">
                  <c:v>7.2</c:v>
                </c:pt>
                <c:pt idx="501">
                  <c:v>7.4</c:v>
                </c:pt>
                <c:pt idx="502">
                  <c:v>7.6</c:v>
                </c:pt>
                <c:pt idx="503">
                  <c:v>7.5</c:v>
                </c:pt>
                <c:pt idx="504">
                  <c:v>7.8</c:v>
                </c:pt>
                <c:pt idx="505">
                  <c:v>7.8</c:v>
                </c:pt>
                <c:pt idx="506">
                  <c:v>7.7</c:v>
                </c:pt>
                <c:pt idx="507">
                  <c:v>7.6</c:v>
                </c:pt>
                <c:pt idx="508">
                  <c:v>7.8</c:v>
                </c:pt>
                <c:pt idx="509">
                  <c:v>7.8</c:v>
                </c:pt>
                <c:pt idx="510">
                  <c:v>7.6</c:v>
                </c:pt>
                <c:pt idx="511">
                  <c:v>7.4</c:v>
                </c:pt>
                <c:pt idx="512">
                  <c:v>7.7</c:v>
                </c:pt>
                <c:pt idx="513">
                  <c:v>7.6</c:v>
                </c:pt>
                <c:pt idx="514">
                  <c:v>7.7</c:v>
                </c:pt>
                <c:pt idx="515">
                  <c:v>7.9</c:v>
                </c:pt>
                <c:pt idx="516">
                  <c:v>8.1999999999999993</c:v>
                </c:pt>
                <c:pt idx="517">
                  <c:v>8.3000000000000007</c:v>
                </c:pt>
                <c:pt idx="518">
                  <c:v>8.4</c:v>
                </c:pt>
                <c:pt idx="519">
                  <c:v>8.4</c:v>
                </c:pt>
                <c:pt idx="520">
                  <c:v>8.4</c:v>
                </c:pt>
                <c:pt idx="521">
                  <c:v>8.6</c:v>
                </c:pt>
                <c:pt idx="522">
                  <c:v>8.8000000000000007</c:v>
                </c:pt>
                <c:pt idx="523">
                  <c:v>9</c:v>
                </c:pt>
                <c:pt idx="524">
                  <c:v>8.8000000000000007</c:v>
                </c:pt>
                <c:pt idx="525">
                  <c:v>8.6</c:v>
                </c:pt>
                <c:pt idx="526">
                  <c:v>8.1</c:v>
                </c:pt>
                <c:pt idx="527">
                  <c:v>8.1</c:v>
                </c:pt>
                <c:pt idx="528">
                  <c:v>7.2</c:v>
                </c:pt>
                <c:pt idx="529">
                  <c:v>6.6</c:v>
                </c:pt>
                <c:pt idx="530">
                  <c:v>6</c:v>
                </c:pt>
                <c:pt idx="531">
                  <c:v>5.9</c:v>
                </c:pt>
                <c:pt idx="532">
                  <c:v>5.5</c:v>
                </c:pt>
                <c:pt idx="533">
                  <c:v>5.5</c:v>
                </c:pt>
                <c:pt idx="534">
                  <c:v>5.4</c:v>
                </c:pt>
                <c:pt idx="535">
                  <c:v>5.0999999999999996</c:v>
                </c:pt>
                <c:pt idx="536">
                  <c:v>5.0999999999999996</c:v>
                </c:pt>
                <c:pt idx="537">
                  <c:v>5.0999999999999996</c:v>
                </c:pt>
                <c:pt idx="538">
                  <c:v>5.2</c:v>
                </c:pt>
                <c:pt idx="539">
                  <c:v>5.0999999999999996</c:v>
                </c:pt>
                <c:pt idx="540">
                  <c:v>4.9000000000000004</c:v>
                </c:pt>
                <c:pt idx="541">
                  <c:v>4.8</c:v>
                </c:pt>
                <c:pt idx="542">
                  <c:v>4.5999999999999996</c:v>
                </c:pt>
                <c:pt idx="543">
                  <c:v>4.8</c:v>
                </c:pt>
                <c:pt idx="544">
                  <c:v>4.8</c:v>
                </c:pt>
                <c:pt idx="545">
                  <c:v>4.8</c:v>
                </c:pt>
                <c:pt idx="546">
                  <c:v>4.9000000000000004</c:v>
                </c:pt>
                <c:pt idx="547">
                  <c:v>4.9000000000000004</c:v>
                </c:pt>
                <c:pt idx="548">
                  <c:v>5</c:v>
                </c:pt>
                <c:pt idx="549">
                  <c:v>4.9000000000000004</c:v>
                </c:pt>
                <c:pt idx="550">
                  <c:v>5</c:v>
                </c:pt>
                <c:pt idx="551">
                  <c:v>4.9000000000000004</c:v>
                </c:pt>
                <c:pt idx="552">
                  <c:v>5.2</c:v>
                </c:pt>
                <c:pt idx="553">
                  <c:v>5.3</c:v>
                </c:pt>
                <c:pt idx="554">
                  <c:v>5.6</c:v>
                </c:pt>
                <c:pt idx="555">
                  <c:v>5.5</c:v>
                </c:pt>
                <c:pt idx="556">
                  <c:v>5.6</c:v>
                </c:pt>
                <c:pt idx="557">
                  <c:v>5.6</c:v>
                </c:pt>
                <c:pt idx="558">
                  <c:v>5.7</c:v>
                </c:pt>
                <c:pt idx="559">
                  <c:v>5.7</c:v>
                </c:pt>
                <c:pt idx="560">
                  <c:v>5.7</c:v>
                </c:pt>
                <c:pt idx="561">
                  <c:v>5.8</c:v>
                </c:pt>
                <c:pt idx="562">
                  <c:v>5.7</c:v>
                </c:pt>
                <c:pt idx="563">
                  <c:v>5.8</c:v>
                </c:pt>
                <c:pt idx="564">
                  <c:v>6</c:v>
                </c:pt>
                <c:pt idx="565">
                  <c:v>6</c:v>
                </c:pt>
                <c:pt idx="566">
                  <c:v>5.8</c:v>
                </c:pt>
                <c:pt idx="567">
                  <c:v>6</c:v>
                </c:pt>
                <c:pt idx="568">
                  <c:v>6.1</c:v>
                </c:pt>
                <c:pt idx="569">
                  <c:v>6</c:v>
                </c:pt>
                <c:pt idx="570">
                  <c:v>5.9</c:v>
                </c:pt>
                <c:pt idx="571">
                  <c:v>5.9</c:v>
                </c:pt>
                <c:pt idx="572">
                  <c:v>5.9</c:v>
                </c:pt>
                <c:pt idx="573">
                  <c:v>6</c:v>
                </c:pt>
                <c:pt idx="574">
                  <c:v>5.9</c:v>
                </c:pt>
                <c:pt idx="575">
                  <c:v>5.9</c:v>
                </c:pt>
                <c:pt idx="576">
                  <c:v>6.1</c:v>
                </c:pt>
                <c:pt idx="577">
                  <c:v>5.9</c:v>
                </c:pt>
                <c:pt idx="578">
                  <c:v>5.5</c:v>
                </c:pt>
                <c:pt idx="579">
                  <c:v>5.4</c:v>
                </c:pt>
                <c:pt idx="580">
                  <c:v>5.0999999999999996</c:v>
                </c:pt>
                <c:pt idx="581">
                  <c:v>5</c:v>
                </c:pt>
                <c:pt idx="582">
                  <c:v>4.9000000000000004</c:v>
                </c:pt>
                <c:pt idx="583">
                  <c:v>4.8</c:v>
                </c:pt>
                <c:pt idx="584">
                  <c:v>4.5999999999999996</c:v>
                </c:pt>
                <c:pt idx="585">
                  <c:v>4.4000000000000004</c:v>
                </c:pt>
                <c:pt idx="586">
                  <c:v>4.2</c:v>
                </c:pt>
                <c:pt idx="587">
                  <c:v>3.9</c:v>
                </c:pt>
                <c:pt idx="588">
                  <c:v>3.5</c:v>
                </c:pt>
                <c:pt idx="589">
                  <c:v>3.5</c:v>
                </c:pt>
                <c:pt idx="590">
                  <c:v>3.7</c:v>
                </c:pt>
                <c:pt idx="591">
                  <c:v>3.7</c:v>
                </c:pt>
                <c:pt idx="592">
                  <c:v>3.5</c:v>
                </c:pt>
                <c:pt idx="593">
                  <c:v>3.5</c:v>
                </c:pt>
                <c:pt idx="594">
                  <c:v>3.5</c:v>
                </c:pt>
                <c:pt idx="595">
                  <c:v>3.4</c:v>
                </c:pt>
                <c:pt idx="596">
                  <c:v>3.4</c:v>
                </c:pt>
                <c:pt idx="597">
                  <c:v>3.4</c:v>
                </c:pt>
                <c:pt idx="598">
                  <c:v>3.4</c:v>
                </c:pt>
                <c:pt idx="599">
                  <c:v>3.4</c:v>
                </c:pt>
                <c:pt idx="600">
                  <c:v>3.4</c:v>
                </c:pt>
                <c:pt idx="601">
                  <c:v>3.4</c:v>
                </c:pt>
                <c:pt idx="602">
                  <c:v>3.4</c:v>
                </c:pt>
                <c:pt idx="603">
                  <c:v>3.4</c:v>
                </c:pt>
                <c:pt idx="604">
                  <c:v>3.5</c:v>
                </c:pt>
                <c:pt idx="605">
                  <c:v>3.7</c:v>
                </c:pt>
                <c:pt idx="606">
                  <c:v>3.7</c:v>
                </c:pt>
                <c:pt idx="607">
                  <c:v>3.5</c:v>
                </c:pt>
                <c:pt idx="608">
                  <c:v>3.5</c:v>
                </c:pt>
                <c:pt idx="609">
                  <c:v>3.7</c:v>
                </c:pt>
                <c:pt idx="610">
                  <c:v>3.8</c:v>
                </c:pt>
                <c:pt idx="611">
                  <c:v>3.7</c:v>
                </c:pt>
                <c:pt idx="612">
                  <c:v>3.8</c:v>
                </c:pt>
                <c:pt idx="613">
                  <c:v>3.9</c:v>
                </c:pt>
                <c:pt idx="614">
                  <c:v>4</c:v>
                </c:pt>
                <c:pt idx="615">
                  <c:v>3.8</c:v>
                </c:pt>
                <c:pt idx="616">
                  <c:v>3.8</c:v>
                </c:pt>
                <c:pt idx="617">
                  <c:v>3.8</c:v>
                </c:pt>
                <c:pt idx="618">
                  <c:v>3.9</c:v>
                </c:pt>
                <c:pt idx="619">
                  <c:v>3.8</c:v>
                </c:pt>
                <c:pt idx="620">
                  <c:v>3.8</c:v>
                </c:pt>
                <c:pt idx="621">
                  <c:v>3.8</c:v>
                </c:pt>
                <c:pt idx="622">
                  <c:v>3.8</c:v>
                </c:pt>
                <c:pt idx="623">
                  <c:v>3.9</c:v>
                </c:pt>
                <c:pt idx="624">
                  <c:v>3.8</c:v>
                </c:pt>
                <c:pt idx="625">
                  <c:v>3.6</c:v>
                </c:pt>
                <c:pt idx="626">
                  <c:v>3.7</c:v>
                </c:pt>
                <c:pt idx="627">
                  <c:v>3.7</c:v>
                </c:pt>
                <c:pt idx="628">
                  <c:v>3.8</c:v>
                </c:pt>
                <c:pt idx="629">
                  <c:v>3.8</c:v>
                </c:pt>
                <c:pt idx="630">
                  <c:v>3.8</c:v>
                </c:pt>
                <c:pt idx="631">
                  <c:v>3.9</c:v>
                </c:pt>
                <c:pt idx="632">
                  <c:v>3.8</c:v>
                </c:pt>
                <c:pt idx="633">
                  <c:v>3.8</c:v>
                </c:pt>
                <c:pt idx="634">
                  <c:v>3.8</c:v>
                </c:pt>
                <c:pt idx="635">
                  <c:v>4</c:v>
                </c:pt>
                <c:pt idx="636">
                  <c:v>4</c:v>
                </c:pt>
                <c:pt idx="637">
                  <c:v>4.0999999999999996</c:v>
                </c:pt>
                <c:pt idx="638">
                  <c:v>4.2</c:v>
                </c:pt>
                <c:pt idx="639">
                  <c:v>4.3</c:v>
                </c:pt>
                <c:pt idx="640">
                  <c:v>4.4000000000000004</c:v>
                </c:pt>
                <c:pt idx="641">
                  <c:v>4.4000000000000004</c:v>
                </c:pt>
                <c:pt idx="642">
                  <c:v>4.5999999999999996</c:v>
                </c:pt>
                <c:pt idx="643">
                  <c:v>4.5999999999999996</c:v>
                </c:pt>
                <c:pt idx="644">
                  <c:v>4.8</c:v>
                </c:pt>
                <c:pt idx="645">
                  <c:v>4.7</c:v>
                </c:pt>
                <c:pt idx="646">
                  <c:v>5.0999999999999996</c:v>
                </c:pt>
                <c:pt idx="647">
                  <c:v>4.9000000000000004</c:v>
                </c:pt>
                <c:pt idx="648">
                  <c:v>5</c:v>
                </c:pt>
                <c:pt idx="649">
                  <c:v>4.8</c:v>
                </c:pt>
                <c:pt idx="650">
                  <c:v>5.0999999999999996</c:v>
                </c:pt>
                <c:pt idx="651">
                  <c:v>5.0999999999999996</c:v>
                </c:pt>
                <c:pt idx="652">
                  <c:v>5</c:v>
                </c:pt>
                <c:pt idx="653">
                  <c:v>4.9000000000000004</c:v>
                </c:pt>
                <c:pt idx="654">
                  <c:v>5.2</c:v>
                </c:pt>
                <c:pt idx="655">
                  <c:v>5.0999999999999996</c:v>
                </c:pt>
                <c:pt idx="656">
                  <c:v>5.3</c:v>
                </c:pt>
                <c:pt idx="657">
                  <c:v>5.4</c:v>
                </c:pt>
                <c:pt idx="658">
                  <c:v>5.4</c:v>
                </c:pt>
                <c:pt idx="659">
                  <c:v>5.6</c:v>
                </c:pt>
                <c:pt idx="660">
                  <c:v>5.5</c:v>
                </c:pt>
                <c:pt idx="661">
                  <c:v>5.7</c:v>
                </c:pt>
                <c:pt idx="662">
                  <c:v>5.5</c:v>
                </c:pt>
                <c:pt idx="663">
                  <c:v>5.5</c:v>
                </c:pt>
                <c:pt idx="664">
                  <c:v>5.4</c:v>
                </c:pt>
                <c:pt idx="665">
                  <c:v>5.6</c:v>
                </c:pt>
                <c:pt idx="666">
                  <c:v>5.6</c:v>
                </c:pt>
                <c:pt idx="667">
                  <c:v>5.9</c:v>
                </c:pt>
                <c:pt idx="668">
                  <c:v>5.7</c:v>
                </c:pt>
                <c:pt idx="669">
                  <c:v>5.7</c:v>
                </c:pt>
                <c:pt idx="670">
                  <c:v>5.9</c:v>
                </c:pt>
                <c:pt idx="671">
                  <c:v>5.7</c:v>
                </c:pt>
                <c:pt idx="672">
                  <c:v>5.5</c:v>
                </c:pt>
                <c:pt idx="673">
                  <c:v>5.7</c:v>
                </c:pt>
                <c:pt idx="674">
                  <c:v>5.4</c:v>
                </c:pt>
                <c:pt idx="675">
                  <c:v>5.6</c:v>
                </c:pt>
                <c:pt idx="676">
                  <c:v>5.7</c:v>
                </c:pt>
                <c:pt idx="677">
                  <c:v>5.4</c:v>
                </c:pt>
                <c:pt idx="678">
                  <c:v>5.5</c:v>
                </c:pt>
                <c:pt idx="679">
                  <c:v>5.5</c:v>
                </c:pt>
                <c:pt idx="680">
                  <c:v>5.6</c:v>
                </c:pt>
                <c:pt idx="681">
                  <c:v>5.6</c:v>
                </c:pt>
                <c:pt idx="682">
                  <c:v>5.5</c:v>
                </c:pt>
                <c:pt idx="683">
                  <c:v>5.8</c:v>
                </c:pt>
                <c:pt idx="684">
                  <c:v>6</c:v>
                </c:pt>
                <c:pt idx="685">
                  <c:v>6.1</c:v>
                </c:pt>
                <c:pt idx="686">
                  <c:v>6.5</c:v>
                </c:pt>
                <c:pt idx="687">
                  <c:v>6.7</c:v>
                </c:pt>
                <c:pt idx="688">
                  <c:v>6.6</c:v>
                </c:pt>
                <c:pt idx="689">
                  <c:v>7</c:v>
                </c:pt>
                <c:pt idx="690">
                  <c:v>6.9</c:v>
                </c:pt>
                <c:pt idx="691">
                  <c:v>7.1</c:v>
                </c:pt>
                <c:pt idx="692">
                  <c:v>7</c:v>
                </c:pt>
                <c:pt idx="693">
                  <c:v>6.9</c:v>
                </c:pt>
                <c:pt idx="694">
                  <c:v>6.9</c:v>
                </c:pt>
                <c:pt idx="695">
                  <c:v>6.6</c:v>
                </c:pt>
                <c:pt idx="696">
                  <c:v>6.6</c:v>
                </c:pt>
                <c:pt idx="697">
                  <c:v>6.1</c:v>
                </c:pt>
                <c:pt idx="698">
                  <c:v>6.1</c:v>
                </c:pt>
                <c:pt idx="699">
                  <c:v>5.5</c:v>
                </c:pt>
                <c:pt idx="700">
                  <c:v>5.6</c:v>
                </c:pt>
                <c:pt idx="701">
                  <c:v>5.5</c:v>
                </c:pt>
                <c:pt idx="702">
                  <c:v>5.4</c:v>
                </c:pt>
                <c:pt idx="703">
                  <c:v>5.0999999999999996</c:v>
                </c:pt>
                <c:pt idx="704">
                  <c:v>5.2</c:v>
                </c:pt>
                <c:pt idx="705">
                  <c:v>5.4</c:v>
                </c:pt>
                <c:pt idx="706">
                  <c:v>4.8</c:v>
                </c:pt>
                <c:pt idx="707">
                  <c:v>5.2</c:v>
                </c:pt>
                <c:pt idx="708">
                  <c:v>5.3</c:v>
                </c:pt>
                <c:pt idx="709">
                  <c:v>5.8</c:v>
                </c:pt>
                <c:pt idx="710">
                  <c:v>5.7</c:v>
                </c:pt>
                <c:pt idx="711">
                  <c:v>5.5</c:v>
                </c:pt>
                <c:pt idx="712">
                  <c:v>5.2</c:v>
                </c:pt>
                <c:pt idx="713">
                  <c:v>5.0999999999999996</c:v>
                </c:pt>
                <c:pt idx="714">
                  <c:v>5</c:v>
                </c:pt>
                <c:pt idx="715">
                  <c:v>5.0999999999999996</c:v>
                </c:pt>
                <c:pt idx="716">
                  <c:v>5.2</c:v>
                </c:pt>
                <c:pt idx="717">
                  <c:v>5.6</c:v>
                </c:pt>
                <c:pt idx="718">
                  <c:v>5.9</c:v>
                </c:pt>
                <c:pt idx="719">
                  <c:v>6</c:v>
                </c:pt>
                <c:pt idx="720">
                  <c:v>6.2</c:v>
                </c:pt>
                <c:pt idx="721">
                  <c:v>6.2</c:v>
                </c:pt>
                <c:pt idx="722">
                  <c:v>6.7</c:v>
                </c:pt>
                <c:pt idx="723">
                  <c:v>7.1</c:v>
                </c:pt>
                <c:pt idx="724">
                  <c:v>7.4</c:v>
                </c:pt>
                <c:pt idx="725">
                  <c:v>7.5</c:v>
                </c:pt>
                <c:pt idx="726">
                  <c:v>7.3</c:v>
                </c:pt>
                <c:pt idx="727">
                  <c:v>7.4</c:v>
                </c:pt>
                <c:pt idx="728">
                  <c:v>7.4</c:v>
                </c:pt>
                <c:pt idx="729">
                  <c:v>6.7</c:v>
                </c:pt>
                <c:pt idx="730">
                  <c:v>6.4</c:v>
                </c:pt>
                <c:pt idx="731">
                  <c:v>5.8</c:v>
                </c:pt>
                <c:pt idx="732">
                  <c:v>5.2</c:v>
                </c:pt>
                <c:pt idx="733">
                  <c:v>5.0999999999999996</c:v>
                </c:pt>
                <c:pt idx="734">
                  <c:v>4.5</c:v>
                </c:pt>
                <c:pt idx="735">
                  <c:v>4.4000000000000004</c:v>
                </c:pt>
                <c:pt idx="736">
                  <c:v>4.0999999999999996</c:v>
                </c:pt>
                <c:pt idx="737">
                  <c:v>4.2</c:v>
                </c:pt>
                <c:pt idx="738">
                  <c:v>4.3</c:v>
                </c:pt>
                <c:pt idx="739">
                  <c:v>4.0999999999999996</c:v>
                </c:pt>
                <c:pt idx="740">
                  <c:v>3.9</c:v>
                </c:pt>
                <c:pt idx="741">
                  <c:v>3.7</c:v>
                </c:pt>
                <c:pt idx="742">
                  <c:v>3.9</c:v>
                </c:pt>
                <c:pt idx="743">
                  <c:v>4.2</c:v>
                </c:pt>
                <c:pt idx="744">
                  <c:v>4.2</c:v>
                </c:pt>
                <c:pt idx="745">
                  <c:v>4.3</c:v>
                </c:pt>
                <c:pt idx="746">
                  <c:v>3.9</c:v>
                </c:pt>
                <c:pt idx="747">
                  <c:v>3.9</c:v>
                </c:pt>
                <c:pt idx="748">
                  <c:v>4.0999999999999996</c:v>
                </c:pt>
                <c:pt idx="749">
                  <c:v>4.4000000000000004</c:v>
                </c:pt>
                <c:pt idx="750">
                  <c:v>4.3</c:v>
                </c:pt>
                <c:pt idx="751">
                  <c:v>4.3</c:v>
                </c:pt>
                <c:pt idx="752">
                  <c:v>4</c:v>
                </c:pt>
                <c:pt idx="753">
                  <c:v>4.2</c:v>
                </c:pt>
                <c:pt idx="754">
                  <c:v>3.9</c:v>
                </c:pt>
                <c:pt idx="755">
                  <c:v>4</c:v>
                </c:pt>
                <c:pt idx="756">
                  <c:v>4.2</c:v>
                </c:pt>
                <c:pt idx="757">
                  <c:v>4.2</c:v>
                </c:pt>
                <c:pt idx="758">
                  <c:v>4.3</c:v>
                </c:pt>
                <c:pt idx="759">
                  <c:v>4.0999999999999996</c:v>
                </c:pt>
                <c:pt idx="760">
                  <c:v>4.2</c:v>
                </c:pt>
                <c:pt idx="761">
                  <c:v>4</c:v>
                </c:pt>
                <c:pt idx="762">
                  <c:v>4.2</c:v>
                </c:pt>
                <c:pt idx="763">
                  <c:v>4.3</c:v>
                </c:pt>
                <c:pt idx="764">
                  <c:v>4.7</c:v>
                </c:pt>
                <c:pt idx="765">
                  <c:v>4.5999999999999996</c:v>
                </c:pt>
                <c:pt idx="766">
                  <c:v>4.7</c:v>
                </c:pt>
                <c:pt idx="767">
                  <c:v>4.9000000000000004</c:v>
                </c:pt>
                <c:pt idx="768">
                  <c:v>5</c:v>
                </c:pt>
                <c:pt idx="769">
                  <c:v>5.3</c:v>
                </c:pt>
                <c:pt idx="770">
                  <c:v>5.7</c:v>
                </c:pt>
                <c:pt idx="771">
                  <c:v>6.1</c:v>
                </c:pt>
                <c:pt idx="772">
                  <c:v>6</c:v>
                </c:pt>
                <c:pt idx="773">
                  <c:v>5.8</c:v>
                </c:pt>
                <c:pt idx="774">
                  <c:v>5.6</c:v>
                </c:pt>
                <c:pt idx="775">
                  <c:v>5.9</c:v>
                </c:pt>
                <c:pt idx="776">
                  <c:v>5.9</c:v>
                </c:pt>
                <c:pt idx="777">
                  <c:v>5.7</c:v>
                </c:pt>
                <c:pt idx="778">
                  <c:v>5.2</c:v>
                </c:pt>
                <c:pt idx="779">
                  <c:v>4.9000000000000004</c:v>
                </c:pt>
                <c:pt idx="780">
                  <c:v>4.5</c:v>
                </c:pt>
                <c:pt idx="781">
                  <c:v>3.5</c:v>
                </c:pt>
                <c:pt idx="782">
                  <c:v>3.1</c:v>
                </c:pt>
                <c:pt idx="783">
                  <c:v>2.9</c:v>
                </c:pt>
                <c:pt idx="784">
                  <c:v>2.7</c:v>
                </c:pt>
                <c:pt idx="785">
                  <c:v>2.6</c:v>
                </c:pt>
                <c:pt idx="786">
                  <c:v>2.5</c:v>
                </c:pt>
                <c:pt idx="787">
                  <c:v>2.5</c:v>
                </c:pt>
                <c:pt idx="788">
                  <c:v>2.7</c:v>
                </c:pt>
                <c:pt idx="789">
                  <c:v>2.6</c:v>
                </c:pt>
                <c:pt idx="790">
                  <c:v>2.6</c:v>
                </c:pt>
                <c:pt idx="791">
                  <c:v>2.9</c:v>
                </c:pt>
                <c:pt idx="792">
                  <c:v>2.7</c:v>
                </c:pt>
                <c:pt idx="793">
                  <c:v>2.8</c:v>
                </c:pt>
                <c:pt idx="794">
                  <c:v>3</c:v>
                </c:pt>
                <c:pt idx="795">
                  <c:v>3.1</c:v>
                </c:pt>
                <c:pt idx="796">
                  <c:v>3.4</c:v>
                </c:pt>
                <c:pt idx="797">
                  <c:v>3.2</c:v>
                </c:pt>
                <c:pt idx="798">
                  <c:v>3</c:v>
                </c:pt>
                <c:pt idx="799">
                  <c:v>3</c:v>
                </c:pt>
                <c:pt idx="800">
                  <c:v>2.9</c:v>
                </c:pt>
                <c:pt idx="801">
                  <c:v>2.9</c:v>
                </c:pt>
                <c:pt idx="802">
                  <c:v>3.1</c:v>
                </c:pt>
                <c:pt idx="803">
                  <c:v>3.2</c:v>
                </c:pt>
                <c:pt idx="804">
                  <c:v>3.1</c:v>
                </c:pt>
                <c:pt idx="805">
                  <c:v>3.5</c:v>
                </c:pt>
                <c:pt idx="806">
                  <c:v>3.5</c:v>
                </c:pt>
                <c:pt idx="807">
                  <c:v>3.3</c:v>
                </c:pt>
                <c:pt idx="808">
                  <c:v>3.1</c:v>
                </c:pt>
                <c:pt idx="809">
                  <c:v>3.1</c:v>
                </c:pt>
                <c:pt idx="810">
                  <c:v>3.2</c:v>
                </c:pt>
                <c:pt idx="811">
                  <c:v>3</c:v>
                </c:pt>
                <c:pt idx="812">
                  <c:v>3.1</c:v>
                </c:pt>
                <c:pt idx="813">
                  <c:v>3.4</c:v>
                </c:pt>
                <c:pt idx="814">
                  <c:v>3.4</c:v>
                </c:pt>
                <c:pt idx="815">
                  <c:v>3.7</c:v>
                </c:pt>
                <c:pt idx="816">
                  <c:v>4.3</c:v>
                </c:pt>
                <c:pt idx="817">
                  <c:v>4.2</c:v>
                </c:pt>
                <c:pt idx="818">
                  <c:v>4.2</c:v>
                </c:pt>
                <c:pt idx="819">
                  <c:v>4.4000000000000004</c:v>
                </c:pt>
                <c:pt idx="820">
                  <c:v>4.5</c:v>
                </c:pt>
                <c:pt idx="821">
                  <c:v>5</c:v>
                </c:pt>
                <c:pt idx="822">
                  <c:v>5.4</c:v>
                </c:pt>
                <c:pt idx="823">
                  <c:v>5.5</c:v>
                </c:pt>
                <c:pt idx="824">
                  <c:v>5.8</c:v>
                </c:pt>
                <c:pt idx="825">
                  <c:v>6.3</c:v>
                </c:pt>
                <c:pt idx="826">
                  <c:v>6.4</c:v>
                </c:pt>
                <c:pt idx="827">
                  <c:v>6.5</c:v>
                </c:pt>
                <c:pt idx="828">
                  <c:v>6.6</c:v>
                </c:pt>
                <c:pt idx="829">
                  <c:v>6.4</c:v>
                </c:pt>
                <c:pt idx="830">
                  <c:v>7.9</c:v>
                </c:pt>
                <c:pt idx="831">
                  <c:v>6.6</c:v>
                </c:pt>
                <c:pt idx="832">
                  <c:v>6.8</c:v>
                </c:pt>
                <c:pt idx="833">
                  <c:v>6.7</c:v>
                </c:pt>
                <c:pt idx="834">
                  <c:v>6.2</c:v>
                </c:pt>
                <c:pt idx="835">
                  <c:v>6.1</c:v>
                </c:pt>
                <c:pt idx="836">
                  <c:v>5.3</c:v>
                </c:pt>
                <c:pt idx="837">
                  <c:v>5</c:v>
                </c:pt>
                <c:pt idx="838">
                  <c:v>4.7</c:v>
                </c:pt>
                <c:pt idx="839">
                  <c:v>4.3</c:v>
                </c:pt>
                <c:pt idx="840">
                  <c:v>4</c:v>
                </c:pt>
                <c:pt idx="841">
                  <c:v>3.8</c:v>
                </c:pt>
                <c:pt idx="842">
                  <c:v>3.7</c:v>
                </c:pt>
                <c:pt idx="843">
                  <c:v>3.8</c:v>
                </c:pt>
                <c:pt idx="844">
                  <c:v>3.9</c:v>
                </c:pt>
                <c:pt idx="845">
                  <c:v>3.6</c:v>
                </c:pt>
                <c:pt idx="846">
                  <c:v>3.6</c:v>
                </c:pt>
                <c:pt idx="847">
                  <c:v>3.5</c:v>
                </c:pt>
                <c:pt idx="848">
                  <c:v>3.9</c:v>
                </c:pt>
                <c:pt idx="849">
                  <c:v>4</c:v>
                </c:pt>
                <c:pt idx="850">
                  <c:v>3.8</c:v>
                </c:pt>
                <c:pt idx="851">
                  <c:v>3.4</c:v>
                </c:pt>
              </c:numCache>
            </c:numRef>
          </c:val>
          <c:smooth val="0"/>
          <c:extLst>
            <c:ext xmlns:c16="http://schemas.microsoft.com/office/drawing/2014/chart" uri="{C3380CC4-5D6E-409C-BE32-E72D297353CC}">
              <c16:uniqueId val="{00000000-B4F3-4CDB-A1E0-99D82031CAA4}"/>
            </c:ext>
          </c:extLst>
        </c:ser>
        <c:ser>
          <c:idx val="1"/>
          <c:order val="1"/>
          <c:spPr>
            <a:ln w="28575" cap="rnd">
              <a:solidFill>
                <a:srgbClr val="FF0000"/>
              </a:solidFill>
              <a:prstDash val="dash"/>
              <a:round/>
            </a:ln>
            <a:effectLst/>
          </c:spPr>
          <c:marker>
            <c:symbol val="none"/>
          </c:marker>
          <c:val>
            <c:numRef>
              <c:f>Sheet1!$E$12:$E$863</c:f>
              <c:numCache>
                <c:formatCode>General</c:formatCode>
                <c:ptCount val="852"/>
                <c:pt idx="0">
                  <c:v>3.7</c:v>
                </c:pt>
                <c:pt idx="1">
                  <c:v>3.7</c:v>
                </c:pt>
                <c:pt idx="2">
                  <c:v>3.7</c:v>
                </c:pt>
                <c:pt idx="3">
                  <c:v>3.7</c:v>
                </c:pt>
                <c:pt idx="4">
                  <c:v>3.7</c:v>
                </c:pt>
                <c:pt idx="5">
                  <c:v>3.7</c:v>
                </c:pt>
                <c:pt idx="6">
                  <c:v>3.7</c:v>
                </c:pt>
                <c:pt idx="7">
                  <c:v>3.7</c:v>
                </c:pt>
                <c:pt idx="8">
                  <c:v>3.7</c:v>
                </c:pt>
                <c:pt idx="9">
                  <c:v>3.7</c:v>
                </c:pt>
                <c:pt idx="10">
                  <c:v>3.7</c:v>
                </c:pt>
                <c:pt idx="11">
                  <c:v>3.7</c:v>
                </c:pt>
                <c:pt idx="12">
                  <c:v>3.7</c:v>
                </c:pt>
                <c:pt idx="13">
                  <c:v>3.7</c:v>
                </c:pt>
                <c:pt idx="14">
                  <c:v>3.7</c:v>
                </c:pt>
                <c:pt idx="15">
                  <c:v>3.7</c:v>
                </c:pt>
                <c:pt idx="16">
                  <c:v>3.7</c:v>
                </c:pt>
                <c:pt idx="17">
                  <c:v>3.7</c:v>
                </c:pt>
                <c:pt idx="18">
                  <c:v>3.7</c:v>
                </c:pt>
                <c:pt idx="19">
                  <c:v>3.7</c:v>
                </c:pt>
                <c:pt idx="20">
                  <c:v>3.7</c:v>
                </c:pt>
                <c:pt idx="21">
                  <c:v>3.7</c:v>
                </c:pt>
                <c:pt idx="22">
                  <c:v>3.7</c:v>
                </c:pt>
                <c:pt idx="23">
                  <c:v>3.7</c:v>
                </c:pt>
                <c:pt idx="24">
                  <c:v>3.7</c:v>
                </c:pt>
                <c:pt idx="25">
                  <c:v>3.7</c:v>
                </c:pt>
                <c:pt idx="26">
                  <c:v>3.7</c:v>
                </c:pt>
                <c:pt idx="27">
                  <c:v>3.7</c:v>
                </c:pt>
                <c:pt idx="28">
                  <c:v>3.7</c:v>
                </c:pt>
                <c:pt idx="29">
                  <c:v>3.7</c:v>
                </c:pt>
                <c:pt idx="30">
                  <c:v>3.7</c:v>
                </c:pt>
                <c:pt idx="31">
                  <c:v>3.7</c:v>
                </c:pt>
                <c:pt idx="32">
                  <c:v>3.7</c:v>
                </c:pt>
                <c:pt idx="33">
                  <c:v>3.7</c:v>
                </c:pt>
                <c:pt idx="34">
                  <c:v>3.7</c:v>
                </c:pt>
                <c:pt idx="35">
                  <c:v>3.7</c:v>
                </c:pt>
                <c:pt idx="36">
                  <c:v>3.7</c:v>
                </c:pt>
                <c:pt idx="37">
                  <c:v>3.7</c:v>
                </c:pt>
                <c:pt idx="38">
                  <c:v>3.7</c:v>
                </c:pt>
                <c:pt idx="39">
                  <c:v>3.7</c:v>
                </c:pt>
                <c:pt idx="40">
                  <c:v>3.7</c:v>
                </c:pt>
                <c:pt idx="41">
                  <c:v>3.7</c:v>
                </c:pt>
                <c:pt idx="42">
                  <c:v>3.7</c:v>
                </c:pt>
                <c:pt idx="43">
                  <c:v>3.7</c:v>
                </c:pt>
                <c:pt idx="44">
                  <c:v>3.7</c:v>
                </c:pt>
                <c:pt idx="45">
                  <c:v>3.7</c:v>
                </c:pt>
                <c:pt idx="46">
                  <c:v>3.7</c:v>
                </c:pt>
                <c:pt idx="47">
                  <c:v>3.7</c:v>
                </c:pt>
                <c:pt idx="48">
                  <c:v>3.7</c:v>
                </c:pt>
                <c:pt idx="49">
                  <c:v>3.7</c:v>
                </c:pt>
                <c:pt idx="50">
                  <c:v>3.7</c:v>
                </c:pt>
                <c:pt idx="51">
                  <c:v>3.7</c:v>
                </c:pt>
                <c:pt idx="52">
                  <c:v>3.7</c:v>
                </c:pt>
                <c:pt idx="53">
                  <c:v>3.7</c:v>
                </c:pt>
                <c:pt idx="54">
                  <c:v>3.7</c:v>
                </c:pt>
                <c:pt idx="55">
                  <c:v>3.7</c:v>
                </c:pt>
                <c:pt idx="56">
                  <c:v>3.7</c:v>
                </c:pt>
                <c:pt idx="57">
                  <c:v>3.7</c:v>
                </c:pt>
                <c:pt idx="58">
                  <c:v>3.7</c:v>
                </c:pt>
                <c:pt idx="59">
                  <c:v>3.7</c:v>
                </c:pt>
                <c:pt idx="60">
                  <c:v>3.7</c:v>
                </c:pt>
                <c:pt idx="61">
                  <c:v>3.7</c:v>
                </c:pt>
                <c:pt idx="62">
                  <c:v>3.7</c:v>
                </c:pt>
                <c:pt idx="63">
                  <c:v>3.7</c:v>
                </c:pt>
                <c:pt idx="64">
                  <c:v>3.7</c:v>
                </c:pt>
                <c:pt idx="65">
                  <c:v>3.7</c:v>
                </c:pt>
                <c:pt idx="66">
                  <c:v>3.7</c:v>
                </c:pt>
                <c:pt idx="67">
                  <c:v>3.7</c:v>
                </c:pt>
                <c:pt idx="68">
                  <c:v>3.7</c:v>
                </c:pt>
                <c:pt idx="69">
                  <c:v>3.7</c:v>
                </c:pt>
                <c:pt idx="70">
                  <c:v>3.7</c:v>
                </c:pt>
                <c:pt idx="71">
                  <c:v>3.7</c:v>
                </c:pt>
                <c:pt idx="72">
                  <c:v>3.7</c:v>
                </c:pt>
                <c:pt idx="73">
                  <c:v>3.7</c:v>
                </c:pt>
                <c:pt idx="74">
                  <c:v>3.7</c:v>
                </c:pt>
                <c:pt idx="75">
                  <c:v>3.7</c:v>
                </c:pt>
                <c:pt idx="76">
                  <c:v>3.7</c:v>
                </c:pt>
                <c:pt idx="77">
                  <c:v>3.7</c:v>
                </c:pt>
                <c:pt idx="78">
                  <c:v>3.7</c:v>
                </c:pt>
                <c:pt idx="79">
                  <c:v>3.7</c:v>
                </c:pt>
                <c:pt idx="80">
                  <c:v>3.7</c:v>
                </c:pt>
                <c:pt idx="81">
                  <c:v>3.7</c:v>
                </c:pt>
                <c:pt idx="82">
                  <c:v>3.7</c:v>
                </c:pt>
                <c:pt idx="83">
                  <c:v>3.7</c:v>
                </c:pt>
                <c:pt idx="84">
                  <c:v>3.7</c:v>
                </c:pt>
                <c:pt idx="85">
                  <c:v>3.7</c:v>
                </c:pt>
                <c:pt idx="86">
                  <c:v>3.7</c:v>
                </c:pt>
                <c:pt idx="87">
                  <c:v>3.7</c:v>
                </c:pt>
                <c:pt idx="88">
                  <c:v>3.7</c:v>
                </c:pt>
                <c:pt idx="89">
                  <c:v>3.7</c:v>
                </c:pt>
                <c:pt idx="90">
                  <c:v>3.7</c:v>
                </c:pt>
                <c:pt idx="91">
                  <c:v>3.7</c:v>
                </c:pt>
                <c:pt idx="92">
                  <c:v>3.7</c:v>
                </c:pt>
                <c:pt idx="93">
                  <c:v>3.7</c:v>
                </c:pt>
                <c:pt idx="94">
                  <c:v>3.7</c:v>
                </c:pt>
                <c:pt idx="95">
                  <c:v>3.7</c:v>
                </c:pt>
                <c:pt idx="96">
                  <c:v>3.7</c:v>
                </c:pt>
                <c:pt idx="97">
                  <c:v>3.7</c:v>
                </c:pt>
                <c:pt idx="98">
                  <c:v>3.7</c:v>
                </c:pt>
                <c:pt idx="99">
                  <c:v>3.7</c:v>
                </c:pt>
                <c:pt idx="100">
                  <c:v>3.7</c:v>
                </c:pt>
                <c:pt idx="101">
                  <c:v>3.7</c:v>
                </c:pt>
                <c:pt idx="102">
                  <c:v>3.7</c:v>
                </c:pt>
                <c:pt idx="103">
                  <c:v>3.7</c:v>
                </c:pt>
                <c:pt idx="104">
                  <c:v>3.7</c:v>
                </c:pt>
                <c:pt idx="105">
                  <c:v>3.7</c:v>
                </c:pt>
                <c:pt idx="106">
                  <c:v>3.7</c:v>
                </c:pt>
                <c:pt idx="107">
                  <c:v>3.7</c:v>
                </c:pt>
                <c:pt idx="108">
                  <c:v>3.7</c:v>
                </c:pt>
                <c:pt idx="109">
                  <c:v>3.7</c:v>
                </c:pt>
                <c:pt idx="110">
                  <c:v>3.7</c:v>
                </c:pt>
                <c:pt idx="111">
                  <c:v>3.7</c:v>
                </c:pt>
                <c:pt idx="112">
                  <c:v>3.7</c:v>
                </c:pt>
                <c:pt idx="113">
                  <c:v>3.7</c:v>
                </c:pt>
                <c:pt idx="114">
                  <c:v>3.7</c:v>
                </c:pt>
                <c:pt idx="115">
                  <c:v>3.7</c:v>
                </c:pt>
                <c:pt idx="116">
                  <c:v>3.7</c:v>
                </c:pt>
                <c:pt idx="117">
                  <c:v>3.7</c:v>
                </c:pt>
                <c:pt idx="118">
                  <c:v>3.7</c:v>
                </c:pt>
                <c:pt idx="119">
                  <c:v>3.7</c:v>
                </c:pt>
                <c:pt idx="120">
                  <c:v>3.7</c:v>
                </c:pt>
                <c:pt idx="121">
                  <c:v>3.7</c:v>
                </c:pt>
                <c:pt idx="122">
                  <c:v>3.7</c:v>
                </c:pt>
                <c:pt idx="123">
                  <c:v>3.7</c:v>
                </c:pt>
                <c:pt idx="124">
                  <c:v>3.7</c:v>
                </c:pt>
                <c:pt idx="125">
                  <c:v>3.7</c:v>
                </c:pt>
                <c:pt idx="126">
                  <c:v>3.7</c:v>
                </c:pt>
                <c:pt idx="127">
                  <c:v>3.7</c:v>
                </c:pt>
                <c:pt idx="128">
                  <c:v>3.7</c:v>
                </c:pt>
                <c:pt idx="129">
                  <c:v>3.7</c:v>
                </c:pt>
                <c:pt idx="130">
                  <c:v>3.7</c:v>
                </c:pt>
                <c:pt idx="131">
                  <c:v>3.7</c:v>
                </c:pt>
                <c:pt idx="132">
                  <c:v>3.7</c:v>
                </c:pt>
                <c:pt idx="133">
                  <c:v>3.7</c:v>
                </c:pt>
                <c:pt idx="134">
                  <c:v>3.7</c:v>
                </c:pt>
                <c:pt idx="135">
                  <c:v>3.7</c:v>
                </c:pt>
                <c:pt idx="136">
                  <c:v>3.7</c:v>
                </c:pt>
                <c:pt idx="137">
                  <c:v>3.7</c:v>
                </c:pt>
                <c:pt idx="138">
                  <c:v>3.7</c:v>
                </c:pt>
                <c:pt idx="139">
                  <c:v>3.7</c:v>
                </c:pt>
                <c:pt idx="140">
                  <c:v>3.7</c:v>
                </c:pt>
                <c:pt idx="141">
                  <c:v>3.7</c:v>
                </c:pt>
                <c:pt idx="142">
                  <c:v>3.7</c:v>
                </c:pt>
                <c:pt idx="143">
                  <c:v>3.7</c:v>
                </c:pt>
                <c:pt idx="144">
                  <c:v>3.7</c:v>
                </c:pt>
                <c:pt idx="145">
                  <c:v>3.7</c:v>
                </c:pt>
                <c:pt idx="146">
                  <c:v>3.7</c:v>
                </c:pt>
                <c:pt idx="147">
                  <c:v>3.7</c:v>
                </c:pt>
                <c:pt idx="148">
                  <c:v>3.7</c:v>
                </c:pt>
                <c:pt idx="149">
                  <c:v>3.7</c:v>
                </c:pt>
                <c:pt idx="150">
                  <c:v>3.7</c:v>
                </c:pt>
                <c:pt idx="151">
                  <c:v>3.7</c:v>
                </c:pt>
                <c:pt idx="152">
                  <c:v>3.7</c:v>
                </c:pt>
                <c:pt idx="153">
                  <c:v>3.7</c:v>
                </c:pt>
                <c:pt idx="154">
                  <c:v>3.7</c:v>
                </c:pt>
                <c:pt idx="155">
                  <c:v>3.7</c:v>
                </c:pt>
                <c:pt idx="156">
                  <c:v>3.7</c:v>
                </c:pt>
                <c:pt idx="157">
                  <c:v>3.7</c:v>
                </c:pt>
                <c:pt idx="158">
                  <c:v>3.7</c:v>
                </c:pt>
                <c:pt idx="159">
                  <c:v>3.7</c:v>
                </c:pt>
                <c:pt idx="160">
                  <c:v>3.7</c:v>
                </c:pt>
                <c:pt idx="161">
                  <c:v>3.7</c:v>
                </c:pt>
                <c:pt idx="162">
                  <c:v>3.7</c:v>
                </c:pt>
                <c:pt idx="163">
                  <c:v>3.7</c:v>
                </c:pt>
                <c:pt idx="164">
                  <c:v>3.7</c:v>
                </c:pt>
                <c:pt idx="165">
                  <c:v>3.7</c:v>
                </c:pt>
                <c:pt idx="166">
                  <c:v>3.7</c:v>
                </c:pt>
                <c:pt idx="167">
                  <c:v>3.7</c:v>
                </c:pt>
                <c:pt idx="168">
                  <c:v>3.7</c:v>
                </c:pt>
                <c:pt idx="169">
                  <c:v>3.7</c:v>
                </c:pt>
                <c:pt idx="170">
                  <c:v>3.7</c:v>
                </c:pt>
                <c:pt idx="171">
                  <c:v>3.7</c:v>
                </c:pt>
                <c:pt idx="172">
                  <c:v>3.7</c:v>
                </c:pt>
                <c:pt idx="173">
                  <c:v>3.7</c:v>
                </c:pt>
                <c:pt idx="174">
                  <c:v>3.7</c:v>
                </c:pt>
                <c:pt idx="175">
                  <c:v>3.7</c:v>
                </c:pt>
                <c:pt idx="176">
                  <c:v>3.7</c:v>
                </c:pt>
                <c:pt idx="177">
                  <c:v>3.7</c:v>
                </c:pt>
                <c:pt idx="178">
                  <c:v>3.7</c:v>
                </c:pt>
                <c:pt idx="179">
                  <c:v>3.7</c:v>
                </c:pt>
                <c:pt idx="180">
                  <c:v>3.7</c:v>
                </c:pt>
                <c:pt idx="181">
                  <c:v>3.7</c:v>
                </c:pt>
                <c:pt idx="182">
                  <c:v>3.7</c:v>
                </c:pt>
                <c:pt idx="183">
                  <c:v>3.7</c:v>
                </c:pt>
                <c:pt idx="184">
                  <c:v>3.7</c:v>
                </c:pt>
                <c:pt idx="185">
                  <c:v>3.7</c:v>
                </c:pt>
                <c:pt idx="186">
                  <c:v>3.7</c:v>
                </c:pt>
                <c:pt idx="187">
                  <c:v>3.7</c:v>
                </c:pt>
                <c:pt idx="188">
                  <c:v>3.7</c:v>
                </c:pt>
                <c:pt idx="189">
                  <c:v>3.7</c:v>
                </c:pt>
                <c:pt idx="190">
                  <c:v>3.7</c:v>
                </c:pt>
                <c:pt idx="191">
                  <c:v>3.7</c:v>
                </c:pt>
                <c:pt idx="192">
                  <c:v>3.7</c:v>
                </c:pt>
                <c:pt idx="193">
                  <c:v>3.7</c:v>
                </c:pt>
                <c:pt idx="194">
                  <c:v>3.7</c:v>
                </c:pt>
                <c:pt idx="195">
                  <c:v>3.7</c:v>
                </c:pt>
                <c:pt idx="196">
                  <c:v>3.7</c:v>
                </c:pt>
                <c:pt idx="197">
                  <c:v>3.7</c:v>
                </c:pt>
                <c:pt idx="198">
                  <c:v>3.7</c:v>
                </c:pt>
                <c:pt idx="199">
                  <c:v>3.7</c:v>
                </c:pt>
                <c:pt idx="200">
                  <c:v>3.7</c:v>
                </c:pt>
                <c:pt idx="201">
                  <c:v>3.7</c:v>
                </c:pt>
                <c:pt idx="202">
                  <c:v>3.7</c:v>
                </c:pt>
                <c:pt idx="203">
                  <c:v>3.7</c:v>
                </c:pt>
                <c:pt idx="204">
                  <c:v>3.7</c:v>
                </c:pt>
                <c:pt idx="205">
                  <c:v>3.7</c:v>
                </c:pt>
                <c:pt idx="206">
                  <c:v>3.7</c:v>
                </c:pt>
                <c:pt idx="207">
                  <c:v>3.7</c:v>
                </c:pt>
                <c:pt idx="208">
                  <c:v>3.7</c:v>
                </c:pt>
                <c:pt idx="209">
                  <c:v>3.7</c:v>
                </c:pt>
                <c:pt idx="210">
                  <c:v>3.7</c:v>
                </c:pt>
                <c:pt idx="211">
                  <c:v>3.7</c:v>
                </c:pt>
                <c:pt idx="212">
                  <c:v>3.7</c:v>
                </c:pt>
                <c:pt idx="213">
                  <c:v>3.7</c:v>
                </c:pt>
                <c:pt idx="214">
                  <c:v>3.7</c:v>
                </c:pt>
                <c:pt idx="215">
                  <c:v>3.7</c:v>
                </c:pt>
                <c:pt idx="216">
                  <c:v>3.7</c:v>
                </c:pt>
                <c:pt idx="217">
                  <c:v>3.7</c:v>
                </c:pt>
                <c:pt idx="218">
                  <c:v>3.7</c:v>
                </c:pt>
                <c:pt idx="219">
                  <c:v>3.7</c:v>
                </c:pt>
                <c:pt idx="220">
                  <c:v>3.7</c:v>
                </c:pt>
                <c:pt idx="221">
                  <c:v>3.7</c:v>
                </c:pt>
                <c:pt idx="222">
                  <c:v>3.7</c:v>
                </c:pt>
                <c:pt idx="223">
                  <c:v>3.7</c:v>
                </c:pt>
                <c:pt idx="224">
                  <c:v>3.7</c:v>
                </c:pt>
                <c:pt idx="225">
                  <c:v>3.7</c:v>
                </c:pt>
                <c:pt idx="226">
                  <c:v>3.7</c:v>
                </c:pt>
                <c:pt idx="227">
                  <c:v>3.7</c:v>
                </c:pt>
                <c:pt idx="228">
                  <c:v>3.7</c:v>
                </c:pt>
                <c:pt idx="229">
                  <c:v>3.7</c:v>
                </c:pt>
                <c:pt idx="230">
                  <c:v>3.7</c:v>
                </c:pt>
                <c:pt idx="231">
                  <c:v>3.7</c:v>
                </c:pt>
                <c:pt idx="232">
                  <c:v>3.7</c:v>
                </c:pt>
                <c:pt idx="233">
                  <c:v>3.7</c:v>
                </c:pt>
                <c:pt idx="234">
                  <c:v>3.7</c:v>
                </c:pt>
                <c:pt idx="235">
                  <c:v>3.7</c:v>
                </c:pt>
                <c:pt idx="236">
                  <c:v>3.7</c:v>
                </c:pt>
                <c:pt idx="237">
                  <c:v>3.7</c:v>
                </c:pt>
                <c:pt idx="238">
                  <c:v>3.7</c:v>
                </c:pt>
                <c:pt idx="239">
                  <c:v>3.7</c:v>
                </c:pt>
                <c:pt idx="240">
                  <c:v>3.7</c:v>
                </c:pt>
                <c:pt idx="241">
                  <c:v>3.7</c:v>
                </c:pt>
                <c:pt idx="242">
                  <c:v>3.7</c:v>
                </c:pt>
                <c:pt idx="243">
                  <c:v>3.7</c:v>
                </c:pt>
                <c:pt idx="244">
                  <c:v>3.7</c:v>
                </c:pt>
                <c:pt idx="245">
                  <c:v>3.7</c:v>
                </c:pt>
                <c:pt idx="246">
                  <c:v>3.7</c:v>
                </c:pt>
                <c:pt idx="247">
                  <c:v>3.7</c:v>
                </c:pt>
                <c:pt idx="248">
                  <c:v>3.7</c:v>
                </c:pt>
                <c:pt idx="249">
                  <c:v>3.7</c:v>
                </c:pt>
                <c:pt idx="250">
                  <c:v>3.7</c:v>
                </c:pt>
                <c:pt idx="251">
                  <c:v>3.7</c:v>
                </c:pt>
                <c:pt idx="252">
                  <c:v>3.7</c:v>
                </c:pt>
                <c:pt idx="253">
                  <c:v>3.7</c:v>
                </c:pt>
                <c:pt idx="254">
                  <c:v>3.7</c:v>
                </c:pt>
                <c:pt idx="255">
                  <c:v>3.7</c:v>
                </c:pt>
                <c:pt idx="256">
                  <c:v>3.7</c:v>
                </c:pt>
                <c:pt idx="257">
                  <c:v>3.7</c:v>
                </c:pt>
                <c:pt idx="258">
                  <c:v>3.7</c:v>
                </c:pt>
                <c:pt idx="259">
                  <c:v>3.7</c:v>
                </c:pt>
                <c:pt idx="260">
                  <c:v>3.7</c:v>
                </c:pt>
                <c:pt idx="261">
                  <c:v>3.7</c:v>
                </c:pt>
                <c:pt idx="262">
                  <c:v>3.7</c:v>
                </c:pt>
                <c:pt idx="263">
                  <c:v>3.7</c:v>
                </c:pt>
                <c:pt idx="264">
                  <c:v>3.7</c:v>
                </c:pt>
                <c:pt idx="265">
                  <c:v>3.7</c:v>
                </c:pt>
                <c:pt idx="266">
                  <c:v>3.7</c:v>
                </c:pt>
                <c:pt idx="267">
                  <c:v>3.7</c:v>
                </c:pt>
                <c:pt idx="268">
                  <c:v>3.7</c:v>
                </c:pt>
                <c:pt idx="269">
                  <c:v>3.7</c:v>
                </c:pt>
                <c:pt idx="270">
                  <c:v>3.7</c:v>
                </c:pt>
                <c:pt idx="271">
                  <c:v>3.7</c:v>
                </c:pt>
                <c:pt idx="272">
                  <c:v>3.7</c:v>
                </c:pt>
                <c:pt idx="273">
                  <c:v>3.7</c:v>
                </c:pt>
                <c:pt idx="274">
                  <c:v>3.7</c:v>
                </c:pt>
                <c:pt idx="275">
                  <c:v>3.7</c:v>
                </c:pt>
                <c:pt idx="276">
                  <c:v>3.7</c:v>
                </c:pt>
                <c:pt idx="277">
                  <c:v>3.7</c:v>
                </c:pt>
                <c:pt idx="278">
                  <c:v>3.7</c:v>
                </c:pt>
                <c:pt idx="279">
                  <c:v>3.7</c:v>
                </c:pt>
                <c:pt idx="280">
                  <c:v>3.7</c:v>
                </c:pt>
                <c:pt idx="281">
                  <c:v>3.7</c:v>
                </c:pt>
                <c:pt idx="282">
                  <c:v>3.7</c:v>
                </c:pt>
                <c:pt idx="283">
                  <c:v>3.7</c:v>
                </c:pt>
                <c:pt idx="284">
                  <c:v>3.7</c:v>
                </c:pt>
                <c:pt idx="285">
                  <c:v>3.7</c:v>
                </c:pt>
                <c:pt idx="286">
                  <c:v>3.7</c:v>
                </c:pt>
                <c:pt idx="287">
                  <c:v>3.7</c:v>
                </c:pt>
                <c:pt idx="288">
                  <c:v>3.7</c:v>
                </c:pt>
                <c:pt idx="289">
                  <c:v>3.7</c:v>
                </c:pt>
                <c:pt idx="290">
                  <c:v>3.7</c:v>
                </c:pt>
                <c:pt idx="291">
                  <c:v>3.7</c:v>
                </c:pt>
                <c:pt idx="292">
                  <c:v>3.7</c:v>
                </c:pt>
                <c:pt idx="293">
                  <c:v>3.7</c:v>
                </c:pt>
                <c:pt idx="294">
                  <c:v>3.7</c:v>
                </c:pt>
                <c:pt idx="295">
                  <c:v>3.7</c:v>
                </c:pt>
                <c:pt idx="296">
                  <c:v>3.7</c:v>
                </c:pt>
                <c:pt idx="297">
                  <c:v>3.7</c:v>
                </c:pt>
                <c:pt idx="298">
                  <c:v>3.7</c:v>
                </c:pt>
                <c:pt idx="299">
                  <c:v>3.7</c:v>
                </c:pt>
                <c:pt idx="300">
                  <c:v>3.7</c:v>
                </c:pt>
                <c:pt idx="301">
                  <c:v>3.7</c:v>
                </c:pt>
                <c:pt idx="302">
                  <c:v>3.7</c:v>
                </c:pt>
                <c:pt idx="303">
                  <c:v>3.7</c:v>
                </c:pt>
                <c:pt idx="304">
                  <c:v>3.7</c:v>
                </c:pt>
                <c:pt idx="305">
                  <c:v>3.7</c:v>
                </c:pt>
                <c:pt idx="306">
                  <c:v>3.7</c:v>
                </c:pt>
                <c:pt idx="307">
                  <c:v>3.7</c:v>
                </c:pt>
                <c:pt idx="308">
                  <c:v>3.7</c:v>
                </c:pt>
                <c:pt idx="309">
                  <c:v>3.7</c:v>
                </c:pt>
                <c:pt idx="310">
                  <c:v>3.7</c:v>
                </c:pt>
                <c:pt idx="311">
                  <c:v>3.7</c:v>
                </c:pt>
                <c:pt idx="312">
                  <c:v>3.7</c:v>
                </c:pt>
                <c:pt idx="313">
                  <c:v>3.7</c:v>
                </c:pt>
                <c:pt idx="314">
                  <c:v>3.7</c:v>
                </c:pt>
                <c:pt idx="315">
                  <c:v>3.7</c:v>
                </c:pt>
                <c:pt idx="316">
                  <c:v>3.7</c:v>
                </c:pt>
                <c:pt idx="317">
                  <c:v>3.7</c:v>
                </c:pt>
                <c:pt idx="318">
                  <c:v>3.7</c:v>
                </c:pt>
                <c:pt idx="319">
                  <c:v>3.7</c:v>
                </c:pt>
                <c:pt idx="320">
                  <c:v>3.7</c:v>
                </c:pt>
                <c:pt idx="321">
                  <c:v>3.7</c:v>
                </c:pt>
                <c:pt idx="322">
                  <c:v>3.7</c:v>
                </c:pt>
                <c:pt idx="323">
                  <c:v>3.7</c:v>
                </c:pt>
                <c:pt idx="324">
                  <c:v>3.7</c:v>
                </c:pt>
                <c:pt idx="325">
                  <c:v>3.7</c:v>
                </c:pt>
                <c:pt idx="326">
                  <c:v>3.7</c:v>
                </c:pt>
                <c:pt idx="327">
                  <c:v>3.7</c:v>
                </c:pt>
                <c:pt idx="328">
                  <c:v>3.7</c:v>
                </c:pt>
                <c:pt idx="329">
                  <c:v>3.7</c:v>
                </c:pt>
                <c:pt idx="330">
                  <c:v>3.7</c:v>
                </c:pt>
                <c:pt idx="331">
                  <c:v>3.7</c:v>
                </c:pt>
                <c:pt idx="332">
                  <c:v>3.7</c:v>
                </c:pt>
                <c:pt idx="333">
                  <c:v>3.7</c:v>
                </c:pt>
                <c:pt idx="334">
                  <c:v>3.7</c:v>
                </c:pt>
                <c:pt idx="335">
                  <c:v>3.7</c:v>
                </c:pt>
                <c:pt idx="336">
                  <c:v>3.7</c:v>
                </c:pt>
                <c:pt idx="337">
                  <c:v>3.7</c:v>
                </c:pt>
                <c:pt idx="338">
                  <c:v>3.7</c:v>
                </c:pt>
                <c:pt idx="339">
                  <c:v>3.7</c:v>
                </c:pt>
                <c:pt idx="340">
                  <c:v>3.7</c:v>
                </c:pt>
                <c:pt idx="341">
                  <c:v>3.7</c:v>
                </c:pt>
                <c:pt idx="342">
                  <c:v>3.7</c:v>
                </c:pt>
                <c:pt idx="343">
                  <c:v>3.7</c:v>
                </c:pt>
                <c:pt idx="344">
                  <c:v>3.7</c:v>
                </c:pt>
                <c:pt idx="345">
                  <c:v>3.7</c:v>
                </c:pt>
                <c:pt idx="346">
                  <c:v>3.7</c:v>
                </c:pt>
                <c:pt idx="347">
                  <c:v>3.7</c:v>
                </c:pt>
                <c:pt idx="348">
                  <c:v>3.7</c:v>
                </c:pt>
                <c:pt idx="349">
                  <c:v>3.7</c:v>
                </c:pt>
                <c:pt idx="350">
                  <c:v>3.7</c:v>
                </c:pt>
                <c:pt idx="351">
                  <c:v>3.7</c:v>
                </c:pt>
                <c:pt idx="352">
                  <c:v>3.7</c:v>
                </c:pt>
                <c:pt idx="353">
                  <c:v>3.7</c:v>
                </c:pt>
                <c:pt idx="354">
                  <c:v>3.7</c:v>
                </c:pt>
                <c:pt idx="355">
                  <c:v>3.7</c:v>
                </c:pt>
                <c:pt idx="356">
                  <c:v>3.7</c:v>
                </c:pt>
                <c:pt idx="357">
                  <c:v>3.7</c:v>
                </c:pt>
                <c:pt idx="358">
                  <c:v>3.7</c:v>
                </c:pt>
                <c:pt idx="359">
                  <c:v>3.7</c:v>
                </c:pt>
                <c:pt idx="360">
                  <c:v>3.7</c:v>
                </c:pt>
                <c:pt idx="361">
                  <c:v>3.7</c:v>
                </c:pt>
                <c:pt idx="362">
                  <c:v>3.7</c:v>
                </c:pt>
                <c:pt idx="363">
                  <c:v>3.7</c:v>
                </c:pt>
                <c:pt idx="364">
                  <c:v>3.7</c:v>
                </c:pt>
                <c:pt idx="365">
                  <c:v>3.7</c:v>
                </c:pt>
                <c:pt idx="366">
                  <c:v>3.7</c:v>
                </c:pt>
                <c:pt idx="367">
                  <c:v>3.7</c:v>
                </c:pt>
                <c:pt idx="368">
                  <c:v>3.7</c:v>
                </c:pt>
                <c:pt idx="369">
                  <c:v>3.7</c:v>
                </c:pt>
                <c:pt idx="370">
                  <c:v>3.7</c:v>
                </c:pt>
                <c:pt idx="371">
                  <c:v>3.7</c:v>
                </c:pt>
                <c:pt idx="372">
                  <c:v>3.7</c:v>
                </c:pt>
                <c:pt idx="373">
                  <c:v>3.7</c:v>
                </c:pt>
                <c:pt idx="374">
                  <c:v>3.7</c:v>
                </c:pt>
                <c:pt idx="375">
                  <c:v>3.7</c:v>
                </c:pt>
                <c:pt idx="376">
                  <c:v>3.7</c:v>
                </c:pt>
                <c:pt idx="377">
                  <c:v>3.7</c:v>
                </c:pt>
                <c:pt idx="378">
                  <c:v>3.7</c:v>
                </c:pt>
                <c:pt idx="379">
                  <c:v>3.7</c:v>
                </c:pt>
                <c:pt idx="380">
                  <c:v>3.7</c:v>
                </c:pt>
                <c:pt idx="381">
                  <c:v>3.7</c:v>
                </c:pt>
                <c:pt idx="382">
                  <c:v>3.7</c:v>
                </c:pt>
                <c:pt idx="383">
                  <c:v>3.7</c:v>
                </c:pt>
                <c:pt idx="384">
                  <c:v>3.7</c:v>
                </c:pt>
                <c:pt idx="385">
                  <c:v>3.7</c:v>
                </c:pt>
                <c:pt idx="386">
                  <c:v>3.7</c:v>
                </c:pt>
                <c:pt idx="387">
                  <c:v>3.7</c:v>
                </c:pt>
                <c:pt idx="388">
                  <c:v>3.7</c:v>
                </c:pt>
                <c:pt idx="389">
                  <c:v>3.7</c:v>
                </c:pt>
                <c:pt idx="390">
                  <c:v>3.7</c:v>
                </c:pt>
                <c:pt idx="391">
                  <c:v>3.7</c:v>
                </c:pt>
                <c:pt idx="392">
                  <c:v>3.7</c:v>
                </c:pt>
                <c:pt idx="393">
                  <c:v>3.7</c:v>
                </c:pt>
                <c:pt idx="394">
                  <c:v>3.7</c:v>
                </c:pt>
                <c:pt idx="395">
                  <c:v>3.7</c:v>
                </c:pt>
                <c:pt idx="396">
                  <c:v>3.7</c:v>
                </c:pt>
                <c:pt idx="397">
                  <c:v>3.7</c:v>
                </c:pt>
                <c:pt idx="398">
                  <c:v>3.7</c:v>
                </c:pt>
                <c:pt idx="399">
                  <c:v>3.7</c:v>
                </c:pt>
                <c:pt idx="400">
                  <c:v>3.7</c:v>
                </c:pt>
                <c:pt idx="401">
                  <c:v>3.7</c:v>
                </c:pt>
                <c:pt idx="402">
                  <c:v>3.7</c:v>
                </c:pt>
                <c:pt idx="403">
                  <c:v>3.7</c:v>
                </c:pt>
                <c:pt idx="404">
                  <c:v>3.7</c:v>
                </c:pt>
                <c:pt idx="405">
                  <c:v>3.7</c:v>
                </c:pt>
                <c:pt idx="406">
                  <c:v>3.7</c:v>
                </c:pt>
                <c:pt idx="407">
                  <c:v>3.7</c:v>
                </c:pt>
                <c:pt idx="408">
                  <c:v>3.7</c:v>
                </c:pt>
                <c:pt idx="409">
                  <c:v>3.7</c:v>
                </c:pt>
                <c:pt idx="410">
                  <c:v>3.7</c:v>
                </c:pt>
                <c:pt idx="411">
                  <c:v>3.7</c:v>
                </c:pt>
                <c:pt idx="412">
                  <c:v>3.7</c:v>
                </c:pt>
                <c:pt idx="413">
                  <c:v>3.7</c:v>
                </c:pt>
                <c:pt idx="414">
                  <c:v>3.7</c:v>
                </c:pt>
                <c:pt idx="415">
                  <c:v>3.7</c:v>
                </c:pt>
                <c:pt idx="416">
                  <c:v>3.7</c:v>
                </c:pt>
                <c:pt idx="417">
                  <c:v>3.7</c:v>
                </c:pt>
                <c:pt idx="418">
                  <c:v>3.7</c:v>
                </c:pt>
                <c:pt idx="419">
                  <c:v>3.7</c:v>
                </c:pt>
                <c:pt idx="420">
                  <c:v>3.7</c:v>
                </c:pt>
                <c:pt idx="421">
                  <c:v>3.7</c:v>
                </c:pt>
                <c:pt idx="422">
                  <c:v>3.7</c:v>
                </c:pt>
                <c:pt idx="423">
                  <c:v>3.7</c:v>
                </c:pt>
                <c:pt idx="424">
                  <c:v>3.7</c:v>
                </c:pt>
                <c:pt idx="425">
                  <c:v>3.7</c:v>
                </c:pt>
                <c:pt idx="426">
                  <c:v>3.7</c:v>
                </c:pt>
                <c:pt idx="427">
                  <c:v>3.7</c:v>
                </c:pt>
                <c:pt idx="428">
                  <c:v>3.7</c:v>
                </c:pt>
                <c:pt idx="429">
                  <c:v>3.7</c:v>
                </c:pt>
                <c:pt idx="430">
                  <c:v>3.7</c:v>
                </c:pt>
                <c:pt idx="431">
                  <c:v>3.7</c:v>
                </c:pt>
                <c:pt idx="432">
                  <c:v>3.7</c:v>
                </c:pt>
                <c:pt idx="433">
                  <c:v>3.7</c:v>
                </c:pt>
                <c:pt idx="434">
                  <c:v>3.7</c:v>
                </c:pt>
                <c:pt idx="435">
                  <c:v>3.7</c:v>
                </c:pt>
                <c:pt idx="436">
                  <c:v>3.7</c:v>
                </c:pt>
                <c:pt idx="437">
                  <c:v>3.7</c:v>
                </c:pt>
                <c:pt idx="438">
                  <c:v>3.7</c:v>
                </c:pt>
                <c:pt idx="439">
                  <c:v>3.7</c:v>
                </c:pt>
                <c:pt idx="440">
                  <c:v>3.7</c:v>
                </c:pt>
                <c:pt idx="441">
                  <c:v>3.7</c:v>
                </c:pt>
                <c:pt idx="442">
                  <c:v>3.7</c:v>
                </c:pt>
                <c:pt idx="443">
                  <c:v>3.7</c:v>
                </c:pt>
                <c:pt idx="444">
                  <c:v>3.7</c:v>
                </c:pt>
                <c:pt idx="445">
                  <c:v>3.7</c:v>
                </c:pt>
                <c:pt idx="446">
                  <c:v>3.7</c:v>
                </c:pt>
                <c:pt idx="447">
                  <c:v>3.7</c:v>
                </c:pt>
                <c:pt idx="448">
                  <c:v>3.7</c:v>
                </c:pt>
                <c:pt idx="449">
                  <c:v>3.7</c:v>
                </c:pt>
                <c:pt idx="450">
                  <c:v>3.7</c:v>
                </c:pt>
                <c:pt idx="451">
                  <c:v>3.7</c:v>
                </c:pt>
                <c:pt idx="452">
                  <c:v>3.7</c:v>
                </c:pt>
                <c:pt idx="453">
                  <c:v>3.7</c:v>
                </c:pt>
                <c:pt idx="454">
                  <c:v>3.7</c:v>
                </c:pt>
                <c:pt idx="455">
                  <c:v>3.7</c:v>
                </c:pt>
                <c:pt idx="456">
                  <c:v>3.7</c:v>
                </c:pt>
                <c:pt idx="457">
                  <c:v>3.7</c:v>
                </c:pt>
                <c:pt idx="458">
                  <c:v>3.7</c:v>
                </c:pt>
                <c:pt idx="459">
                  <c:v>3.7</c:v>
                </c:pt>
                <c:pt idx="460">
                  <c:v>3.7</c:v>
                </c:pt>
                <c:pt idx="461">
                  <c:v>3.7</c:v>
                </c:pt>
                <c:pt idx="462">
                  <c:v>3.7</c:v>
                </c:pt>
                <c:pt idx="463">
                  <c:v>3.7</c:v>
                </c:pt>
                <c:pt idx="464">
                  <c:v>3.7</c:v>
                </c:pt>
                <c:pt idx="465">
                  <c:v>3.7</c:v>
                </c:pt>
                <c:pt idx="466">
                  <c:v>3.7</c:v>
                </c:pt>
                <c:pt idx="467">
                  <c:v>3.7</c:v>
                </c:pt>
                <c:pt idx="468">
                  <c:v>3.7</c:v>
                </c:pt>
                <c:pt idx="469">
                  <c:v>3.7</c:v>
                </c:pt>
                <c:pt idx="470">
                  <c:v>3.7</c:v>
                </c:pt>
                <c:pt idx="471">
                  <c:v>3.7</c:v>
                </c:pt>
                <c:pt idx="472">
                  <c:v>3.7</c:v>
                </c:pt>
                <c:pt idx="473">
                  <c:v>3.7</c:v>
                </c:pt>
                <c:pt idx="474">
                  <c:v>3.7</c:v>
                </c:pt>
                <c:pt idx="475">
                  <c:v>3.7</c:v>
                </c:pt>
                <c:pt idx="476">
                  <c:v>3.7</c:v>
                </c:pt>
                <c:pt idx="477">
                  <c:v>3.7</c:v>
                </c:pt>
                <c:pt idx="478">
                  <c:v>3.7</c:v>
                </c:pt>
                <c:pt idx="479">
                  <c:v>3.7</c:v>
                </c:pt>
                <c:pt idx="480">
                  <c:v>3.7</c:v>
                </c:pt>
                <c:pt idx="481">
                  <c:v>3.7</c:v>
                </c:pt>
                <c:pt idx="482">
                  <c:v>3.7</c:v>
                </c:pt>
                <c:pt idx="483">
                  <c:v>3.7</c:v>
                </c:pt>
                <c:pt idx="484">
                  <c:v>3.7</c:v>
                </c:pt>
                <c:pt idx="485">
                  <c:v>3.7</c:v>
                </c:pt>
                <c:pt idx="486">
                  <c:v>3.7</c:v>
                </c:pt>
                <c:pt idx="487">
                  <c:v>3.7</c:v>
                </c:pt>
                <c:pt idx="488">
                  <c:v>3.7</c:v>
                </c:pt>
                <c:pt idx="489">
                  <c:v>3.7</c:v>
                </c:pt>
                <c:pt idx="490">
                  <c:v>3.7</c:v>
                </c:pt>
                <c:pt idx="491">
                  <c:v>3.7</c:v>
                </c:pt>
                <c:pt idx="492">
                  <c:v>3.7</c:v>
                </c:pt>
                <c:pt idx="493">
                  <c:v>3.7</c:v>
                </c:pt>
                <c:pt idx="494">
                  <c:v>3.7</c:v>
                </c:pt>
                <c:pt idx="495">
                  <c:v>3.7</c:v>
                </c:pt>
                <c:pt idx="496">
                  <c:v>3.7</c:v>
                </c:pt>
                <c:pt idx="497">
                  <c:v>3.7</c:v>
                </c:pt>
                <c:pt idx="498">
                  <c:v>3.7</c:v>
                </c:pt>
                <c:pt idx="499">
                  <c:v>3.7</c:v>
                </c:pt>
                <c:pt idx="500">
                  <c:v>3.7</c:v>
                </c:pt>
                <c:pt idx="501">
                  <c:v>3.7</c:v>
                </c:pt>
                <c:pt idx="502">
                  <c:v>3.7</c:v>
                </c:pt>
                <c:pt idx="503">
                  <c:v>3.7</c:v>
                </c:pt>
                <c:pt idx="504">
                  <c:v>3.7</c:v>
                </c:pt>
                <c:pt idx="505">
                  <c:v>3.7</c:v>
                </c:pt>
                <c:pt idx="506">
                  <c:v>3.7</c:v>
                </c:pt>
                <c:pt idx="507">
                  <c:v>3.7</c:v>
                </c:pt>
                <c:pt idx="508">
                  <c:v>3.7</c:v>
                </c:pt>
                <c:pt idx="509">
                  <c:v>3.7</c:v>
                </c:pt>
                <c:pt idx="510">
                  <c:v>3.7</c:v>
                </c:pt>
                <c:pt idx="511">
                  <c:v>3.7</c:v>
                </c:pt>
                <c:pt idx="512">
                  <c:v>3.7</c:v>
                </c:pt>
                <c:pt idx="513">
                  <c:v>3.7</c:v>
                </c:pt>
                <c:pt idx="514">
                  <c:v>3.7</c:v>
                </c:pt>
                <c:pt idx="515">
                  <c:v>3.7</c:v>
                </c:pt>
                <c:pt idx="516">
                  <c:v>3.7</c:v>
                </c:pt>
                <c:pt idx="517">
                  <c:v>3.7</c:v>
                </c:pt>
                <c:pt idx="518">
                  <c:v>3.7</c:v>
                </c:pt>
                <c:pt idx="519">
                  <c:v>3.7</c:v>
                </c:pt>
                <c:pt idx="520">
                  <c:v>3.7</c:v>
                </c:pt>
                <c:pt idx="521">
                  <c:v>3.7</c:v>
                </c:pt>
                <c:pt idx="522">
                  <c:v>3.7</c:v>
                </c:pt>
                <c:pt idx="523">
                  <c:v>3.7</c:v>
                </c:pt>
                <c:pt idx="524">
                  <c:v>3.7</c:v>
                </c:pt>
                <c:pt idx="525">
                  <c:v>3.7</c:v>
                </c:pt>
                <c:pt idx="526">
                  <c:v>3.7</c:v>
                </c:pt>
                <c:pt idx="527">
                  <c:v>3.7</c:v>
                </c:pt>
                <c:pt idx="528">
                  <c:v>3.7</c:v>
                </c:pt>
                <c:pt idx="529">
                  <c:v>3.7</c:v>
                </c:pt>
                <c:pt idx="530">
                  <c:v>3.7</c:v>
                </c:pt>
                <c:pt idx="531">
                  <c:v>3.7</c:v>
                </c:pt>
                <c:pt idx="532">
                  <c:v>3.7</c:v>
                </c:pt>
                <c:pt idx="533">
                  <c:v>3.7</c:v>
                </c:pt>
                <c:pt idx="534">
                  <c:v>3.7</c:v>
                </c:pt>
                <c:pt idx="535">
                  <c:v>3.7</c:v>
                </c:pt>
                <c:pt idx="536">
                  <c:v>3.7</c:v>
                </c:pt>
                <c:pt idx="537">
                  <c:v>3.7</c:v>
                </c:pt>
                <c:pt idx="538">
                  <c:v>3.7</c:v>
                </c:pt>
                <c:pt idx="539">
                  <c:v>3.7</c:v>
                </c:pt>
                <c:pt idx="540">
                  <c:v>3.7</c:v>
                </c:pt>
                <c:pt idx="541">
                  <c:v>3.7</c:v>
                </c:pt>
                <c:pt idx="542">
                  <c:v>3.7</c:v>
                </c:pt>
                <c:pt idx="543">
                  <c:v>3.7</c:v>
                </c:pt>
                <c:pt idx="544">
                  <c:v>3.7</c:v>
                </c:pt>
                <c:pt idx="545">
                  <c:v>3.7</c:v>
                </c:pt>
                <c:pt idx="546">
                  <c:v>3.7</c:v>
                </c:pt>
                <c:pt idx="547">
                  <c:v>3.7</c:v>
                </c:pt>
                <c:pt idx="548">
                  <c:v>3.7</c:v>
                </c:pt>
                <c:pt idx="549">
                  <c:v>3.7</c:v>
                </c:pt>
                <c:pt idx="550">
                  <c:v>3.7</c:v>
                </c:pt>
                <c:pt idx="551">
                  <c:v>3.7</c:v>
                </c:pt>
                <c:pt idx="552">
                  <c:v>3.7</c:v>
                </c:pt>
                <c:pt idx="553">
                  <c:v>3.7</c:v>
                </c:pt>
                <c:pt idx="554">
                  <c:v>3.7</c:v>
                </c:pt>
                <c:pt idx="555">
                  <c:v>3.7</c:v>
                </c:pt>
                <c:pt idx="556">
                  <c:v>3.7</c:v>
                </c:pt>
                <c:pt idx="557">
                  <c:v>3.7</c:v>
                </c:pt>
                <c:pt idx="558">
                  <c:v>3.7</c:v>
                </c:pt>
                <c:pt idx="559">
                  <c:v>3.7</c:v>
                </c:pt>
                <c:pt idx="560">
                  <c:v>3.7</c:v>
                </c:pt>
                <c:pt idx="561">
                  <c:v>3.7</c:v>
                </c:pt>
                <c:pt idx="562">
                  <c:v>3.7</c:v>
                </c:pt>
                <c:pt idx="563">
                  <c:v>3.7</c:v>
                </c:pt>
                <c:pt idx="564">
                  <c:v>3.7</c:v>
                </c:pt>
                <c:pt idx="565">
                  <c:v>3.7</c:v>
                </c:pt>
                <c:pt idx="566">
                  <c:v>3.7</c:v>
                </c:pt>
                <c:pt idx="567">
                  <c:v>3.7</c:v>
                </c:pt>
                <c:pt idx="568">
                  <c:v>3.7</c:v>
                </c:pt>
                <c:pt idx="569">
                  <c:v>3.7</c:v>
                </c:pt>
                <c:pt idx="570">
                  <c:v>3.7</c:v>
                </c:pt>
                <c:pt idx="571">
                  <c:v>3.7</c:v>
                </c:pt>
                <c:pt idx="572">
                  <c:v>3.7</c:v>
                </c:pt>
                <c:pt idx="573">
                  <c:v>3.7</c:v>
                </c:pt>
                <c:pt idx="574">
                  <c:v>3.7</c:v>
                </c:pt>
                <c:pt idx="575">
                  <c:v>3.7</c:v>
                </c:pt>
                <c:pt idx="576">
                  <c:v>3.7</c:v>
                </c:pt>
                <c:pt idx="577">
                  <c:v>3.7</c:v>
                </c:pt>
                <c:pt idx="578">
                  <c:v>3.7</c:v>
                </c:pt>
                <c:pt idx="579">
                  <c:v>3.7</c:v>
                </c:pt>
                <c:pt idx="580">
                  <c:v>3.7</c:v>
                </c:pt>
                <c:pt idx="581">
                  <c:v>3.7</c:v>
                </c:pt>
                <c:pt idx="582">
                  <c:v>3.7</c:v>
                </c:pt>
                <c:pt idx="583">
                  <c:v>3.7</c:v>
                </c:pt>
                <c:pt idx="584">
                  <c:v>3.7</c:v>
                </c:pt>
                <c:pt idx="585">
                  <c:v>3.7</c:v>
                </c:pt>
                <c:pt idx="586">
                  <c:v>3.7</c:v>
                </c:pt>
                <c:pt idx="587">
                  <c:v>3.7</c:v>
                </c:pt>
                <c:pt idx="588">
                  <c:v>3.7</c:v>
                </c:pt>
                <c:pt idx="589">
                  <c:v>3.7</c:v>
                </c:pt>
                <c:pt idx="590">
                  <c:v>3.7</c:v>
                </c:pt>
                <c:pt idx="591">
                  <c:v>3.7</c:v>
                </c:pt>
                <c:pt idx="592">
                  <c:v>3.7</c:v>
                </c:pt>
                <c:pt idx="593">
                  <c:v>3.7</c:v>
                </c:pt>
                <c:pt idx="594">
                  <c:v>3.7</c:v>
                </c:pt>
                <c:pt idx="595">
                  <c:v>3.7</c:v>
                </c:pt>
                <c:pt idx="596">
                  <c:v>3.7</c:v>
                </c:pt>
                <c:pt idx="597">
                  <c:v>3.7</c:v>
                </c:pt>
                <c:pt idx="598">
                  <c:v>3.7</c:v>
                </c:pt>
                <c:pt idx="599">
                  <c:v>3.7</c:v>
                </c:pt>
                <c:pt idx="600">
                  <c:v>3.7</c:v>
                </c:pt>
                <c:pt idx="601">
                  <c:v>3.7</c:v>
                </c:pt>
                <c:pt idx="602">
                  <c:v>3.7</c:v>
                </c:pt>
                <c:pt idx="603">
                  <c:v>3.7</c:v>
                </c:pt>
                <c:pt idx="604">
                  <c:v>3.7</c:v>
                </c:pt>
                <c:pt idx="605">
                  <c:v>3.7</c:v>
                </c:pt>
                <c:pt idx="606">
                  <c:v>3.7</c:v>
                </c:pt>
                <c:pt idx="607">
                  <c:v>3.7</c:v>
                </c:pt>
                <c:pt idx="608">
                  <c:v>3.7</c:v>
                </c:pt>
                <c:pt idx="609">
                  <c:v>3.7</c:v>
                </c:pt>
                <c:pt idx="610">
                  <c:v>3.7</c:v>
                </c:pt>
                <c:pt idx="611">
                  <c:v>3.7</c:v>
                </c:pt>
                <c:pt idx="612">
                  <c:v>3.7</c:v>
                </c:pt>
                <c:pt idx="613">
                  <c:v>3.7</c:v>
                </c:pt>
                <c:pt idx="614">
                  <c:v>3.7</c:v>
                </c:pt>
                <c:pt idx="615">
                  <c:v>3.7</c:v>
                </c:pt>
                <c:pt idx="616">
                  <c:v>3.7</c:v>
                </c:pt>
                <c:pt idx="617">
                  <c:v>3.7</c:v>
                </c:pt>
                <c:pt idx="618">
                  <c:v>3.7</c:v>
                </c:pt>
                <c:pt idx="619">
                  <c:v>3.7</c:v>
                </c:pt>
                <c:pt idx="620">
                  <c:v>3.7</c:v>
                </c:pt>
                <c:pt idx="621">
                  <c:v>3.7</c:v>
                </c:pt>
                <c:pt idx="622">
                  <c:v>3.7</c:v>
                </c:pt>
                <c:pt idx="623">
                  <c:v>3.7</c:v>
                </c:pt>
                <c:pt idx="624">
                  <c:v>3.7</c:v>
                </c:pt>
                <c:pt idx="625">
                  <c:v>3.7</c:v>
                </c:pt>
                <c:pt idx="626">
                  <c:v>3.7</c:v>
                </c:pt>
                <c:pt idx="627">
                  <c:v>3.7</c:v>
                </c:pt>
                <c:pt idx="628">
                  <c:v>3.7</c:v>
                </c:pt>
                <c:pt idx="629">
                  <c:v>3.7</c:v>
                </c:pt>
                <c:pt idx="630">
                  <c:v>3.7</c:v>
                </c:pt>
                <c:pt idx="631">
                  <c:v>3.7</c:v>
                </c:pt>
                <c:pt idx="632">
                  <c:v>3.7</c:v>
                </c:pt>
                <c:pt idx="633">
                  <c:v>3.7</c:v>
                </c:pt>
                <c:pt idx="634">
                  <c:v>3.7</c:v>
                </c:pt>
                <c:pt idx="635">
                  <c:v>3.7</c:v>
                </c:pt>
                <c:pt idx="636">
                  <c:v>3.7</c:v>
                </c:pt>
                <c:pt idx="637">
                  <c:v>3.7</c:v>
                </c:pt>
                <c:pt idx="638">
                  <c:v>3.7</c:v>
                </c:pt>
                <c:pt idx="639">
                  <c:v>3.7</c:v>
                </c:pt>
                <c:pt idx="640">
                  <c:v>3.7</c:v>
                </c:pt>
                <c:pt idx="641">
                  <c:v>3.7</c:v>
                </c:pt>
                <c:pt idx="642">
                  <c:v>3.7</c:v>
                </c:pt>
                <c:pt idx="643">
                  <c:v>3.7</c:v>
                </c:pt>
                <c:pt idx="644">
                  <c:v>3.7</c:v>
                </c:pt>
                <c:pt idx="645">
                  <c:v>3.7</c:v>
                </c:pt>
                <c:pt idx="646">
                  <c:v>3.7</c:v>
                </c:pt>
                <c:pt idx="647">
                  <c:v>3.7</c:v>
                </c:pt>
                <c:pt idx="648">
                  <c:v>3.7</c:v>
                </c:pt>
                <c:pt idx="649">
                  <c:v>3.7</c:v>
                </c:pt>
                <c:pt idx="650">
                  <c:v>3.7</c:v>
                </c:pt>
                <c:pt idx="651">
                  <c:v>3.7</c:v>
                </c:pt>
                <c:pt idx="652">
                  <c:v>3.7</c:v>
                </c:pt>
                <c:pt idx="653">
                  <c:v>3.7</c:v>
                </c:pt>
                <c:pt idx="654">
                  <c:v>3.7</c:v>
                </c:pt>
                <c:pt idx="655">
                  <c:v>3.7</c:v>
                </c:pt>
                <c:pt idx="656">
                  <c:v>3.7</c:v>
                </c:pt>
                <c:pt idx="657">
                  <c:v>3.7</c:v>
                </c:pt>
                <c:pt idx="658">
                  <c:v>3.7</c:v>
                </c:pt>
                <c:pt idx="659">
                  <c:v>3.7</c:v>
                </c:pt>
                <c:pt idx="660">
                  <c:v>3.7</c:v>
                </c:pt>
                <c:pt idx="661">
                  <c:v>3.7</c:v>
                </c:pt>
                <c:pt idx="662">
                  <c:v>3.7</c:v>
                </c:pt>
                <c:pt idx="663">
                  <c:v>3.7</c:v>
                </c:pt>
                <c:pt idx="664">
                  <c:v>3.7</c:v>
                </c:pt>
                <c:pt idx="665">
                  <c:v>3.7</c:v>
                </c:pt>
                <c:pt idx="666">
                  <c:v>3.7</c:v>
                </c:pt>
                <c:pt idx="667">
                  <c:v>3.7</c:v>
                </c:pt>
                <c:pt idx="668">
                  <c:v>3.7</c:v>
                </c:pt>
                <c:pt idx="669">
                  <c:v>3.7</c:v>
                </c:pt>
                <c:pt idx="670">
                  <c:v>3.7</c:v>
                </c:pt>
                <c:pt idx="671">
                  <c:v>3.7</c:v>
                </c:pt>
                <c:pt idx="672">
                  <c:v>3.7</c:v>
                </c:pt>
                <c:pt idx="673">
                  <c:v>3.7</c:v>
                </c:pt>
                <c:pt idx="674">
                  <c:v>3.7</c:v>
                </c:pt>
                <c:pt idx="675">
                  <c:v>3.7</c:v>
                </c:pt>
                <c:pt idx="676">
                  <c:v>3.7</c:v>
                </c:pt>
                <c:pt idx="677">
                  <c:v>3.7</c:v>
                </c:pt>
                <c:pt idx="678">
                  <c:v>3.7</c:v>
                </c:pt>
                <c:pt idx="679">
                  <c:v>3.7</c:v>
                </c:pt>
                <c:pt idx="680">
                  <c:v>3.7</c:v>
                </c:pt>
                <c:pt idx="681">
                  <c:v>3.7</c:v>
                </c:pt>
                <c:pt idx="682">
                  <c:v>3.7</c:v>
                </c:pt>
                <c:pt idx="683">
                  <c:v>3.7</c:v>
                </c:pt>
                <c:pt idx="684">
                  <c:v>3.7</c:v>
                </c:pt>
                <c:pt idx="685">
                  <c:v>3.7</c:v>
                </c:pt>
                <c:pt idx="686">
                  <c:v>3.7</c:v>
                </c:pt>
                <c:pt idx="687">
                  <c:v>3.7</c:v>
                </c:pt>
                <c:pt idx="688">
                  <c:v>3.7</c:v>
                </c:pt>
                <c:pt idx="689">
                  <c:v>3.7</c:v>
                </c:pt>
                <c:pt idx="690">
                  <c:v>3.7</c:v>
                </c:pt>
                <c:pt idx="691">
                  <c:v>3.7</c:v>
                </c:pt>
                <c:pt idx="692">
                  <c:v>3.7</c:v>
                </c:pt>
                <c:pt idx="693">
                  <c:v>3.7</c:v>
                </c:pt>
                <c:pt idx="694">
                  <c:v>3.7</c:v>
                </c:pt>
                <c:pt idx="695">
                  <c:v>3.7</c:v>
                </c:pt>
                <c:pt idx="696">
                  <c:v>3.7</c:v>
                </c:pt>
                <c:pt idx="697">
                  <c:v>3.7</c:v>
                </c:pt>
                <c:pt idx="698">
                  <c:v>3.7</c:v>
                </c:pt>
                <c:pt idx="699">
                  <c:v>3.7</c:v>
                </c:pt>
                <c:pt idx="700">
                  <c:v>3.7</c:v>
                </c:pt>
                <c:pt idx="701">
                  <c:v>3.7</c:v>
                </c:pt>
                <c:pt idx="702">
                  <c:v>3.7</c:v>
                </c:pt>
                <c:pt idx="703">
                  <c:v>3.7</c:v>
                </c:pt>
                <c:pt idx="704">
                  <c:v>3.7</c:v>
                </c:pt>
                <c:pt idx="705">
                  <c:v>3.7</c:v>
                </c:pt>
                <c:pt idx="706">
                  <c:v>3.7</c:v>
                </c:pt>
                <c:pt idx="707">
                  <c:v>3.7</c:v>
                </c:pt>
                <c:pt idx="708">
                  <c:v>3.7</c:v>
                </c:pt>
                <c:pt idx="709">
                  <c:v>3.7</c:v>
                </c:pt>
                <c:pt idx="710">
                  <c:v>3.7</c:v>
                </c:pt>
                <c:pt idx="711">
                  <c:v>3.7</c:v>
                </c:pt>
                <c:pt idx="712">
                  <c:v>3.7</c:v>
                </c:pt>
                <c:pt idx="713">
                  <c:v>3.7</c:v>
                </c:pt>
                <c:pt idx="714">
                  <c:v>3.7</c:v>
                </c:pt>
                <c:pt idx="715">
                  <c:v>3.7</c:v>
                </c:pt>
                <c:pt idx="716">
                  <c:v>3.7</c:v>
                </c:pt>
                <c:pt idx="717">
                  <c:v>3.7</c:v>
                </c:pt>
                <c:pt idx="718">
                  <c:v>3.7</c:v>
                </c:pt>
                <c:pt idx="719">
                  <c:v>3.7</c:v>
                </c:pt>
                <c:pt idx="720">
                  <c:v>3.7</c:v>
                </c:pt>
                <c:pt idx="721">
                  <c:v>3.7</c:v>
                </c:pt>
                <c:pt idx="722">
                  <c:v>3.7</c:v>
                </c:pt>
                <c:pt idx="723">
                  <c:v>3.7</c:v>
                </c:pt>
                <c:pt idx="724">
                  <c:v>3.7</c:v>
                </c:pt>
                <c:pt idx="725">
                  <c:v>3.7</c:v>
                </c:pt>
                <c:pt idx="726">
                  <c:v>3.7</c:v>
                </c:pt>
                <c:pt idx="727">
                  <c:v>3.7</c:v>
                </c:pt>
                <c:pt idx="728">
                  <c:v>3.7</c:v>
                </c:pt>
                <c:pt idx="729">
                  <c:v>3.7</c:v>
                </c:pt>
                <c:pt idx="730">
                  <c:v>3.7</c:v>
                </c:pt>
                <c:pt idx="731">
                  <c:v>3.7</c:v>
                </c:pt>
                <c:pt idx="732">
                  <c:v>3.7</c:v>
                </c:pt>
                <c:pt idx="733">
                  <c:v>3.7</c:v>
                </c:pt>
                <c:pt idx="734">
                  <c:v>3.7</c:v>
                </c:pt>
                <c:pt idx="735">
                  <c:v>3.7</c:v>
                </c:pt>
                <c:pt idx="736">
                  <c:v>3.7</c:v>
                </c:pt>
                <c:pt idx="737">
                  <c:v>3.7</c:v>
                </c:pt>
                <c:pt idx="738">
                  <c:v>3.7</c:v>
                </c:pt>
                <c:pt idx="739">
                  <c:v>3.7</c:v>
                </c:pt>
                <c:pt idx="740">
                  <c:v>3.7</c:v>
                </c:pt>
                <c:pt idx="741">
                  <c:v>3.7</c:v>
                </c:pt>
                <c:pt idx="742">
                  <c:v>3.7</c:v>
                </c:pt>
                <c:pt idx="743">
                  <c:v>3.7</c:v>
                </c:pt>
                <c:pt idx="744">
                  <c:v>3.7</c:v>
                </c:pt>
                <c:pt idx="745">
                  <c:v>3.7</c:v>
                </c:pt>
                <c:pt idx="746">
                  <c:v>3.7</c:v>
                </c:pt>
                <c:pt idx="747">
                  <c:v>3.7</c:v>
                </c:pt>
                <c:pt idx="748">
                  <c:v>3.7</c:v>
                </c:pt>
                <c:pt idx="749">
                  <c:v>3.7</c:v>
                </c:pt>
                <c:pt idx="750">
                  <c:v>3.7</c:v>
                </c:pt>
                <c:pt idx="751">
                  <c:v>3.7</c:v>
                </c:pt>
                <c:pt idx="752">
                  <c:v>3.7</c:v>
                </c:pt>
                <c:pt idx="753">
                  <c:v>3.7</c:v>
                </c:pt>
                <c:pt idx="754">
                  <c:v>3.7</c:v>
                </c:pt>
                <c:pt idx="755">
                  <c:v>3.7</c:v>
                </c:pt>
                <c:pt idx="756">
                  <c:v>3.7</c:v>
                </c:pt>
                <c:pt idx="757">
                  <c:v>3.7</c:v>
                </c:pt>
                <c:pt idx="758">
                  <c:v>3.7</c:v>
                </c:pt>
                <c:pt idx="759">
                  <c:v>3.7</c:v>
                </c:pt>
                <c:pt idx="760">
                  <c:v>3.7</c:v>
                </c:pt>
                <c:pt idx="761">
                  <c:v>3.7</c:v>
                </c:pt>
                <c:pt idx="762">
                  <c:v>3.7</c:v>
                </c:pt>
                <c:pt idx="763">
                  <c:v>3.7</c:v>
                </c:pt>
                <c:pt idx="764">
                  <c:v>3.7</c:v>
                </c:pt>
                <c:pt idx="765">
                  <c:v>3.7</c:v>
                </c:pt>
                <c:pt idx="766">
                  <c:v>3.7</c:v>
                </c:pt>
                <c:pt idx="767">
                  <c:v>3.7</c:v>
                </c:pt>
                <c:pt idx="768">
                  <c:v>3.7</c:v>
                </c:pt>
                <c:pt idx="769">
                  <c:v>3.7</c:v>
                </c:pt>
                <c:pt idx="770">
                  <c:v>3.7</c:v>
                </c:pt>
                <c:pt idx="771">
                  <c:v>3.7</c:v>
                </c:pt>
                <c:pt idx="772">
                  <c:v>3.7</c:v>
                </c:pt>
                <c:pt idx="773">
                  <c:v>3.7</c:v>
                </c:pt>
                <c:pt idx="774">
                  <c:v>3.7</c:v>
                </c:pt>
                <c:pt idx="775">
                  <c:v>3.7</c:v>
                </c:pt>
                <c:pt idx="776">
                  <c:v>3.7</c:v>
                </c:pt>
                <c:pt idx="777">
                  <c:v>3.7</c:v>
                </c:pt>
                <c:pt idx="778">
                  <c:v>3.7</c:v>
                </c:pt>
                <c:pt idx="779">
                  <c:v>3.7</c:v>
                </c:pt>
                <c:pt idx="780">
                  <c:v>3.7</c:v>
                </c:pt>
                <c:pt idx="781">
                  <c:v>3.7</c:v>
                </c:pt>
                <c:pt idx="782">
                  <c:v>3.7</c:v>
                </c:pt>
                <c:pt idx="783">
                  <c:v>3.7</c:v>
                </c:pt>
                <c:pt idx="784">
                  <c:v>3.7</c:v>
                </c:pt>
                <c:pt idx="785">
                  <c:v>3.7</c:v>
                </c:pt>
                <c:pt idx="786">
                  <c:v>3.7</c:v>
                </c:pt>
                <c:pt idx="787">
                  <c:v>3.7</c:v>
                </c:pt>
                <c:pt idx="788">
                  <c:v>3.7</c:v>
                </c:pt>
                <c:pt idx="789">
                  <c:v>3.7</c:v>
                </c:pt>
                <c:pt idx="790">
                  <c:v>3.7</c:v>
                </c:pt>
                <c:pt idx="791">
                  <c:v>3.7</c:v>
                </c:pt>
                <c:pt idx="792">
                  <c:v>3.7</c:v>
                </c:pt>
                <c:pt idx="793">
                  <c:v>3.7</c:v>
                </c:pt>
                <c:pt idx="794">
                  <c:v>3.7</c:v>
                </c:pt>
                <c:pt idx="795">
                  <c:v>3.7</c:v>
                </c:pt>
                <c:pt idx="796">
                  <c:v>3.7</c:v>
                </c:pt>
                <c:pt idx="797">
                  <c:v>3.7</c:v>
                </c:pt>
                <c:pt idx="798">
                  <c:v>3.7</c:v>
                </c:pt>
                <c:pt idx="799">
                  <c:v>3.7</c:v>
                </c:pt>
                <c:pt idx="800">
                  <c:v>3.7</c:v>
                </c:pt>
                <c:pt idx="801">
                  <c:v>3.7</c:v>
                </c:pt>
                <c:pt idx="802">
                  <c:v>3.7</c:v>
                </c:pt>
                <c:pt idx="803">
                  <c:v>3.7</c:v>
                </c:pt>
                <c:pt idx="804">
                  <c:v>3.7</c:v>
                </c:pt>
                <c:pt idx="805">
                  <c:v>3.7</c:v>
                </c:pt>
                <c:pt idx="806">
                  <c:v>3.7</c:v>
                </c:pt>
                <c:pt idx="807">
                  <c:v>3.7</c:v>
                </c:pt>
                <c:pt idx="808">
                  <c:v>3.7</c:v>
                </c:pt>
                <c:pt idx="809">
                  <c:v>3.7</c:v>
                </c:pt>
                <c:pt idx="810">
                  <c:v>3.7</c:v>
                </c:pt>
                <c:pt idx="811">
                  <c:v>3.7</c:v>
                </c:pt>
                <c:pt idx="812">
                  <c:v>3.7</c:v>
                </c:pt>
                <c:pt idx="813">
                  <c:v>3.7</c:v>
                </c:pt>
                <c:pt idx="814">
                  <c:v>3.7</c:v>
                </c:pt>
                <c:pt idx="815">
                  <c:v>3.7</c:v>
                </c:pt>
                <c:pt idx="816">
                  <c:v>3.7</c:v>
                </c:pt>
                <c:pt idx="817">
                  <c:v>3.7</c:v>
                </c:pt>
                <c:pt idx="818">
                  <c:v>3.7</c:v>
                </c:pt>
                <c:pt idx="819">
                  <c:v>3.7</c:v>
                </c:pt>
                <c:pt idx="820">
                  <c:v>3.7</c:v>
                </c:pt>
                <c:pt idx="821">
                  <c:v>3.7</c:v>
                </c:pt>
                <c:pt idx="822">
                  <c:v>3.7</c:v>
                </c:pt>
                <c:pt idx="823">
                  <c:v>3.7</c:v>
                </c:pt>
                <c:pt idx="824">
                  <c:v>3.7</c:v>
                </c:pt>
                <c:pt idx="825">
                  <c:v>3.7</c:v>
                </c:pt>
                <c:pt idx="826">
                  <c:v>3.7</c:v>
                </c:pt>
                <c:pt idx="827">
                  <c:v>3.7</c:v>
                </c:pt>
                <c:pt idx="828">
                  <c:v>3.7</c:v>
                </c:pt>
                <c:pt idx="829">
                  <c:v>3.7</c:v>
                </c:pt>
                <c:pt idx="830">
                  <c:v>3.7</c:v>
                </c:pt>
                <c:pt idx="831">
                  <c:v>3.7</c:v>
                </c:pt>
                <c:pt idx="832">
                  <c:v>3.7</c:v>
                </c:pt>
                <c:pt idx="833">
                  <c:v>3.7</c:v>
                </c:pt>
                <c:pt idx="834">
                  <c:v>3.7</c:v>
                </c:pt>
                <c:pt idx="835">
                  <c:v>3.7</c:v>
                </c:pt>
                <c:pt idx="836">
                  <c:v>3.7</c:v>
                </c:pt>
                <c:pt idx="837">
                  <c:v>3.7</c:v>
                </c:pt>
                <c:pt idx="838">
                  <c:v>3.7</c:v>
                </c:pt>
                <c:pt idx="839">
                  <c:v>3.7</c:v>
                </c:pt>
                <c:pt idx="840">
                  <c:v>3.7</c:v>
                </c:pt>
                <c:pt idx="841">
                  <c:v>3.7</c:v>
                </c:pt>
                <c:pt idx="842">
                  <c:v>3.7</c:v>
                </c:pt>
                <c:pt idx="843">
                  <c:v>3.7</c:v>
                </c:pt>
                <c:pt idx="844">
                  <c:v>3.7</c:v>
                </c:pt>
                <c:pt idx="845">
                  <c:v>3.7</c:v>
                </c:pt>
                <c:pt idx="846">
                  <c:v>3.7</c:v>
                </c:pt>
                <c:pt idx="847">
                  <c:v>3.7</c:v>
                </c:pt>
                <c:pt idx="848">
                  <c:v>3.7</c:v>
                </c:pt>
                <c:pt idx="849">
                  <c:v>3.7</c:v>
                </c:pt>
                <c:pt idx="850">
                  <c:v>3.7</c:v>
                </c:pt>
                <c:pt idx="851">
                  <c:v>3.7</c:v>
                </c:pt>
              </c:numCache>
            </c:numRef>
          </c:val>
          <c:smooth val="0"/>
          <c:extLst>
            <c:ext xmlns:c16="http://schemas.microsoft.com/office/drawing/2014/chart" uri="{C3380CC4-5D6E-409C-BE32-E72D297353CC}">
              <c16:uniqueId val="{00000001-B4F3-4CDB-A1E0-99D82031CAA4}"/>
            </c:ext>
          </c:extLst>
        </c:ser>
        <c:dLbls>
          <c:showLegendKey val="0"/>
          <c:showVal val="0"/>
          <c:showCatName val="0"/>
          <c:showSerName val="0"/>
          <c:showPercent val="0"/>
          <c:showBubbleSize val="0"/>
        </c:dLbls>
        <c:smooth val="0"/>
        <c:axId val="1951662192"/>
        <c:axId val="1951649296"/>
      </c:lineChart>
      <c:dateAx>
        <c:axId val="1951662192"/>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51649296"/>
        <c:crosses val="autoZero"/>
        <c:auto val="1"/>
        <c:lblOffset val="100"/>
        <c:baseTimeUnit val="months"/>
      </c:dateAx>
      <c:valAx>
        <c:axId val="19516492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51662192"/>
        <c:crosses val="autoZero"/>
        <c:crossBetween val="between"/>
        <c:majorUnit val="1"/>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latin typeface="Arial" panose="020B0604020202020204" pitchFamily="34" charset="0"/>
                <a:cs typeface="Arial" panose="020B0604020202020204" pitchFamily="34" charset="0"/>
              </a:rPr>
              <a:t>Labor</a:t>
            </a:r>
            <a:r>
              <a:rPr lang="en-US" sz="1800" b="1" baseline="0" dirty="0">
                <a:solidFill>
                  <a:sysClr val="windowText" lastClr="000000"/>
                </a:solidFill>
                <a:latin typeface="Arial" panose="020B0604020202020204" pitchFamily="34" charset="0"/>
                <a:cs typeface="Arial" panose="020B0604020202020204" pitchFamily="34" charset="0"/>
              </a:rPr>
              <a:t> Force Participation Rates</a:t>
            </a:r>
          </a:p>
          <a:p>
            <a:pPr>
              <a:defRPr/>
            </a:pPr>
            <a:r>
              <a:rPr lang="en-US" sz="1400" b="0" baseline="0" dirty="0">
                <a:solidFill>
                  <a:sysClr val="windowText" lastClr="000000"/>
                </a:solidFill>
                <a:latin typeface="Arial" panose="020B0604020202020204" pitchFamily="34" charset="0"/>
                <a:cs typeface="Arial" panose="020B0604020202020204" pitchFamily="34" charset="0"/>
              </a:rPr>
              <a:t>Percent, seasonally adjusted</a:t>
            </a:r>
          </a:p>
        </c:rich>
      </c:tx>
      <c:layout>
        <c:manualLayout>
          <c:xMode val="edge"/>
          <c:yMode val="edge"/>
          <c:x val="0.31044369119233611"/>
          <c:y val="2.4693753964531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247743934439957E-2"/>
          <c:y val="0.10301708724395639"/>
          <c:w val="0.91043360625802106"/>
          <c:h val="0.83099172142886668"/>
        </c:manualLayout>
      </c:layout>
      <c:lineChart>
        <c:grouping val="standard"/>
        <c:varyColors val="0"/>
        <c:ser>
          <c:idx val="0"/>
          <c:order val="1"/>
          <c:tx>
            <c:strRef>
              <c:f>Sheet1!$C$1</c:f>
              <c:strCache>
                <c:ptCount val="1"/>
                <c:pt idx="0">
                  <c:v>Overall (left axis)</c:v>
                </c:pt>
              </c:strCache>
            </c:strRef>
          </c:tx>
          <c:spPr>
            <a:ln w="28575" cap="rnd">
              <a:solidFill>
                <a:srgbClr val="002060"/>
              </a:solidFill>
              <a:round/>
            </a:ln>
            <a:effectLst/>
          </c:spPr>
          <c:marker>
            <c:symbol val="none"/>
          </c:marker>
          <c:cat>
            <c:numRef>
              <c:f>Sheet1!$B$12:$B$479</c:f>
              <c:numCache>
                <c:formatCode>yyyymm</c:formatCode>
                <c:ptCount val="468"/>
                <c:pt idx="0">
                  <c:v>29251</c:v>
                </c:pt>
                <c:pt idx="1">
                  <c:v>29280</c:v>
                </c:pt>
                <c:pt idx="2">
                  <c:v>29311</c:v>
                </c:pt>
                <c:pt idx="3">
                  <c:v>29341</c:v>
                </c:pt>
                <c:pt idx="4">
                  <c:v>29372</c:v>
                </c:pt>
                <c:pt idx="5">
                  <c:v>29402</c:v>
                </c:pt>
                <c:pt idx="6">
                  <c:v>29433</c:v>
                </c:pt>
                <c:pt idx="7">
                  <c:v>29464</c:v>
                </c:pt>
                <c:pt idx="8">
                  <c:v>29494</c:v>
                </c:pt>
                <c:pt idx="9">
                  <c:v>29525</c:v>
                </c:pt>
                <c:pt idx="10">
                  <c:v>29555</c:v>
                </c:pt>
                <c:pt idx="11">
                  <c:v>29586</c:v>
                </c:pt>
                <c:pt idx="12">
                  <c:v>29617</c:v>
                </c:pt>
                <c:pt idx="13">
                  <c:v>29645</c:v>
                </c:pt>
                <c:pt idx="14">
                  <c:v>29676</c:v>
                </c:pt>
                <c:pt idx="15">
                  <c:v>29706</c:v>
                </c:pt>
                <c:pt idx="16">
                  <c:v>29737</c:v>
                </c:pt>
                <c:pt idx="17">
                  <c:v>29767</c:v>
                </c:pt>
                <c:pt idx="18">
                  <c:v>29798</c:v>
                </c:pt>
                <c:pt idx="19">
                  <c:v>29829</c:v>
                </c:pt>
                <c:pt idx="20">
                  <c:v>29859</c:v>
                </c:pt>
                <c:pt idx="21">
                  <c:v>29890</c:v>
                </c:pt>
                <c:pt idx="22">
                  <c:v>29920</c:v>
                </c:pt>
                <c:pt idx="23">
                  <c:v>29951</c:v>
                </c:pt>
                <c:pt idx="24">
                  <c:v>29982</c:v>
                </c:pt>
                <c:pt idx="25">
                  <c:v>30010</c:v>
                </c:pt>
                <c:pt idx="26">
                  <c:v>30041</c:v>
                </c:pt>
                <c:pt idx="27">
                  <c:v>30071</c:v>
                </c:pt>
                <c:pt idx="28">
                  <c:v>30102</c:v>
                </c:pt>
                <c:pt idx="29">
                  <c:v>30132</c:v>
                </c:pt>
                <c:pt idx="30">
                  <c:v>30163</c:v>
                </c:pt>
                <c:pt idx="31">
                  <c:v>30194</c:v>
                </c:pt>
                <c:pt idx="32">
                  <c:v>30224</c:v>
                </c:pt>
                <c:pt idx="33">
                  <c:v>30255</c:v>
                </c:pt>
                <c:pt idx="34">
                  <c:v>30285</c:v>
                </c:pt>
                <c:pt idx="35">
                  <c:v>30316</c:v>
                </c:pt>
                <c:pt idx="36">
                  <c:v>30347</c:v>
                </c:pt>
                <c:pt idx="37">
                  <c:v>30375</c:v>
                </c:pt>
                <c:pt idx="38">
                  <c:v>30406</c:v>
                </c:pt>
                <c:pt idx="39">
                  <c:v>30436</c:v>
                </c:pt>
                <c:pt idx="40">
                  <c:v>30467</c:v>
                </c:pt>
                <c:pt idx="41">
                  <c:v>30497</c:v>
                </c:pt>
                <c:pt idx="42">
                  <c:v>30528</c:v>
                </c:pt>
                <c:pt idx="43">
                  <c:v>30559</c:v>
                </c:pt>
                <c:pt idx="44">
                  <c:v>30589</c:v>
                </c:pt>
                <c:pt idx="45">
                  <c:v>30620</c:v>
                </c:pt>
                <c:pt idx="46">
                  <c:v>30650</c:v>
                </c:pt>
                <c:pt idx="47">
                  <c:v>30681</c:v>
                </c:pt>
                <c:pt idx="48">
                  <c:v>30712</c:v>
                </c:pt>
                <c:pt idx="49">
                  <c:v>30741</c:v>
                </c:pt>
                <c:pt idx="50">
                  <c:v>30772</c:v>
                </c:pt>
                <c:pt idx="51">
                  <c:v>30802</c:v>
                </c:pt>
                <c:pt idx="52">
                  <c:v>30833</c:v>
                </c:pt>
                <c:pt idx="53">
                  <c:v>30863</c:v>
                </c:pt>
                <c:pt idx="54">
                  <c:v>30894</c:v>
                </c:pt>
                <c:pt idx="55">
                  <c:v>30925</c:v>
                </c:pt>
                <c:pt idx="56">
                  <c:v>30955</c:v>
                </c:pt>
                <c:pt idx="57">
                  <c:v>30986</c:v>
                </c:pt>
                <c:pt idx="58">
                  <c:v>31016</c:v>
                </c:pt>
                <c:pt idx="59">
                  <c:v>31047</c:v>
                </c:pt>
                <c:pt idx="60">
                  <c:v>31078</c:v>
                </c:pt>
                <c:pt idx="61">
                  <c:v>31106</c:v>
                </c:pt>
                <c:pt idx="62">
                  <c:v>31137</c:v>
                </c:pt>
                <c:pt idx="63">
                  <c:v>31167</c:v>
                </c:pt>
                <c:pt idx="64">
                  <c:v>31198</c:v>
                </c:pt>
                <c:pt idx="65">
                  <c:v>31228</c:v>
                </c:pt>
                <c:pt idx="66">
                  <c:v>31259</c:v>
                </c:pt>
                <c:pt idx="67">
                  <c:v>31290</c:v>
                </c:pt>
                <c:pt idx="68">
                  <c:v>31320</c:v>
                </c:pt>
                <c:pt idx="69">
                  <c:v>31351</c:v>
                </c:pt>
                <c:pt idx="70">
                  <c:v>31381</c:v>
                </c:pt>
                <c:pt idx="71">
                  <c:v>31412</c:v>
                </c:pt>
                <c:pt idx="72">
                  <c:v>31443</c:v>
                </c:pt>
                <c:pt idx="73">
                  <c:v>31471</c:v>
                </c:pt>
                <c:pt idx="74">
                  <c:v>31502</c:v>
                </c:pt>
                <c:pt idx="75">
                  <c:v>31532</c:v>
                </c:pt>
                <c:pt idx="76">
                  <c:v>31563</c:v>
                </c:pt>
                <c:pt idx="77">
                  <c:v>31593</c:v>
                </c:pt>
                <c:pt idx="78">
                  <c:v>31624</c:v>
                </c:pt>
                <c:pt idx="79">
                  <c:v>31655</c:v>
                </c:pt>
                <c:pt idx="80">
                  <c:v>31685</c:v>
                </c:pt>
                <c:pt idx="81">
                  <c:v>31716</c:v>
                </c:pt>
                <c:pt idx="82">
                  <c:v>31746</c:v>
                </c:pt>
                <c:pt idx="83">
                  <c:v>31777</c:v>
                </c:pt>
                <c:pt idx="84">
                  <c:v>31808</c:v>
                </c:pt>
                <c:pt idx="85">
                  <c:v>31836</c:v>
                </c:pt>
                <c:pt idx="86">
                  <c:v>31867</c:v>
                </c:pt>
                <c:pt idx="87">
                  <c:v>31897</c:v>
                </c:pt>
                <c:pt idx="88">
                  <c:v>31928</c:v>
                </c:pt>
                <c:pt idx="89">
                  <c:v>31958</c:v>
                </c:pt>
                <c:pt idx="90">
                  <c:v>31989</c:v>
                </c:pt>
                <c:pt idx="91">
                  <c:v>32020</c:v>
                </c:pt>
                <c:pt idx="92">
                  <c:v>32050</c:v>
                </c:pt>
                <c:pt idx="93">
                  <c:v>32081</c:v>
                </c:pt>
                <c:pt idx="94">
                  <c:v>32111</c:v>
                </c:pt>
                <c:pt idx="95">
                  <c:v>32142</c:v>
                </c:pt>
                <c:pt idx="96">
                  <c:v>32173</c:v>
                </c:pt>
                <c:pt idx="97">
                  <c:v>32202</c:v>
                </c:pt>
                <c:pt idx="98">
                  <c:v>32233</c:v>
                </c:pt>
                <c:pt idx="99">
                  <c:v>32263</c:v>
                </c:pt>
                <c:pt idx="100">
                  <c:v>32294</c:v>
                </c:pt>
                <c:pt idx="101">
                  <c:v>32324</c:v>
                </c:pt>
                <c:pt idx="102">
                  <c:v>32355</c:v>
                </c:pt>
                <c:pt idx="103">
                  <c:v>32386</c:v>
                </c:pt>
                <c:pt idx="104">
                  <c:v>32416</c:v>
                </c:pt>
                <c:pt idx="105">
                  <c:v>32447</c:v>
                </c:pt>
                <c:pt idx="106">
                  <c:v>32477</c:v>
                </c:pt>
                <c:pt idx="107">
                  <c:v>32508</c:v>
                </c:pt>
                <c:pt idx="108">
                  <c:v>32539</c:v>
                </c:pt>
                <c:pt idx="109">
                  <c:v>32567</c:v>
                </c:pt>
                <c:pt idx="110">
                  <c:v>32598</c:v>
                </c:pt>
                <c:pt idx="111">
                  <c:v>32628</c:v>
                </c:pt>
                <c:pt idx="112">
                  <c:v>32659</c:v>
                </c:pt>
                <c:pt idx="113">
                  <c:v>32689</c:v>
                </c:pt>
                <c:pt idx="114">
                  <c:v>32720</c:v>
                </c:pt>
                <c:pt idx="115">
                  <c:v>32751</c:v>
                </c:pt>
                <c:pt idx="116">
                  <c:v>32781</c:v>
                </c:pt>
                <c:pt idx="117">
                  <c:v>32812</c:v>
                </c:pt>
                <c:pt idx="118">
                  <c:v>32842</c:v>
                </c:pt>
                <c:pt idx="119">
                  <c:v>32873</c:v>
                </c:pt>
                <c:pt idx="120">
                  <c:v>32904</c:v>
                </c:pt>
                <c:pt idx="121">
                  <c:v>32932</c:v>
                </c:pt>
                <c:pt idx="122">
                  <c:v>32963</c:v>
                </c:pt>
                <c:pt idx="123">
                  <c:v>32993</c:v>
                </c:pt>
                <c:pt idx="124">
                  <c:v>33024</c:v>
                </c:pt>
                <c:pt idx="125">
                  <c:v>33054</c:v>
                </c:pt>
                <c:pt idx="126">
                  <c:v>33085</c:v>
                </c:pt>
                <c:pt idx="127">
                  <c:v>33116</c:v>
                </c:pt>
                <c:pt idx="128">
                  <c:v>33146</c:v>
                </c:pt>
                <c:pt idx="129">
                  <c:v>33177</c:v>
                </c:pt>
                <c:pt idx="130">
                  <c:v>33207</c:v>
                </c:pt>
                <c:pt idx="131">
                  <c:v>33238</c:v>
                </c:pt>
                <c:pt idx="132">
                  <c:v>33269</c:v>
                </c:pt>
                <c:pt idx="133">
                  <c:v>33297</c:v>
                </c:pt>
                <c:pt idx="134">
                  <c:v>33328</c:v>
                </c:pt>
                <c:pt idx="135">
                  <c:v>33358</c:v>
                </c:pt>
                <c:pt idx="136">
                  <c:v>33389</c:v>
                </c:pt>
                <c:pt idx="137">
                  <c:v>33419</c:v>
                </c:pt>
                <c:pt idx="138">
                  <c:v>33450</c:v>
                </c:pt>
                <c:pt idx="139">
                  <c:v>33481</c:v>
                </c:pt>
                <c:pt idx="140">
                  <c:v>33511</c:v>
                </c:pt>
                <c:pt idx="141">
                  <c:v>33542</c:v>
                </c:pt>
                <c:pt idx="142">
                  <c:v>33572</c:v>
                </c:pt>
                <c:pt idx="143">
                  <c:v>33603</c:v>
                </c:pt>
                <c:pt idx="144">
                  <c:v>33634</c:v>
                </c:pt>
                <c:pt idx="145">
                  <c:v>33663</c:v>
                </c:pt>
                <c:pt idx="146">
                  <c:v>33694</c:v>
                </c:pt>
                <c:pt idx="147">
                  <c:v>33724</c:v>
                </c:pt>
                <c:pt idx="148">
                  <c:v>33755</c:v>
                </c:pt>
                <c:pt idx="149">
                  <c:v>33785</c:v>
                </c:pt>
                <c:pt idx="150">
                  <c:v>33816</c:v>
                </c:pt>
                <c:pt idx="151">
                  <c:v>33847</c:v>
                </c:pt>
                <c:pt idx="152">
                  <c:v>33877</c:v>
                </c:pt>
                <c:pt idx="153">
                  <c:v>33908</c:v>
                </c:pt>
                <c:pt idx="154">
                  <c:v>33938</c:v>
                </c:pt>
                <c:pt idx="155">
                  <c:v>33969</c:v>
                </c:pt>
                <c:pt idx="156">
                  <c:v>34000</c:v>
                </c:pt>
                <c:pt idx="157">
                  <c:v>34028</c:v>
                </c:pt>
                <c:pt idx="158">
                  <c:v>34059</c:v>
                </c:pt>
                <c:pt idx="159">
                  <c:v>34089</c:v>
                </c:pt>
                <c:pt idx="160">
                  <c:v>34120</c:v>
                </c:pt>
                <c:pt idx="161">
                  <c:v>34150</c:v>
                </c:pt>
                <c:pt idx="162">
                  <c:v>34181</c:v>
                </c:pt>
                <c:pt idx="163">
                  <c:v>34212</c:v>
                </c:pt>
                <c:pt idx="164">
                  <c:v>34242</c:v>
                </c:pt>
                <c:pt idx="165">
                  <c:v>34273</c:v>
                </c:pt>
                <c:pt idx="166">
                  <c:v>34303</c:v>
                </c:pt>
                <c:pt idx="167">
                  <c:v>34334</c:v>
                </c:pt>
                <c:pt idx="168">
                  <c:v>34365</c:v>
                </c:pt>
                <c:pt idx="169">
                  <c:v>34393</c:v>
                </c:pt>
                <c:pt idx="170">
                  <c:v>34424</c:v>
                </c:pt>
                <c:pt idx="171">
                  <c:v>34454</c:v>
                </c:pt>
                <c:pt idx="172">
                  <c:v>34485</c:v>
                </c:pt>
                <c:pt idx="173">
                  <c:v>34515</c:v>
                </c:pt>
                <c:pt idx="174">
                  <c:v>34546</c:v>
                </c:pt>
                <c:pt idx="175">
                  <c:v>34577</c:v>
                </c:pt>
                <c:pt idx="176">
                  <c:v>34607</c:v>
                </c:pt>
                <c:pt idx="177">
                  <c:v>34638</c:v>
                </c:pt>
                <c:pt idx="178">
                  <c:v>34668</c:v>
                </c:pt>
                <c:pt idx="179">
                  <c:v>34699</c:v>
                </c:pt>
                <c:pt idx="180">
                  <c:v>34730</c:v>
                </c:pt>
                <c:pt idx="181">
                  <c:v>34758</c:v>
                </c:pt>
                <c:pt idx="182">
                  <c:v>34789</c:v>
                </c:pt>
                <c:pt idx="183">
                  <c:v>34819</c:v>
                </c:pt>
                <c:pt idx="184">
                  <c:v>34850</c:v>
                </c:pt>
                <c:pt idx="185">
                  <c:v>34880</c:v>
                </c:pt>
                <c:pt idx="186">
                  <c:v>34911</c:v>
                </c:pt>
                <c:pt idx="187">
                  <c:v>34942</c:v>
                </c:pt>
                <c:pt idx="188">
                  <c:v>34972</c:v>
                </c:pt>
                <c:pt idx="189">
                  <c:v>35003</c:v>
                </c:pt>
                <c:pt idx="190">
                  <c:v>35033</c:v>
                </c:pt>
                <c:pt idx="191">
                  <c:v>35064</c:v>
                </c:pt>
                <c:pt idx="192">
                  <c:v>35095</c:v>
                </c:pt>
                <c:pt idx="193">
                  <c:v>35124</c:v>
                </c:pt>
                <c:pt idx="194">
                  <c:v>35155</c:v>
                </c:pt>
                <c:pt idx="195">
                  <c:v>35185</c:v>
                </c:pt>
                <c:pt idx="196">
                  <c:v>35216</c:v>
                </c:pt>
                <c:pt idx="197">
                  <c:v>35246</c:v>
                </c:pt>
                <c:pt idx="198">
                  <c:v>35277</c:v>
                </c:pt>
                <c:pt idx="199">
                  <c:v>35308</c:v>
                </c:pt>
                <c:pt idx="200">
                  <c:v>35338</c:v>
                </c:pt>
                <c:pt idx="201">
                  <c:v>35369</c:v>
                </c:pt>
                <c:pt idx="202">
                  <c:v>35399</c:v>
                </c:pt>
                <c:pt idx="203">
                  <c:v>35430</c:v>
                </c:pt>
                <c:pt idx="204">
                  <c:v>35461</c:v>
                </c:pt>
                <c:pt idx="205">
                  <c:v>35489</c:v>
                </c:pt>
                <c:pt idx="206">
                  <c:v>35520</c:v>
                </c:pt>
                <c:pt idx="207">
                  <c:v>35550</c:v>
                </c:pt>
                <c:pt idx="208">
                  <c:v>35581</c:v>
                </c:pt>
                <c:pt idx="209">
                  <c:v>35611</c:v>
                </c:pt>
                <c:pt idx="210">
                  <c:v>35642</c:v>
                </c:pt>
                <c:pt idx="211">
                  <c:v>35673</c:v>
                </c:pt>
                <c:pt idx="212">
                  <c:v>35703</c:v>
                </c:pt>
                <c:pt idx="213">
                  <c:v>35734</c:v>
                </c:pt>
                <c:pt idx="214">
                  <c:v>35764</c:v>
                </c:pt>
                <c:pt idx="215">
                  <c:v>35795</c:v>
                </c:pt>
                <c:pt idx="216">
                  <c:v>35826</c:v>
                </c:pt>
                <c:pt idx="217">
                  <c:v>35854</c:v>
                </c:pt>
                <c:pt idx="218">
                  <c:v>35885</c:v>
                </c:pt>
                <c:pt idx="219">
                  <c:v>35915</c:v>
                </c:pt>
                <c:pt idx="220">
                  <c:v>35946</c:v>
                </c:pt>
                <c:pt idx="221">
                  <c:v>35976</c:v>
                </c:pt>
                <c:pt idx="222">
                  <c:v>36007</c:v>
                </c:pt>
                <c:pt idx="223">
                  <c:v>36038</c:v>
                </c:pt>
                <c:pt idx="224">
                  <c:v>36068</c:v>
                </c:pt>
                <c:pt idx="225">
                  <c:v>36099</c:v>
                </c:pt>
                <c:pt idx="226">
                  <c:v>36129</c:v>
                </c:pt>
                <c:pt idx="227">
                  <c:v>36160</c:v>
                </c:pt>
                <c:pt idx="228">
                  <c:v>36191</c:v>
                </c:pt>
                <c:pt idx="229">
                  <c:v>36219</c:v>
                </c:pt>
                <c:pt idx="230">
                  <c:v>36250</c:v>
                </c:pt>
                <c:pt idx="231">
                  <c:v>36280</c:v>
                </c:pt>
                <c:pt idx="232">
                  <c:v>36311</c:v>
                </c:pt>
                <c:pt idx="233">
                  <c:v>36341</c:v>
                </c:pt>
                <c:pt idx="234">
                  <c:v>36372</c:v>
                </c:pt>
                <c:pt idx="235">
                  <c:v>36403</c:v>
                </c:pt>
                <c:pt idx="236">
                  <c:v>36433</c:v>
                </c:pt>
                <c:pt idx="237">
                  <c:v>36464</c:v>
                </c:pt>
                <c:pt idx="238">
                  <c:v>36494</c:v>
                </c:pt>
                <c:pt idx="239">
                  <c:v>36525</c:v>
                </c:pt>
                <c:pt idx="240">
                  <c:v>36556</c:v>
                </c:pt>
                <c:pt idx="241">
                  <c:v>36585</c:v>
                </c:pt>
                <c:pt idx="242">
                  <c:v>36616</c:v>
                </c:pt>
                <c:pt idx="243">
                  <c:v>36646</c:v>
                </c:pt>
                <c:pt idx="244">
                  <c:v>36677</c:v>
                </c:pt>
                <c:pt idx="245">
                  <c:v>36707</c:v>
                </c:pt>
                <c:pt idx="246">
                  <c:v>36738</c:v>
                </c:pt>
                <c:pt idx="247">
                  <c:v>36769</c:v>
                </c:pt>
                <c:pt idx="248">
                  <c:v>36799</c:v>
                </c:pt>
                <c:pt idx="249">
                  <c:v>36830</c:v>
                </c:pt>
                <c:pt idx="250">
                  <c:v>36860</c:v>
                </c:pt>
                <c:pt idx="251">
                  <c:v>36891</c:v>
                </c:pt>
                <c:pt idx="252">
                  <c:v>36922</c:v>
                </c:pt>
                <c:pt idx="253">
                  <c:v>36950</c:v>
                </c:pt>
                <c:pt idx="254">
                  <c:v>36981</c:v>
                </c:pt>
                <c:pt idx="255">
                  <c:v>37011</c:v>
                </c:pt>
                <c:pt idx="256">
                  <c:v>37042</c:v>
                </c:pt>
                <c:pt idx="257">
                  <c:v>37072</c:v>
                </c:pt>
                <c:pt idx="258">
                  <c:v>37103</c:v>
                </c:pt>
                <c:pt idx="259">
                  <c:v>37134</c:v>
                </c:pt>
                <c:pt idx="260">
                  <c:v>37164</c:v>
                </c:pt>
                <c:pt idx="261">
                  <c:v>37195</c:v>
                </c:pt>
                <c:pt idx="262">
                  <c:v>37225</c:v>
                </c:pt>
                <c:pt idx="263">
                  <c:v>37256</c:v>
                </c:pt>
                <c:pt idx="264">
                  <c:v>37287</c:v>
                </c:pt>
                <c:pt idx="265">
                  <c:v>37315</c:v>
                </c:pt>
                <c:pt idx="266">
                  <c:v>37346</c:v>
                </c:pt>
                <c:pt idx="267">
                  <c:v>37376</c:v>
                </c:pt>
                <c:pt idx="268">
                  <c:v>37407</c:v>
                </c:pt>
                <c:pt idx="269">
                  <c:v>37437</c:v>
                </c:pt>
                <c:pt idx="270">
                  <c:v>37468</c:v>
                </c:pt>
                <c:pt idx="271">
                  <c:v>37499</c:v>
                </c:pt>
                <c:pt idx="272">
                  <c:v>37529</c:v>
                </c:pt>
                <c:pt idx="273">
                  <c:v>37560</c:v>
                </c:pt>
                <c:pt idx="274">
                  <c:v>37590</c:v>
                </c:pt>
                <c:pt idx="275">
                  <c:v>37621</c:v>
                </c:pt>
                <c:pt idx="276">
                  <c:v>37652</c:v>
                </c:pt>
                <c:pt idx="277">
                  <c:v>37680</c:v>
                </c:pt>
                <c:pt idx="278">
                  <c:v>37711</c:v>
                </c:pt>
                <c:pt idx="279">
                  <c:v>37741</c:v>
                </c:pt>
                <c:pt idx="280">
                  <c:v>37772</c:v>
                </c:pt>
                <c:pt idx="281">
                  <c:v>37802</c:v>
                </c:pt>
                <c:pt idx="282">
                  <c:v>37833</c:v>
                </c:pt>
                <c:pt idx="283">
                  <c:v>37864</c:v>
                </c:pt>
                <c:pt idx="284">
                  <c:v>37894</c:v>
                </c:pt>
                <c:pt idx="285">
                  <c:v>37925</c:v>
                </c:pt>
                <c:pt idx="286">
                  <c:v>37955</c:v>
                </c:pt>
                <c:pt idx="287">
                  <c:v>37986</c:v>
                </c:pt>
                <c:pt idx="288">
                  <c:v>38017</c:v>
                </c:pt>
                <c:pt idx="289">
                  <c:v>38046</c:v>
                </c:pt>
                <c:pt idx="290">
                  <c:v>38077</c:v>
                </c:pt>
                <c:pt idx="291">
                  <c:v>38107</c:v>
                </c:pt>
                <c:pt idx="292">
                  <c:v>38138</c:v>
                </c:pt>
                <c:pt idx="293">
                  <c:v>38168</c:v>
                </c:pt>
                <c:pt idx="294">
                  <c:v>38199</c:v>
                </c:pt>
                <c:pt idx="295">
                  <c:v>38230</c:v>
                </c:pt>
                <c:pt idx="296">
                  <c:v>38260</c:v>
                </c:pt>
                <c:pt idx="297">
                  <c:v>38291</c:v>
                </c:pt>
                <c:pt idx="298">
                  <c:v>38321</c:v>
                </c:pt>
                <c:pt idx="299">
                  <c:v>38352</c:v>
                </c:pt>
                <c:pt idx="300">
                  <c:v>38383</c:v>
                </c:pt>
                <c:pt idx="301">
                  <c:v>38411</c:v>
                </c:pt>
                <c:pt idx="302">
                  <c:v>38442</c:v>
                </c:pt>
                <c:pt idx="303">
                  <c:v>38472</c:v>
                </c:pt>
                <c:pt idx="304">
                  <c:v>38503</c:v>
                </c:pt>
                <c:pt idx="305">
                  <c:v>38533</c:v>
                </c:pt>
                <c:pt idx="306">
                  <c:v>38564</c:v>
                </c:pt>
                <c:pt idx="307">
                  <c:v>38595</c:v>
                </c:pt>
                <c:pt idx="308">
                  <c:v>38625</c:v>
                </c:pt>
                <c:pt idx="309">
                  <c:v>38656</c:v>
                </c:pt>
                <c:pt idx="310">
                  <c:v>38686</c:v>
                </c:pt>
                <c:pt idx="311">
                  <c:v>38717</c:v>
                </c:pt>
                <c:pt idx="312">
                  <c:v>38748</c:v>
                </c:pt>
                <c:pt idx="313">
                  <c:v>38776</c:v>
                </c:pt>
                <c:pt idx="314">
                  <c:v>38807</c:v>
                </c:pt>
                <c:pt idx="315">
                  <c:v>38837</c:v>
                </c:pt>
                <c:pt idx="316">
                  <c:v>38868</c:v>
                </c:pt>
                <c:pt idx="317">
                  <c:v>38898</c:v>
                </c:pt>
                <c:pt idx="318">
                  <c:v>38929</c:v>
                </c:pt>
                <c:pt idx="319">
                  <c:v>38960</c:v>
                </c:pt>
                <c:pt idx="320">
                  <c:v>38990</c:v>
                </c:pt>
                <c:pt idx="321">
                  <c:v>39021</c:v>
                </c:pt>
                <c:pt idx="322">
                  <c:v>39051</c:v>
                </c:pt>
                <c:pt idx="323">
                  <c:v>39082</c:v>
                </c:pt>
                <c:pt idx="324">
                  <c:v>39113</c:v>
                </c:pt>
                <c:pt idx="325">
                  <c:v>39141</c:v>
                </c:pt>
                <c:pt idx="326">
                  <c:v>39172</c:v>
                </c:pt>
                <c:pt idx="327">
                  <c:v>39202</c:v>
                </c:pt>
                <c:pt idx="328">
                  <c:v>39233</c:v>
                </c:pt>
                <c:pt idx="329">
                  <c:v>39263</c:v>
                </c:pt>
                <c:pt idx="330">
                  <c:v>39294</c:v>
                </c:pt>
                <c:pt idx="331">
                  <c:v>39325</c:v>
                </c:pt>
                <c:pt idx="332">
                  <c:v>39355</c:v>
                </c:pt>
                <c:pt idx="333">
                  <c:v>39386</c:v>
                </c:pt>
                <c:pt idx="334">
                  <c:v>39416</c:v>
                </c:pt>
                <c:pt idx="335">
                  <c:v>39447</c:v>
                </c:pt>
                <c:pt idx="336">
                  <c:v>39478</c:v>
                </c:pt>
                <c:pt idx="337">
                  <c:v>39507</c:v>
                </c:pt>
                <c:pt idx="338">
                  <c:v>39538</c:v>
                </c:pt>
                <c:pt idx="339">
                  <c:v>39568</c:v>
                </c:pt>
                <c:pt idx="340">
                  <c:v>39599</c:v>
                </c:pt>
                <c:pt idx="341">
                  <c:v>39629</c:v>
                </c:pt>
                <c:pt idx="342">
                  <c:v>39660</c:v>
                </c:pt>
                <c:pt idx="343">
                  <c:v>39691</c:v>
                </c:pt>
                <c:pt idx="344">
                  <c:v>39721</c:v>
                </c:pt>
                <c:pt idx="345">
                  <c:v>39752</c:v>
                </c:pt>
                <c:pt idx="346">
                  <c:v>39782</c:v>
                </c:pt>
                <c:pt idx="347">
                  <c:v>39813</c:v>
                </c:pt>
                <c:pt idx="348">
                  <c:v>39844</c:v>
                </c:pt>
                <c:pt idx="349">
                  <c:v>39872</c:v>
                </c:pt>
                <c:pt idx="350">
                  <c:v>39903</c:v>
                </c:pt>
                <c:pt idx="351">
                  <c:v>39933</c:v>
                </c:pt>
                <c:pt idx="352">
                  <c:v>39964</c:v>
                </c:pt>
                <c:pt idx="353">
                  <c:v>39994</c:v>
                </c:pt>
                <c:pt idx="354">
                  <c:v>40025</c:v>
                </c:pt>
                <c:pt idx="355">
                  <c:v>40056</c:v>
                </c:pt>
                <c:pt idx="356">
                  <c:v>40086</c:v>
                </c:pt>
                <c:pt idx="357">
                  <c:v>40117</c:v>
                </c:pt>
                <c:pt idx="358">
                  <c:v>40147</c:v>
                </c:pt>
                <c:pt idx="359">
                  <c:v>40178</c:v>
                </c:pt>
                <c:pt idx="360">
                  <c:v>40209</c:v>
                </c:pt>
                <c:pt idx="361">
                  <c:v>40237</c:v>
                </c:pt>
                <c:pt idx="362">
                  <c:v>40268</c:v>
                </c:pt>
                <c:pt idx="363">
                  <c:v>40298</c:v>
                </c:pt>
                <c:pt idx="364">
                  <c:v>40329</c:v>
                </c:pt>
                <c:pt idx="365">
                  <c:v>40359</c:v>
                </c:pt>
                <c:pt idx="366">
                  <c:v>40390</c:v>
                </c:pt>
                <c:pt idx="367">
                  <c:v>40421</c:v>
                </c:pt>
                <c:pt idx="368">
                  <c:v>40451</c:v>
                </c:pt>
                <c:pt idx="369">
                  <c:v>40482</c:v>
                </c:pt>
                <c:pt idx="370">
                  <c:v>40512</c:v>
                </c:pt>
                <c:pt idx="371">
                  <c:v>40543</c:v>
                </c:pt>
                <c:pt idx="372">
                  <c:v>40574</c:v>
                </c:pt>
                <c:pt idx="373">
                  <c:v>40602</c:v>
                </c:pt>
                <c:pt idx="374">
                  <c:v>40633</c:v>
                </c:pt>
                <c:pt idx="375">
                  <c:v>40663</c:v>
                </c:pt>
                <c:pt idx="376">
                  <c:v>40694</c:v>
                </c:pt>
                <c:pt idx="377">
                  <c:v>40724</c:v>
                </c:pt>
                <c:pt idx="378">
                  <c:v>40755</c:v>
                </c:pt>
                <c:pt idx="379">
                  <c:v>40786</c:v>
                </c:pt>
                <c:pt idx="380">
                  <c:v>40816</c:v>
                </c:pt>
                <c:pt idx="381">
                  <c:v>40847</c:v>
                </c:pt>
                <c:pt idx="382">
                  <c:v>40877</c:v>
                </c:pt>
                <c:pt idx="383">
                  <c:v>40908</c:v>
                </c:pt>
                <c:pt idx="384">
                  <c:v>40939</c:v>
                </c:pt>
                <c:pt idx="385">
                  <c:v>40968</c:v>
                </c:pt>
                <c:pt idx="386">
                  <c:v>40999</c:v>
                </c:pt>
                <c:pt idx="387">
                  <c:v>41029</c:v>
                </c:pt>
                <c:pt idx="388">
                  <c:v>41060</c:v>
                </c:pt>
                <c:pt idx="389">
                  <c:v>41090</c:v>
                </c:pt>
                <c:pt idx="390">
                  <c:v>41121</c:v>
                </c:pt>
                <c:pt idx="391">
                  <c:v>41152</c:v>
                </c:pt>
                <c:pt idx="392">
                  <c:v>41182</c:v>
                </c:pt>
                <c:pt idx="393">
                  <c:v>41213</c:v>
                </c:pt>
                <c:pt idx="394">
                  <c:v>41243</c:v>
                </c:pt>
                <c:pt idx="395">
                  <c:v>41274</c:v>
                </c:pt>
                <c:pt idx="396">
                  <c:v>41305</c:v>
                </c:pt>
                <c:pt idx="397">
                  <c:v>41333</c:v>
                </c:pt>
                <c:pt idx="398">
                  <c:v>41364</c:v>
                </c:pt>
                <c:pt idx="399">
                  <c:v>41394</c:v>
                </c:pt>
                <c:pt idx="400">
                  <c:v>41425</c:v>
                </c:pt>
                <c:pt idx="401">
                  <c:v>41455</c:v>
                </c:pt>
                <c:pt idx="402">
                  <c:v>41486</c:v>
                </c:pt>
                <c:pt idx="403">
                  <c:v>41517</c:v>
                </c:pt>
                <c:pt idx="404">
                  <c:v>41547</c:v>
                </c:pt>
                <c:pt idx="405">
                  <c:v>41578</c:v>
                </c:pt>
                <c:pt idx="406">
                  <c:v>41608</c:v>
                </c:pt>
                <c:pt idx="407">
                  <c:v>41639</c:v>
                </c:pt>
                <c:pt idx="408">
                  <c:v>41670</c:v>
                </c:pt>
                <c:pt idx="409">
                  <c:v>41698</c:v>
                </c:pt>
                <c:pt idx="410">
                  <c:v>41729</c:v>
                </c:pt>
                <c:pt idx="411">
                  <c:v>41759</c:v>
                </c:pt>
                <c:pt idx="412">
                  <c:v>41790</c:v>
                </c:pt>
                <c:pt idx="413">
                  <c:v>41820</c:v>
                </c:pt>
                <c:pt idx="414">
                  <c:v>41851</c:v>
                </c:pt>
                <c:pt idx="415">
                  <c:v>41882</c:v>
                </c:pt>
                <c:pt idx="416">
                  <c:v>41912</c:v>
                </c:pt>
                <c:pt idx="417">
                  <c:v>41943</c:v>
                </c:pt>
                <c:pt idx="418">
                  <c:v>41973</c:v>
                </c:pt>
                <c:pt idx="419">
                  <c:v>42004</c:v>
                </c:pt>
                <c:pt idx="420">
                  <c:v>42035</c:v>
                </c:pt>
                <c:pt idx="421">
                  <c:v>42063</c:v>
                </c:pt>
                <c:pt idx="422">
                  <c:v>42094</c:v>
                </c:pt>
                <c:pt idx="423">
                  <c:v>42124</c:v>
                </c:pt>
                <c:pt idx="424">
                  <c:v>42155</c:v>
                </c:pt>
                <c:pt idx="425">
                  <c:v>42185</c:v>
                </c:pt>
                <c:pt idx="426">
                  <c:v>42216</c:v>
                </c:pt>
                <c:pt idx="427">
                  <c:v>42247</c:v>
                </c:pt>
                <c:pt idx="428">
                  <c:v>42277</c:v>
                </c:pt>
                <c:pt idx="429">
                  <c:v>42308</c:v>
                </c:pt>
                <c:pt idx="430">
                  <c:v>42338</c:v>
                </c:pt>
                <c:pt idx="431">
                  <c:v>42369</c:v>
                </c:pt>
                <c:pt idx="432">
                  <c:v>42400</c:v>
                </c:pt>
                <c:pt idx="433">
                  <c:v>42429</c:v>
                </c:pt>
                <c:pt idx="434">
                  <c:v>42460</c:v>
                </c:pt>
                <c:pt idx="435">
                  <c:v>42490</c:v>
                </c:pt>
                <c:pt idx="436">
                  <c:v>42521</c:v>
                </c:pt>
                <c:pt idx="437">
                  <c:v>42551</c:v>
                </c:pt>
                <c:pt idx="438">
                  <c:v>42582</c:v>
                </c:pt>
                <c:pt idx="439">
                  <c:v>42613</c:v>
                </c:pt>
                <c:pt idx="440">
                  <c:v>42643</c:v>
                </c:pt>
                <c:pt idx="441">
                  <c:v>42674</c:v>
                </c:pt>
                <c:pt idx="442">
                  <c:v>42704</c:v>
                </c:pt>
                <c:pt idx="443">
                  <c:v>42735</c:v>
                </c:pt>
                <c:pt idx="444">
                  <c:v>42766</c:v>
                </c:pt>
                <c:pt idx="445">
                  <c:v>42794</c:v>
                </c:pt>
                <c:pt idx="446">
                  <c:v>42825</c:v>
                </c:pt>
                <c:pt idx="447">
                  <c:v>42855</c:v>
                </c:pt>
                <c:pt idx="448">
                  <c:v>42886</c:v>
                </c:pt>
                <c:pt idx="449">
                  <c:v>42916</c:v>
                </c:pt>
                <c:pt idx="450">
                  <c:v>42947</c:v>
                </c:pt>
                <c:pt idx="451">
                  <c:v>42978</c:v>
                </c:pt>
                <c:pt idx="452">
                  <c:v>43008</c:v>
                </c:pt>
                <c:pt idx="453">
                  <c:v>43039</c:v>
                </c:pt>
                <c:pt idx="454">
                  <c:v>43069</c:v>
                </c:pt>
                <c:pt idx="455">
                  <c:v>43100</c:v>
                </c:pt>
                <c:pt idx="456">
                  <c:v>43131</c:v>
                </c:pt>
                <c:pt idx="457">
                  <c:v>43159</c:v>
                </c:pt>
                <c:pt idx="458">
                  <c:v>43190</c:v>
                </c:pt>
                <c:pt idx="459">
                  <c:v>43220</c:v>
                </c:pt>
                <c:pt idx="460">
                  <c:v>43251</c:v>
                </c:pt>
                <c:pt idx="461">
                  <c:v>43281</c:v>
                </c:pt>
                <c:pt idx="462">
                  <c:v>43312</c:v>
                </c:pt>
                <c:pt idx="463">
                  <c:v>43343</c:v>
                </c:pt>
                <c:pt idx="464">
                  <c:v>43373</c:v>
                </c:pt>
                <c:pt idx="465">
                  <c:v>43404</c:v>
                </c:pt>
                <c:pt idx="466">
                  <c:v>43434</c:v>
                </c:pt>
                <c:pt idx="467">
                  <c:v>43465</c:v>
                </c:pt>
              </c:numCache>
            </c:numRef>
          </c:cat>
          <c:val>
            <c:numRef>
              <c:f>Sheet1!$C$12:$C$479</c:f>
              <c:numCache>
                <c:formatCode>0.0</c:formatCode>
                <c:ptCount val="468"/>
                <c:pt idx="0">
                  <c:v>64</c:v>
                </c:pt>
                <c:pt idx="1">
                  <c:v>64</c:v>
                </c:pt>
                <c:pt idx="2">
                  <c:v>63.7</c:v>
                </c:pt>
                <c:pt idx="3">
                  <c:v>63.8</c:v>
                </c:pt>
                <c:pt idx="4">
                  <c:v>63.9</c:v>
                </c:pt>
                <c:pt idx="5">
                  <c:v>63.7</c:v>
                </c:pt>
                <c:pt idx="6">
                  <c:v>63.8</c:v>
                </c:pt>
                <c:pt idx="7">
                  <c:v>63.7</c:v>
                </c:pt>
                <c:pt idx="8">
                  <c:v>63.6</c:v>
                </c:pt>
                <c:pt idx="9">
                  <c:v>63.7</c:v>
                </c:pt>
                <c:pt idx="10">
                  <c:v>63.8</c:v>
                </c:pt>
                <c:pt idx="11">
                  <c:v>63.6</c:v>
                </c:pt>
                <c:pt idx="12">
                  <c:v>63.9</c:v>
                </c:pt>
                <c:pt idx="13">
                  <c:v>63.9</c:v>
                </c:pt>
                <c:pt idx="14">
                  <c:v>64.099999999999994</c:v>
                </c:pt>
                <c:pt idx="15">
                  <c:v>64.2</c:v>
                </c:pt>
                <c:pt idx="16">
                  <c:v>64.3</c:v>
                </c:pt>
                <c:pt idx="17">
                  <c:v>63.7</c:v>
                </c:pt>
                <c:pt idx="18">
                  <c:v>63.8</c:v>
                </c:pt>
                <c:pt idx="19">
                  <c:v>63.8</c:v>
                </c:pt>
                <c:pt idx="20">
                  <c:v>63.5</c:v>
                </c:pt>
                <c:pt idx="21">
                  <c:v>63.8</c:v>
                </c:pt>
                <c:pt idx="22">
                  <c:v>63.9</c:v>
                </c:pt>
                <c:pt idx="23">
                  <c:v>63.6</c:v>
                </c:pt>
                <c:pt idx="24">
                  <c:v>63.7</c:v>
                </c:pt>
                <c:pt idx="25">
                  <c:v>63.8</c:v>
                </c:pt>
                <c:pt idx="26">
                  <c:v>63.8</c:v>
                </c:pt>
                <c:pt idx="27">
                  <c:v>63.9</c:v>
                </c:pt>
                <c:pt idx="28">
                  <c:v>64.2</c:v>
                </c:pt>
                <c:pt idx="29">
                  <c:v>63.9</c:v>
                </c:pt>
                <c:pt idx="30">
                  <c:v>64</c:v>
                </c:pt>
                <c:pt idx="31">
                  <c:v>64.099999999999994</c:v>
                </c:pt>
                <c:pt idx="32">
                  <c:v>64.099999999999994</c:v>
                </c:pt>
                <c:pt idx="33">
                  <c:v>64.099999999999994</c:v>
                </c:pt>
                <c:pt idx="34">
                  <c:v>64.2</c:v>
                </c:pt>
                <c:pt idx="35">
                  <c:v>64.099999999999994</c:v>
                </c:pt>
                <c:pt idx="36">
                  <c:v>63.9</c:v>
                </c:pt>
                <c:pt idx="37">
                  <c:v>63.8</c:v>
                </c:pt>
                <c:pt idx="38">
                  <c:v>63.7</c:v>
                </c:pt>
                <c:pt idx="39">
                  <c:v>63.8</c:v>
                </c:pt>
                <c:pt idx="40">
                  <c:v>63.7</c:v>
                </c:pt>
                <c:pt idx="41">
                  <c:v>64.3</c:v>
                </c:pt>
                <c:pt idx="42">
                  <c:v>64.099999999999994</c:v>
                </c:pt>
                <c:pt idx="43">
                  <c:v>64.3</c:v>
                </c:pt>
                <c:pt idx="44">
                  <c:v>64.3</c:v>
                </c:pt>
                <c:pt idx="45">
                  <c:v>64</c:v>
                </c:pt>
                <c:pt idx="46">
                  <c:v>64.099999999999994</c:v>
                </c:pt>
                <c:pt idx="47">
                  <c:v>64.099999999999994</c:v>
                </c:pt>
                <c:pt idx="48">
                  <c:v>63.9</c:v>
                </c:pt>
                <c:pt idx="49">
                  <c:v>64.099999999999994</c:v>
                </c:pt>
                <c:pt idx="50">
                  <c:v>64.099999999999994</c:v>
                </c:pt>
                <c:pt idx="51">
                  <c:v>64.3</c:v>
                </c:pt>
                <c:pt idx="52">
                  <c:v>64.5</c:v>
                </c:pt>
                <c:pt idx="53">
                  <c:v>64.599999999999994</c:v>
                </c:pt>
                <c:pt idx="54">
                  <c:v>64.599999999999994</c:v>
                </c:pt>
                <c:pt idx="55">
                  <c:v>64.400000000000006</c:v>
                </c:pt>
                <c:pt idx="56">
                  <c:v>64.400000000000006</c:v>
                </c:pt>
                <c:pt idx="57">
                  <c:v>64.400000000000006</c:v>
                </c:pt>
                <c:pt idx="58">
                  <c:v>64.5</c:v>
                </c:pt>
                <c:pt idx="59">
                  <c:v>64.599999999999994</c:v>
                </c:pt>
                <c:pt idx="60">
                  <c:v>64.7</c:v>
                </c:pt>
                <c:pt idx="61">
                  <c:v>64.7</c:v>
                </c:pt>
                <c:pt idx="62">
                  <c:v>64.900000000000006</c:v>
                </c:pt>
                <c:pt idx="63">
                  <c:v>64.900000000000006</c:v>
                </c:pt>
                <c:pt idx="64">
                  <c:v>64.8</c:v>
                </c:pt>
                <c:pt idx="65">
                  <c:v>64.599999999999994</c:v>
                </c:pt>
                <c:pt idx="66">
                  <c:v>64.7</c:v>
                </c:pt>
                <c:pt idx="67">
                  <c:v>64.599999999999994</c:v>
                </c:pt>
                <c:pt idx="68">
                  <c:v>64.900000000000006</c:v>
                </c:pt>
                <c:pt idx="69">
                  <c:v>65</c:v>
                </c:pt>
                <c:pt idx="70">
                  <c:v>64.900000000000006</c:v>
                </c:pt>
                <c:pt idx="71">
                  <c:v>65</c:v>
                </c:pt>
                <c:pt idx="72">
                  <c:v>64.900000000000006</c:v>
                </c:pt>
                <c:pt idx="73">
                  <c:v>65</c:v>
                </c:pt>
                <c:pt idx="74">
                  <c:v>65.099999999999994</c:v>
                </c:pt>
                <c:pt idx="75">
                  <c:v>65.099999999999994</c:v>
                </c:pt>
                <c:pt idx="76">
                  <c:v>65.2</c:v>
                </c:pt>
                <c:pt idx="77">
                  <c:v>65.400000000000006</c:v>
                </c:pt>
                <c:pt idx="78">
                  <c:v>65.400000000000006</c:v>
                </c:pt>
                <c:pt idx="79">
                  <c:v>65.3</c:v>
                </c:pt>
                <c:pt idx="80">
                  <c:v>65.400000000000006</c:v>
                </c:pt>
                <c:pt idx="81">
                  <c:v>65.400000000000006</c:v>
                </c:pt>
                <c:pt idx="82">
                  <c:v>65.400000000000006</c:v>
                </c:pt>
                <c:pt idx="83">
                  <c:v>65.3</c:v>
                </c:pt>
                <c:pt idx="84">
                  <c:v>65.400000000000006</c:v>
                </c:pt>
                <c:pt idx="85">
                  <c:v>65.5</c:v>
                </c:pt>
                <c:pt idx="86">
                  <c:v>65.5</c:v>
                </c:pt>
                <c:pt idx="87">
                  <c:v>65.400000000000006</c:v>
                </c:pt>
                <c:pt idx="88">
                  <c:v>65.7</c:v>
                </c:pt>
                <c:pt idx="89">
                  <c:v>65.5</c:v>
                </c:pt>
                <c:pt idx="90">
                  <c:v>65.599999999999994</c:v>
                </c:pt>
                <c:pt idx="91">
                  <c:v>65.7</c:v>
                </c:pt>
                <c:pt idx="92">
                  <c:v>65.5</c:v>
                </c:pt>
                <c:pt idx="93">
                  <c:v>65.7</c:v>
                </c:pt>
                <c:pt idx="94">
                  <c:v>65.7</c:v>
                </c:pt>
                <c:pt idx="95">
                  <c:v>65.7</c:v>
                </c:pt>
                <c:pt idx="96">
                  <c:v>65.8</c:v>
                </c:pt>
                <c:pt idx="97">
                  <c:v>65.900000000000006</c:v>
                </c:pt>
                <c:pt idx="98">
                  <c:v>65.7</c:v>
                </c:pt>
                <c:pt idx="99">
                  <c:v>65.8</c:v>
                </c:pt>
                <c:pt idx="100">
                  <c:v>65.7</c:v>
                </c:pt>
                <c:pt idx="101">
                  <c:v>65.8</c:v>
                </c:pt>
                <c:pt idx="102">
                  <c:v>65.900000000000006</c:v>
                </c:pt>
                <c:pt idx="103">
                  <c:v>66.099999999999994</c:v>
                </c:pt>
                <c:pt idx="104">
                  <c:v>65.900000000000006</c:v>
                </c:pt>
                <c:pt idx="105">
                  <c:v>66</c:v>
                </c:pt>
                <c:pt idx="106">
                  <c:v>66.2</c:v>
                </c:pt>
                <c:pt idx="107">
                  <c:v>66.099999999999994</c:v>
                </c:pt>
                <c:pt idx="108">
                  <c:v>66.5</c:v>
                </c:pt>
                <c:pt idx="109">
                  <c:v>66.3</c:v>
                </c:pt>
                <c:pt idx="110">
                  <c:v>66.3</c:v>
                </c:pt>
                <c:pt idx="111">
                  <c:v>66.400000000000006</c:v>
                </c:pt>
                <c:pt idx="112">
                  <c:v>66.3</c:v>
                </c:pt>
                <c:pt idx="113">
                  <c:v>66.5</c:v>
                </c:pt>
                <c:pt idx="114">
                  <c:v>66.5</c:v>
                </c:pt>
                <c:pt idx="115">
                  <c:v>66.5</c:v>
                </c:pt>
                <c:pt idx="116">
                  <c:v>66.400000000000006</c:v>
                </c:pt>
                <c:pt idx="117">
                  <c:v>66.5</c:v>
                </c:pt>
                <c:pt idx="118">
                  <c:v>66.599999999999994</c:v>
                </c:pt>
                <c:pt idx="119">
                  <c:v>66.5</c:v>
                </c:pt>
                <c:pt idx="120">
                  <c:v>66.8</c:v>
                </c:pt>
                <c:pt idx="121">
                  <c:v>66.7</c:v>
                </c:pt>
                <c:pt idx="122">
                  <c:v>66.7</c:v>
                </c:pt>
                <c:pt idx="123">
                  <c:v>66.599999999999994</c:v>
                </c:pt>
                <c:pt idx="124">
                  <c:v>66.599999999999994</c:v>
                </c:pt>
                <c:pt idx="125">
                  <c:v>66.400000000000006</c:v>
                </c:pt>
                <c:pt idx="126">
                  <c:v>66.5</c:v>
                </c:pt>
                <c:pt idx="127">
                  <c:v>66.5</c:v>
                </c:pt>
                <c:pt idx="128">
                  <c:v>66.400000000000006</c:v>
                </c:pt>
                <c:pt idx="129">
                  <c:v>66.400000000000006</c:v>
                </c:pt>
                <c:pt idx="130">
                  <c:v>66.400000000000006</c:v>
                </c:pt>
                <c:pt idx="131">
                  <c:v>66.400000000000006</c:v>
                </c:pt>
                <c:pt idx="132">
                  <c:v>66.2</c:v>
                </c:pt>
                <c:pt idx="133">
                  <c:v>66.2</c:v>
                </c:pt>
                <c:pt idx="134">
                  <c:v>66.3</c:v>
                </c:pt>
                <c:pt idx="135">
                  <c:v>66.400000000000006</c:v>
                </c:pt>
                <c:pt idx="136">
                  <c:v>66.2</c:v>
                </c:pt>
                <c:pt idx="137">
                  <c:v>66.2</c:v>
                </c:pt>
                <c:pt idx="138">
                  <c:v>66.099999999999994</c:v>
                </c:pt>
                <c:pt idx="139">
                  <c:v>66</c:v>
                </c:pt>
                <c:pt idx="140">
                  <c:v>66.2</c:v>
                </c:pt>
                <c:pt idx="141">
                  <c:v>66.099999999999994</c:v>
                </c:pt>
                <c:pt idx="142">
                  <c:v>66.099999999999994</c:v>
                </c:pt>
                <c:pt idx="143">
                  <c:v>66</c:v>
                </c:pt>
                <c:pt idx="144">
                  <c:v>66.3</c:v>
                </c:pt>
                <c:pt idx="145">
                  <c:v>66.2</c:v>
                </c:pt>
                <c:pt idx="146">
                  <c:v>66.400000000000006</c:v>
                </c:pt>
                <c:pt idx="147">
                  <c:v>66.5</c:v>
                </c:pt>
                <c:pt idx="148">
                  <c:v>66.599999999999994</c:v>
                </c:pt>
                <c:pt idx="149">
                  <c:v>66.7</c:v>
                </c:pt>
                <c:pt idx="150">
                  <c:v>66.7</c:v>
                </c:pt>
                <c:pt idx="151">
                  <c:v>66.599999999999994</c:v>
                </c:pt>
                <c:pt idx="152">
                  <c:v>66.5</c:v>
                </c:pt>
                <c:pt idx="153">
                  <c:v>66.2</c:v>
                </c:pt>
                <c:pt idx="154">
                  <c:v>66.3</c:v>
                </c:pt>
                <c:pt idx="155">
                  <c:v>66.3</c:v>
                </c:pt>
                <c:pt idx="156">
                  <c:v>66.2</c:v>
                </c:pt>
                <c:pt idx="157">
                  <c:v>66.2</c:v>
                </c:pt>
                <c:pt idx="158">
                  <c:v>66.2</c:v>
                </c:pt>
                <c:pt idx="159">
                  <c:v>66.099999999999994</c:v>
                </c:pt>
                <c:pt idx="160">
                  <c:v>66.400000000000006</c:v>
                </c:pt>
                <c:pt idx="161">
                  <c:v>66.5</c:v>
                </c:pt>
                <c:pt idx="162">
                  <c:v>66.400000000000006</c:v>
                </c:pt>
                <c:pt idx="163">
                  <c:v>66.400000000000006</c:v>
                </c:pt>
                <c:pt idx="164">
                  <c:v>66.2</c:v>
                </c:pt>
                <c:pt idx="165">
                  <c:v>66.3</c:v>
                </c:pt>
                <c:pt idx="166">
                  <c:v>66.3</c:v>
                </c:pt>
                <c:pt idx="167">
                  <c:v>66.400000000000006</c:v>
                </c:pt>
                <c:pt idx="168">
                  <c:v>66.599999999999994</c:v>
                </c:pt>
                <c:pt idx="169">
                  <c:v>66.599999999999994</c:v>
                </c:pt>
                <c:pt idx="170">
                  <c:v>66.5</c:v>
                </c:pt>
                <c:pt idx="171">
                  <c:v>66.5</c:v>
                </c:pt>
                <c:pt idx="172">
                  <c:v>66.599999999999994</c:v>
                </c:pt>
                <c:pt idx="173">
                  <c:v>66.400000000000006</c:v>
                </c:pt>
                <c:pt idx="174">
                  <c:v>66.400000000000006</c:v>
                </c:pt>
                <c:pt idx="175">
                  <c:v>66.599999999999994</c:v>
                </c:pt>
                <c:pt idx="176">
                  <c:v>66.599999999999994</c:v>
                </c:pt>
                <c:pt idx="177">
                  <c:v>66.7</c:v>
                </c:pt>
                <c:pt idx="178">
                  <c:v>66.7</c:v>
                </c:pt>
                <c:pt idx="179">
                  <c:v>66.7</c:v>
                </c:pt>
                <c:pt idx="180">
                  <c:v>66.8</c:v>
                </c:pt>
                <c:pt idx="181">
                  <c:v>66.8</c:v>
                </c:pt>
                <c:pt idx="182">
                  <c:v>66.7</c:v>
                </c:pt>
                <c:pt idx="183">
                  <c:v>66.900000000000006</c:v>
                </c:pt>
                <c:pt idx="184">
                  <c:v>66.5</c:v>
                </c:pt>
                <c:pt idx="185">
                  <c:v>66.5</c:v>
                </c:pt>
                <c:pt idx="186">
                  <c:v>66.599999999999994</c:v>
                </c:pt>
                <c:pt idx="187">
                  <c:v>66.599999999999994</c:v>
                </c:pt>
                <c:pt idx="188">
                  <c:v>66.599999999999994</c:v>
                </c:pt>
                <c:pt idx="189">
                  <c:v>66.599999999999994</c:v>
                </c:pt>
                <c:pt idx="190">
                  <c:v>66.5</c:v>
                </c:pt>
                <c:pt idx="191">
                  <c:v>66.400000000000006</c:v>
                </c:pt>
                <c:pt idx="192">
                  <c:v>66.400000000000006</c:v>
                </c:pt>
                <c:pt idx="193">
                  <c:v>66.599999999999994</c:v>
                </c:pt>
                <c:pt idx="194">
                  <c:v>66.599999999999994</c:v>
                </c:pt>
                <c:pt idx="195">
                  <c:v>66.7</c:v>
                </c:pt>
                <c:pt idx="196">
                  <c:v>66.7</c:v>
                </c:pt>
                <c:pt idx="197">
                  <c:v>66.7</c:v>
                </c:pt>
                <c:pt idx="198">
                  <c:v>66.900000000000006</c:v>
                </c:pt>
                <c:pt idx="199">
                  <c:v>66.7</c:v>
                </c:pt>
                <c:pt idx="200">
                  <c:v>66.900000000000006</c:v>
                </c:pt>
                <c:pt idx="201">
                  <c:v>67</c:v>
                </c:pt>
                <c:pt idx="202">
                  <c:v>67</c:v>
                </c:pt>
                <c:pt idx="203">
                  <c:v>67</c:v>
                </c:pt>
                <c:pt idx="204">
                  <c:v>67</c:v>
                </c:pt>
                <c:pt idx="205">
                  <c:v>66.900000000000006</c:v>
                </c:pt>
                <c:pt idx="206">
                  <c:v>67.099999999999994</c:v>
                </c:pt>
                <c:pt idx="207">
                  <c:v>67.099999999999994</c:v>
                </c:pt>
                <c:pt idx="208">
                  <c:v>67.099999999999994</c:v>
                </c:pt>
                <c:pt idx="209">
                  <c:v>67.099999999999994</c:v>
                </c:pt>
                <c:pt idx="210">
                  <c:v>67.2</c:v>
                </c:pt>
                <c:pt idx="211">
                  <c:v>67.2</c:v>
                </c:pt>
                <c:pt idx="212">
                  <c:v>67.099999999999994</c:v>
                </c:pt>
                <c:pt idx="213">
                  <c:v>67.099999999999994</c:v>
                </c:pt>
                <c:pt idx="214">
                  <c:v>67.2</c:v>
                </c:pt>
                <c:pt idx="215">
                  <c:v>67.2</c:v>
                </c:pt>
                <c:pt idx="216">
                  <c:v>67.099999999999994</c:v>
                </c:pt>
                <c:pt idx="217">
                  <c:v>67.099999999999994</c:v>
                </c:pt>
                <c:pt idx="218">
                  <c:v>67.099999999999994</c:v>
                </c:pt>
                <c:pt idx="219">
                  <c:v>67</c:v>
                </c:pt>
                <c:pt idx="220">
                  <c:v>67</c:v>
                </c:pt>
                <c:pt idx="221">
                  <c:v>67</c:v>
                </c:pt>
                <c:pt idx="222">
                  <c:v>67</c:v>
                </c:pt>
                <c:pt idx="223">
                  <c:v>67</c:v>
                </c:pt>
                <c:pt idx="224">
                  <c:v>67.2</c:v>
                </c:pt>
                <c:pt idx="225">
                  <c:v>67.2</c:v>
                </c:pt>
                <c:pt idx="226">
                  <c:v>67.099999999999994</c:v>
                </c:pt>
                <c:pt idx="227">
                  <c:v>67.2</c:v>
                </c:pt>
                <c:pt idx="228">
                  <c:v>67.2</c:v>
                </c:pt>
                <c:pt idx="229">
                  <c:v>67.2</c:v>
                </c:pt>
                <c:pt idx="230">
                  <c:v>67</c:v>
                </c:pt>
                <c:pt idx="231">
                  <c:v>67.099999999999994</c:v>
                </c:pt>
                <c:pt idx="232">
                  <c:v>67.099999999999994</c:v>
                </c:pt>
                <c:pt idx="233">
                  <c:v>67.099999999999994</c:v>
                </c:pt>
                <c:pt idx="234">
                  <c:v>67.099999999999994</c:v>
                </c:pt>
                <c:pt idx="235">
                  <c:v>67</c:v>
                </c:pt>
                <c:pt idx="236">
                  <c:v>67</c:v>
                </c:pt>
                <c:pt idx="237">
                  <c:v>67</c:v>
                </c:pt>
                <c:pt idx="238">
                  <c:v>67.099999999999994</c:v>
                </c:pt>
                <c:pt idx="239">
                  <c:v>67.099999999999994</c:v>
                </c:pt>
                <c:pt idx="240">
                  <c:v>67.3</c:v>
                </c:pt>
                <c:pt idx="241">
                  <c:v>67.3</c:v>
                </c:pt>
                <c:pt idx="242">
                  <c:v>67.3</c:v>
                </c:pt>
                <c:pt idx="243">
                  <c:v>67.3</c:v>
                </c:pt>
                <c:pt idx="244">
                  <c:v>67.099999999999994</c:v>
                </c:pt>
                <c:pt idx="245">
                  <c:v>67.099999999999994</c:v>
                </c:pt>
                <c:pt idx="246">
                  <c:v>66.900000000000006</c:v>
                </c:pt>
                <c:pt idx="247">
                  <c:v>66.900000000000006</c:v>
                </c:pt>
                <c:pt idx="248">
                  <c:v>66.900000000000006</c:v>
                </c:pt>
                <c:pt idx="249">
                  <c:v>66.8</c:v>
                </c:pt>
                <c:pt idx="250">
                  <c:v>66.900000000000006</c:v>
                </c:pt>
                <c:pt idx="251">
                  <c:v>67</c:v>
                </c:pt>
                <c:pt idx="252">
                  <c:v>67.2</c:v>
                </c:pt>
                <c:pt idx="253">
                  <c:v>67.099999999999994</c:v>
                </c:pt>
                <c:pt idx="254">
                  <c:v>67.2</c:v>
                </c:pt>
                <c:pt idx="255">
                  <c:v>66.900000000000006</c:v>
                </c:pt>
                <c:pt idx="256">
                  <c:v>66.7</c:v>
                </c:pt>
                <c:pt idx="257">
                  <c:v>66.7</c:v>
                </c:pt>
                <c:pt idx="258">
                  <c:v>66.8</c:v>
                </c:pt>
                <c:pt idx="259">
                  <c:v>66.5</c:v>
                </c:pt>
                <c:pt idx="260">
                  <c:v>66.8</c:v>
                </c:pt>
                <c:pt idx="261">
                  <c:v>66.7</c:v>
                </c:pt>
                <c:pt idx="262">
                  <c:v>66.7</c:v>
                </c:pt>
                <c:pt idx="263">
                  <c:v>66.7</c:v>
                </c:pt>
                <c:pt idx="264">
                  <c:v>66.5</c:v>
                </c:pt>
                <c:pt idx="265">
                  <c:v>66.8</c:v>
                </c:pt>
                <c:pt idx="266">
                  <c:v>66.599999999999994</c:v>
                </c:pt>
                <c:pt idx="267">
                  <c:v>66.7</c:v>
                </c:pt>
                <c:pt idx="268">
                  <c:v>66.7</c:v>
                </c:pt>
                <c:pt idx="269">
                  <c:v>66.599999999999994</c:v>
                </c:pt>
                <c:pt idx="270">
                  <c:v>66.5</c:v>
                </c:pt>
                <c:pt idx="271">
                  <c:v>66.599999999999994</c:v>
                </c:pt>
                <c:pt idx="272">
                  <c:v>66.7</c:v>
                </c:pt>
                <c:pt idx="273">
                  <c:v>66.599999999999994</c:v>
                </c:pt>
                <c:pt idx="274">
                  <c:v>66.400000000000006</c:v>
                </c:pt>
                <c:pt idx="275">
                  <c:v>66.3</c:v>
                </c:pt>
                <c:pt idx="276">
                  <c:v>66.400000000000006</c:v>
                </c:pt>
                <c:pt idx="277">
                  <c:v>66.400000000000006</c:v>
                </c:pt>
                <c:pt idx="278">
                  <c:v>66.3</c:v>
                </c:pt>
                <c:pt idx="279">
                  <c:v>66.400000000000006</c:v>
                </c:pt>
                <c:pt idx="280">
                  <c:v>66.400000000000006</c:v>
                </c:pt>
                <c:pt idx="281">
                  <c:v>66.5</c:v>
                </c:pt>
                <c:pt idx="282">
                  <c:v>66.2</c:v>
                </c:pt>
                <c:pt idx="283">
                  <c:v>66.099999999999994</c:v>
                </c:pt>
                <c:pt idx="284">
                  <c:v>66.099999999999994</c:v>
                </c:pt>
                <c:pt idx="285">
                  <c:v>66.099999999999994</c:v>
                </c:pt>
                <c:pt idx="286">
                  <c:v>66.099999999999994</c:v>
                </c:pt>
                <c:pt idx="287">
                  <c:v>65.900000000000006</c:v>
                </c:pt>
                <c:pt idx="288">
                  <c:v>66.099999999999994</c:v>
                </c:pt>
                <c:pt idx="289">
                  <c:v>66</c:v>
                </c:pt>
                <c:pt idx="290">
                  <c:v>66</c:v>
                </c:pt>
                <c:pt idx="291">
                  <c:v>65.900000000000006</c:v>
                </c:pt>
                <c:pt idx="292">
                  <c:v>66</c:v>
                </c:pt>
                <c:pt idx="293">
                  <c:v>66.099999999999994</c:v>
                </c:pt>
                <c:pt idx="294">
                  <c:v>66.099999999999994</c:v>
                </c:pt>
                <c:pt idx="295">
                  <c:v>66</c:v>
                </c:pt>
                <c:pt idx="296">
                  <c:v>65.8</c:v>
                </c:pt>
                <c:pt idx="297">
                  <c:v>65.900000000000006</c:v>
                </c:pt>
                <c:pt idx="298">
                  <c:v>66</c:v>
                </c:pt>
                <c:pt idx="299">
                  <c:v>65.900000000000006</c:v>
                </c:pt>
                <c:pt idx="300">
                  <c:v>65.8</c:v>
                </c:pt>
                <c:pt idx="301">
                  <c:v>65.900000000000006</c:v>
                </c:pt>
                <c:pt idx="302">
                  <c:v>65.900000000000006</c:v>
                </c:pt>
                <c:pt idx="303">
                  <c:v>66.099999999999994</c:v>
                </c:pt>
                <c:pt idx="304">
                  <c:v>66.099999999999994</c:v>
                </c:pt>
                <c:pt idx="305">
                  <c:v>66.099999999999994</c:v>
                </c:pt>
                <c:pt idx="306">
                  <c:v>66.099999999999994</c:v>
                </c:pt>
                <c:pt idx="307">
                  <c:v>66.2</c:v>
                </c:pt>
                <c:pt idx="308">
                  <c:v>66.099999999999994</c:v>
                </c:pt>
                <c:pt idx="309">
                  <c:v>66.099999999999994</c:v>
                </c:pt>
                <c:pt idx="310">
                  <c:v>66</c:v>
                </c:pt>
                <c:pt idx="311">
                  <c:v>66</c:v>
                </c:pt>
                <c:pt idx="312">
                  <c:v>66</c:v>
                </c:pt>
                <c:pt idx="313">
                  <c:v>66.099999999999994</c:v>
                </c:pt>
                <c:pt idx="314">
                  <c:v>66.2</c:v>
                </c:pt>
                <c:pt idx="315">
                  <c:v>66.099999999999994</c:v>
                </c:pt>
                <c:pt idx="316">
                  <c:v>66.099999999999994</c:v>
                </c:pt>
                <c:pt idx="317">
                  <c:v>66.2</c:v>
                </c:pt>
                <c:pt idx="318">
                  <c:v>66.099999999999994</c:v>
                </c:pt>
                <c:pt idx="319">
                  <c:v>66.2</c:v>
                </c:pt>
                <c:pt idx="320">
                  <c:v>66.099999999999994</c:v>
                </c:pt>
                <c:pt idx="321">
                  <c:v>66.2</c:v>
                </c:pt>
                <c:pt idx="322">
                  <c:v>66.3</c:v>
                </c:pt>
                <c:pt idx="323">
                  <c:v>66.400000000000006</c:v>
                </c:pt>
                <c:pt idx="324">
                  <c:v>66.400000000000006</c:v>
                </c:pt>
                <c:pt idx="325">
                  <c:v>66.3</c:v>
                </c:pt>
                <c:pt idx="326">
                  <c:v>66.2</c:v>
                </c:pt>
                <c:pt idx="327">
                  <c:v>65.900000000000006</c:v>
                </c:pt>
                <c:pt idx="328">
                  <c:v>66</c:v>
                </c:pt>
                <c:pt idx="329">
                  <c:v>66</c:v>
                </c:pt>
                <c:pt idx="330">
                  <c:v>66</c:v>
                </c:pt>
                <c:pt idx="331">
                  <c:v>65.8</c:v>
                </c:pt>
                <c:pt idx="332">
                  <c:v>66</c:v>
                </c:pt>
                <c:pt idx="333">
                  <c:v>65.8</c:v>
                </c:pt>
                <c:pt idx="334">
                  <c:v>66</c:v>
                </c:pt>
                <c:pt idx="335">
                  <c:v>66</c:v>
                </c:pt>
                <c:pt idx="336">
                  <c:v>66.2</c:v>
                </c:pt>
                <c:pt idx="337">
                  <c:v>66</c:v>
                </c:pt>
                <c:pt idx="338">
                  <c:v>66.099999999999994</c:v>
                </c:pt>
                <c:pt idx="339">
                  <c:v>65.900000000000006</c:v>
                </c:pt>
                <c:pt idx="340">
                  <c:v>66.099999999999994</c:v>
                </c:pt>
                <c:pt idx="341">
                  <c:v>66.099999999999994</c:v>
                </c:pt>
                <c:pt idx="342">
                  <c:v>66.099999999999994</c:v>
                </c:pt>
                <c:pt idx="343">
                  <c:v>66.099999999999994</c:v>
                </c:pt>
                <c:pt idx="344">
                  <c:v>66</c:v>
                </c:pt>
                <c:pt idx="345">
                  <c:v>66</c:v>
                </c:pt>
                <c:pt idx="346">
                  <c:v>65.900000000000006</c:v>
                </c:pt>
                <c:pt idx="347">
                  <c:v>65.8</c:v>
                </c:pt>
                <c:pt idx="348">
                  <c:v>65.7</c:v>
                </c:pt>
                <c:pt idx="349">
                  <c:v>65.8</c:v>
                </c:pt>
                <c:pt idx="350">
                  <c:v>65.599999999999994</c:v>
                </c:pt>
                <c:pt idx="351">
                  <c:v>65.7</c:v>
                </c:pt>
                <c:pt idx="352">
                  <c:v>65.7</c:v>
                </c:pt>
                <c:pt idx="353">
                  <c:v>65.7</c:v>
                </c:pt>
                <c:pt idx="354">
                  <c:v>65.5</c:v>
                </c:pt>
                <c:pt idx="355">
                  <c:v>65.400000000000006</c:v>
                </c:pt>
                <c:pt idx="356">
                  <c:v>65.099999999999994</c:v>
                </c:pt>
                <c:pt idx="357">
                  <c:v>65</c:v>
                </c:pt>
                <c:pt idx="358">
                  <c:v>65</c:v>
                </c:pt>
                <c:pt idx="359">
                  <c:v>64.599999999999994</c:v>
                </c:pt>
                <c:pt idx="360">
                  <c:v>64.8</c:v>
                </c:pt>
                <c:pt idx="361">
                  <c:v>64.900000000000006</c:v>
                </c:pt>
                <c:pt idx="362">
                  <c:v>64.900000000000006</c:v>
                </c:pt>
                <c:pt idx="363">
                  <c:v>65.2</c:v>
                </c:pt>
                <c:pt idx="364">
                  <c:v>64.900000000000006</c:v>
                </c:pt>
                <c:pt idx="365">
                  <c:v>64.599999999999994</c:v>
                </c:pt>
                <c:pt idx="366">
                  <c:v>64.599999999999994</c:v>
                </c:pt>
                <c:pt idx="367">
                  <c:v>64.7</c:v>
                </c:pt>
                <c:pt idx="368">
                  <c:v>64.599999999999994</c:v>
                </c:pt>
                <c:pt idx="369">
                  <c:v>64.400000000000006</c:v>
                </c:pt>
                <c:pt idx="370">
                  <c:v>64.599999999999994</c:v>
                </c:pt>
                <c:pt idx="371">
                  <c:v>64.3</c:v>
                </c:pt>
                <c:pt idx="372">
                  <c:v>64.2</c:v>
                </c:pt>
                <c:pt idx="373">
                  <c:v>64.099999999999994</c:v>
                </c:pt>
                <c:pt idx="374">
                  <c:v>64.2</c:v>
                </c:pt>
                <c:pt idx="375">
                  <c:v>64.2</c:v>
                </c:pt>
                <c:pt idx="376">
                  <c:v>64.099999999999994</c:v>
                </c:pt>
                <c:pt idx="377">
                  <c:v>64</c:v>
                </c:pt>
                <c:pt idx="378">
                  <c:v>64</c:v>
                </c:pt>
                <c:pt idx="379">
                  <c:v>64.099999999999994</c:v>
                </c:pt>
                <c:pt idx="380">
                  <c:v>64.2</c:v>
                </c:pt>
                <c:pt idx="381">
                  <c:v>64.099999999999994</c:v>
                </c:pt>
                <c:pt idx="382">
                  <c:v>64.099999999999994</c:v>
                </c:pt>
                <c:pt idx="383">
                  <c:v>64</c:v>
                </c:pt>
                <c:pt idx="384">
                  <c:v>63.7</c:v>
                </c:pt>
                <c:pt idx="385">
                  <c:v>63.8</c:v>
                </c:pt>
                <c:pt idx="386">
                  <c:v>63.8</c:v>
                </c:pt>
                <c:pt idx="387">
                  <c:v>63.7</c:v>
                </c:pt>
                <c:pt idx="388">
                  <c:v>63.7</c:v>
                </c:pt>
                <c:pt idx="389">
                  <c:v>63.8</c:v>
                </c:pt>
                <c:pt idx="390">
                  <c:v>63.7</c:v>
                </c:pt>
                <c:pt idx="391">
                  <c:v>63.5</c:v>
                </c:pt>
                <c:pt idx="392">
                  <c:v>63.6</c:v>
                </c:pt>
                <c:pt idx="393">
                  <c:v>63.8</c:v>
                </c:pt>
                <c:pt idx="394">
                  <c:v>63.6</c:v>
                </c:pt>
                <c:pt idx="395">
                  <c:v>63.7</c:v>
                </c:pt>
                <c:pt idx="396">
                  <c:v>63.7</c:v>
                </c:pt>
                <c:pt idx="397">
                  <c:v>63.4</c:v>
                </c:pt>
                <c:pt idx="398">
                  <c:v>63.3</c:v>
                </c:pt>
                <c:pt idx="399">
                  <c:v>63.4</c:v>
                </c:pt>
                <c:pt idx="400">
                  <c:v>63.4</c:v>
                </c:pt>
                <c:pt idx="401">
                  <c:v>63.4</c:v>
                </c:pt>
                <c:pt idx="402">
                  <c:v>63.3</c:v>
                </c:pt>
                <c:pt idx="403">
                  <c:v>63.3</c:v>
                </c:pt>
                <c:pt idx="404">
                  <c:v>63.2</c:v>
                </c:pt>
                <c:pt idx="405">
                  <c:v>62.8</c:v>
                </c:pt>
                <c:pt idx="406">
                  <c:v>63</c:v>
                </c:pt>
                <c:pt idx="407">
                  <c:v>62.9</c:v>
                </c:pt>
                <c:pt idx="408">
                  <c:v>62.9</c:v>
                </c:pt>
                <c:pt idx="409">
                  <c:v>62.9</c:v>
                </c:pt>
                <c:pt idx="410">
                  <c:v>63.1</c:v>
                </c:pt>
                <c:pt idx="411">
                  <c:v>62.8</c:v>
                </c:pt>
                <c:pt idx="412">
                  <c:v>62.9</c:v>
                </c:pt>
                <c:pt idx="413">
                  <c:v>62.8</c:v>
                </c:pt>
                <c:pt idx="414">
                  <c:v>62.9</c:v>
                </c:pt>
                <c:pt idx="415">
                  <c:v>62.9</c:v>
                </c:pt>
                <c:pt idx="416">
                  <c:v>62.8</c:v>
                </c:pt>
                <c:pt idx="417">
                  <c:v>62.9</c:v>
                </c:pt>
                <c:pt idx="418">
                  <c:v>62.9</c:v>
                </c:pt>
                <c:pt idx="419">
                  <c:v>62.8</c:v>
                </c:pt>
                <c:pt idx="420">
                  <c:v>62.9</c:v>
                </c:pt>
                <c:pt idx="421">
                  <c:v>62.7</c:v>
                </c:pt>
                <c:pt idx="422">
                  <c:v>62.6</c:v>
                </c:pt>
                <c:pt idx="423">
                  <c:v>62.7</c:v>
                </c:pt>
                <c:pt idx="424">
                  <c:v>62.9</c:v>
                </c:pt>
                <c:pt idx="425">
                  <c:v>62.6</c:v>
                </c:pt>
                <c:pt idx="426">
                  <c:v>62.6</c:v>
                </c:pt>
                <c:pt idx="427">
                  <c:v>62.6</c:v>
                </c:pt>
                <c:pt idx="428">
                  <c:v>62.4</c:v>
                </c:pt>
                <c:pt idx="429">
                  <c:v>62.5</c:v>
                </c:pt>
                <c:pt idx="430">
                  <c:v>62.6</c:v>
                </c:pt>
                <c:pt idx="431">
                  <c:v>62.7</c:v>
                </c:pt>
                <c:pt idx="432">
                  <c:v>62.7</c:v>
                </c:pt>
                <c:pt idx="433">
                  <c:v>62.8</c:v>
                </c:pt>
                <c:pt idx="434">
                  <c:v>62.9</c:v>
                </c:pt>
                <c:pt idx="435">
                  <c:v>62.8</c:v>
                </c:pt>
                <c:pt idx="436">
                  <c:v>62.7</c:v>
                </c:pt>
                <c:pt idx="437">
                  <c:v>62.7</c:v>
                </c:pt>
                <c:pt idx="438">
                  <c:v>62.8</c:v>
                </c:pt>
                <c:pt idx="439">
                  <c:v>62.9</c:v>
                </c:pt>
                <c:pt idx="440">
                  <c:v>62.9</c:v>
                </c:pt>
                <c:pt idx="441">
                  <c:v>62.8</c:v>
                </c:pt>
                <c:pt idx="442">
                  <c:v>62.7</c:v>
                </c:pt>
                <c:pt idx="443">
                  <c:v>62.7</c:v>
                </c:pt>
                <c:pt idx="444">
                  <c:v>62.9</c:v>
                </c:pt>
                <c:pt idx="445">
                  <c:v>62.9</c:v>
                </c:pt>
                <c:pt idx="446">
                  <c:v>62.9</c:v>
                </c:pt>
                <c:pt idx="447">
                  <c:v>62.9</c:v>
                </c:pt>
                <c:pt idx="448">
                  <c:v>62.8</c:v>
                </c:pt>
                <c:pt idx="449">
                  <c:v>62.8</c:v>
                </c:pt>
                <c:pt idx="450">
                  <c:v>62.9</c:v>
                </c:pt>
                <c:pt idx="451">
                  <c:v>62.9</c:v>
                </c:pt>
                <c:pt idx="452">
                  <c:v>63.1</c:v>
                </c:pt>
                <c:pt idx="453">
                  <c:v>62.7</c:v>
                </c:pt>
                <c:pt idx="454">
                  <c:v>62.8</c:v>
                </c:pt>
                <c:pt idx="455">
                  <c:v>62.7</c:v>
                </c:pt>
                <c:pt idx="456">
                  <c:v>62.7</c:v>
                </c:pt>
                <c:pt idx="457">
                  <c:v>63</c:v>
                </c:pt>
                <c:pt idx="458">
                  <c:v>62.9</c:v>
                </c:pt>
                <c:pt idx="459">
                  <c:v>62.8</c:v>
                </c:pt>
                <c:pt idx="460">
                  <c:v>62.8</c:v>
                </c:pt>
                <c:pt idx="461">
                  <c:v>62.9</c:v>
                </c:pt>
                <c:pt idx="462">
                  <c:v>62.9</c:v>
                </c:pt>
                <c:pt idx="463">
                  <c:v>62.7</c:v>
                </c:pt>
                <c:pt idx="464">
                  <c:v>62.7</c:v>
                </c:pt>
                <c:pt idx="465">
                  <c:v>62.9</c:v>
                </c:pt>
                <c:pt idx="466">
                  <c:v>62.9</c:v>
                </c:pt>
                <c:pt idx="467">
                  <c:v>63.1</c:v>
                </c:pt>
              </c:numCache>
            </c:numRef>
          </c:val>
          <c:smooth val="0"/>
          <c:extLst>
            <c:ext xmlns:c16="http://schemas.microsoft.com/office/drawing/2014/chart" uri="{C3380CC4-5D6E-409C-BE32-E72D297353CC}">
              <c16:uniqueId val="{00000000-8E5D-4233-A4D0-FCC7F8DAECD8}"/>
            </c:ext>
          </c:extLst>
        </c:ser>
        <c:dLbls>
          <c:showLegendKey val="0"/>
          <c:showVal val="0"/>
          <c:showCatName val="0"/>
          <c:showSerName val="0"/>
          <c:showPercent val="0"/>
          <c:showBubbleSize val="0"/>
        </c:dLbls>
        <c:marker val="1"/>
        <c:smooth val="0"/>
        <c:axId val="577711848"/>
        <c:axId val="577713808"/>
      </c:lineChart>
      <c:lineChart>
        <c:grouping val="standard"/>
        <c:varyColors val="0"/>
        <c:dLbls>
          <c:showLegendKey val="0"/>
          <c:showVal val="0"/>
          <c:showCatName val="0"/>
          <c:showSerName val="0"/>
          <c:showPercent val="0"/>
          <c:showBubbleSize val="0"/>
        </c:dLbls>
        <c:marker val="1"/>
        <c:smooth val="0"/>
        <c:axId val="577713024"/>
        <c:axId val="577716160"/>
        <c:extLst>
          <c:ext xmlns:c15="http://schemas.microsoft.com/office/drawing/2012/chart" uri="{02D57815-91ED-43cb-92C2-25804820EDAC}">
            <c15:filteredLineSeries>
              <c15:ser>
                <c:idx val="1"/>
                <c:order val="0"/>
                <c:tx>
                  <c:strRef>
                    <c:extLst>
                      <c:ext uri="{02D57815-91ED-43cb-92C2-25804820EDAC}">
                        <c15:formulaRef>
                          <c15:sqref>Sheet1!$D$1</c15:sqref>
                        </c15:formulaRef>
                      </c:ext>
                    </c:extLst>
                    <c:strCache>
                      <c:ptCount val="1"/>
                      <c:pt idx="0">
                        <c:v>Prime Age 25-54 (right axis)</c:v>
                      </c:pt>
                    </c:strCache>
                  </c:strRef>
                </c:tx>
                <c:spPr>
                  <a:ln w="28575" cap="rnd">
                    <a:solidFill>
                      <a:schemeClr val="accent2"/>
                    </a:solidFill>
                    <a:round/>
                  </a:ln>
                  <a:effectLst/>
                </c:spPr>
                <c:marker>
                  <c:symbol val="none"/>
                </c:marker>
                <c:cat>
                  <c:numRef>
                    <c:extLst>
                      <c:ext uri="{02D57815-91ED-43cb-92C2-25804820EDAC}">
                        <c15:formulaRef>
                          <c15:sqref>Sheet1!$B$12:$B$479</c15:sqref>
                        </c15:formulaRef>
                      </c:ext>
                    </c:extLst>
                    <c:numCache>
                      <c:formatCode>yyyymm</c:formatCode>
                      <c:ptCount val="468"/>
                      <c:pt idx="0">
                        <c:v>29251</c:v>
                      </c:pt>
                      <c:pt idx="1">
                        <c:v>29280</c:v>
                      </c:pt>
                      <c:pt idx="2">
                        <c:v>29311</c:v>
                      </c:pt>
                      <c:pt idx="3">
                        <c:v>29341</c:v>
                      </c:pt>
                      <c:pt idx="4">
                        <c:v>29372</c:v>
                      </c:pt>
                      <c:pt idx="5">
                        <c:v>29402</c:v>
                      </c:pt>
                      <c:pt idx="6">
                        <c:v>29433</c:v>
                      </c:pt>
                      <c:pt idx="7">
                        <c:v>29464</c:v>
                      </c:pt>
                      <c:pt idx="8">
                        <c:v>29494</c:v>
                      </c:pt>
                      <c:pt idx="9">
                        <c:v>29525</c:v>
                      </c:pt>
                      <c:pt idx="10">
                        <c:v>29555</c:v>
                      </c:pt>
                      <c:pt idx="11">
                        <c:v>29586</c:v>
                      </c:pt>
                      <c:pt idx="12">
                        <c:v>29617</c:v>
                      </c:pt>
                      <c:pt idx="13">
                        <c:v>29645</c:v>
                      </c:pt>
                      <c:pt idx="14">
                        <c:v>29676</c:v>
                      </c:pt>
                      <c:pt idx="15">
                        <c:v>29706</c:v>
                      </c:pt>
                      <c:pt idx="16">
                        <c:v>29737</c:v>
                      </c:pt>
                      <c:pt idx="17">
                        <c:v>29767</c:v>
                      </c:pt>
                      <c:pt idx="18">
                        <c:v>29798</c:v>
                      </c:pt>
                      <c:pt idx="19">
                        <c:v>29829</c:v>
                      </c:pt>
                      <c:pt idx="20">
                        <c:v>29859</c:v>
                      </c:pt>
                      <c:pt idx="21">
                        <c:v>29890</c:v>
                      </c:pt>
                      <c:pt idx="22">
                        <c:v>29920</c:v>
                      </c:pt>
                      <c:pt idx="23">
                        <c:v>29951</c:v>
                      </c:pt>
                      <c:pt idx="24">
                        <c:v>29982</c:v>
                      </c:pt>
                      <c:pt idx="25">
                        <c:v>30010</c:v>
                      </c:pt>
                      <c:pt idx="26">
                        <c:v>30041</c:v>
                      </c:pt>
                      <c:pt idx="27">
                        <c:v>30071</c:v>
                      </c:pt>
                      <c:pt idx="28">
                        <c:v>30102</c:v>
                      </c:pt>
                      <c:pt idx="29">
                        <c:v>30132</c:v>
                      </c:pt>
                      <c:pt idx="30">
                        <c:v>30163</c:v>
                      </c:pt>
                      <c:pt idx="31">
                        <c:v>30194</c:v>
                      </c:pt>
                      <c:pt idx="32">
                        <c:v>30224</c:v>
                      </c:pt>
                      <c:pt idx="33">
                        <c:v>30255</c:v>
                      </c:pt>
                      <c:pt idx="34">
                        <c:v>30285</c:v>
                      </c:pt>
                      <c:pt idx="35">
                        <c:v>30316</c:v>
                      </c:pt>
                      <c:pt idx="36">
                        <c:v>30347</c:v>
                      </c:pt>
                      <c:pt idx="37">
                        <c:v>30375</c:v>
                      </c:pt>
                      <c:pt idx="38">
                        <c:v>30406</c:v>
                      </c:pt>
                      <c:pt idx="39">
                        <c:v>30436</c:v>
                      </c:pt>
                      <c:pt idx="40">
                        <c:v>30467</c:v>
                      </c:pt>
                      <c:pt idx="41">
                        <c:v>30497</c:v>
                      </c:pt>
                      <c:pt idx="42">
                        <c:v>30528</c:v>
                      </c:pt>
                      <c:pt idx="43">
                        <c:v>30559</c:v>
                      </c:pt>
                      <c:pt idx="44">
                        <c:v>30589</c:v>
                      </c:pt>
                      <c:pt idx="45">
                        <c:v>30620</c:v>
                      </c:pt>
                      <c:pt idx="46">
                        <c:v>30650</c:v>
                      </c:pt>
                      <c:pt idx="47">
                        <c:v>30681</c:v>
                      </c:pt>
                      <c:pt idx="48">
                        <c:v>30712</c:v>
                      </c:pt>
                      <c:pt idx="49">
                        <c:v>30741</c:v>
                      </c:pt>
                      <c:pt idx="50">
                        <c:v>30772</c:v>
                      </c:pt>
                      <c:pt idx="51">
                        <c:v>30802</c:v>
                      </c:pt>
                      <c:pt idx="52">
                        <c:v>30833</c:v>
                      </c:pt>
                      <c:pt idx="53">
                        <c:v>30863</c:v>
                      </c:pt>
                      <c:pt idx="54">
                        <c:v>30894</c:v>
                      </c:pt>
                      <c:pt idx="55">
                        <c:v>30925</c:v>
                      </c:pt>
                      <c:pt idx="56">
                        <c:v>30955</c:v>
                      </c:pt>
                      <c:pt idx="57">
                        <c:v>30986</c:v>
                      </c:pt>
                      <c:pt idx="58">
                        <c:v>31016</c:v>
                      </c:pt>
                      <c:pt idx="59">
                        <c:v>31047</c:v>
                      </c:pt>
                      <c:pt idx="60">
                        <c:v>31078</c:v>
                      </c:pt>
                      <c:pt idx="61">
                        <c:v>31106</c:v>
                      </c:pt>
                      <c:pt idx="62">
                        <c:v>31137</c:v>
                      </c:pt>
                      <c:pt idx="63">
                        <c:v>31167</c:v>
                      </c:pt>
                      <c:pt idx="64">
                        <c:v>31198</c:v>
                      </c:pt>
                      <c:pt idx="65">
                        <c:v>31228</c:v>
                      </c:pt>
                      <c:pt idx="66">
                        <c:v>31259</c:v>
                      </c:pt>
                      <c:pt idx="67">
                        <c:v>31290</c:v>
                      </c:pt>
                      <c:pt idx="68">
                        <c:v>31320</c:v>
                      </c:pt>
                      <c:pt idx="69">
                        <c:v>31351</c:v>
                      </c:pt>
                      <c:pt idx="70">
                        <c:v>31381</c:v>
                      </c:pt>
                      <c:pt idx="71">
                        <c:v>31412</c:v>
                      </c:pt>
                      <c:pt idx="72">
                        <c:v>31443</c:v>
                      </c:pt>
                      <c:pt idx="73">
                        <c:v>31471</c:v>
                      </c:pt>
                      <c:pt idx="74">
                        <c:v>31502</c:v>
                      </c:pt>
                      <c:pt idx="75">
                        <c:v>31532</c:v>
                      </c:pt>
                      <c:pt idx="76">
                        <c:v>31563</c:v>
                      </c:pt>
                      <c:pt idx="77">
                        <c:v>31593</c:v>
                      </c:pt>
                      <c:pt idx="78">
                        <c:v>31624</c:v>
                      </c:pt>
                      <c:pt idx="79">
                        <c:v>31655</c:v>
                      </c:pt>
                      <c:pt idx="80">
                        <c:v>31685</c:v>
                      </c:pt>
                      <c:pt idx="81">
                        <c:v>31716</c:v>
                      </c:pt>
                      <c:pt idx="82">
                        <c:v>31746</c:v>
                      </c:pt>
                      <c:pt idx="83">
                        <c:v>31777</c:v>
                      </c:pt>
                      <c:pt idx="84">
                        <c:v>31808</c:v>
                      </c:pt>
                      <c:pt idx="85">
                        <c:v>31836</c:v>
                      </c:pt>
                      <c:pt idx="86">
                        <c:v>31867</c:v>
                      </c:pt>
                      <c:pt idx="87">
                        <c:v>31897</c:v>
                      </c:pt>
                      <c:pt idx="88">
                        <c:v>31928</c:v>
                      </c:pt>
                      <c:pt idx="89">
                        <c:v>31958</c:v>
                      </c:pt>
                      <c:pt idx="90">
                        <c:v>31989</c:v>
                      </c:pt>
                      <c:pt idx="91">
                        <c:v>32020</c:v>
                      </c:pt>
                      <c:pt idx="92">
                        <c:v>32050</c:v>
                      </c:pt>
                      <c:pt idx="93">
                        <c:v>32081</c:v>
                      </c:pt>
                      <c:pt idx="94">
                        <c:v>32111</c:v>
                      </c:pt>
                      <c:pt idx="95">
                        <c:v>32142</c:v>
                      </c:pt>
                      <c:pt idx="96">
                        <c:v>32173</c:v>
                      </c:pt>
                      <c:pt idx="97">
                        <c:v>32202</c:v>
                      </c:pt>
                      <c:pt idx="98">
                        <c:v>32233</c:v>
                      </c:pt>
                      <c:pt idx="99">
                        <c:v>32263</c:v>
                      </c:pt>
                      <c:pt idx="100">
                        <c:v>32294</c:v>
                      </c:pt>
                      <c:pt idx="101">
                        <c:v>32324</c:v>
                      </c:pt>
                      <c:pt idx="102">
                        <c:v>32355</c:v>
                      </c:pt>
                      <c:pt idx="103">
                        <c:v>32386</c:v>
                      </c:pt>
                      <c:pt idx="104">
                        <c:v>32416</c:v>
                      </c:pt>
                      <c:pt idx="105">
                        <c:v>32447</c:v>
                      </c:pt>
                      <c:pt idx="106">
                        <c:v>32477</c:v>
                      </c:pt>
                      <c:pt idx="107">
                        <c:v>32508</c:v>
                      </c:pt>
                      <c:pt idx="108">
                        <c:v>32539</c:v>
                      </c:pt>
                      <c:pt idx="109">
                        <c:v>32567</c:v>
                      </c:pt>
                      <c:pt idx="110">
                        <c:v>32598</c:v>
                      </c:pt>
                      <c:pt idx="111">
                        <c:v>32628</c:v>
                      </c:pt>
                      <c:pt idx="112">
                        <c:v>32659</c:v>
                      </c:pt>
                      <c:pt idx="113">
                        <c:v>32689</c:v>
                      </c:pt>
                      <c:pt idx="114">
                        <c:v>32720</c:v>
                      </c:pt>
                      <c:pt idx="115">
                        <c:v>32751</c:v>
                      </c:pt>
                      <c:pt idx="116">
                        <c:v>32781</c:v>
                      </c:pt>
                      <c:pt idx="117">
                        <c:v>32812</c:v>
                      </c:pt>
                      <c:pt idx="118">
                        <c:v>32842</c:v>
                      </c:pt>
                      <c:pt idx="119">
                        <c:v>32873</c:v>
                      </c:pt>
                      <c:pt idx="120">
                        <c:v>32904</c:v>
                      </c:pt>
                      <c:pt idx="121">
                        <c:v>32932</c:v>
                      </c:pt>
                      <c:pt idx="122">
                        <c:v>32963</c:v>
                      </c:pt>
                      <c:pt idx="123">
                        <c:v>32993</c:v>
                      </c:pt>
                      <c:pt idx="124">
                        <c:v>33024</c:v>
                      </c:pt>
                      <c:pt idx="125">
                        <c:v>33054</c:v>
                      </c:pt>
                      <c:pt idx="126">
                        <c:v>33085</c:v>
                      </c:pt>
                      <c:pt idx="127">
                        <c:v>33116</c:v>
                      </c:pt>
                      <c:pt idx="128">
                        <c:v>33146</c:v>
                      </c:pt>
                      <c:pt idx="129">
                        <c:v>33177</c:v>
                      </c:pt>
                      <c:pt idx="130">
                        <c:v>33207</c:v>
                      </c:pt>
                      <c:pt idx="131">
                        <c:v>33238</c:v>
                      </c:pt>
                      <c:pt idx="132">
                        <c:v>33269</c:v>
                      </c:pt>
                      <c:pt idx="133">
                        <c:v>33297</c:v>
                      </c:pt>
                      <c:pt idx="134">
                        <c:v>33328</c:v>
                      </c:pt>
                      <c:pt idx="135">
                        <c:v>33358</c:v>
                      </c:pt>
                      <c:pt idx="136">
                        <c:v>33389</c:v>
                      </c:pt>
                      <c:pt idx="137">
                        <c:v>33419</c:v>
                      </c:pt>
                      <c:pt idx="138">
                        <c:v>33450</c:v>
                      </c:pt>
                      <c:pt idx="139">
                        <c:v>33481</c:v>
                      </c:pt>
                      <c:pt idx="140">
                        <c:v>33511</c:v>
                      </c:pt>
                      <c:pt idx="141">
                        <c:v>33542</c:v>
                      </c:pt>
                      <c:pt idx="142">
                        <c:v>33572</c:v>
                      </c:pt>
                      <c:pt idx="143">
                        <c:v>33603</c:v>
                      </c:pt>
                      <c:pt idx="144">
                        <c:v>33634</c:v>
                      </c:pt>
                      <c:pt idx="145">
                        <c:v>33663</c:v>
                      </c:pt>
                      <c:pt idx="146">
                        <c:v>33694</c:v>
                      </c:pt>
                      <c:pt idx="147">
                        <c:v>33724</c:v>
                      </c:pt>
                      <c:pt idx="148">
                        <c:v>33755</c:v>
                      </c:pt>
                      <c:pt idx="149">
                        <c:v>33785</c:v>
                      </c:pt>
                      <c:pt idx="150">
                        <c:v>33816</c:v>
                      </c:pt>
                      <c:pt idx="151">
                        <c:v>33847</c:v>
                      </c:pt>
                      <c:pt idx="152">
                        <c:v>33877</c:v>
                      </c:pt>
                      <c:pt idx="153">
                        <c:v>33908</c:v>
                      </c:pt>
                      <c:pt idx="154">
                        <c:v>33938</c:v>
                      </c:pt>
                      <c:pt idx="155">
                        <c:v>33969</c:v>
                      </c:pt>
                      <c:pt idx="156">
                        <c:v>34000</c:v>
                      </c:pt>
                      <c:pt idx="157">
                        <c:v>34028</c:v>
                      </c:pt>
                      <c:pt idx="158">
                        <c:v>34059</c:v>
                      </c:pt>
                      <c:pt idx="159">
                        <c:v>34089</c:v>
                      </c:pt>
                      <c:pt idx="160">
                        <c:v>34120</c:v>
                      </c:pt>
                      <c:pt idx="161">
                        <c:v>34150</c:v>
                      </c:pt>
                      <c:pt idx="162">
                        <c:v>34181</c:v>
                      </c:pt>
                      <c:pt idx="163">
                        <c:v>34212</c:v>
                      </c:pt>
                      <c:pt idx="164">
                        <c:v>34242</c:v>
                      </c:pt>
                      <c:pt idx="165">
                        <c:v>34273</c:v>
                      </c:pt>
                      <c:pt idx="166">
                        <c:v>34303</c:v>
                      </c:pt>
                      <c:pt idx="167">
                        <c:v>34334</c:v>
                      </c:pt>
                      <c:pt idx="168">
                        <c:v>34365</c:v>
                      </c:pt>
                      <c:pt idx="169">
                        <c:v>34393</c:v>
                      </c:pt>
                      <c:pt idx="170">
                        <c:v>34424</c:v>
                      </c:pt>
                      <c:pt idx="171">
                        <c:v>34454</c:v>
                      </c:pt>
                      <c:pt idx="172">
                        <c:v>34485</c:v>
                      </c:pt>
                      <c:pt idx="173">
                        <c:v>34515</c:v>
                      </c:pt>
                      <c:pt idx="174">
                        <c:v>34546</c:v>
                      </c:pt>
                      <c:pt idx="175">
                        <c:v>34577</c:v>
                      </c:pt>
                      <c:pt idx="176">
                        <c:v>34607</c:v>
                      </c:pt>
                      <c:pt idx="177">
                        <c:v>34638</c:v>
                      </c:pt>
                      <c:pt idx="178">
                        <c:v>34668</c:v>
                      </c:pt>
                      <c:pt idx="179">
                        <c:v>34699</c:v>
                      </c:pt>
                      <c:pt idx="180">
                        <c:v>34730</c:v>
                      </c:pt>
                      <c:pt idx="181">
                        <c:v>34758</c:v>
                      </c:pt>
                      <c:pt idx="182">
                        <c:v>34789</c:v>
                      </c:pt>
                      <c:pt idx="183">
                        <c:v>34819</c:v>
                      </c:pt>
                      <c:pt idx="184">
                        <c:v>34850</c:v>
                      </c:pt>
                      <c:pt idx="185">
                        <c:v>34880</c:v>
                      </c:pt>
                      <c:pt idx="186">
                        <c:v>34911</c:v>
                      </c:pt>
                      <c:pt idx="187">
                        <c:v>34942</c:v>
                      </c:pt>
                      <c:pt idx="188">
                        <c:v>34972</c:v>
                      </c:pt>
                      <c:pt idx="189">
                        <c:v>35003</c:v>
                      </c:pt>
                      <c:pt idx="190">
                        <c:v>35033</c:v>
                      </c:pt>
                      <c:pt idx="191">
                        <c:v>35064</c:v>
                      </c:pt>
                      <c:pt idx="192">
                        <c:v>35095</c:v>
                      </c:pt>
                      <c:pt idx="193">
                        <c:v>35124</c:v>
                      </c:pt>
                      <c:pt idx="194">
                        <c:v>35155</c:v>
                      </c:pt>
                      <c:pt idx="195">
                        <c:v>35185</c:v>
                      </c:pt>
                      <c:pt idx="196">
                        <c:v>35216</c:v>
                      </c:pt>
                      <c:pt idx="197">
                        <c:v>35246</c:v>
                      </c:pt>
                      <c:pt idx="198">
                        <c:v>35277</c:v>
                      </c:pt>
                      <c:pt idx="199">
                        <c:v>35308</c:v>
                      </c:pt>
                      <c:pt idx="200">
                        <c:v>35338</c:v>
                      </c:pt>
                      <c:pt idx="201">
                        <c:v>35369</c:v>
                      </c:pt>
                      <c:pt idx="202">
                        <c:v>35399</c:v>
                      </c:pt>
                      <c:pt idx="203">
                        <c:v>35430</c:v>
                      </c:pt>
                      <c:pt idx="204">
                        <c:v>35461</c:v>
                      </c:pt>
                      <c:pt idx="205">
                        <c:v>35489</c:v>
                      </c:pt>
                      <c:pt idx="206">
                        <c:v>35520</c:v>
                      </c:pt>
                      <c:pt idx="207">
                        <c:v>35550</c:v>
                      </c:pt>
                      <c:pt idx="208">
                        <c:v>35581</c:v>
                      </c:pt>
                      <c:pt idx="209">
                        <c:v>35611</c:v>
                      </c:pt>
                      <c:pt idx="210">
                        <c:v>35642</c:v>
                      </c:pt>
                      <c:pt idx="211">
                        <c:v>35673</c:v>
                      </c:pt>
                      <c:pt idx="212">
                        <c:v>35703</c:v>
                      </c:pt>
                      <c:pt idx="213">
                        <c:v>35734</c:v>
                      </c:pt>
                      <c:pt idx="214">
                        <c:v>35764</c:v>
                      </c:pt>
                      <c:pt idx="215">
                        <c:v>35795</c:v>
                      </c:pt>
                      <c:pt idx="216">
                        <c:v>35826</c:v>
                      </c:pt>
                      <c:pt idx="217">
                        <c:v>35854</c:v>
                      </c:pt>
                      <c:pt idx="218">
                        <c:v>35885</c:v>
                      </c:pt>
                      <c:pt idx="219">
                        <c:v>35915</c:v>
                      </c:pt>
                      <c:pt idx="220">
                        <c:v>35946</c:v>
                      </c:pt>
                      <c:pt idx="221">
                        <c:v>35976</c:v>
                      </c:pt>
                      <c:pt idx="222">
                        <c:v>36007</c:v>
                      </c:pt>
                      <c:pt idx="223">
                        <c:v>36038</c:v>
                      </c:pt>
                      <c:pt idx="224">
                        <c:v>36068</c:v>
                      </c:pt>
                      <c:pt idx="225">
                        <c:v>36099</c:v>
                      </c:pt>
                      <c:pt idx="226">
                        <c:v>36129</c:v>
                      </c:pt>
                      <c:pt idx="227">
                        <c:v>36160</c:v>
                      </c:pt>
                      <c:pt idx="228">
                        <c:v>36191</c:v>
                      </c:pt>
                      <c:pt idx="229">
                        <c:v>36219</c:v>
                      </c:pt>
                      <c:pt idx="230">
                        <c:v>36250</c:v>
                      </c:pt>
                      <c:pt idx="231">
                        <c:v>36280</c:v>
                      </c:pt>
                      <c:pt idx="232">
                        <c:v>36311</c:v>
                      </c:pt>
                      <c:pt idx="233">
                        <c:v>36341</c:v>
                      </c:pt>
                      <c:pt idx="234">
                        <c:v>36372</c:v>
                      </c:pt>
                      <c:pt idx="235">
                        <c:v>36403</c:v>
                      </c:pt>
                      <c:pt idx="236">
                        <c:v>36433</c:v>
                      </c:pt>
                      <c:pt idx="237">
                        <c:v>36464</c:v>
                      </c:pt>
                      <c:pt idx="238">
                        <c:v>36494</c:v>
                      </c:pt>
                      <c:pt idx="239">
                        <c:v>36525</c:v>
                      </c:pt>
                      <c:pt idx="240">
                        <c:v>36556</c:v>
                      </c:pt>
                      <c:pt idx="241">
                        <c:v>36585</c:v>
                      </c:pt>
                      <c:pt idx="242">
                        <c:v>36616</c:v>
                      </c:pt>
                      <c:pt idx="243">
                        <c:v>36646</c:v>
                      </c:pt>
                      <c:pt idx="244">
                        <c:v>36677</c:v>
                      </c:pt>
                      <c:pt idx="245">
                        <c:v>36707</c:v>
                      </c:pt>
                      <c:pt idx="246">
                        <c:v>36738</c:v>
                      </c:pt>
                      <c:pt idx="247">
                        <c:v>36769</c:v>
                      </c:pt>
                      <c:pt idx="248">
                        <c:v>36799</c:v>
                      </c:pt>
                      <c:pt idx="249">
                        <c:v>36830</c:v>
                      </c:pt>
                      <c:pt idx="250">
                        <c:v>36860</c:v>
                      </c:pt>
                      <c:pt idx="251">
                        <c:v>36891</c:v>
                      </c:pt>
                      <c:pt idx="252">
                        <c:v>36922</c:v>
                      </c:pt>
                      <c:pt idx="253">
                        <c:v>36950</c:v>
                      </c:pt>
                      <c:pt idx="254">
                        <c:v>36981</c:v>
                      </c:pt>
                      <c:pt idx="255">
                        <c:v>37011</c:v>
                      </c:pt>
                      <c:pt idx="256">
                        <c:v>37042</c:v>
                      </c:pt>
                      <c:pt idx="257">
                        <c:v>37072</c:v>
                      </c:pt>
                      <c:pt idx="258">
                        <c:v>37103</c:v>
                      </c:pt>
                      <c:pt idx="259">
                        <c:v>37134</c:v>
                      </c:pt>
                      <c:pt idx="260">
                        <c:v>37164</c:v>
                      </c:pt>
                      <c:pt idx="261">
                        <c:v>37195</c:v>
                      </c:pt>
                      <c:pt idx="262">
                        <c:v>37225</c:v>
                      </c:pt>
                      <c:pt idx="263">
                        <c:v>37256</c:v>
                      </c:pt>
                      <c:pt idx="264">
                        <c:v>37287</c:v>
                      </c:pt>
                      <c:pt idx="265">
                        <c:v>37315</c:v>
                      </c:pt>
                      <c:pt idx="266">
                        <c:v>37346</c:v>
                      </c:pt>
                      <c:pt idx="267">
                        <c:v>37376</c:v>
                      </c:pt>
                      <c:pt idx="268">
                        <c:v>37407</c:v>
                      </c:pt>
                      <c:pt idx="269">
                        <c:v>37437</c:v>
                      </c:pt>
                      <c:pt idx="270">
                        <c:v>37468</c:v>
                      </c:pt>
                      <c:pt idx="271">
                        <c:v>37499</c:v>
                      </c:pt>
                      <c:pt idx="272">
                        <c:v>37529</c:v>
                      </c:pt>
                      <c:pt idx="273">
                        <c:v>37560</c:v>
                      </c:pt>
                      <c:pt idx="274">
                        <c:v>37590</c:v>
                      </c:pt>
                      <c:pt idx="275">
                        <c:v>37621</c:v>
                      </c:pt>
                      <c:pt idx="276">
                        <c:v>37652</c:v>
                      </c:pt>
                      <c:pt idx="277">
                        <c:v>37680</c:v>
                      </c:pt>
                      <c:pt idx="278">
                        <c:v>37711</c:v>
                      </c:pt>
                      <c:pt idx="279">
                        <c:v>37741</c:v>
                      </c:pt>
                      <c:pt idx="280">
                        <c:v>37772</c:v>
                      </c:pt>
                      <c:pt idx="281">
                        <c:v>37802</c:v>
                      </c:pt>
                      <c:pt idx="282">
                        <c:v>37833</c:v>
                      </c:pt>
                      <c:pt idx="283">
                        <c:v>37864</c:v>
                      </c:pt>
                      <c:pt idx="284">
                        <c:v>37894</c:v>
                      </c:pt>
                      <c:pt idx="285">
                        <c:v>37925</c:v>
                      </c:pt>
                      <c:pt idx="286">
                        <c:v>37955</c:v>
                      </c:pt>
                      <c:pt idx="287">
                        <c:v>37986</c:v>
                      </c:pt>
                      <c:pt idx="288">
                        <c:v>38017</c:v>
                      </c:pt>
                      <c:pt idx="289">
                        <c:v>38046</c:v>
                      </c:pt>
                      <c:pt idx="290">
                        <c:v>38077</c:v>
                      </c:pt>
                      <c:pt idx="291">
                        <c:v>38107</c:v>
                      </c:pt>
                      <c:pt idx="292">
                        <c:v>38138</c:v>
                      </c:pt>
                      <c:pt idx="293">
                        <c:v>38168</c:v>
                      </c:pt>
                      <c:pt idx="294">
                        <c:v>38199</c:v>
                      </c:pt>
                      <c:pt idx="295">
                        <c:v>38230</c:v>
                      </c:pt>
                      <c:pt idx="296">
                        <c:v>38260</c:v>
                      </c:pt>
                      <c:pt idx="297">
                        <c:v>38291</c:v>
                      </c:pt>
                      <c:pt idx="298">
                        <c:v>38321</c:v>
                      </c:pt>
                      <c:pt idx="299">
                        <c:v>38352</c:v>
                      </c:pt>
                      <c:pt idx="300">
                        <c:v>38383</c:v>
                      </c:pt>
                      <c:pt idx="301">
                        <c:v>38411</c:v>
                      </c:pt>
                      <c:pt idx="302">
                        <c:v>38442</c:v>
                      </c:pt>
                      <c:pt idx="303">
                        <c:v>38472</c:v>
                      </c:pt>
                      <c:pt idx="304">
                        <c:v>38503</c:v>
                      </c:pt>
                      <c:pt idx="305">
                        <c:v>38533</c:v>
                      </c:pt>
                      <c:pt idx="306">
                        <c:v>38564</c:v>
                      </c:pt>
                      <c:pt idx="307">
                        <c:v>38595</c:v>
                      </c:pt>
                      <c:pt idx="308">
                        <c:v>38625</c:v>
                      </c:pt>
                      <c:pt idx="309">
                        <c:v>38656</c:v>
                      </c:pt>
                      <c:pt idx="310">
                        <c:v>38686</c:v>
                      </c:pt>
                      <c:pt idx="311">
                        <c:v>38717</c:v>
                      </c:pt>
                      <c:pt idx="312">
                        <c:v>38748</c:v>
                      </c:pt>
                      <c:pt idx="313">
                        <c:v>38776</c:v>
                      </c:pt>
                      <c:pt idx="314">
                        <c:v>38807</c:v>
                      </c:pt>
                      <c:pt idx="315">
                        <c:v>38837</c:v>
                      </c:pt>
                      <c:pt idx="316">
                        <c:v>38868</c:v>
                      </c:pt>
                      <c:pt idx="317">
                        <c:v>38898</c:v>
                      </c:pt>
                      <c:pt idx="318">
                        <c:v>38929</c:v>
                      </c:pt>
                      <c:pt idx="319">
                        <c:v>38960</c:v>
                      </c:pt>
                      <c:pt idx="320">
                        <c:v>38990</c:v>
                      </c:pt>
                      <c:pt idx="321">
                        <c:v>39021</c:v>
                      </c:pt>
                      <c:pt idx="322">
                        <c:v>39051</c:v>
                      </c:pt>
                      <c:pt idx="323">
                        <c:v>39082</c:v>
                      </c:pt>
                      <c:pt idx="324">
                        <c:v>39113</c:v>
                      </c:pt>
                      <c:pt idx="325">
                        <c:v>39141</c:v>
                      </c:pt>
                      <c:pt idx="326">
                        <c:v>39172</c:v>
                      </c:pt>
                      <c:pt idx="327">
                        <c:v>39202</c:v>
                      </c:pt>
                      <c:pt idx="328">
                        <c:v>39233</c:v>
                      </c:pt>
                      <c:pt idx="329">
                        <c:v>39263</c:v>
                      </c:pt>
                      <c:pt idx="330">
                        <c:v>39294</c:v>
                      </c:pt>
                      <c:pt idx="331">
                        <c:v>39325</c:v>
                      </c:pt>
                      <c:pt idx="332">
                        <c:v>39355</c:v>
                      </c:pt>
                      <c:pt idx="333">
                        <c:v>39386</c:v>
                      </c:pt>
                      <c:pt idx="334">
                        <c:v>39416</c:v>
                      </c:pt>
                      <c:pt idx="335">
                        <c:v>39447</c:v>
                      </c:pt>
                      <c:pt idx="336">
                        <c:v>39478</c:v>
                      </c:pt>
                      <c:pt idx="337">
                        <c:v>39507</c:v>
                      </c:pt>
                      <c:pt idx="338">
                        <c:v>39538</c:v>
                      </c:pt>
                      <c:pt idx="339">
                        <c:v>39568</c:v>
                      </c:pt>
                      <c:pt idx="340">
                        <c:v>39599</c:v>
                      </c:pt>
                      <c:pt idx="341">
                        <c:v>39629</c:v>
                      </c:pt>
                      <c:pt idx="342">
                        <c:v>39660</c:v>
                      </c:pt>
                      <c:pt idx="343">
                        <c:v>39691</c:v>
                      </c:pt>
                      <c:pt idx="344">
                        <c:v>39721</c:v>
                      </c:pt>
                      <c:pt idx="345">
                        <c:v>39752</c:v>
                      </c:pt>
                      <c:pt idx="346">
                        <c:v>39782</c:v>
                      </c:pt>
                      <c:pt idx="347">
                        <c:v>39813</c:v>
                      </c:pt>
                      <c:pt idx="348">
                        <c:v>39844</c:v>
                      </c:pt>
                      <c:pt idx="349">
                        <c:v>39872</c:v>
                      </c:pt>
                      <c:pt idx="350">
                        <c:v>39903</c:v>
                      </c:pt>
                      <c:pt idx="351">
                        <c:v>39933</c:v>
                      </c:pt>
                      <c:pt idx="352">
                        <c:v>39964</c:v>
                      </c:pt>
                      <c:pt idx="353">
                        <c:v>39994</c:v>
                      </c:pt>
                      <c:pt idx="354">
                        <c:v>40025</c:v>
                      </c:pt>
                      <c:pt idx="355">
                        <c:v>40056</c:v>
                      </c:pt>
                      <c:pt idx="356">
                        <c:v>40086</c:v>
                      </c:pt>
                      <c:pt idx="357">
                        <c:v>40117</c:v>
                      </c:pt>
                      <c:pt idx="358">
                        <c:v>40147</c:v>
                      </c:pt>
                      <c:pt idx="359">
                        <c:v>40178</c:v>
                      </c:pt>
                      <c:pt idx="360">
                        <c:v>40209</c:v>
                      </c:pt>
                      <c:pt idx="361">
                        <c:v>40237</c:v>
                      </c:pt>
                      <c:pt idx="362">
                        <c:v>40268</c:v>
                      </c:pt>
                      <c:pt idx="363">
                        <c:v>40298</c:v>
                      </c:pt>
                      <c:pt idx="364">
                        <c:v>40329</c:v>
                      </c:pt>
                      <c:pt idx="365">
                        <c:v>40359</c:v>
                      </c:pt>
                      <c:pt idx="366">
                        <c:v>40390</c:v>
                      </c:pt>
                      <c:pt idx="367">
                        <c:v>40421</c:v>
                      </c:pt>
                      <c:pt idx="368">
                        <c:v>40451</c:v>
                      </c:pt>
                      <c:pt idx="369">
                        <c:v>40482</c:v>
                      </c:pt>
                      <c:pt idx="370">
                        <c:v>40512</c:v>
                      </c:pt>
                      <c:pt idx="371">
                        <c:v>40543</c:v>
                      </c:pt>
                      <c:pt idx="372">
                        <c:v>40574</c:v>
                      </c:pt>
                      <c:pt idx="373">
                        <c:v>40602</c:v>
                      </c:pt>
                      <c:pt idx="374">
                        <c:v>40633</c:v>
                      </c:pt>
                      <c:pt idx="375">
                        <c:v>40663</c:v>
                      </c:pt>
                      <c:pt idx="376">
                        <c:v>40694</c:v>
                      </c:pt>
                      <c:pt idx="377">
                        <c:v>40724</c:v>
                      </c:pt>
                      <c:pt idx="378">
                        <c:v>40755</c:v>
                      </c:pt>
                      <c:pt idx="379">
                        <c:v>40786</c:v>
                      </c:pt>
                      <c:pt idx="380">
                        <c:v>40816</c:v>
                      </c:pt>
                      <c:pt idx="381">
                        <c:v>40847</c:v>
                      </c:pt>
                      <c:pt idx="382">
                        <c:v>40877</c:v>
                      </c:pt>
                      <c:pt idx="383">
                        <c:v>40908</c:v>
                      </c:pt>
                      <c:pt idx="384">
                        <c:v>40939</c:v>
                      </c:pt>
                      <c:pt idx="385">
                        <c:v>40968</c:v>
                      </c:pt>
                      <c:pt idx="386">
                        <c:v>40999</c:v>
                      </c:pt>
                      <c:pt idx="387">
                        <c:v>41029</c:v>
                      </c:pt>
                      <c:pt idx="388">
                        <c:v>41060</c:v>
                      </c:pt>
                      <c:pt idx="389">
                        <c:v>41090</c:v>
                      </c:pt>
                      <c:pt idx="390">
                        <c:v>41121</c:v>
                      </c:pt>
                      <c:pt idx="391">
                        <c:v>41152</c:v>
                      </c:pt>
                      <c:pt idx="392">
                        <c:v>41182</c:v>
                      </c:pt>
                      <c:pt idx="393">
                        <c:v>41213</c:v>
                      </c:pt>
                      <c:pt idx="394">
                        <c:v>41243</c:v>
                      </c:pt>
                      <c:pt idx="395">
                        <c:v>41274</c:v>
                      </c:pt>
                      <c:pt idx="396">
                        <c:v>41305</c:v>
                      </c:pt>
                      <c:pt idx="397">
                        <c:v>41333</c:v>
                      </c:pt>
                      <c:pt idx="398">
                        <c:v>41364</c:v>
                      </c:pt>
                      <c:pt idx="399">
                        <c:v>41394</c:v>
                      </c:pt>
                      <c:pt idx="400">
                        <c:v>41425</c:v>
                      </c:pt>
                      <c:pt idx="401">
                        <c:v>41455</c:v>
                      </c:pt>
                      <c:pt idx="402">
                        <c:v>41486</c:v>
                      </c:pt>
                      <c:pt idx="403">
                        <c:v>41517</c:v>
                      </c:pt>
                      <c:pt idx="404">
                        <c:v>41547</c:v>
                      </c:pt>
                      <c:pt idx="405">
                        <c:v>41578</c:v>
                      </c:pt>
                      <c:pt idx="406">
                        <c:v>41608</c:v>
                      </c:pt>
                      <c:pt idx="407">
                        <c:v>41639</c:v>
                      </c:pt>
                      <c:pt idx="408">
                        <c:v>41670</c:v>
                      </c:pt>
                      <c:pt idx="409">
                        <c:v>41698</c:v>
                      </c:pt>
                      <c:pt idx="410">
                        <c:v>41729</c:v>
                      </c:pt>
                      <c:pt idx="411">
                        <c:v>41759</c:v>
                      </c:pt>
                      <c:pt idx="412">
                        <c:v>41790</c:v>
                      </c:pt>
                      <c:pt idx="413">
                        <c:v>41820</c:v>
                      </c:pt>
                      <c:pt idx="414">
                        <c:v>41851</c:v>
                      </c:pt>
                      <c:pt idx="415">
                        <c:v>41882</c:v>
                      </c:pt>
                      <c:pt idx="416">
                        <c:v>41912</c:v>
                      </c:pt>
                      <c:pt idx="417">
                        <c:v>41943</c:v>
                      </c:pt>
                      <c:pt idx="418">
                        <c:v>41973</c:v>
                      </c:pt>
                      <c:pt idx="419">
                        <c:v>42004</c:v>
                      </c:pt>
                      <c:pt idx="420">
                        <c:v>42035</c:v>
                      </c:pt>
                      <c:pt idx="421">
                        <c:v>42063</c:v>
                      </c:pt>
                      <c:pt idx="422">
                        <c:v>42094</c:v>
                      </c:pt>
                      <c:pt idx="423">
                        <c:v>42124</c:v>
                      </c:pt>
                      <c:pt idx="424">
                        <c:v>42155</c:v>
                      </c:pt>
                      <c:pt idx="425">
                        <c:v>42185</c:v>
                      </c:pt>
                      <c:pt idx="426">
                        <c:v>42216</c:v>
                      </c:pt>
                      <c:pt idx="427">
                        <c:v>42247</c:v>
                      </c:pt>
                      <c:pt idx="428">
                        <c:v>42277</c:v>
                      </c:pt>
                      <c:pt idx="429">
                        <c:v>42308</c:v>
                      </c:pt>
                      <c:pt idx="430">
                        <c:v>42338</c:v>
                      </c:pt>
                      <c:pt idx="431">
                        <c:v>42369</c:v>
                      </c:pt>
                      <c:pt idx="432">
                        <c:v>42400</c:v>
                      </c:pt>
                      <c:pt idx="433">
                        <c:v>42429</c:v>
                      </c:pt>
                      <c:pt idx="434">
                        <c:v>42460</c:v>
                      </c:pt>
                      <c:pt idx="435">
                        <c:v>42490</c:v>
                      </c:pt>
                      <c:pt idx="436">
                        <c:v>42521</c:v>
                      </c:pt>
                      <c:pt idx="437">
                        <c:v>42551</c:v>
                      </c:pt>
                      <c:pt idx="438">
                        <c:v>42582</c:v>
                      </c:pt>
                      <c:pt idx="439">
                        <c:v>42613</c:v>
                      </c:pt>
                      <c:pt idx="440">
                        <c:v>42643</c:v>
                      </c:pt>
                      <c:pt idx="441">
                        <c:v>42674</c:v>
                      </c:pt>
                      <c:pt idx="442">
                        <c:v>42704</c:v>
                      </c:pt>
                      <c:pt idx="443">
                        <c:v>42735</c:v>
                      </c:pt>
                      <c:pt idx="444">
                        <c:v>42766</c:v>
                      </c:pt>
                      <c:pt idx="445">
                        <c:v>42794</c:v>
                      </c:pt>
                      <c:pt idx="446">
                        <c:v>42825</c:v>
                      </c:pt>
                      <c:pt idx="447">
                        <c:v>42855</c:v>
                      </c:pt>
                      <c:pt idx="448">
                        <c:v>42886</c:v>
                      </c:pt>
                      <c:pt idx="449">
                        <c:v>42916</c:v>
                      </c:pt>
                      <c:pt idx="450">
                        <c:v>42947</c:v>
                      </c:pt>
                      <c:pt idx="451">
                        <c:v>42978</c:v>
                      </c:pt>
                      <c:pt idx="452">
                        <c:v>43008</c:v>
                      </c:pt>
                      <c:pt idx="453">
                        <c:v>43039</c:v>
                      </c:pt>
                      <c:pt idx="454">
                        <c:v>43069</c:v>
                      </c:pt>
                      <c:pt idx="455">
                        <c:v>43100</c:v>
                      </c:pt>
                      <c:pt idx="456">
                        <c:v>43131</c:v>
                      </c:pt>
                      <c:pt idx="457">
                        <c:v>43159</c:v>
                      </c:pt>
                      <c:pt idx="458">
                        <c:v>43190</c:v>
                      </c:pt>
                      <c:pt idx="459">
                        <c:v>43220</c:v>
                      </c:pt>
                      <c:pt idx="460">
                        <c:v>43251</c:v>
                      </c:pt>
                      <c:pt idx="461">
                        <c:v>43281</c:v>
                      </c:pt>
                      <c:pt idx="462">
                        <c:v>43312</c:v>
                      </c:pt>
                      <c:pt idx="463">
                        <c:v>43343</c:v>
                      </c:pt>
                      <c:pt idx="464">
                        <c:v>43373</c:v>
                      </c:pt>
                      <c:pt idx="465">
                        <c:v>43404</c:v>
                      </c:pt>
                      <c:pt idx="466">
                        <c:v>43434</c:v>
                      </c:pt>
                      <c:pt idx="467">
                        <c:v>43465</c:v>
                      </c:pt>
                    </c:numCache>
                  </c:numRef>
                </c:cat>
                <c:val>
                  <c:numRef>
                    <c:extLst>
                      <c:ext uri="{02D57815-91ED-43cb-92C2-25804820EDAC}">
                        <c15:formulaRef>
                          <c15:sqref>Sheet1!$D$12:$D$479</c15:sqref>
                        </c15:formulaRef>
                      </c:ext>
                    </c:extLst>
                    <c:numCache>
                      <c:formatCode>0.0</c:formatCode>
                      <c:ptCount val="468"/>
                      <c:pt idx="0">
                        <c:v>78.7</c:v>
                      </c:pt>
                      <c:pt idx="1">
                        <c:v>78.7</c:v>
                      </c:pt>
                      <c:pt idx="2">
                        <c:v>78.599999999999994</c:v>
                      </c:pt>
                      <c:pt idx="3">
                        <c:v>78.7</c:v>
                      </c:pt>
                      <c:pt idx="4">
                        <c:v>78.599999999999994</c:v>
                      </c:pt>
                      <c:pt idx="5">
                        <c:v>78.5</c:v>
                      </c:pt>
                      <c:pt idx="6">
                        <c:v>78.599999999999994</c:v>
                      </c:pt>
                      <c:pt idx="7">
                        <c:v>78.599999999999994</c:v>
                      </c:pt>
                      <c:pt idx="8">
                        <c:v>78.7</c:v>
                      </c:pt>
                      <c:pt idx="9">
                        <c:v>78.7</c:v>
                      </c:pt>
                      <c:pt idx="10">
                        <c:v>78.7</c:v>
                      </c:pt>
                      <c:pt idx="11">
                        <c:v>78.8</c:v>
                      </c:pt>
                      <c:pt idx="12">
                        <c:v>79</c:v>
                      </c:pt>
                      <c:pt idx="13">
                        <c:v>79</c:v>
                      </c:pt>
                      <c:pt idx="14">
                        <c:v>79.3</c:v>
                      </c:pt>
                      <c:pt idx="15">
                        <c:v>79.400000000000006</c:v>
                      </c:pt>
                      <c:pt idx="16">
                        <c:v>79.599999999999994</c:v>
                      </c:pt>
                      <c:pt idx="17">
                        <c:v>79.3</c:v>
                      </c:pt>
                      <c:pt idx="18">
                        <c:v>79.2</c:v>
                      </c:pt>
                      <c:pt idx="19">
                        <c:v>79.2</c:v>
                      </c:pt>
                      <c:pt idx="20">
                        <c:v>79</c:v>
                      </c:pt>
                      <c:pt idx="21">
                        <c:v>79.400000000000006</c:v>
                      </c:pt>
                      <c:pt idx="22">
                        <c:v>79.599999999999994</c:v>
                      </c:pt>
                      <c:pt idx="23">
                        <c:v>79.400000000000006</c:v>
                      </c:pt>
                      <c:pt idx="24">
                        <c:v>79.400000000000006</c:v>
                      </c:pt>
                      <c:pt idx="25">
                        <c:v>79.599999999999994</c:v>
                      </c:pt>
                      <c:pt idx="26">
                        <c:v>79.599999999999994</c:v>
                      </c:pt>
                      <c:pt idx="27">
                        <c:v>79.599999999999994</c:v>
                      </c:pt>
                      <c:pt idx="28">
                        <c:v>79.900000000000006</c:v>
                      </c:pt>
                      <c:pt idx="29">
                        <c:v>79.900000000000006</c:v>
                      </c:pt>
                      <c:pt idx="30">
                        <c:v>80</c:v>
                      </c:pt>
                      <c:pt idx="31">
                        <c:v>80</c:v>
                      </c:pt>
                      <c:pt idx="32">
                        <c:v>80</c:v>
                      </c:pt>
                      <c:pt idx="33">
                        <c:v>80</c:v>
                      </c:pt>
                      <c:pt idx="34">
                        <c:v>79.900000000000006</c:v>
                      </c:pt>
                      <c:pt idx="35">
                        <c:v>80</c:v>
                      </c:pt>
                      <c:pt idx="36">
                        <c:v>79.8</c:v>
                      </c:pt>
                      <c:pt idx="37">
                        <c:v>79.599999999999994</c:v>
                      </c:pt>
                      <c:pt idx="38">
                        <c:v>79.7</c:v>
                      </c:pt>
                      <c:pt idx="39">
                        <c:v>79.900000000000006</c:v>
                      </c:pt>
                      <c:pt idx="40">
                        <c:v>79.900000000000006</c:v>
                      </c:pt>
                      <c:pt idx="41">
                        <c:v>80.2</c:v>
                      </c:pt>
                      <c:pt idx="42">
                        <c:v>80.2</c:v>
                      </c:pt>
                      <c:pt idx="43">
                        <c:v>80.400000000000006</c:v>
                      </c:pt>
                      <c:pt idx="44">
                        <c:v>80.5</c:v>
                      </c:pt>
                      <c:pt idx="45">
                        <c:v>80.2</c:v>
                      </c:pt>
                      <c:pt idx="46">
                        <c:v>80.2</c:v>
                      </c:pt>
                      <c:pt idx="47">
                        <c:v>80.3</c:v>
                      </c:pt>
                      <c:pt idx="48">
                        <c:v>80.099999999999994</c:v>
                      </c:pt>
                      <c:pt idx="49">
                        <c:v>80.3</c:v>
                      </c:pt>
                      <c:pt idx="50">
                        <c:v>80.400000000000006</c:v>
                      </c:pt>
                      <c:pt idx="51">
                        <c:v>80.599999999999994</c:v>
                      </c:pt>
                      <c:pt idx="52">
                        <c:v>80.8</c:v>
                      </c:pt>
                      <c:pt idx="53">
                        <c:v>80.8</c:v>
                      </c:pt>
                      <c:pt idx="54">
                        <c:v>81</c:v>
                      </c:pt>
                      <c:pt idx="55">
                        <c:v>81</c:v>
                      </c:pt>
                      <c:pt idx="56">
                        <c:v>80.7</c:v>
                      </c:pt>
                      <c:pt idx="57">
                        <c:v>80.900000000000006</c:v>
                      </c:pt>
                      <c:pt idx="58">
                        <c:v>80.8</c:v>
                      </c:pt>
                      <c:pt idx="59">
                        <c:v>81</c:v>
                      </c:pt>
                      <c:pt idx="60">
                        <c:v>81.3</c:v>
                      </c:pt>
                      <c:pt idx="61">
                        <c:v>81.2</c:v>
                      </c:pt>
                      <c:pt idx="62">
                        <c:v>81.400000000000006</c:v>
                      </c:pt>
                      <c:pt idx="63">
                        <c:v>81.5</c:v>
                      </c:pt>
                      <c:pt idx="64">
                        <c:v>81.2</c:v>
                      </c:pt>
                      <c:pt idx="65">
                        <c:v>81.3</c:v>
                      </c:pt>
                      <c:pt idx="66">
                        <c:v>81.3</c:v>
                      </c:pt>
                      <c:pt idx="67">
                        <c:v>81.400000000000006</c:v>
                      </c:pt>
                      <c:pt idx="68">
                        <c:v>81.8</c:v>
                      </c:pt>
                      <c:pt idx="69">
                        <c:v>81.599999999999994</c:v>
                      </c:pt>
                      <c:pt idx="70">
                        <c:v>81.599999999999994</c:v>
                      </c:pt>
                      <c:pt idx="71">
                        <c:v>81.7</c:v>
                      </c:pt>
                      <c:pt idx="72">
                        <c:v>81.7</c:v>
                      </c:pt>
                      <c:pt idx="73">
                        <c:v>81.599999999999994</c:v>
                      </c:pt>
                      <c:pt idx="74">
                        <c:v>81.8</c:v>
                      </c:pt>
                      <c:pt idx="75">
                        <c:v>81.8</c:v>
                      </c:pt>
                      <c:pt idx="76">
                        <c:v>81.8</c:v>
                      </c:pt>
                      <c:pt idx="77">
                        <c:v>82.1</c:v>
                      </c:pt>
                      <c:pt idx="78">
                        <c:v>82.1</c:v>
                      </c:pt>
                      <c:pt idx="79">
                        <c:v>82.1</c:v>
                      </c:pt>
                      <c:pt idx="80">
                        <c:v>82.3</c:v>
                      </c:pt>
                      <c:pt idx="81">
                        <c:v>82.3</c:v>
                      </c:pt>
                      <c:pt idx="82">
                        <c:v>82.3</c:v>
                      </c:pt>
                      <c:pt idx="83">
                        <c:v>82.3</c:v>
                      </c:pt>
                      <c:pt idx="84">
                        <c:v>82.2</c:v>
                      </c:pt>
                      <c:pt idx="85">
                        <c:v>82.3</c:v>
                      </c:pt>
                      <c:pt idx="86">
                        <c:v>82.4</c:v>
                      </c:pt>
                      <c:pt idx="87">
                        <c:v>82.5</c:v>
                      </c:pt>
                      <c:pt idx="88">
                        <c:v>82.6</c:v>
                      </c:pt>
                      <c:pt idx="89">
                        <c:v>82.5</c:v>
                      </c:pt>
                      <c:pt idx="90">
                        <c:v>82.6</c:v>
                      </c:pt>
                      <c:pt idx="91">
                        <c:v>82.6</c:v>
                      </c:pt>
                      <c:pt idx="92">
                        <c:v>82.6</c:v>
                      </c:pt>
                      <c:pt idx="93">
                        <c:v>82.7</c:v>
                      </c:pt>
                      <c:pt idx="94">
                        <c:v>82.6</c:v>
                      </c:pt>
                      <c:pt idx="95">
                        <c:v>82.7</c:v>
                      </c:pt>
                      <c:pt idx="96">
                        <c:v>82.6</c:v>
                      </c:pt>
                      <c:pt idx="97">
                        <c:v>82.7</c:v>
                      </c:pt>
                      <c:pt idx="98">
                        <c:v>82.8</c:v>
                      </c:pt>
                      <c:pt idx="99">
                        <c:v>82.8</c:v>
                      </c:pt>
                      <c:pt idx="100">
                        <c:v>82.8</c:v>
                      </c:pt>
                      <c:pt idx="101">
                        <c:v>82.6</c:v>
                      </c:pt>
                      <c:pt idx="102">
                        <c:v>82.8</c:v>
                      </c:pt>
                      <c:pt idx="103">
                        <c:v>83</c:v>
                      </c:pt>
                      <c:pt idx="104">
                        <c:v>82.9</c:v>
                      </c:pt>
                      <c:pt idx="105">
                        <c:v>83</c:v>
                      </c:pt>
                      <c:pt idx="106">
                        <c:v>83.3</c:v>
                      </c:pt>
                      <c:pt idx="107">
                        <c:v>83.2</c:v>
                      </c:pt>
                      <c:pt idx="108">
                        <c:v>83.5</c:v>
                      </c:pt>
                      <c:pt idx="109">
                        <c:v>83.4</c:v>
                      </c:pt>
                      <c:pt idx="110">
                        <c:v>83.3</c:v>
                      </c:pt>
                      <c:pt idx="111">
                        <c:v>83.3</c:v>
                      </c:pt>
                      <c:pt idx="112">
                        <c:v>83.2</c:v>
                      </c:pt>
                      <c:pt idx="113">
                        <c:v>83.2</c:v>
                      </c:pt>
                      <c:pt idx="114">
                        <c:v>83.3</c:v>
                      </c:pt>
                      <c:pt idx="115">
                        <c:v>83.3</c:v>
                      </c:pt>
                      <c:pt idx="116">
                        <c:v>83.6</c:v>
                      </c:pt>
                      <c:pt idx="117">
                        <c:v>83.5</c:v>
                      </c:pt>
                      <c:pt idx="118">
                        <c:v>83.8</c:v>
                      </c:pt>
                      <c:pt idx="119">
                        <c:v>83.7</c:v>
                      </c:pt>
                      <c:pt idx="120">
                        <c:v>83.8</c:v>
                      </c:pt>
                      <c:pt idx="121">
                        <c:v>83.8</c:v>
                      </c:pt>
                      <c:pt idx="122">
                        <c:v>83.6</c:v>
                      </c:pt>
                      <c:pt idx="123">
                        <c:v>83.5</c:v>
                      </c:pt>
                      <c:pt idx="124">
                        <c:v>83.5</c:v>
                      </c:pt>
                      <c:pt idx="125">
                        <c:v>83.4</c:v>
                      </c:pt>
                      <c:pt idx="126">
                        <c:v>83.4</c:v>
                      </c:pt>
                      <c:pt idx="127">
                        <c:v>83.4</c:v>
                      </c:pt>
                      <c:pt idx="128">
                        <c:v>83.4</c:v>
                      </c:pt>
                      <c:pt idx="129">
                        <c:v>83.4</c:v>
                      </c:pt>
                      <c:pt idx="130">
                        <c:v>83.5</c:v>
                      </c:pt>
                      <c:pt idx="131">
                        <c:v>83.4</c:v>
                      </c:pt>
                      <c:pt idx="132">
                        <c:v>83.2</c:v>
                      </c:pt>
                      <c:pt idx="133">
                        <c:v>83.5</c:v>
                      </c:pt>
                      <c:pt idx="134">
                        <c:v>83.4</c:v>
                      </c:pt>
                      <c:pt idx="135">
                        <c:v>83.7</c:v>
                      </c:pt>
                      <c:pt idx="136">
                        <c:v>83.4</c:v>
                      </c:pt>
                      <c:pt idx="137">
                        <c:v>83.4</c:v>
                      </c:pt>
                      <c:pt idx="138">
                        <c:v>83.3</c:v>
                      </c:pt>
                      <c:pt idx="139">
                        <c:v>83.4</c:v>
                      </c:pt>
                      <c:pt idx="140">
                        <c:v>83.4</c:v>
                      </c:pt>
                      <c:pt idx="141">
                        <c:v>83.4</c:v>
                      </c:pt>
                      <c:pt idx="142">
                        <c:v>83.4</c:v>
                      </c:pt>
                      <c:pt idx="143">
                        <c:v>83.2</c:v>
                      </c:pt>
                      <c:pt idx="144">
                        <c:v>83.5</c:v>
                      </c:pt>
                      <c:pt idx="145">
                        <c:v>83.4</c:v>
                      </c:pt>
                      <c:pt idx="146">
                        <c:v>83.5</c:v>
                      </c:pt>
                      <c:pt idx="147">
                        <c:v>83.7</c:v>
                      </c:pt>
                      <c:pt idx="148">
                        <c:v>83.8</c:v>
                      </c:pt>
                      <c:pt idx="149">
                        <c:v>83.9</c:v>
                      </c:pt>
                      <c:pt idx="150">
                        <c:v>83.8</c:v>
                      </c:pt>
                      <c:pt idx="151">
                        <c:v>83.8</c:v>
                      </c:pt>
                      <c:pt idx="152">
                        <c:v>83.6</c:v>
                      </c:pt>
                      <c:pt idx="153">
                        <c:v>83.5</c:v>
                      </c:pt>
                      <c:pt idx="154">
                        <c:v>83.5</c:v>
                      </c:pt>
                      <c:pt idx="155">
                        <c:v>83.4</c:v>
                      </c:pt>
                      <c:pt idx="156">
                        <c:v>83.3</c:v>
                      </c:pt>
                      <c:pt idx="157">
                        <c:v>83.1</c:v>
                      </c:pt>
                      <c:pt idx="158">
                        <c:v>83.2</c:v>
                      </c:pt>
                      <c:pt idx="159">
                        <c:v>83.2</c:v>
                      </c:pt>
                      <c:pt idx="160">
                        <c:v>83.4</c:v>
                      </c:pt>
                      <c:pt idx="161">
                        <c:v>83.6</c:v>
                      </c:pt>
                      <c:pt idx="162">
                        <c:v>83.5</c:v>
                      </c:pt>
                      <c:pt idx="163">
                        <c:v>83.5</c:v>
                      </c:pt>
                      <c:pt idx="164">
                        <c:v>83.4</c:v>
                      </c:pt>
                      <c:pt idx="165">
                        <c:v>83.5</c:v>
                      </c:pt>
                      <c:pt idx="166">
                        <c:v>83.6</c:v>
                      </c:pt>
                      <c:pt idx="167">
                        <c:v>83.6</c:v>
                      </c:pt>
                      <c:pt idx="168">
                        <c:v>83.4</c:v>
                      </c:pt>
                      <c:pt idx="169">
                        <c:v>83.5</c:v>
                      </c:pt>
                      <c:pt idx="170">
                        <c:v>83.3</c:v>
                      </c:pt>
                      <c:pt idx="171">
                        <c:v>83.2</c:v>
                      </c:pt>
                      <c:pt idx="172">
                        <c:v>83.3</c:v>
                      </c:pt>
                      <c:pt idx="173">
                        <c:v>82.9</c:v>
                      </c:pt>
                      <c:pt idx="174">
                        <c:v>83.2</c:v>
                      </c:pt>
                      <c:pt idx="175">
                        <c:v>83.3</c:v>
                      </c:pt>
                      <c:pt idx="176">
                        <c:v>83.6</c:v>
                      </c:pt>
                      <c:pt idx="177">
                        <c:v>83.5</c:v>
                      </c:pt>
                      <c:pt idx="178">
                        <c:v>83.6</c:v>
                      </c:pt>
                      <c:pt idx="179">
                        <c:v>83.5</c:v>
                      </c:pt>
                      <c:pt idx="180">
                        <c:v>83.5</c:v>
                      </c:pt>
                      <c:pt idx="181">
                        <c:v>83.6</c:v>
                      </c:pt>
                      <c:pt idx="182">
                        <c:v>83.5</c:v>
                      </c:pt>
                      <c:pt idx="183">
                        <c:v>83.7</c:v>
                      </c:pt>
                      <c:pt idx="184">
                        <c:v>83.5</c:v>
                      </c:pt>
                      <c:pt idx="185">
                        <c:v>83.3</c:v>
                      </c:pt>
                      <c:pt idx="186">
                        <c:v>83.4</c:v>
                      </c:pt>
                      <c:pt idx="187">
                        <c:v>83.3</c:v>
                      </c:pt>
                      <c:pt idx="188">
                        <c:v>83.5</c:v>
                      </c:pt>
                      <c:pt idx="189">
                        <c:v>83.4</c:v>
                      </c:pt>
                      <c:pt idx="190">
                        <c:v>83.5</c:v>
                      </c:pt>
                      <c:pt idx="191">
                        <c:v>83.4</c:v>
                      </c:pt>
                      <c:pt idx="192">
                        <c:v>83.5</c:v>
                      </c:pt>
                      <c:pt idx="193">
                        <c:v>83.5</c:v>
                      </c:pt>
                      <c:pt idx="194">
                        <c:v>83.5</c:v>
                      </c:pt>
                      <c:pt idx="195">
                        <c:v>83.6</c:v>
                      </c:pt>
                      <c:pt idx="196">
                        <c:v>83.7</c:v>
                      </c:pt>
                      <c:pt idx="197">
                        <c:v>83.6</c:v>
                      </c:pt>
                      <c:pt idx="198">
                        <c:v>83.9</c:v>
                      </c:pt>
                      <c:pt idx="199">
                        <c:v>84</c:v>
                      </c:pt>
                      <c:pt idx="200">
                        <c:v>83.9</c:v>
                      </c:pt>
                      <c:pt idx="201">
                        <c:v>84.1</c:v>
                      </c:pt>
                      <c:pt idx="202">
                        <c:v>84.1</c:v>
                      </c:pt>
                      <c:pt idx="203">
                        <c:v>84.1</c:v>
                      </c:pt>
                      <c:pt idx="204">
                        <c:v>84</c:v>
                      </c:pt>
                      <c:pt idx="205">
                        <c:v>83.9</c:v>
                      </c:pt>
                      <c:pt idx="206">
                        <c:v>84</c:v>
                      </c:pt>
                      <c:pt idx="207">
                        <c:v>84</c:v>
                      </c:pt>
                      <c:pt idx="208">
                        <c:v>83.8</c:v>
                      </c:pt>
                      <c:pt idx="209">
                        <c:v>84.1</c:v>
                      </c:pt>
                      <c:pt idx="210">
                        <c:v>84.3</c:v>
                      </c:pt>
                      <c:pt idx="211">
                        <c:v>84.5</c:v>
                      </c:pt>
                      <c:pt idx="212">
                        <c:v>84.3</c:v>
                      </c:pt>
                      <c:pt idx="213">
                        <c:v>84.2</c:v>
                      </c:pt>
                      <c:pt idx="214">
                        <c:v>84</c:v>
                      </c:pt>
                      <c:pt idx="215">
                        <c:v>84.1</c:v>
                      </c:pt>
                      <c:pt idx="216">
                        <c:v>84</c:v>
                      </c:pt>
                      <c:pt idx="217">
                        <c:v>84.1</c:v>
                      </c:pt>
                      <c:pt idx="218">
                        <c:v>84.2</c:v>
                      </c:pt>
                      <c:pt idx="219">
                        <c:v>83.9</c:v>
                      </c:pt>
                      <c:pt idx="220">
                        <c:v>83.9</c:v>
                      </c:pt>
                      <c:pt idx="221">
                        <c:v>84</c:v>
                      </c:pt>
                      <c:pt idx="222">
                        <c:v>84.1</c:v>
                      </c:pt>
                      <c:pt idx="223">
                        <c:v>84.1</c:v>
                      </c:pt>
                      <c:pt idx="224">
                        <c:v>84.2</c:v>
                      </c:pt>
                      <c:pt idx="225">
                        <c:v>84.1</c:v>
                      </c:pt>
                      <c:pt idx="226">
                        <c:v>84.1</c:v>
                      </c:pt>
                      <c:pt idx="227">
                        <c:v>84.2</c:v>
                      </c:pt>
                      <c:pt idx="228">
                        <c:v>84.6</c:v>
                      </c:pt>
                      <c:pt idx="229">
                        <c:v>84.4</c:v>
                      </c:pt>
                      <c:pt idx="230">
                        <c:v>84</c:v>
                      </c:pt>
                      <c:pt idx="231">
                        <c:v>84.1</c:v>
                      </c:pt>
                      <c:pt idx="232">
                        <c:v>84.1</c:v>
                      </c:pt>
                      <c:pt idx="233">
                        <c:v>84.1</c:v>
                      </c:pt>
                      <c:pt idx="234">
                        <c:v>83.9</c:v>
                      </c:pt>
                      <c:pt idx="235">
                        <c:v>84</c:v>
                      </c:pt>
                      <c:pt idx="236">
                        <c:v>84</c:v>
                      </c:pt>
                      <c:pt idx="237">
                        <c:v>84.1</c:v>
                      </c:pt>
                      <c:pt idx="238">
                        <c:v>84.2</c:v>
                      </c:pt>
                      <c:pt idx="239">
                        <c:v>84</c:v>
                      </c:pt>
                      <c:pt idx="240">
                        <c:v>84.4</c:v>
                      </c:pt>
                      <c:pt idx="241">
                        <c:v>84.4</c:v>
                      </c:pt>
                      <c:pt idx="242">
                        <c:v>84.3</c:v>
                      </c:pt>
                      <c:pt idx="243">
                        <c:v>84.4</c:v>
                      </c:pt>
                      <c:pt idx="244">
                        <c:v>84.1</c:v>
                      </c:pt>
                      <c:pt idx="245">
                        <c:v>84.1</c:v>
                      </c:pt>
                      <c:pt idx="246">
                        <c:v>83.9</c:v>
                      </c:pt>
                      <c:pt idx="247">
                        <c:v>83.8</c:v>
                      </c:pt>
                      <c:pt idx="248">
                        <c:v>83.7</c:v>
                      </c:pt>
                      <c:pt idx="249">
                        <c:v>83.6</c:v>
                      </c:pt>
                      <c:pt idx="250">
                        <c:v>83.8</c:v>
                      </c:pt>
                      <c:pt idx="251">
                        <c:v>83.9</c:v>
                      </c:pt>
                      <c:pt idx="252">
                        <c:v>84.1</c:v>
                      </c:pt>
                      <c:pt idx="253">
                        <c:v>84.1</c:v>
                      </c:pt>
                      <c:pt idx="254">
                        <c:v>84.1</c:v>
                      </c:pt>
                      <c:pt idx="255">
                        <c:v>83.7</c:v>
                      </c:pt>
                      <c:pt idx="256">
                        <c:v>83.8</c:v>
                      </c:pt>
                      <c:pt idx="257">
                        <c:v>83.6</c:v>
                      </c:pt>
                      <c:pt idx="258">
                        <c:v>83.6</c:v>
                      </c:pt>
                      <c:pt idx="259">
                        <c:v>83.5</c:v>
                      </c:pt>
                      <c:pt idx="260">
                        <c:v>83.5</c:v>
                      </c:pt>
                      <c:pt idx="261">
                        <c:v>83.6</c:v>
                      </c:pt>
                      <c:pt idx="262">
                        <c:v>83.5</c:v>
                      </c:pt>
                      <c:pt idx="263">
                        <c:v>83.7</c:v>
                      </c:pt>
                      <c:pt idx="264">
                        <c:v>83.5</c:v>
                      </c:pt>
                      <c:pt idx="265">
                        <c:v>83.7</c:v>
                      </c:pt>
                      <c:pt idx="266">
                        <c:v>83.5</c:v>
                      </c:pt>
                      <c:pt idx="267">
                        <c:v>83.6</c:v>
                      </c:pt>
                      <c:pt idx="268">
                        <c:v>83.6</c:v>
                      </c:pt>
                      <c:pt idx="269">
                        <c:v>83.2</c:v>
                      </c:pt>
                      <c:pt idx="270">
                        <c:v>83.1</c:v>
                      </c:pt>
                      <c:pt idx="271">
                        <c:v>83.2</c:v>
                      </c:pt>
                      <c:pt idx="272">
                        <c:v>83.3</c:v>
                      </c:pt>
                      <c:pt idx="273">
                        <c:v>83.2</c:v>
                      </c:pt>
                      <c:pt idx="274">
                        <c:v>82.9</c:v>
                      </c:pt>
                      <c:pt idx="275">
                        <c:v>83.1</c:v>
                      </c:pt>
                      <c:pt idx="276">
                        <c:v>82.9</c:v>
                      </c:pt>
                      <c:pt idx="277">
                        <c:v>83</c:v>
                      </c:pt>
                      <c:pt idx="278">
                        <c:v>83.1</c:v>
                      </c:pt>
                      <c:pt idx="279">
                        <c:v>83.2</c:v>
                      </c:pt>
                      <c:pt idx="280">
                        <c:v>83.1</c:v>
                      </c:pt>
                      <c:pt idx="281">
                        <c:v>83.3</c:v>
                      </c:pt>
                      <c:pt idx="282">
                        <c:v>83</c:v>
                      </c:pt>
                      <c:pt idx="283">
                        <c:v>83</c:v>
                      </c:pt>
                      <c:pt idx="284">
                        <c:v>82.8</c:v>
                      </c:pt>
                      <c:pt idx="285">
                        <c:v>82.9</c:v>
                      </c:pt>
                      <c:pt idx="286">
                        <c:v>82.8</c:v>
                      </c:pt>
                      <c:pt idx="287">
                        <c:v>82.8</c:v>
                      </c:pt>
                      <c:pt idx="288">
                        <c:v>82.8</c:v>
                      </c:pt>
                      <c:pt idx="289">
                        <c:v>82.7</c:v>
                      </c:pt>
                      <c:pt idx="290">
                        <c:v>82.8</c:v>
                      </c:pt>
                      <c:pt idx="291">
                        <c:v>82.7</c:v>
                      </c:pt>
                      <c:pt idx="292">
                        <c:v>82.8</c:v>
                      </c:pt>
                      <c:pt idx="293">
                        <c:v>82.9</c:v>
                      </c:pt>
                      <c:pt idx="294">
                        <c:v>83</c:v>
                      </c:pt>
                      <c:pt idx="295">
                        <c:v>82.7</c:v>
                      </c:pt>
                      <c:pt idx="296">
                        <c:v>82.7</c:v>
                      </c:pt>
                      <c:pt idx="297">
                        <c:v>82.6</c:v>
                      </c:pt>
                      <c:pt idx="298">
                        <c:v>82.7</c:v>
                      </c:pt>
                      <c:pt idx="299">
                        <c:v>82.6</c:v>
                      </c:pt>
                      <c:pt idx="300">
                        <c:v>82.7</c:v>
                      </c:pt>
                      <c:pt idx="301">
                        <c:v>82.8</c:v>
                      </c:pt>
                      <c:pt idx="302">
                        <c:v>82.6</c:v>
                      </c:pt>
                      <c:pt idx="303">
                        <c:v>82.7</c:v>
                      </c:pt>
                      <c:pt idx="304">
                        <c:v>82.9</c:v>
                      </c:pt>
                      <c:pt idx="305">
                        <c:v>82.6</c:v>
                      </c:pt>
                      <c:pt idx="306">
                        <c:v>82.8</c:v>
                      </c:pt>
                      <c:pt idx="307">
                        <c:v>82.9</c:v>
                      </c:pt>
                      <c:pt idx="308">
                        <c:v>82.9</c:v>
                      </c:pt>
                      <c:pt idx="309">
                        <c:v>82.7</c:v>
                      </c:pt>
                      <c:pt idx="310">
                        <c:v>82.7</c:v>
                      </c:pt>
                      <c:pt idx="311">
                        <c:v>82.7</c:v>
                      </c:pt>
                      <c:pt idx="312">
                        <c:v>82.8</c:v>
                      </c:pt>
                      <c:pt idx="313">
                        <c:v>82.9</c:v>
                      </c:pt>
                      <c:pt idx="314">
                        <c:v>83</c:v>
                      </c:pt>
                      <c:pt idx="315">
                        <c:v>82.8</c:v>
                      </c:pt>
                      <c:pt idx="316">
                        <c:v>82.8</c:v>
                      </c:pt>
                      <c:pt idx="317">
                        <c:v>82.8</c:v>
                      </c:pt>
                      <c:pt idx="318">
                        <c:v>83</c:v>
                      </c:pt>
                      <c:pt idx="319">
                        <c:v>82.9</c:v>
                      </c:pt>
                      <c:pt idx="320">
                        <c:v>82.9</c:v>
                      </c:pt>
                      <c:pt idx="321">
                        <c:v>82.9</c:v>
                      </c:pt>
                      <c:pt idx="322">
                        <c:v>83</c:v>
                      </c:pt>
                      <c:pt idx="323">
                        <c:v>83.1</c:v>
                      </c:pt>
                      <c:pt idx="324">
                        <c:v>83.4</c:v>
                      </c:pt>
                      <c:pt idx="325">
                        <c:v>83.2</c:v>
                      </c:pt>
                      <c:pt idx="326">
                        <c:v>83.2</c:v>
                      </c:pt>
                      <c:pt idx="327">
                        <c:v>83</c:v>
                      </c:pt>
                      <c:pt idx="328">
                        <c:v>83</c:v>
                      </c:pt>
                      <c:pt idx="329">
                        <c:v>82.9</c:v>
                      </c:pt>
                      <c:pt idx="330">
                        <c:v>82.9</c:v>
                      </c:pt>
                      <c:pt idx="331">
                        <c:v>82.9</c:v>
                      </c:pt>
                      <c:pt idx="332">
                        <c:v>82.8</c:v>
                      </c:pt>
                      <c:pt idx="333">
                        <c:v>82.7</c:v>
                      </c:pt>
                      <c:pt idx="334">
                        <c:v>82.9</c:v>
                      </c:pt>
                      <c:pt idx="335">
                        <c:v>83.1</c:v>
                      </c:pt>
                      <c:pt idx="336">
                        <c:v>83.3</c:v>
                      </c:pt>
                      <c:pt idx="337">
                        <c:v>83.2</c:v>
                      </c:pt>
                      <c:pt idx="338">
                        <c:v>83.3</c:v>
                      </c:pt>
                      <c:pt idx="339">
                        <c:v>83.1</c:v>
                      </c:pt>
                      <c:pt idx="340">
                        <c:v>83.1</c:v>
                      </c:pt>
                      <c:pt idx="341">
                        <c:v>83.1</c:v>
                      </c:pt>
                      <c:pt idx="342">
                        <c:v>83.1</c:v>
                      </c:pt>
                      <c:pt idx="343">
                        <c:v>83.2</c:v>
                      </c:pt>
                      <c:pt idx="344">
                        <c:v>83.1</c:v>
                      </c:pt>
                      <c:pt idx="345">
                        <c:v>83</c:v>
                      </c:pt>
                      <c:pt idx="346">
                        <c:v>83</c:v>
                      </c:pt>
                      <c:pt idx="347">
                        <c:v>82.8</c:v>
                      </c:pt>
                      <c:pt idx="348">
                        <c:v>82.8</c:v>
                      </c:pt>
                      <c:pt idx="349">
                        <c:v>82.8</c:v>
                      </c:pt>
                      <c:pt idx="350">
                        <c:v>82.6</c:v>
                      </c:pt>
                      <c:pt idx="351">
                        <c:v>82.8</c:v>
                      </c:pt>
                      <c:pt idx="352">
                        <c:v>82.9</c:v>
                      </c:pt>
                      <c:pt idx="353">
                        <c:v>82.9</c:v>
                      </c:pt>
                      <c:pt idx="354">
                        <c:v>82.8</c:v>
                      </c:pt>
                      <c:pt idx="355">
                        <c:v>82.8</c:v>
                      </c:pt>
                      <c:pt idx="356">
                        <c:v>82.5</c:v>
                      </c:pt>
                      <c:pt idx="357">
                        <c:v>82.5</c:v>
                      </c:pt>
                      <c:pt idx="358">
                        <c:v>82.4</c:v>
                      </c:pt>
                      <c:pt idx="359">
                        <c:v>82</c:v>
                      </c:pt>
                      <c:pt idx="360">
                        <c:v>82.4</c:v>
                      </c:pt>
                      <c:pt idx="361">
                        <c:v>82.3</c:v>
                      </c:pt>
                      <c:pt idx="362">
                        <c:v>82.4</c:v>
                      </c:pt>
                      <c:pt idx="363">
                        <c:v>82.6</c:v>
                      </c:pt>
                      <c:pt idx="364">
                        <c:v>82.3</c:v>
                      </c:pt>
                      <c:pt idx="365">
                        <c:v>82.2</c:v>
                      </c:pt>
                      <c:pt idx="366">
                        <c:v>81.900000000000006</c:v>
                      </c:pt>
                      <c:pt idx="367">
                        <c:v>82</c:v>
                      </c:pt>
                      <c:pt idx="368">
                        <c:v>82</c:v>
                      </c:pt>
                      <c:pt idx="369">
                        <c:v>81.8</c:v>
                      </c:pt>
                      <c:pt idx="370">
                        <c:v>82</c:v>
                      </c:pt>
                      <c:pt idx="371">
                        <c:v>81.900000000000006</c:v>
                      </c:pt>
                      <c:pt idx="372">
                        <c:v>81.7</c:v>
                      </c:pt>
                      <c:pt idx="373">
                        <c:v>81.599999999999994</c:v>
                      </c:pt>
                      <c:pt idx="374">
                        <c:v>81.7</c:v>
                      </c:pt>
                      <c:pt idx="375">
                        <c:v>81.7</c:v>
                      </c:pt>
                      <c:pt idx="376">
                        <c:v>81.7</c:v>
                      </c:pt>
                      <c:pt idx="377">
                        <c:v>81.7</c:v>
                      </c:pt>
                      <c:pt idx="378">
                        <c:v>81.400000000000006</c:v>
                      </c:pt>
                      <c:pt idx="379">
                        <c:v>81.599999999999994</c:v>
                      </c:pt>
                      <c:pt idx="380">
                        <c:v>81.5</c:v>
                      </c:pt>
                      <c:pt idx="381">
                        <c:v>81.3</c:v>
                      </c:pt>
                      <c:pt idx="382">
                        <c:v>81.5</c:v>
                      </c:pt>
                      <c:pt idx="383">
                        <c:v>81.599999999999994</c:v>
                      </c:pt>
                      <c:pt idx="384">
                        <c:v>81.5</c:v>
                      </c:pt>
                      <c:pt idx="385">
                        <c:v>81.5</c:v>
                      </c:pt>
                      <c:pt idx="386">
                        <c:v>81.5</c:v>
                      </c:pt>
                      <c:pt idx="387">
                        <c:v>81.400000000000006</c:v>
                      </c:pt>
                      <c:pt idx="388">
                        <c:v>81.400000000000006</c:v>
                      </c:pt>
                      <c:pt idx="389">
                        <c:v>81.5</c:v>
                      </c:pt>
                      <c:pt idx="390">
                        <c:v>81.400000000000006</c:v>
                      </c:pt>
                      <c:pt idx="391">
                        <c:v>81.400000000000006</c:v>
                      </c:pt>
                      <c:pt idx="392">
                        <c:v>81.5</c:v>
                      </c:pt>
                      <c:pt idx="393">
                        <c:v>81.599999999999994</c:v>
                      </c:pt>
                      <c:pt idx="394">
                        <c:v>81.2</c:v>
                      </c:pt>
                      <c:pt idx="395">
                        <c:v>81.400000000000006</c:v>
                      </c:pt>
                      <c:pt idx="396">
                        <c:v>81.099999999999994</c:v>
                      </c:pt>
                      <c:pt idx="397">
                        <c:v>81</c:v>
                      </c:pt>
                      <c:pt idx="398">
                        <c:v>81</c:v>
                      </c:pt>
                      <c:pt idx="399">
                        <c:v>81</c:v>
                      </c:pt>
                      <c:pt idx="400">
                        <c:v>81.2</c:v>
                      </c:pt>
                      <c:pt idx="401">
                        <c:v>81.2</c:v>
                      </c:pt>
                      <c:pt idx="402">
                        <c:v>81.2</c:v>
                      </c:pt>
                      <c:pt idx="403">
                        <c:v>81</c:v>
                      </c:pt>
                      <c:pt idx="404">
                        <c:v>81</c:v>
                      </c:pt>
                      <c:pt idx="405">
                        <c:v>80.599999999999994</c:v>
                      </c:pt>
                      <c:pt idx="406">
                        <c:v>81</c:v>
                      </c:pt>
                      <c:pt idx="407">
                        <c:v>80.8</c:v>
                      </c:pt>
                      <c:pt idx="408">
                        <c:v>80.900000000000006</c:v>
                      </c:pt>
                      <c:pt idx="409">
                        <c:v>81.099999999999994</c:v>
                      </c:pt>
                      <c:pt idx="410">
                        <c:v>81.099999999999994</c:v>
                      </c:pt>
                      <c:pt idx="411">
                        <c:v>80.8</c:v>
                      </c:pt>
                      <c:pt idx="412">
                        <c:v>80.7</c:v>
                      </c:pt>
                      <c:pt idx="413">
                        <c:v>81</c:v>
                      </c:pt>
                      <c:pt idx="414">
                        <c:v>80.8</c:v>
                      </c:pt>
                      <c:pt idx="415">
                        <c:v>81.099999999999994</c:v>
                      </c:pt>
                      <c:pt idx="416">
                        <c:v>80.8</c:v>
                      </c:pt>
                      <c:pt idx="417">
                        <c:v>80.900000000000006</c:v>
                      </c:pt>
                      <c:pt idx="418">
                        <c:v>80.900000000000006</c:v>
                      </c:pt>
                      <c:pt idx="419">
                        <c:v>80.900000000000006</c:v>
                      </c:pt>
                      <c:pt idx="420">
                        <c:v>81</c:v>
                      </c:pt>
                      <c:pt idx="421">
                        <c:v>80.900000000000006</c:v>
                      </c:pt>
                      <c:pt idx="422">
                        <c:v>80.8</c:v>
                      </c:pt>
                      <c:pt idx="423">
                        <c:v>81</c:v>
                      </c:pt>
                      <c:pt idx="424">
                        <c:v>81</c:v>
                      </c:pt>
                      <c:pt idx="425">
                        <c:v>80.900000000000006</c:v>
                      </c:pt>
                      <c:pt idx="426">
                        <c:v>80.7</c:v>
                      </c:pt>
                      <c:pt idx="427">
                        <c:v>80.7</c:v>
                      </c:pt>
                      <c:pt idx="428">
                        <c:v>80.599999999999994</c:v>
                      </c:pt>
                      <c:pt idx="429">
                        <c:v>80.8</c:v>
                      </c:pt>
                      <c:pt idx="430">
                        <c:v>80.900000000000006</c:v>
                      </c:pt>
                      <c:pt idx="431">
                        <c:v>81</c:v>
                      </c:pt>
                      <c:pt idx="432">
                        <c:v>81.2</c:v>
                      </c:pt>
                      <c:pt idx="433">
                        <c:v>81.099999999999994</c:v>
                      </c:pt>
                      <c:pt idx="434">
                        <c:v>81.400000000000006</c:v>
                      </c:pt>
                      <c:pt idx="435">
                        <c:v>81.2</c:v>
                      </c:pt>
                      <c:pt idx="436">
                        <c:v>81.099999999999994</c:v>
                      </c:pt>
                      <c:pt idx="437">
                        <c:v>81.3</c:v>
                      </c:pt>
                      <c:pt idx="438">
                        <c:v>81.2</c:v>
                      </c:pt>
                      <c:pt idx="439">
                        <c:v>81.3</c:v>
                      </c:pt>
                      <c:pt idx="440">
                        <c:v>81.5</c:v>
                      </c:pt>
                      <c:pt idx="441">
                        <c:v>81.599999999999994</c:v>
                      </c:pt>
                      <c:pt idx="442">
                        <c:v>81.400000000000006</c:v>
                      </c:pt>
                      <c:pt idx="443">
                        <c:v>81.400000000000006</c:v>
                      </c:pt>
                      <c:pt idx="444">
                        <c:v>81.5</c:v>
                      </c:pt>
                      <c:pt idx="445">
                        <c:v>81.599999999999994</c:v>
                      </c:pt>
                      <c:pt idx="446">
                        <c:v>81.599999999999994</c:v>
                      </c:pt>
                      <c:pt idx="447">
                        <c:v>81.7</c:v>
                      </c:pt>
                      <c:pt idx="448">
                        <c:v>81.599999999999994</c:v>
                      </c:pt>
                      <c:pt idx="449">
                        <c:v>81.599999999999994</c:v>
                      </c:pt>
                      <c:pt idx="450">
                        <c:v>81.8</c:v>
                      </c:pt>
                      <c:pt idx="451">
                        <c:v>81.7</c:v>
                      </c:pt>
                      <c:pt idx="452">
                        <c:v>81.8</c:v>
                      </c:pt>
                      <c:pt idx="453">
                        <c:v>81.599999999999994</c:v>
                      </c:pt>
                      <c:pt idx="454">
                        <c:v>81.8</c:v>
                      </c:pt>
                      <c:pt idx="455">
                        <c:v>81.900000000000006</c:v>
                      </c:pt>
                      <c:pt idx="456">
                        <c:v>81.8</c:v>
                      </c:pt>
                      <c:pt idx="457">
                        <c:v>82.1</c:v>
                      </c:pt>
                      <c:pt idx="458">
                        <c:v>82</c:v>
                      </c:pt>
                      <c:pt idx="459">
                        <c:v>81.900000000000006</c:v>
                      </c:pt>
                      <c:pt idx="460">
                        <c:v>81.8</c:v>
                      </c:pt>
                      <c:pt idx="461">
                        <c:v>82.1</c:v>
                      </c:pt>
                      <c:pt idx="462">
                        <c:v>82.1</c:v>
                      </c:pt>
                      <c:pt idx="463">
                        <c:v>82</c:v>
                      </c:pt>
                      <c:pt idx="464">
                        <c:v>81.8</c:v>
                      </c:pt>
                      <c:pt idx="465">
                        <c:v>82.3</c:v>
                      </c:pt>
                      <c:pt idx="466">
                        <c:v>82.2</c:v>
                      </c:pt>
                      <c:pt idx="467">
                        <c:v>82.3</c:v>
                      </c:pt>
                    </c:numCache>
                  </c:numRef>
                </c:val>
                <c:smooth val="0"/>
                <c:extLst>
                  <c:ext xmlns:c16="http://schemas.microsoft.com/office/drawing/2014/chart" uri="{C3380CC4-5D6E-409C-BE32-E72D297353CC}">
                    <c16:uniqueId val="{00000001-8E5D-4233-A4D0-FCC7F8DAECD8}"/>
                  </c:ext>
                </c:extLst>
              </c15:ser>
            </c15:filteredLineSeries>
          </c:ext>
        </c:extLst>
      </c:lineChart>
      <c:dateAx>
        <c:axId val="577711848"/>
        <c:scaling>
          <c:orientation val="minMax"/>
          <c:max val="43435"/>
          <c:min val="32874"/>
        </c:scaling>
        <c:delete val="0"/>
        <c:axPos val="b"/>
        <c:numFmt formatCode="yyyy\-mm\-d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400" b="1" i="0" u="none" strike="noStrike" kern="1200" baseline="0">
                <a:solidFill>
                  <a:schemeClr val="tx1"/>
                </a:solidFill>
                <a:latin typeface="+mn-lt"/>
                <a:ea typeface="+mn-ea"/>
                <a:cs typeface="Arial" panose="020B0604020202020204" pitchFamily="34" charset="0"/>
              </a:defRPr>
            </a:pPr>
            <a:endParaRPr lang="en-US"/>
          </a:p>
        </c:txPr>
        <c:crossAx val="577713808"/>
        <c:crosses val="autoZero"/>
        <c:auto val="1"/>
        <c:lblOffset val="100"/>
        <c:baseTimeUnit val="months"/>
        <c:majorUnit val="10"/>
        <c:majorTimeUnit val="months"/>
      </c:dateAx>
      <c:valAx>
        <c:axId val="577713808"/>
        <c:scaling>
          <c:orientation val="minMax"/>
          <c:min val="6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577711848"/>
        <c:crosses val="autoZero"/>
        <c:crossBetween val="between"/>
        <c:majorUnit val="1"/>
      </c:valAx>
      <c:valAx>
        <c:axId val="577716160"/>
        <c:scaling>
          <c:orientation val="minMax"/>
          <c:max val="87"/>
          <c:min val="8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7713024"/>
        <c:crosses val="max"/>
        <c:crossBetween val="between"/>
        <c:majorUnit val="1"/>
      </c:valAx>
      <c:catAx>
        <c:axId val="577713024"/>
        <c:scaling>
          <c:orientation val="minMax"/>
        </c:scaling>
        <c:delete val="1"/>
        <c:axPos val="b"/>
        <c:numFmt formatCode="yyyymm" sourceLinked="1"/>
        <c:majorTickMark val="out"/>
        <c:minorTickMark val="none"/>
        <c:tickLblPos val="nextTo"/>
        <c:crossAx val="577716160"/>
        <c:crosses val="autoZero"/>
        <c:auto val="1"/>
        <c:lblAlgn val="ctr"/>
        <c:lblOffset val="100"/>
        <c:noMultiLvlLbl val="1"/>
      </c:cat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latin typeface="Arial" panose="020B0604020202020204" pitchFamily="34" charset="0"/>
                <a:cs typeface="Arial" panose="020B0604020202020204" pitchFamily="34" charset="0"/>
              </a:rPr>
              <a:t>Labor</a:t>
            </a:r>
            <a:r>
              <a:rPr lang="en-US" sz="1800" b="1" baseline="0" dirty="0">
                <a:solidFill>
                  <a:sysClr val="windowText" lastClr="000000"/>
                </a:solidFill>
                <a:latin typeface="Arial" panose="020B0604020202020204" pitchFamily="34" charset="0"/>
                <a:cs typeface="Arial" panose="020B0604020202020204" pitchFamily="34" charset="0"/>
              </a:rPr>
              <a:t> Force Participation Rates</a:t>
            </a:r>
          </a:p>
          <a:p>
            <a:pPr>
              <a:defRPr/>
            </a:pPr>
            <a:r>
              <a:rPr lang="en-US" sz="1400" b="0" baseline="0" dirty="0">
                <a:solidFill>
                  <a:sysClr val="windowText" lastClr="000000"/>
                </a:solidFill>
                <a:latin typeface="Arial" panose="020B0604020202020204" pitchFamily="34" charset="0"/>
                <a:cs typeface="Arial" panose="020B0604020202020204" pitchFamily="34" charset="0"/>
              </a:rPr>
              <a:t>Percent, seasonally adjusted</a:t>
            </a:r>
          </a:p>
        </c:rich>
      </c:tx>
      <c:layout>
        <c:manualLayout>
          <c:xMode val="edge"/>
          <c:yMode val="edge"/>
          <c:x val="0.31044369119233611"/>
          <c:y val="2.4693753964531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247743934439957E-2"/>
          <c:y val="0.10301708724395639"/>
          <c:w val="0.91043360625802106"/>
          <c:h val="0.83099172142886668"/>
        </c:manualLayout>
      </c:layout>
      <c:lineChart>
        <c:grouping val="standard"/>
        <c:varyColors val="0"/>
        <c:ser>
          <c:idx val="0"/>
          <c:order val="1"/>
          <c:tx>
            <c:strRef>
              <c:f>Sheet1!$C$1</c:f>
              <c:strCache>
                <c:ptCount val="1"/>
                <c:pt idx="0">
                  <c:v>Overall (left axis)</c:v>
                </c:pt>
              </c:strCache>
            </c:strRef>
          </c:tx>
          <c:spPr>
            <a:ln w="28575" cap="rnd">
              <a:solidFill>
                <a:srgbClr val="002060"/>
              </a:solidFill>
              <a:round/>
            </a:ln>
            <a:effectLst/>
          </c:spPr>
          <c:marker>
            <c:symbol val="none"/>
          </c:marker>
          <c:cat>
            <c:numRef>
              <c:f>Sheet1!$B$12:$B$479</c:f>
              <c:numCache>
                <c:formatCode>yyyymm</c:formatCode>
                <c:ptCount val="468"/>
                <c:pt idx="0">
                  <c:v>29251</c:v>
                </c:pt>
                <c:pt idx="1">
                  <c:v>29280</c:v>
                </c:pt>
                <c:pt idx="2">
                  <c:v>29311</c:v>
                </c:pt>
                <c:pt idx="3">
                  <c:v>29341</c:v>
                </c:pt>
                <c:pt idx="4">
                  <c:v>29372</c:v>
                </c:pt>
                <c:pt idx="5">
                  <c:v>29402</c:v>
                </c:pt>
                <c:pt idx="6">
                  <c:v>29433</c:v>
                </c:pt>
                <c:pt idx="7">
                  <c:v>29464</c:v>
                </c:pt>
                <c:pt idx="8">
                  <c:v>29494</c:v>
                </c:pt>
                <c:pt idx="9">
                  <c:v>29525</c:v>
                </c:pt>
                <c:pt idx="10">
                  <c:v>29555</c:v>
                </c:pt>
                <c:pt idx="11">
                  <c:v>29586</c:v>
                </c:pt>
                <c:pt idx="12">
                  <c:v>29617</c:v>
                </c:pt>
                <c:pt idx="13">
                  <c:v>29645</c:v>
                </c:pt>
                <c:pt idx="14">
                  <c:v>29676</c:v>
                </c:pt>
                <c:pt idx="15">
                  <c:v>29706</c:v>
                </c:pt>
                <c:pt idx="16">
                  <c:v>29737</c:v>
                </c:pt>
                <c:pt idx="17">
                  <c:v>29767</c:v>
                </c:pt>
                <c:pt idx="18">
                  <c:v>29798</c:v>
                </c:pt>
                <c:pt idx="19">
                  <c:v>29829</c:v>
                </c:pt>
                <c:pt idx="20">
                  <c:v>29859</c:v>
                </c:pt>
                <c:pt idx="21">
                  <c:v>29890</c:v>
                </c:pt>
                <c:pt idx="22">
                  <c:v>29920</c:v>
                </c:pt>
                <c:pt idx="23">
                  <c:v>29951</c:v>
                </c:pt>
                <c:pt idx="24">
                  <c:v>29982</c:v>
                </c:pt>
                <c:pt idx="25">
                  <c:v>30010</c:v>
                </c:pt>
                <c:pt idx="26">
                  <c:v>30041</c:v>
                </c:pt>
                <c:pt idx="27">
                  <c:v>30071</c:v>
                </c:pt>
                <c:pt idx="28">
                  <c:v>30102</c:v>
                </c:pt>
                <c:pt idx="29">
                  <c:v>30132</c:v>
                </c:pt>
                <c:pt idx="30">
                  <c:v>30163</c:v>
                </c:pt>
                <c:pt idx="31">
                  <c:v>30194</c:v>
                </c:pt>
                <c:pt idx="32">
                  <c:v>30224</c:v>
                </c:pt>
                <c:pt idx="33">
                  <c:v>30255</c:v>
                </c:pt>
                <c:pt idx="34">
                  <c:v>30285</c:v>
                </c:pt>
                <c:pt idx="35">
                  <c:v>30316</c:v>
                </c:pt>
                <c:pt idx="36">
                  <c:v>30347</c:v>
                </c:pt>
                <c:pt idx="37">
                  <c:v>30375</c:v>
                </c:pt>
                <c:pt idx="38">
                  <c:v>30406</c:v>
                </c:pt>
                <c:pt idx="39">
                  <c:v>30436</c:v>
                </c:pt>
                <c:pt idx="40">
                  <c:v>30467</c:v>
                </c:pt>
                <c:pt idx="41">
                  <c:v>30497</c:v>
                </c:pt>
                <c:pt idx="42">
                  <c:v>30528</c:v>
                </c:pt>
                <c:pt idx="43">
                  <c:v>30559</c:v>
                </c:pt>
                <c:pt idx="44">
                  <c:v>30589</c:v>
                </c:pt>
                <c:pt idx="45">
                  <c:v>30620</c:v>
                </c:pt>
                <c:pt idx="46">
                  <c:v>30650</c:v>
                </c:pt>
                <c:pt idx="47">
                  <c:v>30681</c:v>
                </c:pt>
                <c:pt idx="48">
                  <c:v>30712</c:v>
                </c:pt>
                <c:pt idx="49">
                  <c:v>30741</c:v>
                </c:pt>
                <c:pt idx="50">
                  <c:v>30772</c:v>
                </c:pt>
                <c:pt idx="51">
                  <c:v>30802</c:v>
                </c:pt>
                <c:pt idx="52">
                  <c:v>30833</c:v>
                </c:pt>
                <c:pt idx="53">
                  <c:v>30863</c:v>
                </c:pt>
                <c:pt idx="54">
                  <c:v>30894</c:v>
                </c:pt>
                <c:pt idx="55">
                  <c:v>30925</c:v>
                </c:pt>
                <c:pt idx="56">
                  <c:v>30955</c:v>
                </c:pt>
                <c:pt idx="57">
                  <c:v>30986</c:v>
                </c:pt>
                <c:pt idx="58">
                  <c:v>31016</c:v>
                </c:pt>
                <c:pt idx="59">
                  <c:v>31047</c:v>
                </c:pt>
                <c:pt idx="60">
                  <c:v>31078</c:v>
                </c:pt>
                <c:pt idx="61">
                  <c:v>31106</c:v>
                </c:pt>
                <c:pt idx="62">
                  <c:v>31137</c:v>
                </c:pt>
                <c:pt idx="63">
                  <c:v>31167</c:v>
                </c:pt>
                <c:pt idx="64">
                  <c:v>31198</c:v>
                </c:pt>
                <c:pt idx="65">
                  <c:v>31228</c:v>
                </c:pt>
                <c:pt idx="66">
                  <c:v>31259</c:v>
                </c:pt>
                <c:pt idx="67">
                  <c:v>31290</c:v>
                </c:pt>
                <c:pt idx="68">
                  <c:v>31320</c:v>
                </c:pt>
                <c:pt idx="69">
                  <c:v>31351</c:v>
                </c:pt>
                <c:pt idx="70">
                  <c:v>31381</c:v>
                </c:pt>
                <c:pt idx="71">
                  <c:v>31412</c:v>
                </c:pt>
                <c:pt idx="72">
                  <c:v>31443</c:v>
                </c:pt>
                <c:pt idx="73">
                  <c:v>31471</c:v>
                </c:pt>
                <c:pt idx="74">
                  <c:v>31502</c:v>
                </c:pt>
                <c:pt idx="75">
                  <c:v>31532</c:v>
                </c:pt>
                <c:pt idx="76">
                  <c:v>31563</c:v>
                </c:pt>
                <c:pt idx="77">
                  <c:v>31593</c:v>
                </c:pt>
                <c:pt idx="78">
                  <c:v>31624</c:v>
                </c:pt>
                <c:pt idx="79">
                  <c:v>31655</c:v>
                </c:pt>
                <c:pt idx="80">
                  <c:v>31685</c:v>
                </c:pt>
                <c:pt idx="81">
                  <c:v>31716</c:v>
                </c:pt>
                <c:pt idx="82">
                  <c:v>31746</c:v>
                </c:pt>
                <c:pt idx="83">
                  <c:v>31777</c:v>
                </c:pt>
                <c:pt idx="84">
                  <c:v>31808</c:v>
                </c:pt>
                <c:pt idx="85">
                  <c:v>31836</c:v>
                </c:pt>
                <c:pt idx="86">
                  <c:v>31867</c:v>
                </c:pt>
                <c:pt idx="87">
                  <c:v>31897</c:v>
                </c:pt>
                <c:pt idx="88">
                  <c:v>31928</c:v>
                </c:pt>
                <c:pt idx="89">
                  <c:v>31958</c:v>
                </c:pt>
                <c:pt idx="90">
                  <c:v>31989</c:v>
                </c:pt>
                <c:pt idx="91">
                  <c:v>32020</c:v>
                </c:pt>
                <c:pt idx="92">
                  <c:v>32050</c:v>
                </c:pt>
                <c:pt idx="93">
                  <c:v>32081</c:v>
                </c:pt>
                <c:pt idx="94">
                  <c:v>32111</c:v>
                </c:pt>
                <c:pt idx="95">
                  <c:v>32142</c:v>
                </c:pt>
                <c:pt idx="96">
                  <c:v>32173</c:v>
                </c:pt>
                <c:pt idx="97">
                  <c:v>32202</c:v>
                </c:pt>
                <c:pt idx="98">
                  <c:v>32233</c:v>
                </c:pt>
                <c:pt idx="99">
                  <c:v>32263</c:v>
                </c:pt>
                <c:pt idx="100">
                  <c:v>32294</c:v>
                </c:pt>
                <c:pt idx="101">
                  <c:v>32324</c:v>
                </c:pt>
                <c:pt idx="102">
                  <c:v>32355</c:v>
                </c:pt>
                <c:pt idx="103">
                  <c:v>32386</c:v>
                </c:pt>
                <c:pt idx="104">
                  <c:v>32416</c:v>
                </c:pt>
                <c:pt idx="105">
                  <c:v>32447</c:v>
                </c:pt>
                <c:pt idx="106">
                  <c:v>32477</c:v>
                </c:pt>
                <c:pt idx="107">
                  <c:v>32508</c:v>
                </c:pt>
                <c:pt idx="108">
                  <c:v>32539</c:v>
                </c:pt>
                <c:pt idx="109">
                  <c:v>32567</c:v>
                </c:pt>
                <c:pt idx="110">
                  <c:v>32598</c:v>
                </c:pt>
                <c:pt idx="111">
                  <c:v>32628</c:v>
                </c:pt>
                <c:pt idx="112">
                  <c:v>32659</c:v>
                </c:pt>
                <c:pt idx="113">
                  <c:v>32689</c:v>
                </c:pt>
                <c:pt idx="114">
                  <c:v>32720</c:v>
                </c:pt>
                <c:pt idx="115">
                  <c:v>32751</c:v>
                </c:pt>
                <c:pt idx="116">
                  <c:v>32781</c:v>
                </c:pt>
                <c:pt idx="117">
                  <c:v>32812</c:v>
                </c:pt>
                <c:pt idx="118">
                  <c:v>32842</c:v>
                </c:pt>
                <c:pt idx="119">
                  <c:v>32873</c:v>
                </c:pt>
                <c:pt idx="120">
                  <c:v>32904</c:v>
                </c:pt>
                <c:pt idx="121">
                  <c:v>32932</c:v>
                </c:pt>
                <c:pt idx="122">
                  <c:v>32963</c:v>
                </c:pt>
                <c:pt idx="123">
                  <c:v>32993</c:v>
                </c:pt>
                <c:pt idx="124">
                  <c:v>33024</c:v>
                </c:pt>
                <c:pt idx="125">
                  <c:v>33054</c:v>
                </c:pt>
                <c:pt idx="126">
                  <c:v>33085</c:v>
                </c:pt>
                <c:pt idx="127">
                  <c:v>33116</c:v>
                </c:pt>
                <c:pt idx="128">
                  <c:v>33146</c:v>
                </c:pt>
                <c:pt idx="129">
                  <c:v>33177</c:v>
                </c:pt>
                <c:pt idx="130">
                  <c:v>33207</c:v>
                </c:pt>
                <c:pt idx="131">
                  <c:v>33238</c:v>
                </c:pt>
                <c:pt idx="132">
                  <c:v>33269</c:v>
                </c:pt>
                <c:pt idx="133">
                  <c:v>33297</c:v>
                </c:pt>
                <c:pt idx="134">
                  <c:v>33328</c:v>
                </c:pt>
                <c:pt idx="135">
                  <c:v>33358</c:v>
                </c:pt>
                <c:pt idx="136">
                  <c:v>33389</c:v>
                </c:pt>
                <c:pt idx="137">
                  <c:v>33419</c:v>
                </c:pt>
                <c:pt idx="138">
                  <c:v>33450</c:v>
                </c:pt>
                <c:pt idx="139">
                  <c:v>33481</c:v>
                </c:pt>
                <c:pt idx="140">
                  <c:v>33511</c:v>
                </c:pt>
                <c:pt idx="141">
                  <c:v>33542</c:v>
                </c:pt>
                <c:pt idx="142">
                  <c:v>33572</c:v>
                </c:pt>
                <c:pt idx="143">
                  <c:v>33603</c:v>
                </c:pt>
                <c:pt idx="144">
                  <c:v>33634</c:v>
                </c:pt>
                <c:pt idx="145">
                  <c:v>33663</c:v>
                </c:pt>
                <c:pt idx="146">
                  <c:v>33694</c:v>
                </c:pt>
                <c:pt idx="147">
                  <c:v>33724</c:v>
                </c:pt>
                <c:pt idx="148">
                  <c:v>33755</c:v>
                </c:pt>
                <c:pt idx="149">
                  <c:v>33785</c:v>
                </c:pt>
                <c:pt idx="150">
                  <c:v>33816</c:v>
                </c:pt>
                <c:pt idx="151">
                  <c:v>33847</c:v>
                </c:pt>
                <c:pt idx="152">
                  <c:v>33877</c:v>
                </c:pt>
                <c:pt idx="153">
                  <c:v>33908</c:v>
                </c:pt>
                <c:pt idx="154">
                  <c:v>33938</c:v>
                </c:pt>
                <c:pt idx="155">
                  <c:v>33969</c:v>
                </c:pt>
                <c:pt idx="156">
                  <c:v>34000</c:v>
                </c:pt>
                <c:pt idx="157">
                  <c:v>34028</c:v>
                </c:pt>
                <c:pt idx="158">
                  <c:v>34059</c:v>
                </c:pt>
                <c:pt idx="159">
                  <c:v>34089</c:v>
                </c:pt>
                <c:pt idx="160">
                  <c:v>34120</c:v>
                </c:pt>
                <c:pt idx="161">
                  <c:v>34150</c:v>
                </c:pt>
                <c:pt idx="162">
                  <c:v>34181</c:v>
                </c:pt>
                <c:pt idx="163">
                  <c:v>34212</c:v>
                </c:pt>
                <c:pt idx="164">
                  <c:v>34242</c:v>
                </c:pt>
                <c:pt idx="165">
                  <c:v>34273</c:v>
                </c:pt>
                <c:pt idx="166">
                  <c:v>34303</c:v>
                </c:pt>
                <c:pt idx="167">
                  <c:v>34334</c:v>
                </c:pt>
                <c:pt idx="168">
                  <c:v>34365</c:v>
                </c:pt>
                <c:pt idx="169">
                  <c:v>34393</c:v>
                </c:pt>
                <c:pt idx="170">
                  <c:v>34424</c:v>
                </c:pt>
                <c:pt idx="171">
                  <c:v>34454</c:v>
                </c:pt>
                <c:pt idx="172">
                  <c:v>34485</c:v>
                </c:pt>
                <c:pt idx="173">
                  <c:v>34515</c:v>
                </c:pt>
                <c:pt idx="174">
                  <c:v>34546</c:v>
                </c:pt>
                <c:pt idx="175">
                  <c:v>34577</c:v>
                </c:pt>
                <c:pt idx="176">
                  <c:v>34607</c:v>
                </c:pt>
                <c:pt idx="177">
                  <c:v>34638</c:v>
                </c:pt>
                <c:pt idx="178">
                  <c:v>34668</c:v>
                </c:pt>
                <c:pt idx="179">
                  <c:v>34699</c:v>
                </c:pt>
                <c:pt idx="180">
                  <c:v>34730</c:v>
                </c:pt>
                <c:pt idx="181">
                  <c:v>34758</c:v>
                </c:pt>
                <c:pt idx="182">
                  <c:v>34789</c:v>
                </c:pt>
                <c:pt idx="183">
                  <c:v>34819</c:v>
                </c:pt>
                <c:pt idx="184">
                  <c:v>34850</c:v>
                </c:pt>
                <c:pt idx="185">
                  <c:v>34880</c:v>
                </c:pt>
                <c:pt idx="186">
                  <c:v>34911</c:v>
                </c:pt>
                <c:pt idx="187">
                  <c:v>34942</c:v>
                </c:pt>
                <c:pt idx="188">
                  <c:v>34972</c:v>
                </c:pt>
                <c:pt idx="189">
                  <c:v>35003</c:v>
                </c:pt>
                <c:pt idx="190">
                  <c:v>35033</c:v>
                </c:pt>
                <c:pt idx="191">
                  <c:v>35064</c:v>
                </c:pt>
                <c:pt idx="192">
                  <c:v>35095</c:v>
                </c:pt>
                <c:pt idx="193">
                  <c:v>35124</c:v>
                </c:pt>
                <c:pt idx="194">
                  <c:v>35155</c:v>
                </c:pt>
                <c:pt idx="195">
                  <c:v>35185</c:v>
                </c:pt>
                <c:pt idx="196">
                  <c:v>35216</c:v>
                </c:pt>
                <c:pt idx="197">
                  <c:v>35246</c:v>
                </c:pt>
                <c:pt idx="198">
                  <c:v>35277</c:v>
                </c:pt>
                <c:pt idx="199">
                  <c:v>35308</c:v>
                </c:pt>
                <c:pt idx="200">
                  <c:v>35338</c:v>
                </c:pt>
                <c:pt idx="201">
                  <c:v>35369</c:v>
                </c:pt>
                <c:pt idx="202">
                  <c:v>35399</c:v>
                </c:pt>
                <c:pt idx="203">
                  <c:v>35430</c:v>
                </c:pt>
                <c:pt idx="204">
                  <c:v>35461</c:v>
                </c:pt>
                <c:pt idx="205">
                  <c:v>35489</c:v>
                </c:pt>
                <c:pt idx="206">
                  <c:v>35520</c:v>
                </c:pt>
                <c:pt idx="207">
                  <c:v>35550</c:v>
                </c:pt>
                <c:pt idx="208">
                  <c:v>35581</c:v>
                </c:pt>
                <c:pt idx="209">
                  <c:v>35611</c:v>
                </c:pt>
                <c:pt idx="210">
                  <c:v>35642</c:v>
                </c:pt>
                <c:pt idx="211">
                  <c:v>35673</c:v>
                </c:pt>
                <c:pt idx="212">
                  <c:v>35703</c:v>
                </c:pt>
                <c:pt idx="213">
                  <c:v>35734</c:v>
                </c:pt>
                <c:pt idx="214">
                  <c:v>35764</c:v>
                </c:pt>
                <c:pt idx="215">
                  <c:v>35795</c:v>
                </c:pt>
                <c:pt idx="216">
                  <c:v>35826</c:v>
                </c:pt>
                <c:pt idx="217">
                  <c:v>35854</c:v>
                </c:pt>
                <c:pt idx="218">
                  <c:v>35885</c:v>
                </c:pt>
                <c:pt idx="219">
                  <c:v>35915</c:v>
                </c:pt>
                <c:pt idx="220">
                  <c:v>35946</c:v>
                </c:pt>
                <c:pt idx="221">
                  <c:v>35976</c:v>
                </c:pt>
                <c:pt idx="222">
                  <c:v>36007</c:v>
                </c:pt>
                <c:pt idx="223">
                  <c:v>36038</c:v>
                </c:pt>
                <c:pt idx="224">
                  <c:v>36068</c:v>
                </c:pt>
                <c:pt idx="225">
                  <c:v>36099</c:v>
                </c:pt>
                <c:pt idx="226">
                  <c:v>36129</c:v>
                </c:pt>
                <c:pt idx="227">
                  <c:v>36160</c:v>
                </c:pt>
                <c:pt idx="228">
                  <c:v>36191</c:v>
                </c:pt>
                <c:pt idx="229">
                  <c:v>36219</c:v>
                </c:pt>
                <c:pt idx="230">
                  <c:v>36250</c:v>
                </c:pt>
                <c:pt idx="231">
                  <c:v>36280</c:v>
                </c:pt>
                <c:pt idx="232">
                  <c:v>36311</c:v>
                </c:pt>
                <c:pt idx="233">
                  <c:v>36341</c:v>
                </c:pt>
                <c:pt idx="234">
                  <c:v>36372</c:v>
                </c:pt>
                <c:pt idx="235">
                  <c:v>36403</c:v>
                </c:pt>
                <c:pt idx="236">
                  <c:v>36433</c:v>
                </c:pt>
                <c:pt idx="237">
                  <c:v>36464</c:v>
                </c:pt>
                <c:pt idx="238">
                  <c:v>36494</c:v>
                </c:pt>
                <c:pt idx="239">
                  <c:v>36525</c:v>
                </c:pt>
                <c:pt idx="240">
                  <c:v>36556</c:v>
                </c:pt>
                <c:pt idx="241">
                  <c:v>36585</c:v>
                </c:pt>
                <c:pt idx="242">
                  <c:v>36616</c:v>
                </c:pt>
                <c:pt idx="243">
                  <c:v>36646</c:v>
                </c:pt>
                <c:pt idx="244">
                  <c:v>36677</c:v>
                </c:pt>
                <c:pt idx="245">
                  <c:v>36707</c:v>
                </c:pt>
                <c:pt idx="246">
                  <c:v>36738</c:v>
                </c:pt>
                <c:pt idx="247">
                  <c:v>36769</c:v>
                </c:pt>
                <c:pt idx="248">
                  <c:v>36799</c:v>
                </c:pt>
                <c:pt idx="249">
                  <c:v>36830</c:v>
                </c:pt>
                <c:pt idx="250">
                  <c:v>36860</c:v>
                </c:pt>
                <c:pt idx="251">
                  <c:v>36891</c:v>
                </c:pt>
                <c:pt idx="252">
                  <c:v>36922</c:v>
                </c:pt>
                <c:pt idx="253">
                  <c:v>36950</c:v>
                </c:pt>
                <c:pt idx="254">
                  <c:v>36981</c:v>
                </c:pt>
                <c:pt idx="255">
                  <c:v>37011</c:v>
                </c:pt>
                <c:pt idx="256">
                  <c:v>37042</c:v>
                </c:pt>
                <c:pt idx="257">
                  <c:v>37072</c:v>
                </c:pt>
                <c:pt idx="258">
                  <c:v>37103</c:v>
                </c:pt>
                <c:pt idx="259">
                  <c:v>37134</c:v>
                </c:pt>
                <c:pt idx="260">
                  <c:v>37164</c:v>
                </c:pt>
                <c:pt idx="261">
                  <c:v>37195</c:v>
                </c:pt>
                <c:pt idx="262">
                  <c:v>37225</c:v>
                </c:pt>
                <c:pt idx="263">
                  <c:v>37256</c:v>
                </c:pt>
                <c:pt idx="264">
                  <c:v>37287</c:v>
                </c:pt>
                <c:pt idx="265">
                  <c:v>37315</c:v>
                </c:pt>
                <c:pt idx="266">
                  <c:v>37346</c:v>
                </c:pt>
                <c:pt idx="267">
                  <c:v>37376</c:v>
                </c:pt>
                <c:pt idx="268">
                  <c:v>37407</c:v>
                </c:pt>
                <c:pt idx="269">
                  <c:v>37437</c:v>
                </c:pt>
                <c:pt idx="270">
                  <c:v>37468</c:v>
                </c:pt>
                <c:pt idx="271">
                  <c:v>37499</c:v>
                </c:pt>
                <c:pt idx="272">
                  <c:v>37529</c:v>
                </c:pt>
                <c:pt idx="273">
                  <c:v>37560</c:v>
                </c:pt>
                <c:pt idx="274">
                  <c:v>37590</c:v>
                </c:pt>
                <c:pt idx="275">
                  <c:v>37621</c:v>
                </c:pt>
                <c:pt idx="276">
                  <c:v>37652</c:v>
                </c:pt>
                <c:pt idx="277">
                  <c:v>37680</c:v>
                </c:pt>
                <c:pt idx="278">
                  <c:v>37711</c:v>
                </c:pt>
                <c:pt idx="279">
                  <c:v>37741</c:v>
                </c:pt>
                <c:pt idx="280">
                  <c:v>37772</c:v>
                </c:pt>
                <c:pt idx="281">
                  <c:v>37802</c:v>
                </c:pt>
                <c:pt idx="282">
                  <c:v>37833</c:v>
                </c:pt>
                <c:pt idx="283">
                  <c:v>37864</c:v>
                </c:pt>
                <c:pt idx="284">
                  <c:v>37894</c:v>
                </c:pt>
                <c:pt idx="285">
                  <c:v>37925</c:v>
                </c:pt>
                <c:pt idx="286">
                  <c:v>37955</c:v>
                </c:pt>
                <c:pt idx="287">
                  <c:v>37986</c:v>
                </c:pt>
                <c:pt idx="288">
                  <c:v>38017</c:v>
                </c:pt>
                <c:pt idx="289">
                  <c:v>38046</c:v>
                </c:pt>
                <c:pt idx="290">
                  <c:v>38077</c:v>
                </c:pt>
                <c:pt idx="291">
                  <c:v>38107</c:v>
                </c:pt>
                <c:pt idx="292">
                  <c:v>38138</c:v>
                </c:pt>
                <c:pt idx="293">
                  <c:v>38168</c:v>
                </c:pt>
                <c:pt idx="294">
                  <c:v>38199</c:v>
                </c:pt>
                <c:pt idx="295">
                  <c:v>38230</c:v>
                </c:pt>
                <c:pt idx="296">
                  <c:v>38260</c:v>
                </c:pt>
                <c:pt idx="297">
                  <c:v>38291</c:v>
                </c:pt>
                <c:pt idx="298">
                  <c:v>38321</c:v>
                </c:pt>
                <c:pt idx="299">
                  <c:v>38352</c:v>
                </c:pt>
                <c:pt idx="300">
                  <c:v>38383</c:v>
                </c:pt>
                <c:pt idx="301">
                  <c:v>38411</c:v>
                </c:pt>
                <c:pt idx="302">
                  <c:v>38442</c:v>
                </c:pt>
                <c:pt idx="303">
                  <c:v>38472</c:v>
                </c:pt>
                <c:pt idx="304">
                  <c:v>38503</c:v>
                </c:pt>
                <c:pt idx="305">
                  <c:v>38533</c:v>
                </c:pt>
                <c:pt idx="306">
                  <c:v>38564</c:v>
                </c:pt>
                <c:pt idx="307">
                  <c:v>38595</c:v>
                </c:pt>
                <c:pt idx="308">
                  <c:v>38625</c:v>
                </c:pt>
                <c:pt idx="309">
                  <c:v>38656</c:v>
                </c:pt>
                <c:pt idx="310">
                  <c:v>38686</c:v>
                </c:pt>
                <c:pt idx="311">
                  <c:v>38717</c:v>
                </c:pt>
                <c:pt idx="312">
                  <c:v>38748</c:v>
                </c:pt>
                <c:pt idx="313">
                  <c:v>38776</c:v>
                </c:pt>
                <c:pt idx="314">
                  <c:v>38807</c:v>
                </c:pt>
                <c:pt idx="315">
                  <c:v>38837</c:v>
                </c:pt>
                <c:pt idx="316">
                  <c:v>38868</c:v>
                </c:pt>
                <c:pt idx="317">
                  <c:v>38898</c:v>
                </c:pt>
                <c:pt idx="318">
                  <c:v>38929</c:v>
                </c:pt>
                <c:pt idx="319">
                  <c:v>38960</c:v>
                </c:pt>
                <c:pt idx="320">
                  <c:v>38990</c:v>
                </c:pt>
                <c:pt idx="321">
                  <c:v>39021</c:v>
                </c:pt>
                <c:pt idx="322">
                  <c:v>39051</c:v>
                </c:pt>
                <c:pt idx="323">
                  <c:v>39082</c:v>
                </c:pt>
                <c:pt idx="324">
                  <c:v>39113</c:v>
                </c:pt>
                <c:pt idx="325">
                  <c:v>39141</c:v>
                </c:pt>
                <c:pt idx="326">
                  <c:v>39172</c:v>
                </c:pt>
                <c:pt idx="327">
                  <c:v>39202</c:v>
                </c:pt>
                <c:pt idx="328">
                  <c:v>39233</c:v>
                </c:pt>
                <c:pt idx="329">
                  <c:v>39263</c:v>
                </c:pt>
                <c:pt idx="330">
                  <c:v>39294</c:v>
                </c:pt>
                <c:pt idx="331">
                  <c:v>39325</c:v>
                </c:pt>
                <c:pt idx="332">
                  <c:v>39355</c:v>
                </c:pt>
                <c:pt idx="333">
                  <c:v>39386</c:v>
                </c:pt>
                <c:pt idx="334">
                  <c:v>39416</c:v>
                </c:pt>
                <c:pt idx="335">
                  <c:v>39447</c:v>
                </c:pt>
                <c:pt idx="336">
                  <c:v>39478</c:v>
                </c:pt>
                <c:pt idx="337">
                  <c:v>39507</c:v>
                </c:pt>
                <c:pt idx="338">
                  <c:v>39538</c:v>
                </c:pt>
                <c:pt idx="339">
                  <c:v>39568</c:v>
                </c:pt>
                <c:pt idx="340">
                  <c:v>39599</c:v>
                </c:pt>
                <c:pt idx="341">
                  <c:v>39629</c:v>
                </c:pt>
                <c:pt idx="342">
                  <c:v>39660</c:v>
                </c:pt>
                <c:pt idx="343">
                  <c:v>39691</c:v>
                </c:pt>
                <c:pt idx="344">
                  <c:v>39721</c:v>
                </c:pt>
                <c:pt idx="345">
                  <c:v>39752</c:v>
                </c:pt>
                <c:pt idx="346">
                  <c:v>39782</c:v>
                </c:pt>
                <c:pt idx="347">
                  <c:v>39813</c:v>
                </c:pt>
                <c:pt idx="348">
                  <c:v>39844</c:v>
                </c:pt>
                <c:pt idx="349">
                  <c:v>39872</c:v>
                </c:pt>
                <c:pt idx="350">
                  <c:v>39903</c:v>
                </c:pt>
                <c:pt idx="351">
                  <c:v>39933</c:v>
                </c:pt>
                <c:pt idx="352">
                  <c:v>39964</c:v>
                </c:pt>
                <c:pt idx="353">
                  <c:v>39994</c:v>
                </c:pt>
                <c:pt idx="354">
                  <c:v>40025</c:v>
                </c:pt>
                <c:pt idx="355">
                  <c:v>40056</c:v>
                </c:pt>
                <c:pt idx="356">
                  <c:v>40086</c:v>
                </c:pt>
                <c:pt idx="357">
                  <c:v>40117</c:v>
                </c:pt>
                <c:pt idx="358">
                  <c:v>40147</c:v>
                </c:pt>
                <c:pt idx="359">
                  <c:v>40178</c:v>
                </c:pt>
                <c:pt idx="360">
                  <c:v>40209</c:v>
                </c:pt>
                <c:pt idx="361">
                  <c:v>40237</c:v>
                </c:pt>
                <c:pt idx="362">
                  <c:v>40268</c:v>
                </c:pt>
                <c:pt idx="363">
                  <c:v>40298</c:v>
                </c:pt>
                <c:pt idx="364">
                  <c:v>40329</c:v>
                </c:pt>
                <c:pt idx="365">
                  <c:v>40359</c:v>
                </c:pt>
                <c:pt idx="366">
                  <c:v>40390</c:v>
                </c:pt>
                <c:pt idx="367">
                  <c:v>40421</c:v>
                </c:pt>
                <c:pt idx="368">
                  <c:v>40451</c:v>
                </c:pt>
                <c:pt idx="369">
                  <c:v>40482</c:v>
                </c:pt>
                <c:pt idx="370">
                  <c:v>40512</c:v>
                </c:pt>
                <c:pt idx="371">
                  <c:v>40543</c:v>
                </c:pt>
                <c:pt idx="372">
                  <c:v>40574</c:v>
                </c:pt>
                <c:pt idx="373">
                  <c:v>40602</c:v>
                </c:pt>
                <c:pt idx="374">
                  <c:v>40633</c:v>
                </c:pt>
                <c:pt idx="375">
                  <c:v>40663</c:v>
                </c:pt>
                <c:pt idx="376">
                  <c:v>40694</c:v>
                </c:pt>
                <c:pt idx="377">
                  <c:v>40724</c:v>
                </c:pt>
                <c:pt idx="378">
                  <c:v>40755</c:v>
                </c:pt>
                <c:pt idx="379">
                  <c:v>40786</c:v>
                </c:pt>
                <c:pt idx="380">
                  <c:v>40816</c:v>
                </c:pt>
                <c:pt idx="381">
                  <c:v>40847</c:v>
                </c:pt>
                <c:pt idx="382">
                  <c:v>40877</c:v>
                </c:pt>
                <c:pt idx="383">
                  <c:v>40908</c:v>
                </c:pt>
                <c:pt idx="384">
                  <c:v>40939</c:v>
                </c:pt>
                <c:pt idx="385">
                  <c:v>40968</c:v>
                </c:pt>
                <c:pt idx="386">
                  <c:v>40999</c:v>
                </c:pt>
                <c:pt idx="387">
                  <c:v>41029</c:v>
                </c:pt>
                <c:pt idx="388">
                  <c:v>41060</c:v>
                </c:pt>
                <c:pt idx="389">
                  <c:v>41090</c:v>
                </c:pt>
                <c:pt idx="390">
                  <c:v>41121</c:v>
                </c:pt>
                <c:pt idx="391">
                  <c:v>41152</c:v>
                </c:pt>
                <c:pt idx="392">
                  <c:v>41182</c:v>
                </c:pt>
                <c:pt idx="393">
                  <c:v>41213</c:v>
                </c:pt>
                <c:pt idx="394">
                  <c:v>41243</c:v>
                </c:pt>
                <c:pt idx="395">
                  <c:v>41274</c:v>
                </c:pt>
                <c:pt idx="396">
                  <c:v>41305</c:v>
                </c:pt>
                <c:pt idx="397">
                  <c:v>41333</c:v>
                </c:pt>
                <c:pt idx="398">
                  <c:v>41364</c:v>
                </c:pt>
                <c:pt idx="399">
                  <c:v>41394</c:v>
                </c:pt>
                <c:pt idx="400">
                  <c:v>41425</c:v>
                </c:pt>
                <c:pt idx="401">
                  <c:v>41455</c:v>
                </c:pt>
                <c:pt idx="402">
                  <c:v>41486</c:v>
                </c:pt>
                <c:pt idx="403">
                  <c:v>41517</c:v>
                </c:pt>
                <c:pt idx="404">
                  <c:v>41547</c:v>
                </c:pt>
                <c:pt idx="405">
                  <c:v>41578</c:v>
                </c:pt>
                <c:pt idx="406">
                  <c:v>41608</c:v>
                </c:pt>
                <c:pt idx="407">
                  <c:v>41639</c:v>
                </c:pt>
                <c:pt idx="408">
                  <c:v>41670</c:v>
                </c:pt>
                <c:pt idx="409">
                  <c:v>41698</c:v>
                </c:pt>
                <c:pt idx="410">
                  <c:v>41729</c:v>
                </c:pt>
                <c:pt idx="411">
                  <c:v>41759</c:v>
                </c:pt>
                <c:pt idx="412">
                  <c:v>41790</c:v>
                </c:pt>
                <c:pt idx="413">
                  <c:v>41820</c:v>
                </c:pt>
                <c:pt idx="414">
                  <c:v>41851</c:v>
                </c:pt>
                <c:pt idx="415">
                  <c:v>41882</c:v>
                </c:pt>
                <c:pt idx="416">
                  <c:v>41912</c:v>
                </c:pt>
                <c:pt idx="417">
                  <c:v>41943</c:v>
                </c:pt>
                <c:pt idx="418">
                  <c:v>41973</c:v>
                </c:pt>
                <c:pt idx="419">
                  <c:v>42004</c:v>
                </c:pt>
                <c:pt idx="420">
                  <c:v>42035</c:v>
                </c:pt>
                <c:pt idx="421">
                  <c:v>42063</c:v>
                </c:pt>
                <c:pt idx="422">
                  <c:v>42094</c:v>
                </c:pt>
                <c:pt idx="423">
                  <c:v>42124</c:v>
                </c:pt>
                <c:pt idx="424">
                  <c:v>42155</c:v>
                </c:pt>
                <c:pt idx="425">
                  <c:v>42185</c:v>
                </c:pt>
                <c:pt idx="426">
                  <c:v>42216</c:v>
                </c:pt>
                <c:pt idx="427">
                  <c:v>42247</c:v>
                </c:pt>
                <c:pt idx="428">
                  <c:v>42277</c:v>
                </c:pt>
                <c:pt idx="429">
                  <c:v>42308</c:v>
                </c:pt>
                <c:pt idx="430">
                  <c:v>42338</c:v>
                </c:pt>
                <c:pt idx="431">
                  <c:v>42369</c:v>
                </c:pt>
                <c:pt idx="432">
                  <c:v>42400</c:v>
                </c:pt>
                <c:pt idx="433">
                  <c:v>42429</c:v>
                </c:pt>
                <c:pt idx="434">
                  <c:v>42460</c:v>
                </c:pt>
                <c:pt idx="435">
                  <c:v>42490</c:v>
                </c:pt>
                <c:pt idx="436">
                  <c:v>42521</c:v>
                </c:pt>
                <c:pt idx="437">
                  <c:v>42551</c:v>
                </c:pt>
                <c:pt idx="438">
                  <c:v>42582</c:v>
                </c:pt>
                <c:pt idx="439">
                  <c:v>42613</c:v>
                </c:pt>
                <c:pt idx="440">
                  <c:v>42643</c:v>
                </c:pt>
                <c:pt idx="441">
                  <c:v>42674</c:v>
                </c:pt>
                <c:pt idx="442">
                  <c:v>42704</c:v>
                </c:pt>
                <c:pt idx="443">
                  <c:v>42735</c:v>
                </c:pt>
                <c:pt idx="444">
                  <c:v>42766</c:v>
                </c:pt>
                <c:pt idx="445">
                  <c:v>42794</c:v>
                </c:pt>
                <c:pt idx="446">
                  <c:v>42825</c:v>
                </c:pt>
                <c:pt idx="447">
                  <c:v>42855</c:v>
                </c:pt>
                <c:pt idx="448">
                  <c:v>42886</c:v>
                </c:pt>
                <c:pt idx="449">
                  <c:v>42916</c:v>
                </c:pt>
                <c:pt idx="450">
                  <c:v>42947</c:v>
                </c:pt>
                <c:pt idx="451">
                  <c:v>42978</c:v>
                </c:pt>
                <c:pt idx="452">
                  <c:v>43008</c:v>
                </c:pt>
                <c:pt idx="453">
                  <c:v>43039</c:v>
                </c:pt>
                <c:pt idx="454">
                  <c:v>43069</c:v>
                </c:pt>
                <c:pt idx="455">
                  <c:v>43100</c:v>
                </c:pt>
                <c:pt idx="456">
                  <c:v>43131</c:v>
                </c:pt>
                <c:pt idx="457">
                  <c:v>43159</c:v>
                </c:pt>
                <c:pt idx="458">
                  <c:v>43190</c:v>
                </c:pt>
                <c:pt idx="459">
                  <c:v>43220</c:v>
                </c:pt>
                <c:pt idx="460">
                  <c:v>43251</c:v>
                </c:pt>
                <c:pt idx="461">
                  <c:v>43281</c:v>
                </c:pt>
                <c:pt idx="462">
                  <c:v>43312</c:v>
                </c:pt>
                <c:pt idx="463">
                  <c:v>43343</c:v>
                </c:pt>
                <c:pt idx="464">
                  <c:v>43373</c:v>
                </c:pt>
                <c:pt idx="465">
                  <c:v>43404</c:v>
                </c:pt>
                <c:pt idx="466">
                  <c:v>43434</c:v>
                </c:pt>
                <c:pt idx="467">
                  <c:v>43465</c:v>
                </c:pt>
              </c:numCache>
            </c:numRef>
          </c:cat>
          <c:val>
            <c:numRef>
              <c:f>Sheet1!$C$12:$C$479</c:f>
              <c:numCache>
                <c:formatCode>0.0</c:formatCode>
                <c:ptCount val="468"/>
                <c:pt idx="0">
                  <c:v>64</c:v>
                </c:pt>
                <c:pt idx="1">
                  <c:v>64</c:v>
                </c:pt>
                <c:pt idx="2">
                  <c:v>63.7</c:v>
                </c:pt>
                <c:pt idx="3">
                  <c:v>63.8</c:v>
                </c:pt>
                <c:pt idx="4">
                  <c:v>63.9</c:v>
                </c:pt>
                <c:pt idx="5">
                  <c:v>63.7</c:v>
                </c:pt>
                <c:pt idx="6">
                  <c:v>63.8</c:v>
                </c:pt>
                <c:pt idx="7">
                  <c:v>63.7</c:v>
                </c:pt>
                <c:pt idx="8">
                  <c:v>63.6</c:v>
                </c:pt>
                <c:pt idx="9">
                  <c:v>63.7</c:v>
                </c:pt>
                <c:pt idx="10">
                  <c:v>63.8</c:v>
                </c:pt>
                <c:pt idx="11">
                  <c:v>63.6</c:v>
                </c:pt>
                <c:pt idx="12">
                  <c:v>63.9</c:v>
                </c:pt>
                <c:pt idx="13">
                  <c:v>63.9</c:v>
                </c:pt>
                <c:pt idx="14">
                  <c:v>64.099999999999994</c:v>
                </c:pt>
                <c:pt idx="15">
                  <c:v>64.2</c:v>
                </c:pt>
                <c:pt idx="16">
                  <c:v>64.3</c:v>
                </c:pt>
                <c:pt idx="17">
                  <c:v>63.7</c:v>
                </c:pt>
                <c:pt idx="18">
                  <c:v>63.8</c:v>
                </c:pt>
                <c:pt idx="19">
                  <c:v>63.8</c:v>
                </c:pt>
                <c:pt idx="20">
                  <c:v>63.5</c:v>
                </c:pt>
                <c:pt idx="21">
                  <c:v>63.8</c:v>
                </c:pt>
                <c:pt idx="22">
                  <c:v>63.9</c:v>
                </c:pt>
                <c:pt idx="23">
                  <c:v>63.6</c:v>
                </c:pt>
                <c:pt idx="24">
                  <c:v>63.7</c:v>
                </c:pt>
                <c:pt idx="25">
                  <c:v>63.8</c:v>
                </c:pt>
                <c:pt idx="26">
                  <c:v>63.8</c:v>
                </c:pt>
                <c:pt idx="27">
                  <c:v>63.9</c:v>
                </c:pt>
                <c:pt idx="28">
                  <c:v>64.2</c:v>
                </c:pt>
                <c:pt idx="29">
                  <c:v>63.9</c:v>
                </c:pt>
                <c:pt idx="30">
                  <c:v>64</c:v>
                </c:pt>
                <c:pt idx="31">
                  <c:v>64.099999999999994</c:v>
                </c:pt>
                <c:pt idx="32">
                  <c:v>64.099999999999994</c:v>
                </c:pt>
                <c:pt idx="33">
                  <c:v>64.099999999999994</c:v>
                </c:pt>
                <c:pt idx="34">
                  <c:v>64.2</c:v>
                </c:pt>
                <c:pt idx="35">
                  <c:v>64.099999999999994</c:v>
                </c:pt>
                <c:pt idx="36">
                  <c:v>63.9</c:v>
                </c:pt>
                <c:pt idx="37">
                  <c:v>63.8</c:v>
                </c:pt>
                <c:pt idx="38">
                  <c:v>63.7</c:v>
                </c:pt>
                <c:pt idx="39">
                  <c:v>63.8</c:v>
                </c:pt>
                <c:pt idx="40">
                  <c:v>63.7</c:v>
                </c:pt>
                <c:pt idx="41">
                  <c:v>64.3</c:v>
                </c:pt>
                <c:pt idx="42">
                  <c:v>64.099999999999994</c:v>
                </c:pt>
                <c:pt idx="43">
                  <c:v>64.3</c:v>
                </c:pt>
                <c:pt idx="44">
                  <c:v>64.3</c:v>
                </c:pt>
                <c:pt idx="45">
                  <c:v>64</c:v>
                </c:pt>
                <c:pt idx="46">
                  <c:v>64.099999999999994</c:v>
                </c:pt>
                <c:pt idx="47">
                  <c:v>64.099999999999994</c:v>
                </c:pt>
                <c:pt idx="48">
                  <c:v>63.9</c:v>
                </c:pt>
                <c:pt idx="49">
                  <c:v>64.099999999999994</c:v>
                </c:pt>
                <c:pt idx="50">
                  <c:v>64.099999999999994</c:v>
                </c:pt>
                <c:pt idx="51">
                  <c:v>64.3</c:v>
                </c:pt>
                <c:pt idx="52">
                  <c:v>64.5</c:v>
                </c:pt>
                <c:pt idx="53">
                  <c:v>64.599999999999994</c:v>
                </c:pt>
                <c:pt idx="54">
                  <c:v>64.599999999999994</c:v>
                </c:pt>
                <c:pt idx="55">
                  <c:v>64.400000000000006</c:v>
                </c:pt>
                <c:pt idx="56">
                  <c:v>64.400000000000006</c:v>
                </c:pt>
                <c:pt idx="57">
                  <c:v>64.400000000000006</c:v>
                </c:pt>
                <c:pt idx="58">
                  <c:v>64.5</c:v>
                </c:pt>
                <c:pt idx="59">
                  <c:v>64.599999999999994</c:v>
                </c:pt>
                <c:pt idx="60">
                  <c:v>64.7</c:v>
                </c:pt>
                <c:pt idx="61">
                  <c:v>64.7</c:v>
                </c:pt>
                <c:pt idx="62">
                  <c:v>64.900000000000006</c:v>
                </c:pt>
                <c:pt idx="63">
                  <c:v>64.900000000000006</c:v>
                </c:pt>
                <c:pt idx="64">
                  <c:v>64.8</c:v>
                </c:pt>
                <c:pt idx="65">
                  <c:v>64.599999999999994</c:v>
                </c:pt>
                <c:pt idx="66">
                  <c:v>64.7</c:v>
                </c:pt>
                <c:pt idx="67">
                  <c:v>64.599999999999994</c:v>
                </c:pt>
                <c:pt idx="68">
                  <c:v>64.900000000000006</c:v>
                </c:pt>
                <c:pt idx="69">
                  <c:v>65</c:v>
                </c:pt>
                <c:pt idx="70">
                  <c:v>64.900000000000006</c:v>
                </c:pt>
                <c:pt idx="71">
                  <c:v>65</c:v>
                </c:pt>
                <c:pt idx="72">
                  <c:v>64.900000000000006</c:v>
                </c:pt>
                <c:pt idx="73">
                  <c:v>65</c:v>
                </c:pt>
                <c:pt idx="74">
                  <c:v>65.099999999999994</c:v>
                </c:pt>
                <c:pt idx="75">
                  <c:v>65.099999999999994</c:v>
                </c:pt>
                <c:pt idx="76">
                  <c:v>65.2</c:v>
                </c:pt>
                <c:pt idx="77">
                  <c:v>65.400000000000006</c:v>
                </c:pt>
                <c:pt idx="78">
                  <c:v>65.400000000000006</c:v>
                </c:pt>
                <c:pt idx="79">
                  <c:v>65.3</c:v>
                </c:pt>
                <c:pt idx="80">
                  <c:v>65.400000000000006</c:v>
                </c:pt>
                <c:pt idx="81">
                  <c:v>65.400000000000006</c:v>
                </c:pt>
                <c:pt idx="82">
                  <c:v>65.400000000000006</c:v>
                </c:pt>
                <c:pt idx="83">
                  <c:v>65.3</c:v>
                </c:pt>
                <c:pt idx="84">
                  <c:v>65.400000000000006</c:v>
                </c:pt>
                <c:pt idx="85">
                  <c:v>65.5</c:v>
                </c:pt>
                <c:pt idx="86">
                  <c:v>65.5</c:v>
                </c:pt>
                <c:pt idx="87">
                  <c:v>65.400000000000006</c:v>
                </c:pt>
                <c:pt idx="88">
                  <c:v>65.7</c:v>
                </c:pt>
                <c:pt idx="89">
                  <c:v>65.5</c:v>
                </c:pt>
                <c:pt idx="90">
                  <c:v>65.599999999999994</c:v>
                </c:pt>
                <c:pt idx="91">
                  <c:v>65.7</c:v>
                </c:pt>
                <c:pt idx="92">
                  <c:v>65.5</c:v>
                </c:pt>
                <c:pt idx="93">
                  <c:v>65.7</c:v>
                </c:pt>
                <c:pt idx="94">
                  <c:v>65.7</c:v>
                </c:pt>
                <c:pt idx="95">
                  <c:v>65.7</c:v>
                </c:pt>
                <c:pt idx="96">
                  <c:v>65.8</c:v>
                </c:pt>
                <c:pt idx="97">
                  <c:v>65.900000000000006</c:v>
                </c:pt>
                <c:pt idx="98">
                  <c:v>65.7</c:v>
                </c:pt>
                <c:pt idx="99">
                  <c:v>65.8</c:v>
                </c:pt>
                <c:pt idx="100">
                  <c:v>65.7</c:v>
                </c:pt>
                <c:pt idx="101">
                  <c:v>65.8</c:v>
                </c:pt>
                <c:pt idx="102">
                  <c:v>65.900000000000006</c:v>
                </c:pt>
                <c:pt idx="103">
                  <c:v>66.099999999999994</c:v>
                </c:pt>
                <c:pt idx="104">
                  <c:v>65.900000000000006</c:v>
                </c:pt>
                <c:pt idx="105">
                  <c:v>66</c:v>
                </c:pt>
                <c:pt idx="106">
                  <c:v>66.2</c:v>
                </c:pt>
                <c:pt idx="107">
                  <c:v>66.099999999999994</c:v>
                </c:pt>
                <c:pt idx="108">
                  <c:v>66.5</c:v>
                </c:pt>
                <c:pt idx="109">
                  <c:v>66.3</c:v>
                </c:pt>
                <c:pt idx="110">
                  <c:v>66.3</c:v>
                </c:pt>
                <c:pt idx="111">
                  <c:v>66.400000000000006</c:v>
                </c:pt>
                <c:pt idx="112">
                  <c:v>66.3</c:v>
                </c:pt>
                <c:pt idx="113">
                  <c:v>66.5</c:v>
                </c:pt>
                <c:pt idx="114">
                  <c:v>66.5</c:v>
                </c:pt>
                <c:pt idx="115">
                  <c:v>66.5</c:v>
                </c:pt>
                <c:pt idx="116">
                  <c:v>66.400000000000006</c:v>
                </c:pt>
                <c:pt idx="117">
                  <c:v>66.5</c:v>
                </c:pt>
                <c:pt idx="118">
                  <c:v>66.599999999999994</c:v>
                </c:pt>
                <c:pt idx="119">
                  <c:v>66.5</c:v>
                </c:pt>
                <c:pt idx="120">
                  <c:v>66.8</c:v>
                </c:pt>
                <c:pt idx="121">
                  <c:v>66.7</c:v>
                </c:pt>
                <c:pt idx="122">
                  <c:v>66.7</c:v>
                </c:pt>
                <c:pt idx="123">
                  <c:v>66.599999999999994</c:v>
                </c:pt>
                <c:pt idx="124">
                  <c:v>66.599999999999994</c:v>
                </c:pt>
                <c:pt idx="125">
                  <c:v>66.400000000000006</c:v>
                </c:pt>
                <c:pt idx="126">
                  <c:v>66.5</c:v>
                </c:pt>
                <c:pt idx="127">
                  <c:v>66.5</c:v>
                </c:pt>
                <c:pt idx="128">
                  <c:v>66.400000000000006</c:v>
                </c:pt>
                <c:pt idx="129">
                  <c:v>66.400000000000006</c:v>
                </c:pt>
                <c:pt idx="130">
                  <c:v>66.400000000000006</c:v>
                </c:pt>
                <c:pt idx="131">
                  <c:v>66.400000000000006</c:v>
                </c:pt>
                <c:pt idx="132">
                  <c:v>66.2</c:v>
                </c:pt>
                <c:pt idx="133">
                  <c:v>66.2</c:v>
                </c:pt>
                <c:pt idx="134">
                  <c:v>66.3</c:v>
                </c:pt>
                <c:pt idx="135">
                  <c:v>66.400000000000006</c:v>
                </c:pt>
                <c:pt idx="136">
                  <c:v>66.2</c:v>
                </c:pt>
                <c:pt idx="137">
                  <c:v>66.2</c:v>
                </c:pt>
                <c:pt idx="138">
                  <c:v>66.099999999999994</c:v>
                </c:pt>
                <c:pt idx="139">
                  <c:v>66</c:v>
                </c:pt>
                <c:pt idx="140">
                  <c:v>66.2</c:v>
                </c:pt>
                <c:pt idx="141">
                  <c:v>66.099999999999994</c:v>
                </c:pt>
                <c:pt idx="142">
                  <c:v>66.099999999999994</c:v>
                </c:pt>
                <c:pt idx="143">
                  <c:v>66</c:v>
                </c:pt>
                <c:pt idx="144">
                  <c:v>66.3</c:v>
                </c:pt>
                <c:pt idx="145">
                  <c:v>66.2</c:v>
                </c:pt>
                <c:pt idx="146">
                  <c:v>66.400000000000006</c:v>
                </c:pt>
                <c:pt idx="147">
                  <c:v>66.5</c:v>
                </c:pt>
                <c:pt idx="148">
                  <c:v>66.599999999999994</c:v>
                </c:pt>
                <c:pt idx="149">
                  <c:v>66.7</c:v>
                </c:pt>
                <c:pt idx="150">
                  <c:v>66.7</c:v>
                </c:pt>
                <c:pt idx="151">
                  <c:v>66.599999999999994</c:v>
                </c:pt>
                <c:pt idx="152">
                  <c:v>66.5</c:v>
                </c:pt>
                <c:pt idx="153">
                  <c:v>66.2</c:v>
                </c:pt>
                <c:pt idx="154">
                  <c:v>66.3</c:v>
                </c:pt>
                <c:pt idx="155">
                  <c:v>66.3</c:v>
                </c:pt>
                <c:pt idx="156">
                  <c:v>66.2</c:v>
                </c:pt>
                <c:pt idx="157">
                  <c:v>66.2</c:v>
                </c:pt>
                <c:pt idx="158">
                  <c:v>66.2</c:v>
                </c:pt>
                <c:pt idx="159">
                  <c:v>66.099999999999994</c:v>
                </c:pt>
                <c:pt idx="160">
                  <c:v>66.400000000000006</c:v>
                </c:pt>
                <c:pt idx="161">
                  <c:v>66.5</c:v>
                </c:pt>
                <c:pt idx="162">
                  <c:v>66.400000000000006</c:v>
                </c:pt>
                <c:pt idx="163">
                  <c:v>66.400000000000006</c:v>
                </c:pt>
                <c:pt idx="164">
                  <c:v>66.2</c:v>
                </c:pt>
                <c:pt idx="165">
                  <c:v>66.3</c:v>
                </c:pt>
                <c:pt idx="166">
                  <c:v>66.3</c:v>
                </c:pt>
                <c:pt idx="167">
                  <c:v>66.400000000000006</c:v>
                </c:pt>
                <c:pt idx="168">
                  <c:v>66.599999999999994</c:v>
                </c:pt>
                <c:pt idx="169">
                  <c:v>66.599999999999994</c:v>
                </c:pt>
                <c:pt idx="170">
                  <c:v>66.5</c:v>
                </c:pt>
                <c:pt idx="171">
                  <c:v>66.5</c:v>
                </c:pt>
                <c:pt idx="172">
                  <c:v>66.599999999999994</c:v>
                </c:pt>
                <c:pt idx="173">
                  <c:v>66.400000000000006</c:v>
                </c:pt>
                <c:pt idx="174">
                  <c:v>66.400000000000006</c:v>
                </c:pt>
                <c:pt idx="175">
                  <c:v>66.599999999999994</c:v>
                </c:pt>
                <c:pt idx="176">
                  <c:v>66.599999999999994</c:v>
                </c:pt>
                <c:pt idx="177">
                  <c:v>66.7</c:v>
                </c:pt>
                <c:pt idx="178">
                  <c:v>66.7</c:v>
                </c:pt>
                <c:pt idx="179">
                  <c:v>66.7</c:v>
                </c:pt>
                <c:pt idx="180">
                  <c:v>66.8</c:v>
                </c:pt>
                <c:pt idx="181">
                  <c:v>66.8</c:v>
                </c:pt>
                <c:pt idx="182">
                  <c:v>66.7</c:v>
                </c:pt>
                <c:pt idx="183">
                  <c:v>66.900000000000006</c:v>
                </c:pt>
                <c:pt idx="184">
                  <c:v>66.5</c:v>
                </c:pt>
                <c:pt idx="185">
                  <c:v>66.5</c:v>
                </c:pt>
                <c:pt idx="186">
                  <c:v>66.599999999999994</c:v>
                </c:pt>
                <c:pt idx="187">
                  <c:v>66.599999999999994</c:v>
                </c:pt>
                <c:pt idx="188">
                  <c:v>66.599999999999994</c:v>
                </c:pt>
                <c:pt idx="189">
                  <c:v>66.599999999999994</c:v>
                </c:pt>
                <c:pt idx="190">
                  <c:v>66.5</c:v>
                </c:pt>
                <c:pt idx="191">
                  <c:v>66.400000000000006</c:v>
                </c:pt>
                <c:pt idx="192">
                  <c:v>66.400000000000006</c:v>
                </c:pt>
                <c:pt idx="193">
                  <c:v>66.599999999999994</c:v>
                </c:pt>
                <c:pt idx="194">
                  <c:v>66.599999999999994</c:v>
                </c:pt>
                <c:pt idx="195">
                  <c:v>66.7</c:v>
                </c:pt>
                <c:pt idx="196">
                  <c:v>66.7</c:v>
                </c:pt>
                <c:pt idx="197">
                  <c:v>66.7</c:v>
                </c:pt>
                <c:pt idx="198">
                  <c:v>66.900000000000006</c:v>
                </c:pt>
                <c:pt idx="199">
                  <c:v>66.7</c:v>
                </c:pt>
                <c:pt idx="200">
                  <c:v>66.900000000000006</c:v>
                </c:pt>
                <c:pt idx="201">
                  <c:v>67</c:v>
                </c:pt>
                <c:pt idx="202">
                  <c:v>67</c:v>
                </c:pt>
                <c:pt idx="203">
                  <c:v>67</c:v>
                </c:pt>
                <c:pt idx="204">
                  <c:v>67</c:v>
                </c:pt>
                <c:pt idx="205">
                  <c:v>66.900000000000006</c:v>
                </c:pt>
                <c:pt idx="206">
                  <c:v>67.099999999999994</c:v>
                </c:pt>
                <c:pt idx="207">
                  <c:v>67.099999999999994</c:v>
                </c:pt>
                <c:pt idx="208">
                  <c:v>67.099999999999994</c:v>
                </c:pt>
                <c:pt idx="209">
                  <c:v>67.099999999999994</c:v>
                </c:pt>
                <c:pt idx="210">
                  <c:v>67.2</c:v>
                </c:pt>
                <c:pt idx="211">
                  <c:v>67.2</c:v>
                </c:pt>
                <c:pt idx="212">
                  <c:v>67.099999999999994</c:v>
                </c:pt>
                <c:pt idx="213">
                  <c:v>67.099999999999994</c:v>
                </c:pt>
                <c:pt idx="214">
                  <c:v>67.2</c:v>
                </c:pt>
                <c:pt idx="215">
                  <c:v>67.2</c:v>
                </c:pt>
                <c:pt idx="216">
                  <c:v>67.099999999999994</c:v>
                </c:pt>
                <c:pt idx="217">
                  <c:v>67.099999999999994</c:v>
                </c:pt>
                <c:pt idx="218">
                  <c:v>67.099999999999994</c:v>
                </c:pt>
                <c:pt idx="219">
                  <c:v>67</c:v>
                </c:pt>
                <c:pt idx="220">
                  <c:v>67</c:v>
                </c:pt>
                <c:pt idx="221">
                  <c:v>67</c:v>
                </c:pt>
                <c:pt idx="222">
                  <c:v>67</c:v>
                </c:pt>
                <c:pt idx="223">
                  <c:v>67</c:v>
                </c:pt>
                <c:pt idx="224">
                  <c:v>67.2</c:v>
                </c:pt>
                <c:pt idx="225">
                  <c:v>67.2</c:v>
                </c:pt>
                <c:pt idx="226">
                  <c:v>67.099999999999994</c:v>
                </c:pt>
                <c:pt idx="227">
                  <c:v>67.2</c:v>
                </c:pt>
                <c:pt idx="228">
                  <c:v>67.2</c:v>
                </c:pt>
                <c:pt idx="229">
                  <c:v>67.2</c:v>
                </c:pt>
                <c:pt idx="230">
                  <c:v>67</c:v>
                </c:pt>
                <c:pt idx="231">
                  <c:v>67.099999999999994</c:v>
                </c:pt>
                <c:pt idx="232">
                  <c:v>67.099999999999994</c:v>
                </c:pt>
                <c:pt idx="233">
                  <c:v>67.099999999999994</c:v>
                </c:pt>
                <c:pt idx="234">
                  <c:v>67.099999999999994</c:v>
                </c:pt>
                <c:pt idx="235">
                  <c:v>67</c:v>
                </c:pt>
                <c:pt idx="236">
                  <c:v>67</c:v>
                </c:pt>
                <c:pt idx="237">
                  <c:v>67</c:v>
                </c:pt>
                <c:pt idx="238">
                  <c:v>67.099999999999994</c:v>
                </c:pt>
                <c:pt idx="239">
                  <c:v>67.099999999999994</c:v>
                </c:pt>
                <c:pt idx="240">
                  <c:v>67.3</c:v>
                </c:pt>
                <c:pt idx="241">
                  <c:v>67.3</c:v>
                </c:pt>
                <c:pt idx="242">
                  <c:v>67.3</c:v>
                </c:pt>
                <c:pt idx="243">
                  <c:v>67.3</c:v>
                </c:pt>
                <c:pt idx="244">
                  <c:v>67.099999999999994</c:v>
                </c:pt>
                <c:pt idx="245">
                  <c:v>67.099999999999994</c:v>
                </c:pt>
                <c:pt idx="246">
                  <c:v>66.900000000000006</c:v>
                </c:pt>
                <c:pt idx="247">
                  <c:v>66.900000000000006</c:v>
                </c:pt>
                <c:pt idx="248">
                  <c:v>66.900000000000006</c:v>
                </c:pt>
                <c:pt idx="249">
                  <c:v>66.8</c:v>
                </c:pt>
                <c:pt idx="250">
                  <c:v>66.900000000000006</c:v>
                </c:pt>
                <c:pt idx="251">
                  <c:v>67</c:v>
                </c:pt>
                <c:pt idx="252">
                  <c:v>67.2</c:v>
                </c:pt>
                <c:pt idx="253">
                  <c:v>67.099999999999994</c:v>
                </c:pt>
                <c:pt idx="254">
                  <c:v>67.2</c:v>
                </c:pt>
                <c:pt idx="255">
                  <c:v>66.900000000000006</c:v>
                </c:pt>
                <c:pt idx="256">
                  <c:v>66.7</c:v>
                </c:pt>
                <c:pt idx="257">
                  <c:v>66.7</c:v>
                </c:pt>
                <c:pt idx="258">
                  <c:v>66.8</c:v>
                </c:pt>
                <c:pt idx="259">
                  <c:v>66.5</c:v>
                </c:pt>
                <c:pt idx="260">
                  <c:v>66.8</c:v>
                </c:pt>
                <c:pt idx="261">
                  <c:v>66.7</c:v>
                </c:pt>
                <c:pt idx="262">
                  <c:v>66.7</c:v>
                </c:pt>
                <c:pt idx="263">
                  <c:v>66.7</c:v>
                </c:pt>
                <c:pt idx="264">
                  <c:v>66.5</c:v>
                </c:pt>
                <c:pt idx="265">
                  <c:v>66.8</c:v>
                </c:pt>
                <c:pt idx="266">
                  <c:v>66.599999999999994</c:v>
                </c:pt>
                <c:pt idx="267">
                  <c:v>66.7</c:v>
                </c:pt>
                <c:pt idx="268">
                  <c:v>66.7</c:v>
                </c:pt>
                <c:pt idx="269">
                  <c:v>66.599999999999994</c:v>
                </c:pt>
                <c:pt idx="270">
                  <c:v>66.5</c:v>
                </c:pt>
                <c:pt idx="271">
                  <c:v>66.599999999999994</c:v>
                </c:pt>
                <c:pt idx="272">
                  <c:v>66.7</c:v>
                </c:pt>
                <c:pt idx="273">
                  <c:v>66.599999999999994</c:v>
                </c:pt>
                <c:pt idx="274">
                  <c:v>66.400000000000006</c:v>
                </c:pt>
                <c:pt idx="275">
                  <c:v>66.3</c:v>
                </c:pt>
                <c:pt idx="276">
                  <c:v>66.400000000000006</c:v>
                </c:pt>
                <c:pt idx="277">
                  <c:v>66.400000000000006</c:v>
                </c:pt>
                <c:pt idx="278">
                  <c:v>66.3</c:v>
                </c:pt>
                <c:pt idx="279">
                  <c:v>66.400000000000006</c:v>
                </c:pt>
                <c:pt idx="280">
                  <c:v>66.400000000000006</c:v>
                </c:pt>
                <c:pt idx="281">
                  <c:v>66.5</c:v>
                </c:pt>
                <c:pt idx="282">
                  <c:v>66.2</c:v>
                </c:pt>
                <c:pt idx="283">
                  <c:v>66.099999999999994</c:v>
                </c:pt>
                <c:pt idx="284">
                  <c:v>66.099999999999994</c:v>
                </c:pt>
                <c:pt idx="285">
                  <c:v>66.099999999999994</c:v>
                </c:pt>
                <c:pt idx="286">
                  <c:v>66.099999999999994</c:v>
                </c:pt>
                <c:pt idx="287">
                  <c:v>65.900000000000006</c:v>
                </c:pt>
                <c:pt idx="288">
                  <c:v>66.099999999999994</c:v>
                </c:pt>
                <c:pt idx="289">
                  <c:v>66</c:v>
                </c:pt>
                <c:pt idx="290">
                  <c:v>66</c:v>
                </c:pt>
                <c:pt idx="291">
                  <c:v>65.900000000000006</c:v>
                </c:pt>
                <c:pt idx="292">
                  <c:v>66</c:v>
                </c:pt>
                <c:pt idx="293">
                  <c:v>66.099999999999994</c:v>
                </c:pt>
                <c:pt idx="294">
                  <c:v>66.099999999999994</c:v>
                </c:pt>
                <c:pt idx="295">
                  <c:v>66</c:v>
                </c:pt>
                <c:pt idx="296">
                  <c:v>65.8</c:v>
                </c:pt>
                <c:pt idx="297">
                  <c:v>65.900000000000006</c:v>
                </c:pt>
                <c:pt idx="298">
                  <c:v>66</c:v>
                </c:pt>
                <c:pt idx="299">
                  <c:v>65.900000000000006</c:v>
                </c:pt>
                <c:pt idx="300">
                  <c:v>65.8</c:v>
                </c:pt>
                <c:pt idx="301">
                  <c:v>65.900000000000006</c:v>
                </c:pt>
                <c:pt idx="302">
                  <c:v>65.900000000000006</c:v>
                </c:pt>
                <c:pt idx="303">
                  <c:v>66.099999999999994</c:v>
                </c:pt>
                <c:pt idx="304">
                  <c:v>66.099999999999994</c:v>
                </c:pt>
                <c:pt idx="305">
                  <c:v>66.099999999999994</c:v>
                </c:pt>
                <c:pt idx="306">
                  <c:v>66.099999999999994</c:v>
                </c:pt>
                <c:pt idx="307">
                  <c:v>66.2</c:v>
                </c:pt>
                <c:pt idx="308">
                  <c:v>66.099999999999994</c:v>
                </c:pt>
                <c:pt idx="309">
                  <c:v>66.099999999999994</c:v>
                </c:pt>
                <c:pt idx="310">
                  <c:v>66</c:v>
                </c:pt>
                <c:pt idx="311">
                  <c:v>66</c:v>
                </c:pt>
                <c:pt idx="312">
                  <c:v>66</c:v>
                </c:pt>
                <c:pt idx="313">
                  <c:v>66.099999999999994</c:v>
                </c:pt>
                <c:pt idx="314">
                  <c:v>66.2</c:v>
                </c:pt>
                <c:pt idx="315">
                  <c:v>66.099999999999994</c:v>
                </c:pt>
                <c:pt idx="316">
                  <c:v>66.099999999999994</c:v>
                </c:pt>
                <c:pt idx="317">
                  <c:v>66.2</c:v>
                </c:pt>
                <c:pt idx="318">
                  <c:v>66.099999999999994</c:v>
                </c:pt>
                <c:pt idx="319">
                  <c:v>66.2</c:v>
                </c:pt>
                <c:pt idx="320">
                  <c:v>66.099999999999994</c:v>
                </c:pt>
                <c:pt idx="321">
                  <c:v>66.2</c:v>
                </c:pt>
                <c:pt idx="322">
                  <c:v>66.3</c:v>
                </c:pt>
                <c:pt idx="323">
                  <c:v>66.400000000000006</c:v>
                </c:pt>
                <c:pt idx="324">
                  <c:v>66.400000000000006</c:v>
                </c:pt>
                <c:pt idx="325">
                  <c:v>66.3</c:v>
                </c:pt>
                <c:pt idx="326">
                  <c:v>66.2</c:v>
                </c:pt>
                <c:pt idx="327">
                  <c:v>65.900000000000006</c:v>
                </c:pt>
                <c:pt idx="328">
                  <c:v>66</c:v>
                </c:pt>
                <c:pt idx="329">
                  <c:v>66</c:v>
                </c:pt>
                <c:pt idx="330">
                  <c:v>66</c:v>
                </c:pt>
                <c:pt idx="331">
                  <c:v>65.8</c:v>
                </c:pt>
                <c:pt idx="332">
                  <c:v>66</c:v>
                </c:pt>
                <c:pt idx="333">
                  <c:v>65.8</c:v>
                </c:pt>
                <c:pt idx="334">
                  <c:v>66</c:v>
                </c:pt>
                <c:pt idx="335">
                  <c:v>66</c:v>
                </c:pt>
                <c:pt idx="336">
                  <c:v>66.2</c:v>
                </c:pt>
                <c:pt idx="337">
                  <c:v>66</c:v>
                </c:pt>
                <c:pt idx="338">
                  <c:v>66.099999999999994</c:v>
                </c:pt>
                <c:pt idx="339">
                  <c:v>65.900000000000006</c:v>
                </c:pt>
                <c:pt idx="340">
                  <c:v>66.099999999999994</c:v>
                </c:pt>
                <c:pt idx="341">
                  <c:v>66.099999999999994</c:v>
                </c:pt>
                <c:pt idx="342">
                  <c:v>66.099999999999994</c:v>
                </c:pt>
                <c:pt idx="343">
                  <c:v>66.099999999999994</c:v>
                </c:pt>
                <c:pt idx="344">
                  <c:v>66</c:v>
                </c:pt>
                <c:pt idx="345">
                  <c:v>66</c:v>
                </c:pt>
                <c:pt idx="346">
                  <c:v>65.900000000000006</c:v>
                </c:pt>
                <c:pt idx="347">
                  <c:v>65.8</c:v>
                </c:pt>
                <c:pt idx="348">
                  <c:v>65.7</c:v>
                </c:pt>
                <c:pt idx="349">
                  <c:v>65.8</c:v>
                </c:pt>
                <c:pt idx="350">
                  <c:v>65.599999999999994</c:v>
                </c:pt>
                <c:pt idx="351">
                  <c:v>65.7</c:v>
                </c:pt>
                <c:pt idx="352">
                  <c:v>65.7</c:v>
                </c:pt>
                <c:pt idx="353">
                  <c:v>65.7</c:v>
                </c:pt>
                <c:pt idx="354">
                  <c:v>65.5</c:v>
                </c:pt>
                <c:pt idx="355">
                  <c:v>65.400000000000006</c:v>
                </c:pt>
                <c:pt idx="356">
                  <c:v>65.099999999999994</c:v>
                </c:pt>
                <c:pt idx="357">
                  <c:v>65</c:v>
                </c:pt>
                <c:pt idx="358">
                  <c:v>65</c:v>
                </c:pt>
                <c:pt idx="359">
                  <c:v>64.599999999999994</c:v>
                </c:pt>
                <c:pt idx="360">
                  <c:v>64.8</c:v>
                </c:pt>
                <c:pt idx="361">
                  <c:v>64.900000000000006</c:v>
                </c:pt>
                <c:pt idx="362">
                  <c:v>64.900000000000006</c:v>
                </c:pt>
                <c:pt idx="363">
                  <c:v>65.2</c:v>
                </c:pt>
                <c:pt idx="364">
                  <c:v>64.900000000000006</c:v>
                </c:pt>
                <c:pt idx="365">
                  <c:v>64.599999999999994</c:v>
                </c:pt>
                <c:pt idx="366">
                  <c:v>64.599999999999994</c:v>
                </c:pt>
                <c:pt idx="367">
                  <c:v>64.7</c:v>
                </c:pt>
                <c:pt idx="368">
                  <c:v>64.599999999999994</c:v>
                </c:pt>
                <c:pt idx="369">
                  <c:v>64.400000000000006</c:v>
                </c:pt>
                <c:pt idx="370">
                  <c:v>64.599999999999994</c:v>
                </c:pt>
                <c:pt idx="371">
                  <c:v>64.3</c:v>
                </c:pt>
                <c:pt idx="372">
                  <c:v>64.2</c:v>
                </c:pt>
                <c:pt idx="373">
                  <c:v>64.099999999999994</c:v>
                </c:pt>
                <c:pt idx="374">
                  <c:v>64.2</c:v>
                </c:pt>
                <c:pt idx="375">
                  <c:v>64.2</c:v>
                </c:pt>
                <c:pt idx="376">
                  <c:v>64.099999999999994</c:v>
                </c:pt>
                <c:pt idx="377">
                  <c:v>64</c:v>
                </c:pt>
                <c:pt idx="378">
                  <c:v>64</c:v>
                </c:pt>
                <c:pt idx="379">
                  <c:v>64.099999999999994</c:v>
                </c:pt>
                <c:pt idx="380">
                  <c:v>64.2</c:v>
                </c:pt>
                <c:pt idx="381">
                  <c:v>64.099999999999994</c:v>
                </c:pt>
                <c:pt idx="382">
                  <c:v>64.099999999999994</c:v>
                </c:pt>
                <c:pt idx="383">
                  <c:v>64</c:v>
                </c:pt>
                <c:pt idx="384">
                  <c:v>63.7</c:v>
                </c:pt>
                <c:pt idx="385">
                  <c:v>63.8</c:v>
                </c:pt>
                <c:pt idx="386">
                  <c:v>63.8</c:v>
                </c:pt>
                <c:pt idx="387">
                  <c:v>63.7</c:v>
                </c:pt>
                <c:pt idx="388">
                  <c:v>63.7</c:v>
                </c:pt>
                <c:pt idx="389">
                  <c:v>63.8</c:v>
                </c:pt>
                <c:pt idx="390">
                  <c:v>63.7</c:v>
                </c:pt>
                <c:pt idx="391">
                  <c:v>63.5</c:v>
                </c:pt>
                <c:pt idx="392">
                  <c:v>63.6</c:v>
                </c:pt>
                <c:pt idx="393">
                  <c:v>63.8</c:v>
                </c:pt>
                <c:pt idx="394">
                  <c:v>63.6</c:v>
                </c:pt>
                <c:pt idx="395">
                  <c:v>63.7</c:v>
                </c:pt>
                <c:pt idx="396">
                  <c:v>63.7</c:v>
                </c:pt>
                <c:pt idx="397">
                  <c:v>63.4</c:v>
                </c:pt>
                <c:pt idx="398">
                  <c:v>63.3</c:v>
                </c:pt>
                <c:pt idx="399">
                  <c:v>63.4</c:v>
                </c:pt>
                <c:pt idx="400">
                  <c:v>63.4</c:v>
                </c:pt>
                <c:pt idx="401">
                  <c:v>63.4</c:v>
                </c:pt>
                <c:pt idx="402">
                  <c:v>63.3</c:v>
                </c:pt>
                <c:pt idx="403">
                  <c:v>63.3</c:v>
                </c:pt>
                <c:pt idx="404">
                  <c:v>63.2</c:v>
                </c:pt>
                <c:pt idx="405">
                  <c:v>62.8</c:v>
                </c:pt>
                <c:pt idx="406">
                  <c:v>63</c:v>
                </c:pt>
                <c:pt idx="407">
                  <c:v>62.9</c:v>
                </c:pt>
                <c:pt idx="408">
                  <c:v>62.9</c:v>
                </c:pt>
                <c:pt idx="409">
                  <c:v>62.9</c:v>
                </c:pt>
                <c:pt idx="410">
                  <c:v>63.1</c:v>
                </c:pt>
                <c:pt idx="411">
                  <c:v>62.8</c:v>
                </c:pt>
                <c:pt idx="412">
                  <c:v>62.9</c:v>
                </c:pt>
                <c:pt idx="413">
                  <c:v>62.8</c:v>
                </c:pt>
                <c:pt idx="414">
                  <c:v>62.9</c:v>
                </c:pt>
                <c:pt idx="415">
                  <c:v>62.9</c:v>
                </c:pt>
                <c:pt idx="416">
                  <c:v>62.8</c:v>
                </c:pt>
                <c:pt idx="417">
                  <c:v>62.9</c:v>
                </c:pt>
                <c:pt idx="418">
                  <c:v>62.9</c:v>
                </c:pt>
                <c:pt idx="419">
                  <c:v>62.8</c:v>
                </c:pt>
                <c:pt idx="420">
                  <c:v>62.9</c:v>
                </c:pt>
                <c:pt idx="421">
                  <c:v>62.7</c:v>
                </c:pt>
                <c:pt idx="422">
                  <c:v>62.6</c:v>
                </c:pt>
                <c:pt idx="423">
                  <c:v>62.7</c:v>
                </c:pt>
                <c:pt idx="424">
                  <c:v>62.9</c:v>
                </c:pt>
                <c:pt idx="425">
                  <c:v>62.6</c:v>
                </c:pt>
                <c:pt idx="426">
                  <c:v>62.6</c:v>
                </c:pt>
                <c:pt idx="427">
                  <c:v>62.6</c:v>
                </c:pt>
                <c:pt idx="428">
                  <c:v>62.4</c:v>
                </c:pt>
                <c:pt idx="429">
                  <c:v>62.5</c:v>
                </c:pt>
                <c:pt idx="430">
                  <c:v>62.6</c:v>
                </c:pt>
                <c:pt idx="431">
                  <c:v>62.7</c:v>
                </c:pt>
                <c:pt idx="432">
                  <c:v>62.7</c:v>
                </c:pt>
                <c:pt idx="433">
                  <c:v>62.8</c:v>
                </c:pt>
                <c:pt idx="434">
                  <c:v>62.9</c:v>
                </c:pt>
                <c:pt idx="435">
                  <c:v>62.8</c:v>
                </c:pt>
                <c:pt idx="436">
                  <c:v>62.7</c:v>
                </c:pt>
                <c:pt idx="437">
                  <c:v>62.7</c:v>
                </c:pt>
                <c:pt idx="438">
                  <c:v>62.8</c:v>
                </c:pt>
                <c:pt idx="439">
                  <c:v>62.9</c:v>
                </c:pt>
                <c:pt idx="440">
                  <c:v>62.9</c:v>
                </c:pt>
                <c:pt idx="441">
                  <c:v>62.8</c:v>
                </c:pt>
                <c:pt idx="442">
                  <c:v>62.7</c:v>
                </c:pt>
                <c:pt idx="443">
                  <c:v>62.7</c:v>
                </c:pt>
                <c:pt idx="444">
                  <c:v>62.9</c:v>
                </c:pt>
                <c:pt idx="445">
                  <c:v>62.9</c:v>
                </c:pt>
                <c:pt idx="446">
                  <c:v>62.9</c:v>
                </c:pt>
                <c:pt idx="447">
                  <c:v>62.9</c:v>
                </c:pt>
                <c:pt idx="448">
                  <c:v>62.8</c:v>
                </c:pt>
                <c:pt idx="449">
                  <c:v>62.8</c:v>
                </c:pt>
                <c:pt idx="450">
                  <c:v>62.9</c:v>
                </c:pt>
                <c:pt idx="451">
                  <c:v>62.9</c:v>
                </c:pt>
                <c:pt idx="452">
                  <c:v>63.1</c:v>
                </c:pt>
                <c:pt idx="453">
                  <c:v>62.7</c:v>
                </c:pt>
                <c:pt idx="454">
                  <c:v>62.8</c:v>
                </c:pt>
                <c:pt idx="455">
                  <c:v>62.7</c:v>
                </c:pt>
                <c:pt idx="456">
                  <c:v>62.7</c:v>
                </c:pt>
                <c:pt idx="457">
                  <c:v>63</c:v>
                </c:pt>
                <c:pt idx="458">
                  <c:v>62.9</c:v>
                </c:pt>
                <c:pt idx="459">
                  <c:v>62.8</c:v>
                </c:pt>
                <c:pt idx="460">
                  <c:v>62.8</c:v>
                </c:pt>
                <c:pt idx="461">
                  <c:v>62.9</c:v>
                </c:pt>
                <c:pt idx="462">
                  <c:v>62.9</c:v>
                </c:pt>
                <c:pt idx="463">
                  <c:v>62.7</c:v>
                </c:pt>
                <c:pt idx="464">
                  <c:v>62.7</c:v>
                </c:pt>
                <c:pt idx="465">
                  <c:v>62.9</c:v>
                </c:pt>
                <c:pt idx="466">
                  <c:v>62.9</c:v>
                </c:pt>
                <c:pt idx="467">
                  <c:v>63.1</c:v>
                </c:pt>
              </c:numCache>
            </c:numRef>
          </c:val>
          <c:smooth val="0"/>
          <c:extLst>
            <c:ext xmlns:c16="http://schemas.microsoft.com/office/drawing/2014/chart" uri="{C3380CC4-5D6E-409C-BE32-E72D297353CC}">
              <c16:uniqueId val="{00000000-5ECD-4DAB-B872-FC7FAD98A366}"/>
            </c:ext>
          </c:extLst>
        </c:ser>
        <c:dLbls>
          <c:showLegendKey val="0"/>
          <c:showVal val="0"/>
          <c:showCatName val="0"/>
          <c:showSerName val="0"/>
          <c:showPercent val="0"/>
          <c:showBubbleSize val="0"/>
        </c:dLbls>
        <c:marker val="1"/>
        <c:smooth val="0"/>
        <c:axId val="577711848"/>
        <c:axId val="577713808"/>
      </c:lineChart>
      <c:lineChart>
        <c:grouping val="standard"/>
        <c:varyColors val="0"/>
        <c:ser>
          <c:idx val="1"/>
          <c:order val="0"/>
          <c:tx>
            <c:strRef>
              <c:f>Sheet1!$D$1</c:f>
              <c:strCache>
                <c:ptCount val="1"/>
                <c:pt idx="0">
                  <c:v>Prime Age 25-54 (right axis)</c:v>
                </c:pt>
              </c:strCache>
            </c:strRef>
          </c:tx>
          <c:spPr>
            <a:ln w="28575" cap="rnd">
              <a:solidFill>
                <a:srgbClr val="768F40"/>
              </a:solidFill>
              <a:round/>
            </a:ln>
            <a:effectLst/>
          </c:spPr>
          <c:marker>
            <c:symbol val="none"/>
          </c:marker>
          <c:cat>
            <c:numRef>
              <c:f>Sheet1!$B$12:$B$479</c:f>
              <c:numCache>
                <c:formatCode>yyyymm</c:formatCode>
                <c:ptCount val="468"/>
                <c:pt idx="0">
                  <c:v>29251</c:v>
                </c:pt>
                <c:pt idx="1">
                  <c:v>29280</c:v>
                </c:pt>
                <c:pt idx="2">
                  <c:v>29311</c:v>
                </c:pt>
                <c:pt idx="3">
                  <c:v>29341</c:v>
                </c:pt>
                <c:pt idx="4">
                  <c:v>29372</c:v>
                </c:pt>
                <c:pt idx="5">
                  <c:v>29402</c:v>
                </c:pt>
                <c:pt idx="6">
                  <c:v>29433</c:v>
                </c:pt>
                <c:pt idx="7">
                  <c:v>29464</c:v>
                </c:pt>
                <c:pt idx="8">
                  <c:v>29494</c:v>
                </c:pt>
                <c:pt idx="9">
                  <c:v>29525</c:v>
                </c:pt>
                <c:pt idx="10">
                  <c:v>29555</c:v>
                </c:pt>
                <c:pt idx="11">
                  <c:v>29586</c:v>
                </c:pt>
                <c:pt idx="12">
                  <c:v>29617</c:v>
                </c:pt>
                <c:pt idx="13">
                  <c:v>29645</c:v>
                </c:pt>
                <c:pt idx="14">
                  <c:v>29676</c:v>
                </c:pt>
                <c:pt idx="15">
                  <c:v>29706</c:v>
                </c:pt>
                <c:pt idx="16">
                  <c:v>29737</c:v>
                </c:pt>
                <c:pt idx="17">
                  <c:v>29767</c:v>
                </c:pt>
                <c:pt idx="18">
                  <c:v>29798</c:v>
                </c:pt>
                <c:pt idx="19">
                  <c:v>29829</c:v>
                </c:pt>
                <c:pt idx="20">
                  <c:v>29859</c:v>
                </c:pt>
                <c:pt idx="21">
                  <c:v>29890</c:v>
                </c:pt>
                <c:pt idx="22">
                  <c:v>29920</c:v>
                </c:pt>
                <c:pt idx="23">
                  <c:v>29951</c:v>
                </c:pt>
                <c:pt idx="24">
                  <c:v>29982</c:v>
                </c:pt>
                <c:pt idx="25">
                  <c:v>30010</c:v>
                </c:pt>
                <c:pt idx="26">
                  <c:v>30041</c:v>
                </c:pt>
                <c:pt idx="27">
                  <c:v>30071</c:v>
                </c:pt>
                <c:pt idx="28">
                  <c:v>30102</c:v>
                </c:pt>
                <c:pt idx="29">
                  <c:v>30132</c:v>
                </c:pt>
                <c:pt idx="30">
                  <c:v>30163</c:v>
                </c:pt>
                <c:pt idx="31">
                  <c:v>30194</c:v>
                </c:pt>
                <c:pt idx="32">
                  <c:v>30224</c:v>
                </c:pt>
                <c:pt idx="33">
                  <c:v>30255</c:v>
                </c:pt>
                <c:pt idx="34">
                  <c:v>30285</c:v>
                </c:pt>
                <c:pt idx="35">
                  <c:v>30316</c:v>
                </c:pt>
                <c:pt idx="36">
                  <c:v>30347</c:v>
                </c:pt>
                <c:pt idx="37">
                  <c:v>30375</c:v>
                </c:pt>
                <c:pt idx="38">
                  <c:v>30406</c:v>
                </c:pt>
                <c:pt idx="39">
                  <c:v>30436</c:v>
                </c:pt>
                <c:pt idx="40">
                  <c:v>30467</c:v>
                </c:pt>
                <c:pt idx="41">
                  <c:v>30497</c:v>
                </c:pt>
                <c:pt idx="42">
                  <c:v>30528</c:v>
                </c:pt>
                <c:pt idx="43">
                  <c:v>30559</c:v>
                </c:pt>
                <c:pt idx="44">
                  <c:v>30589</c:v>
                </c:pt>
                <c:pt idx="45">
                  <c:v>30620</c:v>
                </c:pt>
                <c:pt idx="46">
                  <c:v>30650</c:v>
                </c:pt>
                <c:pt idx="47">
                  <c:v>30681</c:v>
                </c:pt>
                <c:pt idx="48">
                  <c:v>30712</c:v>
                </c:pt>
                <c:pt idx="49">
                  <c:v>30741</c:v>
                </c:pt>
                <c:pt idx="50">
                  <c:v>30772</c:v>
                </c:pt>
                <c:pt idx="51">
                  <c:v>30802</c:v>
                </c:pt>
                <c:pt idx="52">
                  <c:v>30833</c:v>
                </c:pt>
                <c:pt idx="53">
                  <c:v>30863</c:v>
                </c:pt>
                <c:pt idx="54">
                  <c:v>30894</c:v>
                </c:pt>
                <c:pt idx="55">
                  <c:v>30925</c:v>
                </c:pt>
                <c:pt idx="56">
                  <c:v>30955</c:v>
                </c:pt>
                <c:pt idx="57">
                  <c:v>30986</c:v>
                </c:pt>
                <c:pt idx="58">
                  <c:v>31016</c:v>
                </c:pt>
                <c:pt idx="59">
                  <c:v>31047</c:v>
                </c:pt>
                <c:pt idx="60">
                  <c:v>31078</c:v>
                </c:pt>
                <c:pt idx="61">
                  <c:v>31106</c:v>
                </c:pt>
                <c:pt idx="62">
                  <c:v>31137</c:v>
                </c:pt>
                <c:pt idx="63">
                  <c:v>31167</c:v>
                </c:pt>
                <c:pt idx="64">
                  <c:v>31198</c:v>
                </c:pt>
                <c:pt idx="65">
                  <c:v>31228</c:v>
                </c:pt>
                <c:pt idx="66">
                  <c:v>31259</c:v>
                </c:pt>
                <c:pt idx="67">
                  <c:v>31290</c:v>
                </c:pt>
                <c:pt idx="68">
                  <c:v>31320</c:v>
                </c:pt>
                <c:pt idx="69">
                  <c:v>31351</c:v>
                </c:pt>
                <c:pt idx="70">
                  <c:v>31381</c:v>
                </c:pt>
                <c:pt idx="71">
                  <c:v>31412</c:v>
                </c:pt>
                <c:pt idx="72">
                  <c:v>31443</c:v>
                </c:pt>
                <c:pt idx="73">
                  <c:v>31471</c:v>
                </c:pt>
                <c:pt idx="74">
                  <c:v>31502</c:v>
                </c:pt>
                <c:pt idx="75">
                  <c:v>31532</c:v>
                </c:pt>
                <c:pt idx="76">
                  <c:v>31563</c:v>
                </c:pt>
                <c:pt idx="77">
                  <c:v>31593</c:v>
                </c:pt>
                <c:pt idx="78">
                  <c:v>31624</c:v>
                </c:pt>
                <c:pt idx="79">
                  <c:v>31655</c:v>
                </c:pt>
                <c:pt idx="80">
                  <c:v>31685</c:v>
                </c:pt>
                <c:pt idx="81">
                  <c:v>31716</c:v>
                </c:pt>
                <c:pt idx="82">
                  <c:v>31746</c:v>
                </c:pt>
                <c:pt idx="83">
                  <c:v>31777</c:v>
                </c:pt>
                <c:pt idx="84">
                  <c:v>31808</c:v>
                </c:pt>
                <c:pt idx="85">
                  <c:v>31836</c:v>
                </c:pt>
                <c:pt idx="86">
                  <c:v>31867</c:v>
                </c:pt>
                <c:pt idx="87">
                  <c:v>31897</c:v>
                </c:pt>
                <c:pt idx="88">
                  <c:v>31928</c:v>
                </c:pt>
                <c:pt idx="89">
                  <c:v>31958</c:v>
                </c:pt>
                <c:pt idx="90">
                  <c:v>31989</c:v>
                </c:pt>
                <c:pt idx="91">
                  <c:v>32020</c:v>
                </c:pt>
                <c:pt idx="92">
                  <c:v>32050</c:v>
                </c:pt>
                <c:pt idx="93">
                  <c:v>32081</c:v>
                </c:pt>
                <c:pt idx="94">
                  <c:v>32111</c:v>
                </c:pt>
                <c:pt idx="95">
                  <c:v>32142</c:v>
                </c:pt>
                <c:pt idx="96">
                  <c:v>32173</c:v>
                </c:pt>
                <c:pt idx="97">
                  <c:v>32202</c:v>
                </c:pt>
                <c:pt idx="98">
                  <c:v>32233</c:v>
                </c:pt>
                <c:pt idx="99">
                  <c:v>32263</c:v>
                </c:pt>
                <c:pt idx="100">
                  <c:v>32294</c:v>
                </c:pt>
                <c:pt idx="101">
                  <c:v>32324</c:v>
                </c:pt>
                <c:pt idx="102">
                  <c:v>32355</c:v>
                </c:pt>
                <c:pt idx="103">
                  <c:v>32386</c:v>
                </c:pt>
                <c:pt idx="104">
                  <c:v>32416</c:v>
                </c:pt>
                <c:pt idx="105">
                  <c:v>32447</c:v>
                </c:pt>
                <c:pt idx="106">
                  <c:v>32477</c:v>
                </c:pt>
                <c:pt idx="107">
                  <c:v>32508</c:v>
                </c:pt>
                <c:pt idx="108">
                  <c:v>32539</c:v>
                </c:pt>
                <c:pt idx="109">
                  <c:v>32567</c:v>
                </c:pt>
                <c:pt idx="110">
                  <c:v>32598</c:v>
                </c:pt>
                <c:pt idx="111">
                  <c:v>32628</c:v>
                </c:pt>
                <c:pt idx="112">
                  <c:v>32659</c:v>
                </c:pt>
                <c:pt idx="113">
                  <c:v>32689</c:v>
                </c:pt>
                <c:pt idx="114">
                  <c:v>32720</c:v>
                </c:pt>
                <c:pt idx="115">
                  <c:v>32751</c:v>
                </c:pt>
                <c:pt idx="116">
                  <c:v>32781</c:v>
                </c:pt>
                <c:pt idx="117">
                  <c:v>32812</c:v>
                </c:pt>
                <c:pt idx="118">
                  <c:v>32842</c:v>
                </c:pt>
                <c:pt idx="119">
                  <c:v>32873</c:v>
                </c:pt>
                <c:pt idx="120">
                  <c:v>32904</c:v>
                </c:pt>
                <c:pt idx="121">
                  <c:v>32932</c:v>
                </c:pt>
                <c:pt idx="122">
                  <c:v>32963</c:v>
                </c:pt>
                <c:pt idx="123">
                  <c:v>32993</c:v>
                </c:pt>
                <c:pt idx="124">
                  <c:v>33024</c:v>
                </c:pt>
                <c:pt idx="125">
                  <c:v>33054</c:v>
                </c:pt>
                <c:pt idx="126">
                  <c:v>33085</c:v>
                </c:pt>
                <c:pt idx="127">
                  <c:v>33116</c:v>
                </c:pt>
                <c:pt idx="128">
                  <c:v>33146</c:v>
                </c:pt>
                <c:pt idx="129">
                  <c:v>33177</c:v>
                </c:pt>
                <c:pt idx="130">
                  <c:v>33207</c:v>
                </c:pt>
                <c:pt idx="131">
                  <c:v>33238</c:v>
                </c:pt>
                <c:pt idx="132">
                  <c:v>33269</c:v>
                </c:pt>
                <c:pt idx="133">
                  <c:v>33297</c:v>
                </c:pt>
                <c:pt idx="134">
                  <c:v>33328</c:v>
                </c:pt>
                <c:pt idx="135">
                  <c:v>33358</c:v>
                </c:pt>
                <c:pt idx="136">
                  <c:v>33389</c:v>
                </c:pt>
                <c:pt idx="137">
                  <c:v>33419</c:v>
                </c:pt>
                <c:pt idx="138">
                  <c:v>33450</c:v>
                </c:pt>
                <c:pt idx="139">
                  <c:v>33481</c:v>
                </c:pt>
                <c:pt idx="140">
                  <c:v>33511</c:v>
                </c:pt>
                <c:pt idx="141">
                  <c:v>33542</c:v>
                </c:pt>
                <c:pt idx="142">
                  <c:v>33572</c:v>
                </c:pt>
                <c:pt idx="143">
                  <c:v>33603</c:v>
                </c:pt>
                <c:pt idx="144">
                  <c:v>33634</c:v>
                </c:pt>
                <c:pt idx="145">
                  <c:v>33663</c:v>
                </c:pt>
                <c:pt idx="146">
                  <c:v>33694</c:v>
                </c:pt>
                <c:pt idx="147">
                  <c:v>33724</c:v>
                </c:pt>
                <c:pt idx="148">
                  <c:v>33755</c:v>
                </c:pt>
                <c:pt idx="149">
                  <c:v>33785</c:v>
                </c:pt>
                <c:pt idx="150">
                  <c:v>33816</c:v>
                </c:pt>
                <c:pt idx="151">
                  <c:v>33847</c:v>
                </c:pt>
                <c:pt idx="152">
                  <c:v>33877</c:v>
                </c:pt>
                <c:pt idx="153">
                  <c:v>33908</c:v>
                </c:pt>
                <c:pt idx="154">
                  <c:v>33938</c:v>
                </c:pt>
                <c:pt idx="155">
                  <c:v>33969</c:v>
                </c:pt>
                <c:pt idx="156">
                  <c:v>34000</c:v>
                </c:pt>
                <c:pt idx="157">
                  <c:v>34028</c:v>
                </c:pt>
                <c:pt idx="158">
                  <c:v>34059</c:v>
                </c:pt>
                <c:pt idx="159">
                  <c:v>34089</c:v>
                </c:pt>
                <c:pt idx="160">
                  <c:v>34120</c:v>
                </c:pt>
                <c:pt idx="161">
                  <c:v>34150</c:v>
                </c:pt>
                <c:pt idx="162">
                  <c:v>34181</c:v>
                </c:pt>
                <c:pt idx="163">
                  <c:v>34212</c:v>
                </c:pt>
                <c:pt idx="164">
                  <c:v>34242</c:v>
                </c:pt>
                <c:pt idx="165">
                  <c:v>34273</c:v>
                </c:pt>
                <c:pt idx="166">
                  <c:v>34303</c:v>
                </c:pt>
                <c:pt idx="167">
                  <c:v>34334</c:v>
                </c:pt>
                <c:pt idx="168">
                  <c:v>34365</c:v>
                </c:pt>
                <c:pt idx="169">
                  <c:v>34393</c:v>
                </c:pt>
                <c:pt idx="170">
                  <c:v>34424</c:v>
                </c:pt>
                <c:pt idx="171">
                  <c:v>34454</c:v>
                </c:pt>
                <c:pt idx="172">
                  <c:v>34485</c:v>
                </c:pt>
                <c:pt idx="173">
                  <c:v>34515</c:v>
                </c:pt>
                <c:pt idx="174">
                  <c:v>34546</c:v>
                </c:pt>
                <c:pt idx="175">
                  <c:v>34577</c:v>
                </c:pt>
                <c:pt idx="176">
                  <c:v>34607</c:v>
                </c:pt>
                <c:pt idx="177">
                  <c:v>34638</c:v>
                </c:pt>
                <c:pt idx="178">
                  <c:v>34668</c:v>
                </c:pt>
                <c:pt idx="179">
                  <c:v>34699</c:v>
                </c:pt>
                <c:pt idx="180">
                  <c:v>34730</c:v>
                </c:pt>
                <c:pt idx="181">
                  <c:v>34758</c:v>
                </c:pt>
                <c:pt idx="182">
                  <c:v>34789</c:v>
                </c:pt>
                <c:pt idx="183">
                  <c:v>34819</c:v>
                </c:pt>
                <c:pt idx="184">
                  <c:v>34850</c:v>
                </c:pt>
                <c:pt idx="185">
                  <c:v>34880</c:v>
                </c:pt>
                <c:pt idx="186">
                  <c:v>34911</c:v>
                </c:pt>
                <c:pt idx="187">
                  <c:v>34942</c:v>
                </c:pt>
                <c:pt idx="188">
                  <c:v>34972</c:v>
                </c:pt>
                <c:pt idx="189">
                  <c:v>35003</c:v>
                </c:pt>
                <c:pt idx="190">
                  <c:v>35033</c:v>
                </c:pt>
                <c:pt idx="191">
                  <c:v>35064</c:v>
                </c:pt>
                <c:pt idx="192">
                  <c:v>35095</c:v>
                </c:pt>
                <c:pt idx="193">
                  <c:v>35124</c:v>
                </c:pt>
                <c:pt idx="194">
                  <c:v>35155</c:v>
                </c:pt>
                <c:pt idx="195">
                  <c:v>35185</c:v>
                </c:pt>
                <c:pt idx="196">
                  <c:v>35216</c:v>
                </c:pt>
                <c:pt idx="197">
                  <c:v>35246</c:v>
                </c:pt>
                <c:pt idx="198">
                  <c:v>35277</c:v>
                </c:pt>
                <c:pt idx="199">
                  <c:v>35308</c:v>
                </c:pt>
                <c:pt idx="200">
                  <c:v>35338</c:v>
                </c:pt>
                <c:pt idx="201">
                  <c:v>35369</c:v>
                </c:pt>
                <c:pt idx="202">
                  <c:v>35399</c:v>
                </c:pt>
                <c:pt idx="203">
                  <c:v>35430</c:v>
                </c:pt>
                <c:pt idx="204">
                  <c:v>35461</c:v>
                </c:pt>
                <c:pt idx="205">
                  <c:v>35489</c:v>
                </c:pt>
                <c:pt idx="206">
                  <c:v>35520</c:v>
                </c:pt>
                <c:pt idx="207">
                  <c:v>35550</c:v>
                </c:pt>
                <c:pt idx="208">
                  <c:v>35581</c:v>
                </c:pt>
                <c:pt idx="209">
                  <c:v>35611</c:v>
                </c:pt>
                <c:pt idx="210">
                  <c:v>35642</c:v>
                </c:pt>
                <c:pt idx="211">
                  <c:v>35673</c:v>
                </c:pt>
                <c:pt idx="212">
                  <c:v>35703</c:v>
                </c:pt>
                <c:pt idx="213">
                  <c:v>35734</c:v>
                </c:pt>
                <c:pt idx="214">
                  <c:v>35764</c:v>
                </c:pt>
                <c:pt idx="215">
                  <c:v>35795</c:v>
                </c:pt>
                <c:pt idx="216">
                  <c:v>35826</c:v>
                </c:pt>
                <c:pt idx="217">
                  <c:v>35854</c:v>
                </c:pt>
                <c:pt idx="218">
                  <c:v>35885</c:v>
                </c:pt>
                <c:pt idx="219">
                  <c:v>35915</c:v>
                </c:pt>
                <c:pt idx="220">
                  <c:v>35946</c:v>
                </c:pt>
                <c:pt idx="221">
                  <c:v>35976</c:v>
                </c:pt>
                <c:pt idx="222">
                  <c:v>36007</c:v>
                </c:pt>
                <c:pt idx="223">
                  <c:v>36038</c:v>
                </c:pt>
                <c:pt idx="224">
                  <c:v>36068</c:v>
                </c:pt>
                <c:pt idx="225">
                  <c:v>36099</c:v>
                </c:pt>
                <c:pt idx="226">
                  <c:v>36129</c:v>
                </c:pt>
                <c:pt idx="227">
                  <c:v>36160</c:v>
                </c:pt>
                <c:pt idx="228">
                  <c:v>36191</c:v>
                </c:pt>
                <c:pt idx="229">
                  <c:v>36219</c:v>
                </c:pt>
                <c:pt idx="230">
                  <c:v>36250</c:v>
                </c:pt>
                <c:pt idx="231">
                  <c:v>36280</c:v>
                </c:pt>
                <c:pt idx="232">
                  <c:v>36311</c:v>
                </c:pt>
                <c:pt idx="233">
                  <c:v>36341</c:v>
                </c:pt>
                <c:pt idx="234">
                  <c:v>36372</c:v>
                </c:pt>
                <c:pt idx="235">
                  <c:v>36403</c:v>
                </c:pt>
                <c:pt idx="236">
                  <c:v>36433</c:v>
                </c:pt>
                <c:pt idx="237">
                  <c:v>36464</c:v>
                </c:pt>
                <c:pt idx="238">
                  <c:v>36494</c:v>
                </c:pt>
                <c:pt idx="239">
                  <c:v>36525</c:v>
                </c:pt>
                <c:pt idx="240">
                  <c:v>36556</c:v>
                </c:pt>
                <c:pt idx="241">
                  <c:v>36585</c:v>
                </c:pt>
                <c:pt idx="242">
                  <c:v>36616</c:v>
                </c:pt>
                <c:pt idx="243">
                  <c:v>36646</c:v>
                </c:pt>
                <c:pt idx="244">
                  <c:v>36677</c:v>
                </c:pt>
                <c:pt idx="245">
                  <c:v>36707</c:v>
                </c:pt>
                <c:pt idx="246">
                  <c:v>36738</c:v>
                </c:pt>
                <c:pt idx="247">
                  <c:v>36769</c:v>
                </c:pt>
                <c:pt idx="248">
                  <c:v>36799</c:v>
                </c:pt>
                <c:pt idx="249">
                  <c:v>36830</c:v>
                </c:pt>
                <c:pt idx="250">
                  <c:v>36860</c:v>
                </c:pt>
                <c:pt idx="251">
                  <c:v>36891</c:v>
                </c:pt>
                <c:pt idx="252">
                  <c:v>36922</c:v>
                </c:pt>
                <c:pt idx="253">
                  <c:v>36950</c:v>
                </c:pt>
                <c:pt idx="254">
                  <c:v>36981</c:v>
                </c:pt>
                <c:pt idx="255">
                  <c:v>37011</c:v>
                </c:pt>
                <c:pt idx="256">
                  <c:v>37042</c:v>
                </c:pt>
                <c:pt idx="257">
                  <c:v>37072</c:v>
                </c:pt>
                <c:pt idx="258">
                  <c:v>37103</c:v>
                </c:pt>
                <c:pt idx="259">
                  <c:v>37134</c:v>
                </c:pt>
                <c:pt idx="260">
                  <c:v>37164</c:v>
                </c:pt>
                <c:pt idx="261">
                  <c:v>37195</c:v>
                </c:pt>
                <c:pt idx="262">
                  <c:v>37225</c:v>
                </c:pt>
                <c:pt idx="263">
                  <c:v>37256</c:v>
                </c:pt>
                <c:pt idx="264">
                  <c:v>37287</c:v>
                </c:pt>
                <c:pt idx="265">
                  <c:v>37315</c:v>
                </c:pt>
                <c:pt idx="266">
                  <c:v>37346</c:v>
                </c:pt>
                <c:pt idx="267">
                  <c:v>37376</c:v>
                </c:pt>
                <c:pt idx="268">
                  <c:v>37407</c:v>
                </c:pt>
                <c:pt idx="269">
                  <c:v>37437</c:v>
                </c:pt>
                <c:pt idx="270">
                  <c:v>37468</c:v>
                </c:pt>
                <c:pt idx="271">
                  <c:v>37499</c:v>
                </c:pt>
                <c:pt idx="272">
                  <c:v>37529</c:v>
                </c:pt>
                <c:pt idx="273">
                  <c:v>37560</c:v>
                </c:pt>
                <c:pt idx="274">
                  <c:v>37590</c:v>
                </c:pt>
                <c:pt idx="275">
                  <c:v>37621</c:v>
                </c:pt>
                <c:pt idx="276">
                  <c:v>37652</c:v>
                </c:pt>
                <c:pt idx="277">
                  <c:v>37680</c:v>
                </c:pt>
                <c:pt idx="278">
                  <c:v>37711</c:v>
                </c:pt>
                <c:pt idx="279">
                  <c:v>37741</c:v>
                </c:pt>
                <c:pt idx="280">
                  <c:v>37772</c:v>
                </c:pt>
                <c:pt idx="281">
                  <c:v>37802</c:v>
                </c:pt>
                <c:pt idx="282">
                  <c:v>37833</c:v>
                </c:pt>
                <c:pt idx="283">
                  <c:v>37864</c:v>
                </c:pt>
                <c:pt idx="284">
                  <c:v>37894</c:v>
                </c:pt>
                <c:pt idx="285">
                  <c:v>37925</c:v>
                </c:pt>
                <c:pt idx="286">
                  <c:v>37955</c:v>
                </c:pt>
                <c:pt idx="287">
                  <c:v>37986</c:v>
                </c:pt>
                <c:pt idx="288">
                  <c:v>38017</c:v>
                </c:pt>
                <c:pt idx="289">
                  <c:v>38046</c:v>
                </c:pt>
                <c:pt idx="290">
                  <c:v>38077</c:v>
                </c:pt>
                <c:pt idx="291">
                  <c:v>38107</c:v>
                </c:pt>
                <c:pt idx="292">
                  <c:v>38138</c:v>
                </c:pt>
                <c:pt idx="293">
                  <c:v>38168</c:v>
                </c:pt>
                <c:pt idx="294">
                  <c:v>38199</c:v>
                </c:pt>
                <c:pt idx="295">
                  <c:v>38230</c:v>
                </c:pt>
                <c:pt idx="296">
                  <c:v>38260</c:v>
                </c:pt>
                <c:pt idx="297">
                  <c:v>38291</c:v>
                </c:pt>
                <c:pt idx="298">
                  <c:v>38321</c:v>
                </c:pt>
                <c:pt idx="299">
                  <c:v>38352</c:v>
                </c:pt>
                <c:pt idx="300">
                  <c:v>38383</c:v>
                </c:pt>
                <c:pt idx="301">
                  <c:v>38411</c:v>
                </c:pt>
                <c:pt idx="302">
                  <c:v>38442</c:v>
                </c:pt>
                <c:pt idx="303">
                  <c:v>38472</c:v>
                </c:pt>
                <c:pt idx="304">
                  <c:v>38503</c:v>
                </c:pt>
                <c:pt idx="305">
                  <c:v>38533</c:v>
                </c:pt>
                <c:pt idx="306">
                  <c:v>38564</c:v>
                </c:pt>
                <c:pt idx="307">
                  <c:v>38595</c:v>
                </c:pt>
                <c:pt idx="308">
                  <c:v>38625</c:v>
                </c:pt>
                <c:pt idx="309">
                  <c:v>38656</c:v>
                </c:pt>
                <c:pt idx="310">
                  <c:v>38686</c:v>
                </c:pt>
                <c:pt idx="311">
                  <c:v>38717</c:v>
                </c:pt>
                <c:pt idx="312">
                  <c:v>38748</c:v>
                </c:pt>
                <c:pt idx="313">
                  <c:v>38776</c:v>
                </c:pt>
                <c:pt idx="314">
                  <c:v>38807</c:v>
                </c:pt>
                <c:pt idx="315">
                  <c:v>38837</c:v>
                </c:pt>
                <c:pt idx="316">
                  <c:v>38868</c:v>
                </c:pt>
                <c:pt idx="317">
                  <c:v>38898</c:v>
                </c:pt>
                <c:pt idx="318">
                  <c:v>38929</c:v>
                </c:pt>
                <c:pt idx="319">
                  <c:v>38960</c:v>
                </c:pt>
                <c:pt idx="320">
                  <c:v>38990</c:v>
                </c:pt>
                <c:pt idx="321">
                  <c:v>39021</c:v>
                </c:pt>
                <c:pt idx="322">
                  <c:v>39051</c:v>
                </c:pt>
                <c:pt idx="323">
                  <c:v>39082</c:v>
                </c:pt>
                <c:pt idx="324">
                  <c:v>39113</c:v>
                </c:pt>
                <c:pt idx="325">
                  <c:v>39141</c:v>
                </c:pt>
                <c:pt idx="326">
                  <c:v>39172</c:v>
                </c:pt>
                <c:pt idx="327">
                  <c:v>39202</c:v>
                </c:pt>
                <c:pt idx="328">
                  <c:v>39233</c:v>
                </c:pt>
                <c:pt idx="329">
                  <c:v>39263</c:v>
                </c:pt>
                <c:pt idx="330">
                  <c:v>39294</c:v>
                </c:pt>
                <c:pt idx="331">
                  <c:v>39325</c:v>
                </c:pt>
                <c:pt idx="332">
                  <c:v>39355</c:v>
                </c:pt>
                <c:pt idx="333">
                  <c:v>39386</c:v>
                </c:pt>
                <c:pt idx="334">
                  <c:v>39416</c:v>
                </c:pt>
                <c:pt idx="335">
                  <c:v>39447</c:v>
                </c:pt>
                <c:pt idx="336">
                  <c:v>39478</c:v>
                </c:pt>
                <c:pt idx="337">
                  <c:v>39507</c:v>
                </c:pt>
                <c:pt idx="338">
                  <c:v>39538</c:v>
                </c:pt>
                <c:pt idx="339">
                  <c:v>39568</c:v>
                </c:pt>
                <c:pt idx="340">
                  <c:v>39599</c:v>
                </c:pt>
                <c:pt idx="341">
                  <c:v>39629</c:v>
                </c:pt>
                <c:pt idx="342">
                  <c:v>39660</c:v>
                </c:pt>
                <c:pt idx="343">
                  <c:v>39691</c:v>
                </c:pt>
                <c:pt idx="344">
                  <c:v>39721</c:v>
                </c:pt>
                <c:pt idx="345">
                  <c:v>39752</c:v>
                </c:pt>
                <c:pt idx="346">
                  <c:v>39782</c:v>
                </c:pt>
                <c:pt idx="347">
                  <c:v>39813</c:v>
                </c:pt>
                <c:pt idx="348">
                  <c:v>39844</c:v>
                </c:pt>
                <c:pt idx="349">
                  <c:v>39872</c:v>
                </c:pt>
                <c:pt idx="350">
                  <c:v>39903</c:v>
                </c:pt>
                <c:pt idx="351">
                  <c:v>39933</c:v>
                </c:pt>
                <c:pt idx="352">
                  <c:v>39964</c:v>
                </c:pt>
                <c:pt idx="353">
                  <c:v>39994</c:v>
                </c:pt>
                <c:pt idx="354">
                  <c:v>40025</c:v>
                </c:pt>
                <c:pt idx="355">
                  <c:v>40056</c:v>
                </c:pt>
                <c:pt idx="356">
                  <c:v>40086</c:v>
                </c:pt>
                <c:pt idx="357">
                  <c:v>40117</c:v>
                </c:pt>
                <c:pt idx="358">
                  <c:v>40147</c:v>
                </c:pt>
                <c:pt idx="359">
                  <c:v>40178</c:v>
                </c:pt>
                <c:pt idx="360">
                  <c:v>40209</c:v>
                </c:pt>
                <c:pt idx="361">
                  <c:v>40237</c:v>
                </c:pt>
                <c:pt idx="362">
                  <c:v>40268</c:v>
                </c:pt>
                <c:pt idx="363">
                  <c:v>40298</c:v>
                </c:pt>
                <c:pt idx="364">
                  <c:v>40329</c:v>
                </c:pt>
                <c:pt idx="365">
                  <c:v>40359</c:v>
                </c:pt>
                <c:pt idx="366">
                  <c:v>40390</c:v>
                </c:pt>
                <c:pt idx="367">
                  <c:v>40421</c:v>
                </c:pt>
                <c:pt idx="368">
                  <c:v>40451</c:v>
                </c:pt>
                <c:pt idx="369">
                  <c:v>40482</c:v>
                </c:pt>
                <c:pt idx="370">
                  <c:v>40512</c:v>
                </c:pt>
                <c:pt idx="371">
                  <c:v>40543</c:v>
                </c:pt>
                <c:pt idx="372">
                  <c:v>40574</c:v>
                </c:pt>
                <c:pt idx="373">
                  <c:v>40602</c:v>
                </c:pt>
                <c:pt idx="374">
                  <c:v>40633</c:v>
                </c:pt>
                <c:pt idx="375">
                  <c:v>40663</c:v>
                </c:pt>
                <c:pt idx="376">
                  <c:v>40694</c:v>
                </c:pt>
                <c:pt idx="377">
                  <c:v>40724</c:v>
                </c:pt>
                <c:pt idx="378">
                  <c:v>40755</c:v>
                </c:pt>
                <c:pt idx="379">
                  <c:v>40786</c:v>
                </c:pt>
                <c:pt idx="380">
                  <c:v>40816</c:v>
                </c:pt>
                <c:pt idx="381">
                  <c:v>40847</c:v>
                </c:pt>
                <c:pt idx="382">
                  <c:v>40877</c:v>
                </c:pt>
                <c:pt idx="383">
                  <c:v>40908</c:v>
                </c:pt>
                <c:pt idx="384">
                  <c:v>40939</c:v>
                </c:pt>
                <c:pt idx="385">
                  <c:v>40968</c:v>
                </c:pt>
                <c:pt idx="386">
                  <c:v>40999</c:v>
                </c:pt>
                <c:pt idx="387">
                  <c:v>41029</c:v>
                </c:pt>
                <c:pt idx="388">
                  <c:v>41060</c:v>
                </c:pt>
                <c:pt idx="389">
                  <c:v>41090</c:v>
                </c:pt>
                <c:pt idx="390">
                  <c:v>41121</c:v>
                </c:pt>
                <c:pt idx="391">
                  <c:v>41152</c:v>
                </c:pt>
                <c:pt idx="392">
                  <c:v>41182</c:v>
                </c:pt>
                <c:pt idx="393">
                  <c:v>41213</c:v>
                </c:pt>
                <c:pt idx="394">
                  <c:v>41243</c:v>
                </c:pt>
                <c:pt idx="395">
                  <c:v>41274</c:v>
                </c:pt>
                <c:pt idx="396">
                  <c:v>41305</c:v>
                </c:pt>
                <c:pt idx="397">
                  <c:v>41333</c:v>
                </c:pt>
                <c:pt idx="398">
                  <c:v>41364</c:v>
                </c:pt>
                <c:pt idx="399">
                  <c:v>41394</c:v>
                </c:pt>
                <c:pt idx="400">
                  <c:v>41425</c:v>
                </c:pt>
                <c:pt idx="401">
                  <c:v>41455</c:v>
                </c:pt>
                <c:pt idx="402">
                  <c:v>41486</c:v>
                </c:pt>
                <c:pt idx="403">
                  <c:v>41517</c:v>
                </c:pt>
                <c:pt idx="404">
                  <c:v>41547</c:v>
                </c:pt>
                <c:pt idx="405">
                  <c:v>41578</c:v>
                </c:pt>
                <c:pt idx="406">
                  <c:v>41608</c:v>
                </c:pt>
                <c:pt idx="407">
                  <c:v>41639</c:v>
                </c:pt>
                <c:pt idx="408">
                  <c:v>41670</c:v>
                </c:pt>
                <c:pt idx="409">
                  <c:v>41698</c:v>
                </c:pt>
                <c:pt idx="410">
                  <c:v>41729</c:v>
                </c:pt>
                <c:pt idx="411">
                  <c:v>41759</c:v>
                </c:pt>
                <c:pt idx="412">
                  <c:v>41790</c:v>
                </c:pt>
                <c:pt idx="413">
                  <c:v>41820</c:v>
                </c:pt>
                <c:pt idx="414">
                  <c:v>41851</c:v>
                </c:pt>
                <c:pt idx="415">
                  <c:v>41882</c:v>
                </c:pt>
                <c:pt idx="416">
                  <c:v>41912</c:v>
                </c:pt>
                <c:pt idx="417">
                  <c:v>41943</c:v>
                </c:pt>
                <c:pt idx="418">
                  <c:v>41973</c:v>
                </c:pt>
                <c:pt idx="419">
                  <c:v>42004</c:v>
                </c:pt>
                <c:pt idx="420">
                  <c:v>42035</c:v>
                </c:pt>
                <c:pt idx="421">
                  <c:v>42063</c:v>
                </c:pt>
                <c:pt idx="422">
                  <c:v>42094</c:v>
                </c:pt>
                <c:pt idx="423">
                  <c:v>42124</c:v>
                </c:pt>
                <c:pt idx="424">
                  <c:v>42155</c:v>
                </c:pt>
                <c:pt idx="425">
                  <c:v>42185</c:v>
                </c:pt>
                <c:pt idx="426">
                  <c:v>42216</c:v>
                </c:pt>
                <c:pt idx="427">
                  <c:v>42247</c:v>
                </c:pt>
                <c:pt idx="428">
                  <c:v>42277</c:v>
                </c:pt>
                <c:pt idx="429">
                  <c:v>42308</c:v>
                </c:pt>
                <c:pt idx="430">
                  <c:v>42338</c:v>
                </c:pt>
                <c:pt idx="431">
                  <c:v>42369</c:v>
                </c:pt>
                <c:pt idx="432">
                  <c:v>42400</c:v>
                </c:pt>
                <c:pt idx="433">
                  <c:v>42429</c:v>
                </c:pt>
                <c:pt idx="434">
                  <c:v>42460</c:v>
                </c:pt>
                <c:pt idx="435">
                  <c:v>42490</c:v>
                </c:pt>
                <c:pt idx="436">
                  <c:v>42521</c:v>
                </c:pt>
                <c:pt idx="437">
                  <c:v>42551</c:v>
                </c:pt>
                <c:pt idx="438">
                  <c:v>42582</c:v>
                </c:pt>
                <c:pt idx="439">
                  <c:v>42613</c:v>
                </c:pt>
                <c:pt idx="440">
                  <c:v>42643</c:v>
                </c:pt>
                <c:pt idx="441">
                  <c:v>42674</c:v>
                </c:pt>
                <c:pt idx="442">
                  <c:v>42704</c:v>
                </c:pt>
                <c:pt idx="443">
                  <c:v>42735</c:v>
                </c:pt>
                <c:pt idx="444">
                  <c:v>42766</c:v>
                </c:pt>
                <c:pt idx="445">
                  <c:v>42794</c:v>
                </c:pt>
                <c:pt idx="446">
                  <c:v>42825</c:v>
                </c:pt>
                <c:pt idx="447">
                  <c:v>42855</c:v>
                </c:pt>
                <c:pt idx="448">
                  <c:v>42886</c:v>
                </c:pt>
                <c:pt idx="449">
                  <c:v>42916</c:v>
                </c:pt>
                <c:pt idx="450">
                  <c:v>42947</c:v>
                </c:pt>
                <c:pt idx="451">
                  <c:v>42978</c:v>
                </c:pt>
                <c:pt idx="452">
                  <c:v>43008</c:v>
                </c:pt>
                <c:pt idx="453">
                  <c:v>43039</c:v>
                </c:pt>
                <c:pt idx="454">
                  <c:v>43069</c:v>
                </c:pt>
                <c:pt idx="455">
                  <c:v>43100</c:v>
                </c:pt>
                <c:pt idx="456">
                  <c:v>43131</c:v>
                </c:pt>
                <c:pt idx="457">
                  <c:v>43159</c:v>
                </c:pt>
                <c:pt idx="458">
                  <c:v>43190</c:v>
                </c:pt>
                <c:pt idx="459">
                  <c:v>43220</c:v>
                </c:pt>
                <c:pt idx="460">
                  <c:v>43251</c:v>
                </c:pt>
                <c:pt idx="461">
                  <c:v>43281</c:v>
                </c:pt>
                <c:pt idx="462">
                  <c:v>43312</c:v>
                </c:pt>
                <c:pt idx="463">
                  <c:v>43343</c:v>
                </c:pt>
                <c:pt idx="464">
                  <c:v>43373</c:v>
                </c:pt>
                <c:pt idx="465">
                  <c:v>43404</c:v>
                </c:pt>
                <c:pt idx="466">
                  <c:v>43434</c:v>
                </c:pt>
                <c:pt idx="467">
                  <c:v>43465</c:v>
                </c:pt>
              </c:numCache>
            </c:numRef>
          </c:cat>
          <c:val>
            <c:numRef>
              <c:f>Sheet1!$D$12:$D$479</c:f>
              <c:numCache>
                <c:formatCode>0.0</c:formatCode>
                <c:ptCount val="468"/>
                <c:pt idx="0">
                  <c:v>78.7</c:v>
                </c:pt>
                <c:pt idx="1">
                  <c:v>78.7</c:v>
                </c:pt>
                <c:pt idx="2">
                  <c:v>78.599999999999994</c:v>
                </c:pt>
                <c:pt idx="3">
                  <c:v>78.7</c:v>
                </c:pt>
                <c:pt idx="4">
                  <c:v>78.599999999999994</c:v>
                </c:pt>
                <c:pt idx="5">
                  <c:v>78.5</c:v>
                </c:pt>
                <c:pt idx="6">
                  <c:v>78.599999999999994</c:v>
                </c:pt>
                <c:pt idx="7">
                  <c:v>78.599999999999994</c:v>
                </c:pt>
                <c:pt idx="8">
                  <c:v>78.7</c:v>
                </c:pt>
                <c:pt idx="9">
                  <c:v>78.7</c:v>
                </c:pt>
                <c:pt idx="10">
                  <c:v>78.7</c:v>
                </c:pt>
                <c:pt idx="11">
                  <c:v>78.8</c:v>
                </c:pt>
                <c:pt idx="12">
                  <c:v>79</c:v>
                </c:pt>
                <c:pt idx="13">
                  <c:v>79</c:v>
                </c:pt>
                <c:pt idx="14">
                  <c:v>79.3</c:v>
                </c:pt>
                <c:pt idx="15">
                  <c:v>79.400000000000006</c:v>
                </c:pt>
                <c:pt idx="16">
                  <c:v>79.599999999999994</c:v>
                </c:pt>
                <c:pt idx="17">
                  <c:v>79.3</c:v>
                </c:pt>
                <c:pt idx="18">
                  <c:v>79.2</c:v>
                </c:pt>
                <c:pt idx="19">
                  <c:v>79.2</c:v>
                </c:pt>
                <c:pt idx="20">
                  <c:v>79</c:v>
                </c:pt>
                <c:pt idx="21">
                  <c:v>79.400000000000006</c:v>
                </c:pt>
                <c:pt idx="22">
                  <c:v>79.599999999999994</c:v>
                </c:pt>
                <c:pt idx="23">
                  <c:v>79.400000000000006</c:v>
                </c:pt>
                <c:pt idx="24">
                  <c:v>79.400000000000006</c:v>
                </c:pt>
                <c:pt idx="25">
                  <c:v>79.599999999999994</c:v>
                </c:pt>
                <c:pt idx="26">
                  <c:v>79.599999999999994</c:v>
                </c:pt>
                <c:pt idx="27">
                  <c:v>79.599999999999994</c:v>
                </c:pt>
                <c:pt idx="28">
                  <c:v>79.900000000000006</c:v>
                </c:pt>
                <c:pt idx="29">
                  <c:v>79.900000000000006</c:v>
                </c:pt>
                <c:pt idx="30">
                  <c:v>80</c:v>
                </c:pt>
                <c:pt idx="31">
                  <c:v>80</c:v>
                </c:pt>
                <c:pt idx="32">
                  <c:v>80</c:v>
                </c:pt>
                <c:pt idx="33">
                  <c:v>80</c:v>
                </c:pt>
                <c:pt idx="34">
                  <c:v>79.900000000000006</c:v>
                </c:pt>
                <c:pt idx="35">
                  <c:v>80</c:v>
                </c:pt>
                <c:pt idx="36">
                  <c:v>79.8</c:v>
                </c:pt>
                <c:pt idx="37">
                  <c:v>79.599999999999994</c:v>
                </c:pt>
                <c:pt idx="38">
                  <c:v>79.7</c:v>
                </c:pt>
                <c:pt idx="39">
                  <c:v>79.900000000000006</c:v>
                </c:pt>
                <c:pt idx="40">
                  <c:v>79.900000000000006</c:v>
                </c:pt>
                <c:pt idx="41">
                  <c:v>80.2</c:v>
                </c:pt>
                <c:pt idx="42">
                  <c:v>80.2</c:v>
                </c:pt>
                <c:pt idx="43">
                  <c:v>80.400000000000006</c:v>
                </c:pt>
                <c:pt idx="44">
                  <c:v>80.5</c:v>
                </c:pt>
                <c:pt idx="45">
                  <c:v>80.2</c:v>
                </c:pt>
                <c:pt idx="46">
                  <c:v>80.2</c:v>
                </c:pt>
                <c:pt idx="47">
                  <c:v>80.3</c:v>
                </c:pt>
                <c:pt idx="48">
                  <c:v>80.099999999999994</c:v>
                </c:pt>
                <c:pt idx="49">
                  <c:v>80.3</c:v>
                </c:pt>
                <c:pt idx="50">
                  <c:v>80.400000000000006</c:v>
                </c:pt>
                <c:pt idx="51">
                  <c:v>80.599999999999994</c:v>
                </c:pt>
                <c:pt idx="52">
                  <c:v>80.8</c:v>
                </c:pt>
                <c:pt idx="53">
                  <c:v>80.8</c:v>
                </c:pt>
                <c:pt idx="54">
                  <c:v>81</c:v>
                </c:pt>
                <c:pt idx="55">
                  <c:v>81</c:v>
                </c:pt>
                <c:pt idx="56">
                  <c:v>80.7</c:v>
                </c:pt>
                <c:pt idx="57">
                  <c:v>80.900000000000006</c:v>
                </c:pt>
                <c:pt idx="58">
                  <c:v>80.8</c:v>
                </c:pt>
                <c:pt idx="59">
                  <c:v>81</c:v>
                </c:pt>
                <c:pt idx="60">
                  <c:v>81.3</c:v>
                </c:pt>
                <c:pt idx="61">
                  <c:v>81.2</c:v>
                </c:pt>
                <c:pt idx="62">
                  <c:v>81.400000000000006</c:v>
                </c:pt>
                <c:pt idx="63">
                  <c:v>81.5</c:v>
                </c:pt>
                <c:pt idx="64">
                  <c:v>81.2</c:v>
                </c:pt>
                <c:pt idx="65">
                  <c:v>81.3</c:v>
                </c:pt>
                <c:pt idx="66">
                  <c:v>81.3</c:v>
                </c:pt>
                <c:pt idx="67">
                  <c:v>81.400000000000006</c:v>
                </c:pt>
                <c:pt idx="68">
                  <c:v>81.8</c:v>
                </c:pt>
                <c:pt idx="69">
                  <c:v>81.599999999999994</c:v>
                </c:pt>
                <c:pt idx="70">
                  <c:v>81.599999999999994</c:v>
                </c:pt>
                <c:pt idx="71">
                  <c:v>81.7</c:v>
                </c:pt>
                <c:pt idx="72">
                  <c:v>81.7</c:v>
                </c:pt>
                <c:pt idx="73">
                  <c:v>81.599999999999994</c:v>
                </c:pt>
                <c:pt idx="74">
                  <c:v>81.8</c:v>
                </c:pt>
                <c:pt idx="75">
                  <c:v>81.8</c:v>
                </c:pt>
                <c:pt idx="76">
                  <c:v>81.8</c:v>
                </c:pt>
                <c:pt idx="77">
                  <c:v>82.1</c:v>
                </c:pt>
                <c:pt idx="78">
                  <c:v>82.1</c:v>
                </c:pt>
                <c:pt idx="79">
                  <c:v>82.1</c:v>
                </c:pt>
                <c:pt idx="80">
                  <c:v>82.3</c:v>
                </c:pt>
                <c:pt idx="81">
                  <c:v>82.3</c:v>
                </c:pt>
                <c:pt idx="82">
                  <c:v>82.3</c:v>
                </c:pt>
                <c:pt idx="83">
                  <c:v>82.3</c:v>
                </c:pt>
                <c:pt idx="84">
                  <c:v>82.2</c:v>
                </c:pt>
                <c:pt idx="85">
                  <c:v>82.3</c:v>
                </c:pt>
                <c:pt idx="86">
                  <c:v>82.4</c:v>
                </c:pt>
                <c:pt idx="87">
                  <c:v>82.5</c:v>
                </c:pt>
                <c:pt idx="88">
                  <c:v>82.6</c:v>
                </c:pt>
                <c:pt idx="89">
                  <c:v>82.5</c:v>
                </c:pt>
                <c:pt idx="90">
                  <c:v>82.6</c:v>
                </c:pt>
                <c:pt idx="91">
                  <c:v>82.6</c:v>
                </c:pt>
                <c:pt idx="92">
                  <c:v>82.6</c:v>
                </c:pt>
                <c:pt idx="93">
                  <c:v>82.7</c:v>
                </c:pt>
                <c:pt idx="94">
                  <c:v>82.6</c:v>
                </c:pt>
                <c:pt idx="95">
                  <c:v>82.7</c:v>
                </c:pt>
                <c:pt idx="96">
                  <c:v>82.6</c:v>
                </c:pt>
                <c:pt idx="97">
                  <c:v>82.7</c:v>
                </c:pt>
                <c:pt idx="98">
                  <c:v>82.8</c:v>
                </c:pt>
                <c:pt idx="99">
                  <c:v>82.8</c:v>
                </c:pt>
                <c:pt idx="100">
                  <c:v>82.8</c:v>
                </c:pt>
                <c:pt idx="101">
                  <c:v>82.6</c:v>
                </c:pt>
                <c:pt idx="102">
                  <c:v>82.8</c:v>
                </c:pt>
                <c:pt idx="103">
                  <c:v>83</c:v>
                </c:pt>
                <c:pt idx="104">
                  <c:v>82.9</c:v>
                </c:pt>
                <c:pt idx="105">
                  <c:v>83</c:v>
                </c:pt>
                <c:pt idx="106">
                  <c:v>83.3</c:v>
                </c:pt>
                <c:pt idx="107">
                  <c:v>83.2</c:v>
                </c:pt>
                <c:pt idx="108">
                  <c:v>83.5</c:v>
                </c:pt>
                <c:pt idx="109">
                  <c:v>83.4</c:v>
                </c:pt>
                <c:pt idx="110">
                  <c:v>83.3</c:v>
                </c:pt>
                <c:pt idx="111">
                  <c:v>83.3</c:v>
                </c:pt>
                <c:pt idx="112">
                  <c:v>83.2</c:v>
                </c:pt>
                <c:pt idx="113">
                  <c:v>83.2</c:v>
                </c:pt>
                <c:pt idx="114">
                  <c:v>83.3</c:v>
                </c:pt>
                <c:pt idx="115">
                  <c:v>83.3</c:v>
                </c:pt>
                <c:pt idx="116">
                  <c:v>83.6</c:v>
                </c:pt>
                <c:pt idx="117">
                  <c:v>83.5</c:v>
                </c:pt>
                <c:pt idx="118">
                  <c:v>83.8</c:v>
                </c:pt>
                <c:pt idx="119">
                  <c:v>83.7</c:v>
                </c:pt>
                <c:pt idx="120">
                  <c:v>83.8</c:v>
                </c:pt>
                <c:pt idx="121">
                  <c:v>83.8</c:v>
                </c:pt>
                <c:pt idx="122">
                  <c:v>83.6</c:v>
                </c:pt>
                <c:pt idx="123">
                  <c:v>83.5</c:v>
                </c:pt>
                <c:pt idx="124">
                  <c:v>83.5</c:v>
                </c:pt>
                <c:pt idx="125">
                  <c:v>83.4</c:v>
                </c:pt>
                <c:pt idx="126">
                  <c:v>83.4</c:v>
                </c:pt>
                <c:pt idx="127">
                  <c:v>83.4</c:v>
                </c:pt>
                <c:pt idx="128">
                  <c:v>83.4</c:v>
                </c:pt>
                <c:pt idx="129">
                  <c:v>83.4</c:v>
                </c:pt>
                <c:pt idx="130">
                  <c:v>83.5</c:v>
                </c:pt>
                <c:pt idx="131">
                  <c:v>83.4</c:v>
                </c:pt>
                <c:pt idx="132">
                  <c:v>83.2</c:v>
                </c:pt>
                <c:pt idx="133">
                  <c:v>83.5</c:v>
                </c:pt>
                <c:pt idx="134">
                  <c:v>83.4</c:v>
                </c:pt>
                <c:pt idx="135">
                  <c:v>83.7</c:v>
                </c:pt>
                <c:pt idx="136">
                  <c:v>83.4</c:v>
                </c:pt>
                <c:pt idx="137">
                  <c:v>83.4</c:v>
                </c:pt>
                <c:pt idx="138">
                  <c:v>83.3</c:v>
                </c:pt>
                <c:pt idx="139">
                  <c:v>83.4</c:v>
                </c:pt>
                <c:pt idx="140">
                  <c:v>83.4</c:v>
                </c:pt>
                <c:pt idx="141">
                  <c:v>83.4</c:v>
                </c:pt>
                <c:pt idx="142">
                  <c:v>83.4</c:v>
                </c:pt>
                <c:pt idx="143">
                  <c:v>83.2</c:v>
                </c:pt>
                <c:pt idx="144">
                  <c:v>83.5</c:v>
                </c:pt>
                <c:pt idx="145">
                  <c:v>83.4</c:v>
                </c:pt>
                <c:pt idx="146">
                  <c:v>83.5</c:v>
                </c:pt>
                <c:pt idx="147">
                  <c:v>83.7</c:v>
                </c:pt>
                <c:pt idx="148">
                  <c:v>83.8</c:v>
                </c:pt>
                <c:pt idx="149">
                  <c:v>83.9</c:v>
                </c:pt>
                <c:pt idx="150">
                  <c:v>83.8</c:v>
                </c:pt>
                <c:pt idx="151">
                  <c:v>83.8</c:v>
                </c:pt>
                <c:pt idx="152">
                  <c:v>83.6</c:v>
                </c:pt>
                <c:pt idx="153">
                  <c:v>83.5</c:v>
                </c:pt>
                <c:pt idx="154">
                  <c:v>83.5</c:v>
                </c:pt>
                <c:pt idx="155">
                  <c:v>83.4</c:v>
                </c:pt>
                <c:pt idx="156">
                  <c:v>83.3</c:v>
                </c:pt>
                <c:pt idx="157">
                  <c:v>83.1</c:v>
                </c:pt>
                <c:pt idx="158">
                  <c:v>83.2</c:v>
                </c:pt>
                <c:pt idx="159">
                  <c:v>83.2</c:v>
                </c:pt>
                <c:pt idx="160">
                  <c:v>83.4</c:v>
                </c:pt>
                <c:pt idx="161">
                  <c:v>83.6</c:v>
                </c:pt>
                <c:pt idx="162">
                  <c:v>83.5</c:v>
                </c:pt>
                <c:pt idx="163">
                  <c:v>83.5</c:v>
                </c:pt>
                <c:pt idx="164">
                  <c:v>83.4</c:v>
                </c:pt>
                <c:pt idx="165">
                  <c:v>83.5</c:v>
                </c:pt>
                <c:pt idx="166">
                  <c:v>83.6</c:v>
                </c:pt>
                <c:pt idx="167">
                  <c:v>83.6</c:v>
                </c:pt>
                <c:pt idx="168">
                  <c:v>83.4</c:v>
                </c:pt>
                <c:pt idx="169">
                  <c:v>83.5</c:v>
                </c:pt>
                <c:pt idx="170">
                  <c:v>83.3</c:v>
                </c:pt>
                <c:pt idx="171">
                  <c:v>83.2</c:v>
                </c:pt>
                <c:pt idx="172">
                  <c:v>83.3</c:v>
                </c:pt>
                <c:pt idx="173">
                  <c:v>82.9</c:v>
                </c:pt>
                <c:pt idx="174">
                  <c:v>83.2</c:v>
                </c:pt>
                <c:pt idx="175">
                  <c:v>83.3</c:v>
                </c:pt>
                <c:pt idx="176">
                  <c:v>83.6</c:v>
                </c:pt>
                <c:pt idx="177">
                  <c:v>83.5</c:v>
                </c:pt>
                <c:pt idx="178">
                  <c:v>83.6</c:v>
                </c:pt>
                <c:pt idx="179">
                  <c:v>83.5</c:v>
                </c:pt>
                <c:pt idx="180">
                  <c:v>83.5</c:v>
                </c:pt>
                <c:pt idx="181">
                  <c:v>83.6</c:v>
                </c:pt>
                <c:pt idx="182">
                  <c:v>83.5</c:v>
                </c:pt>
                <c:pt idx="183">
                  <c:v>83.7</c:v>
                </c:pt>
                <c:pt idx="184">
                  <c:v>83.5</c:v>
                </c:pt>
                <c:pt idx="185">
                  <c:v>83.3</c:v>
                </c:pt>
                <c:pt idx="186">
                  <c:v>83.4</c:v>
                </c:pt>
                <c:pt idx="187">
                  <c:v>83.3</c:v>
                </c:pt>
                <c:pt idx="188">
                  <c:v>83.5</c:v>
                </c:pt>
                <c:pt idx="189">
                  <c:v>83.4</c:v>
                </c:pt>
                <c:pt idx="190">
                  <c:v>83.5</c:v>
                </c:pt>
                <c:pt idx="191">
                  <c:v>83.4</c:v>
                </c:pt>
                <c:pt idx="192">
                  <c:v>83.5</c:v>
                </c:pt>
                <c:pt idx="193">
                  <c:v>83.5</c:v>
                </c:pt>
                <c:pt idx="194">
                  <c:v>83.5</c:v>
                </c:pt>
                <c:pt idx="195">
                  <c:v>83.6</c:v>
                </c:pt>
                <c:pt idx="196">
                  <c:v>83.7</c:v>
                </c:pt>
                <c:pt idx="197">
                  <c:v>83.6</c:v>
                </c:pt>
                <c:pt idx="198">
                  <c:v>83.9</c:v>
                </c:pt>
                <c:pt idx="199">
                  <c:v>84</c:v>
                </c:pt>
                <c:pt idx="200">
                  <c:v>83.9</c:v>
                </c:pt>
                <c:pt idx="201">
                  <c:v>84.1</c:v>
                </c:pt>
                <c:pt idx="202">
                  <c:v>84.1</c:v>
                </c:pt>
                <c:pt idx="203">
                  <c:v>84.1</c:v>
                </c:pt>
                <c:pt idx="204">
                  <c:v>84</c:v>
                </c:pt>
                <c:pt idx="205">
                  <c:v>83.9</c:v>
                </c:pt>
                <c:pt idx="206">
                  <c:v>84</c:v>
                </c:pt>
                <c:pt idx="207">
                  <c:v>84</c:v>
                </c:pt>
                <c:pt idx="208">
                  <c:v>83.8</c:v>
                </c:pt>
                <c:pt idx="209">
                  <c:v>84.1</c:v>
                </c:pt>
                <c:pt idx="210">
                  <c:v>84.3</c:v>
                </c:pt>
                <c:pt idx="211">
                  <c:v>84.5</c:v>
                </c:pt>
                <c:pt idx="212">
                  <c:v>84.3</c:v>
                </c:pt>
                <c:pt idx="213">
                  <c:v>84.2</c:v>
                </c:pt>
                <c:pt idx="214">
                  <c:v>84</c:v>
                </c:pt>
                <c:pt idx="215">
                  <c:v>84.1</c:v>
                </c:pt>
                <c:pt idx="216">
                  <c:v>84</c:v>
                </c:pt>
                <c:pt idx="217">
                  <c:v>84.1</c:v>
                </c:pt>
                <c:pt idx="218">
                  <c:v>84.2</c:v>
                </c:pt>
                <c:pt idx="219">
                  <c:v>83.9</c:v>
                </c:pt>
                <c:pt idx="220">
                  <c:v>83.9</c:v>
                </c:pt>
                <c:pt idx="221">
                  <c:v>84</c:v>
                </c:pt>
                <c:pt idx="222">
                  <c:v>84.1</c:v>
                </c:pt>
                <c:pt idx="223">
                  <c:v>84.1</c:v>
                </c:pt>
                <c:pt idx="224">
                  <c:v>84.2</c:v>
                </c:pt>
                <c:pt idx="225">
                  <c:v>84.1</c:v>
                </c:pt>
                <c:pt idx="226">
                  <c:v>84.1</c:v>
                </c:pt>
                <c:pt idx="227">
                  <c:v>84.2</c:v>
                </c:pt>
                <c:pt idx="228">
                  <c:v>84.6</c:v>
                </c:pt>
                <c:pt idx="229">
                  <c:v>84.4</c:v>
                </c:pt>
                <c:pt idx="230">
                  <c:v>84</c:v>
                </c:pt>
                <c:pt idx="231">
                  <c:v>84.1</c:v>
                </c:pt>
                <c:pt idx="232">
                  <c:v>84.1</c:v>
                </c:pt>
                <c:pt idx="233">
                  <c:v>84.1</c:v>
                </c:pt>
                <c:pt idx="234">
                  <c:v>83.9</c:v>
                </c:pt>
                <c:pt idx="235">
                  <c:v>84</c:v>
                </c:pt>
                <c:pt idx="236">
                  <c:v>84</c:v>
                </c:pt>
                <c:pt idx="237">
                  <c:v>84.1</c:v>
                </c:pt>
                <c:pt idx="238">
                  <c:v>84.2</c:v>
                </c:pt>
                <c:pt idx="239">
                  <c:v>84</c:v>
                </c:pt>
                <c:pt idx="240">
                  <c:v>84.4</c:v>
                </c:pt>
                <c:pt idx="241">
                  <c:v>84.4</c:v>
                </c:pt>
                <c:pt idx="242">
                  <c:v>84.3</c:v>
                </c:pt>
                <c:pt idx="243">
                  <c:v>84.4</c:v>
                </c:pt>
                <c:pt idx="244">
                  <c:v>84.1</c:v>
                </c:pt>
                <c:pt idx="245">
                  <c:v>84.1</c:v>
                </c:pt>
                <c:pt idx="246">
                  <c:v>83.9</c:v>
                </c:pt>
                <c:pt idx="247">
                  <c:v>83.8</c:v>
                </c:pt>
                <c:pt idx="248">
                  <c:v>83.7</c:v>
                </c:pt>
                <c:pt idx="249">
                  <c:v>83.6</c:v>
                </c:pt>
                <c:pt idx="250">
                  <c:v>83.8</c:v>
                </c:pt>
                <c:pt idx="251">
                  <c:v>83.9</c:v>
                </c:pt>
                <c:pt idx="252">
                  <c:v>84.1</c:v>
                </c:pt>
                <c:pt idx="253">
                  <c:v>84.1</c:v>
                </c:pt>
                <c:pt idx="254">
                  <c:v>84.1</c:v>
                </c:pt>
                <c:pt idx="255">
                  <c:v>83.7</c:v>
                </c:pt>
                <c:pt idx="256">
                  <c:v>83.8</c:v>
                </c:pt>
                <c:pt idx="257">
                  <c:v>83.6</c:v>
                </c:pt>
                <c:pt idx="258">
                  <c:v>83.6</c:v>
                </c:pt>
                <c:pt idx="259">
                  <c:v>83.5</c:v>
                </c:pt>
                <c:pt idx="260">
                  <c:v>83.5</c:v>
                </c:pt>
                <c:pt idx="261">
                  <c:v>83.6</c:v>
                </c:pt>
                <c:pt idx="262">
                  <c:v>83.5</c:v>
                </c:pt>
                <c:pt idx="263">
                  <c:v>83.7</c:v>
                </c:pt>
                <c:pt idx="264">
                  <c:v>83.5</c:v>
                </c:pt>
                <c:pt idx="265">
                  <c:v>83.7</c:v>
                </c:pt>
                <c:pt idx="266">
                  <c:v>83.5</c:v>
                </c:pt>
                <c:pt idx="267">
                  <c:v>83.6</c:v>
                </c:pt>
                <c:pt idx="268">
                  <c:v>83.6</c:v>
                </c:pt>
                <c:pt idx="269">
                  <c:v>83.2</c:v>
                </c:pt>
                <c:pt idx="270">
                  <c:v>83.1</c:v>
                </c:pt>
                <c:pt idx="271">
                  <c:v>83.2</c:v>
                </c:pt>
                <c:pt idx="272">
                  <c:v>83.3</c:v>
                </c:pt>
                <c:pt idx="273">
                  <c:v>83.2</c:v>
                </c:pt>
                <c:pt idx="274">
                  <c:v>82.9</c:v>
                </c:pt>
                <c:pt idx="275">
                  <c:v>83.1</c:v>
                </c:pt>
                <c:pt idx="276">
                  <c:v>82.9</c:v>
                </c:pt>
                <c:pt idx="277">
                  <c:v>83</c:v>
                </c:pt>
                <c:pt idx="278">
                  <c:v>83.1</c:v>
                </c:pt>
                <c:pt idx="279">
                  <c:v>83.2</c:v>
                </c:pt>
                <c:pt idx="280">
                  <c:v>83.1</c:v>
                </c:pt>
                <c:pt idx="281">
                  <c:v>83.3</c:v>
                </c:pt>
                <c:pt idx="282">
                  <c:v>83</c:v>
                </c:pt>
                <c:pt idx="283">
                  <c:v>83</c:v>
                </c:pt>
                <c:pt idx="284">
                  <c:v>82.8</c:v>
                </c:pt>
                <c:pt idx="285">
                  <c:v>82.9</c:v>
                </c:pt>
                <c:pt idx="286">
                  <c:v>82.8</c:v>
                </c:pt>
                <c:pt idx="287">
                  <c:v>82.8</c:v>
                </c:pt>
                <c:pt idx="288">
                  <c:v>82.8</c:v>
                </c:pt>
                <c:pt idx="289">
                  <c:v>82.7</c:v>
                </c:pt>
                <c:pt idx="290">
                  <c:v>82.8</c:v>
                </c:pt>
                <c:pt idx="291">
                  <c:v>82.7</c:v>
                </c:pt>
                <c:pt idx="292">
                  <c:v>82.8</c:v>
                </c:pt>
                <c:pt idx="293">
                  <c:v>82.9</c:v>
                </c:pt>
                <c:pt idx="294">
                  <c:v>83</c:v>
                </c:pt>
                <c:pt idx="295">
                  <c:v>82.7</c:v>
                </c:pt>
                <c:pt idx="296">
                  <c:v>82.7</c:v>
                </c:pt>
                <c:pt idx="297">
                  <c:v>82.6</c:v>
                </c:pt>
                <c:pt idx="298">
                  <c:v>82.7</c:v>
                </c:pt>
                <c:pt idx="299">
                  <c:v>82.6</c:v>
                </c:pt>
                <c:pt idx="300">
                  <c:v>82.7</c:v>
                </c:pt>
                <c:pt idx="301">
                  <c:v>82.8</c:v>
                </c:pt>
                <c:pt idx="302">
                  <c:v>82.6</c:v>
                </c:pt>
                <c:pt idx="303">
                  <c:v>82.7</c:v>
                </c:pt>
                <c:pt idx="304">
                  <c:v>82.9</c:v>
                </c:pt>
                <c:pt idx="305">
                  <c:v>82.6</c:v>
                </c:pt>
                <c:pt idx="306">
                  <c:v>82.8</c:v>
                </c:pt>
                <c:pt idx="307">
                  <c:v>82.9</c:v>
                </c:pt>
                <c:pt idx="308">
                  <c:v>82.9</c:v>
                </c:pt>
                <c:pt idx="309">
                  <c:v>82.7</c:v>
                </c:pt>
                <c:pt idx="310">
                  <c:v>82.7</c:v>
                </c:pt>
                <c:pt idx="311">
                  <c:v>82.7</c:v>
                </c:pt>
                <c:pt idx="312">
                  <c:v>82.8</c:v>
                </c:pt>
                <c:pt idx="313">
                  <c:v>82.9</c:v>
                </c:pt>
                <c:pt idx="314">
                  <c:v>83</c:v>
                </c:pt>
                <c:pt idx="315">
                  <c:v>82.8</c:v>
                </c:pt>
                <c:pt idx="316">
                  <c:v>82.8</c:v>
                </c:pt>
                <c:pt idx="317">
                  <c:v>82.8</c:v>
                </c:pt>
                <c:pt idx="318">
                  <c:v>83</c:v>
                </c:pt>
                <c:pt idx="319">
                  <c:v>82.9</c:v>
                </c:pt>
                <c:pt idx="320">
                  <c:v>82.9</c:v>
                </c:pt>
                <c:pt idx="321">
                  <c:v>82.9</c:v>
                </c:pt>
                <c:pt idx="322">
                  <c:v>83</c:v>
                </c:pt>
                <c:pt idx="323">
                  <c:v>83.1</c:v>
                </c:pt>
                <c:pt idx="324">
                  <c:v>83.4</c:v>
                </c:pt>
                <c:pt idx="325">
                  <c:v>83.2</c:v>
                </c:pt>
                <c:pt idx="326">
                  <c:v>83.2</c:v>
                </c:pt>
                <c:pt idx="327">
                  <c:v>83</c:v>
                </c:pt>
                <c:pt idx="328">
                  <c:v>83</c:v>
                </c:pt>
                <c:pt idx="329">
                  <c:v>82.9</c:v>
                </c:pt>
                <c:pt idx="330">
                  <c:v>82.9</c:v>
                </c:pt>
                <c:pt idx="331">
                  <c:v>82.9</c:v>
                </c:pt>
                <c:pt idx="332">
                  <c:v>82.8</c:v>
                </c:pt>
                <c:pt idx="333">
                  <c:v>82.7</c:v>
                </c:pt>
                <c:pt idx="334">
                  <c:v>82.9</c:v>
                </c:pt>
                <c:pt idx="335">
                  <c:v>83.1</c:v>
                </c:pt>
                <c:pt idx="336">
                  <c:v>83.3</c:v>
                </c:pt>
                <c:pt idx="337">
                  <c:v>83.2</c:v>
                </c:pt>
                <c:pt idx="338">
                  <c:v>83.3</c:v>
                </c:pt>
                <c:pt idx="339">
                  <c:v>83.1</c:v>
                </c:pt>
                <c:pt idx="340">
                  <c:v>83.1</c:v>
                </c:pt>
                <c:pt idx="341">
                  <c:v>83.1</c:v>
                </c:pt>
                <c:pt idx="342">
                  <c:v>83.1</c:v>
                </c:pt>
                <c:pt idx="343">
                  <c:v>83.2</c:v>
                </c:pt>
                <c:pt idx="344">
                  <c:v>83.1</c:v>
                </c:pt>
                <c:pt idx="345">
                  <c:v>83</c:v>
                </c:pt>
                <c:pt idx="346">
                  <c:v>83</c:v>
                </c:pt>
                <c:pt idx="347">
                  <c:v>82.8</c:v>
                </c:pt>
                <c:pt idx="348">
                  <c:v>82.8</c:v>
                </c:pt>
                <c:pt idx="349">
                  <c:v>82.8</c:v>
                </c:pt>
                <c:pt idx="350">
                  <c:v>82.6</c:v>
                </c:pt>
                <c:pt idx="351">
                  <c:v>82.8</c:v>
                </c:pt>
                <c:pt idx="352">
                  <c:v>82.9</c:v>
                </c:pt>
                <c:pt idx="353">
                  <c:v>82.9</c:v>
                </c:pt>
                <c:pt idx="354">
                  <c:v>82.8</c:v>
                </c:pt>
                <c:pt idx="355">
                  <c:v>82.8</c:v>
                </c:pt>
                <c:pt idx="356">
                  <c:v>82.5</c:v>
                </c:pt>
                <c:pt idx="357">
                  <c:v>82.5</c:v>
                </c:pt>
                <c:pt idx="358">
                  <c:v>82.4</c:v>
                </c:pt>
                <c:pt idx="359">
                  <c:v>82</c:v>
                </c:pt>
                <c:pt idx="360">
                  <c:v>82.4</c:v>
                </c:pt>
                <c:pt idx="361">
                  <c:v>82.3</c:v>
                </c:pt>
                <c:pt idx="362">
                  <c:v>82.4</c:v>
                </c:pt>
                <c:pt idx="363">
                  <c:v>82.6</c:v>
                </c:pt>
                <c:pt idx="364">
                  <c:v>82.3</c:v>
                </c:pt>
                <c:pt idx="365">
                  <c:v>82.2</c:v>
                </c:pt>
                <c:pt idx="366">
                  <c:v>81.900000000000006</c:v>
                </c:pt>
                <c:pt idx="367">
                  <c:v>82</c:v>
                </c:pt>
                <c:pt idx="368">
                  <c:v>82</c:v>
                </c:pt>
                <c:pt idx="369">
                  <c:v>81.8</c:v>
                </c:pt>
                <c:pt idx="370">
                  <c:v>82</c:v>
                </c:pt>
                <c:pt idx="371">
                  <c:v>81.900000000000006</c:v>
                </c:pt>
                <c:pt idx="372">
                  <c:v>81.7</c:v>
                </c:pt>
                <c:pt idx="373">
                  <c:v>81.599999999999994</c:v>
                </c:pt>
                <c:pt idx="374">
                  <c:v>81.7</c:v>
                </c:pt>
                <c:pt idx="375">
                  <c:v>81.7</c:v>
                </c:pt>
                <c:pt idx="376">
                  <c:v>81.7</c:v>
                </c:pt>
                <c:pt idx="377">
                  <c:v>81.7</c:v>
                </c:pt>
                <c:pt idx="378">
                  <c:v>81.400000000000006</c:v>
                </c:pt>
                <c:pt idx="379">
                  <c:v>81.599999999999994</c:v>
                </c:pt>
                <c:pt idx="380">
                  <c:v>81.5</c:v>
                </c:pt>
                <c:pt idx="381">
                  <c:v>81.3</c:v>
                </c:pt>
                <c:pt idx="382">
                  <c:v>81.5</c:v>
                </c:pt>
                <c:pt idx="383">
                  <c:v>81.599999999999994</c:v>
                </c:pt>
                <c:pt idx="384">
                  <c:v>81.5</c:v>
                </c:pt>
                <c:pt idx="385">
                  <c:v>81.5</c:v>
                </c:pt>
                <c:pt idx="386">
                  <c:v>81.5</c:v>
                </c:pt>
                <c:pt idx="387">
                  <c:v>81.400000000000006</c:v>
                </c:pt>
                <c:pt idx="388">
                  <c:v>81.400000000000006</c:v>
                </c:pt>
                <c:pt idx="389">
                  <c:v>81.5</c:v>
                </c:pt>
                <c:pt idx="390">
                  <c:v>81.400000000000006</c:v>
                </c:pt>
                <c:pt idx="391">
                  <c:v>81.400000000000006</c:v>
                </c:pt>
                <c:pt idx="392">
                  <c:v>81.5</c:v>
                </c:pt>
                <c:pt idx="393">
                  <c:v>81.599999999999994</c:v>
                </c:pt>
                <c:pt idx="394">
                  <c:v>81.2</c:v>
                </c:pt>
                <c:pt idx="395">
                  <c:v>81.400000000000006</c:v>
                </c:pt>
                <c:pt idx="396">
                  <c:v>81.099999999999994</c:v>
                </c:pt>
                <c:pt idx="397">
                  <c:v>81</c:v>
                </c:pt>
                <c:pt idx="398">
                  <c:v>81</c:v>
                </c:pt>
                <c:pt idx="399">
                  <c:v>81</c:v>
                </c:pt>
                <c:pt idx="400">
                  <c:v>81.2</c:v>
                </c:pt>
                <c:pt idx="401">
                  <c:v>81.2</c:v>
                </c:pt>
                <c:pt idx="402">
                  <c:v>81.2</c:v>
                </c:pt>
                <c:pt idx="403">
                  <c:v>81</c:v>
                </c:pt>
                <c:pt idx="404">
                  <c:v>81</c:v>
                </c:pt>
                <c:pt idx="405">
                  <c:v>80.599999999999994</c:v>
                </c:pt>
                <c:pt idx="406">
                  <c:v>81</c:v>
                </c:pt>
                <c:pt idx="407">
                  <c:v>80.8</c:v>
                </c:pt>
                <c:pt idx="408">
                  <c:v>80.900000000000006</c:v>
                </c:pt>
                <c:pt idx="409">
                  <c:v>81.099999999999994</c:v>
                </c:pt>
                <c:pt idx="410">
                  <c:v>81.099999999999994</c:v>
                </c:pt>
                <c:pt idx="411">
                  <c:v>80.8</c:v>
                </c:pt>
                <c:pt idx="412">
                  <c:v>80.7</c:v>
                </c:pt>
                <c:pt idx="413">
                  <c:v>81</c:v>
                </c:pt>
                <c:pt idx="414">
                  <c:v>80.8</c:v>
                </c:pt>
                <c:pt idx="415">
                  <c:v>81.099999999999994</c:v>
                </c:pt>
                <c:pt idx="416">
                  <c:v>80.8</c:v>
                </c:pt>
                <c:pt idx="417">
                  <c:v>80.900000000000006</c:v>
                </c:pt>
                <c:pt idx="418">
                  <c:v>80.900000000000006</c:v>
                </c:pt>
                <c:pt idx="419">
                  <c:v>80.900000000000006</c:v>
                </c:pt>
                <c:pt idx="420">
                  <c:v>81</c:v>
                </c:pt>
                <c:pt idx="421">
                  <c:v>80.900000000000006</c:v>
                </c:pt>
                <c:pt idx="422">
                  <c:v>80.8</c:v>
                </c:pt>
                <c:pt idx="423">
                  <c:v>81</c:v>
                </c:pt>
                <c:pt idx="424">
                  <c:v>81</c:v>
                </c:pt>
                <c:pt idx="425">
                  <c:v>80.900000000000006</c:v>
                </c:pt>
                <c:pt idx="426">
                  <c:v>80.7</c:v>
                </c:pt>
                <c:pt idx="427">
                  <c:v>80.7</c:v>
                </c:pt>
                <c:pt idx="428">
                  <c:v>80.599999999999994</c:v>
                </c:pt>
                <c:pt idx="429">
                  <c:v>80.8</c:v>
                </c:pt>
                <c:pt idx="430">
                  <c:v>80.900000000000006</c:v>
                </c:pt>
                <c:pt idx="431">
                  <c:v>81</c:v>
                </c:pt>
                <c:pt idx="432">
                  <c:v>81.2</c:v>
                </c:pt>
                <c:pt idx="433">
                  <c:v>81.099999999999994</c:v>
                </c:pt>
                <c:pt idx="434">
                  <c:v>81.400000000000006</c:v>
                </c:pt>
                <c:pt idx="435">
                  <c:v>81.2</c:v>
                </c:pt>
                <c:pt idx="436">
                  <c:v>81.099999999999994</c:v>
                </c:pt>
                <c:pt idx="437">
                  <c:v>81.3</c:v>
                </c:pt>
                <c:pt idx="438">
                  <c:v>81.2</c:v>
                </c:pt>
                <c:pt idx="439">
                  <c:v>81.3</c:v>
                </c:pt>
                <c:pt idx="440">
                  <c:v>81.5</c:v>
                </c:pt>
                <c:pt idx="441">
                  <c:v>81.599999999999994</c:v>
                </c:pt>
                <c:pt idx="442">
                  <c:v>81.400000000000006</c:v>
                </c:pt>
                <c:pt idx="443">
                  <c:v>81.400000000000006</c:v>
                </c:pt>
                <c:pt idx="444">
                  <c:v>81.5</c:v>
                </c:pt>
                <c:pt idx="445">
                  <c:v>81.599999999999994</c:v>
                </c:pt>
                <c:pt idx="446">
                  <c:v>81.599999999999994</c:v>
                </c:pt>
                <c:pt idx="447">
                  <c:v>81.7</c:v>
                </c:pt>
                <c:pt idx="448">
                  <c:v>81.599999999999994</c:v>
                </c:pt>
                <c:pt idx="449">
                  <c:v>81.599999999999994</c:v>
                </c:pt>
                <c:pt idx="450">
                  <c:v>81.8</c:v>
                </c:pt>
                <c:pt idx="451">
                  <c:v>81.7</c:v>
                </c:pt>
                <c:pt idx="452">
                  <c:v>81.8</c:v>
                </c:pt>
                <c:pt idx="453">
                  <c:v>81.599999999999994</c:v>
                </c:pt>
                <c:pt idx="454">
                  <c:v>81.8</c:v>
                </c:pt>
                <c:pt idx="455">
                  <c:v>81.900000000000006</c:v>
                </c:pt>
                <c:pt idx="456">
                  <c:v>81.8</c:v>
                </c:pt>
                <c:pt idx="457">
                  <c:v>82.1</c:v>
                </c:pt>
                <c:pt idx="458">
                  <c:v>82</c:v>
                </c:pt>
                <c:pt idx="459">
                  <c:v>81.900000000000006</c:v>
                </c:pt>
                <c:pt idx="460">
                  <c:v>81.8</c:v>
                </c:pt>
                <c:pt idx="461">
                  <c:v>82.1</c:v>
                </c:pt>
                <c:pt idx="462">
                  <c:v>82.1</c:v>
                </c:pt>
                <c:pt idx="463">
                  <c:v>82</c:v>
                </c:pt>
                <c:pt idx="464">
                  <c:v>81.8</c:v>
                </c:pt>
                <c:pt idx="465">
                  <c:v>82.3</c:v>
                </c:pt>
                <c:pt idx="466">
                  <c:v>82.2</c:v>
                </c:pt>
                <c:pt idx="467">
                  <c:v>82.3</c:v>
                </c:pt>
              </c:numCache>
            </c:numRef>
          </c:val>
          <c:smooth val="0"/>
          <c:extLst>
            <c:ext xmlns:c16="http://schemas.microsoft.com/office/drawing/2014/chart" uri="{C3380CC4-5D6E-409C-BE32-E72D297353CC}">
              <c16:uniqueId val="{00000001-5ECD-4DAB-B872-FC7FAD98A366}"/>
            </c:ext>
          </c:extLst>
        </c:ser>
        <c:dLbls>
          <c:showLegendKey val="0"/>
          <c:showVal val="0"/>
          <c:showCatName val="0"/>
          <c:showSerName val="0"/>
          <c:showPercent val="0"/>
          <c:showBubbleSize val="0"/>
        </c:dLbls>
        <c:marker val="1"/>
        <c:smooth val="0"/>
        <c:axId val="577713024"/>
        <c:axId val="577716160"/>
      </c:lineChart>
      <c:dateAx>
        <c:axId val="577711848"/>
        <c:scaling>
          <c:orientation val="minMax"/>
          <c:max val="43497"/>
          <c:min val="32874"/>
        </c:scaling>
        <c:delete val="0"/>
        <c:axPos val="b"/>
        <c:numFmt formatCode="yyyy\-mm\-d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400" b="1" i="0" u="none" strike="noStrike" kern="1200" baseline="0">
                <a:solidFill>
                  <a:schemeClr val="tx1"/>
                </a:solidFill>
                <a:latin typeface="+mn-lt"/>
                <a:ea typeface="+mn-ea"/>
                <a:cs typeface="Arial" panose="020B0604020202020204" pitchFamily="34" charset="0"/>
              </a:defRPr>
            </a:pPr>
            <a:endParaRPr lang="en-US"/>
          </a:p>
        </c:txPr>
        <c:crossAx val="577713808"/>
        <c:crosses val="autoZero"/>
        <c:auto val="1"/>
        <c:lblOffset val="100"/>
        <c:baseTimeUnit val="months"/>
        <c:majorUnit val="10"/>
        <c:majorTimeUnit val="months"/>
      </c:dateAx>
      <c:valAx>
        <c:axId val="577713808"/>
        <c:scaling>
          <c:orientation val="minMax"/>
          <c:min val="6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577711848"/>
        <c:crosses val="autoZero"/>
        <c:crossBetween val="between"/>
        <c:majorUnit val="1"/>
      </c:valAx>
      <c:valAx>
        <c:axId val="577716160"/>
        <c:scaling>
          <c:orientation val="minMax"/>
          <c:max val="86"/>
          <c:min val="80"/>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577713024"/>
        <c:crosses val="max"/>
        <c:crossBetween val="between"/>
        <c:majorUnit val="1"/>
      </c:valAx>
      <c:dateAx>
        <c:axId val="577713024"/>
        <c:scaling>
          <c:orientation val="minMax"/>
        </c:scaling>
        <c:delete val="1"/>
        <c:axPos val="b"/>
        <c:numFmt formatCode="yyyymm" sourceLinked="1"/>
        <c:majorTickMark val="out"/>
        <c:minorTickMark val="none"/>
        <c:tickLblPos val="nextTo"/>
        <c:crossAx val="577716160"/>
        <c:crosses val="autoZero"/>
        <c:auto val="1"/>
        <c:lblOffset val="100"/>
        <c:baseTimeUnit val="months"/>
      </c:date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200"/>
            </a:pPr>
            <a:r>
              <a:rPr lang="en-US" sz="1800" b="1" i="0" baseline="0" dirty="0">
                <a:effectLst/>
              </a:rPr>
              <a:t>Measures of Wage Growth</a:t>
            </a:r>
          </a:p>
          <a:p>
            <a:pPr algn="ctr">
              <a:defRPr sz="1200"/>
            </a:pPr>
            <a:r>
              <a:rPr lang="en-US" sz="1400" b="0" i="0" baseline="0" dirty="0">
                <a:effectLst/>
              </a:rPr>
              <a:t>y/y percent change</a:t>
            </a:r>
            <a:endParaRPr lang="en-US" sz="1400" b="0" dirty="0">
              <a:effectLst/>
            </a:endParaRPr>
          </a:p>
        </c:rich>
      </c:tx>
      <c:layout>
        <c:manualLayout>
          <c:xMode val="edge"/>
          <c:yMode val="edge"/>
          <c:x val="0.34884203930052377"/>
          <c:y val="1.235958557600886E-2"/>
        </c:manualLayout>
      </c:layout>
      <c:overlay val="0"/>
    </c:title>
    <c:autoTitleDeleted val="0"/>
    <c:plotArea>
      <c:layout>
        <c:manualLayout>
          <c:layoutTarget val="inner"/>
          <c:xMode val="edge"/>
          <c:yMode val="edge"/>
          <c:x val="4.8667734085637376E-2"/>
          <c:y val="0.15508610873921788"/>
          <c:w val="0.92396384439801549"/>
          <c:h val="0.59352313783021238"/>
        </c:manualLayout>
      </c:layout>
      <c:lineChart>
        <c:grouping val="standard"/>
        <c:varyColors val="0"/>
        <c:ser>
          <c:idx val="0"/>
          <c:order val="0"/>
          <c:tx>
            <c:strRef>
              <c:f>Sheet1!$B$1</c:f>
              <c:strCache>
                <c:ptCount val="1"/>
                <c:pt idx="0">
                  <c:v>Average Hourly Earnings: prod &amp; nonsupervisory workers</c:v>
                </c:pt>
              </c:strCache>
            </c:strRef>
          </c:tx>
          <c:spPr>
            <a:ln>
              <a:solidFill>
                <a:schemeClr val="accent2"/>
              </a:solidFill>
            </a:ln>
          </c:spPr>
          <c:marker>
            <c:symbol val="none"/>
          </c:marker>
          <c:cat>
            <c:numRef>
              <c:f>Sheet1!$A$2:$A$265</c:f>
              <c:numCache>
                <c:formatCode>m/d/yyyy</c:formatCode>
                <c:ptCount val="264"/>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numCache>
            </c:numRef>
          </c:cat>
          <c:val>
            <c:numRef>
              <c:f>Sheet1!$B$2:$B$265</c:f>
              <c:numCache>
                <c:formatCode>General</c:formatCode>
                <c:ptCount val="264"/>
                <c:pt idx="0">
                  <c:v>3.5383319292333626</c:v>
                </c:pt>
                <c:pt idx="1">
                  <c:v>3.7910699241786139</c:v>
                </c:pt>
                <c:pt idx="2">
                  <c:v>3.9529015979814952</c:v>
                </c:pt>
                <c:pt idx="3">
                  <c:v>3.5953177257525004</c:v>
                </c:pt>
                <c:pt idx="4">
                  <c:v>3.7562604340567463</c:v>
                </c:pt>
                <c:pt idx="5">
                  <c:v>3.488372093023262</c:v>
                </c:pt>
                <c:pt idx="6">
                  <c:v>3.6484245439469376</c:v>
                </c:pt>
                <c:pt idx="7">
                  <c:v>3.9702233250620278</c:v>
                </c:pt>
                <c:pt idx="8">
                  <c:v>3.7891268533772671</c:v>
                </c:pt>
                <c:pt idx="9">
                  <c:v>4.1940789473684292</c:v>
                </c:pt>
                <c:pt idx="10">
                  <c:v>4.2622950819672267</c:v>
                </c:pt>
                <c:pt idx="11">
                  <c:v>4.1632653061224545</c:v>
                </c:pt>
                <c:pt idx="12">
                  <c:v>4.0683482506102431</c:v>
                </c:pt>
                <c:pt idx="13">
                  <c:v>4.2207792207792139</c:v>
                </c:pt>
                <c:pt idx="14">
                  <c:v>4.2071197411003292</c:v>
                </c:pt>
                <c:pt idx="15">
                  <c:v>4.2776432606941084</c:v>
                </c:pt>
                <c:pt idx="16">
                  <c:v>4.3443282381335546</c:v>
                </c:pt>
                <c:pt idx="17">
                  <c:v>4.2536115569823396</c:v>
                </c:pt>
                <c:pt idx="18">
                  <c:v>4.0799999999999947</c:v>
                </c:pt>
                <c:pt idx="19">
                  <c:v>3.9777247414478856</c:v>
                </c:pt>
                <c:pt idx="20">
                  <c:v>4.0476190476190554</c:v>
                </c:pt>
                <c:pt idx="21">
                  <c:v>3.7884767166535216</c:v>
                </c:pt>
                <c:pt idx="22">
                  <c:v>3.6163522012578442</c:v>
                </c:pt>
                <c:pt idx="23">
                  <c:v>3.6050156739811934</c:v>
                </c:pt>
                <c:pt idx="24">
                  <c:v>3.7529319781079096</c:v>
                </c:pt>
                <c:pt idx="25">
                  <c:v>3.5825545171339623</c:v>
                </c:pt>
                <c:pt idx="26">
                  <c:v>3.493788819875765</c:v>
                </c:pt>
                <c:pt idx="27">
                  <c:v>3.5603715170278605</c:v>
                </c:pt>
                <c:pt idx="28">
                  <c:v>3.5466461063993648</c:v>
                </c:pt>
                <c:pt idx="29">
                  <c:v>3.6951501154734334</c:v>
                </c:pt>
                <c:pt idx="30">
                  <c:v>3.9200614911606424</c:v>
                </c:pt>
                <c:pt idx="31">
                  <c:v>3.5960214231063325</c:v>
                </c:pt>
                <c:pt idx="32">
                  <c:v>3.8138825324180115</c:v>
                </c:pt>
                <c:pt idx="33">
                  <c:v>3.726235741444861</c:v>
                </c:pt>
                <c:pt idx="34">
                  <c:v>3.6418816388467334</c:v>
                </c:pt>
                <c:pt idx="35">
                  <c:v>3.6308623298033194</c:v>
                </c:pt>
                <c:pt idx="36">
                  <c:v>3.6171816126601364</c:v>
                </c:pt>
                <c:pt idx="37">
                  <c:v>3.7593984962406068</c:v>
                </c:pt>
                <c:pt idx="38">
                  <c:v>3.9009752438109446</c:v>
                </c:pt>
                <c:pt idx="39">
                  <c:v>3.8863976083707064</c:v>
                </c:pt>
                <c:pt idx="40">
                  <c:v>3.7974683544303778</c:v>
                </c:pt>
                <c:pt idx="41">
                  <c:v>3.8604305864884836</c:v>
                </c:pt>
                <c:pt idx="42">
                  <c:v>3.7721893491124314</c:v>
                </c:pt>
                <c:pt idx="43">
                  <c:v>3.9143279172821455</c:v>
                </c:pt>
                <c:pt idx="44">
                  <c:v>3.8207200587803136</c:v>
                </c:pt>
                <c:pt idx="45">
                  <c:v>3.9589442815249232</c:v>
                </c:pt>
                <c:pt idx="46">
                  <c:v>4.1727672035139163</c:v>
                </c:pt>
                <c:pt idx="47">
                  <c:v>4.3065693430657026</c:v>
                </c:pt>
                <c:pt idx="48">
                  <c:v>3.9272727272727126</c:v>
                </c:pt>
                <c:pt idx="49">
                  <c:v>4.1304347826086829</c:v>
                </c:pt>
                <c:pt idx="50">
                  <c:v>4.115523465703963</c:v>
                </c:pt>
                <c:pt idx="51">
                  <c:v>3.9568345323740983</c:v>
                </c:pt>
                <c:pt idx="52">
                  <c:v>4.0172166427546729</c:v>
                </c:pt>
                <c:pt idx="53">
                  <c:v>3.9313795568262977</c:v>
                </c:pt>
                <c:pt idx="54">
                  <c:v>3.706343549536717</c:v>
                </c:pt>
                <c:pt idx="55">
                  <c:v>3.766879886282859</c:v>
                </c:pt>
                <c:pt idx="56">
                  <c:v>3.5385704175513011</c:v>
                </c:pt>
                <c:pt idx="57">
                  <c:v>3.3850493653032387</c:v>
                </c:pt>
                <c:pt idx="58">
                  <c:v>3.4434293745607913</c:v>
                </c:pt>
                <c:pt idx="59">
                  <c:v>3.2190342897130853</c:v>
                </c:pt>
                <c:pt idx="60">
                  <c:v>3.2890132960112117</c:v>
                </c:pt>
                <c:pt idx="61">
                  <c:v>2.9227557411273475</c:v>
                </c:pt>
                <c:pt idx="62">
                  <c:v>2.7739251040221902</c:v>
                </c:pt>
                <c:pt idx="63">
                  <c:v>2.6989619377162599</c:v>
                </c:pt>
                <c:pt idx="64">
                  <c:v>2.6206896551724146</c:v>
                </c:pt>
                <c:pt idx="65">
                  <c:v>2.7510316368638321</c:v>
                </c:pt>
                <c:pt idx="66">
                  <c:v>2.9553264604810892</c:v>
                </c:pt>
                <c:pt idx="67">
                  <c:v>2.876712328767117</c:v>
                </c:pt>
                <c:pt idx="68">
                  <c:v>2.9391660970608413</c:v>
                </c:pt>
                <c:pt idx="69">
                  <c:v>3.1377899045020419</c:v>
                </c:pt>
                <c:pt idx="70">
                  <c:v>2.9211956521739024</c:v>
                </c:pt>
                <c:pt idx="71">
                  <c:v>3.1186440677966054</c:v>
                </c:pt>
                <c:pt idx="72">
                  <c:v>3.1165311653116534</c:v>
                </c:pt>
                <c:pt idx="73">
                  <c:v>3.380662609871532</c:v>
                </c:pt>
                <c:pt idx="74">
                  <c:v>3.1039136302294157</c:v>
                </c:pt>
                <c:pt idx="75">
                  <c:v>2.9649595687331498</c:v>
                </c:pt>
                <c:pt idx="76">
                  <c:v>3.0241935483870996</c:v>
                </c:pt>
                <c:pt idx="77">
                  <c:v>2.8112449799196693</c:v>
                </c:pt>
                <c:pt idx="78">
                  <c:v>2.8037383177569986</c:v>
                </c:pt>
                <c:pt idx="79">
                  <c:v>2.6631158455392878</c:v>
                </c:pt>
                <c:pt idx="80">
                  <c:v>2.3904382470119501</c:v>
                </c:pt>
                <c:pt idx="81">
                  <c:v>2.0502645502645578</c:v>
                </c:pt>
                <c:pt idx="82">
                  <c:v>2.1122112211221067</c:v>
                </c:pt>
                <c:pt idx="83">
                  <c:v>1.7094017094017033</c:v>
                </c:pt>
                <c:pt idx="84">
                  <c:v>1.905387647831791</c:v>
                </c:pt>
                <c:pt idx="85">
                  <c:v>1.6350555918901222</c:v>
                </c:pt>
                <c:pt idx="86">
                  <c:v>1.832460732984309</c:v>
                </c:pt>
                <c:pt idx="87">
                  <c:v>2.0287958115183358</c:v>
                </c:pt>
                <c:pt idx="88">
                  <c:v>2.022178734507496</c:v>
                </c:pt>
                <c:pt idx="89">
                  <c:v>2.0182291666666741</c:v>
                </c:pt>
                <c:pt idx="90">
                  <c:v>1.9480519480519431</c:v>
                </c:pt>
                <c:pt idx="91">
                  <c:v>2.075226977950706</c:v>
                </c:pt>
                <c:pt idx="92">
                  <c:v>2.3346303501945442</c:v>
                </c:pt>
                <c:pt idx="93">
                  <c:v>2.4627349319507497</c:v>
                </c:pt>
                <c:pt idx="94">
                  <c:v>2.3917259211376773</c:v>
                </c:pt>
                <c:pt idx="95">
                  <c:v>2.5210084033613356</c:v>
                </c:pt>
                <c:pt idx="96">
                  <c:v>2.5145067698259194</c:v>
                </c:pt>
                <c:pt idx="97">
                  <c:v>2.5096525096525157</c:v>
                </c:pt>
                <c:pt idx="98">
                  <c:v>2.6349614395886789</c:v>
                </c:pt>
                <c:pt idx="99">
                  <c:v>2.6940346375882163</c:v>
                </c:pt>
                <c:pt idx="100">
                  <c:v>2.5575447570332477</c:v>
                </c:pt>
                <c:pt idx="101">
                  <c:v>2.616464582003819</c:v>
                </c:pt>
                <c:pt idx="102">
                  <c:v>2.8662420382165488</c:v>
                </c:pt>
                <c:pt idx="103">
                  <c:v>2.7318932655654438</c:v>
                </c:pt>
                <c:pt idx="104">
                  <c:v>2.5982256020278927</c:v>
                </c:pt>
                <c:pt idx="105">
                  <c:v>3.0360531309297834</c:v>
                </c:pt>
                <c:pt idx="106">
                  <c:v>2.90404040404042</c:v>
                </c:pt>
                <c:pt idx="107">
                  <c:v>3.1525851197982346</c:v>
                </c:pt>
                <c:pt idx="108">
                  <c:v>3.2704402515723263</c:v>
                </c:pt>
                <c:pt idx="109">
                  <c:v>3.4526051475204156</c:v>
                </c:pt>
                <c:pt idx="110">
                  <c:v>3.569192235441454</c:v>
                </c:pt>
                <c:pt idx="111">
                  <c:v>3.9350405996252169</c:v>
                </c:pt>
                <c:pt idx="112">
                  <c:v>3.802992518703241</c:v>
                </c:pt>
                <c:pt idx="113">
                  <c:v>3.9800995024875663</c:v>
                </c:pt>
                <c:pt idx="114">
                  <c:v>3.900928792569669</c:v>
                </c:pt>
                <c:pt idx="115">
                  <c:v>4.0816326530612068</c:v>
                </c:pt>
                <c:pt idx="116">
                  <c:v>4.1383570105002931</c:v>
                </c:pt>
                <c:pt idx="117">
                  <c:v>3.9901780233272177</c:v>
                </c:pt>
                <c:pt idx="118">
                  <c:v>4.1717791411042926</c:v>
                </c:pt>
                <c:pt idx="119">
                  <c:v>4.2176039119804498</c:v>
                </c:pt>
                <c:pt idx="120">
                  <c:v>4.0803897685748991</c:v>
                </c:pt>
                <c:pt idx="121">
                  <c:v>4.0655339805825141</c:v>
                </c:pt>
                <c:pt idx="122">
                  <c:v>4.1112454655380937</c:v>
                </c:pt>
                <c:pt idx="123">
                  <c:v>3.8461538461538547</c:v>
                </c:pt>
                <c:pt idx="124">
                  <c:v>4.1441441441441462</c:v>
                </c:pt>
                <c:pt idx="125">
                  <c:v>4.1866028708134051</c:v>
                </c:pt>
                <c:pt idx="126">
                  <c:v>4.0524433849821184</c:v>
                </c:pt>
                <c:pt idx="127">
                  <c:v>3.9809863339275164</c:v>
                </c:pt>
                <c:pt idx="128">
                  <c:v>4.1518386714116229</c:v>
                </c:pt>
                <c:pt idx="129">
                  <c:v>3.7780401416764864</c:v>
                </c:pt>
                <c:pt idx="130">
                  <c:v>3.8280329799764257</c:v>
                </c:pt>
                <c:pt idx="131">
                  <c:v>3.7536656891495657</c:v>
                </c:pt>
                <c:pt idx="132">
                  <c:v>3.8033937975424204</c:v>
                </c:pt>
                <c:pt idx="133">
                  <c:v>3.7900874635568682</c:v>
                </c:pt>
                <c:pt idx="134">
                  <c:v>3.8327526132404088</c:v>
                </c:pt>
                <c:pt idx="135">
                  <c:v>3.7037037037036979</c:v>
                </c:pt>
                <c:pt idx="136">
                  <c:v>3.6908881199538612</c:v>
                </c:pt>
                <c:pt idx="137">
                  <c:v>3.559127439724441</c:v>
                </c:pt>
                <c:pt idx="138">
                  <c:v>3.6655211912943964</c:v>
                </c:pt>
                <c:pt idx="139">
                  <c:v>3.8857142857142923</c:v>
                </c:pt>
                <c:pt idx="140">
                  <c:v>3.6446469248291535</c:v>
                </c:pt>
                <c:pt idx="141">
                  <c:v>3.811149032992045</c:v>
                </c:pt>
                <c:pt idx="142">
                  <c:v>3.9137833238797493</c:v>
                </c:pt>
                <c:pt idx="143">
                  <c:v>3.9005087620124224</c:v>
                </c:pt>
                <c:pt idx="144">
                  <c:v>3.7204058624577208</c:v>
                </c:pt>
                <c:pt idx="145">
                  <c:v>3.6516853932584192</c:v>
                </c:pt>
                <c:pt idx="146">
                  <c:v>3.4675615212528044</c:v>
                </c:pt>
                <c:pt idx="147">
                  <c:v>3.3482142857142794</c:v>
                </c:pt>
                <c:pt idx="148">
                  <c:v>3.058954393770863</c:v>
                </c:pt>
                <c:pt idx="149">
                  <c:v>2.8824833702882469</c:v>
                </c:pt>
                <c:pt idx="150">
                  <c:v>2.7624309392265234</c:v>
                </c:pt>
                <c:pt idx="151">
                  <c:v>2.64026402640265</c:v>
                </c:pt>
                <c:pt idx="152">
                  <c:v>2.7472527472527375</c:v>
                </c:pt>
                <c:pt idx="153">
                  <c:v>2.6849315068492974</c:v>
                </c:pt>
                <c:pt idx="154">
                  <c:v>2.6746724890829521</c:v>
                </c:pt>
                <c:pt idx="155">
                  <c:v>2.502720348204579</c:v>
                </c:pt>
                <c:pt idx="156">
                  <c:v>2.6630434782608736</c:v>
                </c:pt>
                <c:pt idx="157">
                  <c:v>2.5474254742547497</c:v>
                </c:pt>
                <c:pt idx="158">
                  <c:v>2.2702702702702693</c:v>
                </c:pt>
                <c:pt idx="159">
                  <c:v>2.3758099352051865</c:v>
                </c:pt>
                <c:pt idx="160">
                  <c:v>2.5903939557474498</c:v>
                </c:pt>
                <c:pt idx="161">
                  <c:v>2.5323275862069172</c:v>
                </c:pt>
                <c:pt idx="162">
                  <c:v>2.4193548387096753</c:v>
                </c:pt>
                <c:pt idx="163">
                  <c:v>2.3579849946409492</c:v>
                </c:pt>
                <c:pt idx="164">
                  <c:v>2.1925133689839615</c:v>
                </c:pt>
                <c:pt idx="165">
                  <c:v>2.4546424759871899</c:v>
                </c:pt>
                <c:pt idx="166">
                  <c:v>2.126528442317932</c:v>
                </c:pt>
                <c:pt idx="167">
                  <c:v>2.0169851380042347</c:v>
                </c:pt>
                <c:pt idx="168">
                  <c:v>2.276336686077296</c:v>
                </c:pt>
                <c:pt idx="169">
                  <c:v>2.114164904862581</c:v>
                </c:pt>
                <c:pt idx="170">
                  <c:v>2.0613107822409882</c:v>
                </c:pt>
                <c:pt idx="171">
                  <c:v>2.1097046413502074</c:v>
                </c:pt>
                <c:pt idx="172">
                  <c:v>2.1041557075223594</c:v>
                </c:pt>
                <c:pt idx="173">
                  <c:v>2.0493956910141886</c:v>
                </c:pt>
                <c:pt idx="174">
                  <c:v>2.2572178477690219</c:v>
                </c:pt>
                <c:pt idx="175">
                  <c:v>1.9895287958115127</c:v>
                </c:pt>
                <c:pt idx="176">
                  <c:v>1.9884877027734227</c:v>
                </c:pt>
                <c:pt idx="177">
                  <c:v>1.8750000000000044</c:v>
                </c:pt>
                <c:pt idx="178">
                  <c:v>1.8219677251431365</c:v>
                </c:pt>
                <c:pt idx="179">
                  <c:v>1.7689906347554629</c:v>
                </c:pt>
                <c:pt idx="180">
                  <c:v>1.3457556935817738</c:v>
                </c:pt>
                <c:pt idx="181">
                  <c:v>1.449275362318847</c:v>
                </c:pt>
                <c:pt idx="182">
                  <c:v>1.7607457276022753</c:v>
                </c:pt>
                <c:pt idx="183">
                  <c:v>1.7045454545454586</c:v>
                </c:pt>
                <c:pt idx="184">
                  <c:v>1.391035548686248</c:v>
                </c:pt>
                <c:pt idx="185">
                  <c:v>1.5447991761070812</c:v>
                </c:pt>
                <c:pt idx="186">
                  <c:v>1.386036960985626</c:v>
                </c:pt>
                <c:pt idx="187">
                  <c:v>1.3347022587268942</c:v>
                </c:pt>
                <c:pt idx="188">
                  <c:v>1.5392508978963715</c:v>
                </c:pt>
                <c:pt idx="189">
                  <c:v>1.1758691206543936</c:v>
                </c:pt>
                <c:pt idx="190">
                  <c:v>1.4826175869120828</c:v>
                </c:pt>
                <c:pt idx="191">
                  <c:v>1.6871165644171793</c:v>
                </c:pt>
                <c:pt idx="192">
                  <c:v>1.8896833503575072</c:v>
                </c:pt>
                <c:pt idx="193">
                  <c:v>1.9897959183673208</c:v>
                </c:pt>
                <c:pt idx="194">
                  <c:v>1.8829516539440316</c:v>
                </c:pt>
                <c:pt idx="195">
                  <c:v>1.7775520568816594</c:v>
                </c:pt>
                <c:pt idx="196">
                  <c:v>1.9308943089430874</c:v>
                </c:pt>
                <c:pt idx="197">
                  <c:v>1.97768762677486</c:v>
                </c:pt>
                <c:pt idx="198">
                  <c:v>2.0253164556961911</c:v>
                </c:pt>
                <c:pt idx="199">
                  <c:v>2.228976697061813</c:v>
                </c:pt>
                <c:pt idx="200">
                  <c:v>2.1222839818090034</c:v>
                </c:pt>
                <c:pt idx="201">
                  <c:v>2.3749368367862678</c:v>
                </c:pt>
                <c:pt idx="202">
                  <c:v>2.3173803526448156</c:v>
                </c:pt>
                <c:pt idx="203">
                  <c:v>2.2624434389140191</c:v>
                </c:pt>
                <c:pt idx="204">
                  <c:v>2.2055137844611661</c:v>
                </c:pt>
                <c:pt idx="205">
                  <c:v>2.5512756378189172</c:v>
                </c:pt>
                <c:pt idx="206">
                  <c:v>2.2977022977022976</c:v>
                </c:pt>
                <c:pt idx="207">
                  <c:v>2.39520958083832</c:v>
                </c:pt>
                <c:pt idx="208">
                  <c:v>2.4426719840478617</c:v>
                </c:pt>
                <c:pt idx="209">
                  <c:v>2.3371456986573724</c:v>
                </c:pt>
                <c:pt idx="210">
                  <c:v>2.3325062034739608</c:v>
                </c:pt>
                <c:pt idx="211">
                  <c:v>2.4281466798810714</c:v>
                </c:pt>
                <c:pt idx="212">
                  <c:v>2.3255813953488413</c:v>
                </c:pt>
                <c:pt idx="213">
                  <c:v>2.2211253701875489</c:v>
                </c:pt>
                <c:pt idx="214">
                  <c:v>2.2648941408173417</c:v>
                </c:pt>
                <c:pt idx="215">
                  <c:v>1.9174041297935096</c:v>
                </c:pt>
                <c:pt idx="216">
                  <c:v>2.0598332515939122</c:v>
                </c:pt>
                <c:pt idx="217">
                  <c:v>1.6585365853658551</c:v>
                </c:pt>
                <c:pt idx="218">
                  <c:v>1.953125</c:v>
                </c:pt>
                <c:pt idx="219">
                  <c:v>1.949317738791434</c:v>
                </c:pt>
                <c:pt idx="220">
                  <c:v>2.1411192214111807</c:v>
                </c:pt>
                <c:pt idx="221">
                  <c:v>2.0894071914480339</c:v>
                </c:pt>
                <c:pt idx="222">
                  <c:v>1.9883608147429621</c:v>
                </c:pt>
                <c:pt idx="223">
                  <c:v>2.0803096274794264</c:v>
                </c:pt>
                <c:pt idx="224">
                  <c:v>2.0309477756286443</c:v>
                </c:pt>
                <c:pt idx="225">
                  <c:v>2.3660067600193013</c:v>
                </c:pt>
                <c:pt idx="226">
                  <c:v>2.118440057775639</c:v>
                </c:pt>
                <c:pt idx="227">
                  <c:v>2.5084418716835533</c:v>
                </c:pt>
                <c:pt idx="228">
                  <c:v>2.4026910139355984</c:v>
                </c:pt>
                <c:pt idx="229">
                  <c:v>2.399232245681393</c:v>
                </c:pt>
                <c:pt idx="230">
                  <c:v>2.5383141762452155</c:v>
                </c:pt>
                <c:pt idx="231">
                  <c:v>2.5812619502868062</c:v>
                </c:pt>
                <c:pt idx="232">
                  <c:v>2.3344449737970452</c:v>
                </c:pt>
                <c:pt idx="233">
                  <c:v>2.4274155164207389</c:v>
                </c:pt>
                <c:pt idx="234">
                  <c:v>2.6153114598193028</c:v>
                </c:pt>
                <c:pt idx="235">
                  <c:v>2.4170616113744048</c:v>
                </c:pt>
                <c:pt idx="236">
                  <c:v>2.5592417061611306</c:v>
                </c:pt>
                <c:pt idx="237">
                  <c:v>2.3584905660377409</c:v>
                </c:pt>
                <c:pt idx="238">
                  <c:v>2.4045261669023876</c:v>
                </c:pt>
                <c:pt idx="239">
                  <c:v>2.4941176470588244</c:v>
                </c:pt>
                <c:pt idx="240">
                  <c:v>2.3463162834350015</c:v>
                </c:pt>
                <c:pt idx="241">
                  <c:v>2.3898781630740551</c:v>
                </c:pt>
                <c:pt idx="242">
                  <c:v>2.2419430172816446</c:v>
                </c:pt>
                <c:pt idx="243">
                  <c:v>2.2367194780987809</c:v>
                </c:pt>
                <c:pt idx="244">
                  <c:v>2.3277467411545683</c:v>
                </c:pt>
                <c:pt idx="245">
                  <c:v>2.3234200743494471</c:v>
                </c:pt>
                <c:pt idx="246">
                  <c:v>2.2242817423540284</c:v>
                </c:pt>
                <c:pt idx="247">
                  <c:v>2.3137436372050013</c:v>
                </c:pt>
                <c:pt idx="248">
                  <c:v>2.5878003696857554</c:v>
                </c:pt>
                <c:pt idx="249">
                  <c:v>2.2119815668202758</c:v>
                </c:pt>
                <c:pt idx="250">
                  <c:v>2.3480662983425438</c:v>
                </c:pt>
                <c:pt idx="251">
                  <c:v>2.4334251606978663</c:v>
                </c:pt>
                <c:pt idx="252">
                  <c:v>2.4300779458963806</c:v>
                </c:pt>
                <c:pt idx="253">
                  <c:v>2.4713958810068659</c:v>
                </c:pt>
                <c:pt idx="254">
                  <c:v>2.603928734581995</c:v>
                </c:pt>
                <c:pt idx="255">
                  <c:v>2.643573381950759</c:v>
                </c:pt>
                <c:pt idx="256">
                  <c:v>2.7297543221109999</c:v>
                </c:pt>
                <c:pt idx="257">
                  <c:v>2.7702089009990827</c:v>
                </c:pt>
                <c:pt idx="258">
                  <c:v>2.7651858567543153</c:v>
                </c:pt>
                <c:pt idx="259">
                  <c:v>2.9398462234283329</c:v>
                </c:pt>
                <c:pt idx="260">
                  <c:v>2.7927927927927865</c:v>
                </c:pt>
                <c:pt idx="261">
                  <c:v>3.155996393146987</c:v>
                </c:pt>
                <c:pt idx="262">
                  <c:v>3.2838506522717026</c:v>
                </c:pt>
                <c:pt idx="263">
                  <c:v>3.3168982519049761</c:v>
                </c:pt>
              </c:numCache>
            </c:numRef>
          </c:val>
          <c:smooth val="0"/>
          <c:extLst xmlns:c15="http://schemas.microsoft.com/office/drawing/2012/chart">
            <c:ext xmlns:c16="http://schemas.microsoft.com/office/drawing/2014/chart" uri="{C3380CC4-5D6E-409C-BE32-E72D297353CC}">
              <c16:uniqueId val="{00000004-A118-4E54-A122-5E1E31316F45}"/>
            </c:ext>
          </c:extLst>
        </c:ser>
        <c:dLbls>
          <c:showLegendKey val="0"/>
          <c:showVal val="0"/>
          <c:showCatName val="0"/>
          <c:showSerName val="0"/>
          <c:showPercent val="0"/>
          <c:showBubbleSize val="0"/>
        </c:dLbls>
        <c:smooth val="0"/>
        <c:axId val="646183392"/>
        <c:axId val="646186528"/>
        <c:extLst/>
      </c:lineChart>
      <c:dateAx>
        <c:axId val="646183392"/>
        <c:scaling>
          <c:orientation val="minMax"/>
          <c:max val="43435"/>
          <c:min val="35765"/>
        </c:scaling>
        <c:delete val="0"/>
        <c:axPos val="b"/>
        <c:numFmt formatCode="mm\-dd\-yy" sourceLinked="0"/>
        <c:majorTickMark val="none"/>
        <c:minorTickMark val="none"/>
        <c:tickLblPos val="low"/>
        <c:spPr>
          <a:ln w="12700">
            <a:noFill/>
          </a:ln>
        </c:spPr>
        <c:txPr>
          <a:bodyPr/>
          <a:lstStyle/>
          <a:p>
            <a:pPr>
              <a:defRPr sz="1400" b="1">
                <a:solidFill>
                  <a:schemeClr val="tx1"/>
                </a:solidFill>
              </a:defRPr>
            </a:pPr>
            <a:endParaRPr lang="en-US"/>
          </a:p>
        </c:txPr>
        <c:crossAx val="646186528"/>
        <c:crosses val="autoZero"/>
        <c:auto val="1"/>
        <c:lblOffset val="100"/>
        <c:baseTimeUnit val="months"/>
        <c:majorUnit val="8"/>
        <c:majorTimeUnit val="months"/>
      </c:dateAx>
      <c:valAx>
        <c:axId val="646186528"/>
        <c:scaling>
          <c:orientation val="minMax"/>
          <c:min val="0"/>
        </c:scaling>
        <c:delete val="0"/>
        <c:axPos val="l"/>
        <c:majorGridlines>
          <c:spPr>
            <a:ln>
              <a:solidFill>
                <a:schemeClr val="bg1">
                  <a:lumMod val="85000"/>
                </a:schemeClr>
              </a:solidFill>
              <a:prstDash val="solid"/>
            </a:ln>
          </c:spPr>
        </c:majorGridlines>
        <c:numFmt formatCode="0" sourceLinked="0"/>
        <c:majorTickMark val="in"/>
        <c:minorTickMark val="none"/>
        <c:tickLblPos val="nextTo"/>
        <c:spPr>
          <a:ln w="15875">
            <a:noFill/>
          </a:ln>
        </c:spPr>
        <c:txPr>
          <a:bodyPr/>
          <a:lstStyle/>
          <a:p>
            <a:pPr>
              <a:defRPr sz="1400" b="1">
                <a:solidFill>
                  <a:schemeClr val="tx1"/>
                </a:solidFill>
              </a:defRPr>
            </a:pPr>
            <a:endParaRPr lang="en-US"/>
          </a:p>
        </c:txPr>
        <c:crossAx val="646183392"/>
        <c:crosses val="autoZero"/>
        <c:crossBetween val="between"/>
      </c:valAx>
      <c:spPr>
        <a:noFill/>
        <a:ln w="25400">
          <a:noFill/>
        </a:ln>
      </c:spPr>
    </c:plotArea>
    <c:plotVisOnly val="1"/>
    <c:dispBlanksAs val="gap"/>
    <c:showDLblsOverMax val="0"/>
  </c:chart>
  <c:spPr>
    <a:solidFill>
      <a:srgbClr val="FFFFFF"/>
    </a:solidFill>
  </c:spPr>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ysClr val="windowText" lastClr="000000"/>
                </a:solidFill>
                <a:latin typeface="Arial" panose="020B0604020202020204" pitchFamily="34" charset="0"/>
                <a:cs typeface="Arial" panose="020B0604020202020204" pitchFamily="34" charset="0"/>
              </a:rPr>
              <a:t>Personal</a:t>
            </a:r>
            <a:r>
              <a:rPr lang="en-US" sz="1800" b="1" baseline="0">
                <a:solidFill>
                  <a:sysClr val="windowText" lastClr="000000"/>
                </a:solidFill>
                <a:latin typeface="Arial" panose="020B0604020202020204" pitchFamily="34" charset="0"/>
                <a:cs typeface="Arial" panose="020B0604020202020204" pitchFamily="34" charset="0"/>
              </a:rPr>
              <a:t> Consumption Expenditures Index</a:t>
            </a:r>
          </a:p>
          <a:p>
            <a:pPr>
              <a:defRPr/>
            </a:pPr>
            <a:r>
              <a:rPr lang="en-US" baseline="0">
                <a:solidFill>
                  <a:sysClr val="windowText" lastClr="000000"/>
                </a:solidFill>
                <a:latin typeface="Arial" panose="020B0604020202020204" pitchFamily="34" charset="0"/>
                <a:cs typeface="Arial" panose="020B0604020202020204" pitchFamily="34" charset="0"/>
              </a:rPr>
              <a:t>year-over-year percent change</a:t>
            </a:r>
            <a:endParaRPr lang="en-US">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478493129535276E-2"/>
          <c:y val="0.19353758564574905"/>
          <c:w val="0.92312935000771967"/>
          <c:h val="0.5923946105902933"/>
        </c:manualLayout>
      </c:layout>
      <c:lineChart>
        <c:grouping val="standard"/>
        <c:varyColors val="0"/>
        <c:ser>
          <c:idx val="0"/>
          <c:order val="0"/>
          <c:spPr>
            <a:ln w="38100" cap="rnd">
              <a:solidFill>
                <a:srgbClr val="002060"/>
              </a:solidFill>
              <a:round/>
            </a:ln>
            <a:effectLst/>
          </c:spPr>
          <c:marker>
            <c:symbol val="none"/>
          </c:marker>
          <c:cat>
            <c:numRef>
              <c:f>'[Chart in Microsoft PowerPoint]Sheet1'!$A$2:$A$120</c:f>
              <c:numCache>
                <c:formatCode>m/d/yyyy</c:formatCode>
                <c:ptCount val="119"/>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numCache>
            </c:numRef>
          </c:cat>
          <c:val>
            <c:numRef>
              <c:f>'[Chart in Microsoft PowerPoint]Sheet1'!$B$2:$B$120</c:f>
              <c:numCache>
                <c:formatCode>0.00</c:formatCode>
                <c:ptCount val="119"/>
                <c:pt idx="0">
                  <c:v>7.6260445532860821E-2</c:v>
                </c:pt>
                <c:pt idx="1">
                  <c:v>6.9669231923508157E-2</c:v>
                </c:pt>
                <c:pt idx="2">
                  <c:v>-0.32376291578958272</c:v>
                </c:pt>
                <c:pt idx="3">
                  <c:v>-0.37639281334967967</c:v>
                </c:pt>
                <c:pt idx="4">
                  <c:v>-0.70059231896056895</c:v>
                </c:pt>
                <c:pt idx="5">
                  <c:v>-0.81790969265147506</c:v>
                </c:pt>
                <c:pt idx="6">
                  <c:v>-1.2373406097497042</c:v>
                </c:pt>
                <c:pt idx="7">
                  <c:v>-0.86761060459643602</c:v>
                </c:pt>
                <c:pt idx="8">
                  <c:v>-0.80896471402940318</c:v>
                </c:pt>
                <c:pt idx="9">
                  <c:v>0.18157441912021177</c:v>
                </c:pt>
                <c:pt idx="10">
                  <c:v>1.5932851361020184</c:v>
                </c:pt>
                <c:pt idx="11">
                  <c:v>2.1859800942677143</c:v>
                </c:pt>
                <c:pt idx="12">
                  <c:v>2.3536861537140519</c:v>
                </c:pt>
                <c:pt idx="13">
                  <c:v>2.1293231794179635</c:v>
                </c:pt>
                <c:pt idx="14">
                  <c:v>2.3412375112559447</c:v>
                </c:pt>
                <c:pt idx="15">
                  <c:v>2.2208665125438953</c:v>
                </c:pt>
                <c:pt idx="16">
                  <c:v>2.1176747268723428</c:v>
                </c:pt>
                <c:pt idx="17">
                  <c:v>1.4601487778958644</c:v>
                </c:pt>
                <c:pt idx="18">
                  <c:v>1.5408156759399105</c:v>
                </c:pt>
                <c:pt idx="19">
                  <c:v>1.383797071351367</c:v>
                </c:pt>
                <c:pt idx="20">
                  <c:v>1.3084962342388096</c:v>
                </c:pt>
                <c:pt idx="21">
                  <c:v>1.2202446811873768</c:v>
                </c:pt>
                <c:pt idx="22">
                  <c:v>1.1594050559730951</c:v>
                </c:pt>
                <c:pt idx="23">
                  <c:v>1.3459416863672136</c:v>
                </c:pt>
                <c:pt idx="24">
                  <c:v>1.4764171717383645</c:v>
                </c:pt>
                <c:pt idx="25">
                  <c:v>1.7860326582836095</c:v>
                </c:pt>
                <c:pt idx="26">
                  <c:v>2.071898437172659</c:v>
                </c:pt>
                <c:pt idx="27">
                  <c:v>2.4574114986336104</c:v>
                </c:pt>
                <c:pt idx="28">
                  <c:v>2.7489610267254383</c:v>
                </c:pt>
                <c:pt idx="29">
                  <c:v>2.7881936443429511</c:v>
                </c:pt>
                <c:pt idx="30">
                  <c:v>2.8883586587969523</c:v>
                </c:pt>
                <c:pt idx="31">
                  <c:v>3.0005016512687721</c:v>
                </c:pt>
                <c:pt idx="32">
                  <c:v>3.0551408016873172</c:v>
                </c:pt>
                <c:pt idx="33">
                  <c:v>2.7566965447598735</c:v>
                </c:pt>
                <c:pt idx="34">
                  <c:v>2.7743718697396114</c:v>
                </c:pt>
                <c:pt idx="35">
                  <c:v>2.6011860330098724</c:v>
                </c:pt>
                <c:pt idx="36">
                  <c:v>2.6308719284105164</c:v>
                </c:pt>
                <c:pt idx="37">
                  <c:v>2.577946297937217</c:v>
                </c:pt>
                <c:pt idx="38">
                  <c:v>2.3510457073661284</c:v>
                </c:pt>
                <c:pt idx="39">
                  <c:v>2.0632779446931204</c:v>
                </c:pt>
                <c:pt idx="40">
                  <c:v>1.6321457316638144</c:v>
                </c:pt>
                <c:pt idx="41">
                  <c:v>1.5947256868019899</c:v>
                </c:pt>
                <c:pt idx="42">
                  <c:v>1.446356645917235</c:v>
                </c:pt>
                <c:pt idx="43">
                  <c:v>1.5372127238597599</c:v>
                </c:pt>
                <c:pt idx="44">
                  <c:v>1.7011317237256796</c:v>
                </c:pt>
                <c:pt idx="45">
                  <c:v>1.9928068486905426</c:v>
                </c:pt>
                <c:pt idx="46">
                  <c:v>1.7157358353217189</c:v>
                </c:pt>
                <c:pt idx="47">
                  <c:v>1.6470469357853679</c:v>
                </c:pt>
                <c:pt idx="48">
                  <c:v>1.4720096657269366</c:v>
                </c:pt>
                <c:pt idx="49">
                  <c:v>1.6001044638193518</c:v>
                </c:pt>
                <c:pt idx="50">
                  <c:v>1.2813700031081732</c:v>
                </c:pt>
                <c:pt idx="51">
                  <c:v>1.0683568131526933</c:v>
                </c:pt>
                <c:pt idx="52">
                  <c:v>1.2540724775700562</c:v>
                </c:pt>
                <c:pt idx="53">
                  <c:v>1.5295734245393877</c:v>
                </c:pt>
                <c:pt idx="54">
                  <c:v>1.6172371613627723</c:v>
                </c:pt>
                <c:pt idx="55">
                  <c:v>1.4319976016788249</c:v>
                </c:pt>
                <c:pt idx="56">
                  <c:v>1.1626053517703072</c:v>
                </c:pt>
                <c:pt idx="57">
                  <c:v>1.0320645263827144</c:v>
                </c:pt>
                <c:pt idx="58">
                  <c:v>1.252422841807066</c:v>
                </c:pt>
                <c:pt idx="59">
                  <c:v>1.4613052338585453</c:v>
                </c:pt>
                <c:pt idx="60">
                  <c:v>1.4734774066797574</c:v>
                </c:pt>
                <c:pt idx="61">
                  <c:v>1.1408911605651051</c:v>
                </c:pt>
                <c:pt idx="62">
                  <c:v>1.4829480770182757</c:v>
                </c:pt>
                <c:pt idx="63">
                  <c:v>1.7683772538141351</c:v>
                </c:pt>
                <c:pt idx="64">
                  <c:v>1.8493950854404639</c:v>
                </c:pt>
                <c:pt idx="65">
                  <c:v>1.7554778416612349</c:v>
                </c:pt>
                <c:pt idx="66">
                  <c:v>1.7957395585638025</c:v>
                </c:pt>
                <c:pt idx="67">
                  <c:v>1.6334492576574045</c:v>
                </c:pt>
                <c:pt idx="68">
                  <c:v>1.624895366586232</c:v>
                </c:pt>
                <c:pt idx="69">
                  <c:v>1.4344564501381329</c:v>
                </c:pt>
                <c:pt idx="70">
                  <c:v>1.2271143179698685</c:v>
                </c:pt>
                <c:pt idx="71">
                  <c:v>0.84064076813794575</c:v>
                </c:pt>
                <c:pt idx="72">
                  <c:v>0.17209852640636125</c:v>
                </c:pt>
                <c:pt idx="73">
                  <c:v>0.27076429821217829</c:v>
                </c:pt>
                <c:pt idx="74">
                  <c:v>0.28093997834419682</c:v>
                </c:pt>
                <c:pt idx="75">
                  <c:v>0.13628620102215105</c:v>
                </c:pt>
                <c:pt idx="76">
                  <c:v>0.23912747633028086</c:v>
                </c:pt>
                <c:pt idx="77">
                  <c:v>0.32717493665233022</c:v>
                </c:pt>
                <c:pt idx="78">
                  <c:v>0.27139409330139141</c:v>
                </c:pt>
                <c:pt idx="79">
                  <c:v>0.29953179980806155</c:v>
                </c:pt>
                <c:pt idx="80">
                  <c:v>0.12985125248317075</c:v>
                </c:pt>
                <c:pt idx="81">
                  <c:v>0.15411456818841263</c:v>
                </c:pt>
                <c:pt idx="82">
                  <c:v>0.30645395917179297</c:v>
                </c:pt>
                <c:pt idx="83">
                  <c:v>0.41487325476325942</c:v>
                </c:pt>
                <c:pt idx="84">
                  <c:v>0.97224798180450822</c:v>
                </c:pt>
                <c:pt idx="85">
                  <c:v>0.74868395398712817</c:v>
                </c:pt>
                <c:pt idx="86">
                  <c:v>0.67703621560102345</c:v>
                </c:pt>
                <c:pt idx="87">
                  <c:v>0.956593593544941</c:v>
                </c:pt>
                <c:pt idx="88">
                  <c:v>0.88537626066718111</c:v>
                </c:pt>
                <c:pt idx="89">
                  <c:v>0.85736404102960684</c:v>
                </c:pt>
                <c:pt idx="90">
                  <c:v>0.84774434273231503</c:v>
                </c:pt>
                <c:pt idx="91">
                  <c:v>0.99932347540350186</c:v>
                </c:pt>
                <c:pt idx="92">
                  <c:v>1.2532783632862143</c:v>
                </c:pt>
                <c:pt idx="93">
                  <c:v>1.4932884282244263</c:v>
                </c:pt>
                <c:pt idx="94">
                  <c:v>1.4608772998424113</c:v>
                </c:pt>
                <c:pt idx="95">
                  <c:v>1.7445573294629924</c:v>
                </c:pt>
                <c:pt idx="96">
                  <c:v>2.04758359999615</c:v>
                </c:pt>
                <c:pt idx="97">
                  <c:v>2.0699999999999998</c:v>
                </c:pt>
                <c:pt idx="98">
                  <c:v>1.8647883513531749</c:v>
                </c:pt>
                <c:pt idx="99">
                  <c:v>1.7833585301736177</c:v>
                </c:pt>
                <c:pt idx="100">
                  <c:v>1.6071823363740245</c:v>
                </c:pt>
                <c:pt idx="101">
                  <c:v>1.5101798015850099</c:v>
                </c:pt>
                <c:pt idx="102">
                  <c:v>1.4789893413081678</c:v>
                </c:pt>
                <c:pt idx="103">
                  <c:v>1.5434815892214626</c:v>
                </c:pt>
                <c:pt idx="104">
                  <c:v>1.6</c:v>
                </c:pt>
                <c:pt idx="105">
                  <c:v>1.5</c:v>
                </c:pt>
                <c:pt idx="106">
                  <c:v>1.8657925330182401</c:v>
                </c:pt>
                <c:pt idx="107">
                  <c:v>1.8097438969881807</c:v>
                </c:pt>
                <c:pt idx="108">
                  <c:v>1.7516602404388237</c:v>
                </c:pt>
                <c:pt idx="109">
                  <c:v>1.8522727272727302</c:v>
                </c:pt>
                <c:pt idx="110">
                  <c:v>2.0706270689671458</c:v>
                </c:pt>
                <c:pt idx="111">
                  <c:v>2.0472843208673597</c:v>
                </c:pt>
                <c:pt idx="112">
                  <c:v>2.2515491225580497</c:v>
                </c:pt>
                <c:pt idx="113">
                  <c:v>2.2750472589792015</c:v>
                </c:pt>
                <c:pt idx="114">
                  <c:v>2.3556970275146139</c:v>
                </c:pt>
                <c:pt idx="115">
                  <c:v>2.2060555801615145</c:v>
                </c:pt>
                <c:pt idx="116">
                  <c:v>1.9900450788880475</c:v>
                </c:pt>
                <c:pt idx="117">
                  <c:v>2.0119252981324554</c:v>
                </c:pt>
                <c:pt idx="118">
                  <c:v>1.8437792329279556</c:v>
                </c:pt>
              </c:numCache>
            </c:numRef>
          </c:val>
          <c:smooth val="0"/>
          <c:extLst>
            <c:ext xmlns:c16="http://schemas.microsoft.com/office/drawing/2014/chart" uri="{C3380CC4-5D6E-409C-BE32-E72D297353CC}">
              <c16:uniqueId val="{00000000-AA73-47A1-B86C-8C7325F9116C}"/>
            </c:ext>
          </c:extLst>
        </c:ser>
        <c:ser>
          <c:idx val="1"/>
          <c:order val="1"/>
          <c:spPr>
            <a:ln w="38100" cap="rnd">
              <a:solidFill>
                <a:srgbClr val="F5892F"/>
              </a:solidFill>
              <a:round/>
            </a:ln>
            <a:effectLst/>
          </c:spPr>
          <c:marker>
            <c:symbol val="none"/>
          </c:marker>
          <c:cat>
            <c:numRef>
              <c:f>'[Chart in Microsoft PowerPoint]Sheet1'!$A$2:$A$120</c:f>
              <c:numCache>
                <c:formatCode>m/d/yyyy</c:formatCode>
                <c:ptCount val="119"/>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numCache>
            </c:numRef>
          </c:cat>
          <c:val>
            <c:numRef>
              <c:f>'[Chart in Microsoft PowerPoint]Sheet1'!$C$2:$C$120</c:f>
              <c:numCache>
                <c:formatCode>0.00</c:formatCode>
                <c:ptCount val="119"/>
                <c:pt idx="0">
                  <c:v>1.1323902094761529</c:v>
                </c:pt>
                <c:pt idx="1">
                  <c:v>1.1300883348821289</c:v>
                </c:pt>
                <c:pt idx="2">
                  <c:v>1.0092828443231783</c:v>
                </c:pt>
                <c:pt idx="3">
                  <c:v>1.1617258710281853</c:v>
                </c:pt>
                <c:pt idx="4">
                  <c:v>1.056289385035547</c:v>
                </c:pt>
                <c:pt idx="5">
                  <c:v>0.970317818852795</c:v>
                </c:pt>
                <c:pt idx="6">
                  <c:v>0.91178650852481447</c:v>
                </c:pt>
                <c:pt idx="7">
                  <c:v>0.93819743397185462</c:v>
                </c:pt>
                <c:pt idx="8">
                  <c:v>0.98977479190434092</c:v>
                </c:pt>
                <c:pt idx="9">
                  <c:v>1.446195807300743</c:v>
                </c:pt>
                <c:pt idx="10">
                  <c:v>1.5253699788583708</c:v>
                </c:pt>
                <c:pt idx="11">
                  <c:v>1.615563544089671</c:v>
                </c:pt>
                <c:pt idx="12">
                  <c:v>1.7445917655268595</c:v>
                </c:pt>
                <c:pt idx="13">
                  <c:v>1.7099884874153704</c:v>
                </c:pt>
                <c:pt idx="14">
                  <c:v>1.7367265974508328</c:v>
                </c:pt>
                <c:pt idx="15">
                  <c:v>1.5294253865667518</c:v>
                </c:pt>
                <c:pt idx="16">
                  <c:v>1.5300167197703551</c:v>
                </c:pt>
                <c:pt idx="17">
                  <c:v>1.4388640326002511</c:v>
                </c:pt>
                <c:pt idx="18">
                  <c:v>1.3579456611852114</c:v>
                </c:pt>
                <c:pt idx="19">
                  <c:v>1.3035732998009086</c:v>
                </c:pt>
                <c:pt idx="20">
                  <c:v>1.1683489357251053</c:v>
                </c:pt>
                <c:pt idx="21">
                  <c:v>0.91912339387876241</c:v>
                </c:pt>
                <c:pt idx="22">
                  <c:v>0.94957466967919846</c:v>
                </c:pt>
                <c:pt idx="23">
                  <c:v>0.90211012610812435</c:v>
                </c:pt>
                <c:pt idx="24">
                  <c:v>1.0246497900818996</c:v>
                </c:pt>
                <c:pt idx="25">
                  <c:v>1.1402105962740716</c:v>
                </c:pt>
                <c:pt idx="26">
                  <c:v>1.162597747402061</c:v>
                </c:pt>
                <c:pt idx="27">
                  <c:v>1.3529484946503967</c:v>
                </c:pt>
                <c:pt idx="28">
                  <c:v>1.493495732869321</c:v>
                </c:pt>
                <c:pt idx="29">
                  <c:v>1.575830365277886</c:v>
                </c:pt>
                <c:pt idx="30">
                  <c:v>1.7394005280323199</c:v>
                </c:pt>
                <c:pt idx="31">
                  <c:v>1.857790098682166</c:v>
                </c:pt>
                <c:pt idx="32">
                  <c:v>1.8827154111784372</c:v>
                </c:pt>
                <c:pt idx="33">
                  <c:v>1.8101463193003209</c:v>
                </c:pt>
                <c:pt idx="34">
                  <c:v>1.9081016966634001</c:v>
                </c:pt>
                <c:pt idx="35">
                  <c:v>2.0582624387728954</c:v>
                </c:pt>
                <c:pt idx="36">
                  <c:v>2.1293229370255462</c:v>
                </c:pt>
                <c:pt idx="37">
                  <c:v>2.0976220789354683</c:v>
                </c:pt>
                <c:pt idx="38">
                  <c:v>2.1057379822232214</c:v>
                </c:pt>
                <c:pt idx="39">
                  <c:v>2.0376223647466718</c:v>
                </c:pt>
                <c:pt idx="40">
                  <c:v>1.8929730391656685</c:v>
                </c:pt>
                <c:pt idx="41">
                  <c:v>1.8775610054430958</c:v>
                </c:pt>
                <c:pt idx="42">
                  <c:v>1.8185518750318153</c:v>
                </c:pt>
                <c:pt idx="43">
                  <c:v>1.6664974103788088</c:v>
                </c:pt>
                <c:pt idx="44">
                  <c:v>1.7200612930395875</c:v>
                </c:pt>
                <c:pt idx="45">
                  <c:v>1.906771065763313</c:v>
                </c:pt>
                <c:pt idx="46">
                  <c:v>1.8025403572693666</c:v>
                </c:pt>
                <c:pt idx="47">
                  <c:v>1.7136332865182791</c:v>
                </c:pt>
                <c:pt idx="48">
                  <c:v>1.5924015954232207</c:v>
                </c:pt>
                <c:pt idx="49">
                  <c:v>1.5537163487163053</c:v>
                </c:pt>
                <c:pt idx="50">
                  <c:v>1.484984487484553</c:v>
                </c:pt>
                <c:pt idx="51">
                  <c:v>1.4104838952211818</c:v>
                </c:pt>
                <c:pt idx="52">
                  <c:v>1.4211459303548279</c:v>
                </c:pt>
                <c:pt idx="53">
                  <c:v>1.4897746828350877</c:v>
                </c:pt>
                <c:pt idx="54">
                  <c:v>1.5122136489025717</c:v>
                </c:pt>
                <c:pt idx="55">
                  <c:v>1.5652625585599989</c:v>
                </c:pt>
                <c:pt idx="56">
                  <c:v>1.5533031385303042</c:v>
                </c:pt>
                <c:pt idx="57">
                  <c:v>1.5207611767984464</c:v>
                </c:pt>
                <c:pt idx="58">
                  <c:v>1.5807368818722356</c:v>
                </c:pt>
                <c:pt idx="59">
                  <c:v>1.6331071751418014</c:v>
                </c:pt>
                <c:pt idx="60">
                  <c:v>1.5218361175829198</c:v>
                </c:pt>
                <c:pt idx="61">
                  <c:v>1.4527053790699407</c:v>
                </c:pt>
                <c:pt idx="62">
                  <c:v>1.5770311448810803</c:v>
                </c:pt>
                <c:pt idx="63">
                  <c:v>1.686437327006729</c:v>
                </c:pt>
                <c:pt idx="64">
                  <c:v>1.7389501125725682</c:v>
                </c:pt>
                <c:pt idx="65">
                  <c:v>1.6946479095399258</c:v>
                </c:pt>
                <c:pt idx="66">
                  <c:v>1.7683257027519383</c:v>
                </c:pt>
                <c:pt idx="67">
                  <c:v>1.6896477114026753</c:v>
                </c:pt>
                <c:pt idx="68">
                  <c:v>1.7063706468883444</c:v>
                </c:pt>
                <c:pt idx="69">
                  <c:v>1.5793498294184527</c:v>
                </c:pt>
                <c:pt idx="70">
                  <c:v>1.5228625117444494</c:v>
                </c:pt>
                <c:pt idx="71">
                  <c:v>1.4612309526834677</c:v>
                </c:pt>
                <c:pt idx="72">
                  <c:v>1.3437499999999991</c:v>
                </c:pt>
                <c:pt idx="73">
                  <c:v>1.3889566719700097</c:v>
                </c:pt>
                <c:pt idx="74">
                  <c:v>1.3509301646050353</c:v>
                </c:pt>
                <c:pt idx="75">
                  <c:v>1.3221083740011297</c:v>
                </c:pt>
                <c:pt idx="76">
                  <c:v>1.2821632744178801</c:v>
                </c:pt>
                <c:pt idx="77">
                  <c:v>1.29900345108378</c:v>
                </c:pt>
                <c:pt idx="78">
                  <c:v>1.2190284536720775</c:v>
                </c:pt>
                <c:pt idx="79">
                  <c:v>1.280513752949819</c:v>
                </c:pt>
                <c:pt idx="80">
                  <c:v>1.2875246300660725</c:v>
                </c:pt>
                <c:pt idx="81">
                  <c:v>1.223761038459692</c:v>
                </c:pt>
                <c:pt idx="82">
                  <c:v>1.2580495893263377</c:v>
                </c:pt>
                <c:pt idx="83">
                  <c:v>1.2523360884727275</c:v>
                </c:pt>
                <c:pt idx="84">
                  <c:v>1.4704748689485125</c:v>
                </c:pt>
                <c:pt idx="85">
                  <c:v>1.5547682769509352</c:v>
                </c:pt>
                <c:pt idx="86">
                  <c:v>1.4751530411216907</c:v>
                </c:pt>
                <c:pt idx="87">
                  <c:v>1.5571930228541975</c:v>
                </c:pt>
                <c:pt idx="88">
                  <c:v>1.6032582654528005</c:v>
                </c:pt>
                <c:pt idx="89">
                  <c:v>1.5847496554892038</c:v>
                </c:pt>
                <c:pt idx="90">
                  <c:v>1.6851301363971061</c:v>
                </c:pt>
                <c:pt idx="91">
                  <c:v>1.7809396485866991</c:v>
                </c:pt>
                <c:pt idx="92">
                  <c:v>1.7222142754970804</c:v>
                </c:pt>
                <c:pt idx="93">
                  <c:v>1.8630283268022518</c:v>
                </c:pt>
                <c:pt idx="94">
                  <c:v>1.7822291192627349</c:v>
                </c:pt>
                <c:pt idx="95">
                  <c:v>1.853367077046042</c:v>
                </c:pt>
                <c:pt idx="96">
                  <c:v>1.9049970560863105</c:v>
                </c:pt>
                <c:pt idx="97">
                  <c:v>1.8674932931395771</c:v>
                </c:pt>
                <c:pt idx="98">
                  <c:v>1.6440639442381944</c:v>
                </c:pt>
                <c:pt idx="99">
                  <c:v>1.6400721782917183</c:v>
                </c:pt>
                <c:pt idx="100">
                  <c:v>1.5939937560717876</c:v>
                </c:pt>
                <c:pt idx="101">
                  <c:v>1.621260079885456</c:v>
                </c:pt>
                <c:pt idx="102">
                  <c:v>1.4964656339299109</c:v>
                </c:pt>
                <c:pt idx="103">
                  <c:v>1.4082657034292012</c:v>
                </c:pt>
                <c:pt idx="104">
                  <c:v>1.476502517085243</c:v>
                </c:pt>
                <c:pt idx="105">
                  <c:v>1.5818489849022344</c:v>
                </c:pt>
                <c:pt idx="106">
                  <c:v>1.6069741555902572</c:v>
                </c:pt>
                <c:pt idx="107">
                  <c:v>1.6384254675210652</c:v>
                </c:pt>
                <c:pt idx="108">
                  <c:v>1.6270921086964485</c:v>
                </c:pt>
                <c:pt idx="109">
                  <c:v>1.6573763016592302</c:v>
                </c:pt>
                <c:pt idx="110">
                  <c:v>1.9594141323792336</c:v>
                </c:pt>
                <c:pt idx="111">
                  <c:v>1.8896686341032698</c:v>
                </c:pt>
                <c:pt idx="112">
                  <c:v>1.9793339708298996</c:v>
                </c:pt>
                <c:pt idx="113">
                  <c:v>1.9513687391654821</c:v>
                </c:pt>
                <c:pt idx="114">
                  <c:v>2.0384159442839112</c:v>
                </c:pt>
                <c:pt idx="115">
                  <c:v>1.9465980793072157</c:v>
                </c:pt>
                <c:pt idx="116">
                  <c:v>1.9621972174491464</c:v>
                </c:pt>
                <c:pt idx="117">
                  <c:v>1.8198236383572652</c:v>
                </c:pt>
                <c:pt idx="118">
                  <c:v>1.8770655546042958</c:v>
                </c:pt>
              </c:numCache>
            </c:numRef>
          </c:val>
          <c:smooth val="0"/>
          <c:extLst>
            <c:ext xmlns:c16="http://schemas.microsoft.com/office/drawing/2014/chart" uri="{C3380CC4-5D6E-409C-BE32-E72D297353CC}">
              <c16:uniqueId val="{00000001-AA73-47A1-B86C-8C7325F9116C}"/>
            </c:ext>
          </c:extLst>
        </c:ser>
        <c:ser>
          <c:idx val="2"/>
          <c:order val="2"/>
          <c:spPr>
            <a:ln w="22225" cap="rnd">
              <a:solidFill>
                <a:srgbClr val="FF0000"/>
              </a:solidFill>
              <a:prstDash val="sysDash"/>
              <a:round/>
            </a:ln>
            <a:effectLst/>
          </c:spPr>
          <c:marker>
            <c:symbol val="none"/>
          </c:marker>
          <c:val>
            <c:numRef>
              <c:f>'[Chart in Microsoft PowerPoint]Sheet1'!$E$2:$E$120</c:f>
              <c:numCache>
                <c:formatCode>General</c:formatCode>
                <c:ptCount val="119"/>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2</c:v>
                </c:pt>
                <c:pt idx="98">
                  <c:v>2</c:v>
                </c:pt>
                <c:pt idx="99">
                  <c:v>2</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numCache>
            </c:numRef>
          </c:val>
          <c:smooth val="0"/>
          <c:extLst>
            <c:ext xmlns:c16="http://schemas.microsoft.com/office/drawing/2014/chart" uri="{C3380CC4-5D6E-409C-BE32-E72D297353CC}">
              <c16:uniqueId val="{00000002-AA73-47A1-B86C-8C7325F9116C}"/>
            </c:ext>
          </c:extLst>
        </c:ser>
        <c:dLbls>
          <c:showLegendKey val="0"/>
          <c:showVal val="0"/>
          <c:showCatName val="0"/>
          <c:showSerName val="0"/>
          <c:showPercent val="0"/>
          <c:showBubbleSize val="0"/>
        </c:dLbls>
        <c:smooth val="0"/>
        <c:axId val="219200239"/>
        <c:axId val="219212719"/>
      </c:lineChart>
      <c:dateAx>
        <c:axId val="219200239"/>
        <c:scaling>
          <c:orientation val="minMax"/>
          <c:min val="40179"/>
        </c:scaling>
        <c:delete val="0"/>
        <c:axPos val="b"/>
        <c:numFmt formatCode="yyyy\-mm\-d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9212719"/>
        <c:crosses val="autoZero"/>
        <c:auto val="1"/>
        <c:lblOffset val="100"/>
        <c:baseTimeUnit val="months"/>
      </c:dateAx>
      <c:valAx>
        <c:axId val="2192127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92002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0.56954</cdr:x>
      <cdr:y>0.17168</cdr:y>
    </cdr:from>
    <cdr:to>
      <cdr:x>0.56954</cdr:x>
      <cdr:y>0.8911</cdr:y>
    </cdr:to>
    <cdr:cxnSp macro="">
      <cdr:nvCxnSpPr>
        <cdr:cNvPr id="3" name="Straight Connector 2">
          <a:extLst xmlns:a="http://schemas.openxmlformats.org/drawingml/2006/main">
            <a:ext uri="{FF2B5EF4-FFF2-40B4-BE49-F238E27FC236}">
              <a16:creationId xmlns:a16="http://schemas.microsoft.com/office/drawing/2014/main" id="{979C4769-020F-C24E-BDC9-414F611404EB}"/>
            </a:ext>
          </a:extLst>
        </cdr:cNvPr>
        <cdr:cNvCxnSpPr/>
      </cdr:nvCxnSpPr>
      <cdr:spPr>
        <a:xfrm xmlns:a="http://schemas.openxmlformats.org/drawingml/2006/main">
          <a:off x="4923701" y="729145"/>
          <a:ext cx="0" cy="3055558"/>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0.46629</cdr:x>
      <cdr:y>0.19652</cdr:y>
    </cdr:from>
    <cdr:to>
      <cdr:x>0.57175</cdr:x>
      <cdr:y>0.29862</cdr:y>
    </cdr:to>
    <cdr:sp macro="" textlink="">
      <cdr:nvSpPr>
        <cdr:cNvPr id="7" name="TextBox 6"/>
        <cdr:cNvSpPr txBox="1"/>
      </cdr:nvSpPr>
      <cdr:spPr>
        <a:xfrm xmlns:a="http://schemas.openxmlformats.org/drawingml/2006/main">
          <a:off x="4031070" y="834645"/>
          <a:ext cx="911706" cy="4336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800" b="1" i="0" baseline="0" dirty="0">
              <a:effectLst/>
              <a:latin typeface="Arial" panose="020B0604020202020204" pitchFamily="34" charset="0"/>
              <a:ea typeface="+mn-ea"/>
              <a:cs typeface="Arial" panose="020B0604020202020204" pitchFamily="34" charset="0"/>
            </a:rPr>
            <a:t>Actual</a:t>
          </a:r>
          <a:endParaRPr lang="en-US" sz="1800" b="1" dirty="0">
            <a:effectLst/>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dr:relSizeAnchor xmlns:cdr="http://schemas.openxmlformats.org/drawingml/2006/chartDrawing">
    <cdr:from>
      <cdr:x>0.57235</cdr:x>
      <cdr:y>0.12218</cdr:y>
    </cdr:from>
    <cdr:to>
      <cdr:x>0.7063</cdr:x>
      <cdr:y>0.18267</cdr:y>
    </cdr:to>
    <cdr:sp macro="" textlink="">
      <cdr:nvSpPr>
        <cdr:cNvPr id="11" name="TextBox 1"/>
        <cdr:cNvSpPr txBox="1"/>
      </cdr:nvSpPr>
      <cdr:spPr>
        <a:xfrm xmlns:a="http://schemas.openxmlformats.org/drawingml/2006/main">
          <a:off x="4948011" y="518924"/>
          <a:ext cx="1158002" cy="2569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800" b="1" i="0" baseline="0" dirty="0">
              <a:effectLst/>
              <a:latin typeface="Arial" panose="020B0604020202020204" pitchFamily="34" charset="0"/>
              <a:ea typeface="+mn-ea"/>
              <a:cs typeface="Arial" panose="020B0604020202020204" pitchFamily="34" charset="0"/>
            </a:rPr>
            <a:t>Projected</a:t>
          </a:r>
          <a:endParaRPr lang="en-US" sz="1800" b="1" dirty="0">
            <a:effectLst/>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dr:relSizeAnchor xmlns:cdr="http://schemas.openxmlformats.org/drawingml/2006/chartDrawing">
    <cdr:from>
      <cdr:x>0.48589</cdr:x>
      <cdr:y>0.20898</cdr:y>
    </cdr:from>
    <cdr:to>
      <cdr:x>0.5486</cdr:x>
      <cdr:y>0.20963</cdr:y>
    </cdr:to>
    <cdr:cxnSp macro="">
      <cdr:nvCxnSpPr>
        <cdr:cNvPr id="13" name="Straight Arrow Connector 12">
          <a:extLst xmlns:a="http://schemas.openxmlformats.org/drawingml/2006/main">
            <a:ext uri="{FF2B5EF4-FFF2-40B4-BE49-F238E27FC236}">
              <a16:creationId xmlns:a16="http://schemas.microsoft.com/office/drawing/2014/main" id="{650A9E9D-98F0-B845-A9A4-95AB48DB9736}"/>
            </a:ext>
          </a:extLst>
        </cdr:cNvPr>
        <cdr:cNvCxnSpPr/>
      </cdr:nvCxnSpPr>
      <cdr:spPr>
        <a:xfrm xmlns:a="http://schemas.openxmlformats.org/drawingml/2006/main" flipH="1">
          <a:off x="5600700" y="1053056"/>
          <a:ext cx="722856" cy="329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0.58589</cdr:x>
      <cdr:y>0.20898</cdr:y>
    </cdr:from>
    <cdr:to>
      <cdr:x>0.67506</cdr:x>
      <cdr:y>0.20963</cdr:y>
    </cdr:to>
    <cdr:cxnSp macro="">
      <cdr:nvCxnSpPr>
        <cdr:cNvPr id="18" name="Straight Arrow Connector 17">
          <a:extLst xmlns:a="http://schemas.openxmlformats.org/drawingml/2006/main">
            <a:ext uri="{FF2B5EF4-FFF2-40B4-BE49-F238E27FC236}">
              <a16:creationId xmlns:a16="http://schemas.microsoft.com/office/drawing/2014/main" id="{517B0155-819E-CA4A-A161-7A7809358E15}"/>
            </a:ext>
          </a:extLst>
        </cdr:cNvPr>
        <cdr:cNvCxnSpPr/>
      </cdr:nvCxnSpPr>
      <cdr:spPr>
        <a:xfrm xmlns:a="http://schemas.openxmlformats.org/drawingml/2006/main">
          <a:off x="6753388" y="1053057"/>
          <a:ext cx="1027805" cy="329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0.6573</cdr:x>
      <cdr:y>0.2288</cdr:y>
    </cdr:from>
    <cdr:to>
      <cdr:x>0.71921</cdr:x>
      <cdr:y>0.31019</cdr:y>
    </cdr:to>
    <cdr:sp macro="" textlink="">
      <cdr:nvSpPr>
        <cdr:cNvPr id="2" name="TextBox 1">
          <a:extLst xmlns:a="http://schemas.openxmlformats.org/drawingml/2006/main">
            <a:ext uri="{FF2B5EF4-FFF2-40B4-BE49-F238E27FC236}">
              <a16:creationId xmlns:a16="http://schemas.microsoft.com/office/drawing/2014/main" id="{CFDA7351-9B1B-E045-8FB6-46076DB42003}"/>
            </a:ext>
          </a:extLst>
        </cdr:cNvPr>
        <cdr:cNvSpPr txBox="1"/>
      </cdr:nvSpPr>
      <cdr:spPr>
        <a:xfrm xmlns:a="http://schemas.openxmlformats.org/drawingml/2006/main">
          <a:off x="5682350" y="971777"/>
          <a:ext cx="535258" cy="3456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0000"/>
              </a:solidFill>
            </a:rPr>
            <a:t>3.0</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0.03301</cdr:y>
    </cdr:from>
    <cdr:to>
      <cdr:x>0.13706</cdr:x>
      <cdr:y>0.08042</cdr:y>
    </cdr:to>
    <cdr:sp macro="" textlink="">
      <cdr:nvSpPr>
        <cdr:cNvPr id="2" name="TextBox 1"/>
        <cdr:cNvSpPr txBox="1"/>
      </cdr:nvSpPr>
      <cdr:spPr>
        <a:xfrm xmlns:a="http://schemas.openxmlformats.org/drawingml/2006/main">
          <a:off x="0" y="182881"/>
          <a:ext cx="1186998" cy="2626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Monthly</a:t>
          </a:r>
        </a:p>
      </cdr:txBody>
    </cdr:sp>
  </cdr:relSizeAnchor>
  <cdr:relSizeAnchor xmlns:cdr="http://schemas.openxmlformats.org/drawingml/2006/chartDrawing">
    <cdr:from>
      <cdr:x>0.13134</cdr:x>
      <cdr:y>0.93351</cdr:y>
    </cdr:from>
    <cdr:to>
      <cdr:x>0.23945</cdr:x>
      <cdr:y>1</cdr:y>
    </cdr:to>
    <cdr:sp macro="" textlink="">
      <cdr:nvSpPr>
        <cdr:cNvPr id="4" name="TextBox 3"/>
        <cdr:cNvSpPr txBox="1"/>
      </cdr:nvSpPr>
      <cdr:spPr>
        <a:xfrm xmlns:a="http://schemas.openxmlformats.org/drawingml/2006/main">
          <a:off x="1110883" y="4961187"/>
          <a:ext cx="914400" cy="353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0.03522</cdr:x>
      <cdr:y>0.93919</cdr:y>
    </cdr:from>
    <cdr:to>
      <cdr:x>1</cdr:x>
      <cdr:y>1</cdr:y>
    </cdr:to>
    <cdr:sp macro="" textlink="">
      <cdr:nvSpPr>
        <cdr:cNvPr id="5" name="TextBox 4"/>
        <cdr:cNvSpPr txBox="1"/>
      </cdr:nvSpPr>
      <cdr:spPr>
        <a:xfrm xmlns:a="http://schemas.openxmlformats.org/drawingml/2006/main">
          <a:off x="413375" y="5903418"/>
          <a:ext cx="11322684" cy="3822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2018                                                                                   2019                                                                                    2020</a:t>
          </a:r>
        </a:p>
      </cdr:txBody>
    </cdr:sp>
  </cdr:relSizeAnchor>
</c:userShapes>
</file>

<file path=ppt/drawings/drawing11.xml><?xml version="1.0" encoding="utf-8"?>
<c:userShapes xmlns:c="http://schemas.openxmlformats.org/drawingml/2006/chart">
  <cdr:relSizeAnchor xmlns:cdr="http://schemas.openxmlformats.org/drawingml/2006/chartDrawing">
    <cdr:from>
      <cdr:x>0.56954</cdr:x>
      <cdr:y>0.17168</cdr:y>
    </cdr:from>
    <cdr:to>
      <cdr:x>0.56954</cdr:x>
      <cdr:y>0.8911</cdr:y>
    </cdr:to>
    <cdr:cxnSp macro="">
      <cdr:nvCxnSpPr>
        <cdr:cNvPr id="3" name="Straight Connector 2">
          <a:extLst xmlns:a="http://schemas.openxmlformats.org/drawingml/2006/main">
            <a:ext uri="{FF2B5EF4-FFF2-40B4-BE49-F238E27FC236}">
              <a16:creationId xmlns:a16="http://schemas.microsoft.com/office/drawing/2014/main" id="{979C4769-020F-C24E-BDC9-414F611404EB}"/>
            </a:ext>
          </a:extLst>
        </cdr:cNvPr>
        <cdr:cNvCxnSpPr/>
      </cdr:nvCxnSpPr>
      <cdr:spPr>
        <a:xfrm xmlns:a="http://schemas.openxmlformats.org/drawingml/2006/main">
          <a:off x="4923701" y="729145"/>
          <a:ext cx="0" cy="3055558"/>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0.46629</cdr:x>
      <cdr:y>0.19652</cdr:y>
    </cdr:from>
    <cdr:to>
      <cdr:x>0.57175</cdr:x>
      <cdr:y>0.29862</cdr:y>
    </cdr:to>
    <cdr:sp macro="" textlink="">
      <cdr:nvSpPr>
        <cdr:cNvPr id="7" name="TextBox 6"/>
        <cdr:cNvSpPr txBox="1"/>
      </cdr:nvSpPr>
      <cdr:spPr>
        <a:xfrm xmlns:a="http://schemas.openxmlformats.org/drawingml/2006/main">
          <a:off x="4031070" y="834645"/>
          <a:ext cx="911706" cy="4336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800" b="1" i="0" baseline="0" dirty="0">
              <a:effectLst/>
              <a:latin typeface="Arial" panose="020B0604020202020204" pitchFamily="34" charset="0"/>
              <a:ea typeface="+mn-ea"/>
              <a:cs typeface="Arial" panose="020B0604020202020204" pitchFamily="34" charset="0"/>
            </a:rPr>
            <a:t>Actual</a:t>
          </a:r>
          <a:endParaRPr lang="en-US" sz="1800" b="1" dirty="0">
            <a:effectLst/>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dr:relSizeAnchor xmlns:cdr="http://schemas.openxmlformats.org/drawingml/2006/chartDrawing">
    <cdr:from>
      <cdr:x>0.57235</cdr:x>
      <cdr:y>0.12218</cdr:y>
    </cdr:from>
    <cdr:to>
      <cdr:x>0.7063</cdr:x>
      <cdr:y>0.18267</cdr:y>
    </cdr:to>
    <cdr:sp macro="" textlink="">
      <cdr:nvSpPr>
        <cdr:cNvPr id="11" name="TextBox 1"/>
        <cdr:cNvSpPr txBox="1"/>
      </cdr:nvSpPr>
      <cdr:spPr>
        <a:xfrm xmlns:a="http://schemas.openxmlformats.org/drawingml/2006/main">
          <a:off x="4948011" y="518924"/>
          <a:ext cx="1158002" cy="2569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800" b="1" i="0" baseline="0" dirty="0">
              <a:effectLst/>
              <a:latin typeface="Arial" panose="020B0604020202020204" pitchFamily="34" charset="0"/>
              <a:ea typeface="+mn-ea"/>
              <a:cs typeface="Arial" panose="020B0604020202020204" pitchFamily="34" charset="0"/>
            </a:rPr>
            <a:t>Projected</a:t>
          </a:r>
          <a:endParaRPr lang="en-US" sz="1800" b="1" dirty="0">
            <a:effectLst/>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dr:relSizeAnchor xmlns:cdr="http://schemas.openxmlformats.org/drawingml/2006/chartDrawing">
    <cdr:from>
      <cdr:x>0.48589</cdr:x>
      <cdr:y>0.20898</cdr:y>
    </cdr:from>
    <cdr:to>
      <cdr:x>0.5486</cdr:x>
      <cdr:y>0.20963</cdr:y>
    </cdr:to>
    <cdr:cxnSp macro="">
      <cdr:nvCxnSpPr>
        <cdr:cNvPr id="13" name="Straight Arrow Connector 12">
          <a:extLst xmlns:a="http://schemas.openxmlformats.org/drawingml/2006/main">
            <a:ext uri="{FF2B5EF4-FFF2-40B4-BE49-F238E27FC236}">
              <a16:creationId xmlns:a16="http://schemas.microsoft.com/office/drawing/2014/main" id="{650A9E9D-98F0-B845-A9A4-95AB48DB9736}"/>
            </a:ext>
          </a:extLst>
        </cdr:cNvPr>
        <cdr:cNvCxnSpPr/>
      </cdr:nvCxnSpPr>
      <cdr:spPr>
        <a:xfrm xmlns:a="http://schemas.openxmlformats.org/drawingml/2006/main" flipH="1">
          <a:off x="5600700" y="1053056"/>
          <a:ext cx="722856" cy="329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0.58589</cdr:x>
      <cdr:y>0.20898</cdr:y>
    </cdr:from>
    <cdr:to>
      <cdr:x>0.67506</cdr:x>
      <cdr:y>0.20963</cdr:y>
    </cdr:to>
    <cdr:cxnSp macro="">
      <cdr:nvCxnSpPr>
        <cdr:cNvPr id="18" name="Straight Arrow Connector 17">
          <a:extLst xmlns:a="http://schemas.openxmlformats.org/drawingml/2006/main">
            <a:ext uri="{FF2B5EF4-FFF2-40B4-BE49-F238E27FC236}">
              <a16:creationId xmlns:a16="http://schemas.microsoft.com/office/drawing/2014/main" id="{517B0155-819E-CA4A-A161-7A7809358E15}"/>
            </a:ext>
          </a:extLst>
        </cdr:cNvPr>
        <cdr:cNvCxnSpPr/>
      </cdr:nvCxnSpPr>
      <cdr:spPr>
        <a:xfrm xmlns:a="http://schemas.openxmlformats.org/drawingml/2006/main">
          <a:off x="6753388" y="1053057"/>
          <a:ext cx="1027805" cy="329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0.6573</cdr:x>
      <cdr:y>0.2288</cdr:y>
    </cdr:from>
    <cdr:to>
      <cdr:x>0.71921</cdr:x>
      <cdr:y>0.31019</cdr:y>
    </cdr:to>
    <cdr:sp macro="" textlink="">
      <cdr:nvSpPr>
        <cdr:cNvPr id="2" name="TextBox 1">
          <a:extLst xmlns:a="http://schemas.openxmlformats.org/drawingml/2006/main">
            <a:ext uri="{FF2B5EF4-FFF2-40B4-BE49-F238E27FC236}">
              <a16:creationId xmlns:a16="http://schemas.microsoft.com/office/drawing/2014/main" id="{CFDA7351-9B1B-E045-8FB6-46076DB42003}"/>
            </a:ext>
          </a:extLst>
        </cdr:cNvPr>
        <cdr:cNvSpPr txBox="1"/>
      </cdr:nvSpPr>
      <cdr:spPr>
        <a:xfrm xmlns:a="http://schemas.openxmlformats.org/drawingml/2006/main">
          <a:off x="5682350" y="971777"/>
          <a:ext cx="535258" cy="3456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0000"/>
              </a:solidFill>
            </a:rPr>
            <a:t>3.0</a:t>
          </a:r>
        </a:p>
      </cdr:txBody>
    </cdr:sp>
  </cdr:relSizeAnchor>
</c:userShapes>
</file>

<file path=ppt/drawings/drawing12.xml><?xml version="1.0" encoding="utf-8"?>
<c:userShapes xmlns:c="http://schemas.openxmlformats.org/drawingml/2006/chart">
  <cdr:relSizeAnchor xmlns:cdr="http://schemas.openxmlformats.org/drawingml/2006/chartDrawing">
    <cdr:from>
      <cdr:x>0.28704</cdr:x>
      <cdr:y>0</cdr:y>
    </cdr:from>
    <cdr:to>
      <cdr:x>0.73843</cdr:x>
      <cdr:y>0.11918</cdr:y>
    </cdr:to>
    <cdr:sp macro="" textlink="">
      <cdr:nvSpPr>
        <cdr:cNvPr id="2" name="TextBox 1">
          <a:extLst xmlns:a="http://schemas.openxmlformats.org/drawingml/2006/main">
            <a:ext uri="{FF2B5EF4-FFF2-40B4-BE49-F238E27FC236}">
              <a16:creationId xmlns:a16="http://schemas.microsoft.com/office/drawing/2014/main" id="{9E21DDC9-2A2C-604A-8BFC-5BD06688D99D}"/>
            </a:ext>
          </a:extLst>
        </cdr:cNvPr>
        <cdr:cNvSpPr txBox="1"/>
      </cdr:nvSpPr>
      <cdr:spPr>
        <a:xfrm xmlns:a="http://schemas.openxmlformats.org/drawingml/2006/main">
          <a:off x="2362200" y="-1447800"/>
          <a:ext cx="3714750" cy="524234"/>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rgbClr val="232323"/>
              </a:solidFill>
              <a:latin typeface="Arial"/>
            </a:rPr>
            <a:t>Business-Sector Productivity Growth</a:t>
          </a:r>
        </a:p>
        <a:p xmlns:a="http://schemas.openxmlformats.org/drawingml/2006/main">
          <a:pPr algn="ctr"/>
          <a:r>
            <a:rPr lang="en-US" sz="1200" dirty="0">
              <a:solidFill>
                <a:srgbClr val="232323"/>
              </a:solidFill>
              <a:latin typeface="Arial"/>
            </a:rPr>
            <a:t>Annualized growth rate** </a:t>
          </a:r>
        </a:p>
      </cdr:txBody>
    </cdr:sp>
  </cdr:relSizeAnchor>
</c:userShapes>
</file>

<file path=ppt/drawings/drawing13.xml><?xml version="1.0" encoding="utf-8"?>
<c:userShapes xmlns:c="http://schemas.openxmlformats.org/drawingml/2006/chart">
  <cdr:relSizeAnchor xmlns:cdr="http://schemas.openxmlformats.org/drawingml/2006/chartDrawing">
    <cdr:from>
      <cdr:x>0.27816</cdr:x>
      <cdr:y>0.52381</cdr:y>
    </cdr:from>
    <cdr:to>
      <cdr:x>0.44376</cdr:x>
      <cdr:y>0.62255</cdr:y>
    </cdr:to>
    <cdr:sp macro="" textlink="">
      <cdr:nvSpPr>
        <cdr:cNvPr id="2" name="Left Brace 1">
          <a:extLst xmlns:a="http://schemas.openxmlformats.org/drawingml/2006/main">
            <a:ext uri="{FF2B5EF4-FFF2-40B4-BE49-F238E27FC236}">
              <a16:creationId xmlns:a16="http://schemas.microsoft.com/office/drawing/2014/main" id="{6F952D50-CEE9-F64F-AF63-972A26CF0617}"/>
            </a:ext>
          </a:extLst>
        </cdr:cNvPr>
        <cdr:cNvSpPr/>
      </cdr:nvSpPr>
      <cdr:spPr bwMode="auto">
        <a:xfrm xmlns:a="http://schemas.openxmlformats.org/drawingml/2006/main" rot="4126154">
          <a:off x="2845260" y="2147968"/>
          <a:ext cx="492146" cy="1418202"/>
        </a:xfrm>
        <a:prstGeom xmlns:a="http://schemas.openxmlformats.org/drawingml/2006/main" prst="leftBrace">
          <a:avLst/>
        </a:prstGeom>
        <a:noFill xmlns:a="http://schemas.openxmlformats.org/drawingml/2006/main"/>
        <a:ln xmlns:a="http://schemas.openxmlformats.org/drawingml/2006/main" w="28575" cap="flat" cmpd="sng" algn="ctr">
          <a:solidFill>
            <a:srgbClr val="00B050"/>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0.6519</cdr:x>
      <cdr:y>0.17395</cdr:y>
    </cdr:from>
    <cdr:to>
      <cdr:x>0.65195</cdr:x>
      <cdr:y>0.91217</cdr:y>
    </cdr:to>
    <cdr:cxnSp macro="">
      <cdr:nvCxnSpPr>
        <cdr:cNvPr id="3" name="Straight Connector 2">
          <a:extLst xmlns:a="http://schemas.openxmlformats.org/drawingml/2006/main">
            <a:ext uri="{FF2B5EF4-FFF2-40B4-BE49-F238E27FC236}">
              <a16:creationId xmlns:a16="http://schemas.microsoft.com/office/drawing/2014/main" id="{6991CEBC-391D-5B46-B8A1-F302DADBE51C}"/>
            </a:ext>
          </a:extLst>
        </cdr:cNvPr>
        <cdr:cNvCxnSpPr/>
      </cdr:nvCxnSpPr>
      <cdr:spPr>
        <a:xfrm xmlns:a="http://schemas.openxmlformats.org/drawingml/2006/main">
          <a:off x="7694052" y="876536"/>
          <a:ext cx="590" cy="3719913"/>
        </a:xfrm>
        <a:prstGeom xmlns:a="http://schemas.openxmlformats.org/drawingml/2006/main" prst="line">
          <a:avLst/>
        </a:prstGeom>
        <a:ln xmlns:a="http://schemas.openxmlformats.org/drawingml/2006/main" w="95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0.56579</cdr:x>
      <cdr:y>0.40997</cdr:y>
    </cdr:from>
    <cdr:to>
      <cdr:x>0.70107</cdr:x>
      <cdr:y>0.48326</cdr:y>
    </cdr:to>
    <cdr:sp macro="" textlink="">
      <cdr:nvSpPr>
        <cdr:cNvPr id="7" name="TextBox 16"/>
        <cdr:cNvSpPr txBox="1"/>
      </cdr:nvSpPr>
      <cdr:spPr>
        <a:xfrm xmlns:a="http://schemas.openxmlformats.org/drawingml/2006/main">
          <a:off x="6677712" y="2065849"/>
          <a:ext cx="1596646" cy="36931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232323"/>
              </a:solidFill>
              <a:latin typeface="Arial" panose="020B0604020202020204" pitchFamily="34" charset="0"/>
              <a:cs typeface="Arial" panose="020B0604020202020204" pitchFamily="34" charset="0"/>
            </a:rPr>
            <a:t>Actual</a:t>
          </a:r>
        </a:p>
      </cdr:txBody>
    </cdr:sp>
  </cdr:relSizeAnchor>
  <cdr:relSizeAnchor xmlns:cdr="http://schemas.openxmlformats.org/drawingml/2006/chartDrawing">
    <cdr:from>
      <cdr:x>0.65488</cdr:x>
      <cdr:y>0.40997</cdr:y>
    </cdr:from>
    <cdr:to>
      <cdr:x>0.80391</cdr:x>
      <cdr:y>0.48326</cdr:y>
    </cdr:to>
    <cdr:sp macro="" textlink="">
      <cdr:nvSpPr>
        <cdr:cNvPr id="8" name="TextBox 17"/>
        <cdr:cNvSpPr txBox="1"/>
      </cdr:nvSpPr>
      <cdr:spPr>
        <a:xfrm xmlns:a="http://schemas.openxmlformats.org/drawingml/2006/main">
          <a:off x="7729276" y="2065849"/>
          <a:ext cx="1758932" cy="36931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232323"/>
              </a:solidFill>
              <a:latin typeface="Arial" panose="020B0604020202020204" pitchFamily="34" charset="0"/>
              <a:cs typeface="Arial" panose="020B0604020202020204" pitchFamily="34" charset="0"/>
            </a:rPr>
            <a:t>Projected</a:t>
          </a:r>
        </a:p>
      </cdr:txBody>
    </cdr:sp>
  </cdr:relSizeAnchor>
  <cdr:relSizeAnchor xmlns:cdr="http://schemas.openxmlformats.org/drawingml/2006/chartDrawing">
    <cdr:from>
      <cdr:x>0.56531</cdr:x>
      <cdr:y>0.482</cdr:y>
    </cdr:from>
    <cdr:to>
      <cdr:x>0.6313</cdr:x>
      <cdr:y>0.482</cdr:y>
    </cdr:to>
    <cdr:cxnSp macro="">
      <cdr:nvCxnSpPr>
        <cdr:cNvPr id="9" name="Straight Arrow Connector 8">
          <a:extLst xmlns:a="http://schemas.openxmlformats.org/drawingml/2006/main">
            <a:ext uri="{FF2B5EF4-FFF2-40B4-BE49-F238E27FC236}">
              <a16:creationId xmlns:a16="http://schemas.microsoft.com/office/drawing/2014/main" id="{E6E63EC1-98CD-064A-A52F-5CB67FFC1A32}"/>
            </a:ext>
          </a:extLst>
        </cdr:cNvPr>
        <cdr:cNvCxnSpPr/>
      </cdr:nvCxnSpPr>
      <cdr:spPr bwMode="auto">
        <a:xfrm xmlns:a="http://schemas.openxmlformats.org/drawingml/2006/main" flipH="1">
          <a:off x="6672084" y="2428831"/>
          <a:ext cx="778849" cy="0"/>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0.6615</cdr:x>
      <cdr:y>0.48643</cdr:y>
    </cdr:from>
    <cdr:to>
      <cdr:x>0.77589</cdr:x>
      <cdr:y>0.48643</cdr:y>
    </cdr:to>
    <cdr:cxnSp macro="">
      <cdr:nvCxnSpPr>
        <cdr:cNvPr id="10" name="Straight Arrow Connector 9">
          <a:extLst xmlns:a="http://schemas.openxmlformats.org/drawingml/2006/main">
            <a:ext uri="{FF2B5EF4-FFF2-40B4-BE49-F238E27FC236}">
              <a16:creationId xmlns:a16="http://schemas.microsoft.com/office/drawing/2014/main" id="{4E51ACC0-F552-1242-84B3-DF3A3C7E3DF4}"/>
            </a:ext>
          </a:extLst>
        </cdr:cNvPr>
        <cdr:cNvCxnSpPr/>
      </cdr:nvCxnSpPr>
      <cdr:spPr bwMode="auto">
        <a:xfrm xmlns:a="http://schemas.openxmlformats.org/drawingml/2006/main">
          <a:off x="7807325" y="2451143"/>
          <a:ext cx="1350092" cy="0"/>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triangle"/>
        </a:ln>
        <a:effectLst xmlns:a="http://schemas.openxmlformats.org/drawingml/2006/main"/>
      </cdr:spPr>
    </cdr:cxnSp>
  </cdr:relSizeAnchor>
</c:userShapes>
</file>

<file path=ppt/drawings/drawing3.xml><?xml version="1.0" encoding="utf-8"?>
<c:userShapes xmlns:c="http://schemas.openxmlformats.org/drawingml/2006/chart">
  <cdr:relSizeAnchor xmlns:cdr="http://schemas.openxmlformats.org/drawingml/2006/chartDrawing">
    <cdr:from>
      <cdr:x>0.48199</cdr:x>
      <cdr:y>0.64705</cdr:y>
    </cdr:from>
    <cdr:to>
      <cdr:x>0.58747</cdr:x>
      <cdr:y>0.69277</cdr:y>
    </cdr:to>
    <cdr:sp macro="" textlink="">
      <cdr:nvSpPr>
        <cdr:cNvPr id="2" name="TextBox 1"/>
        <cdr:cNvSpPr txBox="1"/>
      </cdr:nvSpPr>
      <cdr:spPr>
        <a:xfrm xmlns:a="http://schemas.openxmlformats.org/drawingml/2006/main">
          <a:off x="5721044" y="3437170"/>
          <a:ext cx="1252016" cy="2428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rgbClr val="FF0000"/>
              </a:solidFill>
              <a:latin typeface="Arial" panose="020B0604020202020204" pitchFamily="34" charset="0"/>
              <a:cs typeface="Arial" panose="020B0604020202020204" pitchFamily="34" charset="0"/>
            </a:rPr>
            <a:t>3.7% line</a:t>
          </a:r>
        </a:p>
      </cdr:txBody>
    </cdr:sp>
  </cdr:relSizeAnchor>
</c:userShapes>
</file>

<file path=ppt/drawings/drawing4.xml><?xml version="1.0" encoding="utf-8"?>
<c:userShapes xmlns:c="http://schemas.openxmlformats.org/drawingml/2006/chart">
  <cdr:relSizeAnchor xmlns:cdr="http://schemas.openxmlformats.org/drawingml/2006/chartDrawing">
    <cdr:from>
      <cdr:x>0.81406</cdr:x>
      <cdr:y>0.42876</cdr:y>
    </cdr:from>
    <cdr:to>
      <cdr:x>1</cdr:x>
      <cdr:y>0.80216</cdr:y>
    </cdr:to>
    <cdr:sp macro="" textlink="">
      <cdr:nvSpPr>
        <cdr:cNvPr id="2" name="Oval 1">
          <a:extLst xmlns:a="http://schemas.openxmlformats.org/drawingml/2006/main">
            <a:ext uri="{FF2B5EF4-FFF2-40B4-BE49-F238E27FC236}">
              <a16:creationId xmlns:a16="http://schemas.microsoft.com/office/drawing/2014/main" id="{A0AB182A-461B-F44D-A01A-EC9C226EA350}"/>
            </a:ext>
          </a:extLst>
        </cdr:cNvPr>
        <cdr:cNvSpPr/>
      </cdr:nvSpPr>
      <cdr:spPr bwMode="auto">
        <a:xfrm xmlns:a="http://schemas.openxmlformats.org/drawingml/2006/main">
          <a:off x="7179647" y="2116353"/>
          <a:ext cx="1639888" cy="1843088"/>
        </a:xfrm>
        <a:prstGeom xmlns:a="http://schemas.openxmlformats.org/drawingml/2006/main" prst="ellipse">
          <a:avLst/>
        </a:prstGeom>
        <a:noFill xmlns:a="http://schemas.openxmlformats.org/drawingml/2006/main"/>
        <a:ln xmlns:a="http://schemas.openxmlformats.org/drawingml/2006/main" w="38100" cap="flat" cmpd="sng" algn="ctr">
          <a:solidFill>
            <a:srgbClr val="FF0000"/>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32323"/>
            </a:solidFill>
            <a:effectLst/>
            <a:uLnTx/>
            <a:uFillTx/>
            <a:latin typeface="Times" pitchFamily="18" charset="0"/>
            <a:ea typeface="+mn-ea"/>
            <a:cs typeface="+mn-cs"/>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0.72548</cdr:x>
      <cdr:y>0.57738</cdr:y>
    </cdr:from>
    <cdr:to>
      <cdr:x>0.91215</cdr:x>
      <cdr:y>0.63662</cdr:y>
    </cdr:to>
    <cdr:sp macro="" textlink="">
      <cdr:nvSpPr>
        <cdr:cNvPr id="2" name="TextBox 1"/>
        <cdr:cNvSpPr txBox="1"/>
      </cdr:nvSpPr>
      <cdr:spPr>
        <a:xfrm xmlns:a="http://schemas.openxmlformats.org/drawingml/2006/main">
          <a:off x="6531182" y="3211727"/>
          <a:ext cx="1680519" cy="3295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0.48913</cdr:x>
      <cdr:y>0.14916</cdr:y>
    </cdr:from>
    <cdr:to>
      <cdr:x>0.54692</cdr:x>
      <cdr:y>0.74616</cdr:y>
    </cdr:to>
    <cdr:sp macro="" textlink="">
      <cdr:nvSpPr>
        <cdr:cNvPr id="5" name="Rectangle 4">
          <a:extLst xmlns:a="http://schemas.openxmlformats.org/drawingml/2006/main">
            <a:ext uri="{FF2B5EF4-FFF2-40B4-BE49-F238E27FC236}">
              <a16:creationId xmlns:a16="http://schemas.microsoft.com/office/drawing/2014/main" id="{95F75BF0-CCA3-5E4D-8C0A-D5BCE8973E65}"/>
            </a:ext>
          </a:extLst>
        </cdr:cNvPr>
        <cdr:cNvSpPr/>
      </cdr:nvSpPr>
      <cdr:spPr bwMode="auto">
        <a:xfrm xmlns:a="http://schemas.openxmlformats.org/drawingml/2006/main">
          <a:off x="4514726" y="684478"/>
          <a:ext cx="533400" cy="2739500"/>
        </a:xfrm>
        <a:prstGeom xmlns:a="http://schemas.openxmlformats.org/drawingml/2006/main" prst="rect">
          <a:avLst/>
        </a:prstGeom>
        <a:solidFill xmlns:a="http://schemas.openxmlformats.org/drawingml/2006/main">
          <a:schemeClr val="bg1">
            <a:lumMod val="50000"/>
            <a:alpha val="23000"/>
          </a:schemeClr>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sng" strike="noStrike" kern="1200" cap="none" spc="0" normalizeH="0" baseline="0" noProof="0" dirty="0">
            <a:ln>
              <a:noFill/>
            </a:ln>
            <a:solidFill>
              <a:srgbClr val="232323"/>
            </a:solidFill>
            <a:effectLst/>
            <a:uLnTx/>
            <a:uFillTx/>
            <a:latin typeface="Arial" charset="0"/>
            <a:ea typeface="+mn-ea"/>
            <a:cs typeface="+mn-cs"/>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0.72927</cdr:x>
      <cdr:y>0.5711</cdr:y>
    </cdr:from>
    <cdr:to>
      <cdr:x>0.86125</cdr:x>
      <cdr:y>0.68065</cdr:y>
    </cdr:to>
    <cdr:sp macro="" textlink="">
      <cdr:nvSpPr>
        <cdr:cNvPr id="10" name="TextBox 9"/>
        <cdr:cNvSpPr txBox="1"/>
      </cdr:nvSpPr>
      <cdr:spPr>
        <a:xfrm xmlns:a="http://schemas.openxmlformats.org/drawingml/2006/main">
          <a:off x="6315807" y="3590192"/>
          <a:ext cx="1143000" cy="6887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0.96242</cdr:y>
    </cdr:from>
    <cdr:to>
      <cdr:x>0.53297</cdr:x>
      <cdr:y>1</cdr:y>
    </cdr:to>
    <cdr:sp macro="" textlink="">
      <cdr:nvSpPr>
        <cdr:cNvPr id="6" name="TextBox 5"/>
        <cdr:cNvSpPr txBox="1"/>
      </cdr:nvSpPr>
      <cdr:spPr>
        <a:xfrm xmlns:a="http://schemas.openxmlformats.org/drawingml/2006/main">
          <a:off x="-875073" y="5288219"/>
          <a:ext cx="2861187" cy="2064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Source: Wall Street Journal; Haver Analytics</a:t>
          </a:r>
        </a:p>
      </cdr:txBody>
    </cdr:sp>
  </cdr:relSizeAnchor>
  <cdr:relSizeAnchor xmlns:cdr="http://schemas.openxmlformats.org/drawingml/2006/chartDrawing">
    <cdr:from>
      <cdr:x>0.65629</cdr:x>
      <cdr:y>0.95797</cdr:y>
    </cdr:from>
    <cdr:to>
      <cdr:x>1</cdr:x>
      <cdr:y>0.99643</cdr:y>
    </cdr:to>
    <cdr:sp macro="" textlink="">
      <cdr:nvSpPr>
        <cdr:cNvPr id="7" name="TextBox 6"/>
        <cdr:cNvSpPr txBox="1"/>
      </cdr:nvSpPr>
      <cdr:spPr>
        <a:xfrm xmlns:a="http://schemas.openxmlformats.org/drawingml/2006/main">
          <a:off x="3523225" y="5378245"/>
          <a:ext cx="1845185" cy="2159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latin typeface="Arial" panose="020B0604020202020204" pitchFamily="34" charset="0"/>
              <a:cs typeface="Arial" panose="020B0604020202020204" pitchFamily="34" charset="0"/>
            </a:rPr>
            <a:t>data through Oct 24, 2018</a:t>
          </a:r>
        </a:p>
      </cdr:txBody>
    </cdr:sp>
  </cdr:relSizeAnchor>
</c:userShapes>
</file>

<file path=ppt/drawings/drawing7.xml><?xml version="1.0" encoding="utf-8"?>
<c:userShapes xmlns:c="http://schemas.openxmlformats.org/drawingml/2006/chart">
  <cdr:relSizeAnchor xmlns:cdr="http://schemas.openxmlformats.org/drawingml/2006/chartDrawing">
    <cdr:from>
      <cdr:x>0.83148</cdr:x>
      <cdr:y>0.12859</cdr:y>
    </cdr:from>
    <cdr:to>
      <cdr:x>0.83281</cdr:x>
      <cdr:y>0.93907</cdr:y>
    </cdr:to>
    <cdr:cxnSp macro="">
      <cdr:nvCxnSpPr>
        <cdr:cNvPr id="3" name="Straight Connector 2">
          <a:extLst xmlns:a="http://schemas.openxmlformats.org/drawingml/2006/main">
            <a:ext uri="{FF2B5EF4-FFF2-40B4-BE49-F238E27FC236}">
              <a16:creationId xmlns:a16="http://schemas.microsoft.com/office/drawing/2014/main" id="{2666A639-3178-D74D-B66C-B838BBA97DA7}"/>
            </a:ext>
          </a:extLst>
        </cdr:cNvPr>
        <cdr:cNvCxnSpPr/>
      </cdr:nvCxnSpPr>
      <cdr:spPr>
        <a:xfrm xmlns:a="http://schemas.openxmlformats.org/drawingml/2006/main">
          <a:off x="7204526" y="716167"/>
          <a:ext cx="11524" cy="4513792"/>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0.83632</cdr:x>
      <cdr:y>0.27788</cdr:y>
    </cdr:from>
    <cdr:to>
      <cdr:x>0.96709</cdr:x>
      <cdr:y>0.33721</cdr:y>
    </cdr:to>
    <cdr:sp macro="" textlink="">
      <cdr:nvSpPr>
        <cdr:cNvPr id="4" name="TextBox 3"/>
        <cdr:cNvSpPr txBox="1"/>
      </cdr:nvSpPr>
      <cdr:spPr>
        <a:xfrm xmlns:a="http://schemas.openxmlformats.org/drawingml/2006/main">
          <a:off x="7246471" y="1749362"/>
          <a:ext cx="1133039" cy="3735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a:t>Forecasts</a:t>
          </a:r>
        </a:p>
      </cdr:txBody>
    </cdr:sp>
  </cdr:relSizeAnchor>
  <cdr:relSizeAnchor xmlns:cdr="http://schemas.openxmlformats.org/drawingml/2006/chartDrawing">
    <cdr:from>
      <cdr:x>0.68903</cdr:x>
      <cdr:y>0.27705</cdr:y>
    </cdr:from>
    <cdr:to>
      <cdr:x>0.8198</cdr:x>
      <cdr:y>0.33638</cdr:y>
    </cdr:to>
    <cdr:sp macro="" textlink="">
      <cdr:nvSpPr>
        <cdr:cNvPr id="5" name="TextBox 1"/>
        <cdr:cNvSpPr txBox="1"/>
      </cdr:nvSpPr>
      <cdr:spPr>
        <a:xfrm xmlns:a="http://schemas.openxmlformats.org/drawingml/2006/main">
          <a:off x="5970215" y="1542970"/>
          <a:ext cx="1133080" cy="330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Actual</a:t>
          </a:r>
        </a:p>
      </cdr:txBody>
    </cdr:sp>
  </cdr:relSizeAnchor>
</c:userShapes>
</file>

<file path=ppt/drawings/drawing8.xml><?xml version="1.0" encoding="utf-8"?>
<c:userShapes xmlns:c="http://schemas.openxmlformats.org/drawingml/2006/chart">
  <cdr:relSizeAnchor xmlns:cdr="http://schemas.openxmlformats.org/drawingml/2006/chartDrawing">
    <cdr:from>
      <cdr:x>0.04027</cdr:x>
      <cdr:y>0.61398</cdr:y>
    </cdr:from>
    <cdr:to>
      <cdr:x>0.9763</cdr:x>
      <cdr:y>0.61398</cdr:y>
    </cdr:to>
    <cdr:cxnSp macro="">
      <cdr:nvCxnSpPr>
        <cdr:cNvPr id="3" name="Straight Connector 2">
          <a:extLst xmlns:a="http://schemas.openxmlformats.org/drawingml/2006/main">
            <a:ext uri="{FF2B5EF4-FFF2-40B4-BE49-F238E27FC236}">
              <a16:creationId xmlns:a16="http://schemas.microsoft.com/office/drawing/2014/main" id="{CAE1F3E8-49F9-8A4F-BC7F-1097539989AC}"/>
            </a:ext>
          </a:extLst>
        </cdr:cNvPr>
        <cdr:cNvCxnSpPr/>
      </cdr:nvCxnSpPr>
      <cdr:spPr bwMode="auto">
        <a:xfrm xmlns:a="http://schemas.openxmlformats.org/drawingml/2006/main">
          <a:off x="348762" y="3317872"/>
          <a:ext cx="8106410" cy="0"/>
        </a:xfrm>
        <a:prstGeom xmlns:a="http://schemas.openxmlformats.org/drawingml/2006/main" prst="line">
          <a:avLst/>
        </a:prstGeom>
        <a:solidFill xmlns:a="http://schemas.openxmlformats.org/drawingml/2006/main">
          <a:schemeClr val="accent1"/>
        </a:solidFill>
        <a:ln xmlns:a="http://schemas.openxmlformats.org/drawingml/2006/main" w="22225" cap="flat" cmpd="sng" algn="ctr">
          <a:solidFill>
            <a:srgbClr val="FF0000"/>
          </a:solidFill>
          <a:prstDash val="solid"/>
          <a:round/>
          <a:headEnd type="none" w="med" len="med"/>
          <a:tailEnd type="none" w="med" len="med"/>
        </a:ln>
        <a:effectLst xmlns:a="http://schemas.openxmlformats.org/drawingml/2006/main"/>
      </cdr:spPr>
    </cdr:cxnSp>
  </cdr:relSizeAnchor>
</c:userShapes>
</file>

<file path=ppt/drawings/drawing9.xml><?xml version="1.0" encoding="utf-8"?>
<c:userShapes xmlns:c="http://schemas.openxmlformats.org/drawingml/2006/chart">
  <cdr:relSizeAnchor xmlns:cdr="http://schemas.openxmlformats.org/drawingml/2006/chartDrawing">
    <cdr:from>
      <cdr:x>0</cdr:x>
      <cdr:y>0.03301</cdr:y>
    </cdr:from>
    <cdr:to>
      <cdr:x>0.13706</cdr:x>
      <cdr:y>0.08042</cdr:y>
    </cdr:to>
    <cdr:sp macro="" textlink="">
      <cdr:nvSpPr>
        <cdr:cNvPr id="2" name="TextBox 1"/>
        <cdr:cNvSpPr txBox="1"/>
      </cdr:nvSpPr>
      <cdr:spPr>
        <a:xfrm xmlns:a="http://schemas.openxmlformats.org/drawingml/2006/main">
          <a:off x="0" y="182881"/>
          <a:ext cx="1186998" cy="2626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Monthly</a:t>
          </a:r>
        </a:p>
      </cdr:txBody>
    </cdr:sp>
  </cdr:relSizeAnchor>
  <cdr:relSizeAnchor xmlns:cdr="http://schemas.openxmlformats.org/drawingml/2006/chartDrawing">
    <cdr:from>
      <cdr:x>0.13134</cdr:x>
      <cdr:y>0.93351</cdr:y>
    </cdr:from>
    <cdr:to>
      <cdr:x>0.23945</cdr:x>
      <cdr:y>1</cdr:y>
    </cdr:to>
    <cdr:sp macro="" textlink="">
      <cdr:nvSpPr>
        <cdr:cNvPr id="4" name="TextBox 3"/>
        <cdr:cNvSpPr txBox="1"/>
      </cdr:nvSpPr>
      <cdr:spPr>
        <a:xfrm xmlns:a="http://schemas.openxmlformats.org/drawingml/2006/main">
          <a:off x="1110883" y="4961187"/>
          <a:ext cx="914400" cy="353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0.03476</cdr:x>
      <cdr:y>0.93919</cdr:y>
    </cdr:from>
    <cdr:to>
      <cdr:x>1</cdr:x>
      <cdr:y>1</cdr:y>
    </cdr:to>
    <cdr:sp macro="" textlink="">
      <cdr:nvSpPr>
        <cdr:cNvPr id="5" name="TextBox 4"/>
        <cdr:cNvSpPr txBox="1"/>
      </cdr:nvSpPr>
      <cdr:spPr>
        <a:xfrm xmlns:a="http://schemas.openxmlformats.org/drawingml/2006/main">
          <a:off x="399554" y="5853735"/>
          <a:ext cx="11094681" cy="3790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t>2018                                                                                 2019                                                                                  </a:t>
          </a:r>
          <a:r>
            <a:rPr lang="en-US" sz="1400" b="1" dirty="0"/>
            <a:t>2020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7089A-F105-C742-9E95-E7309C410B2C}" type="datetimeFigureOut">
              <a:rPr lang="en-US" smtClean="0"/>
              <a:t>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56656-C6C4-8B4D-80E4-C569E151174F}" type="slidenum">
              <a:rPr lang="en-US" smtClean="0"/>
              <a:t>‹#›</a:t>
            </a:fld>
            <a:endParaRPr lang="en-US"/>
          </a:p>
        </p:txBody>
      </p:sp>
    </p:spTree>
    <p:extLst>
      <p:ext uri="{BB962C8B-B14F-4D97-AF65-F5344CB8AC3E}">
        <p14:creationId xmlns:p14="http://schemas.microsoft.com/office/powerpoint/2010/main" val="220574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3B31-1ADC-4F9C-9E7E-964DADA70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118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Seymore</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marL="0" marR="0" lvl="0" indent="0" algn="r" defTabSz="914400" rtl="0" eaLnBrk="1" fontAlgn="auto" latinLnBrk="0" hangingPunct="1">
              <a:lnSpc>
                <a:spcPct val="100000"/>
              </a:lnSpc>
              <a:spcBef>
                <a:spcPts val="0"/>
              </a:spcBef>
              <a:spcAft>
                <a:spcPts val="0"/>
              </a:spcAft>
              <a:buClrTx/>
              <a:buSzTx/>
              <a:buFontTx/>
              <a:buNone/>
              <a:tabLst/>
              <a:defRPr/>
            </a:pPr>
            <a:fld id="{84A05119-CC04-4974-ACF5-46411DFDC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1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Seymore</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marL="0" marR="0" lvl="0" indent="0" algn="r" defTabSz="914400" rtl="0" eaLnBrk="1" fontAlgn="auto" latinLnBrk="0" hangingPunct="1">
              <a:lnSpc>
                <a:spcPct val="100000"/>
              </a:lnSpc>
              <a:spcBef>
                <a:spcPts val="0"/>
              </a:spcBef>
              <a:spcAft>
                <a:spcPts val="0"/>
              </a:spcAft>
              <a:buClrTx/>
              <a:buSzTx/>
              <a:buFontTx/>
              <a:buNone/>
              <a:tabLst/>
              <a:defRPr/>
            </a:pPr>
            <a:fld id="{84A05119-CC04-4974-ACF5-46411DFDC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658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Seymore</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marL="0" marR="0" lvl="0" indent="0" algn="r" defTabSz="914400" rtl="0" eaLnBrk="1" fontAlgn="auto" latinLnBrk="0" hangingPunct="1">
              <a:lnSpc>
                <a:spcPct val="100000"/>
              </a:lnSpc>
              <a:spcBef>
                <a:spcPts val="0"/>
              </a:spcBef>
              <a:spcAft>
                <a:spcPts val="0"/>
              </a:spcAft>
              <a:buClrTx/>
              <a:buSzTx/>
              <a:buFontTx/>
              <a:buNone/>
              <a:tabLst/>
              <a:defRPr/>
            </a:pPr>
            <a:fld id="{84A05119-CC04-4974-ACF5-46411DFDC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811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3B31-1ADC-4F9C-9E7E-964DADA70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8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2</a:t>
            </a:fld>
            <a:endParaRPr lang="en-US" dirty="0"/>
          </a:p>
        </p:txBody>
      </p:sp>
    </p:spTree>
    <p:extLst>
      <p:ext uri="{BB962C8B-B14F-4D97-AF65-F5344CB8AC3E}">
        <p14:creationId xmlns:p14="http://schemas.microsoft.com/office/powerpoint/2010/main" val="196863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3</a:t>
            </a:fld>
            <a:endParaRPr lang="en-US" dirty="0"/>
          </a:p>
        </p:txBody>
      </p:sp>
    </p:spTree>
    <p:extLst>
      <p:ext uri="{BB962C8B-B14F-4D97-AF65-F5344CB8AC3E}">
        <p14:creationId xmlns:p14="http://schemas.microsoft.com/office/powerpoint/2010/main" val="10659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4</a:t>
            </a:fld>
            <a:endParaRPr lang="en-US" dirty="0"/>
          </a:p>
        </p:txBody>
      </p:sp>
    </p:spTree>
    <p:extLst>
      <p:ext uri="{BB962C8B-B14F-4D97-AF65-F5344CB8AC3E}">
        <p14:creationId xmlns:p14="http://schemas.microsoft.com/office/powerpoint/2010/main" val="197733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8C92-84D9-46F8-941C-15EF49866E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4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12</a:t>
            </a:fld>
            <a:endParaRPr lang="en-US" dirty="0"/>
          </a:p>
        </p:txBody>
      </p:sp>
    </p:spTree>
    <p:extLst>
      <p:ext uri="{BB962C8B-B14F-4D97-AF65-F5344CB8AC3E}">
        <p14:creationId xmlns:p14="http://schemas.microsoft.com/office/powerpoint/2010/main" val="2982327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25</a:t>
            </a:fld>
            <a:endParaRPr lang="en-US" dirty="0"/>
          </a:p>
        </p:txBody>
      </p:sp>
    </p:spTree>
    <p:extLst>
      <p:ext uri="{BB962C8B-B14F-4D97-AF65-F5344CB8AC3E}">
        <p14:creationId xmlns:p14="http://schemas.microsoft.com/office/powerpoint/2010/main" val="198974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F0CD7-BF4B-2F41-86C3-DBD68C05EA96}" type="slidenum">
              <a:rPr lang="en-US" smtClean="0"/>
              <a:t>28</a:t>
            </a:fld>
            <a:endParaRPr lang="en-US" dirty="0"/>
          </a:p>
        </p:txBody>
      </p:sp>
    </p:spTree>
    <p:extLst>
      <p:ext uri="{BB962C8B-B14F-4D97-AF65-F5344CB8AC3E}">
        <p14:creationId xmlns:p14="http://schemas.microsoft.com/office/powerpoint/2010/main" val="45622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05119-CC04-4974-ACF5-46411DFDCE2E}" type="slidenum">
              <a:rPr lang="en-US" smtClean="0"/>
              <a:t>30</a:t>
            </a:fld>
            <a:endParaRPr lang="en-US"/>
          </a:p>
        </p:txBody>
      </p:sp>
    </p:spTree>
    <p:extLst>
      <p:ext uri="{BB962C8B-B14F-4D97-AF65-F5344CB8AC3E}">
        <p14:creationId xmlns:p14="http://schemas.microsoft.com/office/powerpoint/2010/main" val="1660393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7" name="Group 16"/>
          <p:cNvGrpSpPr/>
          <p:nvPr userDrawn="1"/>
        </p:nvGrpSpPr>
        <p:grpSpPr>
          <a:xfrm>
            <a:off x="-10" y="0"/>
            <a:ext cx="12192009" cy="6858000"/>
            <a:chOff x="-8" y="0"/>
            <a:chExt cx="9144007" cy="6858000"/>
          </a:xfrm>
        </p:grpSpPr>
        <p:sp>
          <p:nvSpPr>
            <p:cNvPr id="18" name="Rectangle 17"/>
            <p:cNvSpPr/>
            <p:nvPr/>
          </p:nvSpPr>
          <p:spPr>
            <a:xfrm>
              <a:off x="-8" y="0"/>
              <a:ext cx="9144007" cy="6858000"/>
            </a:xfrm>
            <a:prstGeom prst="rect">
              <a:avLst/>
            </a:prstGeom>
            <a:gradFill flip="none" rotWithShape="1">
              <a:gsLst>
                <a:gs pos="51000">
                  <a:srgbClr val="175584"/>
                </a:gs>
                <a:gs pos="100000">
                  <a:srgbClr val="12456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19" name="Picture 18" descr="fed logo_white.wmf"/>
            <p:cNvPicPr>
              <a:picLocks noChangeAspect="1"/>
            </p:cNvPicPr>
            <p:nvPr/>
          </p:nvPicPr>
          <p:blipFill>
            <a:blip r:embed="rId2">
              <a:alphaModFix amt="10000"/>
            </a:blip>
            <a:srcRect l="15843" r="14247" b="25095"/>
            <a:stretch>
              <a:fillRect/>
            </a:stretch>
          </p:blipFill>
          <p:spPr>
            <a:xfrm>
              <a:off x="0" y="2350255"/>
              <a:ext cx="3549108" cy="4507745"/>
            </a:xfrm>
            <a:prstGeom prst="rect">
              <a:avLst/>
            </a:prstGeom>
          </p:spPr>
        </p:pic>
      </p:grpSp>
      <p:pic>
        <p:nvPicPr>
          <p:cNvPr id="20" name="Picture 19" descr="Untitled-5.wmf"/>
          <p:cNvPicPr>
            <a:picLocks noChangeAspect="1"/>
          </p:cNvPicPr>
          <p:nvPr userDrawn="1"/>
        </p:nvPicPr>
        <p:blipFill>
          <a:blip r:embed="rId3"/>
          <a:stretch>
            <a:fillRect/>
          </a:stretch>
        </p:blipFill>
        <p:spPr>
          <a:xfrm>
            <a:off x="560044" y="621160"/>
            <a:ext cx="3443217" cy="1220421"/>
          </a:xfrm>
          <a:prstGeom prst="rect">
            <a:avLst/>
          </a:prstGeom>
        </p:spPr>
      </p:pic>
      <p:cxnSp>
        <p:nvCxnSpPr>
          <p:cNvPr id="21" name="Straight Connector 20"/>
          <p:cNvCxnSpPr/>
          <p:nvPr userDrawn="1"/>
        </p:nvCxnSpPr>
        <p:spPr>
          <a:xfrm rot="5400000">
            <a:off x="1851863" y="3502236"/>
            <a:ext cx="5762683" cy="2117"/>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5009123" y="1718779"/>
            <a:ext cx="6420087" cy="1603603"/>
          </a:xfrm>
          <a:prstGeom prst="rect">
            <a:avLst/>
          </a:prstGeom>
        </p:spPr>
        <p:txBody>
          <a:bodyPr anchor="b">
            <a:normAutofit/>
          </a:bodyPr>
          <a:lstStyle>
            <a:lvl1pPr marL="0" marR="0" indent="0" defTabSz="457200" rtl="0" eaLnBrk="1" fontAlgn="auto" latinLnBrk="0" hangingPunct="1">
              <a:lnSpc>
                <a:spcPct val="100000"/>
              </a:lnSpc>
              <a:spcBef>
                <a:spcPct val="0"/>
              </a:spcBef>
              <a:spcAft>
                <a:spcPts val="0"/>
              </a:spcAft>
              <a:tabLst/>
              <a:defRPr sz="3600">
                <a:solidFill>
                  <a:schemeClr val="bg1"/>
                </a:solidFill>
                <a:latin typeface="+mj-lt"/>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9" name="Text Placeholder 8"/>
          <p:cNvSpPr>
            <a:spLocks noGrp="1"/>
          </p:cNvSpPr>
          <p:nvPr>
            <p:ph type="body" sz="quarter" idx="13" hasCustomPrompt="1"/>
          </p:nvPr>
        </p:nvSpPr>
        <p:spPr>
          <a:xfrm>
            <a:off x="5016499" y="3352800"/>
            <a:ext cx="6425184" cy="457200"/>
          </a:xfrm>
        </p:spPr>
        <p:txBody>
          <a:bodyPr/>
          <a:lstStyle>
            <a:lvl1pPr marL="0" indent="0">
              <a:buNone/>
              <a:defRPr sz="2400">
                <a:solidFill>
                  <a:schemeClr val="bg1"/>
                </a:solidFill>
                <a:latin typeface="+mj-lt"/>
              </a:defRPr>
            </a:lvl1pPr>
          </a:lstStyle>
          <a:p>
            <a:pPr lvl="0"/>
            <a:r>
              <a:rPr lang="en-US" dirty="0"/>
              <a:t>subtitle</a:t>
            </a:r>
          </a:p>
        </p:txBody>
      </p:sp>
      <p:sp>
        <p:nvSpPr>
          <p:cNvPr id="15"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52830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DD1825F-52B6-45B9-9681-125E8F9CB835}" type="slidenum">
              <a:rPr lang="en-US" smtClean="0">
                <a:solidFill>
                  <a:srgbClr val="232323"/>
                </a:solidFill>
              </a:rPr>
              <a:pPr/>
              <a:t>‹#›</a:t>
            </a:fld>
            <a:endParaRPr lang="en-US" dirty="0">
              <a:solidFill>
                <a:srgbClr val="232323"/>
              </a:solidFill>
            </a:endParaRPr>
          </a:p>
        </p:txBody>
      </p:sp>
      <p:graphicFrame>
        <p:nvGraphicFramePr>
          <p:cNvPr id="5"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288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160794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000000"/>
                </a:solidFill>
              </a:rPr>
              <a:pPr/>
              <a:t>‹#›</a:t>
            </a:fld>
            <a:endParaRPr lang="en-US" dirty="0">
              <a:solidFill>
                <a:srgbClr val="000000"/>
              </a:solidFill>
            </a:endParaRPr>
          </a:p>
        </p:txBody>
      </p:sp>
      <p:sp>
        <p:nvSpPr>
          <p:cNvPr id="3" name="Rectangle 2"/>
          <p:cNvSpPr/>
          <p:nvPr userDrawn="1"/>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rgbClr val="000000"/>
              </a:solidFill>
              <a:latin typeface="Times" pitchFamily="18" charset="0"/>
            </a:endParaRPr>
          </a:p>
        </p:txBody>
      </p:sp>
    </p:spTree>
    <p:extLst>
      <p:ext uri="{BB962C8B-B14F-4D97-AF65-F5344CB8AC3E}">
        <p14:creationId xmlns:p14="http://schemas.microsoft.com/office/powerpoint/2010/main" val="367663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
        <p:nvSpPr>
          <p:cNvPr id="3" name="Rectangle 2"/>
          <p:cNvSpPr/>
          <p:nvPr userDrawn="1"/>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230137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000000"/>
                </a:solidFill>
              </a:rPr>
              <a:pPr/>
              <a:t>‹#›</a:t>
            </a:fld>
            <a:endParaRPr lang="en-US" dirty="0">
              <a:solidFill>
                <a:srgbClr val="000000"/>
              </a:solidFill>
            </a:endParaRPr>
          </a:p>
        </p:txBody>
      </p:sp>
      <p:sp>
        <p:nvSpPr>
          <p:cNvPr id="3" name="Rectangle 2"/>
          <p:cNvSpPr/>
          <p:nvPr userDrawn="1"/>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rgbClr val="000000"/>
              </a:solidFill>
              <a:latin typeface="Times" pitchFamily="18" charset="0"/>
            </a:endParaRPr>
          </a:p>
        </p:txBody>
      </p:sp>
    </p:spTree>
    <p:extLst>
      <p:ext uri="{BB962C8B-B14F-4D97-AF65-F5344CB8AC3E}">
        <p14:creationId xmlns:p14="http://schemas.microsoft.com/office/powerpoint/2010/main" val="15996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
        <p:nvSpPr>
          <p:cNvPr id="3" name="Rectangle 2"/>
          <p:cNvSpPr/>
          <p:nvPr userDrawn="1"/>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solidFill>
                <a:srgbClr val="232323"/>
              </a:solidFill>
              <a:latin typeface="Times" pitchFamily="18" charset="0"/>
            </a:endParaRPr>
          </a:p>
        </p:txBody>
      </p:sp>
    </p:spTree>
    <p:extLst>
      <p:ext uri="{BB962C8B-B14F-4D97-AF65-F5344CB8AC3E}">
        <p14:creationId xmlns:p14="http://schemas.microsoft.com/office/powerpoint/2010/main" val="261536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7" name="Group 16"/>
          <p:cNvGrpSpPr/>
          <p:nvPr userDrawn="1"/>
        </p:nvGrpSpPr>
        <p:grpSpPr>
          <a:xfrm>
            <a:off x="-9" y="0"/>
            <a:ext cx="12192009" cy="6858000"/>
            <a:chOff x="-8" y="0"/>
            <a:chExt cx="9144007" cy="6858000"/>
          </a:xfrm>
        </p:grpSpPr>
        <p:sp>
          <p:nvSpPr>
            <p:cNvPr id="18" name="Rectangle 17"/>
            <p:cNvSpPr/>
            <p:nvPr/>
          </p:nvSpPr>
          <p:spPr>
            <a:xfrm>
              <a:off x="-8" y="0"/>
              <a:ext cx="9144007" cy="6858000"/>
            </a:xfrm>
            <a:prstGeom prst="rect">
              <a:avLst/>
            </a:prstGeom>
            <a:gradFill flip="none" rotWithShape="1">
              <a:gsLst>
                <a:gs pos="51000">
                  <a:srgbClr val="175584"/>
                </a:gs>
                <a:gs pos="100000">
                  <a:srgbClr val="12456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solidFill>
                  <a:srgbClr val="FFFFFF"/>
                </a:solidFill>
              </a:endParaRPr>
            </a:p>
          </p:txBody>
        </p:sp>
        <p:pic>
          <p:nvPicPr>
            <p:cNvPr id="19" name="Picture 18" descr="fed logo_white.wmf"/>
            <p:cNvPicPr>
              <a:picLocks noChangeAspect="1"/>
            </p:cNvPicPr>
            <p:nvPr/>
          </p:nvPicPr>
          <p:blipFill>
            <a:blip r:embed="rId2">
              <a:alphaModFix amt="10000"/>
            </a:blip>
            <a:srcRect l="15843" r="14247" b="25095"/>
            <a:stretch>
              <a:fillRect/>
            </a:stretch>
          </p:blipFill>
          <p:spPr>
            <a:xfrm>
              <a:off x="0" y="2350255"/>
              <a:ext cx="3549108" cy="4507745"/>
            </a:xfrm>
            <a:prstGeom prst="rect">
              <a:avLst/>
            </a:prstGeom>
          </p:spPr>
        </p:pic>
      </p:grpSp>
      <p:pic>
        <p:nvPicPr>
          <p:cNvPr id="20" name="Picture 19" descr="Untitled-5.wmf"/>
          <p:cNvPicPr>
            <a:picLocks noChangeAspect="1"/>
          </p:cNvPicPr>
          <p:nvPr userDrawn="1"/>
        </p:nvPicPr>
        <p:blipFill>
          <a:blip r:embed="rId3"/>
          <a:stretch>
            <a:fillRect/>
          </a:stretch>
        </p:blipFill>
        <p:spPr>
          <a:xfrm>
            <a:off x="560045" y="621162"/>
            <a:ext cx="3443217" cy="1220421"/>
          </a:xfrm>
          <a:prstGeom prst="rect">
            <a:avLst/>
          </a:prstGeom>
        </p:spPr>
      </p:pic>
      <p:cxnSp>
        <p:nvCxnSpPr>
          <p:cNvPr id="21" name="Straight Connector 20"/>
          <p:cNvCxnSpPr/>
          <p:nvPr userDrawn="1"/>
        </p:nvCxnSpPr>
        <p:spPr>
          <a:xfrm rot="5400000">
            <a:off x="1851864" y="3502237"/>
            <a:ext cx="5762683" cy="2117"/>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5009125" y="1718781"/>
            <a:ext cx="6420087" cy="1603603"/>
          </a:xfrm>
          <a:prstGeom prst="rect">
            <a:avLst/>
          </a:prstGeom>
        </p:spPr>
        <p:txBody>
          <a:bodyPr anchor="b">
            <a:normAutofit/>
          </a:bodyPr>
          <a:lstStyle>
            <a:lvl1pPr marL="0" marR="0" indent="0" defTabSz="342900" rtl="0" eaLnBrk="1" fontAlgn="auto" latinLnBrk="0" hangingPunct="1">
              <a:lnSpc>
                <a:spcPct val="100000"/>
              </a:lnSpc>
              <a:spcBef>
                <a:spcPct val="0"/>
              </a:spcBef>
              <a:spcAft>
                <a:spcPts val="0"/>
              </a:spcAft>
              <a:tabLst/>
              <a:defRPr sz="2700">
                <a:solidFill>
                  <a:schemeClr val="bg1"/>
                </a:solidFill>
                <a:latin typeface="+mj-lt"/>
              </a:defRPr>
            </a:lvl1pPr>
          </a:lstStyle>
          <a:p>
            <a:pPr marL="0" marR="0" lvl="0" indent="0" defTabSz="342900" rtl="0" eaLnBrk="1" fontAlgn="auto" latinLnBrk="0" hangingPunct="1">
              <a:lnSpc>
                <a:spcPct val="100000"/>
              </a:lnSpc>
              <a:spcBef>
                <a:spcPct val="0"/>
              </a:spcBef>
              <a:spcAft>
                <a:spcPts val="0"/>
              </a:spcAft>
              <a:tabLst/>
              <a:defRPr/>
            </a:pPr>
            <a:r>
              <a:rPr kumimoji="0" lang="en-US" sz="21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1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1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9" name="Text Placeholder 8"/>
          <p:cNvSpPr>
            <a:spLocks noGrp="1"/>
          </p:cNvSpPr>
          <p:nvPr>
            <p:ph type="body" sz="quarter" idx="13" hasCustomPrompt="1"/>
          </p:nvPr>
        </p:nvSpPr>
        <p:spPr>
          <a:xfrm>
            <a:off x="5016499" y="3352800"/>
            <a:ext cx="6425184" cy="457200"/>
          </a:xfrm>
        </p:spPr>
        <p:txBody>
          <a:bodyPr/>
          <a:lstStyle>
            <a:lvl1pPr marL="0" indent="0">
              <a:buNone/>
              <a:defRPr sz="1800">
                <a:solidFill>
                  <a:schemeClr val="bg1"/>
                </a:solidFill>
                <a:latin typeface="+mj-lt"/>
              </a:defRPr>
            </a:lvl1pPr>
          </a:lstStyle>
          <a:p>
            <a:pPr lvl="0"/>
            <a:r>
              <a:rPr lang="en-US" dirty="0"/>
              <a:t>subtitle</a:t>
            </a:r>
          </a:p>
        </p:txBody>
      </p:sp>
      <p:sp>
        <p:nvSpPr>
          <p:cNvPr id="15"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810564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0" name="Group 19"/>
          <p:cNvGrpSpPr/>
          <p:nvPr userDrawn="1"/>
        </p:nvGrpSpPr>
        <p:grpSpPr>
          <a:xfrm>
            <a:off x="-51598" y="12700"/>
            <a:ext cx="12243595" cy="6858004"/>
            <a:chOff x="-38696" y="-4"/>
            <a:chExt cx="9182696" cy="6858004"/>
          </a:xfrm>
        </p:grpSpPr>
        <p:pic>
          <p:nvPicPr>
            <p:cNvPr id="17" name="Picture 16" descr="Screen shot 2011-10-18 at 3.11.31 PM.png"/>
            <p:cNvPicPr>
              <a:picLocks noChangeAspect="1"/>
            </p:cNvPicPr>
            <p:nvPr userDrawn="1"/>
          </p:nvPicPr>
          <p:blipFill>
            <a:blip r:embed="rId2"/>
            <a:srcRect l="540" t="1109" r="470" b="693"/>
            <a:stretch>
              <a:fillRect/>
            </a:stretch>
          </p:blipFill>
          <p:spPr>
            <a:xfrm>
              <a:off x="-38696" y="-4"/>
              <a:ext cx="9182696" cy="6858004"/>
            </a:xfrm>
            <a:prstGeom prst="rect">
              <a:avLst/>
            </a:prstGeom>
          </p:spPr>
        </p:pic>
        <p:sp>
          <p:nvSpPr>
            <p:cNvPr id="16" name="Rectangle 15"/>
            <p:cNvSpPr>
              <a:spLocks noChangeAspect="1"/>
            </p:cNvSpPr>
            <p:nvPr userDrawn="1"/>
          </p:nvSpPr>
          <p:spPr>
            <a:xfrm rot="5400000">
              <a:off x="4602448" y="-1512736"/>
              <a:ext cx="1946175" cy="7136924"/>
            </a:xfrm>
            <a:prstGeom prst="rect">
              <a:avLst/>
            </a:prstGeom>
            <a:solidFill>
              <a:srgbClr val="12456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350" dirty="0">
                <a:solidFill>
                  <a:srgbClr val="FFFFFF"/>
                </a:solidFill>
              </a:endParaRPr>
            </a:p>
          </p:txBody>
        </p:sp>
        <p:sp>
          <p:nvSpPr>
            <p:cNvPr id="26" name="Rectangle 25"/>
            <p:cNvSpPr>
              <a:spLocks noChangeAspect="1"/>
            </p:cNvSpPr>
            <p:nvPr userDrawn="1"/>
          </p:nvSpPr>
          <p:spPr>
            <a:xfrm>
              <a:off x="-38696" y="0"/>
              <a:ext cx="214205"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7" name="Rectangle 26"/>
            <p:cNvSpPr>
              <a:spLocks noChangeAspect="1"/>
            </p:cNvSpPr>
            <p:nvPr userDrawn="1"/>
          </p:nvSpPr>
          <p:spPr>
            <a:xfrm>
              <a:off x="-8030" y="1076884"/>
              <a:ext cx="2251243" cy="1946175"/>
            </a:xfrm>
            <a:prstGeom prst="rect">
              <a:avLst/>
            </a:prstGeom>
            <a:solidFill>
              <a:srgbClr val="1245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pic>
          <p:nvPicPr>
            <p:cNvPr id="28" name="Picture 27" descr="Untitled-5.wmf"/>
            <p:cNvPicPr>
              <a:picLocks noChangeAspect="1"/>
            </p:cNvPicPr>
            <p:nvPr userDrawn="1"/>
          </p:nvPicPr>
          <p:blipFill>
            <a:blip r:embed="rId3"/>
            <a:stretch>
              <a:fillRect/>
            </a:stretch>
          </p:blipFill>
          <p:spPr>
            <a:xfrm>
              <a:off x="519143" y="1703247"/>
              <a:ext cx="1377950" cy="651205"/>
            </a:xfrm>
            <a:prstGeom prst="rect">
              <a:avLst/>
            </a:prstGeom>
          </p:spPr>
        </p:pic>
        <p:sp>
          <p:nvSpPr>
            <p:cNvPr id="29" name="Rectangle 28"/>
            <p:cNvSpPr>
              <a:spLocks noChangeAspect="1"/>
            </p:cNvSpPr>
            <p:nvPr userDrawn="1"/>
          </p:nvSpPr>
          <p:spPr>
            <a:xfrm>
              <a:off x="-38696" y="1076883"/>
              <a:ext cx="214205" cy="1946175"/>
            </a:xfrm>
            <a:prstGeom prst="rect">
              <a:avLst/>
            </a:prstGeom>
            <a:solidFill>
              <a:srgbClr val="879D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grpSp>
      <p:sp>
        <p:nvSpPr>
          <p:cNvPr id="3" name="Text Placeholder 2"/>
          <p:cNvSpPr>
            <a:spLocks noGrp="1"/>
          </p:cNvSpPr>
          <p:nvPr>
            <p:ph type="body" sz="quarter" idx="13" hasCustomPrompt="1"/>
          </p:nvPr>
        </p:nvSpPr>
        <p:spPr>
          <a:xfrm>
            <a:off x="3349646" y="1076883"/>
            <a:ext cx="5803900" cy="1277569"/>
          </a:xfrm>
          <a:prstGeom prst="rect">
            <a:avLst/>
          </a:prstGeom>
        </p:spPr>
        <p:txBody>
          <a:bodyPr anchor="b"/>
          <a:lstStyle>
            <a:lvl1pPr marL="0" marR="0" indent="0" algn="l" defTabSz="3429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solidFill>
                  <a:schemeClr val="bg1"/>
                </a:solidFill>
                <a:latin typeface="Arial Black" pitchFamily="34" charset="0"/>
                <a:cs typeface="Arial Black"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1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1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18" name="Text Placeholder 8"/>
          <p:cNvSpPr>
            <a:spLocks noGrp="1"/>
          </p:cNvSpPr>
          <p:nvPr>
            <p:ph type="body" sz="quarter" idx="14" hasCustomPrompt="1"/>
          </p:nvPr>
        </p:nvSpPr>
        <p:spPr>
          <a:xfrm>
            <a:off x="3352800" y="2367156"/>
            <a:ext cx="5803392" cy="457200"/>
          </a:xfrm>
        </p:spPr>
        <p:txBody>
          <a:bodyPr/>
          <a:lstStyle>
            <a:lvl1pPr marL="0" indent="0">
              <a:buNone/>
              <a:defRPr sz="1800">
                <a:solidFill>
                  <a:schemeClr val="bg1"/>
                </a:solidFill>
                <a:latin typeface="+mj-lt"/>
              </a:defRPr>
            </a:lvl1pPr>
          </a:lstStyle>
          <a:p>
            <a:pPr lvl="0"/>
            <a:r>
              <a:rPr lang="en-US" dirty="0"/>
              <a:t>subtitle</a:t>
            </a:r>
          </a:p>
        </p:txBody>
      </p:sp>
      <p:sp>
        <p:nvSpPr>
          <p:cNvPr id="19"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359974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descr="Screen shot 2012-08-29 at 9.29.55 AM.png"/>
          <p:cNvPicPr>
            <a:picLocks noChangeAspect="1"/>
          </p:cNvPicPr>
          <p:nvPr userDrawn="1"/>
        </p:nvPicPr>
        <p:blipFill>
          <a:blip r:embed="rId2"/>
          <a:srcRect l="1560" t="2222" r="1935" b="2593"/>
          <a:stretch>
            <a:fillRect/>
          </a:stretch>
        </p:blipFill>
        <p:spPr>
          <a:xfrm>
            <a:off x="0" y="0"/>
            <a:ext cx="12215720" cy="6858000"/>
          </a:xfrm>
          <a:prstGeom prst="rect">
            <a:avLst/>
          </a:prstGeom>
        </p:spPr>
      </p:pic>
      <p:sp>
        <p:nvSpPr>
          <p:cNvPr id="16" name="Rectangle 15"/>
          <p:cNvSpPr/>
          <p:nvPr userDrawn="1"/>
        </p:nvSpPr>
        <p:spPr>
          <a:xfrm rot="5400000">
            <a:off x="5175250" y="-158749"/>
            <a:ext cx="1841500" cy="12191999"/>
          </a:xfrm>
          <a:prstGeom prst="rect">
            <a:avLst/>
          </a:prstGeom>
          <a:gradFill flip="none" rotWithShape="1">
            <a:gsLst>
              <a:gs pos="59000">
                <a:srgbClr val="0F4267"/>
              </a:gs>
              <a:gs pos="0">
                <a:srgbClr val="13587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pic>
        <p:nvPicPr>
          <p:cNvPr id="6" name="Picture 5" descr="columns.tiff"/>
          <p:cNvPicPr>
            <a:picLocks noChangeAspect="1"/>
          </p:cNvPicPr>
          <p:nvPr userDrawn="1"/>
        </p:nvPicPr>
        <p:blipFill>
          <a:blip r:embed="rId3"/>
          <a:srcRect l="3911" t="2831" r="1733" b="1693"/>
          <a:stretch>
            <a:fillRect/>
          </a:stretch>
        </p:blipFill>
        <p:spPr>
          <a:xfrm flipH="1">
            <a:off x="5610680" y="1270248"/>
            <a:ext cx="6581320" cy="3746252"/>
          </a:xfrm>
          <a:prstGeom prst="rect">
            <a:avLst/>
          </a:prstGeom>
        </p:spPr>
      </p:pic>
      <p:sp>
        <p:nvSpPr>
          <p:cNvPr id="7" name="Rectangle 6"/>
          <p:cNvSpPr/>
          <p:nvPr userDrawn="1"/>
        </p:nvSpPr>
        <p:spPr>
          <a:xfrm>
            <a:off x="5610682" y="1270251"/>
            <a:ext cx="302684" cy="3746499"/>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userDrawn="1"/>
        </p:nvSpPr>
        <p:spPr>
          <a:xfrm rot="10800000">
            <a:off x="0" y="5016503"/>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23" name="Rectangle 22"/>
          <p:cNvSpPr/>
          <p:nvPr userDrawn="1"/>
        </p:nvSpPr>
        <p:spPr>
          <a:xfrm>
            <a:off x="0" y="1270248"/>
            <a:ext cx="5610680" cy="3744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10" name="Rectangle 9"/>
          <p:cNvSpPr/>
          <p:nvPr userDrawn="1"/>
        </p:nvSpPr>
        <p:spPr>
          <a:xfrm>
            <a:off x="0" y="1270251"/>
            <a:ext cx="5610680" cy="3746499"/>
          </a:xfrm>
          <a:prstGeom prst="rect">
            <a:avLst/>
          </a:prstGeom>
          <a:gradFill flip="none" rotWithShape="1">
            <a:gsLst>
              <a:gs pos="0">
                <a:srgbClr val="D1D7AE">
                  <a:alpha val="80000"/>
                </a:srgbClr>
              </a:gs>
              <a:gs pos="84000">
                <a:srgbClr val="879D51"/>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232323"/>
              </a:solidFill>
              <a:cs typeface="Arial" pitchFamily="34" charset="0"/>
            </a:endParaRPr>
          </a:p>
        </p:txBody>
      </p:sp>
      <p:cxnSp>
        <p:nvCxnSpPr>
          <p:cNvPr id="11" name="Straight Connector 10"/>
          <p:cNvCxnSpPr/>
          <p:nvPr userDrawn="1"/>
        </p:nvCxnSpPr>
        <p:spPr>
          <a:xfrm>
            <a:off x="0" y="5014912"/>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20"/>
          <p:cNvSpPr>
            <a:spLocks noGrp="1"/>
          </p:cNvSpPr>
          <p:nvPr userDrawn="1">
            <p:ph type="body" sz="quarter" idx="12" hasCustomPrompt="1"/>
          </p:nvPr>
        </p:nvSpPr>
        <p:spPr>
          <a:xfrm>
            <a:off x="296335" y="2862266"/>
            <a:ext cx="4599517" cy="528637"/>
          </a:xfrm>
          <a:prstGeom prst="rect">
            <a:avLst/>
          </a:prstGeom>
        </p:spPr>
        <p:txBody>
          <a:bodyPr/>
          <a:lstStyle>
            <a:lvl1pPr marL="0" indent="0">
              <a:buNone/>
              <a:defRPr sz="1200" baseline="0">
                <a:solidFill>
                  <a:schemeClr val="bg1"/>
                </a:solidFill>
                <a:latin typeface="+mj-lt"/>
              </a:defRPr>
            </a:lvl1pPr>
          </a:lstStyle>
          <a:p>
            <a:pPr lvl="0"/>
            <a:r>
              <a:rPr lang="en-US" dirty="0"/>
              <a:t>Click to add subtitle</a:t>
            </a:r>
          </a:p>
        </p:txBody>
      </p:sp>
      <p:sp>
        <p:nvSpPr>
          <p:cNvPr id="14" name="Text Placeholder 22"/>
          <p:cNvSpPr>
            <a:spLocks noGrp="1"/>
          </p:cNvSpPr>
          <p:nvPr>
            <p:ph type="body" sz="quarter" idx="13" hasCustomPrompt="1"/>
          </p:nvPr>
        </p:nvSpPr>
        <p:spPr>
          <a:xfrm>
            <a:off x="296333" y="4097270"/>
            <a:ext cx="2118784" cy="358946"/>
          </a:xfrm>
          <a:prstGeom prst="rect">
            <a:avLst/>
          </a:prstGeom>
        </p:spPr>
        <p:txBody>
          <a:bodyPr/>
          <a:lstStyle>
            <a:lvl1pPr marL="0" indent="0" algn="l">
              <a:buNone/>
              <a:defRPr sz="1050" baseline="0">
                <a:solidFill>
                  <a:schemeClr val="tx1"/>
                </a:solidFill>
                <a:latin typeface="Arial" pitchFamily="34" charset="0"/>
                <a:cs typeface="Arial" pitchFamily="34" charset="0"/>
              </a:defRPr>
            </a:lvl1pPr>
            <a:lvl5pPr marL="1371600" indent="0">
              <a:buNone/>
              <a:defRPr/>
            </a:lvl5pPr>
          </a:lstStyle>
          <a:p>
            <a:pPr lvl="0"/>
            <a:r>
              <a:rPr lang="en-US" dirty="0"/>
              <a:t>Presenter name</a:t>
            </a:r>
          </a:p>
        </p:txBody>
      </p:sp>
      <p:sp>
        <p:nvSpPr>
          <p:cNvPr id="17" name="Rectangle 16"/>
          <p:cNvSpPr/>
          <p:nvPr userDrawn="1"/>
        </p:nvSpPr>
        <p:spPr>
          <a:xfrm>
            <a:off x="0" y="6629400"/>
            <a:ext cx="12192000" cy="22860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19" name="Rectangle 18"/>
          <p:cNvSpPr/>
          <p:nvPr userDrawn="1"/>
        </p:nvSpPr>
        <p:spPr>
          <a:xfrm rot="10800000">
            <a:off x="0" y="1270251"/>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cxnSp>
        <p:nvCxnSpPr>
          <p:cNvPr id="22" name="Straight Connector 21"/>
          <p:cNvCxnSpPr/>
          <p:nvPr userDrawn="1"/>
        </p:nvCxnSpPr>
        <p:spPr>
          <a:xfrm>
            <a:off x="0" y="1268413"/>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575825" y="5604933"/>
            <a:ext cx="184731" cy="300082"/>
          </a:xfrm>
          <a:prstGeom prst="rect">
            <a:avLst/>
          </a:prstGeom>
          <a:noFill/>
        </p:spPr>
        <p:txBody>
          <a:bodyPr wrap="none" rtlCol="0">
            <a:spAutoFit/>
          </a:bodyPr>
          <a:lstStyle/>
          <a:p>
            <a:endParaRPr lang="en-US" sz="1350" dirty="0">
              <a:solidFill>
                <a:srgbClr val="232323"/>
              </a:solidFill>
            </a:endParaRPr>
          </a:p>
        </p:txBody>
      </p:sp>
      <p:sp>
        <p:nvSpPr>
          <p:cNvPr id="24"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
        <p:nvSpPr>
          <p:cNvPr id="25" name="Text Placeholder 20"/>
          <p:cNvSpPr>
            <a:spLocks noGrp="1"/>
          </p:cNvSpPr>
          <p:nvPr>
            <p:ph type="body" sz="quarter" idx="14" hasCustomPrompt="1"/>
          </p:nvPr>
        </p:nvSpPr>
        <p:spPr>
          <a:xfrm>
            <a:off x="296335" y="2057403"/>
            <a:ext cx="4599517" cy="833437"/>
          </a:xfrm>
          <a:prstGeom prst="rect">
            <a:avLst/>
          </a:prstGeom>
        </p:spPr>
        <p:txBody>
          <a:bodyPr/>
          <a:lstStyle>
            <a:lvl1pPr marL="0" indent="0">
              <a:buNone/>
              <a:defRPr sz="1800" b="1" baseline="0">
                <a:solidFill>
                  <a:schemeClr val="bg1"/>
                </a:solidFill>
                <a:latin typeface="+mj-lt"/>
              </a:defRPr>
            </a:lvl1pPr>
          </a:lstStyle>
          <a:p>
            <a:pPr lvl="0"/>
            <a:r>
              <a:rPr lang="en-US" dirty="0"/>
              <a:t>Title of the Presentation</a:t>
            </a:r>
          </a:p>
        </p:txBody>
      </p:sp>
    </p:spTree>
    <p:extLst>
      <p:ext uri="{BB962C8B-B14F-4D97-AF65-F5344CB8AC3E}">
        <p14:creationId xmlns:p14="http://schemas.microsoft.com/office/powerpoint/2010/main" val="302654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j-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65544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0" name="Group 19"/>
          <p:cNvGrpSpPr/>
          <p:nvPr userDrawn="1"/>
        </p:nvGrpSpPr>
        <p:grpSpPr>
          <a:xfrm>
            <a:off x="-51598" y="12700"/>
            <a:ext cx="12243595" cy="6858004"/>
            <a:chOff x="-38696" y="-4"/>
            <a:chExt cx="9182696" cy="6858004"/>
          </a:xfrm>
        </p:grpSpPr>
        <p:pic>
          <p:nvPicPr>
            <p:cNvPr id="17" name="Picture 16" descr="Screen shot 2011-10-18 at 3.11.31 PM.png"/>
            <p:cNvPicPr>
              <a:picLocks noChangeAspect="1"/>
            </p:cNvPicPr>
            <p:nvPr userDrawn="1"/>
          </p:nvPicPr>
          <p:blipFill>
            <a:blip r:embed="rId2"/>
            <a:srcRect l="540" t="1109" r="470" b="693"/>
            <a:stretch>
              <a:fillRect/>
            </a:stretch>
          </p:blipFill>
          <p:spPr>
            <a:xfrm>
              <a:off x="-38696" y="-4"/>
              <a:ext cx="9182696" cy="6858004"/>
            </a:xfrm>
            <a:prstGeom prst="rect">
              <a:avLst/>
            </a:prstGeom>
          </p:spPr>
        </p:pic>
        <p:sp>
          <p:nvSpPr>
            <p:cNvPr id="16" name="Rectangle 15"/>
            <p:cNvSpPr>
              <a:spLocks noChangeAspect="1"/>
            </p:cNvSpPr>
            <p:nvPr userDrawn="1"/>
          </p:nvSpPr>
          <p:spPr>
            <a:xfrm rot="5400000">
              <a:off x="4602448" y="-1512736"/>
              <a:ext cx="1946175" cy="7136924"/>
            </a:xfrm>
            <a:prstGeom prst="rect">
              <a:avLst/>
            </a:prstGeom>
            <a:solidFill>
              <a:srgbClr val="12456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FFFFFF"/>
                </a:solidFill>
              </a:endParaRPr>
            </a:p>
          </p:txBody>
        </p:sp>
        <p:sp>
          <p:nvSpPr>
            <p:cNvPr id="26" name="Rectangle 25"/>
            <p:cNvSpPr>
              <a:spLocks noChangeAspect="1"/>
            </p:cNvSpPr>
            <p:nvPr userDrawn="1"/>
          </p:nvSpPr>
          <p:spPr>
            <a:xfrm>
              <a:off x="-38696" y="0"/>
              <a:ext cx="214205"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p:cNvSpPr>
              <a:spLocks noChangeAspect="1"/>
            </p:cNvSpPr>
            <p:nvPr userDrawn="1"/>
          </p:nvSpPr>
          <p:spPr>
            <a:xfrm>
              <a:off x="-8030" y="1076884"/>
              <a:ext cx="2251243" cy="1946175"/>
            </a:xfrm>
            <a:prstGeom prst="rect">
              <a:avLst/>
            </a:prstGeom>
            <a:solidFill>
              <a:srgbClr val="1245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8" name="Picture 27" descr="Untitled-5.wmf"/>
            <p:cNvPicPr>
              <a:picLocks noChangeAspect="1"/>
            </p:cNvPicPr>
            <p:nvPr userDrawn="1"/>
          </p:nvPicPr>
          <p:blipFill>
            <a:blip r:embed="rId3"/>
            <a:stretch>
              <a:fillRect/>
            </a:stretch>
          </p:blipFill>
          <p:spPr>
            <a:xfrm>
              <a:off x="519143" y="1703247"/>
              <a:ext cx="1377950" cy="651205"/>
            </a:xfrm>
            <a:prstGeom prst="rect">
              <a:avLst/>
            </a:prstGeom>
          </p:spPr>
        </p:pic>
        <p:sp>
          <p:nvSpPr>
            <p:cNvPr id="29" name="Rectangle 28"/>
            <p:cNvSpPr>
              <a:spLocks noChangeAspect="1"/>
            </p:cNvSpPr>
            <p:nvPr userDrawn="1"/>
          </p:nvSpPr>
          <p:spPr>
            <a:xfrm>
              <a:off x="-38696" y="1076883"/>
              <a:ext cx="214205" cy="1946175"/>
            </a:xfrm>
            <a:prstGeom prst="rect">
              <a:avLst/>
            </a:prstGeom>
            <a:solidFill>
              <a:srgbClr val="879D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 Placeholder 2"/>
          <p:cNvSpPr>
            <a:spLocks noGrp="1"/>
          </p:cNvSpPr>
          <p:nvPr>
            <p:ph type="body" sz="quarter" idx="13" hasCustomPrompt="1"/>
          </p:nvPr>
        </p:nvSpPr>
        <p:spPr>
          <a:xfrm>
            <a:off x="3349645" y="1076883"/>
            <a:ext cx="5803900" cy="1277569"/>
          </a:xfrm>
          <a:prstGeom prst="rect">
            <a:avLst/>
          </a:prstGeom>
        </p:spPr>
        <p:txBody>
          <a:bodyPr anchor="b"/>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solidFill>
                  <a:schemeClr val="bg1"/>
                </a:solidFill>
                <a:latin typeface="Arial Black" pitchFamily="34" charset="0"/>
                <a:cs typeface="Arial Black"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18" name="Text Placeholder 8"/>
          <p:cNvSpPr>
            <a:spLocks noGrp="1"/>
          </p:cNvSpPr>
          <p:nvPr>
            <p:ph type="body" sz="quarter" idx="14" hasCustomPrompt="1"/>
          </p:nvPr>
        </p:nvSpPr>
        <p:spPr>
          <a:xfrm>
            <a:off x="3352800" y="2367156"/>
            <a:ext cx="5803392" cy="457200"/>
          </a:xfrm>
        </p:spPr>
        <p:txBody>
          <a:bodyPr/>
          <a:lstStyle>
            <a:lvl1pPr marL="0" indent="0">
              <a:buNone/>
              <a:defRPr sz="2400">
                <a:solidFill>
                  <a:schemeClr val="bg1"/>
                </a:solidFill>
                <a:latin typeface="+mj-lt"/>
              </a:defRPr>
            </a:lvl1pPr>
          </a:lstStyle>
          <a:p>
            <a:pPr lvl="0"/>
            <a:r>
              <a:rPr lang="en-US" dirty="0"/>
              <a:t>subtitle</a:t>
            </a:r>
          </a:p>
        </p:txBody>
      </p:sp>
      <p:sp>
        <p:nvSpPr>
          <p:cNvPr id="19"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631919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03200" y="1219200"/>
            <a:ext cx="11785600" cy="5638800"/>
          </a:xfrm>
        </p:spPr>
        <p:txBody>
          <a:bodyPr/>
          <a:lstStyle>
            <a:lvl1pPr>
              <a:buClr>
                <a:schemeClr val="accent1"/>
              </a:buClr>
              <a:defRPr sz="2100">
                <a:latin typeface="+mj-lt"/>
              </a:defRPr>
            </a:lvl1pPr>
            <a:lvl2pPr>
              <a:buClr>
                <a:schemeClr val="accent1"/>
              </a:buClr>
              <a:defRPr sz="1800">
                <a:latin typeface="+mj-lt"/>
              </a:defRPr>
            </a:lvl2pPr>
            <a:lvl3pPr>
              <a:buClr>
                <a:schemeClr val="accent1"/>
              </a:buClr>
              <a:defRPr sz="1500">
                <a:latin typeface="+mj-lt"/>
              </a:defRPr>
            </a:lvl3pPr>
            <a:lvl4pPr>
              <a:buClr>
                <a:schemeClr val="accent1"/>
              </a:buClr>
              <a:defRPr sz="1350" i="0">
                <a:latin typeface="+mj-lt"/>
              </a:defRPr>
            </a:lvl4pPr>
            <a:lvl5pPr>
              <a:buClr>
                <a:schemeClr val="accent1"/>
              </a:buClr>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0454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87183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7868" y="1219200"/>
            <a:ext cx="5621867" cy="5638800"/>
          </a:xfrm>
        </p:spPr>
        <p:txBody>
          <a:bodyPr/>
          <a:lstStyle>
            <a:lvl1pPr>
              <a:buClr>
                <a:schemeClr val="accent1"/>
              </a:buClr>
              <a:defRPr sz="2100">
                <a:latin typeface="+mj-lt"/>
              </a:defRPr>
            </a:lvl1pPr>
            <a:lvl2pPr>
              <a:buClr>
                <a:schemeClr val="accent1"/>
              </a:buClr>
              <a:defRPr sz="1800">
                <a:latin typeface="+mj-lt"/>
              </a:defRPr>
            </a:lvl2pPr>
            <a:lvl3pPr>
              <a:buClr>
                <a:schemeClr val="accent1"/>
              </a:buClr>
              <a:defRPr sz="1500">
                <a:latin typeface="+mj-lt"/>
              </a:defRPr>
            </a:lvl3pPr>
            <a:lvl4pPr>
              <a:buClr>
                <a:schemeClr val="accent1"/>
              </a:buClr>
              <a:defRPr sz="1350">
                <a:latin typeface="+mj-lt"/>
              </a:defRPr>
            </a:lvl4pPr>
            <a:lvl5pPr>
              <a:buClr>
                <a:schemeClr val="accent1"/>
              </a:buClr>
              <a:defRPr sz="1350">
                <a:latin typeface="+mj-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2933" y="1219200"/>
            <a:ext cx="5621867" cy="5638800"/>
          </a:xfrm>
        </p:spPr>
        <p:txBody>
          <a:bodyPr/>
          <a:lstStyle>
            <a:lvl1pPr>
              <a:buClr>
                <a:schemeClr val="accent1"/>
              </a:buClr>
              <a:defRPr sz="2100">
                <a:latin typeface="+mj-lt"/>
              </a:defRPr>
            </a:lvl1pPr>
            <a:lvl2pPr>
              <a:buClr>
                <a:schemeClr val="accent1"/>
              </a:buClr>
              <a:defRPr sz="1800">
                <a:latin typeface="+mj-lt"/>
              </a:defRPr>
            </a:lvl2pPr>
            <a:lvl3pPr>
              <a:buClr>
                <a:schemeClr val="accent1"/>
              </a:buClr>
              <a:defRPr sz="1500">
                <a:latin typeface="+mj-lt"/>
              </a:defRPr>
            </a:lvl3pPr>
            <a:lvl4pPr>
              <a:buClr>
                <a:schemeClr val="accent1"/>
              </a:buClr>
              <a:defRPr sz="1350">
                <a:latin typeface="+mj-lt"/>
              </a:defRPr>
            </a:lvl4pPr>
            <a:lvl5pPr>
              <a:buClr>
                <a:schemeClr val="accent1"/>
              </a:buClr>
              <a:defRPr sz="1350">
                <a:latin typeface="+mj-lt"/>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7"/>
          <p:cNvSpPr>
            <a:spLocks noGrp="1" noChangeArrowheads="1"/>
          </p:cNvSpPr>
          <p:nvPr>
            <p:ph type="ftr" sz="quarter" idx="10"/>
          </p:nvPr>
        </p:nvSpPr>
        <p:spPr>
          <a:ln/>
        </p:spPr>
        <p:txBody>
          <a:bodyPr/>
          <a:lstStyle>
            <a:lvl1pPr>
              <a:defRPr/>
            </a:lvl1pPr>
          </a:lstStyle>
          <a:p>
            <a:endParaRPr lang="en-US" dirty="0"/>
          </a:p>
        </p:txBody>
      </p:sp>
      <p:sp>
        <p:nvSpPr>
          <p:cNvPr id="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404449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358361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74656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DD1825F-52B6-45B9-9681-125E8F9CB835}" type="slidenum">
              <a:rPr lang="en-US" smtClean="0">
                <a:solidFill>
                  <a:srgbClr val="232323"/>
                </a:solidFill>
              </a:rPr>
              <a:pPr/>
              <a:t>‹#›</a:t>
            </a:fld>
            <a:endParaRPr lang="en-US" dirty="0">
              <a:solidFill>
                <a:srgbClr val="232323"/>
              </a:solidFill>
            </a:endParaRPr>
          </a:p>
        </p:txBody>
      </p:sp>
      <p:graphicFrame>
        <p:nvGraphicFramePr>
          <p:cNvPr id="5"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6727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6853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000000"/>
                </a:solidFill>
              </a:rPr>
              <a:pPr/>
              <a:t>‹#›</a:t>
            </a:fld>
            <a:endParaRPr lang="en-US" dirty="0">
              <a:solidFill>
                <a:srgbClr val="000000"/>
              </a:solidFill>
            </a:endParaRPr>
          </a:p>
        </p:txBody>
      </p:sp>
      <p:sp>
        <p:nvSpPr>
          <p:cNvPr id="3" name="Rectangle 2"/>
          <p:cNvSpPr/>
          <p:nvPr userDrawn="1"/>
        </p:nvSpPr>
        <p:spPr bwMode="auto">
          <a:xfrm>
            <a:off x="0" y="1053740"/>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650">
              <a:solidFill>
                <a:srgbClr val="000000"/>
              </a:solidFill>
              <a:latin typeface="Times" pitchFamily="18" charset="0"/>
            </a:endParaRPr>
          </a:p>
        </p:txBody>
      </p:sp>
    </p:spTree>
    <p:extLst>
      <p:ext uri="{BB962C8B-B14F-4D97-AF65-F5344CB8AC3E}">
        <p14:creationId xmlns:p14="http://schemas.microsoft.com/office/powerpoint/2010/main" val="414510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000000"/>
                </a:solidFill>
              </a:rPr>
              <a:pPr/>
              <a:t>‹#›</a:t>
            </a:fld>
            <a:endParaRPr lang="en-US" dirty="0">
              <a:solidFill>
                <a:srgbClr val="000000"/>
              </a:solidFill>
            </a:endParaRPr>
          </a:p>
        </p:txBody>
      </p:sp>
      <p:sp>
        <p:nvSpPr>
          <p:cNvPr id="3" name="Rectangle 2"/>
          <p:cNvSpPr/>
          <p:nvPr userDrawn="1"/>
        </p:nvSpPr>
        <p:spPr bwMode="auto">
          <a:xfrm>
            <a:off x="0" y="1053740"/>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650">
              <a:solidFill>
                <a:srgbClr val="000000"/>
              </a:solidFill>
              <a:latin typeface="Times" pitchFamily="18" charset="0"/>
            </a:endParaRPr>
          </a:p>
        </p:txBody>
      </p:sp>
    </p:spTree>
    <p:extLst>
      <p:ext uri="{BB962C8B-B14F-4D97-AF65-F5344CB8AC3E}">
        <p14:creationId xmlns:p14="http://schemas.microsoft.com/office/powerpoint/2010/main" val="1759138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
        <p:nvSpPr>
          <p:cNvPr id="3" name="Rectangle 2"/>
          <p:cNvSpPr/>
          <p:nvPr userDrawn="1"/>
        </p:nvSpPr>
        <p:spPr bwMode="auto">
          <a:xfrm>
            <a:off x="0" y="1053740"/>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650" dirty="0">
              <a:solidFill>
                <a:srgbClr val="232323"/>
              </a:solidFill>
              <a:latin typeface="Times" pitchFamily="18" charset="0"/>
            </a:endParaRPr>
          </a:p>
        </p:txBody>
      </p:sp>
    </p:spTree>
    <p:extLst>
      <p:ext uri="{BB962C8B-B14F-4D97-AF65-F5344CB8AC3E}">
        <p14:creationId xmlns:p14="http://schemas.microsoft.com/office/powerpoint/2010/main" val="82189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descr="Screen shot 2012-08-29 at 9.29.55 AM.png"/>
          <p:cNvPicPr>
            <a:picLocks noChangeAspect="1"/>
          </p:cNvPicPr>
          <p:nvPr userDrawn="1"/>
        </p:nvPicPr>
        <p:blipFill>
          <a:blip r:embed="rId2"/>
          <a:srcRect l="1560" t="2222" r="1935" b="2593"/>
          <a:stretch>
            <a:fillRect/>
          </a:stretch>
        </p:blipFill>
        <p:spPr>
          <a:xfrm>
            <a:off x="0" y="0"/>
            <a:ext cx="12215720" cy="6858000"/>
          </a:xfrm>
          <a:prstGeom prst="rect">
            <a:avLst/>
          </a:prstGeom>
        </p:spPr>
      </p:pic>
      <p:sp>
        <p:nvSpPr>
          <p:cNvPr id="16" name="Rectangle 15"/>
          <p:cNvSpPr/>
          <p:nvPr userDrawn="1"/>
        </p:nvSpPr>
        <p:spPr>
          <a:xfrm rot="5400000">
            <a:off x="5175250" y="-158750"/>
            <a:ext cx="1841500" cy="12191999"/>
          </a:xfrm>
          <a:prstGeom prst="rect">
            <a:avLst/>
          </a:prstGeom>
          <a:gradFill flip="none" rotWithShape="1">
            <a:gsLst>
              <a:gs pos="59000">
                <a:srgbClr val="0F4267"/>
              </a:gs>
              <a:gs pos="0">
                <a:srgbClr val="13587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columns.tiff"/>
          <p:cNvPicPr>
            <a:picLocks noChangeAspect="1"/>
          </p:cNvPicPr>
          <p:nvPr userDrawn="1"/>
        </p:nvPicPr>
        <p:blipFill>
          <a:blip r:embed="rId3"/>
          <a:srcRect l="3911" t="2831" r="1733" b="1693"/>
          <a:stretch>
            <a:fillRect/>
          </a:stretch>
        </p:blipFill>
        <p:spPr>
          <a:xfrm flipH="1">
            <a:off x="5610680" y="1270248"/>
            <a:ext cx="6581320" cy="3746252"/>
          </a:xfrm>
          <a:prstGeom prst="rect">
            <a:avLst/>
          </a:prstGeom>
        </p:spPr>
      </p:pic>
      <p:sp>
        <p:nvSpPr>
          <p:cNvPr id="7" name="Rectangle 6"/>
          <p:cNvSpPr/>
          <p:nvPr userDrawn="1"/>
        </p:nvSpPr>
        <p:spPr>
          <a:xfrm>
            <a:off x="5610681" y="1270249"/>
            <a:ext cx="302684" cy="3746499"/>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rot="10800000">
            <a:off x="0" y="5016501"/>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userDrawn="1"/>
        </p:nvSpPr>
        <p:spPr>
          <a:xfrm>
            <a:off x="0" y="1270248"/>
            <a:ext cx="5610680" cy="3744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userDrawn="1"/>
        </p:nvSpPr>
        <p:spPr>
          <a:xfrm>
            <a:off x="0" y="1270249"/>
            <a:ext cx="5610680" cy="3746499"/>
          </a:xfrm>
          <a:prstGeom prst="rect">
            <a:avLst/>
          </a:prstGeom>
          <a:gradFill flip="none" rotWithShape="1">
            <a:gsLst>
              <a:gs pos="0">
                <a:srgbClr val="D1D7AE">
                  <a:alpha val="80000"/>
                </a:srgbClr>
              </a:gs>
              <a:gs pos="84000">
                <a:srgbClr val="879D51"/>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2323"/>
              </a:solidFill>
              <a:cs typeface="Arial" pitchFamily="34" charset="0"/>
            </a:endParaRPr>
          </a:p>
        </p:txBody>
      </p:sp>
      <p:cxnSp>
        <p:nvCxnSpPr>
          <p:cNvPr id="11" name="Straight Connector 10"/>
          <p:cNvCxnSpPr/>
          <p:nvPr userDrawn="1"/>
        </p:nvCxnSpPr>
        <p:spPr>
          <a:xfrm>
            <a:off x="0" y="5014912"/>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20"/>
          <p:cNvSpPr>
            <a:spLocks noGrp="1"/>
          </p:cNvSpPr>
          <p:nvPr userDrawn="1">
            <p:ph type="body" sz="quarter" idx="12" hasCustomPrompt="1"/>
          </p:nvPr>
        </p:nvSpPr>
        <p:spPr>
          <a:xfrm>
            <a:off x="296334" y="2862264"/>
            <a:ext cx="4599517" cy="528637"/>
          </a:xfrm>
          <a:prstGeom prst="rect">
            <a:avLst/>
          </a:prstGeom>
        </p:spPr>
        <p:txBody>
          <a:bodyPr/>
          <a:lstStyle>
            <a:lvl1pPr marL="0" indent="0">
              <a:buNone/>
              <a:defRPr sz="1600" baseline="0">
                <a:solidFill>
                  <a:schemeClr val="bg1"/>
                </a:solidFill>
                <a:latin typeface="+mj-lt"/>
              </a:defRPr>
            </a:lvl1pPr>
          </a:lstStyle>
          <a:p>
            <a:pPr lvl="0"/>
            <a:r>
              <a:rPr lang="en-US" dirty="0"/>
              <a:t>Click to add subtitle</a:t>
            </a:r>
          </a:p>
        </p:txBody>
      </p:sp>
      <p:sp>
        <p:nvSpPr>
          <p:cNvPr id="14" name="Text Placeholder 22"/>
          <p:cNvSpPr>
            <a:spLocks noGrp="1"/>
          </p:cNvSpPr>
          <p:nvPr>
            <p:ph type="body" sz="quarter" idx="13" hasCustomPrompt="1"/>
          </p:nvPr>
        </p:nvSpPr>
        <p:spPr>
          <a:xfrm>
            <a:off x="296333" y="4097270"/>
            <a:ext cx="2118784" cy="358946"/>
          </a:xfrm>
          <a:prstGeom prst="rect">
            <a:avLst/>
          </a:prstGeom>
        </p:spPr>
        <p:txBody>
          <a:bodyPr/>
          <a:lstStyle>
            <a:lvl1pPr marL="0" indent="0" algn="l">
              <a:buNone/>
              <a:defRPr sz="1400" baseline="0">
                <a:solidFill>
                  <a:schemeClr val="tx1"/>
                </a:solidFill>
                <a:latin typeface="Arial" pitchFamily="34" charset="0"/>
                <a:cs typeface="Arial" pitchFamily="34" charset="0"/>
              </a:defRPr>
            </a:lvl1pPr>
            <a:lvl5pPr marL="1828800" indent="0">
              <a:buNone/>
              <a:defRPr/>
            </a:lvl5pPr>
          </a:lstStyle>
          <a:p>
            <a:pPr lvl="0"/>
            <a:r>
              <a:rPr lang="en-US" dirty="0"/>
              <a:t>Presenter name</a:t>
            </a:r>
          </a:p>
        </p:txBody>
      </p:sp>
      <p:sp>
        <p:nvSpPr>
          <p:cNvPr id="17" name="Rectangle 16"/>
          <p:cNvSpPr/>
          <p:nvPr userDrawn="1"/>
        </p:nvSpPr>
        <p:spPr>
          <a:xfrm>
            <a:off x="0" y="6629400"/>
            <a:ext cx="12192000" cy="22860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userDrawn="1"/>
        </p:nvSpPr>
        <p:spPr>
          <a:xfrm rot="10800000">
            <a:off x="0" y="1270249"/>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userDrawn="1"/>
        </p:nvCxnSpPr>
        <p:spPr>
          <a:xfrm>
            <a:off x="0" y="1268413"/>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575823" y="5604933"/>
            <a:ext cx="184731" cy="369332"/>
          </a:xfrm>
          <a:prstGeom prst="rect">
            <a:avLst/>
          </a:prstGeom>
          <a:noFill/>
        </p:spPr>
        <p:txBody>
          <a:bodyPr wrap="none" rtlCol="0">
            <a:spAutoFit/>
          </a:bodyPr>
          <a:lstStyle/>
          <a:p>
            <a:endParaRPr lang="en-US" dirty="0">
              <a:solidFill>
                <a:srgbClr val="232323"/>
              </a:solidFill>
            </a:endParaRPr>
          </a:p>
        </p:txBody>
      </p:sp>
      <p:sp>
        <p:nvSpPr>
          <p:cNvPr id="24"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
        <p:nvSpPr>
          <p:cNvPr id="25" name="Text Placeholder 20"/>
          <p:cNvSpPr>
            <a:spLocks noGrp="1"/>
          </p:cNvSpPr>
          <p:nvPr>
            <p:ph type="body" sz="quarter" idx="14" hasCustomPrompt="1"/>
          </p:nvPr>
        </p:nvSpPr>
        <p:spPr>
          <a:xfrm>
            <a:off x="296334" y="2057401"/>
            <a:ext cx="4599517" cy="833437"/>
          </a:xfrm>
          <a:prstGeom prst="rect">
            <a:avLst/>
          </a:prstGeom>
        </p:spPr>
        <p:txBody>
          <a:bodyPr/>
          <a:lstStyle>
            <a:lvl1pPr marL="0" indent="0">
              <a:buNone/>
              <a:defRPr sz="2400" b="1" baseline="0">
                <a:solidFill>
                  <a:schemeClr val="bg1"/>
                </a:solidFill>
                <a:latin typeface="+mj-lt"/>
              </a:defRPr>
            </a:lvl1pPr>
          </a:lstStyle>
          <a:p>
            <a:pPr lvl="0"/>
            <a:r>
              <a:rPr lang="en-US" dirty="0"/>
              <a:t>Title of the Presentation</a:t>
            </a:r>
          </a:p>
        </p:txBody>
      </p:sp>
    </p:spTree>
    <p:extLst>
      <p:ext uri="{BB962C8B-B14F-4D97-AF65-F5344CB8AC3E}">
        <p14:creationId xmlns:p14="http://schemas.microsoft.com/office/powerpoint/2010/main" val="2626277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5CF3-F00A-8D43-8C59-EFF044666E6C}"/>
              </a:ext>
            </a:extLst>
          </p:cNvPr>
          <p:cNvSpPr>
            <a:spLocks noGrp="1"/>
          </p:cNvSpPr>
          <p:nvPr>
            <p:ph type="dt" sz="half" idx="10"/>
          </p:nvPr>
        </p:nvSpPr>
        <p:spPr/>
        <p:txBody>
          <a:bodyPr/>
          <a:lstStyle/>
          <a:p>
            <a:fld id="{9EFE79C2-2964-6E46-B1E4-03EF098C8DF3}" type="datetimeFigureOut">
              <a:rPr lang="en-US" smtClean="0"/>
              <a:t>1/9/19</a:t>
            </a:fld>
            <a:endParaRPr lang="en-US" dirty="0"/>
          </a:p>
        </p:txBody>
      </p:sp>
      <p:sp>
        <p:nvSpPr>
          <p:cNvPr id="3" name="Footer Placeholder 2">
            <a:extLst>
              <a:ext uri="{FF2B5EF4-FFF2-40B4-BE49-F238E27FC236}">
                <a16:creationId xmlns:a16="http://schemas.microsoft.com/office/drawing/2014/main" id="{33EC263D-4D31-B542-A941-BC5380F450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FE095CC-C9C9-0149-B9EE-138BBE4AA525}"/>
              </a:ext>
            </a:extLst>
          </p:cNvPr>
          <p:cNvSpPr>
            <a:spLocks noGrp="1"/>
          </p:cNvSpPr>
          <p:nvPr>
            <p:ph type="sldNum" sz="quarter" idx="12"/>
          </p:nvPr>
        </p:nvSpPr>
        <p:spPr/>
        <p:txBody>
          <a:bodyPr/>
          <a:lstStyle/>
          <a:p>
            <a:fld id="{8A25F2DB-BAF6-0C42-BC84-E7784388B042}" type="slidenum">
              <a:rPr lang="en-US" smtClean="0"/>
              <a:t>‹#›</a:t>
            </a:fld>
            <a:endParaRPr lang="en-US" dirty="0"/>
          </a:p>
        </p:txBody>
      </p:sp>
    </p:spTree>
    <p:extLst>
      <p:ext uri="{BB962C8B-B14F-4D97-AF65-F5344CB8AC3E}">
        <p14:creationId xmlns:p14="http://schemas.microsoft.com/office/powerpoint/2010/main" val="265809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grpSp>
        <p:nvGrpSpPr>
          <p:cNvPr id="17" name="Group 16"/>
          <p:cNvGrpSpPr/>
          <p:nvPr/>
        </p:nvGrpSpPr>
        <p:grpSpPr>
          <a:xfrm>
            <a:off x="-10" y="0"/>
            <a:ext cx="12192009" cy="6858000"/>
            <a:chOff x="-8" y="0"/>
            <a:chExt cx="9144007" cy="6858000"/>
          </a:xfrm>
        </p:grpSpPr>
        <p:sp>
          <p:nvSpPr>
            <p:cNvPr id="18" name="Rectangle 17"/>
            <p:cNvSpPr/>
            <p:nvPr/>
          </p:nvSpPr>
          <p:spPr>
            <a:xfrm>
              <a:off x="-8" y="0"/>
              <a:ext cx="9144007" cy="6858000"/>
            </a:xfrm>
            <a:prstGeom prst="rect">
              <a:avLst/>
            </a:prstGeom>
            <a:gradFill flip="none" rotWithShape="1">
              <a:gsLst>
                <a:gs pos="51000">
                  <a:srgbClr val="175584"/>
                </a:gs>
                <a:gs pos="100000">
                  <a:srgbClr val="12456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pic>
          <p:nvPicPr>
            <p:cNvPr id="19" name="Picture 18" descr="fed logo_white.wmf"/>
            <p:cNvPicPr>
              <a:picLocks noChangeAspect="1"/>
            </p:cNvPicPr>
            <p:nvPr/>
          </p:nvPicPr>
          <p:blipFill>
            <a:blip r:embed="rId2" cstate="print">
              <a:alphaModFix amt="10000"/>
            </a:blip>
            <a:srcRect l="15843" r="14247" b="25095"/>
            <a:stretch>
              <a:fillRect/>
            </a:stretch>
          </p:blipFill>
          <p:spPr>
            <a:xfrm>
              <a:off x="0" y="2350255"/>
              <a:ext cx="3549108" cy="4507745"/>
            </a:xfrm>
            <a:prstGeom prst="rect">
              <a:avLst/>
            </a:prstGeom>
          </p:spPr>
        </p:pic>
      </p:grpSp>
      <p:pic>
        <p:nvPicPr>
          <p:cNvPr id="20" name="Picture 19" descr="Untitled-5.wmf"/>
          <p:cNvPicPr>
            <a:picLocks noChangeAspect="1"/>
          </p:cNvPicPr>
          <p:nvPr/>
        </p:nvPicPr>
        <p:blipFill>
          <a:blip r:embed="rId3" cstate="print"/>
          <a:stretch>
            <a:fillRect/>
          </a:stretch>
        </p:blipFill>
        <p:spPr>
          <a:xfrm>
            <a:off x="560044" y="621160"/>
            <a:ext cx="3443217" cy="1220421"/>
          </a:xfrm>
          <a:prstGeom prst="rect">
            <a:avLst/>
          </a:prstGeom>
        </p:spPr>
      </p:pic>
      <p:cxnSp>
        <p:nvCxnSpPr>
          <p:cNvPr id="21" name="Straight Connector 20"/>
          <p:cNvCxnSpPr/>
          <p:nvPr/>
        </p:nvCxnSpPr>
        <p:spPr>
          <a:xfrm rot="5400000">
            <a:off x="1851863" y="3502236"/>
            <a:ext cx="5762683" cy="2117"/>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5009123" y="1718779"/>
            <a:ext cx="6420087" cy="1603603"/>
          </a:xfrm>
          <a:prstGeom prst="rect">
            <a:avLst/>
          </a:prstGeom>
        </p:spPr>
        <p:txBody>
          <a:bodyPr anchor="b">
            <a:normAutofit/>
          </a:bodyPr>
          <a:lstStyle>
            <a:lvl1pPr marL="0" marR="0" indent="0" defTabSz="457200" rtl="0" eaLnBrk="1" fontAlgn="auto" latinLnBrk="0" hangingPunct="1">
              <a:lnSpc>
                <a:spcPct val="100000"/>
              </a:lnSpc>
              <a:spcBef>
                <a:spcPct val="0"/>
              </a:spcBef>
              <a:spcAft>
                <a:spcPts val="0"/>
              </a:spcAft>
              <a:tabLst/>
              <a:defRPr sz="3600">
                <a:solidFill>
                  <a:schemeClr val="bg1"/>
                </a:solidFill>
                <a:latin typeface="+mj-lt"/>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9" name="Text Placeholder 8"/>
          <p:cNvSpPr>
            <a:spLocks noGrp="1"/>
          </p:cNvSpPr>
          <p:nvPr>
            <p:ph type="body" sz="quarter" idx="13" hasCustomPrompt="1"/>
          </p:nvPr>
        </p:nvSpPr>
        <p:spPr>
          <a:xfrm>
            <a:off x="5016499" y="3352800"/>
            <a:ext cx="6425184" cy="457200"/>
          </a:xfrm>
        </p:spPr>
        <p:txBody>
          <a:bodyPr/>
          <a:lstStyle>
            <a:lvl1pPr marL="0" indent="0">
              <a:buNone/>
              <a:defRPr sz="2400">
                <a:solidFill>
                  <a:schemeClr val="bg1"/>
                </a:solidFill>
                <a:latin typeface="+mj-lt"/>
              </a:defRPr>
            </a:lvl1pPr>
          </a:lstStyle>
          <a:p>
            <a:pPr lvl="0"/>
            <a:r>
              <a:rPr lang="en-US" dirty="0"/>
              <a:t>subtitle</a:t>
            </a:r>
          </a:p>
        </p:txBody>
      </p:sp>
      <p:sp>
        <p:nvSpPr>
          <p:cNvPr id="15"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079413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grpSp>
        <p:nvGrpSpPr>
          <p:cNvPr id="20" name="Group 19"/>
          <p:cNvGrpSpPr/>
          <p:nvPr/>
        </p:nvGrpSpPr>
        <p:grpSpPr>
          <a:xfrm>
            <a:off x="-51598" y="12700"/>
            <a:ext cx="12243595" cy="6858004"/>
            <a:chOff x="-38696" y="-4"/>
            <a:chExt cx="9182696" cy="6858004"/>
          </a:xfrm>
        </p:grpSpPr>
        <p:pic>
          <p:nvPicPr>
            <p:cNvPr id="17" name="Picture 16" descr="Screen shot 2011-10-18 at 3.11.31 PM.png"/>
            <p:cNvPicPr>
              <a:picLocks noChangeAspect="1"/>
            </p:cNvPicPr>
            <p:nvPr/>
          </p:nvPicPr>
          <p:blipFill>
            <a:blip r:embed="rId2" cstate="print"/>
            <a:srcRect l="540" t="1109" r="470" b="693"/>
            <a:stretch>
              <a:fillRect/>
            </a:stretch>
          </p:blipFill>
          <p:spPr>
            <a:xfrm>
              <a:off x="-38696" y="-4"/>
              <a:ext cx="9182696" cy="6858004"/>
            </a:xfrm>
            <a:prstGeom prst="rect">
              <a:avLst/>
            </a:prstGeom>
          </p:spPr>
        </p:pic>
        <p:sp>
          <p:nvSpPr>
            <p:cNvPr id="16" name="Rectangle 15"/>
            <p:cNvSpPr>
              <a:spLocks noChangeAspect="1"/>
            </p:cNvSpPr>
            <p:nvPr/>
          </p:nvSpPr>
          <p:spPr>
            <a:xfrm rot="5400000">
              <a:off x="4602448" y="-1512736"/>
              <a:ext cx="1946175" cy="7136924"/>
            </a:xfrm>
            <a:prstGeom prst="rect">
              <a:avLst/>
            </a:prstGeom>
            <a:solidFill>
              <a:srgbClr val="12456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800" dirty="0">
                <a:solidFill>
                  <a:schemeClr val="bg1"/>
                </a:solidFill>
              </a:endParaRPr>
            </a:p>
          </p:txBody>
        </p:sp>
        <p:sp>
          <p:nvSpPr>
            <p:cNvPr id="26" name="Rectangle 25"/>
            <p:cNvSpPr>
              <a:spLocks noChangeAspect="1"/>
            </p:cNvSpPr>
            <p:nvPr/>
          </p:nvSpPr>
          <p:spPr>
            <a:xfrm>
              <a:off x="-38696" y="0"/>
              <a:ext cx="214205"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Rectangle 26"/>
            <p:cNvSpPr>
              <a:spLocks noChangeAspect="1"/>
            </p:cNvSpPr>
            <p:nvPr/>
          </p:nvSpPr>
          <p:spPr>
            <a:xfrm>
              <a:off x="-8030" y="1076884"/>
              <a:ext cx="2251243" cy="1946175"/>
            </a:xfrm>
            <a:prstGeom prst="rect">
              <a:avLst/>
            </a:prstGeom>
            <a:solidFill>
              <a:srgbClr val="1245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8" name="Picture 27" descr="Untitled-5.wmf"/>
            <p:cNvPicPr>
              <a:picLocks noChangeAspect="1"/>
            </p:cNvPicPr>
            <p:nvPr/>
          </p:nvPicPr>
          <p:blipFill>
            <a:blip r:embed="rId3" cstate="print"/>
            <a:stretch>
              <a:fillRect/>
            </a:stretch>
          </p:blipFill>
          <p:spPr>
            <a:xfrm>
              <a:off x="519143" y="1703247"/>
              <a:ext cx="1377950" cy="651205"/>
            </a:xfrm>
            <a:prstGeom prst="rect">
              <a:avLst/>
            </a:prstGeom>
          </p:spPr>
        </p:pic>
        <p:sp>
          <p:nvSpPr>
            <p:cNvPr id="29" name="Rectangle 28"/>
            <p:cNvSpPr>
              <a:spLocks noChangeAspect="1"/>
            </p:cNvSpPr>
            <p:nvPr/>
          </p:nvSpPr>
          <p:spPr>
            <a:xfrm>
              <a:off x="-38696" y="1076883"/>
              <a:ext cx="214205" cy="1946175"/>
            </a:xfrm>
            <a:prstGeom prst="rect">
              <a:avLst/>
            </a:prstGeom>
            <a:solidFill>
              <a:srgbClr val="879D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3" name="Text Placeholder 2"/>
          <p:cNvSpPr>
            <a:spLocks noGrp="1"/>
          </p:cNvSpPr>
          <p:nvPr>
            <p:ph type="body" sz="quarter" idx="13" hasCustomPrompt="1"/>
          </p:nvPr>
        </p:nvSpPr>
        <p:spPr>
          <a:xfrm>
            <a:off x="3349645" y="1076883"/>
            <a:ext cx="5803900" cy="1277569"/>
          </a:xfrm>
          <a:prstGeom prst="rect">
            <a:avLst/>
          </a:prstGeom>
        </p:spPr>
        <p:txBody>
          <a:bodyPr anchor="b"/>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solidFill>
                  <a:schemeClr val="bg1"/>
                </a:solidFill>
                <a:latin typeface="Arial Black" pitchFamily="34" charset="0"/>
                <a:cs typeface="Arial Black"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a:ln>
                  <a:noFill/>
                </a:ln>
                <a:solidFill>
                  <a:schemeClr val="bg1"/>
                </a:solidFill>
                <a:effectLst/>
                <a:uLnTx/>
                <a:uFillTx/>
                <a:latin typeface="Arial Black"/>
                <a:ea typeface="+mj-ea"/>
                <a:cs typeface="Arial Black"/>
              </a:rPr>
              <a:t>PRESENTATION</a:t>
            </a:r>
          </a:p>
        </p:txBody>
      </p:sp>
      <p:sp>
        <p:nvSpPr>
          <p:cNvPr id="18" name="Text Placeholder 8"/>
          <p:cNvSpPr>
            <a:spLocks noGrp="1"/>
          </p:cNvSpPr>
          <p:nvPr>
            <p:ph type="body" sz="quarter" idx="14" hasCustomPrompt="1"/>
          </p:nvPr>
        </p:nvSpPr>
        <p:spPr>
          <a:xfrm>
            <a:off x="3352800" y="2367156"/>
            <a:ext cx="5803392" cy="457200"/>
          </a:xfrm>
        </p:spPr>
        <p:txBody>
          <a:bodyPr/>
          <a:lstStyle>
            <a:lvl1pPr marL="0" indent="0">
              <a:buNone/>
              <a:defRPr sz="2400">
                <a:solidFill>
                  <a:schemeClr val="bg1"/>
                </a:solidFill>
                <a:latin typeface="+mj-lt"/>
              </a:defRPr>
            </a:lvl1pPr>
          </a:lstStyle>
          <a:p>
            <a:pPr lvl="0"/>
            <a:r>
              <a:rPr lang="en-US" dirty="0"/>
              <a:t>subtitle</a:t>
            </a:r>
          </a:p>
        </p:txBody>
      </p:sp>
      <p:sp>
        <p:nvSpPr>
          <p:cNvPr id="19"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17225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1" name="Picture 20" descr="Screen shot 2012-08-29 at 9.29.55 AM.png"/>
          <p:cNvPicPr>
            <a:picLocks noChangeAspect="1"/>
          </p:cNvPicPr>
          <p:nvPr/>
        </p:nvPicPr>
        <p:blipFill>
          <a:blip r:embed="rId2" cstate="print"/>
          <a:srcRect l="1560" t="2222" r="1935" b="2593"/>
          <a:stretch>
            <a:fillRect/>
          </a:stretch>
        </p:blipFill>
        <p:spPr>
          <a:xfrm>
            <a:off x="0" y="0"/>
            <a:ext cx="12215720" cy="6858000"/>
          </a:xfrm>
          <a:prstGeom prst="rect">
            <a:avLst/>
          </a:prstGeom>
        </p:spPr>
      </p:pic>
      <p:sp>
        <p:nvSpPr>
          <p:cNvPr id="16" name="Rectangle 15"/>
          <p:cNvSpPr/>
          <p:nvPr/>
        </p:nvSpPr>
        <p:spPr>
          <a:xfrm rot="5400000">
            <a:off x="5175250" y="-158750"/>
            <a:ext cx="1841500" cy="12191999"/>
          </a:xfrm>
          <a:prstGeom prst="rect">
            <a:avLst/>
          </a:prstGeom>
          <a:gradFill flip="none" rotWithShape="1">
            <a:gsLst>
              <a:gs pos="59000">
                <a:srgbClr val="0F4267"/>
              </a:gs>
              <a:gs pos="0">
                <a:srgbClr val="13587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descr="columns.tiff"/>
          <p:cNvPicPr>
            <a:picLocks noChangeAspect="1"/>
          </p:cNvPicPr>
          <p:nvPr/>
        </p:nvPicPr>
        <p:blipFill>
          <a:blip r:embed="rId3" cstate="print"/>
          <a:srcRect l="3911" t="2831" r="1733" b="1693"/>
          <a:stretch>
            <a:fillRect/>
          </a:stretch>
        </p:blipFill>
        <p:spPr>
          <a:xfrm flipH="1">
            <a:off x="5610680" y="1270248"/>
            <a:ext cx="6581320" cy="3746252"/>
          </a:xfrm>
          <a:prstGeom prst="rect">
            <a:avLst/>
          </a:prstGeom>
        </p:spPr>
      </p:pic>
      <p:sp>
        <p:nvSpPr>
          <p:cNvPr id="7" name="Rectangle 6"/>
          <p:cNvSpPr/>
          <p:nvPr/>
        </p:nvSpPr>
        <p:spPr>
          <a:xfrm>
            <a:off x="5610681" y="1270249"/>
            <a:ext cx="302684" cy="3746499"/>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p:nvSpPr>
        <p:spPr>
          <a:xfrm rot="10800000">
            <a:off x="0" y="5016501"/>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Rectangle 22"/>
          <p:cNvSpPr/>
          <p:nvPr/>
        </p:nvSpPr>
        <p:spPr>
          <a:xfrm>
            <a:off x="0" y="1270248"/>
            <a:ext cx="5610680" cy="3744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1270249"/>
            <a:ext cx="5610680" cy="3746499"/>
          </a:xfrm>
          <a:prstGeom prst="rect">
            <a:avLst/>
          </a:prstGeom>
          <a:gradFill flip="none" rotWithShape="1">
            <a:gsLst>
              <a:gs pos="0">
                <a:srgbClr val="D1D7AE">
                  <a:alpha val="80000"/>
                </a:srgbClr>
              </a:gs>
              <a:gs pos="84000">
                <a:srgbClr val="879D51"/>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latin typeface="Arial" pitchFamily="34" charset="0"/>
              <a:cs typeface="Arial" pitchFamily="34" charset="0"/>
            </a:endParaRPr>
          </a:p>
        </p:txBody>
      </p:sp>
      <p:cxnSp>
        <p:nvCxnSpPr>
          <p:cNvPr id="11" name="Straight Connector 10"/>
          <p:cNvCxnSpPr/>
          <p:nvPr/>
        </p:nvCxnSpPr>
        <p:spPr>
          <a:xfrm>
            <a:off x="0" y="5014912"/>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20"/>
          <p:cNvSpPr>
            <a:spLocks noGrp="1"/>
          </p:cNvSpPr>
          <p:nvPr>
            <p:ph type="body" sz="quarter" idx="12" hasCustomPrompt="1"/>
          </p:nvPr>
        </p:nvSpPr>
        <p:spPr>
          <a:xfrm>
            <a:off x="296334" y="2862264"/>
            <a:ext cx="4599517" cy="528637"/>
          </a:xfrm>
          <a:prstGeom prst="rect">
            <a:avLst/>
          </a:prstGeom>
        </p:spPr>
        <p:txBody>
          <a:bodyPr/>
          <a:lstStyle>
            <a:lvl1pPr marL="0" indent="0">
              <a:buNone/>
              <a:defRPr sz="1600" baseline="0">
                <a:solidFill>
                  <a:schemeClr val="bg1"/>
                </a:solidFill>
                <a:latin typeface="+mj-lt"/>
              </a:defRPr>
            </a:lvl1pPr>
          </a:lstStyle>
          <a:p>
            <a:pPr lvl="0"/>
            <a:r>
              <a:rPr lang="en-US" dirty="0"/>
              <a:t>Click to add subtitle</a:t>
            </a:r>
          </a:p>
        </p:txBody>
      </p:sp>
      <p:sp>
        <p:nvSpPr>
          <p:cNvPr id="14" name="Text Placeholder 22"/>
          <p:cNvSpPr>
            <a:spLocks noGrp="1"/>
          </p:cNvSpPr>
          <p:nvPr>
            <p:ph type="body" sz="quarter" idx="13" hasCustomPrompt="1"/>
          </p:nvPr>
        </p:nvSpPr>
        <p:spPr>
          <a:xfrm>
            <a:off x="296333" y="4097270"/>
            <a:ext cx="2118784" cy="358946"/>
          </a:xfrm>
          <a:prstGeom prst="rect">
            <a:avLst/>
          </a:prstGeom>
        </p:spPr>
        <p:txBody>
          <a:bodyPr/>
          <a:lstStyle>
            <a:lvl1pPr marL="0" indent="0" algn="l">
              <a:buNone/>
              <a:defRPr sz="1400" baseline="0">
                <a:solidFill>
                  <a:schemeClr val="tx1"/>
                </a:solidFill>
                <a:latin typeface="Arial" pitchFamily="34" charset="0"/>
                <a:cs typeface="Arial" pitchFamily="34" charset="0"/>
              </a:defRPr>
            </a:lvl1pPr>
            <a:lvl5pPr marL="1828800" indent="0">
              <a:buNone/>
              <a:defRPr/>
            </a:lvl5pPr>
          </a:lstStyle>
          <a:p>
            <a:pPr lvl="0"/>
            <a:r>
              <a:rPr lang="en-US" dirty="0"/>
              <a:t>Presenter name</a:t>
            </a:r>
          </a:p>
        </p:txBody>
      </p:sp>
      <p:sp>
        <p:nvSpPr>
          <p:cNvPr id="17" name="Rectangle 16"/>
          <p:cNvSpPr/>
          <p:nvPr/>
        </p:nvSpPr>
        <p:spPr>
          <a:xfrm>
            <a:off x="0" y="6629400"/>
            <a:ext cx="12192000" cy="22860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ectangle 18"/>
          <p:cNvSpPr/>
          <p:nvPr/>
        </p:nvSpPr>
        <p:spPr>
          <a:xfrm rot="10800000">
            <a:off x="0" y="1270249"/>
            <a:ext cx="12192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p:cNvCxnSpPr/>
          <p:nvPr/>
        </p:nvCxnSpPr>
        <p:spPr>
          <a:xfrm>
            <a:off x="0" y="1268413"/>
            <a:ext cx="12192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2575823" y="5604933"/>
            <a:ext cx="184731" cy="369332"/>
          </a:xfrm>
          <a:prstGeom prst="rect">
            <a:avLst/>
          </a:prstGeom>
          <a:noFill/>
        </p:spPr>
        <p:txBody>
          <a:bodyPr wrap="none" rtlCol="0">
            <a:spAutoFit/>
          </a:bodyPr>
          <a:lstStyle/>
          <a:p>
            <a:endParaRPr lang="en-US" sz="1800" dirty="0"/>
          </a:p>
        </p:txBody>
      </p:sp>
      <p:sp>
        <p:nvSpPr>
          <p:cNvPr id="24" name="Footer Placeholder 4"/>
          <p:cNvSpPr>
            <a:spLocks noGrp="1"/>
          </p:cNvSpPr>
          <p:nvPr>
            <p:ph type="ftr" sz="quarter" idx="11"/>
          </p:nvPr>
        </p:nvSpPr>
        <p:spPr>
          <a:xfrm>
            <a:off x="0" y="6705600"/>
            <a:ext cx="12192000" cy="152400"/>
          </a:xfrm>
        </p:spPr>
        <p:txBody>
          <a:bodyPr/>
          <a:lstStyle>
            <a:lvl1pPr>
              <a:defRPr>
                <a:solidFill>
                  <a:schemeClr val="tx1">
                    <a:lumMod val="50000"/>
                    <a:lumOff val="50000"/>
                  </a:schemeClr>
                </a:solidFill>
              </a:defRPr>
            </a:lvl1pPr>
          </a:lstStyle>
          <a:p>
            <a:endParaRPr lang="en-US" dirty="0"/>
          </a:p>
        </p:txBody>
      </p:sp>
      <p:sp>
        <p:nvSpPr>
          <p:cNvPr id="25" name="Text Placeholder 20"/>
          <p:cNvSpPr>
            <a:spLocks noGrp="1"/>
          </p:cNvSpPr>
          <p:nvPr>
            <p:ph type="body" sz="quarter" idx="14" hasCustomPrompt="1"/>
          </p:nvPr>
        </p:nvSpPr>
        <p:spPr>
          <a:xfrm>
            <a:off x="296334" y="2057401"/>
            <a:ext cx="4599517" cy="833437"/>
          </a:xfrm>
          <a:prstGeom prst="rect">
            <a:avLst/>
          </a:prstGeom>
        </p:spPr>
        <p:txBody>
          <a:bodyPr/>
          <a:lstStyle>
            <a:lvl1pPr marL="0" indent="0">
              <a:buNone/>
              <a:defRPr sz="2400" b="1" baseline="0">
                <a:solidFill>
                  <a:schemeClr val="bg1"/>
                </a:solidFill>
                <a:latin typeface="+mj-lt"/>
              </a:defRPr>
            </a:lvl1pPr>
          </a:lstStyle>
          <a:p>
            <a:pPr lvl="0"/>
            <a:r>
              <a:rPr lang="en-US" dirty="0"/>
              <a:t>Title of the Presentation</a:t>
            </a:r>
          </a:p>
        </p:txBody>
      </p:sp>
    </p:spTree>
    <p:extLst>
      <p:ext uri="{BB962C8B-B14F-4D97-AF65-F5344CB8AC3E}">
        <p14:creationId xmlns:p14="http://schemas.microsoft.com/office/powerpoint/2010/main" val="1638533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pitchFamily="18" charset="0"/>
            </a:endParaRPr>
          </a:p>
        </p:txBody>
      </p:sp>
      <p:sp>
        <p:nvSpPr>
          <p:cNvPr id="2" name="Title 1"/>
          <p:cNvSpPr>
            <a:spLocks noGrp="1"/>
          </p:cNvSpPr>
          <p:nvPr>
            <p:ph type="ctrTitle"/>
          </p:nvPr>
        </p:nvSpPr>
        <p:spPr>
          <a:xfrm>
            <a:off x="914400" y="2130426"/>
            <a:ext cx="10363200" cy="1470025"/>
          </a:xfrm>
        </p:spPr>
        <p:txBody>
          <a:bodyPr/>
          <a:lstStyle>
            <a:lvl1pPr>
              <a:defRPr>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3746340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03200" y="1219200"/>
            <a:ext cx="117856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i="0">
                <a:latin typeface="+mj-lt"/>
              </a:defRPr>
            </a:lvl4pPr>
            <a:lvl5pPr>
              <a:buClr>
                <a:schemeClr val="accent1"/>
              </a:buCl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1357691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
        <p:nvSpPr>
          <p:cNvPr id="3" name="Rectangle 2"/>
          <p:cNvSpPr/>
          <p:nvPr/>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3947406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7867" y="1219200"/>
            <a:ext cx="5621867"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2933" y="1219200"/>
            <a:ext cx="5621867"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7"/>
          <p:cNvSpPr>
            <a:spLocks noGrp="1" noChangeArrowheads="1"/>
          </p:cNvSpPr>
          <p:nvPr>
            <p:ph type="ftr" sz="quarter" idx="10"/>
          </p:nvPr>
        </p:nvSpPr>
        <p:spPr>
          <a:ln/>
        </p:spPr>
        <p:txBody>
          <a:bodyPr/>
          <a:lstStyle>
            <a:lvl1pPr>
              <a:defRPr/>
            </a:lvl1pPr>
          </a:lstStyle>
          <a:p>
            <a:endParaRPr lang="en-US" dirty="0"/>
          </a:p>
        </p:txBody>
      </p:sp>
      <p:sp>
        <p:nvSpPr>
          <p:cNvPr id="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2392613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3610953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16912" y="6632527"/>
            <a:ext cx="2844800" cy="225621"/>
          </a:xfrm>
          <a:prstGeom prst="rect">
            <a:avLst/>
          </a:prstGeom>
        </p:spPr>
        <p:txBody>
          <a:bodyPr/>
          <a:lstStyle>
            <a:lvl1pPr>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9063637" y="6612816"/>
            <a:ext cx="2844800" cy="237296"/>
          </a:xfrm>
          <a:prstGeom prst="rect">
            <a:avLst/>
          </a:prstGeom>
        </p:spPr>
        <p:txBody>
          <a:bodyPr/>
          <a:lstStyle>
            <a:lvl1pPr>
              <a:defRPr sz="800">
                <a:solidFill>
                  <a:srgbClr val="FFFFFF"/>
                </a:solidFill>
              </a:defRPr>
            </a:lvl1pPr>
          </a:lstStyle>
          <a:p>
            <a:fld id="{29C2FBC8-1204-4D8D-81FC-4557573C911B}" type="slidenum">
              <a:rPr lang="en-US" smtClean="0"/>
              <a:pPr/>
              <a:t>‹#›</a:t>
            </a:fld>
            <a:endParaRPr lang="en-US" dirty="0"/>
          </a:p>
        </p:txBody>
      </p:sp>
      <p:sp>
        <p:nvSpPr>
          <p:cNvPr id="9" name="Text Placeholder 8"/>
          <p:cNvSpPr>
            <a:spLocks noGrp="1"/>
          </p:cNvSpPr>
          <p:nvPr>
            <p:ph type="body" sz="quarter" idx="13" hasCustomPrompt="1"/>
          </p:nvPr>
        </p:nvSpPr>
        <p:spPr>
          <a:xfrm>
            <a:off x="177799" y="711201"/>
            <a:ext cx="7275423" cy="341223"/>
          </a:xfrm>
          <a:prstGeom prst="rect">
            <a:avLst/>
          </a:prstGeom>
        </p:spPr>
        <p:txBody>
          <a:bodyPr anchor="b"/>
          <a:lstStyle>
            <a:lvl1pPr marL="0" indent="0">
              <a:buNone/>
              <a:defRPr sz="1600" baseline="0">
                <a:solidFill>
                  <a:schemeClr val="accent3">
                    <a:lumMod val="60000"/>
                    <a:lumOff val="40000"/>
                  </a:schemeClr>
                </a:solidFill>
              </a:defRPr>
            </a:lvl1pPr>
          </a:lstStyle>
          <a:p>
            <a:pPr lvl="0"/>
            <a:r>
              <a:rPr lang="en-US" dirty="0"/>
              <a:t>Enter subtitle</a:t>
            </a:r>
          </a:p>
        </p:txBody>
      </p:sp>
      <p:sp>
        <p:nvSpPr>
          <p:cNvPr id="10" name="Text Placeholder 9"/>
          <p:cNvSpPr>
            <a:spLocks noGrp="1"/>
          </p:cNvSpPr>
          <p:nvPr>
            <p:ph type="body" sz="quarter" idx="14" hasCustomPrompt="1"/>
          </p:nvPr>
        </p:nvSpPr>
        <p:spPr>
          <a:xfrm>
            <a:off x="177800" y="284673"/>
            <a:ext cx="9609667" cy="426528"/>
          </a:xfrm>
          <a:prstGeom prst="rect">
            <a:avLst/>
          </a:prstGeom>
        </p:spPr>
        <p:txBody>
          <a:bodyPr/>
          <a:lstStyle>
            <a:lvl1pPr marL="0" indent="0">
              <a:buNone/>
              <a:defRPr sz="2400">
                <a:solidFill>
                  <a:schemeClr val="bg1"/>
                </a:solidFill>
                <a:latin typeface="Arial Black" pitchFamily="34" charset="0"/>
              </a:defRPr>
            </a:lvl1pPr>
          </a:lstStyle>
          <a:p>
            <a:r>
              <a:rPr lang="en-US" dirty="0"/>
              <a:t>ENTER TITLE</a:t>
            </a:r>
          </a:p>
        </p:txBody>
      </p:sp>
    </p:spTree>
    <p:extLst>
      <p:ext uri="{BB962C8B-B14F-4D97-AF65-F5344CB8AC3E}">
        <p14:creationId xmlns:p14="http://schemas.microsoft.com/office/powerpoint/2010/main" val="232539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718959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stretch>
            <a:fillRect/>
          </a:stretch>
        </p:blipFill>
        <p:spPr>
          <a:xfrm>
            <a:off x="10464800" y="6244172"/>
            <a:ext cx="1558341" cy="524642"/>
          </a:xfrm>
          <a:prstGeom prst="rect">
            <a:avLst/>
          </a:prstGeom>
        </p:spPr>
      </p:pic>
      <p:sp>
        <p:nvSpPr>
          <p:cNvPr id="18" name="TextBox 17"/>
          <p:cNvSpPr txBox="1"/>
          <p:nvPr/>
        </p:nvSpPr>
        <p:spPr>
          <a:xfrm>
            <a:off x="1" y="588953"/>
            <a:ext cx="1015999" cy="369332"/>
          </a:xfrm>
          <a:prstGeom prst="rect">
            <a:avLst/>
          </a:prstGeom>
          <a:solidFill>
            <a:srgbClr val="085436"/>
          </a:solidFill>
        </p:spPr>
        <p:txBody>
          <a:bodyPr wrap="square" rtlCol="0">
            <a:spAutoFit/>
          </a:bodyPr>
          <a:lstStyle/>
          <a:p>
            <a:pPr algn="ctr" defTabSz="457200"/>
            <a:endParaRPr lang="en-US" sz="1800" b="1" dirty="0">
              <a:solidFill>
                <a:srgbClr val="FFFFFF"/>
              </a:solidFill>
              <a:latin typeface="Arial Narrow"/>
              <a:cs typeface="Arial Narrow"/>
            </a:endParaRPr>
          </a:p>
        </p:txBody>
      </p:sp>
      <p:sp>
        <p:nvSpPr>
          <p:cNvPr id="19" name="Rectangle 18"/>
          <p:cNvSpPr/>
          <p:nvPr/>
        </p:nvSpPr>
        <p:spPr>
          <a:xfrm flipH="1">
            <a:off x="1066798" y="588954"/>
            <a:ext cx="101601" cy="259847"/>
          </a:xfrm>
          <a:prstGeom prst="rect">
            <a:avLst/>
          </a:prstGeom>
          <a:solidFill>
            <a:srgbClr val="99AA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FFFFFF"/>
              </a:solidFill>
            </a:endParaRPr>
          </a:p>
        </p:txBody>
      </p:sp>
      <p:sp>
        <p:nvSpPr>
          <p:cNvPr id="20" name="Text Box 1"/>
          <p:cNvSpPr txBox="1">
            <a:spLocks noChangeArrowheads="1"/>
          </p:cNvSpPr>
          <p:nvPr/>
        </p:nvSpPr>
        <p:spPr bwMode="auto">
          <a:xfrm>
            <a:off x="565617" y="5658670"/>
            <a:ext cx="5530384" cy="585502"/>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ts val="600"/>
              </a:spcAft>
            </a:pPr>
            <a:endParaRPr lang="en-US" sz="1800" dirty="0">
              <a:solidFill>
                <a:srgbClr val="7F7F7F"/>
              </a:solidFill>
              <a:cs typeface="Arial"/>
            </a:endParaRPr>
          </a:p>
        </p:txBody>
      </p:sp>
      <p:sp>
        <p:nvSpPr>
          <p:cNvPr id="22" name="Text Placeholder 21"/>
          <p:cNvSpPr>
            <a:spLocks noGrp="1"/>
          </p:cNvSpPr>
          <p:nvPr>
            <p:ph type="body" sz="quarter" idx="12"/>
          </p:nvPr>
        </p:nvSpPr>
        <p:spPr>
          <a:xfrm>
            <a:off x="609600" y="5362430"/>
            <a:ext cx="3034205" cy="296624"/>
          </a:xfrm>
          <a:prstGeom prst="rect">
            <a:avLst/>
          </a:prstGeom>
        </p:spPr>
        <p:txBody>
          <a:bodyPr vert="horz" lIns="0" anchor="t" anchorCtr="0"/>
          <a:lstStyle>
            <a:lvl1pPr>
              <a:defRPr sz="1000" cap="all" baseline="0">
                <a:solidFill>
                  <a:srgbClr val="7F7F7F"/>
                </a:solidFill>
                <a:latin typeface="Arial Black"/>
                <a:cs typeface="Arial Black"/>
              </a:defRPr>
            </a:lvl1pPr>
            <a:lvl2pPr marL="457200" indent="0" algn="l">
              <a:buNone/>
              <a:defRPr sz="1000">
                <a:solidFill>
                  <a:srgbClr val="7F7F7F"/>
                </a:solidFill>
                <a:latin typeface="Arial Black"/>
                <a:cs typeface="Arial Black"/>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9"/>
          <p:cNvSpPr>
            <a:spLocks noGrp="1"/>
          </p:cNvSpPr>
          <p:nvPr>
            <p:ph sz="quarter" idx="13"/>
          </p:nvPr>
        </p:nvSpPr>
        <p:spPr>
          <a:xfrm>
            <a:off x="1341966" y="1044953"/>
            <a:ext cx="7923953" cy="3876675"/>
          </a:xfrm>
          <a:prstGeom prst="rect">
            <a:avLst/>
          </a:prstGeom>
        </p:spPr>
        <p:txBody>
          <a:bodyPr/>
          <a:lstStyle>
            <a:lvl1pPr>
              <a:spcBef>
                <a:spcPts val="0"/>
              </a:spcBef>
              <a:defRPr kumimoji="0" lang="en-US" sz="1600" b="1" u="none" strike="noStrike" kern="1200" cap="all" spc="0" normalizeH="0" baseline="0" noProof="0" dirty="0" smtClean="0">
                <a:ln>
                  <a:noFill/>
                </a:ln>
                <a:solidFill>
                  <a:srgbClr val="085436"/>
                </a:solidFill>
                <a:effectLst/>
                <a:uLnTx/>
                <a:uFillTx/>
                <a:latin typeface="Arial"/>
                <a:ea typeface="+mn-ea"/>
                <a:cs typeface="Arial"/>
              </a:defRPr>
            </a:lvl1pPr>
            <a:lvl2pPr marL="742950" indent="-511175">
              <a:spcBef>
                <a:spcPts val="0"/>
              </a:spcBef>
              <a:defRPr kumimoji="0" lang="en-US" sz="1600" b="1" u="none" strike="noStrike" kern="1200" cap="none" spc="0" normalizeH="0" baseline="0" noProof="0" dirty="0" smtClean="0">
                <a:ln>
                  <a:noFill/>
                </a:ln>
                <a:solidFill>
                  <a:schemeClr val="tx1">
                    <a:lumMod val="50000"/>
                    <a:lumOff val="50000"/>
                  </a:schemeClr>
                </a:solidFill>
                <a:effectLst/>
                <a:uLnTx/>
                <a:uFillTx/>
                <a:latin typeface="Arial"/>
                <a:ea typeface="+mn-ea"/>
                <a:cs typeface="Arial"/>
              </a:defRPr>
            </a:lvl2pPr>
          </a:lstStyle>
          <a:p>
            <a:pPr marL="0" marR="0" lvl="0" indent="0" algn="l" defTabSz="457200" rtl="0" eaLnBrk="1" fontAlgn="auto" latinLnBrk="0" hangingPunct="1">
              <a:lnSpc>
                <a:spcPts val="2040"/>
              </a:lnSpc>
              <a:spcBef>
                <a:spcPts val="0"/>
              </a:spcBef>
              <a:spcAft>
                <a:spcPts val="0"/>
              </a:spcAft>
              <a:buClrTx/>
              <a:buSzTx/>
              <a:buFontTx/>
              <a:buNone/>
              <a:tabLst/>
              <a:defRPr/>
            </a:pPr>
            <a:r>
              <a:rPr lang="en-US"/>
              <a:t>Click to edit Master text styles</a:t>
            </a:r>
          </a:p>
          <a:p>
            <a:pPr marL="0" marR="0" lvl="1" indent="0" algn="l" defTabSz="457200" rtl="0" eaLnBrk="1" fontAlgn="auto" latinLnBrk="0" hangingPunct="1">
              <a:lnSpc>
                <a:spcPts val="2040"/>
              </a:lnSpc>
              <a:spcBef>
                <a:spcPts val="0"/>
              </a:spcBef>
              <a:spcAft>
                <a:spcPts val="0"/>
              </a:spcAft>
              <a:buClrTx/>
              <a:buSzTx/>
              <a:buFontTx/>
              <a:buNone/>
              <a:tabLst/>
              <a:defRPr/>
            </a:pPr>
            <a:r>
              <a:rPr lang="en-US"/>
              <a:t>Second level</a:t>
            </a:r>
          </a:p>
          <a:p>
            <a:pPr marL="0" marR="0" lvl="2" indent="0" algn="l" defTabSz="457200" rtl="0" eaLnBrk="1" fontAlgn="auto" latinLnBrk="0" hangingPunct="1">
              <a:lnSpc>
                <a:spcPts val="2040"/>
              </a:lnSpc>
              <a:spcBef>
                <a:spcPts val="0"/>
              </a:spcBef>
              <a:spcAft>
                <a:spcPts val="0"/>
              </a:spcAft>
              <a:buClrTx/>
              <a:buSzTx/>
              <a:buFontTx/>
              <a:buNone/>
              <a:tabLst/>
              <a:defRPr/>
            </a:pPr>
            <a:r>
              <a:rPr lang="en-US"/>
              <a:t>Third level</a:t>
            </a:r>
          </a:p>
          <a:p>
            <a:pPr marL="0" marR="0" lvl="3" indent="0" algn="l" defTabSz="457200" rtl="0" eaLnBrk="1" fontAlgn="auto" latinLnBrk="0" hangingPunct="1">
              <a:lnSpc>
                <a:spcPts val="2040"/>
              </a:lnSpc>
              <a:spcBef>
                <a:spcPts val="0"/>
              </a:spcBef>
              <a:spcAft>
                <a:spcPts val="0"/>
              </a:spcAft>
              <a:buClrTx/>
              <a:buSzTx/>
              <a:buFontTx/>
              <a:buNone/>
              <a:tabLst/>
              <a:defRPr/>
            </a:pPr>
            <a:r>
              <a:rPr lang="en-US"/>
              <a:t>Fourth level</a:t>
            </a:r>
          </a:p>
          <a:p>
            <a:pPr marL="0" marR="0" lvl="4" indent="0" algn="l" defTabSz="457200" rtl="0" eaLnBrk="1" fontAlgn="auto" latinLnBrk="0" hangingPunct="1">
              <a:lnSpc>
                <a:spcPts val="2040"/>
              </a:lnSpc>
              <a:spcBef>
                <a:spcPts val="0"/>
              </a:spcBef>
              <a:spcAft>
                <a:spcPts val="0"/>
              </a:spcAft>
              <a:buClrTx/>
              <a:buSzTx/>
              <a:buFontTx/>
              <a:buNone/>
              <a:tabLst/>
              <a:defRPr/>
            </a:pPr>
            <a:r>
              <a:rPr lang="en-US"/>
              <a:t>Fifth level</a:t>
            </a:r>
            <a:endParaRPr lang="en-US" dirty="0"/>
          </a:p>
        </p:txBody>
      </p:sp>
    </p:spTree>
    <p:extLst>
      <p:ext uri="{BB962C8B-B14F-4D97-AF65-F5344CB8AC3E}">
        <p14:creationId xmlns:p14="http://schemas.microsoft.com/office/powerpoint/2010/main" val="806029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8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2228003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
        <p:nvSpPr>
          <p:cNvPr id="3" name="Rectangle 2"/>
          <p:cNvSpPr/>
          <p:nvPr/>
        </p:nvSpPr>
        <p:spPr bwMode="auto">
          <a:xfrm>
            <a:off x="0" y="1053738"/>
            <a:ext cx="12192000" cy="55909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1960175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2A07"/>
              </a:solidFill>
              <a:effectLst/>
              <a:uLnTx/>
              <a:uFillTx/>
              <a:latin typeface="Trebuchet MS" pitchFamily="34" charset="0"/>
              <a:ea typeface="+mn-ea"/>
              <a:cs typeface="+mn-cs"/>
            </a:endParaRPr>
          </a:p>
        </p:txBody>
      </p:sp>
      <p:sp>
        <p:nvSpPr>
          <p:cNvPr id="4" name="Slide Number Placeholder 3"/>
          <p:cNvSpPr>
            <a:spLocks noGrp="1"/>
          </p:cNvSpPr>
          <p:nvPr>
            <p:ph type="sldNum" sz="quarter" idx="12"/>
          </p:nvPr>
        </p:nvSpPr>
        <p:spPr>
          <a:xfrm>
            <a:off x="9652000" y="6629400"/>
            <a:ext cx="2540000" cy="228600"/>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53431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BB7799C-AFAA-43B5-AAEE-928A93CA9D33}" type="slidenum">
              <a:rPr lang="en-US"/>
              <a:pPr/>
              <a:t>‹#›</a:t>
            </a:fld>
            <a:endParaRPr lang="en-US"/>
          </a:p>
        </p:txBody>
      </p:sp>
    </p:spTree>
    <p:extLst>
      <p:ext uri="{BB962C8B-B14F-4D97-AF65-F5344CB8AC3E}">
        <p14:creationId xmlns:p14="http://schemas.microsoft.com/office/powerpoint/2010/main" val="47602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03200" y="1219200"/>
            <a:ext cx="117856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i="0">
                <a:latin typeface="+mj-lt"/>
              </a:defRPr>
            </a:lvl4pPr>
            <a:lvl5pPr>
              <a:buClr>
                <a:schemeClr val="accent1"/>
              </a:buCl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11248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36365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7867" y="1219200"/>
            <a:ext cx="5621867"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12933" y="1219200"/>
            <a:ext cx="5621867"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7"/>
          <p:cNvSpPr>
            <a:spLocks noGrp="1" noChangeArrowheads="1"/>
          </p:cNvSpPr>
          <p:nvPr>
            <p:ph type="ftr" sz="quarter" idx="10"/>
          </p:nvPr>
        </p:nvSpPr>
        <p:spPr>
          <a:ln/>
        </p:spPr>
        <p:txBody>
          <a:bodyPr/>
          <a:lstStyle>
            <a:lvl1pPr>
              <a:defRPr/>
            </a:lvl1pPr>
          </a:lstStyle>
          <a:p>
            <a:endParaRPr lang="en-US" dirty="0"/>
          </a:p>
        </p:txBody>
      </p:sp>
      <p:sp>
        <p:nvSpPr>
          <p:cNvPr id="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28806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12192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9652000" y="6705600"/>
            <a:ext cx="2540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26859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a:p>
        </p:txBody>
      </p:sp>
      <p:sp>
        <p:nvSpPr>
          <p:cNvPr id="5"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87713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creen shot 2012-08-28 at 2.37.19 PM.png"/>
          <p:cNvPicPr>
            <a:picLocks noChangeAspect="1"/>
          </p:cNvPicPr>
          <p:nvPr/>
        </p:nvPicPr>
        <p:blipFill>
          <a:blip r:embed="rId17"/>
          <a:srcRect l="1704" t="2222" r="1892" b="2469"/>
          <a:stretch>
            <a:fillRect/>
          </a:stretch>
        </p:blipFill>
        <p:spPr>
          <a:xfrm>
            <a:off x="0" y="0"/>
            <a:ext cx="12192000" cy="6866896"/>
          </a:xfrm>
          <a:prstGeom prst="rect">
            <a:avLst/>
          </a:prstGeom>
        </p:spPr>
      </p:pic>
      <p:sp>
        <p:nvSpPr>
          <p:cNvPr id="13" name="TextBox 12"/>
          <p:cNvSpPr txBox="1"/>
          <p:nvPr/>
        </p:nvSpPr>
        <p:spPr>
          <a:xfrm>
            <a:off x="0" y="6675120"/>
            <a:ext cx="12192000" cy="369332"/>
          </a:xfrm>
          <a:prstGeom prst="rect">
            <a:avLst/>
          </a:prstGeom>
          <a:solidFill>
            <a:schemeClr val="bg1">
              <a:lumMod val="85000"/>
            </a:schemeClr>
          </a:solidFill>
        </p:spPr>
        <p:txBody>
          <a:bodyPr wrap="square" rtlCol="0">
            <a:spAutoFit/>
          </a:bodyPr>
          <a:lstStyle/>
          <a:p>
            <a:endParaRPr lang="en-US" dirty="0">
              <a:solidFill>
                <a:srgbClr val="232323"/>
              </a:solidFill>
            </a:endParaRPr>
          </a:p>
        </p:txBody>
      </p:sp>
      <p:sp>
        <p:nvSpPr>
          <p:cNvPr id="13315" name="Rectangle 16"/>
          <p:cNvSpPr>
            <a:spLocks noGrp="1" noChangeArrowheads="1"/>
          </p:cNvSpPr>
          <p:nvPr>
            <p:ph type="body" idx="1"/>
          </p:nvPr>
        </p:nvSpPr>
        <p:spPr bwMode="auto">
          <a:xfrm>
            <a:off x="203200" y="1219200"/>
            <a:ext cx="11785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41" name="Rectangle 17"/>
          <p:cNvSpPr>
            <a:spLocks noGrp="1" noChangeArrowheads="1"/>
          </p:cNvSpPr>
          <p:nvPr>
            <p:ph type="ftr" sz="quarter" idx="3"/>
          </p:nvPr>
        </p:nvSpPr>
        <p:spPr bwMode="auto">
          <a:xfrm>
            <a:off x="0" y="6705600"/>
            <a:ext cx="12192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1">
                <a:solidFill>
                  <a:srgbClr val="002A07"/>
                </a:solidFill>
                <a:latin typeface="Trebuchet MS" pitchFamily="34" charset="0"/>
              </a:defRPr>
            </a:lvl1pPr>
          </a:lstStyle>
          <a:p>
            <a:endParaRPr lang="en-US" dirty="0"/>
          </a:p>
        </p:txBody>
      </p:sp>
      <p:sp>
        <p:nvSpPr>
          <p:cNvPr id="13318" name="Rectangle 15"/>
          <p:cNvSpPr>
            <a:spLocks noGrp="1" noChangeArrowheads="1"/>
          </p:cNvSpPr>
          <p:nvPr>
            <p:ph type="title"/>
          </p:nvPr>
        </p:nvSpPr>
        <p:spPr bwMode="auto">
          <a:xfrm>
            <a:off x="203200" y="0"/>
            <a:ext cx="1180253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819192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228600" indent="-228600" algn="l" rtl="0" eaLnBrk="1" fontAlgn="base" hangingPunct="1">
        <a:spcBef>
          <a:spcPct val="20000"/>
        </a:spcBef>
        <a:spcAft>
          <a:spcPct val="0"/>
        </a:spcAft>
        <a:buClr>
          <a:srgbClr val="19543B"/>
        </a:buClr>
        <a:buFont typeface="Times" pitchFamily="18" charset="0"/>
        <a:buChar char="•"/>
        <a:defRPr sz="2000" b="0">
          <a:solidFill>
            <a:schemeClr val="tx1"/>
          </a:solidFill>
          <a:latin typeface="Trebuchet MS" pitchFamily="34" charset="0"/>
          <a:ea typeface="+mn-ea"/>
          <a:cs typeface="+mn-cs"/>
        </a:defRPr>
      </a:lvl1pPr>
      <a:lvl2pPr marL="444500" indent="-214313" algn="l" rtl="0" eaLnBrk="1" fontAlgn="base" hangingPunct="1">
        <a:spcBef>
          <a:spcPct val="20000"/>
        </a:spcBef>
        <a:spcAft>
          <a:spcPct val="0"/>
        </a:spcAft>
        <a:buClr>
          <a:schemeClr val="accent1"/>
        </a:buClr>
        <a:buFont typeface="Times" pitchFamily="18" charset="0"/>
        <a:buChar char="•"/>
        <a:defRPr sz="2800" b="0">
          <a:solidFill>
            <a:schemeClr val="tx1"/>
          </a:solidFill>
          <a:latin typeface="+mn-lt"/>
        </a:defRPr>
      </a:lvl2pPr>
      <a:lvl3pPr marL="647700" indent="-190500" algn="l" rtl="0" eaLnBrk="1" fontAlgn="base" hangingPunct="1">
        <a:spcBef>
          <a:spcPct val="20000"/>
        </a:spcBef>
        <a:spcAft>
          <a:spcPct val="0"/>
        </a:spcAft>
        <a:buClr>
          <a:schemeClr val="accent1"/>
        </a:buClr>
        <a:buFont typeface="Times" pitchFamily="18" charset="0"/>
        <a:buChar char="•"/>
        <a:defRPr sz="2400" b="0">
          <a:solidFill>
            <a:schemeClr val="tx1"/>
          </a:solidFill>
          <a:latin typeface="+mn-lt"/>
        </a:defRPr>
      </a:lvl3pPr>
      <a:lvl4pPr marL="874713" indent="-215900" algn="l" rtl="0" eaLnBrk="1" fontAlgn="base" hangingPunct="1">
        <a:spcBef>
          <a:spcPct val="20000"/>
        </a:spcBef>
        <a:spcAft>
          <a:spcPct val="0"/>
        </a:spcAft>
        <a:buClr>
          <a:schemeClr val="accent1"/>
        </a:buClr>
        <a:buFont typeface="Times" pitchFamily="18" charset="0"/>
        <a:buChar char="•"/>
        <a:defRPr sz="2000" b="0">
          <a:solidFill>
            <a:schemeClr val="tx1"/>
          </a:solidFill>
          <a:latin typeface="+mn-lt"/>
        </a:defRPr>
      </a:lvl4pPr>
      <a:lvl5pPr marL="1092200" indent="-215900" algn="l" rtl="0" eaLnBrk="1" fontAlgn="base" hangingPunct="1">
        <a:spcBef>
          <a:spcPct val="20000"/>
        </a:spcBef>
        <a:spcAft>
          <a:spcPct val="0"/>
        </a:spcAft>
        <a:buClr>
          <a:schemeClr val="accent1"/>
        </a:buClr>
        <a:buFont typeface="Times" pitchFamily="18" charset="0"/>
        <a:buChar char="•"/>
        <a:defRPr sz="1800" b="0">
          <a:solidFill>
            <a:schemeClr val="tx1"/>
          </a:solidFill>
          <a:latin typeface="+mn-lt"/>
        </a:defRPr>
      </a:lvl5pPr>
      <a:lvl6pPr marL="15494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6pPr>
      <a:lvl7pPr marL="20066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7pPr>
      <a:lvl8pPr marL="24638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8pPr>
      <a:lvl9pPr marL="29210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creen shot 2012-08-28 at 2.37.19 PM.png"/>
          <p:cNvPicPr>
            <a:picLocks noChangeAspect="1"/>
          </p:cNvPicPr>
          <p:nvPr/>
        </p:nvPicPr>
        <p:blipFill>
          <a:blip r:embed="rId17"/>
          <a:srcRect l="1704" t="2222" r="1892" b="2469"/>
          <a:stretch>
            <a:fillRect/>
          </a:stretch>
        </p:blipFill>
        <p:spPr>
          <a:xfrm>
            <a:off x="0" y="0"/>
            <a:ext cx="12192000" cy="6866896"/>
          </a:xfrm>
          <a:prstGeom prst="rect">
            <a:avLst/>
          </a:prstGeom>
        </p:spPr>
      </p:pic>
      <p:sp>
        <p:nvSpPr>
          <p:cNvPr id="13" name="TextBox 12"/>
          <p:cNvSpPr txBox="1"/>
          <p:nvPr/>
        </p:nvSpPr>
        <p:spPr>
          <a:xfrm>
            <a:off x="0" y="6675120"/>
            <a:ext cx="12192000" cy="300082"/>
          </a:xfrm>
          <a:prstGeom prst="rect">
            <a:avLst/>
          </a:prstGeom>
          <a:solidFill>
            <a:schemeClr val="bg1">
              <a:lumMod val="85000"/>
            </a:schemeClr>
          </a:solidFill>
        </p:spPr>
        <p:txBody>
          <a:bodyPr wrap="square" rtlCol="0">
            <a:spAutoFit/>
          </a:bodyPr>
          <a:lstStyle/>
          <a:p>
            <a:endParaRPr lang="en-US" sz="1350" dirty="0">
              <a:solidFill>
                <a:srgbClr val="232323"/>
              </a:solidFill>
            </a:endParaRPr>
          </a:p>
        </p:txBody>
      </p:sp>
      <p:sp>
        <p:nvSpPr>
          <p:cNvPr id="13315" name="Rectangle 16"/>
          <p:cNvSpPr>
            <a:spLocks noGrp="1" noChangeArrowheads="1"/>
          </p:cNvSpPr>
          <p:nvPr>
            <p:ph type="body" idx="1"/>
          </p:nvPr>
        </p:nvSpPr>
        <p:spPr bwMode="auto">
          <a:xfrm>
            <a:off x="203200" y="1219200"/>
            <a:ext cx="11785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41" name="Rectangle 17"/>
          <p:cNvSpPr>
            <a:spLocks noGrp="1" noChangeArrowheads="1"/>
          </p:cNvSpPr>
          <p:nvPr>
            <p:ph type="ftr" sz="quarter" idx="3"/>
          </p:nvPr>
        </p:nvSpPr>
        <p:spPr bwMode="auto">
          <a:xfrm>
            <a:off x="0" y="6705600"/>
            <a:ext cx="12192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675" b="1">
                <a:solidFill>
                  <a:srgbClr val="002A07"/>
                </a:solidFill>
                <a:latin typeface="Trebuchet MS" pitchFamily="34" charset="0"/>
              </a:defRPr>
            </a:lvl1pPr>
          </a:lstStyle>
          <a:p>
            <a:endParaRPr lang="en-US" dirty="0"/>
          </a:p>
        </p:txBody>
      </p:sp>
      <p:sp>
        <p:nvSpPr>
          <p:cNvPr id="13318" name="Rectangle 15"/>
          <p:cNvSpPr>
            <a:spLocks noGrp="1" noChangeArrowheads="1"/>
          </p:cNvSpPr>
          <p:nvPr>
            <p:ph type="title"/>
          </p:nvPr>
        </p:nvSpPr>
        <p:spPr bwMode="auto">
          <a:xfrm>
            <a:off x="203200" y="0"/>
            <a:ext cx="1180253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9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13307830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 id="2147483691" r:id="rId14"/>
    <p:sldLayoutId id="2147483708" r:id="rId15"/>
  </p:sldLayoutIdLst>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tx1"/>
          </a:solidFill>
          <a:latin typeface="Trebuchet MS" pitchFamily="34" charset="0"/>
        </a:defRPr>
      </a:lvl2pPr>
      <a:lvl3pPr algn="l" rtl="0" eaLnBrk="1" fontAlgn="base" hangingPunct="1">
        <a:spcBef>
          <a:spcPct val="0"/>
        </a:spcBef>
        <a:spcAft>
          <a:spcPct val="0"/>
        </a:spcAft>
        <a:defRPr sz="2400" b="1">
          <a:solidFill>
            <a:schemeClr val="tx1"/>
          </a:solidFill>
          <a:latin typeface="Trebuchet MS" pitchFamily="34" charset="0"/>
        </a:defRPr>
      </a:lvl3pPr>
      <a:lvl4pPr algn="l" rtl="0" eaLnBrk="1" fontAlgn="base" hangingPunct="1">
        <a:spcBef>
          <a:spcPct val="0"/>
        </a:spcBef>
        <a:spcAft>
          <a:spcPct val="0"/>
        </a:spcAft>
        <a:defRPr sz="2400" b="1">
          <a:solidFill>
            <a:schemeClr val="tx1"/>
          </a:solidFill>
          <a:latin typeface="Trebuchet MS" pitchFamily="34" charset="0"/>
        </a:defRPr>
      </a:lvl4pPr>
      <a:lvl5pPr algn="l" rtl="0" eaLnBrk="1" fontAlgn="base" hangingPunct="1">
        <a:spcBef>
          <a:spcPct val="0"/>
        </a:spcBef>
        <a:spcAft>
          <a:spcPct val="0"/>
        </a:spcAft>
        <a:defRPr sz="2400" b="1">
          <a:solidFill>
            <a:schemeClr val="tx1"/>
          </a:solidFill>
          <a:latin typeface="Trebuchet MS" pitchFamily="34" charset="0"/>
        </a:defRPr>
      </a:lvl5pPr>
      <a:lvl6pPr marL="342900" algn="l" rtl="0" eaLnBrk="1" fontAlgn="base" hangingPunct="1">
        <a:spcBef>
          <a:spcPct val="0"/>
        </a:spcBef>
        <a:spcAft>
          <a:spcPct val="0"/>
        </a:spcAft>
        <a:defRPr sz="2400" b="1">
          <a:solidFill>
            <a:schemeClr val="tx1"/>
          </a:solidFill>
          <a:latin typeface="Arial" charset="0"/>
        </a:defRPr>
      </a:lvl6pPr>
      <a:lvl7pPr marL="685800" algn="l" rtl="0" eaLnBrk="1" fontAlgn="base" hangingPunct="1">
        <a:spcBef>
          <a:spcPct val="0"/>
        </a:spcBef>
        <a:spcAft>
          <a:spcPct val="0"/>
        </a:spcAft>
        <a:defRPr sz="2400" b="1">
          <a:solidFill>
            <a:schemeClr val="tx1"/>
          </a:solidFill>
          <a:latin typeface="Arial" charset="0"/>
        </a:defRPr>
      </a:lvl7pPr>
      <a:lvl8pPr marL="1028700" algn="l" rtl="0" eaLnBrk="1" fontAlgn="base" hangingPunct="1">
        <a:spcBef>
          <a:spcPct val="0"/>
        </a:spcBef>
        <a:spcAft>
          <a:spcPct val="0"/>
        </a:spcAft>
        <a:defRPr sz="2400" b="1">
          <a:solidFill>
            <a:schemeClr val="tx1"/>
          </a:solidFill>
          <a:latin typeface="Arial" charset="0"/>
        </a:defRPr>
      </a:lvl8pPr>
      <a:lvl9pPr marL="1371600" algn="l" rtl="0" eaLnBrk="1" fontAlgn="base" hangingPunct="1">
        <a:spcBef>
          <a:spcPct val="0"/>
        </a:spcBef>
        <a:spcAft>
          <a:spcPct val="0"/>
        </a:spcAft>
        <a:defRPr sz="2400" b="1">
          <a:solidFill>
            <a:schemeClr val="tx1"/>
          </a:solidFill>
          <a:latin typeface="Arial" charset="0"/>
        </a:defRPr>
      </a:lvl9pPr>
    </p:titleStyle>
    <p:bodyStyle>
      <a:lvl1pPr marL="171450" indent="-171450" algn="l" rtl="0" eaLnBrk="1" fontAlgn="base" hangingPunct="1">
        <a:spcBef>
          <a:spcPct val="20000"/>
        </a:spcBef>
        <a:spcAft>
          <a:spcPct val="0"/>
        </a:spcAft>
        <a:buClr>
          <a:srgbClr val="19543B"/>
        </a:buClr>
        <a:buFont typeface="Times" pitchFamily="18" charset="0"/>
        <a:buChar char="•"/>
        <a:defRPr sz="1500" b="0">
          <a:solidFill>
            <a:schemeClr val="tx1"/>
          </a:solidFill>
          <a:latin typeface="Trebuchet MS" pitchFamily="34" charset="0"/>
          <a:ea typeface="+mn-ea"/>
          <a:cs typeface="+mn-cs"/>
        </a:defRPr>
      </a:lvl1pPr>
      <a:lvl2pPr marL="333375" indent="-160735" algn="l" rtl="0" eaLnBrk="1" fontAlgn="base" hangingPunct="1">
        <a:spcBef>
          <a:spcPct val="20000"/>
        </a:spcBef>
        <a:spcAft>
          <a:spcPct val="0"/>
        </a:spcAft>
        <a:buClr>
          <a:schemeClr val="accent1"/>
        </a:buClr>
        <a:buFont typeface="Times" pitchFamily="18" charset="0"/>
        <a:buChar char="•"/>
        <a:defRPr sz="2100" b="0">
          <a:solidFill>
            <a:schemeClr val="tx1"/>
          </a:solidFill>
          <a:latin typeface="+mn-lt"/>
        </a:defRPr>
      </a:lvl2pPr>
      <a:lvl3pPr marL="485775" indent="-142875" algn="l" rtl="0" eaLnBrk="1" fontAlgn="base" hangingPunct="1">
        <a:spcBef>
          <a:spcPct val="20000"/>
        </a:spcBef>
        <a:spcAft>
          <a:spcPct val="0"/>
        </a:spcAft>
        <a:buClr>
          <a:schemeClr val="accent1"/>
        </a:buClr>
        <a:buFont typeface="Times" pitchFamily="18" charset="0"/>
        <a:buChar char="•"/>
        <a:defRPr sz="1800" b="0">
          <a:solidFill>
            <a:schemeClr val="tx1"/>
          </a:solidFill>
          <a:latin typeface="+mn-lt"/>
        </a:defRPr>
      </a:lvl3pPr>
      <a:lvl4pPr marL="656035" indent="-161925" algn="l" rtl="0" eaLnBrk="1" fontAlgn="base" hangingPunct="1">
        <a:spcBef>
          <a:spcPct val="20000"/>
        </a:spcBef>
        <a:spcAft>
          <a:spcPct val="0"/>
        </a:spcAft>
        <a:buClr>
          <a:schemeClr val="accent1"/>
        </a:buClr>
        <a:buFont typeface="Times" pitchFamily="18" charset="0"/>
        <a:buChar char="•"/>
        <a:defRPr sz="1500" b="0">
          <a:solidFill>
            <a:schemeClr val="tx1"/>
          </a:solidFill>
          <a:latin typeface="+mn-lt"/>
        </a:defRPr>
      </a:lvl4pPr>
      <a:lvl5pPr marL="819150" indent="-161925" algn="l" rtl="0" eaLnBrk="1" fontAlgn="base" hangingPunct="1">
        <a:spcBef>
          <a:spcPct val="20000"/>
        </a:spcBef>
        <a:spcAft>
          <a:spcPct val="0"/>
        </a:spcAft>
        <a:buClr>
          <a:schemeClr val="accent1"/>
        </a:buClr>
        <a:buFont typeface="Times" pitchFamily="18" charset="0"/>
        <a:buChar char="•"/>
        <a:defRPr sz="1350" b="0">
          <a:solidFill>
            <a:schemeClr val="tx1"/>
          </a:solidFill>
          <a:latin typeface="+mn-lt"/>
        </a:defRPr>
      </a:lvl5pPr>
      <a:lvl6pPr marL="1162050" indent="-161925" algn="l" rtl="0" eaLnBrk="1" fontAlgn="base" hangingPunct="1">
        <a:spcBef>
          <a:spcPct val="20000"/>
        </a:spcBef>
        <a:spcAft>
          <a:spcPct val="0"/>
        </a:spcAft>
        <a:buClr>
          <a:srgbClr val="19543B"/>
        </a:buClr>
        <a:buFont typeface="Times" pitchFamily="18" charset="0"/>
        <a:buChar char="•"/>
        <a:defRPr sz="1050" b="1">
          <a:solidFill>
            <a:schemeClr val="bg2"/>
          </a:solidFill>
          <a:latin typeface="+mn-lt"/>
        </a:defRPr>
      </a:lvl6pPr>
      <a:lvl7pPr marL="1504950" indent="-161925" algn="l" rtl="0" eaLnBrk="1" fontAlgn="base" hangingPunct="1">
        <a:spcBef>
          <a:spcPct val="20000"/>
        </a:spcBef>
        <a:spcAft>
          <a:spcPct val="0"/>
        </a:spcAft>
        <a:buClr>
          <a:srgbClr val="19543B"/>
        </a:buClr>
        <a:buFont typeface="Times" pitchFamily="18" charset="0"/>
        <a:buChar char="•"/>
        <a:defRPr sz="1050" b="1">
          <a:solidFill>
            <a:schemeClr val="bg2"/>
          </a:solidFill>
          <a:latin typeface="+mn-lt"/>
        </a:defRPr>
      </a:lvl7pPr>
      <a:lvl8pPr marL="1847850" indent="-161925" algn="l" rtl="0" eaLnBrk="1" fontAlgn="base" hangingPunct="1">
        <a:spcBef>
          <a:spcPct val="20000"/>
        </a:spcBef>
        <a:spcAft>
          <a:spcPct val="0"/>
        </a:spcAft>
        <a:buClr>
          <a:srgbClr val="19543B"/>
        </a:buClr>
        <a:buFont typeface="Times" pitchFamily="18" charset="0"/>
        <a:buChar char="•"/>
        <a:defRPr sz="1050" b="1">
          <a:solidFill>
            <a:schemeClr val="bg2"/>
          </a:solidFill>
          <a:latin typeface="+mn-lt"/>
        </a:defRPr>
      </a:lvl8pPr>
      <a:lvl9pPr marL="2190750" indent="-161925" algn="l" rtl="0" eaLnBrk="1" fontAlgn="base" hangingPunct="1">
        <a:spcBef>
          <a:spcPct val="20000"/>
        </a:spcBef>
        <a:spcAft>
          <a:spcPct val="0"/>
        </a:spcAft>
        <a:buClr>
          <a:srgbClr val="19543B"/>
        </a:buClr>
        <a:buFont typeface="Times" pitchFamily="18" charset="0"/>
        <a:buChar char="•"/>
        <a:defRPr sz="1050" b="1">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creen shot 2012-08-28 at 2.37.19 PM.png"/>
          <p:cNvPicPr>
            <a:picLocks noChangeAspect="1"/>
          </p:cNvPicPr>
          <p:nvPr/>
        </p:nvPicPr>
        <p:blipFill>
          <a:blip r:embed="rId16" cstate="print"/>
          <a:srcRect l="1704" t="2222" r="1892" b="2469"/>
          <a:stretch>
            <a:fillRect/>
          </a:stretch>
        </p:blipFill>
        <p:spPr>
          <a:xfrm>
            <a:off x="0" y="0"/>
            <a:ext cx="12192000" cy="6866896"/>
          </a:xfrm>
          <a:prstGeom prst="rect">
            <a:avLst/>
          </a:prstGeom>
        </p:spPr>
      </p:pic>
      <p:sp>
        <p:nvSpPr>
          <p:cNvPr id="13" name="TextBox 12"/>
          <p:cNvSpPr txBox="1"/>
          <p:nvPr/>
        </p:nvSpPr>
        <p:spPr>
          <a:xfrm>
            <a:off x="0" y="6675120"/>
            <a:ext cx="12192000" cy="369332"/>
          </a:xfrm>
          <a:prstGeom prst="rect">
            <a:avLst/>
          </a:prstGeom>
          <a:solidFill>
            <a:schemeClr val="bg1">
              <a:lumMod val="85000"/>
            </a:schemeClr>
          </a:solidFill>
        </p:spPr>
        <p:txBody>
          <a:bodyPr wrap="square" rtlCol="0">
            <a:spAutoFit/>
          </a:bodyPr>
          <a:lstStyle/>
          <a:p>
            <a:endParaRPr lang="en-US" sz="1800" dirty="0"/>
          </a:p>
        </p:txBody>
      </p:sp>
      <p:sp>
        <p:nvSpPr>
          <p:cNvPr id="13315" name="Rectangle 16"/>
          <p:cNvSpPr>
            <a:spLocks noGrp="1" noChangeArrowheads="1"/>
          </p:cNvSpPr>
          <p:nvPr>
            <p:ph type="body" idx="1"/>
          </p:nvPr>
        </p:nvSpPr>
        <p:spPr bwMode="auto">
          <a:xfrm>
            <a:off x="203200" y="1219200"/>
            <a:ext cx="11785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41" name="Rectangle 17"/>
          <p:cNvSpPr>
            <a:spLocks noGrp="1" noChangeArrowheads="1"/>
          </p:cNvSpPr>
          <p:nvPr>
            <p:ph type="ftr" sz="quarter" idx="3"/>
          </p:nvPr>
        </p:nvSpPr>
        <p:spPr bwMode="auto">
          <a:xfrm>
            <a:off x="0" y="6705600"/>
            <a:ext cx="12192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1">
                <a:solidFill>
                  <a:srgbClr val="002A07"/>
                </a:solidFill>
                <a:latin typeface="Trebuchet MS" pitchFamily="34" charset="0"/>
              </a:defRPr>
            </a:lvl1pPr>
          </a:lstStyle>
          <a:p>
            <a:endParaRPr lang="en-US" dirty="0"/>
          </a:p>
        </p:txBody>
      </p:sp>
      <p:sp>
        <p:nvSpPr>
          <p:cNvPr id="13318" name="Rectangle 15"/>
          <p:cNvSpPr>
            <a:spLocks noGrp="1" noChangeArrowheads="1"/>
          </p:cNvSpPr>
          <p:nvPr>
            <p:ph type="title"/>
          </p:nvPr>
        </p:nvSpPr>
        <p:spPr bwMode="auto">
          <a:xfrm>
            <a:off x="203200" y="0"/>
            <a:ext cx="1180253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6" name="Slide Number Placeholder 15"/>
          <p:cNvSpPr>
            <a:spLocks noGrp="1"/>
          </p:cNvSpPr>
          <p:nvPr>
            <p:ph type="sldNum" sz="quarter" idx="4"/>
          </p:nvPr>
        </p:nvSpPr>
        <p:spPr>
          <a:xfrm>
            <a:off x="9347200" y="6705600"/>
            <a:ext cx="28448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pPr/>
              <a:t>‹#›</a:t>
            </a:fld>
            <a:endParaRPr lang="en-US" dirty="0"/>
          </a:p>
        </p:txBody>
      </p:sp>
    </p:spTree>
    <p:extLst>
      <p:ext uri="{BB962C8B-B14F-4D97-AF65-F5344CB8AC3E}">
        <p14:creationId xmlns:p14="http://schemas.microsoft.com/office/powerpoint/2010/main" val="283015068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 id="2147483707" r:id="rId14"/>
  </p:sldLayoutIdLst>
  <p:hf hdr="0" ft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228600" indent="-228600" algn="l" rtl="0" eaLnBrk="1" fontAlgn="base" hangingPunct="1">
        <a:spcBef>
          <a:spcPct val="20000"/>
        </a:spcBef>
        <a:spcAft>
          <a:spcPct val="0"/>
        </a:spcAft>
        <a:buClr>
          <a:srgbClr val="19543B"/>
        </a:buClr>
        <a:buFont typeface="Times" pitchFamily="18" charset="0"/>
        <a:buChar char="•"/>
        <a:defRPr sz="2000" b="0">
          <a:solidFill>
            <a:schemeClr val="tx1"/>
          </a:solidFill>
          <a:latin typeface="Trebuchet MS" pitchFamily="34" charset="0"/>
          <a:ea typeface="+mn-ea"/>
          <a:cs typeface="+mn-cs"/>
        </a:defRPr>
      </a:lvl1pPr>
      <a:lvl2pPr marL="444500" indent="-214313" algn="l" rtl="0" eaLnBrk="1" fontAlgn="base" hangingPunct="1">
        <a:spcBef>
          <a:spcPct val="20000"/>
        </a:spcBef>
        <a:spcAft>
          <a:spcPct val="0"/>
        </a:spcAft>
        <a:buClr>
          <a:schemeClr val="accent1"/>
        </a:buClr>
        <a:buFont typeface="Times" pitchFamily="18" charset="0"/>
        <a:buChar char="•"/>
        <a:defRPr sz="2800" b="0">
          <a:solidFill>
            <a:schemeClr val="tx1"/>
          </a:solidFill>
          <a:latin typeface="+mn-lt"/>
        </a:defRPr>
      </a:lvl2pPr>
      <a:lvl3pPr marL="647700" indent="-190500" algn="l" rtl="0" eaLnBrk="1" fontAlgn="base" hangingPunct="1">
        <a:spcBef>
          <a:spcPct val="20000"/>
        </a:spcBef>
        <a:spcAft>
          <a:spcPct val="0"/>
        </a:spcAft>
        <a:buClr>
          <a:schemeClr val="accent1"/>
        </a:buClr>
        <a:buFont typeface="Times" pitchFamily="18" charset="0"/>
        <a:buChar char="•"/>
        <a:defRPr sz="2400" b="0">
          <a:solidFill>
            <a:schemeClr val="tx1"/>
          </a:solidFill>
          <a:latin typeface="+mn-lt"/>
        </a:defRPr>
      </a:lvl3pPr>
      <a:lvl4pPr marL="874713" indent="-215900" algn="l" rtl="0" eaLnBrk="1" fontAlgn="base" hangingPunct="1">
        <a:spcBef>
          <a:spcPct val="20000"/>
        </a:spcBef>
        <a:spcAft>
          <a:spcPct val="0"/>
        </a:spcAft>
        <a:buClr>
          <a:schemeClr val="accent1"/>
        </a:buClr>
        <a:buFont typeface="Times" pitchFamily="18" charset="0"/>
        <a:buChar char="•"/>
        <a:defRPr sz="2000" b="0">
          <a:solidFill>
            <a:schemeClr val="tx1"/>
          </a:solidFill>
          <a:latin typeface="+mn-lt"/>
        </a:defRPr>
      </a:lvl4pPr>
      <a:lvl5pPr marL="1092200" indent="-215900" algn="l" rtl="0" eaLnBrk="1" fontAlgn="base" hangingPunct="1">
        <a:spcBef>
          <a:spcPct val="20000"/>
        </a:spcBef>
        <a:spcAft>
          <a:spcPct val="0"/>
        </a:spcAft>
        <a:buClr>
          <a:schemeClr val="accent1"/>
        </a:buClr>
        <a:buFont typeface="Times" pitchFamily="18" charset="0"/>
        <a:buChar char="•"/>
        <a:defRPr sz="1800" b="0">
          <a:solidFill>
            <a:schemeClr val="tx1"/>
          </a:solidFill>
          <a:latin typeface="+mn-lt"/>
        </a:defRPr>
      </a:lvl5pPr>
      <a:lvl6pPr marL="15494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6pPr>
      <a:lvl7pPr marL="20066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7pPr>
      <a:lvl8pPr marL="24638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8pPr>
      <a:lvl9pPr marL="29210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hyperlink" Target="https://www.federalreserve.gov/monetarypolicy/fomcminutes20181219.htm" TargetMode="Externa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hyperlink" Target="http://cinemarasik.com/2018/12/interesting-tacs-of-the-week-december-22-december-28-2018/" TargetMode="External"/><Relationship Id="rId2" Type="http://schemas.openxmlformats.org/officeDocument/2006/relationships/image" Target="../media/image10.tiff"/><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hyperlink" Target="https://www.frbatlanta.org/news/speeches/2018/11/15-bostic-considerations-on-the-path-from-extraordinary-to-neutral" TargetMode="External"/><Relationship Id="rId2" Type="http://schemas.openxmlformats.org/officeDocument/2006/relationships/image" Target="../media/image11.tif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hyperlink" Target="https://www.frbatlanta.org/news/speeches/2018/11/15-bostic-considerations-on-the-path-from-extraordinary-to-neutral" TargetMode="External"/><Relationship Id="rId2" Type="http://schemas.openxmlformats.org/officeDocument/2006/relationships/image" Target="../media/image11.tiff"/><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batlanta.org/news/speeches/2018/11/15-bostic-considerations-on-the-path-from-extraordinary-to-neutral" TargetMode="External"/><Relationship Id="rId2" Type="http://schemas.openxmlformats.org/officeDocument/2006/relationships/image" Target="../media/image11.tiff"/><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rbatlanta.org/news/speeches/2018/11/15-bostic-considerations-on-the-path-from-extraordinary-to-neutral" TargetMode="External"/><Relationship Id="rId2" Type="http://schemas.openxmlformats.org/officeDocument/2006/relationships/image" Target="../media/image11.tiff"/><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hyperlink" Target="https://www.newyorkfed.org/medialibrary/media/markets/omo/omo2017-pdf.pdf" TargetMode="External"/><Relationship Id="rId2" Type="http://schemas.openxmlformats.org/officeDocument/2006/relationships/chart" Target="../charts/chart14.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hyperlink" Target="https://www.newyorkfed.org/medialibrary/media/markets/omo/omo2017-pdf.pdf" TargetMode="Externa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nbc.com/2018/07/30/cramer-on-feds-quantitative-easing-i-think-theyre-doing-it-wrong.html" TargetMode="External"/><Relationship Id="rId2" Type="http://schemas.openxmlformats.org/officeDocument/2006/relationships/image" Target="../media/image12.tiff"/><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www.cbo.gov/publication/54189" TargetMode="Externa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6.tiff"/><Relationship Id="rId7" Type="http://schemas.openxmlformats.org/officeDocument/2006/relationships/hyperlink" Target="https://www.technologyreview.com/lists/technologies/2018/" TargetMode="External"/><Relationship Id="rId2" Type="http://schemas.openxmlformats.org/officeDocument/2006/relationships/image" Target="../media/image15.tiff"/><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hyperlink" Target="https://www.frbatlanta.org/-/media/documents/news/conferences/2018/0506-financial-markets-conference/presentations/syverson.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rbatlanta.org/-/media/documents/news/conferences/2018/0506-financial-markets-conference/presentations/syverson.pdf" TargetMode="External"/><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hyperlink" Target="https://www.frbatlanta.org/-/media/documents/news/conferences/2018/0506-financial-markets-conference/presentations/syverson.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ntrepreneur.com/slideshow/289621" TargetMode="External"/><Relationship Id="rId2" Type="http://schemas.openxmlformats.org/officeDocument/2006/relationships/image" Target="../media/image24.tiff"/><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36.xml"/><Relationship Id="rId4" Type="http://schemas.openxmlformats.org/officeDocument/2006/relationships/hyperlink" Target="https://www.entrepreneur.com/slideshow/28962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medium.com/syncedreview/2018-in-review-10-ai-failures-c18faadf5983" TargetMode="Externa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uk.reuters.com/article/us-amazon-com-jobs-automation-insight/amazon-scraps-secret-ai-recruiting-tool-that-showed-bias-against-women-idUKKCN1MK08G" TargetMode="Externa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hyperlink" Target="http://www.flchamber.com/wp-content/uploads/2018/06/ES_FLChamber2030_Mar18_9x12_reduced.pdf" TargetMode="External"/><Relationship Id="rId2" Type="http://schemas.openxmlformats.org/officeDocument/2006/relationships/image" Target="../media/image28.tif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36.xml"/><Relationship Id="rId5" Type="http://schemas.openxmlformats.org/officeDocument/2006/relationships/image" Target="../media/image32.tiff"/><Relationship Id="rId4" Type="http://schemas.openxmlformats.org/officeDocument/2006/relationships/image" Target="../media/image3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hyperlink" Target="http://www.jeremygreenwood.net/papers/3rdIR.pdf" TargetMode="External"/><Relationship Id="rId2" Type="http://schemas.openxmlformats.org/officeDocument/2006/relationships/image" Target="../media/image33.tiff"/><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www.jeremygreenwood.net/papers/3rdIR.pdf" TargetMode="External"/><Relationship Id="rId2" Type="http://schemas.openxmlformats.org/officeDocument/2006/relationships/image" Target="../media/image34.tiff"/><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hyperlink" Target="http://www.jeremygreenwood.net/papers/etransf.pdf" TargetMode="Externa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36.tiff"/><Relationship Id="rId7" Type="http://schemas.openxmlformats.org/officeDocument/2006/relationships/image" Target="../media/image29.tiff"/><Relationship Id="rId12" Type="http://schemas.openxmlformats.org/officeDocument/2006/relationships/image" Target="../media/image41.tiff"/><Relationship Id="rId2" Type="http://schemas.openxmlformats.org/officeDocument/2006/relationships/image" Target="../media/image35.tiff"/><Relationship Id="rId1" Type="http://schemas.openxmlformats.org/officeDocument/2006/relationships/slideLayout" Target="../slideLayouts/slideLayout41.xml"/><Relationship Id="rId6" Type="http://schemas.openxmlformats.org/officeDocument/2006/relationships/image" Target="../media/image39.tiff"/><Relationship Id="rId11" Type="http://schemas.openxmlformats.org/officeDocument/2006/relationships/image" Target="../media/image40.tiff"/><Relationship Id="rId5" Type="http://schemas.openxmlformats.org/officeDocument/2006/relationships/image" Target="../media/image38.tiff"/><Relationship Id="rId10" Type="http://schemas.openxmlformats.org/officeDocument/2006/relationships/image" Target="../media/image32.tiff"/><Relationship Id="rId4" Type="http://schemas.openxmlformats.org/officeDocument/2006/relationships/image" Target="../media/image37.tiff"/><Relationship Id="rId9" Type="http://schemas.openxmlformats.org/officeDocument/2006/relationships/image" Target="../media/image31.tiff"/></Relationships>
</file>

<file path=ppt/slides/_rels/slide49.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38.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36.tiff"/><Relationship Id="rId7" Type="http://schemas.openxmlformats.org/officeDocument/2006/relationships/image" Target="../media/image29.tiff"/><Relationship Id="rId12" Type="http://schemas.openxmlformats.org/officeDocument/2006/relationships/image" Target="../media/image41.tiff"/><Relationship Id="rId2" Type="http://schemas.openxmlformats.org/officeDocument/2006/relationships/image" Target="../media/image35.tiff"/><Relationship Id="rId1" Type="http://schemas.openxmlformats.org/officeDocument/2006/relationships/slideLayout" Target="../slideLayouts/slideLayout41.xml"/><Relationship Id="rId6" Type="http://schemas.openxmlformats.org/officeDocument/2006/relationships/image" Target="../media/image39.tiff"/><Relationship Id="rId11" Type="http://schemas.openxmlformats.org/officeDocument/2006/relationships/image" Target="../media/image40.tiff"/><Relationship Id="rId5" Type="http://schemas.openxmlformats.org/officeDocument/2006/relationships/image" Target="../media/image38.tiff"/><Relationship Id="rId10" Type="http://schemas.openxmlformats.org/officeDocument/2006/relationships/image" Target="../media/image32.tiff"/><Relationship Id="rId4" Type="http://schemas.openxmlformats.org/officeDocument/2006/relationships/image" Target="../media/image37.tiff"/><Relationship Id="rId9" Type="http://schemas.openxmlformats.org/officeDocument/2006/relationships/image" Target="../media/image31.tiff"/></Relationships>
</file>

<file path=ppt/slides/_rels/slide5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s://www.frbatlanta.org/-/media/documents/news/conferences/2018/0506-financial-markets-conference/presentations/syverson.pdf" TargetMode="Externa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hyperlink" Target="https://www.frbatlanta.org/-/media/documents/news/conferences/2018/0506-financial-markets-conference/presentations/syverson.pdf" TargetMode="External"/></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hyperlink" Target="https://www.frbatlanta.org/-/media/documents/news/conferences/2018/0506-financial-markets-conference/presentations/syverson.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0843" y="1391380"/>
            <a:ext cx="4815065" cy="1603603"/>
          </a:xfrm>
        </p:spPr>
        <p:txBody>
          <a:bodyPr>
            <a:normAutofit fontScale="90000"/>
          </a:bodyPr>
          <a:lstStyle/>
          <a:p>
            <a:r>
              <a:rPr lang="en-US" dirty="0"/>
              <a:t>Arriving at Normal</a:t>
            </a:r>
            <a:br>
              <a:rPr lang="en-US" dirty="0"/>
            </a:br>
            <a:br>
              <a:rPr lang="en-US" dirty="0"/>
            </a:br>
            <a:r>
              <a:rPr lang="en-US" sz="2800" dirty="0"/>
              <a:t>2019 Alabama Economic Outlook Conference</a:t>
            </a:r>
            <a:endParaRPr lang="en-US" dirty="0"/>
          </a:p>
        </p:txBody>
      </p:sp>
      <p:sp>
        <p:nvSpPr>
          <p:cNvPr id="3" name="Text Placeholder 2"/>
          <p:cNvSpPr>
            <a:spLocks noGrp="1"/>
          </p:cNvSpPr>
          <p:nvPr>
            <p:ph type="body" sz="quarter" idx="13"/>
          </p:nvPr>
        </p:nvSpPr>
        <p:spPr>
          <a:xfrm>
            <a:off x="5286374" y="3581400"/>
            <a:ext cx="4818888" cy="457200"/>
          </a:xfrm>
        </p:spPr>
        <p:txBody>
          <a:bodyPr/>
          <a:lstStyle/>
          <a:p>
            <a:r>
              <a:rPr lang="en-US" dirty="0"/>
              <a:t>Montgomery, AL</a:t>
            </a:r>
          </a:p>
          <a:p>
            <a:r>
              <a:rPr lang="en-US" dirty="0"/>
              <a:t>January 10, 2019</a:t>
            </a:r>
          </a:p>
          <a:p>
            <a:endParaRPr lang="en-US" dirty="0"/>
          </a:p>
        </p:txBody>
      </p:sp>
      <p:sp>
        <p:nvSpPr>
          <p:cNvPr id="4" name="TextBox 3">
            <a:extLst>
              <a:ext uri="{FF2B5EF4-FFF2-40B4-BE49-F238E27FC236}">
                <a16:creationId xmlns:a16="http://schemas.microsoft.com/office/drawing/2014/main" id="{D9898D7A-13B2-784E-AF1F-8227BF0CAE00}"/>
              </a:ext>
            </a:extLst>
          </p:cNvPr>
          <p:cNvSpPr txBox="1"/>
          <p:nvPr/>
        </p:nvSpPr>
        <p:spPr>
          <a:xfrm>
            <a:off x="156116" y="5051502"/>
            <a:ext cx="4304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The views expressed in this presentation do not represent  those of the Federal Reserve Bank of Atlanta, the Federal Reserve System, or anyone other than the presenter.  If you think you heard otherwise, you are mistaken.</a:t>
            </a:r>
          </a:p>
        </p:txBody>
      </p:sp>
    </p:spTree>
    <p:extLst>
      <p:ext uri="{BB962C8B-B14F-4D97-AF65-F5344CB8AC3E}">
        <p14:creationId xmlns:p14="http://schemas.microsoft.com/office/powerpoint/2010/main" val="2883506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Growth in China is “fading.”</a:t>
            </a:r>
          </a:p>
        </p:txBody>
      </p:sp>
      <p:sp>
        <p:nvSpPr>
          <p:cNvPr id="3" name="Slide Number Placeholder 2"/>
          <p:cNvSpPr>
            <a:spLocks noGrp="1"/>
          </p:cNvSpPr>
          <p:nvPr>
            <p:ph type="sldNum" sz="quarter" idx="4"/>
          </p:nvPr>
        </p:nvSpPr>
        <p:spPr/>
        <p:txBody>
          <a:bodyPr/>
          <a:lstStyle/>
          <a:p>
            <a:fld id="{4DD1825F-52B6-45B9-9681-125E8F9CB835}" type="slidenum">
              <a:rPr lang="en-US" smtClean="0"/>
              <a:pPr/>
              <a:t>10</a:t>
            </a:fld>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3338267814"/>
              </p:ext>
            </p:extLst>
          </p:nvPr>
        </p:nvGraphicFramePr>
        <p:xfrm>
          <a:off x="1120140" y="1071154"/>
          <a:ext cx="9989819" cy="55692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82142" y="6734889"/>
            <a:ext cx="4994516" cy="276999"/>
          </a:xfrm>
          <a:prstGeom prst="rect">
            <a:avLst/>
          </a:prstGeom>
          <a:noFill/>
        </p:spPr>
        <p:txBody>
          <a:bodyPr wrap="square" rtlCol="0">
            <a:spAutoFit/>
          </a:bodyPr>
          <a:lstStyle/>
          <a:p>
            <a:r>
              <a:rPr lang="en-US" sz="1200" b="1" dirty="0"/>
              <a:t>Source: IMF: </a:t>
            </a:r>
            <a:r>
              <a:rPr lang="en-US" sz="1200" b="1" i="1" dirty="0"/>
              <a:t>World Economic Outlook Report October 2018</a:t>
            </a:r>
          </a:p>
        </p:txBody>
      </p:sp>
    </p:spTree>
    <p:extLst>
      <p:ext uri="{BB962C8B-B14F-4D97-AF65-F5344CB8AC3E}">
        <p14:creationId xmlns:p14="http://schemas.microsoft.com/office/powerpoint/2010/main" val="211746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1D61-C562-8542-B054-822814EE43DB}"/>
              </a:ext>
            </a:extLst>
          </p:cNvPr>
          <p:cNvSpPr>
            <a:spLocks noGrp="1"/>
          </p:cNvSpPr>
          <p:nvPr>
            <p:ph type="title"/>
          </p:nvPr>
        </p:nvSpPr>
        <p:spPr/>
        <p:txBody>
          <a:bodyPr>
            <a:normAutofit/>
          </a:bodyPr>
          <a:lstStyle/>
          <a:p>
            <a:r>
              <a:rPr lang="en-US" sz="2800" dirty="0"/>
              <a:t>Policy uncertainty, of all sorts, is spiking.</a:t>
            </a:r>
          </a:p>
        </p:txBody>
      </p:sp>
      <p:sp>
        <p:nvSpPr>
          <p:cNvPr id="3" name="Slide Number Placeholder 2">
            <a:extLst>
              <a:ext uri="{FF2B5EF4-FFF2-40B4-BE49-F238E27FC236}">
                <a16:creationId xmlns:a16="http://schemas.microsoft.com/office/drawing/2014/main" id="{7C7E4B94-C0E5-2343-90CE-B50C7216037D}"/>
              </a:ext>
            </a:extLst>
          </p:cNvPr>
          <p:cNvSpPr>
            <a:spLocks noGrp="1"/>
          </p:cNvSpPr>
          <p:nvPr>
            <p:ph type="sldNum" sz="quarter" idx="4"/>
          </p:nvPr>
        </p:nvSpPr>
        <p:spPr/>
        <p:txBody>
          <a:bodyPr/>
          <a:lstStyle/>
          <a:p>
            <a:fld id="{4DD1825F-52B6-45B9-9681-125E8F9CB835}" type="slidenum">
              <a:rPr lang="en-US" smtClean="0"/>
              <a:pPr/>
              <a:t>11</a:t>
            </a:fld>
            <a:endParaRPr lang="en-US" dirty="0"/>
          </a:p>
        </p:txBody>
      </p:sp>
      <p:pic>
        <p:nvPicPr>
          <p:cNvPr id="5" name="Picture 4">
            <a:extLst>
              <a:ext uri="{FF2B5EF4-FFF2-40B4-BE49-F238E27FC236}">
                <a16:creationId xmlns:a16="http://schemas.microsoft.com/office/drawing/2014/main" id="{FA457794-3F79-884F-8E3D-4F3C9989BE0B}"/>
              </a:ext>
            </a:extLst>
          </p:cNvPr>
          <p:cNvPicPr>
            <a:picLocks noChangeAspect="1"/>
          </p:cNvPicPr>
          <p:nvPr/>
        </p:nvPicPr>
        <p:blipFill rotWithShape="1">
          <a:blip r:embed="rId2"/>
          <a:srcRect b="13825"/>
          <a:stretch/>
        </p:blipFill>
        <p:spPr>
          <a:xfrm>
            <a:off x="1706880" y="1234440"/>
            <a:ext cx="8778240" cy="4949190"/>
          </a:xfrm>
          <a:prstGeom prst="rect">
            <a:avLst/>
          </a:prstGeom>
        </p:spPr>
      </p:pic>
    </p:spTree>
    <p:extLst>
      <p:ext uri="{BB962C8B-B14F-4D97-AF65-F5344CB8AC3E}">
        <p14:creationId xmlns:p14="http://schemas.microsoft.com/office/powerpoint/2010/main" val="255729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Monetary policy – gone to neutral? Or beyond?</a:t>
            </a:r>
          </a:p>
        </p:txBody>
      </p:sp>
      <p:sp>
        <p:nvSpPr>
          <p:cNvPr id="3" name="Slide Number Placeholder 2"/>
          <p:cNvSpPr>
            <a:spLocks noGrp="1"/>
          </p:cNvSpPr>
          <p:nvPr>
            <p:ph type="sldNum" sz="quarter" idx="4"/>
          </p:nvPr>
        </p:nvSpPr>
        <p:spPr/>
        <p:txBody>
          <a:bodyPr/>
          <a:lstStyle/>
          <a:p>
            <a:fld id="{4DD1825F-52B6-45B9-9681-125E8F9CB835}" type="slidenum">
              <a:rPr lang="en-US" smtClean="0">
                <a:solidFill>
                  <a:srgbClr val="232323"/>
                </a:solidFill>
              </a:rPr>
              <a:pPr/>
              <a:t>12</a:t>
            </a:fld>
            <a:endParaRPr lang="en-US" dirty="0">
              <a:solidFill>
                <a:srgbClr val="232323"/>
              </a:solidFill>
            </a:endParaRPr>
          </a:p>
        </p:txBody>
      </p:sp>
      <p:graphicFrame>
        <p:nvGraphicFramePr>
          <p:cNvPr id="4" name="Chart 3"/>
          <p:cNvGraphicFramePr>
            <a:graphicFrameLocks noGrp="1"/>
          </p:cNvGraphicFramePr>
          <p:nvPr>
            <p:extLst>
              <p:ext uri="{D42A27DB-BD31-4B8C-83A1-F6EECF244321}">
                <p14:modId xmlns:p14="http://schemas.microsoft.com/office/powerpoint/2010/main" val="4111966126"/>
              </p:ext>
            </p:extLst>
          </p:nvPr>
        </p:nvGraphicFramePr>
        <p:xfrm>
          <a:off x="1765788" y="1168400"/>
          <a:ext cx="8660423" cy="54038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37038" y="6643300"/>
            <a:ext cx="6534932" cy="276999"/>
          </a:xfrm>
          <a:prstGeom prst="rect">
            <a:avLst/>
          </a:prstGeom>
          <a:noFill/>
        </p:spPr>
        <p:txBody>
          <a:bodyPr wrap="square" rtlCol="0">
            <a:spAutoFit/>
          </a:bodyPr>
          <a:lstStyle/>
          <a:p>
            <a:r>
              <a:rPr lang="en-US" sz="1200" b="1" dirty="0"/>
              <a:t>Sources: Federal Reserve Board; Haver Analytics; staff calculations</a:t>
            </a:r>
          </a:p>
        </p:txBody>
      </p:sp>
      <p:sp>
        <p:nvSpPr>
          <p:cNvPr id="6" name="TextBox 5"/>
          <p:cNvSpPr txBox="1"/>
          <p:nvPr/>
        </p:nvSpPr>
        <p:spPr>
          <a:xfrm>
            <a:off x="7457440" y="6636674"/>
            <a:ext cx="2763520" cy="276999"/>
          </a:xfrm>
          <a:prstGeom prst="rect">
            <a:avLst/>
          </a:prstGeom>
          <a:noFill/>
        </p:spPr>
        <p:txBody>
          <a:bodyPr wrap="square" rtlCol="0">
            <a:spAutoFit/>
          </a:bodyPr>
          <a:lstStyle/>
          <a:p>
            <a:r>
              <a:rPr lang="en-US" sz="1200" b="1" dirty="0"/>
              <a:t>data through January 8, 2019</a:t>
            </a:r>
          </a:p>
        </p:txBody>
      </p:sp>
    </p:spTree>
    <p:extLst>
      <p:ext uri="{BB962C8B-B14F-4D97-AF65-F5344CB8AC3E}">
        <p14:creationId xmlns:p14="http://schemas.microsoft.com/office/powerpoint/2010/main" val="275915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7AE1-1E84-AB4E-B804-EC5F2D6246C2}"/>
              </a:ext>
            </a:extLst>
          </p:cNvPr>
          <p:cNvSpPr>
            <a:spLocks noGrp="1"/>
          </p:cNvSpPr>
          <p:nvPr>
            <p:ph type="title"/>
          </p:nvPr>
        </p:nvSpPr>
        <p:spPr/>
        <p:txBody>
          <a:bodyPr/>
          <a:lstStyle/>
          <a:p>
            <a:r>
              <a:rPr lang="en-US" dirty="0"/>
              <a:t>From the minutes of the December FOMC meeting</a:t>
            </a:r>
          </a:p>
        </p:txBody>
      </p:sp>
      <p:sp>
        <p:nvSpPr>
          <p:cNvPr id="3" name="Slide Number Placeholder 2">
            <a:extLst>
              <a:ext uri="{FF2B5EF4-FFF2-40B4-BE49-F238E27FC236}">
                <a16:creationId xmlns:a16="http://schemas.microsoft.com/office/drawing/2014/main" id="{4790038E-A45A-8544-A13B-D6DA1E6CE169}"/>
              </a:ext>
            </a:extLst>
          </p:cNvPr>
          <p:cNvSpPr>
            <a:spLocks noGrp="1"/>
          </p:cNvSpPr>
          <p:nvPr>
            <p:ph type="sldNum" sz="quarter" idx="4"/>
          </p:nvPr>
        </p:nvSpPr>
        <p:spPr/>
        <p:txBody>
          <a:bodyPr/>
          <a:lstStyle/>
          <a:p>
            <a:fld id="{4DD1825F-52B6-45B9-9681-125E8F9CB835}" type="slidenum">
              <a:rPr lang="en-US" smtClean="0"/>
              <a:pPr/>
              <a:t>13</a:t>
            </a:fld>
            <a:endParaRPr lang="en-US" dirty="0"/>
          </a:p>
        </p:txBody>
      </p:sp>
      <p:sp>
        <p:nvSpPr>
          <p:cNvPr id="6" name="TextBox 5">
            <a:extLst>
              <a:ext uri="{FF2B5EF4-FFF2-40B4-BE49-F238E27FC236}">
                <a16:creationId xmlns:a16="http://schemas.microsoft.com/office/drawing/2014/main" id="{023ADCEF-6A16-7247-BE51-F9388C175111}"/>
              </a:ext>
            </a:extLst>
          </p:cNvPr>
          <p:cNvSpPr txBox="1"/>
          <p:nvPr/>
        </p:nvSpPr>
        <p:spPr>
          <a:xfrm>
            <a:off x="766482" y="1519518"/>
            <a:ext cx="10717306" cy="4524315"/>
          </a:xfrm>
          <a:prstGeom prst="rect">
            <a:avLst/>
          </a:prstGeom>
          <a:noFill/>
        </p:spPr>
        <p:txBody>
          <a:bodyPr wrap="square" rtlCol="0">
            <a:spAutoFit/>
          </a:bodyPr>
          <a:lstStyle/>
          <a:p>
            <a:r>
              <a:rPr lang="en-US" sz="3200" b="1" dirty="0"/>
              <a:t>With an increase in the target range at this meeting, the federal funds rate would be at or close to the lower end of the range of estimates of the longer-run neutral interest rate… </a:t>
            </a:r>
          </a:p>
          <a:p>
            <a:endParaRPr lang="en-US" sz="3200" b="1" dirty="0">
              <a:solidFill>
                <a:srgbClr val="0070C0"/>
              </a:solidFill>
            </a:endParaRPr>
          </a:p>
          <a:p>
            <a:r>
              <a:rPr lang="en-US" sz="3200" b="1" dirty="0">
                <a:solidFill>
                  <a:srgbClr val="0070C0"/>
                </a:solidFill>
              </a:rPr>
              <a:t>many participants expressed the view that, especially in an environment of muted inflation pressures, the Committee could afford to be patient about further policy firming.</a:t>
            </a:r>
          </a:p>
        </p:txBody>
      </p:sp>
      <p:sp>
        <p:nvSpPr>
          <p:cNvPr id="7" name="TextBox 6">
            <a:extLst>
              <a:ext uri="{FF2B5EF4-FFF2-40B4-BE49-F238E27FC236}">
                <a16:creationId xmlns:a16="http://schemas.microsoft.com/office/drawing/2014/main" id="{CA6D5EE5-905E-6B4A-9EA4-406C4B7B63D7}"/>
              </a:ext>
            </a:extLst>
          </p:cNvPr>
          <p:cNvSpPr txBox="1"/>
          <p:nvPr/>
        </p:nvSpPr>
        <p:spPr>
          <a:xfrm>
            <a:off x="389965" y="6705600"/>
            <a:ext cx="7718611" cy="276999"/>
          </a:xfrm>
          <a:prstGeom prst="rect">
            <a:avLst/>
          </a:prstGeom>
          <a:noFill/>
        </p:spPr>
        <p:txBody>
          <a:bodyPr wrap="square" rtlCol="0">
            <a:spAutoFit/>
          </a:bodyPr>
          <a:lstStyle/>
          <a:p>
            <a:r>
              <a:rPr lang="en-US" sz="1200" b="1" dirty="0"/>
              <a:t>Source: </a:t>
            </a:r>
            <a:r>
              <a:rPr lang="en-US" sz="1200" b="1" dirty="0">
                <a:hlinkClick r:id="rId2"/>
              </a:rPr>
              <a:t>https://www.federalreserve.gov/monetarypolicy/fomcminutes20181219.htm</a:t>
            </a:r>
            <a:r>
              <a:rPr lang="en-US" sz="1200" b="1" dirty="0"/>
              <a:t> </a:t>
            </a:r>
          </a:p>
        </p:txBody>
      </p:sp>
    </p:spTree>
    <p:extLst>
      <p:ext uri="{BB962C8B-B14F-4D97-AF65-F5344CB8AC3E}">
        <p14:creationId xmlns:p14="http://schemas.microsoft.com/office/powerpoint/2010/main" val="943837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B06F3-4D78-8546-B89F-639DF04FE3B3}"/>
              </a:ext>
            </a:extLst>
          </p:cNvPr>
          <p:cNvSpPr>
            <a:spLocks noGrp="1"/>
          </p:cNvSpPr>
          <p:nvPr>
            <p:ph type="sldNum" sz="quarter" idx="12"/>
          </p:nvPr>
        </p:nvSpPr>
        <p:spPr/>
        <p:txBody>
          <a:bodyPr/>
          <a:lstStyle/>
          <a:p>
            <a:fld id="{4DD1825F-52B6-45B9-9681-125E8F9CB835}" type="slidenum">
              <a:rPr lang="en-US" smtClean="0"/>
              <a:pPr/>
              <a:t>14</a:t>
            </a:fld>
            <a:endParaRPr lang="en-US" dirty="0"/>
          </a:p>
        </p:txBody>
      </p:sp>
      <p:sp>
        <p:nvSpPr>
          <p:cNvPr id="3" name="TextBox 2">
            <a:extLst>
              <a:ext uri="{FF2B5EF4-FFF2-40B4-BE49-F238E27FC236}">
                <a16:creationId xmlns:a16="http://schemas.microsoft.com/office/drawing/2014/main" id="{8D16C189-BF77-CE42-AA65-DDF339EE5B53}"/>
              </a:ext>
            </a:extLst>
          </p:cNvPr>
          <p:cNvSpPr txBox="1"/>
          <p:nvPr/>
        </p:nvSpPr>
        <p:spPr>
          <a:xfrm>
            <a:off x="828675" y="1171575"/>
            <a:ext cx="10001250" cy="1600438"/>
          </a:xfrm>
          <a:prstGeom prst="rect">
            <a:avLst/>
          </a:prstGeom>
          <a:noFill/>
        </p:spPr>
        <p:txBody>
          <a:bodyPr wrap="square" rtlCol="0">
            <a:spAutoFit/>
          </a:bodyPr>
          <a:lstStyle/>
          <a:p>
            <a:r>
              <a:rPr lang="en-US" sz="4000" b="1" dirty="0"/>
              <a:t>Fed has a ‘tin ear’ to market concern over balance sheet</a:t>
            </a:r>
          </a:p>
          <a:p>
            <a:endParaRPr lang="en-US" dirty="0"/>
          </a:p>
        </p:txBody>
      </p:sp>
      <p:pic>
        <p:nvPicPr>
          <p:cNvPr id="5" name="Picture 4">
            <a:extLst>
              <a:ext uri="{FF2B5EF4-FFF2-40B4-BE49-F238E27FC236}">
                <a16:creationId xmlns:a16="http://schemas.microsoft.com/office/drawing/2014/main" id="{9AD2D66A-6515-F040-9E03-D4AEF8E092B8}"/>
              </a:ext>
            </a:extLst>
          </p:cNvPr>
          <p:cNvPicPr>
            <a:picLocks noChangeAspect="1"/>
          </p:cNvPicPr>
          <p:nvPr/>
        </p:nvPicPr>
        <p:blipFill>
          <a:blip r:embed="rId2"/>
          <a:stretch>
            <a:fillRect/>
          </a:stretch>
        </p:blipFill>
        <p:spPr>
          <a:xfrm>
            <a:off x="5157788" y="2772013"/>
            <a:ext cx="4076700" cy="1993900"/>
          </a:xfrm>
          <a:prstGeom prst="rect">
            <a:avLst/>
          </a:prstGeom>
        </p:spPr>
      </p:pic>
      <p:sp>
        <p:nvSpPr>
          <p:cNvPr id="6" name="TextBox 5">
            <a:extLst>
              <a:ext uri="{FF2B5EF4-FFF2-40B4-BE49-F238E27FC236}">
                <a16:creationId xmlns:a16="http://schemas.microsoft.com/office/drawing/2014/main" id="{AF00ABE8-DBC0-CF4C-9370-2CA5B04E571A}"/>
              </a:ext>
            </a:extLst>
          </p:cNvPr>
          <p:cNvSpPr txBox="1"/>
          <p:nvPr/>
        </p:nvSpPr>
        <p:spPr>
          <a:xfrm>
            <a:off x="6400800" y="4543425"/>
            <a:ext cx="4214813" cy="954107"/>
          </a:xfrm>
          <a:prstGeom prst="rect">
            <a:avLst/>
          </a:prstGeom>
          <a:noFill/>
        </p:spPr>
        <p:txBody>
          <a:bodyPr wrap="square" rtlCol="0">
            <a:spAutoFit/>
          </a:bodyPr>
          <a:lstStyle/>
          <a:p>
            <a:r>
              <a:rPr lang="en-US" sz="2800" b="1" dirty="0">
                <a:solidFill>
                  <a:schemeClr val="bg1">
                    <a:lumMod val="50000"/>
                  </a:schemeClr>
                </a:solidFill>
              </a:rPr>
              <a:t>Published: Dec 20, 2018 4:14 p.m. ET</a:t>
            </a:r>
          </a:p>
        </p:txBody>
      </p:sp>
    </p:spTree>
    <p:extLst>
      <p:ext uri="{BB962C8B-B14F-4D97-AF65-F5344CB8AC3E}">
        <p14:creationId xmlns:p14="http://schemas.microsoft.com/office/powerpoint/2010/main" val="181472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C2C7F5-C88D-284B-BDA3-AEA1371435AB}"/>
              </a:ext>
            </a:extLst>
          </p:cNvPr>
          <p:cNvSpPr>
            <a:spLocks noGrp="1"/>
          </p:cNvSpPr>
          <p:nvPr>
            <p:ph type="sldNum" sz="quarter" idx="12"/>
          </p:nvPr>
        </p:nvSpPr>
        <p:spPr/>
        <p:txBody>
          <a:bodyPr/>
          <a:lstStyle/>
          <a:p>
            <a:fld id="{4DD1825F-52B6-45B9-9681-125E8F9CB835}" type="slidenum">
              <a:rPr lang="en-US" smtClean="0"/>
              <a:pPr/>
              <a:t>15</a:t>
            </a:fld>
            <a:endParaRPr lang="en-US" dirty="0"/>
          </a:p>
        </p:txBody>
      </p:sp>
      <p:pic>
        <p:nvPicPr>
          <p:cNvPr id="3" name="Picture 2">
            <a:extLst>
              <a:ext uri="{FF2B5EF4-FFF2-40B4-BE49-F238E27FC236}">
                <a16:creationId xmlns:a16="http://schemas.microsoft.com/office/drawing/2014/main" id="{2F8DFEE2-E16A-9240-BBAF-C3133DCC7556}"/>
              </a:ext>
            </a:extLst>
          </p:cNvPr>
          <p:cNvPicPr>
            <a:picLocks noChangeAspect="1"/>
          </p:cNvPicPr>
          <p:nvPr/>
        </p:nvPicPr>
        <p:blipFill>
          <a:blip r:embed="rId2"/>
          <a:stretch>
            <a:fillRect/>
          </a:stretch>
        </p:blipFill>
        <p:spPr>
          <a:xfrm>
            <a:off x="85729" y="237376"/>
            <a:ext cx="5086346" cy="4048873"/>
          </a:xfrm>
          <a:prstGeom prst="rect">
            <a:avLst/>
          </a:prstGeom>
        </p:spPr>
      </p:pic>
      <p:sp>
        <p:nvSpPr>
          <p:cNvPr id="4" name="TextBox 3">
            <a:extLst>
              <a:ext uri="{FF2B5EF4-FFF2-40B4-BE49-F238E27FC236}">
                <a16:creationId xmlns:a16="http://schemas.microsoft.com/office/drawing/2014/main" id="{0CB51AF2-3FEB-4649-B48B-960A77B66CBC}"/>
              </a:ext>
            </a:extLst>
          </p:cNvPr>
          <p:cNvSpPr txBox="1"/>
          <p:nvPr/>
        </p:nvSpPr>
        <p:spPr>
          <a:xfrm>
            <a:off x="5507832" y="888743"/>
            <a:ext cx="5962645" cy="3046988"/>
          </a:xfrm>
          <a:prstGeom prst="rect">
            <a:avLst/>
          </a:prstGeom>
          <a:noFill/>
        </p:spPr>
        <p:txBody>
          <a:bodyPr wrap="square" rtlCol="0">
            <a:spAutoFit/>
          </a:bodyPr>
          <a:lstStyle/>
          <a:p>
            <a:pPr lvl="0"/>
            <a:r>
              <a:rPr lang="en-US" sz="3200" b="1" dirty="0"/>
              <a:t>“[Powell] </a:t>
            </a:r>
            <a:r>
              <a:rPr lang="en-US" sz="3200" i="1" dirty="0"/>
              <a:t>has the wrong approach; he thinks </a:t>
            </a:r>
            <a:r>
              <a:rPr lang="en-US" sz="3200" b="1" i="1" dirty="0"/>
              <a:t>balance sheet reduction on autopilot is something separate from monetary policy</a:t>
            </a:r>
            <a:r>
              <a:rPr lang="en-US" sz="3200" i="1" dirty="0"/>
              <a:t>; it is a </a:t>
            </a:r>
            <a:r>
              <a:rPr lang="en-US" sz="3200" b="1" i="1" dirty="0"/>
              <a:t>form of tightening”*</a:t>
            </a:r>
            <a:r>
              <a:rPr lang="en-US" sz="3200" i="1" dirty="0"/>
              <a:t> </a:t>
            </a:r>
            <a:endParaRPr kumimoji="0" lang="en-US" sz="3200" b="1" i="0" u="none" strike="noStrike" kern="1200" cap="none" spc="0" normalizeH="0" baseline="0" noProof="0" dirty="0">
              <a:ln>
                <a:noFill/>
              </a:ln>
              <a:solidFill>
                <a:schemeClr val="accent5"/>
              </a:solidFill>
              <a:effectLst/>
              <a:uLnTx/>
              <a:uFillTx/>
            </a:endParaRPr>
          </a:p>
        </p:txBody>
      </p:sp>
      <p:sp>
        <p:nvSpPr>
          <p:cNvPr id="6" name="TextBox 5">
            <a:extLst>
              <a:ext uri="{FF2B5EF4-FFF2-40B4-BE49-F238E27FC236}">
                <a16:creationId xmlns:a16="http://schemas.microsoft.com/office/drawing/2014/main" id="{42209CA2-1907-DD4C-98D6-6FD8188F6213}"/>
              </a:ext>
            </a:extLst>
          </p:cNvPr>
          <p:cNvSpPr txBox="1"/>
          <p:nvPr/>
        </p:nvSpPr>
        <p:spPr>
          <a:xfrm>
            <a:off x="85729" y="5779352"/>
            <a:ext cx="11572874" cy="923330"/>
          </a:xfrm>
          <a:prstGeom prst="rect">
            <a:avLst/>
          </a:prstGeom>
          <a:noFill/>
        </p:spPr>
        <p:txBody>
          <a:bodyPr wrap="square" rtlCol="0">
            <a:spAutoFit/>
          </a:bodyPr>
          <a:lstStyle/>
          <a:p>
            <a:r>
              <a:rPr lang="en-US" dirty="0"/>
              <a:t>* From appearance on CNBC’s </a:t>
            </a:r>
            <a:r>
              <a:rPr lang="en-US" i="1" dirty="0"/>
              <a:t>Closing Bell</a:t>
            </a:r>
            <a:r>
              <a:rPr lang="en-US" dirty="0"/>
              <a:t> program, December 27, 2018, as reported in Macro Viewpoints on December 30, 2018: </a:t>
            </a:r>
            <a:r>
              <a:rPr lang="en-US" dirty="0">
                <a:hlinkClick r:id="rId3"/>
              </a:rPr>
              <a:t>http://cinemarasik.com/2018/12/interesting-tacs-of-the-week-december-22-december-28-2018/</a:t>
            </a:r>
            <a:r>
              <a:rPr lang="en-US" dirty="0"/>
              <a:t> </a:t>
            </a:r>
            <a:r>
              <a:rPr lang="en-US" i="1" dirty="0"/>
              <a:t> </a:t>
            </a:r>
            <a:endParaRPr lang="en-US" dirty="0"/>
          </a:p>
        </p:txBody>
      </p:sp>
    </p:spTree>
    <p:extLst>
      <p:ext uri="{BB962C8B-B14F-4D97-AF65-F5344CB8AC3E}">
        <p14:creationId xmlns:p14="http://schemas.microsoft.com/office/powerpoint/2010/main" val="9620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what balance sheet policy looks like.</a:t>
            </a:r>
          </a:p>
        </p:txBody>
      </p:sp>
      <p:sp>
        <p:nvSpPr>
          <p:cNvPr id="3" name="Slide Number Placeholder 2"/>
          <p:cNvSpPr>
            <a:spLocks noGrp="1"/>
          </p:cNvSpPr>
          <p:nvPr>
            <p:ph type="sldNum" sz="quarter" idx="4"/>
          </p:nvPr>
        </p:nvSpPr>
        <p:spPr/>
        <p:txBody>
          <a:bodyPr/>
          <a:lstStyle/>
          <a:p>
            <a:fld id="{4DD1825F-52B6-45B9-9681-125E8F9CB835}" type="slidenum">
              <a:rPr lang="en-US" smtClean="0"/>
              <a:pPr/>
              <a:t>16</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4139390622"/>
              </p:ext>
            </p:extLst>
          </p:nvPr>
        </p:nvGraphicFramePr>
        <p:xfrm>
          <a:off x="1820487" y="1175558"/>
          <a:ext cx="8354291" cy="53450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7641" y="6705599"/>
            <a:ext cx="3699164" cy="276999"/>
          </a:xfrm>
          <a:prstGeom prst="rect">
            <a:avLst/>
          </a:prstGeom>
          <a:noFill/>
        </p:spPr>
        <p:txBody>
          <a:bodyPr wrap="square" rtlCol="0">
            <a:spAutoFit/>
          </a:bodyPr>
          <a:lstStyle/>
          <a:p>
            <a:r>
              <a:rPr lang="en-US" sz="1200" b="1" dirty="0"/>
              <a:t>Source: Federal Reserve Board; </a:t>
            </a:r>
            <a:r>
              <a:rPr lang="en-US" sz="1200" b="1" dirty="0" err="1"/>
              <a:t>Haver</a:t>
            </a:r>
            <a:r>
              <a:rPr lang="en-US" sz="1200" b="1" dirty="0"/>
              <a:t> Analytics</a:t>
            </a:r>
          </a:p>
        </p:txBody>
      </p:sp>
      <p:sp>
        <p:nvSpPr>
          <p:cNvPr id="6" name="TextBox 5"/>
          <p:cNvSpPr txBox="1"/>
          <p:nvPr/>
        </p:nvSpPr>
        <p:spPr>
          <a:xfrm>
            <a:off x="7739148" y="6643300"/>
            <a:ext cx="2435629" cy="276999"/>
          </a:xfrm>
          <a:prstGeom prst="rect">
            <a:avLst/>
          </a:prstGeom>
          <a:noFill/>
        </p:spPr>
        <p:txBody>
          <a:bodyPr wrap="square" rtlCol="0">
            <a:spAutoFit/>
          </a:bodyPr>
          <a:lstStyle/>
          <a:p>
            <a:r>
              <a:rPr lang="en-US" sz="1200" b="1" dirty="0"/>
              <a:t>data through December 2018</a:t>
            </a:r>
          </a:p>
        </p:txBody>
      </p:sp>
      <p:sp>
        <p:nvSpPr>
          <p:cNvPr id="7" name="TextBox 6">
            <a:extLst>
              <a:ext uri="{FF2B5EF4-FFF2-40B4-BE49-F238E27FC236}">
                <a16:creationId xmlns:a16="http://schemas.microsoft.com/office/drawing/2014/main" id="{E91037EF-AE33-BC4E-A346-7F6ECB50D63F}"/>
              </a:ext>
            </a:extLst>
          </p:cNvPr>
          <p:cNvSpPr txBox="1"/>
          <p:nvPr/>
        </p:nvSpPr>
        <p:spPr>
          <a:xfrm>
            <a:off x="10174777" y="1317812"/>
            <a:ext cx="1830956" cy="1200329"/>
          </a:xfrm>
          <a:prstGeom prst="rect">
            <a:avLst/>
          </a:prstGeom>
          <a:noFill/>
        </p:spPr>
        <p:txBody>
          <a:bodyPr wrap="square" rtlCol="0">
            <a:spAutoFit/>
          </a:bodyPr>
          <a:lstStyle/>
          <a:p>
            <a:r>
              <a:rPr lang="en-US" b="1" dirty="0"/>
              <a:t>Balance sheet normalization process begins</a:t>
            </a:r>
          </a:p>
        </p:txBody>
      </p:sp>
      <p:cxnSp>
        <p:nvCxnSpPr>
          <p:cNvPr id="9" name="Straight Arrow Connector 8">
            <a:extLst>
              <a:ext uri="{FF2B5EF4-FFF2-40B4-BE49-F238E27FC236}">
                <a16:creationId xmlns:a16="http://schemas.microsoft.com/office/drawing/2014/main" id="{EE6CCE01-8593-F743-BCF4-362FD04FBB59}"/>
              </a:ext>
            </a:extLst>
          </p:cNvPr>
          <p:cNvCxnSpPr/>
          <p:nvPr/>
        </p:nvCxnSpPr>
        <p:spPr bwMode="auto">
          <a:xfrm flipH="1">
            <a:off x="9570104" y="1990165"/>
            <a:ext cx="461402" cy="3182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0186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66D9-2409-6A46-A33C-2C4AC88FE56C}"/>
              </a:ext>
            </a:extLst>
          </p:cNvPr>
          <p:cNvSpPr>
            <a:spLocks noGrp="1"/>
          </p:cNvSpPr>
          <p:nvPr>
            <p:ph type="title"/>
          </p:nvPr>
        </p:nvSpPr>
        <p:spPr/>
        <p:txBody>
          <a:bodyPr/>
          <a:lstStyle/>
          <a:p>
            <a:r>
              <a:rPr lang="en-US" dirty="0"/>
              <a:t>Balance sheet policy logic -- the word from the (my) boss.</a:t>
            </a:r>
          </a:p>
        </p:txBody>
      </p:sp>
      <p:sp>
        <p:nvSpPr>
          <p:cNvPr id="3" name="Slide Number Placeholder 2">
            <a:extLst>
              <a:ext uri="{FF2B5EF4-FFF2-40B4-BE49-F238E27FC236}">
                <a16:creationId xmlns:a16="http://schemas.microsoft.com/office/drawing/2014/main" id="{0AF076D2-B3FA-4A4B-ADF1-F15E74DBE9DF}"/>
              </a:ext>
            </a:extLst>
          </p:cNvPr>
          <p:cNvSpPr>
            <a:spLocks noGrp="1"/>
          </p:cNvSpPr>
          <p:nvPr>
            <p:ph type="sldNum" sz="quarter" idx="4"/>
          </p:nvPr>
        </p:nvSpPr>
        <p:spPr/>
        <p:txBody>
          <a:bodyPr/>
          <a:lstStyle/>
          <a:p>
            <a:fld id="{4DD1825F-52B6-45B9-9681-125E8F9CB835}" type="slidenum">
              <a:rPr lang="en-US" smtClean="0"/>
              <a:pPr/>
              <a:t>17</a:t>
            </a:fld>
            <a:endParaRPr lang="en-US" dirty="0"/>
          </a:p>
        </p:txBody>
      </p:sp>
      <p:pic>
        <p:nvPicPr>
          <p:cNvPr id="4" name="Picture 3">
            <a:extLst>
              <a:ext uri="{FF2B5EF4-FFF2-40B4-BE49-F238E27FC236}">
                <a16:creationId xmlns:a16="http://schemas.microsoft.com/office/drawing/2014/main" id="{A117643A-3A32-D042-8833-81AA2B6FF82C}"/>
              </a:ext>
            </a:extLst>
          </p:cNvPr>
          <p:cNvPicPr>
            <a:picLocks noChangeAspect="1"/>
          </p:cNvPicPr>
          <p:nvPr/>
        </p:nvPicPr>
        <p:blipFill>
          <a:blip r:embed="rId2"/>
          <a:stretch>
            <a:fillRect/>
          </a:stretch>
        </p:blipFill>
        <p:spPr>
          <a:xfrm>
            <a:off x="380999" y="1440656"/>
            <a:ext cx="3519488" cy="3643312"/>
          </a:xfrm>
          <a:prstGeom prst="rect">
            <a:avLst/>
          </a:prstGeom>
        </p:spPr>
      </p:pic>
      <p:sp>
        <p:nvSpPr>
          <p:cNvPr id="5" name="TextBox 4">
            <a:extLst>
              <a:ext uri="{FF2B5EF4-FFF2-40B4-BE49-F238E27FC236}">
                <a16:creationId xmlns:a16="http://schemas.microsoft.com/office/drawing/2014/main" id="{73D83D44-033F-0B4A-A4EA-3F2CDFB7BA11}"/>
              </a:ext>
            </a:extLst>
          </p:cNvPr>
          <p:cNvSpPr txBox="1"/>
          <p:nvPr/>
        </p:nvSpPr>
        <p:spPr>
          <a:xfrm>
            <a:off x="4672012" y="1295399"/>
            <a:ext cx="6729412" cy="1384995"/>
          </a:xfrm>
          <a:prstGeom prst="rect">
            <a:avLst/>
          </a:prstGeom>
          <a:noFill/>
        </p:spPr>
        <p:txBody>
          <a:bodyPr wrap="square" rtlCol="0">
            <a:spAutoFit/>
          </a:bodyPr>
          <a:lstStyle/>
          <a:p>
            <a:r>
              <a:rPr kumimoji="0" lang="en-US" sz="2600" b="1" i="0" u="none" strike="noStrike" kern="1200" cap="none" spc="0" normalizeH="0" baseline="0" noProof="0" dirty="0">
                <a:ln>
                  <a:noFill/>
                </a:ln>
                <a:effectLst/>
                <a:uLnTx/>
                <a:uFillTx/>
                <a:latin typeface="Arial"/>
                <a:ea typeface="+mn-ea"/>
                <a:cs typeface="+mn-cs"/>
              </a:rPr>
              <a:t>“</a:t>
            </a:r>
            <a:r>
              <a:rPr lang="en-US" sz="2800" b="1" dirty="0"/>
              <a:t>The balance sheet normalization strategy was formulated under two guiding principles.</a:t>
            </a:r>
          </a:p>
        </p:txBody>
      </p:sp>
      <p:sp>
        <p:nvSpPr>
          <p:cNvPr id="9" name="TextBox 8">
            <a:extLst>
              <a:ext uri="{FF2B5EF4-FFF2-40B4-BE49-F238E27FC236}">
                <a16:creationId xmlns:a16="http://schemas.microsoft.com/office/drawing/2014/main" id="{353C21C3-E305-6449-82BF-7C43575B3D68}"/>
              </a:ext>
            </a:extLst>
          </p:cNvPr>
          <p:cNvSpPr txBox="1"/>
          <p:nvPr/>
        </p:nvSpPr>
        <p:spPr>
          <a:xfrm>
            <a:off x="56143" y="6413212"/>
            <a:ext cx="11802532" cy="584775"/>
          </a:xfrm>
          <a:prstGeom prst="rect">
            <a:avLst/>
          </a:prstGeom>
          <a:noFill/>
        </p:spPr>
        <p:txBody>
          <a:bodyPr wrap="square" rtlCol="0">
            <a:spAutoFit/>
          </a:bodyPr>
          <a:lstStyle/>
          <a:p>
            <a:r>
              <a:rPr lang="en-US" sz="1600" b="1" dirty="0"/>
              <a:t>Source: “’Considerations on the Path from Extraordinary to Neutral,” November 15, 2018.</a:t>
            </a:r>
          </a:p>
          <a:p>
            <a:r>
              <a:rPr lang="en-US" sz="1600" b="1" dirty="0"/>
              <a:t> </a:t>
            </a:r>
            <a:r>
              <a:rPr lang="en-US" sz="1600" b="1" dirty="0">
                <a:hlinkClick r:id="rId3"/>
              </a:rPr>
              <a:t>https://www.frbatlanta.org/news/speeches/2018/11/15-bostic-considerations-on-the-path-from-extraordinary-to-neutral</a:t>
            </a:r>
            <a:r>
              <a:rPr lang="en-US" sz="1600" b="1" dirty="0"/>
              <a:t> </a:t>
            </a:r>
            <a:endParaRPr lang="en-US" dirty="0"/>
          </a:p>
        </p:txBody>
      </p:sp>
    </p:spTree>
    <p:extLst>
      <p:ext uri="{BB962C8B-B14F-4D97-AF65-F5344CB8AC3E}">
        <p14:creationId xmlns:p14="http://schemas.microsoft.com/office/powerpoint/2010/main" val="196788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66D9-2409-6A46-A33C-2C4AC88FE56C}"/>
              </a:ext>
            </a:extLst>
          </p:cNvPr>
          <p:cNvSpPr>
            <a:spLocks noGrp="1"/>
          </p:cNvSpPr>
          <p:nvPr>
            <p:ph type="title"/>
          </p:nvPr>
        </p:nvSpPr>
        <p:spPr/>
        <p:txBody>
          <a:bodyPr/>
          <a:lstStyle/>
          <a:p>
            <a:r>
              <a:rPr lang="en-US" dirty="0"/>
              <a:t>Balance sheet policy logic -- the word from the (my) boss.</a:t>
            </a:r>
          </a:p>
        </p:txBody>
      </p:sp>
      <p:sp>
        <p:nvSpPr>
          <p:cNvPr id="3" name="Slide Number Placeholder 2">
            <a:extLst>
              <a:ext uri="{FF2B5EF4-FFF2-40B4-BE49-F238E27FC236}">
                <a16:creationId xmlns:a16="http://schemas.microsoft.com/office/drawing/2014/main" id="{0AF076D2-B3FA-4A4B-ADF1-F15E74DBE9DF}"/>
              </a:ext>
            </a:extLst>
          </p:cNvPr>
          <p:cNvSpPr>
            <a:spLocks noGrp="1"/>
          </p:cNvSpPr>
          <p:nvPr>
            <p:ph type="sldNum" sz="quarter" idx="4"/>
          </p:nvPr>
        </p:nvSpPr>
        <p:spPr/>
        <p:txBody>
          <a:bodyPr/>
          <a:lstStyle/>
          <a:p>
            <a:fld id="{4DD1825F-52B6-45B9-9681-125E8F9CB835}" type="slidenum">
              <a:rPr lang="en-US" smtClean="0"/>
              <a:pPr/>
              <a:t>18</a:t>
            </a:fld>
            <a:endParaRPr lang="en-US" dirty="0"/>
          </a:p>
        </p:txBody>
      </p:sp>
      <p:pic>
        <p:nvPicPr>
          <p:cNvPr id="4" name="Picture 3">
            <a:extLst>
              <a:ext uri="{FF2B5EF4-FFF2-40B4-BE49-F238E27FC236}">
                <a16:creationId xmlns:a16="http://schemas.microsoft.com/office/drawing/2014/main" id="{A117643A-3A32-D042-8833-81AA2B6FF82C}"/>
              </a:ext>
            </a:extLst>
          </p:cNvPr>
          <p:cNvPicPr>
            <a:picLocks noChangeAspect="1"/>
          </p:cNvPicPr>
          <p:nvPr/>
        </p:nvPicPr>
        <p:blipFill>
          <a:blip r:embed="rId2"/>
          <a:stretch>
            <a:fillRect/>
          </a:stretch>
        </p:blipFill>
        <p:spPr>
          <a:xfrm>
            <a:off x="380999" y="1440656"/>
            <a:ext cx="3519488" cy="3643312"/>
          </a:xfrm>
          <a:prstGeom prst="rect">
            <a:avLst/>
          </a:prstGeom>
        </p:spPr>
      </p:pic>
      <p:sp>
        <p:nvSpPr>
          <p:cNvPr id="5" name="TextBox 4">
            <a:extLst>
              <a:ext uri="{FF2B5EF4-FFF2-40B4-BE49-F238E27FC236}">
                <a16:creationId xmlns:a16="http://schemas.microsoft.com/office/drawing/2014/main" id="{73D83D44-033F-0B4A-A4EA-3F2CDFB7BA11}"/>
              </a:ext>
            </a:extLst>
          </p:cNvPr>
          <p:cNvSpPr txBox="1"/>
          <p:nvPr/>
        </p:nvSpPr>
        <p:spPr>
          <a:xfrm>
            <a:off x="4672012" y="1295399"/>
            <a:ext cx="6729412" cy="1384995"/>
          </a:xfrm>
          <a:prstGeom prst="rect">
            <a:avLst/>
          </a:prstGeom>
          <a:noFill/>
        </p:spPr>
        <p:txBody>
          <a:bodyPr wrap="square" rtlCol="0">
            <a:spAutoFit/>
          </a:bodyPr>
          <a:lstStyle/>
          <a:p>
            <a:r>
              <a:rPr kumimoji="0" lang="en-US" sz="2600" b="1" i="0" u="none" strike="noStrike" kern="1200" cap="none" spc="0" normalizeH="0" baseline="0" noProof="0" dirty="0">
                <a:ln>
                  <a:noFill/>
                </a:ln>
                <a:effectLst/>
                <a:uLnTx/>
                <a:uFillTx/>
                <a:latin typeface="Arial"/>
                <a:ea typeface="+mn-ea"/>
                <a:cs typeface="+mn-cs"/>
              </a:rPr>
              <a:t>“</a:t>
            </a:r>
            <a:r>
              <a:rPr lang="en-US" sz="2800" b="1" dirty="0"/>
              <a:t>The balance sheet normalization strategy was formulated under two guiding principles.</a:t>
            </a:r>
          </a:p>
        </p:txBody>
      </p:sp>
      <p:sp>
        <p:nvSpPr>
          <p:cNvPr id="8" name="TextBox 7">
            <a:extLst>
              <a:ext uri="{FF2B5EF4-FFF2-40B4-BE49-F238E27FC236}">
                <a16:creationId xmlns:a16="http://schemas.microsoft.com/office/drawing/2014/main" id="{3A84B645-D7DF-4E46-BB2F-507290363040}"/>
              </a:ext>
            </a:extLst>
          </p:cNvPr>
          <p:cNvSpPr txBox="1"/>
          <p:nvPr/>
        </p:nvSpPr>
        <p:spPr>
          <a:xfrm>
            <a:off x="5451475" y="2936674"/>
            <a:ext cx="6729412" cy="1384995"/>
          </a:xfrm>
          <a:prstGeom prst="rect">
            <a:avLst/>
          </a:prstGeom>
          <a:noFill/>
        </p:spPr>
        <p:txBody>
          <a:bodyPr wrap="square" rtlCol="0">
            <a:spAutoFit/>
          </a:bodyPr>
          <a:lstStyle/>
          <a:p>
            <a:r>
              <a:rPr lang="en-US" sz="2800" b="1" dirty="0">
                <a:solidFill>
                  <a:srgbClr val="0070C0"/>
                </a:solidFill>
              </a:rPr>
              <a:t>The first was to implement the wind-down in a manner that would not disrupt financial markets</a:t>
            </a:r>
          </a:p>
        </p:txBody>
      </p:sp>
      <p:sp>
        <p:nvSpPr>
          <p:cNvPr id="10" name="TextBox 9">
            <a:extLst>
              <a:ext uri="{FF2B5EF4-FFF2-40B4-BE49-F238E27FC236}">
                <a16:creationId xmlns:a16="http://schemas.microsoft.com/office/drawing/2014/main" id="{98C1B9B0-5FE5-5041-A443-3825AD7B4B21}"/>
              </a:ext>
            </a:extLst>
          </p:cNvPr>
          <p:cNvSpPr txBox="1"/>
          <p:nvPr/>
        </p:nvSpPr>
        <p:spPr>
          <a:xfrm>
            <a:off x="56143" y="6413212"/>
            <a:ext cx="11802532" cy="584775"/>
          </a:xfrm>
          <a:prstGeom prst="rect">
            <a:avLst/>
          </a:prstGeom>
          <a:noFill/>
        </p:spPr>
        <p:txBody>
          <a:bodyPr wrap="square" rtlCol="0">
            <a:spAutoFit/>
          </a:bodyPr>
          <a:lstStyle/>
          <a:p>
            <a:r>
              <a:rPr lang="en-US" sz="1600" b="1" dirty="0"/>
              <a:t>Source: “’Considerations on the Path from Extraordinary to Neutral,” November 15, 2018.</a:t>
            </a:r>
          </a:p>
          <a:p>
            <a:r>
              <a:rPr lang="en-US" sz="1600" b="1" dirty="0"/>
              <a:t> </a:t>
            </a:r>
            <a:r>
              <a:rPr lang="en-US" sz="1600" b="1" dirty="0">
                <a:hlinkClick r:id="rId3"/>
              </a:rPr>
              <a:t>https://www.frbatlanta.org/news/speeches/2018/11/15-bostic-considerations-on-the-path-from-extraordinary-to-neutral</a:t>
            </a:r>
            <a:r>
              <a:rPr lang="en-US" sz="1600" b="1" dirty="0"/>
              <a:t> </a:t>
            </a:r>
            <a:endParaRPr lang="en-US" dirty="0"/>
          </a:p>
        </p:txBody>
      </p:sp>
    </p:spTree>
    <p:extLst>
      <p:ext uri="{BB962C8B-B14F-4D97-AF65-F5344CB8AC3E}">
        <p14:creationId xmlns:p14="http://schemas.microsoft.com/office/powerpoint/2010/main" val="875436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66D9-2409-6A46-A33C-2C4AC88FE56C}"/>
              </a:ext>
            </a:extLst>
          </p:cNvPr>
          <p:cNvSpPr>
            <a:spLocks noGrp="1"/>
          </p:cNvSpPr>
          <p:nvPr>
            <p:ph type="title"/>
          </p:nvPr>
        </p:nvSpPr>
        <p:spPr/>
        <p:txBody>
          <a:bodyPr/>
          <a:lstStyle/>
          <a:p>
            <a:r>
              <a:rPr lang="en-US" dirty="0"/>
              <a:t>Balance sheet policy logic -- the word from the (my) boss.</a:t>
            </a:r>
          </a:p>
        </p:txBody>
      </p:sp>
      <p:sp>
        <p:nvSpPr>
          <p:cNvPr id="3" name="Slide Number Placeholder 2">
            <a:extLst>
              <a:ext uri="{FF2B5EF4-FFF2-40B4-BE49-F238E27FC236}">
                <a16:creationId xmlns:a16="http://schemas.microsoft.com/office/drawing/2014/main" id="{0AF076D2-B3FA-4A4B-ADF1-F15E74DBE9DF}"/>
              </a:ext>
            </a:extLst>
          </p:cNvPr>
          <p:cNvSpPr>
            <a:spLocks noGrp="1"/>
          </p:cNvSpPr>
          <p:nvPr>
            <p:ph type="sldNum" sz="quarter" idx="4"/>
          </p:nvPr>
        </p:nvSpPr>
        <p:spPr/>
        <p:txBody>
          <a:bodyPr/>
          <a:lstStyle/>
          <a:p>
            <a:fld id="{4DD1825F-52B6-45B9-9681-125E8F9CB835}" type="slidenum">
              <a:rPr lang="en-US" smtClean="0"/>
              <a:pPr/>
              <a:t>19</a:t>
            </a:fld>
            <a:endParaRPr lang="en-US" dirty="0"/>
          </a:p>
        </p:txBody>
      </p:sp>
      <p:pic>
        <p:nvPicPr>
          <p:cNvPr id="4" name="Picture 3">
            <a:extLst>
              <a:ext uri="{FF2B5EF4-FFF2-40B4-BE49-F238E27FC236}">
                <a16:creationId xmlns:a16="http://schemas.microsoft.com/office/drawing/2014/main" id="{A117643A-3A32-D042-8833-81AA2B6FF82C}"/>
              </a:ext>
            </a:extLst>
          </p:cNvPr>
          <p:cNvPicPr>
            <a:picLocks noChangeAspect="1"/>
          </p:cNvPicPr>
          <p:nvPr/>
        </p:nvPicPr>
        <p:blipFill>
          <a:blip r:embed="rId2"/>
          <a:stretch>
            <a:fillRect/>
          </a:stretch>
        </p:blipFill>
        <p:spPr>
          <a:xfrm>
            <a:off x="380999" y="1440656"/>
            <a:ext cx="3519488" cy="3643312"/>
          </a:xfrm>
          <a:prstGeom prst="rect">
            <a:avLst/>
          </a:prstGeom>
        </p:spPr>
      </p:pic>
      <p:sp>
        <p:nvSpPr>
          <p:cNvPr id="5" name="TextBox 4">
            <a:extLst>
              <a:ext uri="{FF2B5EF4-FFF2-40B4-BE49-F238E27FC236}">
                <a16:creationId xmlns:a16="http://schemas.microsoft.com/office/drawing/2014/main" id="{73D83D44-033F-0B4A-A4EA-3F2CDFB7BA11}"/>
              </a:ext>
            </a:extLst>
          </p:cNvPr>
          <p:cNvSpPr txBox="1"/>
          <p:nvPr/>
        </p:nvSpPr>
        <p:spPr>
          <a:xfrm>
            <a:off x="4672012" y="1295399"/>
            <a:ext cx="6729412" cy="1384995"/>
          </a:xfrm>
          <a:prstGeom prst="rect">
            <a:avLst/>
          </a:prstGeom>
          <a:noFill/>
        </p:spPr>
        <p:txBody>
          <a:bodyPr wrap="square" rtlCol="0">
            <a:spAutoFit/>
          </a:bodyPr>
          <a:lstStyle/>
          <a:p>
            <a:r>
              <a:rPr kumimoji="0" lang="en-US" sz="2600" b="1" i="0" u="none" strike="noStrike" kern="1200" cap="none" spc="0" normalizeH="0" baseline="0" noProof="0" dirty="0">
                <a:ln>
                  <a:noFill/>
                </a:ln>
                <a:effectLst/>
                <a:uLnTx/>
                <a:uFillTx/>
                <a:latin typeface="Arial"/>
                <a:ea typeface="+mn-ea"/>
                <a:cs typeface="+mn-cs"/>
              </a:rPr>
              <a:t>“</a:t>
            </a:r>
            <a:r>
              <a:rPr lang="en-US" sz="2800" b="1" dirty="0"/>
              <a:t>The balance sheet normalization strategy was formulated under two guiding principles.</a:t>
            </a:r>
          </a:p>
        </p:txBody>
      </p:sp>
      <p:sp>
        <p:nvSpPr>
          <p:cNvPr id="8" name="TextBox 7">
            <a:extLst>
              <a:ext uri="{FF2B5EF4-FFF2-40B4-BE49-F238E27FC236}">
                <a16:creationId xmlns:a16="http://schemas.microsoft.com/office/drawing/2014/main" id="{3A84B645-D7DF-4E46-BB2F-507290363040}"/>
              </a:ext>
            </a:extLst>
          </p:cNvPr>
          <p:cNvSpPr txBox="1"/>
          <p:nvPr/>
        </p:nvSpPr>
        <p:spPr>
          <a:xfrm>
            <a:off x="5451475" y="2936674"/>
            <a:ext cx="6729412" cy="1384995"/>
          </a:xfrm>
          <a:prstGeom prst="rect">
            <a:avLst/>
          </a:prstGeom>
          <a:noFill/>
        </p:spPr>
        <p:txBody>
          <a:bodyPr wrap="square" rtlCol="0">
            <a:spAutoFit/>
          </a:bodyPr>
          <a:lstStyle/>
          <a:p>
            <a:r>
              <a:rPr lang="en-US" sz="2800" b="1" dirty="0">
                <a:solidFill>
                  <a:srgbClr val="0070C0"/>
                </a:solidFill>
              </a:rPr>
              <a:t>The first was to implement the wind-down in a manner that would not disrupt financial markets</a:t>
            </a:r>
          </a:p>
        </p:txBody>
      </p:sp>
      <p:sp>
        <p:nvSpPr>
          <p:cNvPr id="9" name="TextBox 8">
            <a:extLst>
              <a:ext uri="{FF2B5EF4-FFF2-40B4-BE49-F238E27FC236}">
                <a16:creationId xmlns:a16="http://schemas.microsoft.com/office/drawing/2014/main" id="{3690F3A1-70E3-4644-AFC6-2D4A006DF138}"/>
              </a:ext>
            </a:extLst>
          </p:cNvPr>
          <p:cNvSpPr txBox="1"/>
          <p:nvPr/>
        </p:nvSpPr>
        <p:spPr>
          <a:xfrm>
            <a:off x="5451475" y="4577949"/>
            <a:ext cx="6729412" cy="1384995"/>
          </a:xfrm>
          <a:prstGeom prst="rect">
            <a:avLst/>
          </a:prstGeom>
          <a:noFill/>
        </p:spPr>
        <p:txBody>
          <a:bodyPr wrap="square" rtlCol="0">
            <a:spAutoFit/>
          </a:bodyPr>
          <a:lstStyle/>
          <a:p>
            <a:r>
              <a:rPr lang="en-US" sz="2800" b="1" dirty="0">
                <a:solidFill>
                  <a:srgbClr val="00B050"/>
                </a:solidFill>
              </a:rPr>
              <a:t>The second was to… [focus] ongoing policy adjustments via the traditional interest rate channel.” </a:t>
            </a:r>
          </a:p>
        </p:txBody>
      </p:sp>
      <p:sp>
        <p:nvSpPr>
          <p:cNvPr id="10" name="TextBox 9">
            <a:extLst>
              <a:ext uri="{FF2B5EF4-FFF2-40B4-BE49-F238E27FC236}">
                <a16:creationId xmlns:a16="http://schemas.microsoft.com/office/drawing/2014/main" id="{3DABC599-3B51-3748-A672-5D0095A13976}"/>
              </a:ext>
            </a:extLst>
          </p:cNvPr>
          <p:cNvSpPr txBox="1"/>
          <p:nvPr/>
        </p:nvSpPr>
        <p:spPr>
          <a:xfrm>
            <a:off x="56143" y="6413212"/>
            <a:ext cx="11802532" cy="584775"/>
          </a:xfrm>
          <a:prstGeom prst="rect">
            <a:avLst/>
          </a:prstGeom>
          <a:noFill/>
        </p:spPr>
        <p:txBody>
          <a:bodyPr wrap="square" rtlCol="0">
            <a:spAutoFit/>
          </a:bodyPr>
          <a:lstStyle/>
          <a:p>
            <a:r>
              <a:rPr lang="en-US" sz="1600" b="1" dirty="0"/>
              <a:t>Source: “’Considerations on the Path from Extraordinary to Neutral,” November 15, 2018.</a:t>
            </a:r>
          </a:p>
          <a:p>
            <a:r>
              <a:rPr lang="en-US" sz="1600" b="1" dirty="0"/>
              <a:t> </a:t>
            </a:r>
            <a:r>
              <a:rPr lang="en-US" sz="1600" b="1" dirty="0">
                <a:hlinkClick r:id="rId3"/>
              </a:rPr>
              <a:t>https://www.frbatlanta.org/news/speeches/2018/11/15-bostic-considerations-on-the-path-from-extraordinary-to-neutral</a:t>
            </a:r>
            <a:r>
              <a:rPr lang="en-US" sz="1600" b="1" dirty="0"/>
              <a:t> </a:t>
            </a:r>
            <a:endParaRPr lang="en-US" dirty="0"/>
          </a:p>
        </p:txBody>
      </p:sp>
    </p:spTree>
    <p:extLst>
      <p:ext uri="{BB962C8B-B14F-4D97-AF65-F5344CB8AC3E}">
        <p14:creationId xmlns:p14="http://schemas.microsoft.com/office/powerpoint/2010/main" val="35090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The FOMC Summary of Economic Projections (SEP), December 2018.</a:t>
            </a:r>
          </a:p>
        </p:txBody>
      </p:sp>
      <p:sp>
        <p:nvSpPr>
          <p:cNvPr id="3" name="Slide Number Placeholder 2"/>
          <p:cNvSpPr>
            <a:spLocks noGrp="1"/>
          </p:cNvSpPr>
          <p:nvPr>
            <p:ph type="sldNum" sz="quarter" idx="4"/>
          </p:nvPr>
        </p:nvSpPr>
        <p:spPr/>
        <p:txBody>
          <a:bodyPr/>
          <a:lstStyle/>
          <a:p>
            <a:pPr defTabSz="685800">
              <a:defRPr/>
            </a:pPr>
            <a:fld id="{4DD1825F-52B6-45B9-9681-125E8F9CB835}" type="slidenum">
              <a:rPr lang="en-US">
                <a:solidFill>
                  <a:srgbClr val="232323"/>
                </a:solidFill>
                <a:latin typeface="Arial"/>
              </a:rPr>
              <a:pPr defTabSz="685800">
                <a:defRPr/>
              </a:pPr>
              <a:t>2</a:t>
            </a:fld>
            <a:endParaRPr lang="en-US" dirty="0">
              <a:solidFill>
                <a:srgbClr val="232323"/>
              </a:solidFill>
              <a:latin typeface="Arial"/>
            </a:endParaRPr>
          </a:p>
        </p:txBody>
      </p:sp>
      <p:sp>
        <p:nvSpPr>
          <p:cNvPr id="23" name="TextBox 22"/>
          <p:cNvSpPr txBox="1"/>
          <p:nvPr/>
        </p:nvSpPr>
        <p:spPr>
          <a:xfrm>
            <a:off x="1676400" y="5506004"/>
            <a:ext cx="8991600" cy="307777"/>
          </a:xfrm>
          <a:prstGeom prst="rect">
            <a:avLst/>
          </a:prstGeom>
          <a:noFill/>
        </p:spPr>
        <p:txBody>
          <a:bodyPr wrap="square" rtlCol="0">
            <a:spAutoFit/>
          </a:bodyPr>
          <a:lstStyle/>
          <a:p>
            <a:pPr defTabSz="685800">
              <a:defRPr/>
            </a:pPr>
            <a:r>
              <a:rPr lang="en-US" sz="1400" b="1" dirty="0">
                <a:solidFill>
                  <a:srgbClr val="0070C0"/>
                </a:solidFill>
                <a:latin typeface="Arial"/>
              </a:rPr>
              <a:t>Note: The red line is the median projection.</a:t>
            </a:r>
          </a:p>
        </p:txBody>
      </p:sp>
      <p:sp>
        <p:nvSpPr>
          <p:cNvPr id="24" name="TextBox 23"/>
          <p:cNvSpPr txBox="1"/>
          <p:nvPr/>
        </p:nvSpPr>
        <p:spPr>
          <a:xfrm>
            <a:off x="386954" y="6661562"/>
            <a:ext cx="8991600" cy="276999"/>
          </a:xfrm>
          <a:prstGeom prst="rect">
            <a:avLst/>
          </a:prstGeom>
          <a:noFill/>
        </p:spPr>
        <p:txBody>
          <a:bodyPr wrap="square" rtlCol="0">
            <a:spAutoFit/>
          </a:bodyPr>
          <a:lstStyle/>
          <a:p>
            <a:pPr defTabSz="685800">
              <a:defRPr/>
            </a:pPr>
            <a:r>
              <a:rPr lang="en-US" sz="1200" b="1" dirty="0">
                <a:solidFill>
                  <a:srgbClr val="232323"/>
                </a:solidFill>
                <a:latin typeface="Arial"/>
              </a:rPr>
              <a:t>Sources: FOMC </a:t>
            </a:r>
            <a:r>
              <a:rPr lang="en-US" sz="1200" b="1" i="1" dirty="0">
                <a:solidFill>
                  <a:srgbClr val="232323"/>
                </a:solidFill>
                <a:latin typeface="Arial"/>
              </a:rPr>
              <a:t>Summary of Economic Projections, </a:t>
            </a:r>
            <a:r>
              <a:rPr lang="en-US" sz="1200" b="1" dirty="0">
                <a:solidFill>
                  <a:srgbClr val="232323"/>
                </a:solidFill>
                <a:latin typeface="Arial"/>
              </a:rPr>
              <a:t>December 2018; Bureau of Economic Analysis; Haver Analytics</a:t>
            </a:r>
          </a:p>
        </p:txBody>
      </p:sp>
      <p:graphicFrame>
        <p:nvGraphicFramePr>
          <p:cNvPr id="16" name="Chart 15"/>
          <p:cNvGraphicFramePr>
            <a:graphicFrameLocks noGrp="1"/>
          </p:cNvGraphicFramePr>
          <p:nvPr>
            <p:extLst>
              <p:ext uri="{D42A27DB-BD31-4B8C-83A1-F6EECF244321}">
                <p14:modId xmlns:p14="http://schemas.microsoft.com/office/powerpoint/2010/main" val="2342748230"/>
              </p:ext>
            </p:extLst>
          </p:nvPr>
        </p:nvGraphicFramePr>
        <p:xfrm>
          <a:off x="1807553" y="1258785"/>
          <a:ext cx="8645037" cy="42472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91BE00F1-131E-D04D-869F-9204EA060719}"/>
              </a:ext>
            </a:extLst>
          </p:cNvPr>
          <p:cNvSpPr txBox="1"/>
          <p:nvPr/>
        </p:nvSpPr>
        <p:spPr>
          <a:xfrm>
            <a:off x="8365227" y="3209551"/>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latin typeface="Calibri" panose="020F0502020204030204" pitchFamily="34" charset="0"/>
                <a:cs typeface="Calibri" panose="020F0502020204030204" pitchFamily="34" charset="0"/>
              </a:rPr>
              <a:t>2.3</a:t>
            </a:r>
          </a:p>
        </p:txBody>
      </p:sp>
    </p:spTree>
    <p:extLst>
      <p:ext uri="{BB962C8B-B14F-4D97-AF65-F5344CB8AC3E}">
        <p14:creationId xmlns:p14="http://schemas.microsoft.com/office/powerpoint/2010/main" val="4040359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66D9-2409-6A46-A33C-2C4AC88FE56C}"/>
              </a:ext>
            </a:extLst>
          </p:cNvPr>
          <p:cNvSpPr>
            <a:spLocks noGrp="1"/>
          </p:cNvSpPr>
          <p:nvPr>
            <p:ph type="title"/>
          </p:nvPr>
        </p:nvSpPr>
        <p:spPr/>
        <p:txBody>
          <a:bodyPr/>
          <a:lstStyle/>
          <a:p>
            <a:r>
              <a:rPr lang="en-US" dirty="0"/>
              <a:t>Balance sheet policy logic -- the word from the (my) boss.</a:t>
            </a:r>
          </a:p>
        </p:txBody>
      </p:sp>
      <p:sp>
        <p:nvSpPr>
          <p:cNvPr id="3" name="Slide Number Placeholder 2">
            <a:extLst>
              <a:ext uri="{FF2B5EF4-FFF2-40B4-BE49-F238E27FC236}">
                <a16:creationId xmlns:a16="http://schemas.microsoft.com/office/drawing/2014/main" id="{0AF076D2-B3FA-4A4B-ADF1-F15E74DBE9DF}"/>
              </a:ext>
            </a:extLst>
          </p:cNvPr>
          <p:cNvSpPr>
            <a:spLocks noGrp="1"/>
          </p:cNvSpPr>
          <p:nvPr>
            <p:ph type="sldNum" sz="quarter" idx="4"/>
          </p:nvPr>
        </p:nvSpPr>
        <p:spPr/>
        <p:txBody>
          <a:bodyPr/>
          <a:lstStyle/>
          <a:p>
            <a:fld id="{4DD1825F-52B6-45B9-9681-125E8F9CB835}" type="slidenum">
              <a:rPr lang="en-US" smtClean="0"/>
              <a:pPr/>
              <a:t>20</a:t>
            </a:fld>
            <a:endParaRPr lang="en-US" dirty="0"/>
          </a:p>
        </p:txBody>
      </p:sp>
      <p:pic>
        <p:nvPicPr>
          <p:cNvPr id="4" name="Picture 3">
            <a:extLst>
              <a:ext uri="{FF2B5EF4-FFF2-40B4-BE49-F238E27FC236}">
                <a16:creationId xmlns:a16="http://schemas.microsoft.com/office/drawing/2014/main" id="{A117643A-3A32-D042-8833-81AA2B6FF82C}"/>
              </a:ext>
            </a:extLst>
          </p:cNvPr>
          <p:cNvPicPr>
            <a:picLocks noChangeAspect="1"/>
          </p:cNvPicPr>
          <p:nvPr/>
        </p:nvPicPr>
        <p:blipFill>
          <a:blip r:embed="rId2"/>
          <a:stretch>
            <a:fillRect/>
          </a:stretch>
        </p:blipFill>
        <p:spPr>
          <a:xfrm>
            <a:off x="380999" y="1440656"/>
            <a:ext cx="3519488" cy="3643312"/>
          </a:xfrm>
          <a:prstGeom prst="rect">
            <a:avLst/>
          </a:prstGeom>
        </p:spPr>
      </p:pic>
      <p:sp>
        <p:nvSpPr>
          <p:cNvPr id="5" name="TextBox 4">
            <a:extLst>
              <a:ext uri="{FF2B5EF4-FFF2-40B4-BE49-F238E27FC236}">
                <a16:creationId xmlns:a16="http://schemas.microsoft.com/office/drawing/2014/main" id="{73D83D44-033F-0B4A-A4EA-3F2CDFB7BA11}"/>
              </a:ext>
            </a:extLst>
          </p:cNvPr>
          <p:cNvSpPr txBox="1"/>
          <p:nvPr/>
        </p:nvSpPr>
        <p:spPr>
          <a:xfrm>
            <a:off x="4600574" y="2209799"/>
            <a:ext cx="6729412" cy="1815882"/>
          </a:xfrm>
          <a:prstGeom prst="rect">
            <a:avLst/>
          </a:prstGeom>
          <a:noFill/>
        </p:spPr>
        <p:txBody>
          <a:bodyPr wrap="square" rtlCol="0">
            <a:spAutoFit/>
          </a:bodyPr>
          <a:lstStyle/>
          <a:p>
            <a:r>
              <a:rPr lang="en-US" sz="2800" b="1" dirty="0"/>
              <a:t>“For these reasons, the Committee chose a process that was phased in, gradual, and based on a relatively fixed schedule….”</a:t>
            </a:r>
          </a:p>
        </p:txBody>
      </p:sp>
      <p:sp>
        <p:nvSpPr>
          <p:cNvPr id="9" name="TextBox 8">
            <a:extLst>
              <a:ext uri="{FF2B5EF4-FFF2-40B4-BE49-F238E27FC236}">
                <a16:creationId xmlns:a16="http://schemas.microsoft.com/office/drawing/2014/main" id="{353C21C3-E305-6449-82BF-7C43575B3D68}"/>
              </a:ext>
            </a:extLst>
          </p:cNvPr>
          <p:cNvSpPr txBox="1"/>
          <p:nvPr/>
        </p:nvSpPr>
        <p:spPr>
          <a:xfrm>
            <a:off x="56143" y="6413212"/>
            <a:ext cx="11802532" cy="584775"/>
          </a:xfrm>
          <a:prstGeom prst="rect">
            <a:avLst/>
          </a:prstGeom>
          <a:noFill/>
        </p:spPr>
        <p:txBody>
          <a:bodyPr wrap="square" rtlCol="0">
            <a:spAutoFit/>
          </a:bodyPr>
          <a:lstStyle/>
          <a:p>
            <a:r>
              <a:rPr lang="en-US" sz="1600" b="1" dirty="0"/>
              <a:t>Source: “’Considerations on the Path from Extraordinary to Neutral,” November 15, 2018.</a:t>
            </a:r>
          </a:p>
          <a:p>
            <a:r>
              <a:rPr lang="en-US" sz="1600" b="1" dirty="0"/>
              <a:t> </a:t>
            </a:r>
            <a:r>
              <a:rPr lang="en-US" sz="1600" b="1" dirty="0">
                <a:hlinkClick r:id="rId3"/>
              </a:rPr>
              <a:t>https://www.frbatlanta.org/news/speeches/2018/11/15-bostic-considerations-on-the-path-from-extraordinary-to-neutral</a:t>
            </a:r>
            <a:r>
              <a:rPr lang="en-US" sz="1600" b="1" dirty="0"/>
              <a:t> </a:t>
            </a:r>
            <a:endParaRPr lang="en-US" dirty="0"/>
          </a:p>
        </p:txBody>
      </p:sp>
    </p:spTree>
    <p:extLst>
      <p:ext uri="{BB962C8B-B14F-4D97-AF65-F5344CB8AC3E}">
        <p14:creationId xmlns:p14="http://schemas.microsoft.com/office/powerpoint/2010/main" val="1221724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2F0B-972B-844C-9410-913005CA7080}"/>
              </a:ext>
            </a:extLst>
          </p:cNvPr>
          <p:cNvSpPr>
            <a:spLocks noGrp="1"/>
          </p:cNvSpPr>
          <p:nvPr>
            <p:ph type="title"/>
          </p:nvPr>
        </p:nvSpPr>
        <p:spPr/>
        <p:txBody>
          <a:bodyPr/>
          <a:lstStyle/>
          <a:p>
            <a:r>
              <a:rPr lang="en-US" dirty="0"/>
              <a:t>Balance sheet shrinking: Treasuries</a:t>
            </a:r>
          </a:p>
        </p:txBody>
      </p:sp>
      <p:sp>
        <p:nvSpPr>
          <p:cNvPr id="3" name="Slide Number Placeholder 2">
            <a:extLst>
              <a:ext uri="{FF2B5EF4-FFF2-40B4-BE49-F238E27FC236}">
                <a16:creationId xmlns:a16="http://schemas.microsoft.com/office/drawing/2014/main" id="{58BC8009-5E1B-9C43-82D9-ED249763AC1C}"/>
              </a:ext>
            </a:extLst>
          </p:cNvPr>
          <p:cNvSpPr>
            <a:spLocks noGrp="1"/>
          </p:cNvSpPr>
          <p:nvPr>
            <p:ph type="sldNum" sz="quarter" idx="4"/>
          </p:nvPr>
        </p:nvSpPr>
        <p:spPr/>
        <p:txBody>
          <a:bodyPr/>
          <a:lstStyle/>
          <a:p>
            <a:fld id="{4DD1825F-52B6-45B9-9681-125E8F9CB835}" type="slidenum">
              <a:rPr lang="en-US" smtClean="0"/>
              <a:pPr/>
              <a:t>21</a:t>
            </a:fld>
            <a:endParaRPr lang="en-US" dirty="0"/>
          </a:p>
        </p:txBody>
      </p:sp>
      <p:graphicFrame>
        <p:nvGraphicFramePr>
          <p:cNvPr id="4" name="Chart 3">
            <a:extLst>
              <a:ext uri="{FF2B5EF4-FFF2-40B4-BE49-F238E27FC236}">
                <a16:creationId xmlns:a16="http://schemas.microsoft.com/office/drawing/2014/main" id="{B83CE345-38D1-384B-9ECF-688F53E45A9B}"/>
              </a:ext>
            </a:extLst>
          </p:cNvPr>
          <p:cNvGraphicFramePr>
            <a:graphicFrameLocks noGrp="1"/>
          </p:cNvGraphicFramePr>
          <p:nvPr>
            <p:extLst>
              <p:ext uri="{D42A27DB-BD31-4B8C-83A1-F6EECF244321}">
                <p14:modId xmlns:p14="http://schemas.microsoft.com/office/powerpoint/2010/main" val="2878056077"/>
              </p:ext>
            </p:extLst>
          </p:nvPr>
        </p:nvGraphicFramePr>
        <p:xfrm>
          <a:off x="256938" y="1156446"/>
          <a:ext cx="11494235" cy="53483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20C706A-CF30-8948-AC9D-6BF97F645705}"/>
              </a:ext>
            </a:extLst>
          </p:cNvPr>
          <p:cNvSpPr txBox="1"/>
          <p:nvPr/>
        </p:nvSpPr>
        <p:spPr>
          <a:xfrm>
            <a:off x="389965" y="6705600"/>
            <a:ext cx="9910482" cy="553998"/>
          </a:xfrm>
          <a:prstGeom prst="rect">
            <a:avLst/>
          </a:prstGeom>
          <a:noFill/>
        </p:spPr>
        <p:txBody>
          <a:bodyPr wrap="square" rtlCol="0">
            <a:spAutoFit/>
          </a:bodyPr>
          <a:lstStyle/>
          <a:p>
            <a:r>
              <a:rPr lang="en-US" sz="1200" b="1" dirty="0"/>
              <a:t>Source: Federal Reserve Bank of New York: </a:t>
            </a:r>
            <a:r>
              <a:rPr lang="en-US" sz="1200" b="1" dirty="0">
                <a:hlinkClick r:id="rId3"/>
              </a:rPr>
              <a:t>https://www.newyorkfed.org/medialibrary/media/markets/omo/omo2017-pdf.pdf</a:t>
            </a:r>
            <a:r>
              <a:rPr lang="en-US" sz="1200" b="1" dirty="0"/>
              <a:t>  </a:t>
            </a:r>
          </a:p>
          <a:p>
            <a:endParaRPr lang="en-US" dirty="0"/>
          </a:p>
        </p:txBody>
      </p:sp>
    </p:spTree>
    <p:extLst>
      <p:ext uri="{BB962C8B-B14F-4D97-AF65-F5344CB8AC3E}">
        <p14:creationId xmlns:p14="http://schemas.microsoft.com/office/powerpoint/2010/main" val="91474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2F0B-972B-844C-9410-913005CA7080}"/>
              </a:ext>
            </a:extLst>
          </p:cNvPr>
          <p:cNvSpPr>
            <a:spLocks noGrp="1"/>
          </p:cNvSpPr>
          <p:nvPr>
            <p:ph type="title"/>
          </p:nvPr>
        </p:nvSpPr>
        <p:spPr/>
        <p:txBody>
          <a:bodyPr/>
          <a:lstStyle/>
          <a:p>
            <a:r>
              <a:rPr lang="en-US" dirty="0"/>
              <a:t>Balance sheet shrinking: Mortgage-backed securities</a:t>
            </a:r>
          </a:p>
        </p:txBody>
      </p:sp>
      <p:sp>
        <p:nvSpPr>
          <p:cNvPr id="3" name="Slide Number Placeholder 2">
            <a:extLst>
              <a:ext uri="{FF2B5EF4-FFF2-40B4-BE49-F238E27FC236}">
                <a16:creationId xmlns:a16="http://schemas.microsoft.com/office/drawing/2014/main" id="{58BC8009-5E1B-9C43-82D9-ED249763AC1C}"/>
              </a:ext>
            </a:extLst>
          </p:cNvPr>
          <p:cNvSpPr>
            <a:spLocks noGrp="1"/>
          </p:cNvSpPr>
          <p:nvPr>
            <p:ph type="sldNum" sz="quarter" idx="4"/>
          </p:nvPr>
        </p:nvSpPr>
        <p:spPr/>
        <p:txBody>
          <a:bodyPr/>
          <a:lstStyle/>
          <a:p>
            <a:fld id="{4DD1825F-52B6-45B9-9681-125E8F9CB835}" type="slidenum">
              <a:rPr lang="en-US" smtClean="0"/>
              <a:pPr/>
              <a:t>22</a:t>
            </a:fld>
            <a:endParaRPr lang="en-US" dirty="0"/>
          </a:p>
        </p:txBody>
      </p:sp>
      <p:sp>
        <p:nvSpPr>
          <p:cNvPr id="5" name="TextBox 4">
            <a:extLst>
              <a:ext uri="{FF2B5EF4-FFF2-40B4-BE49-F238E27FC236}">
                <a16:creationId xmlns:a16="http://schemas.microsoft.com/office/drawing/2014/main" id="{620C706A-CF30-8948-AC9D-6BF97F645705}"/>
              </a:ext>
            </a:extLst>
          </p:cNvPr>
          <p:cNvSpPr txBox="1"/>
          <p:nvPr/>
        </p:nvSpPr>
        <p:spPr>
          <a:xfrm>
            <a:off x="389965" y="6705600"/>
            <a:ext cx="9910482" cy="553998"/>
          </a:xfrm>
          <a:prstGeom prst="rect">
            <a:avLst/>
          </a:prstGeom>
          <a:noFill/>
        </p:spPr>
        <p:txBody>
          <a:bodyPr wrap="square" rtlCol="0">
            <a:spAutoFit/>
          </a:bodyPr>
          <a:lstStyle/>
          <a:p>
            <a:r>
              <a:rPr lang="en-US" sz="1200" b="1" dirty="0"/>
              <a:t>Source: Federal Reserve Bank of New York: </a:t>
            </a:r>
            <a:r>
              <a:rPr lang="en-US" sz="1200" b="1" dirty="0">
                <a:hlinkClick r:id="rId2"/>
              </a:rPr>
              <a:t>https://www.newyorkfed.org/medialibrary/media/markets/omo/omo2017-pdf.pdf</a:t>
            </a:r>
            <a:r>
              <a:rPr lang="en-US" sz="1200" b="1" dirty="0"/>
              <a:t>  </a:t>
            </a:r>
          </a:p>
          <a:p>
            <a:endParaRPr lang="en-US" dirty="0"/>
          </a:p>
        </p:txBody>
      </p:sp>
      <p:graphicFrame>
        <p:nvGraphicFramePr>
          <p:cNvPr id="6" name="Chart 5">
            <a:extLst>
              <a:ext uri="{FF2B5EF4-FFF2-40B4-BE49-F238E27FC236}">
                <a16:creationId xmlns:a16="http://schemas.microsoft.com/office/drawing/2014/main" id="{17F8A0C5-97C1-9945-A996-77DB2DD9BBF8}"/>
              </a:ext>
            </a:extLst>
          </p:cNvPr>
          <p:cNvGraphicFramePr>
            <a:graphicFrameLocks noGrp="1"/>
          </p:cNvGraphicFramePr>
          <p:nvPr>
            <p:extLst>
              <p:ext uri="{D42A27DB-BD31-4B8C-83A1-F6EECF244321}">
                <p14:modId xmlns:p14="http://schemas.microsoft.com/office/powerpoint/2010/main" val="491480266"/>
              </p:ext>
            </p:extLst>
          </p:nvPr>
        </p:nvGraphicFramePr>
        <p:xfrm>
          <a:off x="204040" y="1385046"/>
          <a:ext cx="11736059" cy="509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4808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03012-CB32-DB4A-B99F-D1E17407FC94}"/>
              </a:ext>
            </a:extLst>
          </p:cNvPr>
          <p:cNvSpPr>
            <a:spLocks noGrp="1"/>
          </p:cNvSpPr>
          <p:nvPr>
            <p:ph type="sldNum" sz="quarter" idx="12"/>
          </p:nvPr>
        </p:nvSpPr>
        <p:spPr/>
        <p:txBody>
          <a:bodyPr/>
          <a:lstStyle/>
          <a:p>
            <a:fld id="{4DD1825F-52B6-45B9-9681-125E8F9CB835}" type="slidenum">
              <a:rPr lang="en-US" smtClean="0"/>
              <a:pPr/>
              <a:t>23</a:t>
            </a:fld>
            <a:endParaRPr lang="en-US" dirty="0"/>
          </a:p>
        </p:txBody>
      </p:sp>
      <p:pic>
        <p:nvPicPr>
          <p:cNvPr id="4" name="Picture 3">
            <a:extLst>
              <a:ext uri="{FF2B5EF4-FFF2-40B4-BE49-F238E27FC236}">
                <a16:creationId xmlns:a16="http://schemas.microsoft.com/office/drawing/2014/main" id="{2B2C17DE-41B2-494F-A0F0-960634046187}"/>
              </a:ext>
            </a:extLst>
          </p:cNvPr>
          <p:cNvPicPr>
            <a:picLocks noChangeAspect="1"/>
          </p:cNvPicPr>
          <p:nvPr/>
        </p:nvPicPr>
        <p:blipFill>
          <a:blip r:embed="rId2"/>
          <a:stretch>
            <a:fillRect/>
          </a:stretch>
        </p:blipFill>
        <p:spPr>
          <a:xfrm>
            <a:off x="371475" y="1289050"/>
            <a:ext cx="6272213" cy="4279900"/>
          </a:xfrm>
          <a:prstGeom prst="rect">
            <a:avLst/>
          </a:prstGeom>
        </p:spPr>
      </p:pic>
      <p:sp>
        <p:nvSpPr>
          <p:cNvPr id="5" name="TextBox 4">
            <a:extLst>
              <a:ext uri="{FF2B5EF4-FFF2-40B4-BE49-F238E27FC236}">
                <a16:creationId xmlns:a16="http://schemas.microsoft.com/office/drawing/2014/main" id="{EE96A26E-4C5B-ED40-9B85-4C6550DD11CC}"/>
              </a:ext>
            </a:extLst>
          </p:cNvPr>
          <p:cNvSpPr txBox="1"/>
          <p:nvPr/>
        </p:nvSpPr>
        <p:spPr>
          <a:xfrm>
            <a:off x="7429501" y="1166811"/>
            <a:ext cx="3371848" cy="3046988"/>
          </a:xfrm>
          <a:prstGeom prst="rect">
            <a:avLst/>
          </a:prstGeom>
          <a:noFill/>
        </p:spPr>
        <p:txBody>
          <a:bodyPr wrap="square" rtlCol="0">
            <a:spAutoFit/>
          </a:bodyPr>
          <a:lstStyle/>
          <a:p>
            <a:r>
              <a:rPr lang="en-US" sz="3200" b="1" dirty="0"/>
              <a:t>“I think the Fed's doing it wrong</a:t>
            </a:r>
            <a:r>
              <a:rPr lang="en-US" sz="3200" b="1" i="1" dirty="0"/>
              <a:t>… I think that they should be selling their </a:t>
            </a:r>
            <a:r>
              <a:rPr lang="en-US" sz="3200" b="1" i="1" dirty="0" err="1"/>
              <a:t>Treasurys</a:t>
            </a:r>
            <a:r>
              <a:rPr lang="en-US" sz="3200" b="1" i="1" dirty="0"/>
              <a:t>.”</a:t>
            </a:r>
          </a:p>
        </p:txBody>
      </p:sp>
      <p:sp>
        <p:nvSpPr>
          <p:cNvPr id="6" name="TextBox 5">
            <a:extLst>
              <a:ext uri="{FF2B5EF4-FFF2-40B4-BE49-F238E27FC236}">
                <a16:creationId xmlns:a16="http://schemas.microsoft.com/office/drawing/2014/main" id="{4FE1A130-298B-A342-9421-F96BF69B7590}"/>
              </a:ext>
            </a:extLst>
          </p:cNvPr>
          <p:cNvSpPr txBox="1"/>
          <p:nvPr/>
        </p:nvSpPr>
        <p:spPr>
          <a:xfrm>
            <a:off x="7143749" y="4686300"/>
            <a:ext cx="4676775" cy="830997"/>
          </a:xfrm>
          <a:prstGeom prst="rect">
            <a:avLst/>
          </a:prstGeom>
          <a:noFill/>
        </p:spPr>
        <p:txBody>
          <a:bodyPr wrap="square" rtlCol="0">
            <a:spAutoFit/>
          </a:bodyPr>
          <a:lstStyle/>
          <a:p>
            <a:r>
              <a:rPr lang="en-US" sz="2400" b="1" dirty="0">
                <a:solidFill>
                  <a:srgbClr val="0070C0"/>
                </a:solidFill>
              </a:rPr>
              <a:t>Jim Cramer on Mad Money, July 30, 2018</a:t>
            </a:r>
          </a:p>
        </p:txBody>
      </p:sp>
      <p:sp>
        <p:nvSpPr>
          <p:cNvPr id="7" name="TextBox 6">
            <a:extLst>
              <a:ext uri="{FF2B5EF4-FFF2-40B4-BE49-F238E27FC236}">
                <a16:creationId xmlns:a16="http://schemas.microsoft.com/office/drawing/2014/main" id="{22C68EEC-454C-C24C-A8E8-FCA87FD4EDF0}"/>
              </a:ext>
            </a:extLst>
          </p:cNvPr>
          <p:cNvSpPr txBox="1"/>
          <p:nvPr/>
        </p:nvSpPr>
        <p:spPr>
          <a:xfrm>
            <a:off x="371475" y="6115050"/>
            <a:ext cx="7343775" cy="646331"/>
          </a:xfrm>
          <a:prstGeom prst="rect">
            <a:avLst/>
          </a:prstGeom>
          <a:noFill/>
        </p:spPr>
        <p:txBody>
          <a:bodyPr wrap="square" rtlCol="0">
            <a:spAutoFit/>
          </a:bodyPr>
          <a:lstStyle/>
          <a:p>
            <a:r>
              <a:rPr lang="en-US" dirty="0"/>
              <a:t>Source: </a:t>
            </a:r>
            <a:r>
              <a:rPr lang="en-US" dirty="0">
                <a:hlinkClick r:id="rId3"/>
              </a:rPr>
              <a:t>https://www.cnbc.com/2018/07/30/cramer-on-feds-quantitative-easing-i-think-theyre-doing-it-wrong.html</a:t>
            </a:r>
            <a:r>
              <a:rPr lang="en-US" dirty="0"/>
              <a:t> </a:t>
            </a:r>
          </a:p>
        </p:txBody>
      </p:sp>
    </p:spTree>
    <p:extLst>
      <p:ext uri="{BB962C8B-B14F-4D97-AF65-F5344CB8AC3E}">
        <p14:creationId xmlns:p14="http://schemas.microsoft.com/office/powerpoint/2010/main" val="84437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8E7A2-12E6-9447-A776-23F6DCB34D63}"/>
              </a:ext>
            </a:extLst>
          </p:cNvPr>
          <p:cNvPicPr>
            <a:picLocks noChangeAspect="1"/>
          </p:cNvPicPr>
          <p:nvPr/>
        </p:nvPicPr>
        <p:blipFill>
          <a:blip r:embed="rId2"/>
          <a:stretch>
            <a:fillRect/>
          </a:stretch>
        </p:blipFill>
        <p:spPr>
          <a:xfrm>
            <a:off x="203201" y="1638299"/>
            <a:ext cx="4483099" cy="3990975"/>
          </a:xfrm>
          <a:prstGeom prst="rect">
            <a:avLst/>
          </a:prstGeom>
        </p:spPr>
      </p:pic>
      <p:sp>
        <p:nvSpPr>
          <p:cNvPr id="7" name="Title 1">
            <a:extLst>
              <a:ext uri="{FF2B5EF4-FFF2-40B4-BE49-F238E27FC236}">
                <a16:creationId xmlns:a16="http://schemas.microsoft.com/office/drawing/2014/main" id="{88581A9C-E82D-CE4D-9210-6E1EFACA5888}"/>
              </a:ext>
            </a:extLst>
          </p:cNvPr>
          <p:cNvSpPr txBox="1">
            <a:spLocks/>
          </p:cNvSpPr>
          <p:nvPr/>
        </p:nvSpPr>
        <p:spPr>
          <a:xfrm>
            <a:off x="203200" y="0"/>
            <a:ext cx="11802533" cy="990600"/>
          </a:xfrm>
          <a:prstGeom prst="rect">
            <a:avLst/>
          </a:prstGeom>
        </p:spPr>
        <p:txBody>
          <a:bodyPr>
            <a:normAutofit lnSpcReduction="10000"/>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j-ea"/>
                <a:cs typeface="+mj-cs"/>
              </a:rPr>
              <a:t>The authoritative word.</a:t>
            </a:r>
          </a:p>
        </p:txBody>
      </p:sp>
      <p:sp>
        <p:nvSpPr>
          <p:cNvPr id="10" name="TextBox 9">
            <a:extLst>
              <a:ext uri="{FF2B5EF4-FFF2-40B4-BE49-F238E27FC236}">
                <a16:creationId xmlns:a16="http://schemas.microsoft.com/office/drawing/2014/main" id="{DFEDDD0A-057C-A048-B414-C7C4300E4F07}"/>
              </a:ext>
            </a:extLst>
          </p:cNvPr>
          <p:cNvSpPr txBox="1"/>
          <p:nvPr/>
        </p:nvSpPr>
        <p:spPr>
          <a:xfrm>
            <a:off x="5276321" y="1988493"/>
            <a:ext cx="6729412" cy="3416320"/>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schemeClr val="accent5"/>
                </a:solidFill>
                <a:effectLst/>
                <a:uLnTx/>
                <a:uFillTx/>
                <a:latin typeface="Arial"/>
                <a:ea typeface="+mn-ea"/>
                <a:cs typeface="+mn-cs"/>
              </a:rPr>
              <a:t>“</a:t>
            </a:r>
            <a:r>
              <a:rPr lang="en-US" sz="3600" b="1" dirty="0">
                <a:solidFill>
                  <a:schemeClr val="accent5"/>
                </a:solidFill>
              </a:rPr>
              <a:t>… we will be prepared to adjust policy quickly and flexibly and to use all of our tools to support the economy should that be appropriate to keep the expansion on track.”</a:t>
            </a:r>
            <a:endParaRPr kumimoji="0" lang="en-US" sz="3600" b="1" i="0" u="none" strike="noStrike" kern="1200" cap="none" spc="0" normalizeH="0" baseline="0" noProof="0" dirty="0">
              <a:ln>
                <a:noFill/>
              </a:ln>
              <a:solidFill>
                <a:schemeClr val="accent5"/>
              </a:solidFill>
              <a:effectLst/>
              <a:uLnTx/>
              <a:uFillTx/>
              <a:latin typeface="Arial"/>
            </a:endParaRPr>
          </a:p>
        </p:txBody>
      </p:sp>
      <p:sp>
        <p:nvSpPr>
          <p:cNvPr id="11" name="TextBox 10">
            <a:extLst>
              <a:ext uri="{FF2B5EF4-FFF2-40B4-BE49-F238E27FC236}">
                <a16:creationId xmlns:a16="http://schemas.microsoft.com/office/drawing/2014/main" id="{8433966A-99D7-AC4F-82B7-302FF83B8D34}"/>
              </a:ext>
            </a:extLst>
          </p:cNvPr>
          <p:cNvSpPr txBox="1"/>
          <p:nvPr/>
        </p:nvSpPr>
        <p:spPr>
          <a:xfrm>
            <a:off x="0" y="6627167"/>
            <a:ext cx="118025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Source: Federal </a:t>
            </a:r>
            <a:r>
              <a:rPr lang="en-US" sz="1200" b="1" dirty="0">
                <a:solidFill>
                  <a:srgbClr val="232323"/>
                </a:solidFill>
                <a:latin typeface="Arial"/>
              </a:rPr>
              <a:t>Open Market Committee </a:t>
            </a:r>
            <a:r>
              <a:rPr kumimoji="0" lang="en-US" sz="1200" b="1" i="0" u="none" strike="noStrike" kern="1200" cap="none" spc="0" normalizeH="0" baseline="0" noProof="0" dirty="0">
                <a:ln>
                  <a:noFill/>
                </a:ln>
                <a:solidFill>
                  <a:srgbClr val="232323"/>
                </a:solidFill>
                <a:effectLst/>
                <a:uLnTx/>
                <a:uFillTx/>
                <a:latin typeface="Arial"/>
                <a:ea typeface="+mn-ea"/>
                <a:cs typeface="+mn-cs"/>
              </a:rPr>
              <a:t>Chairman Jerome Powell, comments at the American Economic Association annual meeting, January 4, 2019 </a:t>
            </a:r>
          </a:p>
        </p:txBody>
      </p:sp>
    </p:spTree>
    <p:extLst>
      <p:ext uri="{BB962C8B-B14F-4D97-AF65-F5344CB8AC3E}">
        <p14:creationId xmlns:p14="http://schemas.microsoft.com/office/powerpoint/2010/main" val="1257674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 y="187624"/>
            <a:ext cx="11802533" cy="990600"/>
          </a:xfrm>
        </p:spPr>
        <p:txBody>
          <a:bodyPr>
            <a:noAutofit/>
          </a:bodyPr>
          <a:lstStyle/>
          <a:p>
            <a:r>
              <a:rPr lang="en-US" sz="2800" dirty="0"/>
              <a:t>Q:  What would it mean to be “on track”? </a:t>
            </a:r>
            <a:br>
              <a:rPr lang="en-US" sz="2800" dirty="0"/>
            </a:br>
            <a:r>
              <a:rPr lang="en-US" sz="2800" dirty="0"/>
              <a:t> A: Sub-2% growth.</a:t>
            </a:r>
            <a:br>
              <a:rPr lang="en-US" sz="2800" dirty="0"/>
            </a:br>
            <a:endParaRPr lang="en-US" sz="2800" dirty="0"/>
          </a:p>
        </p:txBody>
      </p:sp>
      <p:sp>
        <p:nvSpPr>
          <p:cNvPr id="3" name="Slide Number Placeholder 2"/>
          <p:cNvSpPr>
            <a:spLocks noGrp="1"/>
          </p:cNvSpPr>
          <p:nvPr>
            <p:ph type="sldNum" sz="quarter" idx="4"/>
          </p:nvPr>
        </p:nvSpPr>
        <p:spPr/>
        <p:txBody>
          <a:bodyPr/>
          <a:lstStyle/>
          <a:p>
            <a:pPr defTabSz="685800">
              <a:defRPr/>
            </a:pPr>
            <a:fld id="{4DD1825F-52B6-45B9-9681-125E8F9CB835}" type="slidenum">
              <a:rPr lang="en-US">
                <a:solidFill>
                  <a:srgbClr val="232323"/>
                </a:solidFill>
                <a:latin typeface="Arial"/>
              </a:rPr>
              <a:pPr defTabSz="685800">
                <a:defRPr/>
              </a:pPr>
              <a:t>25</a:t>
            </a:fld>
            <a:endParaRPr lang="en-US" dirty="0">
              <a:solidFill>
                <a:srgbClr val="232323"/>
              </a:solidFill>
              <a:latin typeface="Arial"/>
            </a:endParaRPr>
          </a:p>
        </p:txBody>
      </p:sp>
      <p:sp>
        <p:nvSpPr>
          <p:cNvPr id="23" name="TextBox 22"/>
          <p:cNvSpPr txBox="1"/>
          <p:nvPr/>
        </p:nvSpPr>
        <p:spPr>
          <a:xfrm>
            <a:off x="1676400" y="5506004"/>
            <a:ext cx="8991600" cy="307777"/>
          </a:xfrm>
          <a:prstGeom prst="rect">
            <a:avLst/>
          </a:prstGeom>
          <a:noFill/>
        </p:spPr>
        <p:txBody>
          <a:bodyPr wrap="square" rtlCol="0">
            <a:spAutoFit/>
          </a:bodyPr>
          <a:lstStyle/>
          <a:p>
            <a:pPr defTabSz="685800">
              <a:defRPr/>
            </a:pPr>
            <a:r>
              <a:rPr lang="en-US" sz="1400" b="1" dirty="0">
                <a:solidFill>
                  <a:srgbClr val="0070C0"/>
                </a:solidFill>
                <a:latin typeface="Arial"/>
              </a:rPr>
              <a:t>Note: The red line is the median projection.</a:t>
            </a:r>
          </a:p>
        </p:txBody>
      </p:sp>
      <p:sp>
        <p:nvSpPr>
          <p:cNvPr id="24" name="TextBox 23"/>
          <p:cNvSpPr txBox="1"/>
          <p:nvPr/>
        </p:nvSpPr>
        <p:spPr>
          <a:xfrm>
            <a:off x="386954" y="6661562"/>
            <a:ext cx="8991600" cy="276999"/>
          </a:xfrm>
          <a:prstGeom prst="rect">
            <a:avLst/>
          </a:prstGeom>
          <a:noFill/>
        </p:spPr>
        <p:txBody>
          <a:bodyPr wrap="square" rtlCol="0">
            <a:spAutoFit/>
          </a:bodyPr>
          <a:lstStyle/>
          <a:p>
            <a:pPr defTabSz="685800">
              <a:defRPr/>
            </a:pPr>
            <a:r>
              <a:rPr lang="en-US" sz="1200" b="1" dirty="0">
                <a:solidFill>
                  <a:srgbClr val="232323"/>
                </a:solidFill>
                <a:latin typeface="Arial"/>
              </a:rPr>
              <a:t>Sources: FOMC </a:t>
            </a:r>
            <a:r>
              <a:rPr lang="en-US" sz="1200" b="1" i="1" dirty="0">
                <a:solidFill>
                  <a:srgbClr val="232323"/>
                </a:solidFill>
                <a:latin typeface="Arial"/>
              </a:rPr>
              <a:t>Summary of Economic Projections, </a:t>
            </a:r>
            <a:r>
              <a:rPr lang="en-US" sz="1200" b="1" dirty="0">
                <a:solidFill>
                  <a:srgbClr val="232323"/>
                </a:solidFill>
                <a:latin typeface="Arial"/>
              </a:rPr>
              <a:t>December 2018; Bureau of Economic Analysis; Haver Analytics</a:t>
            </a:r>
          </a:p>
        </p:txBody>
      </p:sp>
      <p:graphicFrame>
        <p:nvGraphicFramePr>
          <p:cNvPr id="16" name="Chart 15"/>
          <p:cNvGraphicFramePr>
            <a:graphicFrameLocks noGrp="1"/>
          </p:cNvGraphicFramePr>
          <p:nvPr>
            <p:extLst/>
          </p:nvPr>
        </p:nvGraphicFramePr>
        <p:xfrm>
          <a:off x="1807553" y="1258785"/>
          <a:ext cx="8645037" cy="42472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91BE00F1-131E-D04D-869F-9204EA060719}"/>
              </a:ext>
            </a:extLst>
          </p:cNvPr>
          <p:cNvSpPr txBox="1"/>
          <p:nvPr/>
        </p:nvSpPr>
        <p:spPr>
          <a:xfrm>
            <a:off x="8365227" y="3209551"/>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latin typeface="Calibri" panose="020F0502020204030204" pitchFamily="34" charset="0"/>
                <a:cs typeface="Calibri" panose="020F0502020204030204" pitchFamily="34" charset="0"/>
              </a:rPr>
              <a:t>2.3</a:t>
            </a:r>
          </a:p>
        </p:txBody>
      </p:sp>
      <p:sp>
        <p:nvSpPr>
          <p:cNvPr id="11" name="TextBox 1">
            <a:extLst>
              <a:ext uri="{FF2B5EF4-FFF2-40B4-BE49-F238E27FC236}">
                <a16:creationId xmlns:a16="http://schemas.microsoft.com/office/drawing/2014/main" id="{935AB976-51E0-8B4E-959A-4D987D373873}"/>
              </a:ext>
            </a:extLst>
          </p:cNvPr>
          <p:cNvSpPr txBox="1"/>
          <p:nvPr/>
        </p:nvSpPr>
        <p:spPr>
          <a:xfrm>
            <a:off x="8843296" y="3873377"/>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latin typeface="Calibri" panose="020F0502020204030204" pitchFamily="34" charset="0"/>
                <a:cs typeface="Calibri" panose="020F0502020204030204" pitchFamily="34" charset="0"/>
              </a:rPr>
              <a:t>2.0</a:t>
            </a:r>
          </a:p>
        </p:txBody>
      </p:sp>
      <p:sp>
        <p:nvSpPr>
          <p:cNvPr id="12" name="TextBox 1">
            <a:extLst>
              <a:ext uri="{FF2B5EF4-FFF2-40B4-BE49-F238E27FC236}">
                <a16:creationId xmlns:a16="http://schemas.microsoft.com/office/drawing/2014/main" id="{A731DAD2-63C6-8C49-AC13-9DB237988FDB}"/>
              </a:ext>
            </a:extLst>
          </p:cNvPr>
          <p:cNvSpPr txBox="1"/>
          <p:nvPr/>
        </p:nvSpPr>
        <p:spPr>
          <a:xfrm>
            <a:off x="9746635" y="4137290"/>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latin typeface="Calibri" panose="020F0502020204030204" pitchFamily="34" charset="0"/>
                <a:cs typeface="Calibri" panose="020F0502020204030204" pitchFamily="34" charset="0"/>
              </a:rPr>
              <a:t>1.8</a:t>
            </a:r>
          </a:p>
        </p:txBody>
      </p:sp>
      <p:sp>
        <p:nvSpPr>
          <p:cNvPr id="13" name="Oval 12">
            <a:extLst>
              <a:ext uri="{FF2B5EF4-FFF2-40B4-BE49-F238E27FC236}">
                <a16:creationId xmlns:a16="http://schemas.microsoft.com/office/drawing/2014/main" id="{3181D4A3-9C06-C04F-B0A2-0AE73FDE2CE9}"/>
              </a:ext>
            </a:extLst>
          </p:cNvPr>
          <p:cNvSpPr/>
          <p:nvPr/>
        </p:nvSpPr>
        <p:spPr bwMode="auto">
          <a:xfrm>
            <a:off x="8770593" y="3145037"/>
            <a:ext cx="1511300" cy="180236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Tree>
    <p:extLst>
      <p:ext uri="{BB962C8B-B14F-4D97-AF65-F5344CB8AC3E}">
        <p14:creationId xmlns:p14="http://schemas.microsoft.com/office/powerpoint/2010/main" val="1107674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B10769-37C4-C14D-8248-C35A9719813C}"/>
              </a:ext>
            </a:extLst>
          </p:cNvPr>
          <p:cNvSpPr txBox="1"/>
          <p:nvPr/>
        </p:nvSpPr>
        <p:spPr>
          <a:xfrm>
            <a:off x="3048000" y="2209800"/>
            <a:ext cx="6858000" cy="3539430"/>
          </a:xfrm>
          <a:prstGeom prst="rect">
            <a:avLst/>
          </a:prstGeom>
          <a:noFill/>
        </p:spPr>
        <p:txBody>
          <a:bodyPr wrap="square" rtlCol="0">
            <a:spAutoFit/>
          </a:bodyPr>
          <a:lstStyle/>
          <a:p>
            <a:pPr algn="ctr"/>
            <a:r>
              <a:rPr lang="en-US" b="1" i="1" dirty="0">
                <a:solidFill>
                  <a:srgbClr val="00B050"/>
                </a:solidFill>
              </a:rPr>
              <a:t>   </a:t>
            </a:r>
            <a:r>
              <a:rPr lang="en-US" sz="3200" b="1" i="1" dirty="0">
                <a:solidFill>
                  <a:srgbClr val="00B050"/>
                </a:solidFill>
              </a:rPr>
              <a:t>Growth in labor hours</a:t>
            </a:r>
          </a:p>
          <a:p>
            <a:pPr algn="ctr"/>
            <a:r>
              <a:rPr lang="en-US" sz="3200" b="1" i="1" dirty="0"/>
              <a:t>+ </a:t>
            </a:r>
          </a:p>
          <a:p>
            <a:pPr algn="ctr"/>
            <a:r>
              <a:rPr lang="en-US" sz="3200" b="1" i="1" dirty="0">
                <a:solidFill>
                  <a:srgbClr val="251CDE"/>
                </a:solidFill>
              </a:rPr>
              <a:t>Growth in labor productivity</a:t>
            </a:r>
          </a:p>
          <a:p>
            <a:pPr algn="ctr"/>
            <a:endParaRPr lang="en-US" sz="3200" b="1" i="1" dirty="0">
              <a:solidFill>
                <a:srgbClr val="251CDE"/>
              </a:solidFill>
            </a:endParaRPr>
          </a:p>
          <a:p>
            <a:pPr algn="ctr"/>
            <a:r>
              <a:rPr lang="en-US" sz="3200" b="1" i="1" dirty="0"/>
              <a:t>equals</a:t>
            </a:r>
          </a:p>
          <a:p>
            <a:pPr algn="ctr"/>
            <a:endParaRPr lang="en-US" sz="3200" b="1" i="1" dirty="0"/>
          </a:p>
          <a:p>
            <a:pPr algn="ctr"/>
            <a:r>
              <a:rPr lang="en-US" sz="3200" b="1" i="1" dirty="0">
                <a:solidFill>
                  <a:schemeClr val="accent3"/>
                </a:solidFill>
              </a:rPr>
              <a:t>Growth in GDP</a:t>
            </a:r>
          </a:p>
        </p:txBody>
      </p:sp>
      <p:sp>
        <p:nvSpPr>
          <p:cNvPr id="7" name="Title 1">
            <a:extLst>
              <a:ext uri="{FF2B5EF4-FFF2-40B4-BE49-F238E27FC236}">
                <a16:creationId xmlns:a16="http://schemas.microsoft.com/office/drawing/2014/main" id="{F8C1587A-0EB8-DB4D-ACCB-E57B0030FD7C}"/>
              </a:ext>
            </a:extLst>
          </p:cNvPr>
          <p:cNvSpPr txBox="1">
            <a:spLocks/>
          </p:cNvSpPr>
          <p:nvPr/>
        </p:nvSpPr>
        <p:spPr>
          <a:xfrm>
            <a:off x="203200" y="0"/>
            <a:ext cx="11802533" cy="990600"/>
          </a:xfrm>
          <a:prstGeom prst="rect">
            <a:avLst/>
          </a:prstGeom>
        </p:spPr>
        <p:txBody>
          <a:bodyPr>
            <a:norm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endParaRPr lang="en-US" sz="2800" kern="0" dirty="0"/>
          </a:p>
          <a:p>
            <a:r>
              <a:rPr lang="en-US" sz="2800" kern="0" dirty="0"/>
              <a:t>The basic arithmetic of growth.</a:t>
            </a:r>
          </a:p>
        </p:txBody>
      </p:sp>
    </p:spTree>
    <p:extLst>
      <p:ext uri="{BB962C8B-B14F-4D97-AF65-F5344CB8AC3E}">
        <p14:creationId xmlns:p14="http://schemas.microsoft.com/office/powerpoint/2010/main" val="14673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43DA0D-F231-3A4B-A2D4-A1DD0EF7599A}"/>
              </a:ext>
            </a:extLst>
          </p:cNvPr>
          <p:cNvSpPr txBox="1"/>
          <p:nvPr/>
        </p:nvSpPr>
        <p:spPr>
          <a:xfrm>
            <a:off x="534643" y="6664247"/>
            <a:ext cx="8991600" cy="276999"/>
          </a:xfrm>
          <a:prstGeom prst="rect">
            <a:avLst/>
          </a:prstGeom>
          <a:noFill/>
        </p:spPr>
        <p:txBody>
          <a:bodyPr wrap="square" rtlCol="0">
            <a:spAutoFit/>
          </a:bodyPr>
          <a:lstStyle/>
          <a:p>
            <a:pPr defTabSz="685800">
              <a:defRPr/>
            </a:pPr>
            <a:r>
              <a:rPr lang="en-US" sz="1200" b="1" dirty="0">
                <a:solidFill>
                  <a:srgbClr val="232323"/>
                </a:solidFill>
                <a:latin typeface="Arial"/>
              </a:rPr>
              <a:t>Source: </a:t>
            </a:r>
            <a:r>
              <a:rPr lang="en-US" sz="1200" b="1" dirty="0">
                <a:solidFill>
                  <a:srgbClr val="232323"/>
                </a:solidFill>
                <a:hlinkClick r:id="rId2"/>
              </a:rPr>
              <a:t>https://www.cbo.gov/publication/54189</a:t>
            </a:r>
            <a:r>
              <a:rPr lang="en-US" sz="1200" b="1" dirty="0">
                <a:solidFill>
                  <a:srgbClr val="232323"/>
                </a:solidFill>
              </a:rPr>
              <a:t> , Congressional </a:t>
            </a:r>
            <a:r>
              <a:rPr lang="en-US" sz="1200" b="1" dirty="0">
                <a:solidFill>
                  <a:srgbClr val="232323"/>
                </a:solidFill>
                <a:latin typeface="Arial"/>
              </a:rPr>
              <a:t>Budget Office, July 17, 2018. </a:t>
            </a:r>
          </a:p>
        </p:txBody>
      </p:sp>
      <p:sp>
        <p:nvSpPr>
          <p:cNvPr id="4" name="Title 1">
            <a:extLst>
              <a:ext uri="{FF2B5EF4-FFF2-40B4-BE49-F238E27FC236}">
                <a16:creationId xmlns:a16="http://schemas.microsoft.com/office/drawing/2014/main" id="{FACC0420-A27B-0449-9F33-53A89D5A89B7}"/>
              </a:ext>
            </a:extLst>
          </p:cNvPr>
          <p:cNvSpPr txBox="1">
            <a:spLocks/>
          </p:cNvSpPr>
          <p:nvPr/>
        </p:nvSpPr>
        <p:spPr>
          <a:xfrm>
            <a:off x="203200" y="0"/>
            <a:ext cx="11802533" cy="990600"/>
          </a:xfrm>
          <a:prstGeom prst="rect">
            <a:avLst/>
          </a:prstGeom>
        </p:spPr>
        <p:txBody>
          <a:bodyPr>
            <a:norm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r>
              <a:rPr lang="en-US" sz="2800" kern="0" dirty="0"/>
              <a:t>According to the Congressional Budget Office: A slowdown in both productivity and labor growth.</a:t>
            </a:r>
          </a:p>
        </p:txBody>
      </p:sp>
      <p:pic>
        <p:nvPicPr>
          <p:cNvPr id="2" name="Picture 1">
            <a:extLst>
              <a:ext uri="{FF2B5EF4-FFF2-40B4-BE49-F238E27FC236}">
                <a16:creationId xmlns:a16="http://schemas.microsoft.com/office/drawing/2014/main" id="{929288EA-4AEF-194A-AA3F-38CD0A499CAF}"/>
              </a:ext>
            </a:extLst>
          </p:cNvPr>
          <p:cNvPicPr>
            <a:picLocks noChangeAspect="1"/>
          </p:cNvPicPr>
          <p:nvPr/>
        </p:nvPicPr>
        <p:blipFill>
          <a:blip r:embed="rId3"/>
          <a:stretch>
            <a:fillRect/>
          </a:stretch>
        </p:blipFill>
        <p:spPr>
          <a:xfrm>
            <a:off x="1328738" y="1114425"/>
            <a:ext cx="9358312" cy="5356225"/>
          </a:xfrm>
          <a:prstGeom prst="rect">
            <a:avLst/>
          </a:prstGeom>
        </p:spPr>
      </p:pic>
    </p:spTree>
    <p:extLst>
      <p:ext uri="{BB962C8B-B14F-4D97-AF65-F5344CB8AC3E}">
        <p14:creationId xmlns:p14="http://schemas.microsoft.com/office/powerpoint/2010/main" val="380343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27DC276-F75E-6341-9A63-E2D4D5119192}"/>
              </a:ext>
            </a:extLst>
          </p:cNvPr>
          <p:cNvGraphicFramePr>
            <a:graphicFrameLocks noGrp="1"/>
          </p:cNvGraphicFramePr>
          <p:nvPr>
            <p:extLst/>
          </p:nvPr>
        </p:nvGraphicFramePr>
        <p:xfrm>
          <a:off x="2057400" y="1447801"/>
          <a:ext cx="8229600" cy="43986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CF94C49C-B26C-7347-8EEC-5A009F1C4244}"/>
              </a:ext>
            </a:extLst>
          </p:cNvPr>
          <p:cNvSpPr txBox="1"/>
          <p:nvPr/>
        </p:nvSpPr>
        <p:spPr>
          <a:xfrm>
            <a:off x="2895600" y="5181600"/>
            <a:ext cx="7086600" cy="36729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latin typeface="Arial"/>
              </a:rPr>
              <a:t>1947-1972             1973-1995         1996-2003            2004-2007         2008-2010           2011-2018q3            </a:t>
            </a:r>
            <a:endParaRPr lang="en-US" sz="1200" b="1" i="1" dirty="0">
              <a:solidFill>
                <a:srgbClr val="232323"/>
              </a:solidFill>
              <a:latin typeface="Arial"/>
            </a:endParaRPr>
          </a:p>
        </p:txBody>
      </p:sp>
      <p:sp>
        <p:nvSpPr>
          <p:cNvPr id="4" name="TextBox 1">
            <a:extLst>
              <a:ext uri="{FF2B5EF4-FFF2-40B4-BE49-F238E27FC236}">
                <a16:creationId xmlns:a16="http://schemas.microsoft.com/office/drawing/2014/main" id="{FB50CA47-C7D7-0440-96A1-93F088266082}"/>
              </a:ext>
            </a:extLst>
          </p:cNvPr>
          <p:cNvSpPr txBox="1"/>
          <p:nvPr/>
        </p:nvSpPr>
        <p:spPr>
          <a:xfrm>
            <a:off x="2390726" y="5846462"/>
            <a:ext cx="7871534" cy="6685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solidFill>
                  <a:srgbClr val="232323"/>
                </a:solidFill>
                <a:latin typeface="Arial"/>
              </a:rPr>
              <a:t>**Note:  Annualized growth rates are computed from Q4 of year prior to first year of range to Q4 of last year of range.  </a:t>
            </a:r>
            <a:endParaRPr lang="en-US" sz="1400" b="1" i="1" dirty="0">
              <a:solidFill>
                <a:srgbClr val="232323"/>
              </a:solidFill>
              <a:latin typeface="Arial"/>
            </a:endParaRPr>
          </a:p>
        </p:txBody>
      </p:sp>
      <p:sp>
        <p:nvSpPr>
          <p:cNvPr id="5" name="TextBox 1">
            <a:extLst>
              <a:ext uri="{FF2B5EF4-FFF2-40B4-BE49-F238E27FC236}">
                <a16:creationId xmlns:a16="http://schemas.microsoft.com/office/drawing/2014/main" id="{D776B27A-11B9-124C-8A5D-33713BD5A1B6}"/>
              </a:ext>
            </a:extLst>
          </p:cNvPr>
          <p:cNvSpPr txBox="1"/>
          <p:nvPr/>
        </p:nvSpPr>
        <p:spPr>
          <a:xfrm>
            <a:off x="2183776" y="6652536"/>
            <a:ext cx="4874789" cy="205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latin typeface="Arial"/>
              </a:rPr>
              <a:t>Sources:  Bureau of Labor Statistics; Haver Analytics</a:t>
            </a:r>
            <a:endParaRPr lang="en-US" sz="1200" b="1" i="1" dirty="0">
              <a:solidFill>
                <a:srgbClr val="232323"/>
              </a:solidFill>
              <a:latin typeface="Arial"/>
            </a:endParaRPr>
          </a:p>
        </p:txBody>
      </p:sp>
      <p:sp>
        <p:nvSpPr>
          <p:cNvPr id="6" name="Rectangle 2">
            <a:extLst>
              <a:ext uri="{FF2B5EF4-FFF2-40B4-BE49-F238E27FC236}">
                <a16:creationId xmlns:a16="http://schemas.microsoft.com/office/drawing/2014/main" id="{8B35CDDF-7EB7-0D46-B472-27944365C4BB}"/>
              </a:ext>
            </a:extLst>
          </p:cNvPr>
          <p:cNvSpPr txBox="1">
            <a:spLocks noChangeArrowheads="1"/>
          </p:cNvSpPr>
          <p:nvPr/>
        </p:nvSpPr>
        <p:spPr>
          <a:xfrm>
            <a:off x="322730" y="388231"/>
            <a:ext cx="10623176" cy="762000"/>
          </a:xfrm>
          <a:prstGeom prst="rect">
            <a:avLst/>
          </a:prstGeom>
        </p:spPr>
        <p:txBody>
          <a:bodyPr/>
          <a:lst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a:lstStyle>
          <a:p>
            <a:pPr algn="l"/>
            <a:r>
              <a:rPr lang="en-US" sz="2600" kern="0" dirty="0">
                <a:solidFill>
                  <a:schemeClr val="bg1"/>
                </a:solidFill>
              </a:rPr>
              <a:t>As of now, 1.4% productivity growth looks aspirational</a:t>
            </a:r>
            <a:r>
              <a:rPr lang="en-US" sz="2400" kern="0" dirty="0">
                <a:solidFill>
                  <a:schemeClr val="bg1"/>
                </a:solidFill>
              </a:rPr>
              <a:t>.</a:t>
            </a:r>
          </a:p>
        </p:txBody>
      </p:sp>
    </p:spTree>
    <p:extLst>
      <p:ext uri="{BB962C8B-B14F-4D97-AF65-F5344CB8AC3E}">
        <p14:creationId xmlns:p14="http://schemas.microsoft.com/office/powerpoint/2010/main" val="70521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52F1AE-5638-4646-9082-3DB2622C9D6B}"/>
              </a:ext>
            </a:extLst>
          </p:cNvPr>
          <p:cNvSpPr>
            <a:spLocks noGrp="1"/>
          </p:cNvSpPr>
          <p:nvPr>
            <p:ph type="sldNum" sz="quarter" idx="12"/>
          </p:nvPr>
        </p:nvSpPr>
        <p:spPr/>
        <p:txBody>
          <a:bodyPr/>
          <a:lstStyle/>
          <a:p>
            <a:fld id="{4DD1825F-52B6-45B9-9681-125E8F9CB835}" type="slidenum">
              <a:rPr lang="en-US" smtClean="0"/>
              <a:pPr/>
              <a:t>29</a:t>
            </a:fld>
            <a:endParaRPr lang="en-US" dirty="0"/>
          </a:p>
        </p:txBody>
      </p:sp>
      <p:pic>
        <p:nvPicPr>
          <p:cNvPr id="3" name="Picture 2">
            <a:extLst>
              <a:ext uri="{FF2B5EF4-FFF2-40B4-BE49-F238E27FC236}">
                <a16:creationId xmlns:a16="http://schemas.microsoft.com/office/drawing/2014/main" id="{E46F6892-6DB0-5A4D-8904-407A9AE30B69}"/>
              </a:ext>
            </a:extLst>
          </p:cNvPr>
          <p:cNvPicPr>
            <a:picLocks noChangeAspect="1"/>
          </p:cNvPicPr>
          <p:nvPr/>
        </p:nvPicPr>
        <p:blipFill>
          <a:blip r:embed="rId2"/>
          <a:stretch>
            <a:fillRect/>
          </a:stretch>
        </p:blipFill>
        <p:spPr>
          <a:xfrm>
            <a:off x="157162" y="69272"/>
            <a:ext cx="2355391" cy="1735138"/>
          </a:xfrm>
          <a:prstGeom prst="rect">
            <a:avLst/>
          </a:prstGeom>
        </p:spPr>
      </p:pic>
      <p:sp>
        <p:nvSpPr>
          <p:cNvPr id="4" name="TextBox 3">
            <a:extLst>
              <a:ext uri="{FF2B5EF4-FFF2-40B4-BE49-F238E27FC236}">
                <a16:creationId xmlns:a16="http://schemas.microsoft.com/office/drawing/2014/main" id="{EB6F48EF-9973-544E-8F97-E5A15A3E1111}"/>
              </a:ext>
            </a:extLst>
          </p:cNvPr>
          <p:cNvSpPr txBox="1"/>
          <p:nvPr/>
        </p:nvSpPr>
        <p:spPr>
          <a:xfrm>
            <a:off x="569436" y="1879921"/>
            <a:ext cx="1385888" cy="646331"/>
          </a:xfrm>
          <a:prstGeom prst="rect">
            <a:avLst/>
          </a:prstGeom>
          <a:noFill/>
        </p:spPr>
        <p:txBody>
          <a:bodyPr wrap="square" rtlCol="0">
            <a:spAutoFit/>
          </a:bodyPr>
          <a:lstStyle/>
          <a:p>
            <a:r>
              <a:rPr lang="en-US" dirty="0"/>
              <a:t>3-D Metal Printing</a:t>
            </a:r>
          </a:p>
        </p:txBody>
      </p:sp>
      <p:pic>
        <p:nvPicPr>
          <p:cNvPr id="5" name="Picture 4">
            <a:extLst>
              <a:ext uri="{FF2B5EF4-FFF2-40B4-BE49-F238E27FC236}">
                <a16:creationId xmlns:a16="http://schemas.microsoft.com/office/drawing/2014/main" id="{2B2AF0D2-B515-3644-928F-7A86970A48E9}"/>
              </a:ext>
            </a:extLst>
          </p:cNvPr>
          <p:cNvPicPr>
            <a:picLocks noChangeAspect="1"/>
          </p:cNvPicPr>
          <p:nvPr/>
        </p:nvPicPr>
        <p:blipFill>
          <a:blip r:embed="rId3"/>
          <a:stretch>
            <a:fillRect/>
          </a:stretch>
        </p:blipFill>
        <p:spPr>
          <a:xfrm>
            <a:off x="3356292" y="936841"/>
            <a:ext cx="1812337" cy="1335088"/>
          </a:xfrm>
          <a:prstGeom prst="rect">
            <a:avLst/>
          </a:prstGeom>
        </p:spPr>
      </p:pic>
      <p:sp>
        <p:nvSpPr>
          <p:cNvPr id="6" name="TextBox 5">
            <a:extLst>
              <a:ext uri="{FF2B5EF4-FFF2-40B4-BE49-F238E27FC236}">
                <a16:creationId xmlns:a16="http://schemas.microsoft.com/office/drawing/2014/main" id="{AF3E4808-4C4E-EF48-AF18-CECD9BF17AB8}"/>
              </a:ext>
            </a:extLst>
          </p:cNvPr>
          <p:cNvSpPr txBox="1"/>
          <p:nvPr/>
        </p:nvSpPr>
        <p:spPr>
          <a:xfrm>
            <a:off x="2908594" y="2503649"/>
            <a:ext cx="3170727" cy="646331"/>
          </a:xfrm>
          <a:prstGeom prst="rect">
            <a:avLst/>
          </a:prstGeom>
          <a:noFill/>
        </p:spPr>
        <p:txBody>
          <a:bodyPr wrap="square" rtlCol="0">
            <a:spAutoFit/>
          </a:bodyPr>
          <a:lstStyle/>
          <a:p>
            <a:r>
              <a:rPr lang="en-US" dirty="0"/>
              <a:t>Artificial Embryos</a:t>
            </a:r>
          </a:p>
          <a:p>
            <a:r>
              <a:rPr lang="en-US" dirty="0"/>
              <a:t>(University of Cambridge)</a:t>
            </a:r>
          </a:p>
        </p:txBody>
      </p:sp>
      <p:sp>
        <p:nvSpPr>
          <p:cNvPr id="8" name="TextBox 7">
            <a:extLst>
              <a:ext uri="{FF2B5EF4-FFF2-40B4-BE49-F238E27FC236}">
                <a16:creationId xmlns:a16="http://schemas.microsoft.com/office/drawing/2014/main" id="{F2661706-C117-AF40-BEEF-8C9B97CDB61B}"/>
              </a:ext>
            </a:extLst>
          </p:cNvPr>
          <p:cNvSpPr txBox="1"/>
          <p:nvPr/>
        </p:nvSpPr>
        <p:spPr>
          <a:xfrm>
            <a:off x="1087611" y="5227802"/>
            <a:ext cx="2268681" cy="646331"/>
          </a:xfrm>
          <a:prstGeom prst="rect">
            <a:avLst/>
          </a:prstGeom>
          <a:noFill/>
        </p:spPr>
        <p:txBody>
          <a:bodyPr wrap="square" rtlCol="0">
            <a:spAutoFit/>
          </a:bodyPr>
          <a:lstStyle/>
          <a:p>
            <a:r>
              <a:rPr lang="en-US" dirty="0"/>
              <a:t>Sensing City (Quayside, Toronto)</a:t>
            </a:r>
          </a:p>
        </p:txBody>
      </p:sp>
      <p:pic>
        <p:nvPicPr>
          <p:cNvPr id="9" name="Picture 8">
            <a:extLst>
              <a:ext uri="{FF2B5EF4-FFF2-40B4-BE49-F238E27FC236}">
                <a16:creationId xmlns:a16="http://schemas.microsoft.com/office/drawing/2014/main" id="{A8FEE5B6-9235-3846-8002-2F205935E481}"/>
              </a:ext>
            </a:extLst>
          </p:cNvPr>
          <p:cNvPicPr>
            <a:picLocks noChangeAspect="1"/>
          </p:cNvPicPr>
          <p:nvPr/>
        </p:nvPicPr>
        <p:blipFill>
          <a:blip r:embed="rId4"/>
          <a:stretch>
            <a:fillRect/>
          </a:stretch>
        </p:blipFill>
        <p:spPr>
          <a:xfrm>
            <a:off x="5699873" y="3154153"/>
            <a:ext cx="1779863" cy="1311166"/>
          </a:xfrm>
          <a:prstGeom prst="rect">
            <a:avLst/>
          </a:prstGeom>
        </p:spPr>
      </p:pic>
      <p:sp>
        <p:nvSpPr>
          <p:cNvPr id="10" name="TextBox 9">
            <a:extLst>
              <a:ext uri="{FF2B5EF4-FFF2-40B4-BE49-F238E27FC236}">
                <a16:creationId xmlns:a16="http://schemas.microsoft.com/office/drawing/2014/main" id="{687DE78E-6BEF-7E4A-928B-DDBAA0A9A760}"/>
              </a:ext>
            </a:extLst>
          </p:cNvPr>
          <p:cNvSpPr txBox="1"/>
          <p:nvPr/>
        </p:nvSpPr>
        <p:spPr>
          <a:xfrm>
            <a:off x="5374984" y="4609280"/>
            <a:ext cx="2734449" cy="646331"/>
          </a:xfrm>
          <a:prstGeom prst="rect">
            <a:avLst/>
          </a:prstGeom>
          <a:noFill/>
        </p:spPr>
        <p:txBody>
          <a:bodyPr wrap="square" rtlCol="0">
            <a:spAutoFit/>
          </a:bodyPr>
          <a:lstStyle/>
          <a:p>
            <a:r>
              <a:rPr lang="en-US" dirty="0"/>
              <a:t>Zero-carbon Natural Gas</a:t>
            </a:r>
          </a:p>
          <a:p>
            <a:r>
              <a:rPr lang="en-US" dirty="0"/>
              <a:t>(Net Power, Houston TX)</a:t>
            </a:r>
          </a:p>
        </p:txBody>
      </p:sp>
      <p:pic>
        <p:nvPicPr>
          <p:cNvPr id="11" name="Picture 10">
            <a:extLst>
              <a:ext uri="{FF2B5EF4-FFF2-40B4-BE49-F238E27FC236}">
                <a16:creationId xmlns:a16="http://schemas.microsoft.com/office/drawing/2014/main" id="{DE4FB49C-2DA9-7048-8DFC-9FD4422139AF}"/>
              </a:ext>
            </a:extLst>
          </p:cNvPr>
          <p:cNvPicPr>
            <a:picLocks noChangeAspect="1"/>
          </p:cNvPicPr>
          <p:nvPr/>
        </p:nvPicPr>
        <p:blipFill>
          <a:blip r:embed="rId5"/>
          <a:stretch>
            <a:fillRect/>
          </a:stretch>
        </p:blipFill>
        <p:spPr>
          <a:xfrm flipH="1">
            <a:off x="7955485" y="275210"/>
            <a:ext cx="2087759" cy="1541462"/>
          </a:xfrm>
          <a:prstGeom prst="rect">
            <a:avLst/>
          </a:prstGeom>
        </p:spPr>
      </p:pic>
      <p:sp>
        <p:nvSpPr>
          <p:cNvPr id="13" name="TextBox 12">
            <a:extLst>
              <a:ext uri="{FF2B5EF4-FFF2-40B4-BE49-F238E27FC236}">
                <a16:creationId xmlns:a16="http://schemas.microsoft.com/office/drawing/2014/main" id="{98803FB1-34E5-F346-9329-10600FAD9F64}"/>
              </a:ext>
            </a:extLst>
          </p:cNvPr>
          <p:cNvSpPr txBox="1"/>
          <p:nvPr/>
        </p:nvSpPr>
        <p:spPr>
          <a:xfrm>
            <a:off x="8109433" y="1909278"/>
            <a:ext cx="2734449" cy="923330"/>
          </a:xfrm>
          <a:prstGeom prst="rect">
            <a:avLst/>
          </a:prstGeom>
          <a:noFill/>
        </p:spPr>
        <p:txBody>
          <a:bodyPr wrap="square" rtlCol="0">
            <a:spAutoFit/>
          </a:bodyPr>
          <a:lstStyle/>
          <a:p>
            <a:r>
              <a:rPr lang="en-US" dirty="0"/>
              <a:t>Zero Knowledge Proof cryptography</a:t>
            </a:r>
          </a:p>
          <a:p>
            <a:r>
              <a:rPr lang="en-US" dirty="0"/>
              <a:t>(</a:t>
            </a:r>
            <a:r>
              <a:rPr lang="en-US" dirty="0" err="1"/>
              <a:t>zk</a:t>
            </a:r>
            <a:r>
              <a:rPr lang="en-US" dirty="0"/>
              <a:t>-Snark: </a:t>
            </a:r>
            <a:r>
              <a:rPr lang="en-US" dirty="0" err="1"/>
              <a:t>Zcash</a:t>
            </a:r>
            <a:r>
              <a:rPr lang="en-US" dirty="0"/>
              <a:t>)</a:t>
            </a:r>
          </a:p>
        </p:txBody>
      </p:sp>
      <p:pic>
        <p:nvPicPr>
          <p:cNvPr id="14" name="Picture 13">
            <a:extLst>
              <a:ext uri="{FF2B5EF4-FFF2-40B4-BE49-F238E27FC236}">
                <a16:creationId xmlns:a16="http://schemas.microsoft.com/office/drawing/2014/main" id="{7B6388CC-EEB0-B94C-A960-1D18C1D5D50E}"/>
              </a:ext>
            </a:extLst>
          </p:cNvPr>
          <p:cNvPicPr>
            <a:picLocks noChangeAspect="1"/>
          </p:cNvPicPr>
          <p:nvPr/>
        </p:nvPicPr>
        <p:blipFill>
          <a:blip r:embed="rId6"/>
          <a:stretch>
            <a:fillRect/>
          </a:stretch>
        </p:blipFill>
        <p:spPr>
          <a:xfrm>
            <a:off x="8793189" y="3680732"/>
            <a:ext cx="2520944" cy="1857096"/>
          </a:xfrm>
          <a:prstGeom prst="rect">
            <a:avLst/>
          </a:prstGeom>
        </p:spPr>
      </p:pic>
      <p:sp>
        <p:nvSpPr>
          <p:cNvPr id="15" name="TextBox 14">
            <a:extLst>
              <a:ext uri="{FF2B5EF4-FFF2-40B4-BE49-F238E27FC236}">
                <a16:creationId xmlns:a16="http://schemas.microsoft.com/office/drawing/2014/main" id="{4ECC7837-DD2E-4848-9F2B-EA873D63A391}"/>
              </a:ext>
            </a:extLst>
          </p:cNvPr>
          <p:cNvSpPr txBox="1"/>
          <p:nvPr/>
        </p:nvSpPr>
        <p:spPr>
          <a:xfrm>
            <a:off x="8999364" y="5475382"/>
            <a:ext cx="2734449" cy="646331"/>
          </a:xfrm>
          <a:prstGeom prst="rect">
            <a:avLst/>
          </a:prstGeom>
          <a:noFill/>
        </p:spPr>
        <p:txBody>
          <a:bodyPr wrap="square" rtlCol="0">
            <a:spAutoFit/>
          </a:bodyPr>
          <a:lstStyle/>
          <a:p>
            <a:r>
              <a:rPr lang="en-US" dirty="0"/>
              <a:t>Generative Adversarial Network</a:t>
            </a:r>
          </a:p>
        </p:txBody>
      </p:sp>
      <p:sp>
        <p:nvSpPr>
          <p:cNvPr id="16" name="TextBox 1">
            <a:extLst>
              <a:ext uri="{FF2B5EF4-FFF2-40B4-BE49-F238E27FC236}">
                <a16:creationId xmlns:a16="http://schemas.microsoft.com/office/drawing/2014/main" id="{7CB7A944-7976-CD4B-BFFE-3C44CC9F75B9}"/>
              </a:ext>
            </a:extLst>
          </p:cNvPr>
          <p:cNvSpPr txBox="1"/>
          <p:nvPr/>
        </p:nvSpPr>
        <p:spPr>
          <a:xfrm>
            <a:off x="263755" y="6463857"/>
            <a:ext cx="7166323" cy="4953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232323"/>
                </a:solidFill>
              </a:rPr>
              <a:t>Source:  </a:t>
            </a:r>
            <a:r>
              <a:rPr lang="en-US" sz="1600" b="1" dirty="0">
                <a:solidFill>
                  <a:srgbClr val="232323"/>
                </a:solidFill>
                <a:hlinkClick r:id="rId7"/>
              </a:rPr>
              <a:t>10 Breakthrough Technologies 2018</a:t>
            </a:r>
            <a:r>
              <a:rPr lang="en-US" sz="1600" b="1" dirty="0">
                <a:solidFill>
                  <a:srgbClr val="232323"/>
                </a:solidFill>
              </a:rPr>
              <a:t>, </a:t>
            </a:r>
            <a:r>
              <a:rPr lang="en-US" sz="1600" b="1" i="1" dirty="0">
                <a:solidFill>
                  <a:srgbClr val="232323"/>
                </a:solidFill>
              </a:rPr>
              <a:t>MIT Technology Review</a:t>
            </a:r>
          </a:p>
        </p:txBody>
      </p:sp>
      <p:pic>
        <p:nvPicPr>
          <p:cNvPr id="12" name="Picture 11">
            <a:extLst>
              <a:ext uri="{FF2B5EF4-FFF2-40B4-BE49-F238E27FC236}">
                <a16:creationId xmlns:a16="http://schemas.microsoft.com/office/drawing/2014/main" id="{83A79247-59E2-6449-9844-A8F427AB6D06}"/>
              </a:ext>
            </a:extLst>
          </p:cNvPr>
          <p:cNvPicPr>
            <a:picLocks noChangeAspect="1"/>
          </p:cNvPicPr>
          <p:nvPr/>
        </p:nvPicPr>
        <p:blipFill>
          <a:blip r:embed="rId8"/>
          <a:stretch>
            <a:fillRect/>
          </a:stretch>
        </p:blipFill>
        <p:spPr>
          <a:xfrm>
            <a:off x="1087611" y="3798775"/>
            <a:ext cx="2151318" cy="1319512"/>
          </a:xfrm>
          <a:prstGeom prst="rect">
            <a:avLst/>
          </a:prstGeom>
        </p:spPr>
      </p:pic>
    </p:spTree>
    <p:extLst>
      <p:ext uri="{BB962C8B-B14F-4D97-AF65-F5344CB8AC3E}">
        <p14:creationId xmlns:p14="http://schemas.microsoft.com/office/powerpoint/2010/main" val="378450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23232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232323"/>
              </a:solidFill>
              <a:effectLst/>
              <a:uLnTx/>
              <a:uFillTx/>
              <a:latin typeface="Arial"/>
              <a:ea typeface="+mn-ea"/>
              <a:cs typeface="+mn-cs"/>
            </a:endParaRPr>
          </a:p>
        </p:txBody>
      </p:sp>
      <p:sp>
        <p:nvSpPr>
          <p:cNvPr id="23" name="TextBox 22"/>
          <p:cNvSpPr txBox="1"/>
          <p:nvPr/>
        </p:nvSpPr>
        <p:spPr>
          <a:xfrm>
            <a:off x="203200" y="6198338"/>
            <a:ext cx="11988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a:ea typeface="+mn-ea"/>
                <a:cs typeface="+mn-cs"/>
              </a:rPr>
              <a:t>Note: The red line is the median projection.</a:t>
            </a:r>
          </a:p>
        </p:txBody>
      </p:sp>
      <p:sp>
        <p:nvSpPr>
          <p:cNvPr id="24" name="TextBox 23"/>
          <p:cNvSpPr txBox="1"/>
          <p:nvPr/>
        </p:nvSpPr>
        <p:spPr>
          <a:xfrm>
            <a:off x="206375" y="6643300"/>
            <a:ext cx="102695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Sources: FOMC </a:t>
            </a:r>
            <a:r>
              <a:rPr kumimoji="0" lang="en-US" sz="1200" b="1" i="1" u="none" strike="noStrike" kern="1200" cap="none" spc="0" normalizeH="0" baseline="0" noProof="0" dirty="0">
                <a:ln>
                  <a:noFill/>
                </a:ln>
                <a:solidFill>
                  <a:srgbClr val="232323"/>
                </a:solidFill>
                <a:effectLst/>
                <a:uLnTx/>
                <a:uFillTx/>
                <a:latin typeface="Arial"/>
                <a:ea typeface="+mn-ea"/>
                <a:cs typeface="+mn-cs"/>
              </a:rPr>
              <a:t>Summary of Economic Projections, </a:t>
            </a:r>
            <a:r>
              <a:rPr lang="en-US" sz="1200" b="1" dirty="0">
                <a:solidFill>
                  <a:srgbClr val="232323"/>
                </a:solidFill>
                <a:latin typeface="Arial"/>
              </a:rPr>
              <a:t>December</a:t>
            </a:r>
            <a:r>
              <a:rPr kumimoji="0" lang="en-US" sz="1200" b="1" i="0" u="none" strike="noStrike" kern="1200" cap="none" spc="0" normalizeH="0" baseline="0" noProof="0" dirty="0">
                <a:ln>
                  <a:noFill/>
                </a:ln>
                <a:solidFill>
                  <a:srgbClr val="232323"/>
                </a:solidFill>
                <a:effectLst/>
                <a:uLnTx/>
                <a:uFillTx/>
                <a:latin typeface="Arial"/>
                <a:ea typeface="+mn-ea"/>
                <a:cs typeface="+mn-cs"/>
              </a:rPr>
              <a:t> 2018; Bureau of Labor Statistics; Haver Analytics</a:t>
            </a:r>
          </a:p>
        </p:txBody>
      </p:sp>
      <p:graphicFrame>
        <p:nvGraphicFramePr>
          <p:cNvPr id="6" name="Chart 5"/>
          <p:cNvGraphicFramePr>
            <a:graphicFrameLocks noGrp="1"/>
          </p:cNvGraphicFramePr>
          <p:nvPr>
            <p:extLst/>
          </p:nvPr>
        </p:nvGraphicFramePr>
        <p:xfrm>
          <a:off x="203200" y="1159309"/>
          <a:ext cx="11802533" cy="503903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8033227B-B983-DD4D-9EAD-C2C1C8D3C524}"/>
              </a:ext>
            </a:extLst>
          </p:cNvPr>
          <p:cNvSpPr>
            <a:spLocks noGrp="1"/>
          </p:cNvSpPr>
          <p:nvPr>
            <p:ph type="title"/>
          </p:nvPr>
        </p:nvSpPr>
        <p:spPr/>
        <p:txBody>
          <a:bodyPr>
            <a:normAutofit/>
          </a:bodyPr>
          <a:lstStyle/>
          <a:p>
            <a:r>
              <a:rPr lang="en-US" sz="2200" dirty="0"/>
              <a:t>The December SEP indicate sub-4 percent unemployment rates well into the future.</a:t>
            </a:r>
          </a:p>
        </p:txBody>
      </p:sp>
      <p:sp>
        <p:nvSpPr>
          <p:cNvPr id="8" name="TextBox 1">
            <a:extLst>
              <a:ext uri="{FF2B5EF4-FFF2-40B4-BE49-F238E27FC236}">
                <a16:creationId xmlns:a16="http://schemas.microsoft.com/office/drawing/2014/main" id="{E8D47B87-51E2-C144-BEB7-6B5FCAE53300}"/>
              </a:ext>
            </a:extLst>
          </p:cNvPr>
          <p:cNvSpPr txBox="1"/>
          <p:nvPr/>
        </p:nvSpPr>
        <p:spPr>
          <a:xfrm>
            <a:off x="7742896" y="4899218"/>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600" b="1" dirty="0">
              <a:solidFill>
                <a:srgbClr val="FF0000"/>
              </a:solidFill>
            </a:endParaRPr>
          </a:p>
        </p:txBody>
      </p:sp>
      <p:sp>
        <p:nvSpPr>
          <p:cNvPr id="9" name="TextBox 1">
            <a:extLst>
              <a:ext uri="{FF2B5EF4-FFF2-40B4-BE49-F238E27FC236}">
                <a16:creationId xmlns:a16="http://schemas.microsoft.com/office/drawing/2014/main" id="{796C07F6-F4AD-AA49-9F85-8792EEF7DE38}"/>
              </a:ext>
            </a:extLst>
          </p:cNvPr>
          <p:cNvSpPr txBox="1"/>
          <p:nvPr/>
        </p:nvSpPr>
        <p:spPr>
          <a:xfrm>
            <a:off x="8811942" y="5072062"/>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rPr>
              <a:t>3.5</a:t>
            </a:r>
          </a:p>
        </p:txBody>
      </p:sp>
      <p:sp>
        <p:nvSpPr>
          <p:cNvPr id="10" name="TextBox 1">
            <a:extLst>
              <a:ext uri="{FF2B5EF4-FFF2-40B4-BE49-F238E27FC236}">
                <a16:creationId xmlns:a16="http://schemas.microsoft.com/office/drawing/2014/main" id="{3D65A24F-685F-844A-93A4-E21EBDB91CFD}"/>
              </a:ext>
            </a:extLst>
          </p:cNvPr>
          <p:cNvSpPr txBox="1"/>
          <p:nvPr/>
        </p:nvSpPr>
        <p:spPr>
          <a:xfrm>
            <a:off x="9940655" y="5059168"/>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rPr>
              <a:t>3.6</a:t>
            </a:r>
          </a:p>
        </p:txBody>
      </p:sp>
      <p:sp>
        <p:nvSpPr>
          <p:cNvPr id="11" name="TextBox 1">
            <a:extLst>
              <a:ext uri="{FF2B5EF4-FFF2-40B4-BE49-F238E27FC236}">
                <a16:creationId xmlns:a16="http://schemas.microsoft.com/office/drawing/2014/main" id="{328337FB-76E7-124C-8E67-7545B2795C1B}"/>
              </a:ext>
            </a:extLst>
          </p:cNvPr>
          <p:cNvSpPr txBox="1"/>
          <p:nvPr/>
        </p:nvSpPr>
        <p:spPr>
          <a:xfrm>
            <a:off x="11069368" y="4899218"/>
            <a:ext cx="535258"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FF0000"/>
                </a:solidFill>
              </a:rPr>
              <a:t>3.8</a:t>
            </a:r>
          </a:p>
        </p:txBody>
      </p:sp>
    </p:spTree>
    <p:extLst>
      <p:ext uri="{BB962C8B-B14F-4D97-AF65-F5344CB8AC3E}">
        <p14:creationId xmlns:p14="http://schemas.microsoft.com/office/powerpoint/2010/main" val="1076595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86" y="171915"/>
            <a:ext cx="10777179" cy="820627"/>
          </a:xfrm>
        </p:spPr>
        <p:txBody>
          <a:bodyPr>
            <a:normAutofit/>
          </a:bodyPr>
          <a:lstStyle/>
          <a:p>
            <a:r>
              <a:rPr lang="en-US" sz="3600" dirty="0"/>
              <a:t>Google Home Speech Recognition</a:t>
            </a:r>
          </a:p>
        </p:txBody>
      </p:sp>
      <p:sp>
        <p:nvSpPr>
          <p:cNvPr id="6" name="TextBox 5"/>
          <p:cNvSpPr txBox="1"/>
          <p:nvPr/>
        </p:nvSpPr>
        <p:spPr>
          <a:xfrm>
            <a:off x="3223619" y="5776905"/>
            <a:ext cx="5105075" cy="369332"/>
          </a:xfrm>
          <a:prstGeom prst="rect">
            <a:avLst/>
          </a:prstGeom>
          <a:solidFill>
            <a:schemeClr val="bg1"/>
          </a:solidFill>
        </p:spPr>
        <p:txBody>
          <a:bodyPr wrap="square" rtlCol="0">
            <a:spAutoFit/>
          </a:bodyPr>
          <a:lstStyle/>
          <a:p>
            <a:endParaRPr lang="en-US" dirty="0"/>
          </a:p>
        </p:txBody>
      </p:sp>
      <p:pic>
        <p:nvPicPr>
          <p:cNvPr id="11" name="Picture 10" descr="https://www.androidpolice.com/wp-content/themes/ap2/ap_resize/ap_resize.php?src=https%3A%2F%2Fwww.androidpolice.com%2Fwp-content%2Fuploads%2F2017%2F05%2Fnexus2cee_screencap-2017-05-17-13-11-35.jpg&amp;w=728"/>
          <p:cNvPicPr/>
          <p:nvPr/>
        </p:nvPicPr>
        <p:blipFill>
          <a:blip r:embed="rId3">
            <a:extLst>
              <a:ext uri="{28A0092B-C50C-407E-A947-70E740481C1C}">
                <a14:useLocalDpi xmlns:a14="http://schemas.microsoft.com/office/drawing/2010/main" val="0"/>
              </a:ext>
            </a:extLst>
          </a:blip>
          <a:srcRect/>
          <a:stretch>
            <a:fillRect/>
          </a:stretch>
        </p:blipFill>
        <p:spPr bwMode="auto">
          <a:xfrm>
            <a:off x="2090057" y="1219201"/>
            <a:ext cx="8120743" cy="5050971"/>
          </a:xfrm>
          <a:prstGeom prst="rect">
            <a:avLst/>
          </a:prstGeom>
          <a:noFill/>
          <a:ln>
            <a:noFill/>
          </a:ln>
        </p:spPr>
      </p:pic>
      <p:sp>
        <p:nvSpPr>
          <p:cNvPr id="5" name="TextBox 1">
            <a:extLst>
              <a:ext uri="{FF2B5EF4-FFF2-40B4-BE49-F238E27FC236}">
                <a16:creationId xmlns:a16="http://schemas.microsoft.com/office/drawing/2014/main" id="{873A755B-88A7-C841-99A9-B9B47ABE3BE4}"/>
              </a:ext>
            </a:extLst>
          </p:cNvPr>
          <p:cNvSpPr txBox="1"/>
          <p:nvPr/>
        </p:nvSpPr>
        <p:spPr>
          <a:xfrm>
            <a:off x="266699" y="6723490"/>
            <a:ext cx="1192530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Sources:  Chad </a:t>
            </a:r>
            <a:r>
              <a:rPr lang="en-US" sz="1200" b="1" dirty="0" err="1">
                <a:solidFill>
                  <a:srgbClr val="232323"/>
                </a:solidFill>
              </a:rPr>
              <a:t>Syverson</a:t>
            </a:r>
            <a:r>
              <a:rPr lang="en-US" sz="1200" b="1" dirty="0">
                <a:solidFill>
                  <a:srgbClr val="232323"/>
                </a:solidFill>
              </a:rPr>
              <a:t>, </a:t>
            </a:r>
            <a:r>
              <a:rPr lang="en-US" sz="1200" b="1" dirty="0">
                <a:solidFill>
                  <a:srgbClr val="232323"/>
                </a:solidFill>
                <a:hlinkClick r:id="rId4"/>
              </a:rPr>
              <a:t>https://www.frbatlanta.org/-/media/documents/news/conferences/2018/0506-financial-markets-conference/presentations/syverson.pdf</a:t>
            </a:r>
            <a:r>
              <a:rPr lang="en-US" sz="1200" b="1" dirty="0">
                <a:solidFill>
                  <a:srgbClr val="232323"/>
                </a:solidFill>
              </a:rPr>
              <a:t>  </a:t>
            </a:r>
            <a:endParaRPr lang="en-US" sz="1200" b="1" i="1" dirty="0">
              <a:solidFill>
                <a:srgbClr val="232323"/>
              </a:solidFill>
            </a:endParaRPr>
          </a:p>
        </p:txBody>
      </p:sp>
    </p:spTree>
    <p:extLst>
      <p:ext uri="{BB962C8B-B14F-4D97-AF65-F5344CB8AC3E}">
        <p14:creationId xmlns:p14="http://schemas.microsoft.com/office/powerpoint/2010/main" val="162432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7" y="228602"/>
            <a:ext cx="10703859" cy="805223"/>
          </a:xfrm>
        </p:spPr>
        <p:txBody>
          <a:bodyPr>
            <a:normAutofit/>
          </a:bodyPr>
          <a:lstStyle/>
          <a:p>
            <a:r>
              <a:rPr lang="en-US" sz="3600" dirty="0"/>
              <a:t>ML Has Crossed an Important Threshold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962" y="1764883"/>
            <a:ext cx="5485768" cy="4065644"/>
          </a:xfrm>
          <a:prstGeom prst="rect">
            <a:avLst/>
          </a:prstGeom>
        </p:spPr>
      </p:pic>
      <p:sp>
        <p:nvSpPr>
          <p:cNvPr id="5" name="TextBox 1">
            <a:extLst>
              <a:ext uri="{FF2B5EF4-FFF2-40B4-BE49-F238E27FC236}">
                <a16:creationId xmlns:a16="http://schemas.microsoft.com/office/drawing/2014/main" id="{F24168EC-5BF1-004C-BE66-49064E95FFE8}"/>
              </a:ext>
            </a:extLst>
          </p:cNvPr>
          <p:cNvSpPr txBox="1"/>
          <p:nvPr/>
        </p:nvSpPr>
        <p:spPr>
          <a:xfrm>
            <a:off x="266699" y="6723490"/>
            <a:ext cx="1192530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Sources:  Chad </a:t>
            </a:r>
            <a:r>
              <a:rPr lang="en-US" sz="1200" b="1" dirty="0" err="1">
                <a:solidFill>
                  <a:srgbClr val="232323"/>
                </a:solidFill>
              </a:rPr>
              <a:t>Syverson</a:t>
            </a:r>
            <a:r>
              <a:rPr lang="en-US" sz="1200" b="1" dirty="0">
                <a:solidFill>
                  <a:srgbClr val="232323"/>
                </a:solidFill>
              </a:rPr>
              <a:t>, </a:t>
            </a:r>
            <a:r>
              <a:rPr lang="en-US" sz="1200" b="1" dirty="0">
                <a:solidFill>
                  <a:srgbClr val="232323"/>
                </a:solidFill>
                <a:hlinkClick r:id="rId3"/>
              </a:rPr>
              <a:t>https://www.frbatlanta.org/-/media/documents/news/conferences/2018/0506-financial-markets-conference/presentations/syverson.pdf</a:t>
            </a:r>
            <a:r>
              <a:rPr lang="en-US" sz="1200" b="1" dirty="0">
                <a:solidFill>
                  <a:srgbClr val="232323"/>
                </a:solidFill>
              </a:rPr>
              <a:t>  </a:t>
            </a:r>
            <a:endParaRPr lang="en-US" sz="1200" b="1" i="1" dirty="0">
              <a:solidFill>
                <a:srgbClr val="232323"/>
              </a:solidFill>
            </a:endParaRPr>
          </a:p>
        </p:txBody>
      </p:sp>
      <p:sp>
        <p:nvSpPr>
          <p:cNvPr id="6" name="Content Placeholder 5">
            <a:extLst>
              <a:ext uri="{FF2B5EF4-FFF2-40B4-BE49-F238E27FC236}">
                <a16:creationId xmlns:a16="http://schemas.microsoft.com/office/drawing/2014/main" id="{BDB56827-B3B9-2741-8213-1A0E3A2253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06032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7" y="228602"/>
            <a:ext cx="10703859" cy="805223"/>
          </a:xfrm>
        </p:spPr>
        <p:txBody>
          <a:bodyPr>
            <a:normAutofit/>
          </a:bodyPr>
          <a:lstStyle/>
          <a:p>
            <a:r>
              <a:rPr lang="en-US" sz="3600" dirty="0"/>
              <a:t>ML Has Crossed an Important Threshold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962" y="1764883"/>
            <a:ext cx="5485768" cy="4065644"/>
          </a:xfrm>
          <a:prstGeom prst="rect">
            <a:avLst/>
          </a:prstGeom>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7441" y="2239016"/>
            <a:ext cx="3200400" cy="3475984"/>
          </a:xfrm>
        </p:spPr>
      </p:pic>
      <p:sp>
        <p:nvSpPr>
          <p:cNvPr id="5" name="TextBox 1">
            <a:extLst>
              <a:ext uri="{FF2B5EF4-FFF2-40B4-BE49-F238E27FC236}">
                <a16:creationId xmlns:a16="http://schemas.microsoft.com/office/drawing/2014/main" id="{F24168EC-5BF1-004C-BE66-49064E95FFE8}"/>
              </a:ext>
            </a:extLst>
          </p:cNvPr>
          <p:cNvSpPr txBox="1"/>
          <p:nvPr/>
        </p:nvSpPr>
        <p:spPr>
          <a:xfrm>
            <a:off x="266699" y="6723490"/>
            <a:ext cx="1192530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Sources:  Chad </a:t>
            </a:r>
            <a:r>
              <a:rPr lang="en-US" sz="1200" b="1" dirty="0" err="1">
                <a:solidFill>
                  <a:srgbClr val="232323"/>
                </a:solidFill>
              </a:rPr>
              <a:t>Syverson</a:t>
            </a:r>
            <a:r>
              <a:rPr lang="en-US" sz="1200" b="1" dirty="0">
                <a:solidFill>
                  <a:srgbClr val="232323"/>
                </a:solidFill>
              </a:rPr>
              <a:t>, </a:t>
            </a:r>
            <a:r>
              <a:rPr lang="en-US" sz="1200" b="1" dirty="0">
                <a:solidFill>
                  <a:srgbClr val="232323"/>
                </a:solidFill>
                <a:hlinkClick r:id="rId4"/>
              </a:rPr>
              <a:t>https://www.frbatlanta.org/-/media/documents/news/conferences/2018/0506-financial-markets-conference/presentations/syverson.pdf</a:t>
            </a:r>
            <a:r>
              <a:rPr lang="en-US" sz="1200" b="1" dirty="0">
                <a:solidFill>
                  <a:srgbClr val="232323"/>
                </a:solidFill>
              </a:rPr>
              <a:t>  </a:t>
            </a:r>
            <a:endParaRPr lang="en-US" sz="1200" b="1" i="1" dirty="0">
              <a:solidFill>
                <a:srgbClr val="232323"/>
              </a:solidFill>
            </a:endParaRPr>
          </a:p>
        </p:txBody>
      </p:sp>
    </p:spTree>
    <p:extLst>
      <p:ext uri="{BB962C8B-B14F-4D97-AF65-F5344CB8AC3E}">
        <p14:creationId xmlns:p14="http://schemas.microsoft.com/office/powerpoint/2010/main" val="60652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Fail Example # 1: Alexa doesn’t know her audience.</a:t>
            </a:r>
          </a:p>
        </p:txBody>
      </p:sp>
      <p:sp>
        <p:nvSpPr>
          <p:cNvPr id="3" name="Slide Number Placeholder 2"/>
          <p:cNvSpPr>
            <a:spLocks noGrp="1"/>
          </p:cNvSpPr>
          <p:nvPr>
            <p:ph type="sldNum" sz="quarter" idx="4"/>
          </p:nvPr>
        </p:nvSpPr>
        <p:spPr/>
        <p:txBody>
          <a:bodyPr/>
          <a:lstStyle/>
          <a:p>
            <a:fld id="{4DD1825F-52B6-45B9-9681-125E8F9CB835}" type="slidenum">
              <a:rPr lang="en-US">
                <a:solidFill>
                  <a:srgbClr val="232323"/>
                </a:solidFill>
                <a:latin typeface="Arial"/>
              </a:rPr>
              <a:pPr/>
              <a:t>33</a:t>
            </a:fld>
            <a:endParaRPr lang="en-US" dirty="0">
              <a:solidFill>
                <a:srgbClr val="232323"/>
              </a:solidFill>
              <a:latin typeface="Arial"/>
            </a:endParaRPr>
          </a:p>
        </p:txBody>
      </p:sp>
      <p:pic>
        <p:nvPicPr>
          <p:cNvPr id="6" name="Picture 5">
            <a:extLst>
              <a:ext uri="{FF2B5EF4-FFF2-40B4-BE49-F238E27FC236}">
                <a16:creationId xmlns:a16="http://schemas.microsoft.com/office/drawing/2014/main" id="{B77D6FEE-A9FB-1742-810C-E9A618248165}"/>
              </a:ext>
            </a:extLst>
          </p:cNvPr>
          <p:cNvPicPr>
            <a:picLocks noChangeAspect="1"/>
          </p:cNvPicPr>
          <p:nvPr/>
        </p:nvPicPr>
        <p:blipFill>
          <a:blip r:embed="rId2"/>
          <a:stretch>
            <a:fillRect/>
          </a:stretch>
        </p:blipFill>
        <p:spPr>
          <a:xfrm>
            <a:off x="203200" y="1338145"/>
            <a:ext cx="5651190" cy="4853723"/>
          </a:xfrm>
          <a:prstGeom prst="rect">
            <a:avLst/>
          </a:prstGeom>
        </p:spPr>
      </p:pic>
      <p:sp>
        <p:nvSpPr>
          <p:cNvPr id="7" name="TextBox 6">
            <a:extLst>
              <a:ext uri="{FF2B5EF4-FFF2-40B4-BE49-F238E27FC236}">
                <a16:creationId xmlns:a16="http://schemas.microsoft.com/office/drawing/2014/main" id="{E163B835-74A5-F04C-A3DC-89D8A910C6D3}"/>
              </a:ext>
            </a:extLst>
          </p:cNvPr>
          <p:cNvSpPr txBox="1"/>
          <p:nvPr/>
        </p:nvSpPr>
        <p:spPr>
          <a:xfrm>
            <a:off x="6367346" y="1460810"/>
            <a:ext cx="4939991" cy="2308324"/>
          </a:xfrm>
          <a:prstGeom prst="rect">
            <a:avLst/>
          </a:prstGeom>
          <a:noFill/>
        </p:spPr>
        <p:txBody>
          <a:bodyPr wrap="square" rtlCol="0">
            <a:spAutoFit/>
          </a:bodyPr>
          <a:lstStyle/>
          <a:p>
            <a:r>
              <a:rPr lang="en-US" sz="3600" b="1" dirty="0"/>
              <a:t>Kid: “Alexa, play Digger, Digger.”</a:t>
            </a:r>
          </a:p>
          <a:p>
            <a:endParaRPr lang="en-US" sz="3600" b="1" dirty="0"/>
          </a:p>
          <a:p>
            <a:endParaRPr lang="en-US" sz="3600" b="1" dirty="0"/>
          </a:p>
        </p:txBody>
      </p:sp>
      <p:sp>
        <p:nvSpPr>
          <p:cNvPr id="9" name="TextBox 8">
            <a:extLst>
              <a:ext uri="{FF2B5EF4-FFF2-40B4-BE49-F238E27FC236}">
                <a16:creationId xmlns:a16="http://schemas.microsoft.com/office/drawing/2014/main" id="{ECCC993B-BC3D-C946-8551-17D7DF136A5A}"/>
              </a:ext>
            </a:extLst>
          </p:cNvPr>
          <p:cNvSpPr txBox="1"/>
          <p:nvPr/>
        </p:nvSpPr>
        <p:spPr>
          <a:xfrm>
            <a:off x="301083" y="6705600"/>
            <a:ext cx="11140068" cy="276999"/>
          </a:xfrm>
          <a:prstGeom prst="rect">
            <a:avLst/>
          </a:prstGeom>
          <a:noFill/>
        </p:spPr>
        <p:txBody>
          <a:bodyPr wrap="square" rtlCol="0">
            <a:spAutoFit/>
          </a:bodyPr>
          <a:lstStyle/>
          <a:p>
            <a:r>
              <a:rPr lang="en-US" sz="1200" b="1" dirty="0"/>
              <a:t>Source: </a:t>
            </a:r>
            <a:r>
              <a:rPr lang="en-US" sz="1200" b="1" dirty="0">
                <a:hlinkClick r:id="rId3"/>
              </a:rPr>
              <a:t>https://www.entrepreneur.com/slideshow/289621</a:t>
            </a:r>
            <a:r>
              <a:rPr lang="en-US" sz="1200" b="1" dirty="0"/>
              <a:t>  </a:t>
            </a:r>
          </a:p>
        </p:txBody>
      </p:sp>
    </p:spTree>
    <p:extLst>
      <p:ext uri="{BB962C8B-B14F-4D97-AF65-F5344CB8AC3E}">
        <p14:creationId xmlns:p14="http://schemas.microsoft.com/office/powerpoint/2010/main" val="1366823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Fail Example #1: Alexa doesn’t know her audience.</a:t>
            </a:r>
          </a:p>
        </p:txBody>
      </p:sp>
      <p:sp>
        <p:nvSpPr>
          <p:cNvPr id="3" name="Slide Number Placeholder 2"/>
          <p:cNvSpPr>
            <a:spLocks noGrp="1"/>
          </p:cNvSpPr>
          <p:nvPr>
            <p:ph type="sldNum" sz="quarter" idx="4"/>
          </p:nvPr>
        </p:nvSpPr>
        <p:spPr/>
        <p:txBody>
          <a:bodyPr/>
          <a:lstStyle/>
          <a:p>
            <a:fld id="{4DD1825F-52B6-45B9-9681-125E8F9CB835}" type="slidenum">
              <a:rPr lang="en-US">
                <a:solidFill>
                  <a:srgbClr val="232323"/>
                </a:solidFill>
                <a:latin typeface="Arial"/>
              </a:rPr>
              <a:pPr/>
              <a:t>34</a:t>
            </a:fld>
            <a:endParaRPr lang="en-US" dirty="0">
              <a:solidFill>
                <a:srgbClr val="232323"/>
              </a:solidFill>
              <a:latin typeface="Arial"/>
            </a:endParaRPr>
          </a:p>
        </p:txBody>
      </p:sp>
      <p:pic>
        <p:nvPicPr>
          <p:cNvPr id="6" name="Picture 5">
            <a:extLst>
              <a:ext uri="{FF2B5EF4-FFF2-40B4-BE49-F238E27FC236}">
                <a16:creationId xmlns:a16="http://schemas.microsoft.com/office/drawing/2014/main" id="{B77D6FEE-A9FB-1742-810C-E9A618248165}"/>
              </a:ext>
            </a:extLst>
          </p:cNvPr>
          <p:cNvPicPr>
            <a:picLocks noChangeAspect="1"/>
          </p:cNvPicPr>
          <p:nvPr/>
        </p:nvPicPr>
        <p:blipFill>
          <a:blip r:embed="rId2"/>
          <a:stretch>
            <a:fillRect/>
          </a:stretch>
        </p:blipFill>
        <p:spPr>
          <a:xfrm>
            <a:off x="203200" y="1338145"/>
            <a:ext cx="5651190" cy="4853723"/>
          </a:xfrm>
          <a:prstGeom prst="rect">
            <a:avLst/>
          </a:prstGeom>
        </p:spPr>
      </p:pic>
      <p:sp>
        <p:nvSpPr>
          <p:cNvPr id="7" name="TextBox 6">
            <a:extLst>
              <a:ext uri="{FF2B5EF4-FFF2-40B4-BE49-F238E27FC236}">
                <a16:creationId xmlns:a16="http://schemas.microsoft.com/office/drawing/2014/main" id="{E163B835-74A5-F04C-A3DC-89D8A910C6D3}"/>
              </a:ext>
            </a:extLst>
          </p:cNvPr>
          <p:cNvSpPr txBox="1"/>
          <p:nvPr/>
        </p:nvSpPr>
        <p:spPr>
          <a:xfrm>
            <a:off x="6367346" y="1460810"/>
            <a:ext cx="4939991" cy="3970318"/>
          </a:xfrm>
          <a:prstGeom prst="rect">
            <a:avLst/>
          </a:prstGeom>
          <a:noFill/>
        </p:spPr>
        <p:txBody>
          <a:bodyPr wrap="square" rtlCol="0">
            <a:spAutoFit/>
          </a:bodyPr>
          <a:lstStyle/>
          <a:p>
            <a:r>
              <a:rPr lang="en-US" sz="3600" b="1" dirty="0"/>
              <a:t>Kid: “Alexa, play Digger, Digger.”</a:t>
            </a:r>
          </a:p>
          <a:p>
            <a:endParaRPr lang="en-US" sz="3600" b="1" dirty="0"/>
          </a:p>
          <a:p>
            <a:r>
              <a:rPr lang="en-US" sz="3600" b="1" dirty="0"/>
              <a:t>Alexa: “You want to hear a station  for porn detected. </a:t>
            </a:r>
          </a:p>
          <a:p>
            <a:endParaRPr lang="en-US" sz="3600" b="1" dirty="0"/>
          </a:p>
        </p:txBody>
      </p:sp>
      <p:pic>
        <p:nvPicPr>
          <p:cNvPr id="8" name="Picture 7">
            <a:extLst>
              <a:ext uri="{FF2B5EF4-FFF2-40B4-BE49-F238E27FC236}">
                <a16:creationId xmlns:a16="http://schemas.microsoft.com/office/drawing/2014/main" id="{764DD2C9-2155-D743-9C9C-DDF113C9DAC8}"/>
              </a:ext>
            </a:extLst>
          </p:cNvPr>
          <p:cNvPicPr>
            <a:picLocks noChangeAspect="1"/>
          </p:cNvPicPr>
          <p:nvPr/>
        </p:nvPicPr>
        <p:blipFill>
          <a:blip r:embed="rId3"/>
          <a:stretch>
            <a:fillRect/>
          </a:stretch>
        </p:blipFill>
        <p:spPr>
          <a:xfrm>
            <a:off x="6452219" y="4242951"/>
            <a:ext cx="4770244" cy="1662041"/>
          </a:xfrm>
          <a:prstGeom prst="rect">
            <a:avLst/>
          </a:prstGeom>
        </p:spPr>
      </p:pic>
      <p:sp>
        <p:nvSpPr>
          <p:cNvPr id="9" name="TextBox 8">
            <a:extLst>
              <a:ext uri="{FF2B5EF4-FFF2-40B4-BE49-F238E27FC236}">
                <a16:creationId xmlns:a16="http://schemas.microsoft.com/office/drawing/2014/main" id="{ECCC993B-BC3D-C946-8551-17D7DF136A5A}"/>
              </a:ext>
            </a:extLst>
          </p:cNvPr>
          <p:cNvSpPr txBox="1"/>
          <p:nvPr/>
        </p:nvSpPr>
        <p:spPr>
          <a:xfrm>
            <a:off x="301083" y="6705600"/>
            <a:ext cx="11140068" cy="276999"/>
          </a:xfrm>
          <a:prstGeom prst="rect">
            <a:avLst/>
          </a:prstGeom>
          <a:noFill/>
        </p:spPr>
        <p:txBody>
          <a:bodyPr wrap="square" rtlCol="0">
            <a:spAutoFit/>
          </a:bodyPr>
          <a:lstStyle/>
          <a:p>
            <a:r>
              <a:rPr lang="en-US" sz="1200" b="1" dirty="0"/>
              <a:t>Source: </a:t>
            </a:r>
            <a:r>
              <a:rPr lang="en-US" sz="1200" b="1" dirty="0">
                <a:hlinkClick r:id="rId4"/>
              </a:rPr>
              <a:t>https://www.entrepreneur.com/slideshow/289621</a:t>
            </a:r>
            <a:r>
              <a:rPr lang="en-US" sz="1200" b="1" dirty="0"/>
              <a:t>  </a:t>
            </a:r>
          </a:p>
        </p:txBody>
      </p:sp>
    </p:spTree>
    <p:extLst>
      <p:ext uri="{BB962C8B-B14F-4D97-AF65-F5344CB8AC3E}">
        <p14:creationId xmlns:p14="http://schemas.microsoft.com/office/powerpoint/2010/main" val="4008383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A49-6DB6-FA49-A90D-6974970374DE}"/>
              </a:ext>
            </a:extLst>
          </p:cNvPr>
          <p:cNvSpPr>
            <a:spLocks noGrp="1"/>
          </p:cNvSpPr>
          <p:nvPr>
            <p:ph type="title"/>
          </p:nvPr>
        </p:nvSpPr>
        <p:spPr/>
        <p:txBody>
          <a:bodyPr>
            <a:normAutofit/>
          </a:bodyPr>
          <a:lstStyle/>
          <a:p>
            <a:r>
              <a:rPr lang="en-US" dirty="0"/>
              <a:t>AI Fail Example #2: Google makes a mountain out of a man.</a:t>
            </a:r>
          </a:p>
        </p:txBody>
      </p:sp>
      <p:sp>
        <p:nvSpPr>
          <p:cNvPr id="3" name="Slide Number Placeholder 2">
            <a:extLst>
              <a:ext uri="{FF2B5EF4-FFF2-40B4-BE49-F238E27FC236}">
                <a16:creationId xmlns:a16="http://schemas.microsoft.com/office/drawing/2014/main" id="{115FF9FE-83F4-8A4F-A86F-F2E6D9C277C8}"/>
              </a:ext>
            </a:extLst>
          </p:cNvPr>
          <p:cNvSpPr>
            <a:spLocks noGrp="1"/>
          </p:cNvSpPr>
          <p:nvPr>
            <p:ph type="sldNum" sz="quarter" idx="4"/>
          </p:nvPr>
        </p:nvSpPr>
        <p:spPr/>
        <p:txBody>
          <a:bodyPr/>
          <a:lstStyle/>
          <a:p>
            <a:fld id="{4DD1825F-52B6-45B9-9681-125E8F9CB835}" type="slidenum">
              <a:rPr lang="en-US" smtClean="0"/>
              <a:pPr/>
              <a:t>35</a:t>
            </a:fld>
            <a:endParaRPr lang="en-US" dirty="0"/>
          </a:p>
        </p:txBody>
      </p:sp>
      <p:sp>
        <p:nvSpPr>
          <p:cNvPr id="5" name="TextBox 4">
            <a:extLst>
              <a:ext uri="{FF2B5EF4-FFF2-40B4-BE49-F238E27FC236}">
                <a16:creationId xmlns:a16="http://schemas.microsoft.com/office/drawing/2014/main" id="{FBABDD31-2C08-6849-8B34-BCAE441D90E1}"/>
              </a:ext>
            </a:extLst>
          </p:cNvPr>
          <p:cNvSpPr txBox="1"/>
          <p:nvPr/>
        </p:nvSpPr>
        <p:spPr>
          <a:xfrm>
            <a:off x="301083" y="6705600"/>
            <a:ext cx="11140068" cy="276999"/>
          </a:xfrm>
          <a:prstGeom prst="rect">
            <a:avLst/>
          </a:prstGeom>
          <a:noFill/>
        </p:spPr>
        <p:txBody>
          <a:bodyPr wrap="square" rtlCol="0">
            <a:spAutoFit/>
          </a:bodyPr>
          <a:lstStyle/>
          <a:p>
            <a:r>
              <a:rPr lang="en-US" sz="1200" b="1" dirty="0"/>
              <a:t>Source: </a:t>
            </a:r>
            <a:r>
              <a:rPr lang="en-US" sz="1200" b="1" dirty="0">
                <a:hlinkClick r:id="rId2"/>
              </a:rPr>
              <a:t>https://medium.com/syncedreview/2018-in-review-10-ai-failures-c18faadf5983</a:t>
            </a:r>
            <a:r>
              <a:rPr lang="en-US" sz="1200" b="1" dirty="0"/>
              <a:t> </a:t>
            </a:r>
          </a:p>
        </p:txBody>
      </p:sp>
      <p:pic>
        <p:nvPicPr>
          <p:cNvPr id="6" name="Picture 5">
            <a:extLst>
              <a:ext uri="{FF2B5EF4-FFF2-40B4-BE49-F238E27FC236}">
                <a16:creationId xmlns:a16="http://schemas.microsoft.com/office/drawing/2014/main" id="{5810A8F2-6A15-F84B-B84A-A6C9261A4DA7}"/>
              </a:ext>
            </a:extLst>
          </p:cNvPr>
          <p:cNvPicPr>
            <a:picLocks noChangeAspect="1"/>
          </p:cNvPicPr>
          <p:nvPr/>
        </p:nvPicPr>
        <p:blipFill>
          <a:blip r:embed="rId3"/>
          <a:stretch>
            <a:fillRect/>
          </a:stretch>
        </p:blipFill>
        <p:spPr>
          <a:xfrm>
            <a:off x="1716078" y="1139190"/>
            <a:ext cx="8310077" cy="5417820"/>
          </a:xfrm>
          <a:prstGeom prst="rect">
            <a:avLst/>
          </a:prstGeom>
        </p:spPr>
      </p:pic>
    </p:spTree>
    <p:extLst>
      <p:ext uri="{BB962C8B-B14F-4D97-AF65-F5344CB8AC3E}">
        <p14:creationId xmlns:p14="http://schemas.microsoft.com/office/powerpoint/2010/main" val="162157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A49-6DB6-FA49-A90D-6974970374DE}"/>
              </a:ext>
            </a:extLst>
          </p:cNvPr>
          <p:cNvSpPr>
            <a:spLocks noGrp="1"/>
          </p:cNvSpPr>
          <p:nvPr>
            <p:ph type="title"/>
          </p:nvPr>
        </p:nvSpPr>
        <p:spPr/>
        <p:txBody>
          <a:bodyPr>
            <a:normAutofit/>
          </a:bodyPr>
          <a:lstStyle/>
          <a:p>
            <a:r>
              <a:rPr lang="en-US" dirty="0"/>
              <a:t>AI Fail Example #3: Amazon recruiting tool is sexist.</a:t>
            </a:r>
          </a:p>
        </p:txBody>
      </p:sp>
      <p:sp>
        <p:nvSpPr>
          <p:cNvPr id="3" name="Slide Number Placeholder 2">
            <a:extLst>
              <a:ext uri="{FF2B5EF4-FFF2-40B4-BE49-F238E27FC236}">
                <a16:creationId xmlns:a16="http://schemas.microsoft.com/office/drawing/2014/main" id="{115FF9FE-83F4-8A4F-A86F-F2E6D9C277C8}"/>
              </a:ext>
            </a:extLst>
          </p:cNvPr>
          <p:cNvSpPr>
            <a:spLocks noGrp="1"/>
          </p:cNvSpPr>
          <p:nvPr>
            <p:ph type="sldNum" sz="quarter" idx="4"/>
          </p:nvPr>
        </p:nvSpPr>
        <p:spPr/>
        <p:txBody>
          <a:bodyPr/>
          <a:lstStyle/>
          <a:p>
            <a:fld id="{4DD1825F-52B6-45B9-9681-125E8F9CB835}" type="slidenum">
              <a:rPr lang="en-US" smtClean="0"/>
              <a:pPr/>
              <a:t>36</a:t>
            </a:fld>
            <a:endParaRPr lang="en-US" dirty="0"/>
          </a:p>
        </p:txBody>
      </p:sp>
      <p:sp>
        <p:nvSpPr>
          <p:cNvPr id="5" name="TextBox 4">
            <a:extLst>
              <a:ext uri="{FF2B5EF4-FFF2-40B4-BE49-F238E27FC236}">
                <a16:creationId xmlns:a16="http://schemas.microsoft.com/office/drawing/2014/main" id="{FBABDD31-2C08-6849-8B34-BCAE441D90E1}"/>
              </a:ext>
            </a:extLst>
          </p:cNvPr>
          <p:cNvSpPr txBox="1"/>
          <p:nvPr/>
        </p:nvSpPr>
        <p:spPr>
          <a:xfrm>
            <a:off x="301083" y="6705600"/>
            <a:ext cx="11140068" cy="461665"/>
          </a:xfrm>
          <a:prstGeom prst="rect">
            <a:avLst/>
          </a:prstGeom>
          <a:noFill/>
        </p:spPr>
        <p:txBody>
          <a:bodyPr wrap="square" rtlCol="0">
            <a:spAutoFit/>
          </a:bodyPr>
          <a:lstStyle/>
          <a:p>
            <a:r>
              <a:rPr lang="en-US" sz="1200" b="1" dirty="0"/>
              <a:t>Source: </a:t>
            </a:r>
            <a:r>
              <a:rPr lang="en-US" sz="1200" b="1" dirty="0">
                <a:hlinkClick r:id="rId2"/>
              </a:rPr>
              <a:t>https://uk.reuters.com/article/us-amazon-com-jobs-automation-insight/amazon-scraps-secret-ai-recruiting-tool-that-showed-bias-against-women-idUKKCN1MK08G</a:t>
            </a:r>
            <a:r>
              <a:rPr lang="en-US" sz="1200" b="1" dirty="0"/>
              <a:t>, </a:t>
            </a:r>
          </a:p>
        </p:txBody>
      </p:sp>
      <p:pic>
        <p:nvPicPr>
          <p:cNvPr id="4" name="Picture 3">
            <a:extLst>
              <a:ext uri="{FF2B5EF4-FFF2-40B4-BE49-F238E27FC236}">
                <a16:creationId xmlns:a16="http://schemas.microsoft.com/office/drawing/2014/main" id="{AA400619-2560-D741-8DB9-1C3E96D08C12}"/>
              </a:ext>
            </a:extLst>
          </p:cNvPr>
          <p:cNvPicPr>
            <a:picLocks noChangeAspect="1"/>
          </p:cNvPicPr>
          <p:nvPr/>
        </p:nvPicPr>
        <p:blipFill>
          <a:blip r:embed="rId3"/>
          <a:stretch>
            <a:fillRect/>
          </a:stretch>
        </p:blipFill>
        <p:spPr>
          <a:xfrm>
            <a:off x="795243" y="1905000"/>
            <a:ext cx="5081121" cy="3756212"/>
          </a:xfrm>
          <a:prstGeom prst="rect">
            <a:avLst/>
          </a:prstGeom>
        </p:spPr>
      </p:pic>
      <p:sp>
        <p:nvSpPr>
          <p:cNvPr id="6" name="TextBox 5">
            <a:extLst>
              <a:ext uri="{FF2B5EF4-FFF2-40B4-BE49-F238E27FC236}">
                <a16:creationId xmlns:a16="http://schemas.microsoft.com/office/drawing/2014/main" id="{34DFF3FA-C026-4B4B-B138-142BE03EE98B}"/>
              </a:ext>
            </a:extLst>
          </p:cNvPr>
          <p:cNvSpPr txBox="1"/>
          <p:nvPr/>
        </p:nvSpPr>
        <p:spPr>
          <a:xfrm>
            <a:off x="6925235" y="2181999"/>
            <a:ext cx="4515916" cy="2092881"/>
          </a:xfrm>
          <a:prstGeom prst="rect">
            <a:avLst/>
          </a:prstGeom>
          <a:noFill/>
        </p:spPr>
        <p:txBody>
          <a:bodyPr wrap="square" rtlCol="0">
            <a:spAutoFit/>
          </a:bodyPr>
          <a:lstStyle/>
          <a:p>
            <a:r>
              <a:rPr lang="en-US" sz="2800" b="1" dirty="0"/>
              <a:t>Amazon scraps secret AI recruiting tool that showed bias against women.</a:t>
            </a:r>
          </a:p>
          <a:p>
            <a:endParaRPr lang="en-US" dirty="0"/>
          </a:p>
        </p:txBody>
      </p:sp>
      <p:sp>
        <p:nvSpPr>
          <p:cNvPr id="7" name="TextBox 6">
            <a:extLst>
              <a:ext uri="{FF2B5EF4-FFF2-40B4-BE49-F238E27FC236}">
                <a16:creationId xmlns:a16="http://schemas.microsoft.com/office/drawing/2014/main" id="{CB2BBEAB-15E9-7C4F-9CB6-E53C474F1EF1}"/>
              </a:ext>
            </a:extLst>
          </p:cNvPr>
          <p:cNvSpPr txBox="1"/>
          <p:nvPr/>
        </p:nvSpPr>
        <p:spPr>
          <a:xfrm>
            <a:off x="8507529" y="4044792"/>
            <a:ext cx="2625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Reuters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October 9, 2018</a:t>
            </a:r>
          </a:p>
        </p:txBody>
      </p:sp>
    </p:spTree>
    <p:extLst>
      <p:ext uri="{BB962C8B-B14F-4D97-AF65-F5344CB8AC3E}">
        <p14:creationId xmlns:p14="http://schemas.microsoft.com/office/powerpoint/2010/main" val="2200645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24011-3FFA-A741-891C-50D960EC0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54EEB7AA-1B35-5D4A-940F-A4DEFEE6911B}"/>
              </a:ext>
            </a:extLst>
          </p:cNvPr>
          <p:cNvPicPr>
            <a:picLocks noChangeAspect="1"/>
          </p:cNvPicPr>
          <p:nvPr/>
        </p:nvPicPr>
        <p:blipFill>
          <a:blip r:embed="rId2"/>
          <a:stretch>
            <a:fillRect/>
          </a:stretch>
        </p:blipFill>
        <p:spPr>
          <a:xfrm>
            <a:off x="320862" y="1627094"/>
            <a:ext cx="8242300" cy="4047565"/>
          </a:xfrm>
          <a:prstGeom prst="rect">
            <a:avLst/>
          </a:prstGeom>
        </p:spPr>
      </p:pic>
      <p:sp>
        <p:nvSpPr>
          <p:cNvPr id="7" name="Rectangle 6">
            <a:extLst>
              <a:ext uri="{FF2B5EF4-FFF2-40B4-BE49-F238E27FC236}">
                <a16:creationId xmlns:a16="http://schemas.microsoft.com/office/drawing/2014/main" id="{59D08AB9-F29D-1C4F-B1F2-FB895675947C}"/>
              </a:ext>
            </a:extLst>
          </p:cNvPr>
          <p:cNvSpPr/>
          <p:nvPr/>
        </p:nvSpPr>
        <p:spPr>
          <a:xfrm>
            <a:off x="8764335" y="2286505"/>
            <a:ext cx="3241398" cy="224676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NeueHaas"/>
                <a:ea typeface="+mn-ea"/>
                <a:cs typeface="+mn-cs"/>
              </a:rPr>
              <a:t>Are Smart Phones Spreading Faster than Any Technology in Human History</a:t>
            </a:r>
            <a:r>
              <a:rPr kumimoji="0" lang="en-US" sz="2000" b="1" i="0" u="none" strike="noStrike" kern="1200" cap="none" spc="0" normalizeH="0" baseline="0" noProof="0" dirty="0">
                <a:ln>
                  <a:noFill/>
                </a:ln>
                <a:solidFill>
                  <a:srgbClr val="000000"/>
                </a:solidFill>
                <a:effectLst/>
                <a:uLnTx/>
                <a:uFillTx/>
                <a:latin typeface="NeueHaas"/>
                <a:ea typeface="+mn-ea"/>
                <a:cs typeface="+mn-cs"/>
              </a:rPr>
              <a:t>?</a:t>
            </a:r>
          </a:p>
        </p:txBody>
      </p:sp>
      <p:sp>
        <p:nvSpPr>
          <p:cNvPr id="8" name="TextBox 7">
            <a:extLst>
              <a:ext uri="{FF2B5EF4-FFF2-40B4-BE49-F238E27FC236}">
                <a16:creationId xmlns:a16="http://schemas.microsoft.com/office/drawing/2014/main" id="{9555C232-BADD-7A40-B763-4CE9A27DFA5D}"/>
              </a:ext>
            </a:extLst>
          </p:cNvPr>
          <p:cNvSpPr txBox="1"/>
          <p:nvPr/>
        </p:nvSpPr>
        <p:spPr>
          <a:xfrm>
            <a:off x="9072306" y="4690003"/>
            <a:ext cx="2625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MIT Technology Review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May 9, 2012</a:t>
            </a:r>
          </a:p>
        </p:txBody>
      </p:sp>
      <p:sp>
        <p:nvSpPr>
          <p:cNvPr id="9" name="TextBox 1">
            <a:extLst>
              <a:ext uri="{FF2B5EF4-FFF2-40B4-BE49-F238E27FC236}">
                <a16:creationId xmlns:a16="http://schemas.microsoft.com/office/drawing/2014/main" id="{0D19854F-62AC-EC46-9301-78E5422C2AE2}"/>
              </a:ext>
            </a:extLst>
          </p:cNvPr>
          <p:cNvSpPr txBox="1"/>
          <p:nvPr/>
        </p:nvSpPr>
        <p:spPr>
          <a:xfrm>
            <a:off x="266699" y="5795975"/>
            <a:ext cx="1192530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  </a:t>
            </a:r>
            <a:r>
              <a:rPr lang="en-US" sz="1200" b="1" i="1" dirty="0">
                <a:solidFill>
                  <a:srgbClr val="232323"/>
                </a:solidFill>
                <a:hlinkClick r:id="rId3"/>
              </a:rPr>
              <a:t>Florida 2030</a:t>
            </a:r>
            <a:r>
              <a:rPr lang="en-US" sz="1200" b="1" dirty="0">
                <a:solidFill>
                  <a:srgbClr val="232323"/>
                </a:solidFill>
              </a:rPr>
              <a:t>: Florida Chamber Foundation, June 2018.  </a:t>
            </a:r>
            <a:endParaRPr lang="en-US" sz="1200" b="1" i="1" dirty="0">
              <a:solidFill>
                <a:srgbClr val="232323"/>
              </a:solidFill>
            </a:endParaRPr>
          </a:p>
        </p:txBody>
      </p:sp>
      <p:sp>
        <p:nvSpPr>
          <p:cNvPr id="10" name="Title 1">
            <a:extLst>
              <a:ext uri="{FF2B5EF4-FFF2-40B4-BE49-F238E27FC236}">
                <a16:creationId xmlns:a16="http://schemas.microsoft.com/office/drawing/2014/main" id="{82E81C30-0809-2847-8756-842F05A41EEC}"/>
              </a:ext>
            </a:extLst>
          </p:cNvPr>
          <p:cNvSpPr txBox="1">
            <a:spLocks/>
          </p:cNvSpPr>
          <p:nvPr/>
        </p:nvSpPr>
        <p:spPr>
          <a:xfrm>
            <a:off x="203200" y="0"/>
            <a:ext cx="11802533" cy="990600"/>
          </a:xfrm>
          <a:prstGeom prst="rect">
            <a:avLst/>
          </a:prstGeom>
        </p:spPr>
        <p:txBody>
          <a:bodyPr>
            <a:normAutofit fontScale="97500"/>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j-ea"/>
                <a:cs typeface="+mj-cs"/>
              </a:rPr>
              <a:t>Isn’t the pace of technology diffusion speeding up?</a:t>
            </a:r>
          </a:p>
        </p:txBody>
      </p:sp>
    </p:spTree>
    <p:extLst>
      <p:ext uri="{BB962C8B-B14F-4D97-AF65-F5344CB8AC3E}">
        <p14:creationId xmlns:p14="http://schemas.microsoft.com/office/powerpoint/2010/main" val="4281291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CD9D7-B915-ED4E-8A28-F9B1662DB9FC}"/>
              </a:ext>
            </a:extLst>
          </p:cNvPr>
          <p:cNvSpPr>
            <a:spLocks noGrp="1"/>
          </p:cNvSpPr>
          <p:nvPr>
            <p:ph type="title"/>
          </p:nvPr>
        </p:nvSpPr>
        <p:spPr/>
        <p:txBody>
          <a:bodyPr/>
          <a:lstStyle/>
          <a:p>
            <a:r>
              <a:rPr lang="en-US" dirty="0"/>
              <a:t>The history of the smart phone.</a:t>
            </a:r>
          </a:p>
        </p:txBody>
      </p:sp>
      <p:sp>
        <p:nvSpPr>
          <p:cNvPr id="3" name="Slide Number Placeholder 2">
            <a:extLst>
              <a:ext uri="{FF2B5EF4-FFF2-40B4-BE49-F238E27FC236}">
                <a16:creationId xmlns:a16="http://schemas.microsoft.com/office/drawing/2014/main" id="{BAEFEB9C-7F45-AA47-8ED3-7E775F381BFB}"/>
              </a:ext>
            </a:extLst>
          </p:cNvPr>
          <p:cNvSpPr>
            <a:spLocks noGrp="1"/>
          </p:cNvSpPr>
          <p:nvPr>
            <p:ph type="sldNum" sz="quarter" idx="4"/>
          </p:nvPr>
        </p:nvSpPr>
        <p:spPr/>
        <p:txBody>
          <a:bodyPr/>
          <a:lstStyle/>
          <a:p>
            <a:fld id="{4DD1825F-52B6-45B9-9681-125E8F9CB835}" type="slidenum">
              <a:rPr lang="en-US" smtClean="0"/>
              <a:pPr/>
              <a:t>38</a:t>
            </a:fld>
            <a:endParaRPr lang="en-US" dirty="0"/>
          </a:p>
        </p:txBody>
      </p:sp>
      <p:pic>
        <p:nvPicPr>
          <p:cNvPr id="4" name="Picture 3">
            <a:extLst>
              <a:ext uri="{FF2B5EF4-FFF2-40B4-BE49-F238E27FC236}">
                <a16:creationId xmlns:a16="http://schemas.microsoft.com/office/drawing/2014/main" id="{251F7D90-3278-CF45-A712-C0579A65FC8B}"/>
              </a:ext>
            </a:extLst>
          </p:cNvPr>
          <p:cNvPicPr>
            <a:picLocks noChangeAspect="1"/>
          </p:cNvPicPr>
          <p:nvPr/>
        </p:nvPicPr>
        <p:blipFill>
          <a:blip r:embed="rId2"/>
          <a:stretch>
            <a:fillRect/>
          </a:stretch>
        </p:blipFill>
        <p:spPr>
          <a:xfrm>
            <a:off x="424470" y="2151529"/>
            <a:ext cx="1961143" cy="1957695"/>
          </a:xfrm>
          <a:prstGeom prst="rect">
            <a:avLst/>
          </a:prstGeom>
        </p:spPr>
      </p:pic>
      <p:sp>
        <p:nvSpPr>
          <p:cNvPr id="5" name="TextBox 4">
            <a:extLst>
              <a:ext uri="{FF2B5EF4-FFF2-40B4-BE49-F238E27FC236}">
                <a16:creationId xmlns:a16="http://schemas.microsoft.com/office/drawing/2014/main" id="{B1BAE817-44CB-E44B-BA85-0ADE3151ECE4}"/>
              </a:ext>
            </a:extLst>
          </p:cNvPr>
          <p:cNvSpPr txBox="1"/>
          <p:nvPr/>
        </p:nvSpPr>
        <p:spPr>
          <a:xfrm>
            <a:off x="612563" y="4210899"/>
            <a:ext cx="16925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323"/>
                </a:solidFill>
                <a:effectLst/>
                <a:uLnTx/>
                <a:uFillTx/>
                <a:latin typeface="Arial"/>
                <a:ea typeface="+mn-ea"/>
                <a:cs typeface="+mn-cs"/>
              </a:rPr>
              <a:t>IBM Simon, 1993</a:t>
            </a:r>
          </a:p>
        </p:txBody>
      </p:sp>
      <p:pic>
        <p:nvPicPr>
          <p:cNvPr id="6" name="Picture 5">
            <a:extLst>
              <a:ext uri="{FF2B5EF4-FFF2-40B4-BE49-F238E27FC236}">
                <a16:creationId xmlns:a16="http://schemas.microsoft.com/office/drawing/2014/main" id="{FDDC0940-E20C-1748-B705-7F505A1F2056}"/>
              </a:ext>
            </a:extLst>
          </p:cNvPr>
          <p:cNvPicPr>
            <a:picLocks noChangeAspect="1"/>
          </p:cNvPicPr>
          <p:nvPr/>
        </p:nvPicPr>
        <p:blipFill>
          <a:blip r:embed="rId3"/>
          <a:stretch>
            <a:fillRect/>
          </a:stretch>
        </p:blipFill>
        <p:spPr>
          <a:xfrm>
            <a:off x="3190072" y="2086186"/>
            <a:ext cx="1961143" cy="2088379"/>
          </a:xfrm>
          <a:prstGeom prst="rect">
            <a:avLst/>
          </a:prstGeom>
        </p:spPr>
      </p:pic>
      <p:sp>
        <p:nvSpPr>
          <p:cNvPr id="7" name="TextBox 6">
            <a:extLst>
              <a:ext uri="{FF2B5EF4-FFF2-40B4-BE49-F238E27FC236}">
                <a16:creationId xmlns:a16="http://schemas.microsoft.com/office/drawing/2014/main" id="{5FE30A51-FC0E-5A4F-9FD7-335059C7B813}"/>
              </a:ext>
            </a:extLst>
          </p:cNvPr>
          <p:cNvSpPr txBox="1"/>
          <p:nvPr/>
        </p:nvSpPr>
        <p:spPr>
          <a:xfrm>
            <a:off x="3159218" y="4109224"/>
            <a:ext cx="2078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323"/>
                </a:solidFill>
                <a:effectLst/>
                <a:uLnTx/>
                <a:uFillTx/>
                <a:latin typeface="Arial"/>
                <a:ea typeface="+mn-ea"/>
                <a:cs typeface="+mn-cs"/>
              </a:rPr>
              <a:t>Nokia 9000 Communicator, 1997</a:t>
            </a:r>
          </a:p>
        </p:txBody>
      </p:sp>
      <p:pic>
        <p:nvPicPr>
          <p:cNvPr id="8" name="Picture 7">
            <a:extLst>
              <a:ext uri="{FF2B5EF4-FFF2-40B4-BE49-F238E27FC236}">
                <a16:creationId xmlns:a16="http://schemas.microsoft.com/office/drawing/2014/main" id="{A61EFD3B-381E-4648-8121-5BDBEFECE01A}"/>
              </a:ext>
            </a:extLst>
          </p:cNvPr>
          <p:cNvPicPr>
            <a:picLocks noChangeAspect="1"/>
          </p:cNvPicPr>
          <p:nvPr/>
        </p:nvPicPr>
        <p:blipFill>
          <a:blip r:embed="rId4"/>
          <a:stretch>
            <a:fillRect/>
          </a:stretch>
        </p:blipFill>
        <p:spPr>
          <a:xfrm>
            <a:off x="6091911" y="2151527"/>
            <a:ext cx="1472193" cy="1957695"/>
          </a:xfrm>
          <a:prstGeom prst="rect">
            <a:avLst/>
          </a:prstGeom>
        </p:spPr>
      </p:pic>
      <p:sp>
        <p:nvSpPr>
          <p:cNvPr id="9" name="TextBox 8">
            <a:extLst>
              <a:ext uri="{FF2B5EF4-FFF2-40B4-BE49-F238E27FC236}">
                <a16:creationId xmlns:a16="http://schemas.microsoft.com/office/drawing/2014/main" id="{056E58CE-AF4D-3B4E-BA1C-1E4BF22BC9E8}"/>
              </a:ext>
            </a:extLst>
          </p:cNvPr>
          <p:cNvSpPr txBox="1"/>
          <p:nvPr/>
        </p:nvSpPr>
        <p:spPr>
          <a:xfrm>
            <a:off x="6011368" y="4241877"/>
            <a:ext cx="19611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323"/>
                </a:solidFill>
                <a:effectLst/>
                <a:uLnTx/>
                <a:uFillTx/>
                <a:latin typeface="Arial"/>
                <a:ea typeface="+mn-ea"/>
                <a:cs typeface="+mn-cs"/>
              </a:rPr>
              <a:t>Sharp J-SH04, 2000</a:t>
            </a:r>
          </a:p>
        </p:txBody>
      </p:sp>
      <p:pic>
        <p:nvPicPr>
          <p:cNvPr id="10" name="Picture 9">
            <a:extLst>
              <a:ext uri="{FF2B5EF4-FFF2-40B4-BE49-F238E27FC236}">
                <a16:creationId xmlns:a16="http://schemas.microsoft.com/office/drawing/2014/main" id="{18496746-FE85-1546-8B66-09450DCD56A5}"/>
              </a:ext>
            </a:extLst>
          </p:cNvPr>
          <p:cNvPicPr>
            <a:picLocks noChangeAspect="1"/>
          </p:cNvPicPr>
          <p:nvPr/>
        </p:nvPicPr>
        <p:blipFill>
          <a:blip r:embed="rId5"/>
          <a:stretch>
            <a:fillRect/>
          </a:stretch>
        </p:blipFill>
        <p:spPr>
          <a:xfrm>
            <a:off x="8807825" y="2151529"/>
            <a:ext cx="2442408" cy="2059370"/>
          </a:xfrm>
          <a:prstGeom prst="rect">
            <a:avLst/>
          </a:prstGeom>
        </p:spPr>
      </p:pic>
      <p:sp>
        <p:nvSpPr>
          <p:cNvPr id="11" name="TextBox 10">
            <a:extLst>
              <a:ext uri="{FF2B5EF4-FFF2-40B4-BE49-F238E27FC236}">
                <a16:creationId xmlns:a16="http://schemas.microsoft.com/office/drawing/2014/main" id="{A8BA337F-42C6-AA40-8CA2-A3BB32E5D7BA}"/>
              </a:ext>
            </a:extLst>
          </p:cNvPr>
          <p:cNvSpPr txBox="1"/>
          <p:nvPr/>
        </p:nvSpPr>
        <p:spPr>
          <a:xfrm>
            <a:off x="9516089" y="4239907"/>
            <a:ext cx="14481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323"/>
                </a:solidFill>
                <a:effectLst/>
                <a:uLnTx/>
                <a:uFillTx/>
                <a:latin typeface="Arial"/>
                <a:ea typeface="+mn-ea"/>
                <a:cs typeface="+mn-cs"/>
              </a:rPr>
              <a:t>I-Phone, 2007</a:t>
            </a:r>
          </a:p>
        </p:txBody>
      </p:sp>
    </p:spTree>
    <p:extLst>
      <p:ext uri="{BB962C8B-B14F-4D97-AF65-F5344CB8AC3E}">
        <p14:creationId xmlns:p14="http://schemas.microsoft.com/office/powerpoint/2010/main" val="2277773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3CFD-0AB2-CE49-AEAF-246CF711BC92}"/>
              </a:ext>
            </a:extLst>
          </p:cNvPr>
          <p:cNvSpPr>
            <a:spLocks noGrp="1"/>
          </p:cNvSpPr>
          <p:nvPr>
            <p:ph type="title"/>
          </p:nvPr>
        </p:nvSpPr>
        <p:spPr/>
        <p:txBody>
          <a:bodyPr>
            <a:normAutofit fontScale="90000"/>
          </a:bodyPr>
          <a:lstStyle/>
          <a:p>
            <a:r>
              <a:rPr lang="en-US" dirty="0"/>
              <a:t>Is this time different?  We’ve seen speeds of adoption comparable to smartphones in the past.</a:t>
            </a:r>
          </a:p>
        </p:txBody>
      </p:sp>
      <p:sp>
        <p:nvSpPr>
          <p:cNvPr id="3" name="Slide Number Placeholder 2">
            <a:extLst>
              <a:ext uri="{FF2B5EF4-FFF2-40B4-BE49-F238E27FC236}">
                <a16:creationId xmlns:a16="http://schemas.microsoft.com/office/drawing/2014/main" id="{37829927-814F-9045-B784-00A85D3BF40C}"/>
              </a:ext>
            </a:extLst>
          </p:cNvPr>
          <p:cNvSpPr>
            <a:spLocks noGrp="1"/>
          </p:cNvSpPr>
          <p:nvPr>
            <p:ph type="sldNum" sz="quarter" idx="4"/>
          </p:nvPr>
        </p:nvSpPr>
        <p:spPr/>
        <p:txBody>
          <a:bodyPr/>
          <a:lstStyle/>
          <a:p>
            <a:fld id="{4DD1825F-52B6-45B9-9681-125E8F9CB835}" type="slidenum">
              <a:rPr lang="en-US" smtClean="0"/>
              <a:pPr/>
              <a:t>39</a:t>
            </a:fld>
            <a:endParaRPr lang="en-US" dirty="0"/>
          </a:p>
        </p:txBody>
      </p:sp>
      <p:graphicFrame>
        <p:nvGraphicFramePr>
          <p:cNvPr id="4" name="Table 3">
            <a:extLst>
              <a:ext uri="{FF2B5EF4-FFF2-40B4-BE49-F238E27FC236}">
                <a16:creationId xmlns:a16="http://schemas.microsoft.com/office/drawing/2014/main" id="{68698EE3-DDC4-004D-946A-5332BD904552}"/>
              </a:ext>
            </a:extLst>
          </p:cNvPr>
          <p:cNvGraphicFramePr>
            <a:graphicFrameLocks noGrp="1"/>
          </p:cNvGraphicFramePr>
          <p:nvPr>
            <p:extLst/>
          </p:nvPr>
        </p:nvGraphicFramePr>
        <p:xfrm>
          <a:off x="568713" y="1176866"/>
          <a:ext cx="10682868" cy="5029200"/>
        </p:xfrm>
        <a:graphic>
          <a:graphicData uri="http://schemas.openxmlformats.org/drawingml/2006/table">
            <a:tbl>
              <a:tblPr firstRow="1" bandRow="1">
                <a:tableStyleId>{5C22544A-7EE6-4342-B048-85BDC9FD1C3A}</a:tableStyleId>
              </a:tblPr>
              <a:tblGrid>
                <a:gridCol w="3560956">
                  <a:extLst>
                    <a:ext uri="{9D8B030D-6E8A-4147-A177-3AD203B41FA5}">
                      <a16:colId xmlns:a16="http://schemas.microsoft.com/office/drawing/2014/main" val="2838258656"/>
                    </a:ext>
                  </a:extLst>
                </a:gridCol>
                <a:gridCol w="3560956">
                  <a:extLst>
                    <a:ext uri="{9D8B030D-6E8A-4147-A177-3AD203B41FA5}">
                      <a16:colId xmlns:a16="http://schemas.microsoft.com/office/drawing/2014/main" val="2815596923"/>
                    </a:ext>
                  </a:extLst>
                </a:gridCol>
                <a:gridCol w="3560956">
                  <a:extLst>
                    <a:ext uri="{9D8B030D-6E8A-4147-A177-3AD203B41FA5}">
                      <a16:colId xmlns:a16="http://schemas.microsoft.com/office/drawing/2014/main" val="667553388"/>
                    </a:ext>
                  </a:extLst>
                </a:gridCol>
              </a:tblGrid>
              <a:tr h="370840">
                <a:tc>
                  <a:txBody>
                    <a:bodyPr/>
                    <a:lstStyle/>
                    <a:p>
                      <a:pPr algn="ctr"/>
                      <a:r>
                        <a:rPr lang="en-US" sz="3200" b="1" dirty="0"/>
                        <a:t>Year</a:t>
                      </a:r>
                    </a:p>
                  </a:txBody>
                  <a:tcPr/>
                </a:tc>
                <a:tc>
                  <a:txBody>
                    <a:bodyPr/>
                    <a:lstStyle/>
                    <a:p>
                      <a:pPr algn="ctr"/>
                      <a:r>
                        <a:rPr lang="en-US" sz="3200" b="1" dirty="0"/>
                        <a:t>Vacuum cleaners per dwelling</a:t>
                      </a:r>
                    </a:p>
                  </a:txBody>
                  <a:tcPr/>
                </a:tc>
                <a:tc>
                  <a:txBody>
                    <a:bodyPr/>
                    <a:lstStyle/>
                    <a:p>
                      <a:pPr algn="ctr"/>
                      <a:r>
                        <a:rPr lang="en-US" sz="3200" b="1" dirty="0"/>
                        <a:t>Mechanical Refrigerators per dwelling</a:t>
                      </a:r>
                    </a:p>
                  </a:txBody>
                  <a:tcPr/>
                </a:tc>
                <a:extLst>
                  <a:ext uri="{0D108BD9-81ED-4DB2-BD59-A6C34878D82A}">
                    <a16:rowId xmlns:a16="http://schemas.microsoft.com/office/drawing/2014/main" val="1515808660"/>
                  </a:ext>
                </a:extLst>
              </a:tr>
              <a:tr h="370840">
                <a:tc>
                  <a:txBody>
                    <a:bodyPr/>
                    <a:lstStyle/>
                    <a:p>
                      <a:pPr algn="ctr"/>
                      <a:r>
                        <a:rPr lang="en-US" sz="3200" b="1" dirty="0"/>
                        <a:t>1914</a:t>
                      </a:r>
                    </a:p>
                  </a:txBody>
                  <a:tcPr/>
                </a:tc>
                <a:tc>
                  <a:txBody>
                    <a:bodyPr/>
                    <a:lstStyle/>
                    <a:p>
                      <a:pPr algn="ctr"/>
                      <a:r>
                        <a:rPr lang="en-US" sz="3200" b="1" dirty="0"/>
                        <a:t>0</a:t>
                      </a:r>
                    </a:p>
                  </a:txBody>
                  <a:tcPr/>
                </a:tc>
                <a:tc>
                  <a:txBody>
                    <a:bodyPr/>
                    <a:lstStyle/>
                    <a:p>
                      <a:pPr algn="ctr"/>
                      <a:r>
                        <a:rPr lang="en-US" sz="3200" b="1" dirty="0"/>
                        <a:t>0</a:t>
                      </a:r>
                    </a:p>
                  </a:txBody>
                  <a:tcPr/>
                </a:tc>
                <a:extLst>
                  <a:ext uri="{0D108BD9-81ED-4DB2-BD59-A6C34878D82A}">
                    <a16:rowId xmlns:a16="http://schemas.microsoft.com/office/drawing/2014/main" val="1080539483"/>
                  </a:ext>
                </a:extLst>
              </a:tr>
              <a:tr h="370840">
                <a:tc>
                  <a:txBody>
                    <a:bodyPr/>
                    <a:lstStyle/>
                    <a:p>
                      <a:pPr algn="ctr"/>
                      <a:r>
                        <a:rPr lang="en-US" sz="3200" b="1" dirty="0"/>
                        <a:t>1919</a:t>
                      </a:r>
                    </a:p>
                  </a:txBody>
                  <a:tcPr/>
                </a:tc>
                <a:tc>
                  <a:txBody>
                    <a:bodyPr/>
                    <a:lstStyle/>
                    <a:p>
                      <a:pPr algn="ctr"/>
                      <a:r>
                        <a:rPr lang="en-US" sz="3200" b="1" dirty="0"/>
                        <a:t>0.09</a:t>
                      </a:r>
                    </a:p>
                  </a:txBody>
                  <a:tcPr/>
                </a:tc>
                <a:tc>
                  <a:txBody>
                    <a:bodyPr/>
                    <a:lstStyle/>
                    <a:p>
                      <a:pPr algn="ctr"/>
                      <a:r>
                        <a:rPr lang="en-US" sz="3200" b="1" dirty="0"/>
                        <a:t>0.005</a:t>
                      </a:r>
                    </a:p>
                  </a:txBody>
                  <a:tcPr/>
                </a:tc>
                <a:extLst>
                  <a:ext uri="{0D108BD9-81ED-4DB2-BD59-A6C34878D82A}">
                    <a16:rowId xmlns:a16="http://schemas.microsoft.com/office/drawing/2014/main" val="2001063344"/>
                  </a:ext>
                </a:extLst>
              </a:tr>
              <a:tr h="370840">
                <a:tc>
                  <a:txBody>
                    <a:bodyPr/>
                    <a:lstStyle/>
                    <a:p>
                      <a:pPr algn="ctr"/>
                      <a:r>
                        <a:rPr lang="en-US" sz="3200" b="1" dirty="0"/>
                        <a:t>1924</a:t>
                      </a:r>
                    </a:p>
                  </a:txBody>
                  <a:tcPr/>
                </a:tc>
                <a:tc>
                  <a:txBody>
                    <a:bodyPr/>
                    <a:lstStyle/>
                    <a:p>
                      <a:pPr algn="ctr"/>
                      <a:r>
                        <a:rPr lang="en-US" sz="3200" b="1" dirty="0">
                          <a:solidFill>
                            <a:srgbClr val="FF0000"/>
                          </a:solidFill>
                        </a:rPr>
                        <a:t>0.16</a:t>
                      </a:r>
                    </a:p>
                  </a:txBody>
                  <a:tcPr/>
                </a:tc>
                <a:tc>
                  <a:txBody>
                    <a:bodyPr/>
                    <a:lstStyle/>
                    <a:p>
                      <a:pPr algn="ctr"/>
                      <a:r>
                        <a:rPr lang="en-US" sz="3200" b="1" dirty="0"/>
                        <a:t>0.02</a:t>
                      </a:r>
                    </a:p>
                  </a:txBody>
                  <a:tcPr/>
                </a:tc>
                <a:extLst>
                  <a:ext uri="{0D108BD9-81ED-4DB2-BD59-A6C34878D82A}">
                    <a16:rowId xmlns:a16="http://schemas.microsoft.com/office/drawing/2014/main" val="804409560"/>
                  </a:ext>
                </a:extLst>
              </a:tr>
              <a:tr h="370840">
                <a:tc>
                  <a:txBody>
                    <a:bodyPr/>
                    <a:lstStyle/>
                    <a:p>
                      <a:pPr algn="ctr"/>
                      <a:r>
                        <a:rPr lang="en-US" sz="3200" b="1" dirty="0"/>
                        <a:t>1929</a:t>
                      </a:r>
                    </a:p>
                  </a:txBody>
                  <a:tcPr/>
                </a:tc>
                <a:tc>
                  <a:txBody>
                    <a:bodyPr/>
                    <a:lstStyle/>
                    <a:p>
                      <a:pPr algn="ctr"/>
                      <a:r>
                        <a:rPr lang="en-US" sz="3200" b="1" dirty="0">
                          <a:solidFill>
                            <a:srgbClr val="FF0000"/>
                          </a:solidFill>
                        </a:rPr>
                        <a:t>0.30</a:t>
                      </a:r>
                    </a:p>
                  </a:txBody>
                  <a:tcPr/>
                </a:tc>
                <a:tc>
                  <a:txBody>
                    <a:bodyPr/>
                    <a:lstStyle/>
                    <a:p>
                      <a:pPr algn="ctr"/>
                      <a:r>
                        <a:rPr lang="en-US" sz="3200" b="1" dirty="0">
                          <a:solidFill>
                            <a:srgbClr val="FF0000"/>
                          </a:solidFill>
                        </a:rPr>
                        <a:t>0.08</a:t>
                      </a:r>
                    </a:p>
                  </a:txBody>
                  <a:tcPr/>
                </a:tc>
                <a:extLst>
                  <a:ext uri="{0D108BD9-81ED-4DB2-BD59-A6C34878D82A}">
                    <a16:rowId xmlns:a16="http://schemas.microsoft.com/office/drawing/2014/main" val="1828411310"/>
                  </a:ext>
                </a:extLst>
              </a:tr>
              <a:tr h="370840">
                <a:tc>
                  <a:txBody>
                    <a:bodyPr/>
                    <a:lstStyle/>
                    <a:p>
                      <a:pPr algn="ctr"/>
                      <a:r>
                        <a:rPr lang="en-US" sz="3200" b="1" dirty="0"/>
                        <a:t>1939</a:t>
                      </a:r>
                    </a:p>
                  </a:txBody>
                  <a:tcPr/>
                </a:tc>
                <a:tc>
                  <a:txBody>
                    <a:bodyPr/>
                    <a:lstStyle/>
                    <a:p>
                      <a:pPr algn="ctr"/>
                      <a:r>
                        <a:rPr lang="en-US" sz="3200" b="1" dirty="0"/>
                        <a:t>NA</a:t>
                      </a:r>
                    </a:p>
                  </a:txBody>
                  <a:tcPr/>
                </a:tc>
                <a:tc>
                  <a:txBody>
                    <a:bodyPr/>
                    <a:lstStyle/>
                    <a:p>
                      <a:pPr algn="ctr"/>
                      <a:r>
                        <a:rPr lang="en-US" sz="3200" b="1" dirty="0">
                          <a:solidFill>
                            <a:srgbClr val="FF0000"/>
                          </a:solidFill>
                        </a:rPr>
                        <a:t>0.44</a:t>
                      </a:r>
                    </a:p>
                  </a:txBody>
                  <a:tcPr/>
                </a:tc>
                <a:extLst>
                  <a:ext uri="{0D108BD9-81ED-4DB2-BD59-A6C34878D82A}">
                    <a16:rowId xmlns:a16="http://schemas.microsoft.com/office/drawing/2014/main" val="408930049"/>
                  </a:ext>
                </a:extLst>
              </a:tr>
              <a:tr h="370840">
                <a:tc>
                  <a:txBody>
                    <a:bodyPr/>
                    <a:lstStyle/>
                    <a:p>
                      <a:pPr algn="ctr"/>
                      <a:r>
                        <a:rPr lang="en-US" sz="3200" b="1" dirty="0"/>
                        <a:t>1954</a:t>
                      </a:r>
                    </a:p>
                  </a:txBody>
                  <a:tcPr/>
                </a:tc>
                <a:tc>
                  <a:txBody>
                    <a:bodyPr/>
                    <a:lstStyle/>
                    <a:p>
                      <a:pPr algn="ctr"/>
                      <a:r>
                        <a:rPr lang="en-US" sz="3200" b="1" dirty="0"/>
                        <a:t>0.54</a:t>
                      </a:r>
                    </a:p>
                  </a:txBody>
                  <a:tcPr/>
                </a:tc>
                <a:tc>
                  <a:txBody>
                    <a:bodyPr/>
                    <a:lstStyle/>
                    <a:p>
                      <a:pPr algn="ctr"/>
                      <a:r>
                        <a:rPr lang="en-US" sz="3200" b="1" dirty="0"/>
                        <a:t>0.85</a:t>
                      </a:r>
                    </a:p>
                  </a:txBody>
                  <a:tcPr/>
                </a:tc>
                <a:extLst>
                  <a:ext uri="{0D108BD9-81ED-4DB2-BD59-A6C34878D82A}">
                    <a16:rowId xmlns:a16="http://schemas.microsoft.com/office/drawing/2014/main" val="3985873697"/>
                  </a:ext>
                </a:extLst>
              </a:tr>
            </a:tbl>
          </a:graphicData>
        </a:graphic>
      </p:graphicFrame>
      <p:sp>
        <p:nvSpPr>
          <p:cNvPr id="5" name="TextBox 1">
            <a:extLst>
              <a:ext uri="{FF2B5EF4-FFF2-40B4-BE49-F238E27FC236}">
                <a16:creationId xmlns:a16="http://schemas.microsoft.com/office/drawing/2014/main" id="{8F7856EF-225F-4143-9CD7-65F2A2149165}"/>
              </a:ext>
            </a:extLst>
          </p:cNvPr>
          <p:cNvSpPr txBox="1"/>
          <p:nvPr/>
        </p:nvSpPr>
        <p:spPr>
          <a:xfrm>
            <a:off x="266699" y="6723490"/>
            <a:ext cx="1192530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  Paul David, “The Modern Productivity Paradox in a Not-So-Distant Mirror”,    </a:t>
            </a:r>
            <a:endParaRPr lang="en-US" sz="1200" b="1" i="1" dirty="0">
              <a:solidFill>
                <a:srgbClr val="232323"/>
              </a:solidFill>
            </a:endParaRPr>
          </a:p>
        </p:txBody>
      </p:sp>
    </p:spTree>
    <p:extLst>
      <p:ext uri="{BB962C8B-B14F-4D97-AF65-F5344CB8AC3E}">
        <p14:creationId xmlns:p14="http://schemas.microsoft.com/office/powerpoint/2010/main" val="334792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1C1D-E096-6549-A7D9-46BB05A112A6}"/>
              </a:ext>
            </a:extLst>
          </p:cNvPr>
          <p:cNvSpPr>
            <a:spLocks noGrp="1"/>
          </p:cNvSpPr>
          <p:nvPr>
            <p:ph type="title"/>
          </p:nvPr>
        </p:nvSpPr>
        <p:spPr/>
        <p:txBody>
          <a:bodyPr>
            <a:normAutofit/>
          </a:bodyPr>
          <a:lstStyle/>
          <a:p>
            <a:r>
              <a:rPr lang="en-US" dirty="0"/>
              <a:t>Extended periods with below 4% unemployment rates are historically rare.</a:t>
            </a:r>
          </a:p>
        </p:txBody>
      </p:sp>
      <p:sp>
        <p:nvSpPr>
          <p:cNvPr id="3" name="Slide Number Placeholder 2">
            <a:extLst>
              <a:ext uri="{FF2B5EF4-FFF2-40B4-BE49-F238E27FC236}">
                <a16:creationId xmlns:a16="http://schemas.microsoft.com/office/drawing/2014/main" id="{00BF86DE-C3B0-5C4D-9A2D-A186ED8C8095}"/>
              </a:ext>
            </a:extLst>
          </p:cNvPr>
          <p:cNvSpPr>
            <a:spLocks noGrp="1"/>
          </p:cNvSpPr>
          <p:nvPr>
            <p:ph type="sldNum" sz="quarter" idx="4"/>
          </p:nvPr>
        </p:nvSpPr>
        <p:spPr/>
        <p:txBody>
          <a:bodyPr/>
          <a:lstStyle/>
          <a:p>
            <a:fld id="{4DD1825F-52B6-45B9-9681-125E8F9CB835}" type="slidenum">
              <a:rPr lang="en-US" smtClean="0"/>
              <a:pPr/>
              <a:t>4</a:t>
            </a:fld>
            <a:endParaRPr lang="en-US" dirty="0"/>
          </a:p>
        </p:txBody>
      </p:sp>
      <p:sp>
        <p:nvSpPr>
          <p:cNvPr id="5" name="TextBox 1">
            <a:extLst>
              <a:ext uri="{FF2B5EF4-FFF2-40B4-BE49-F238E27FC236}">
                <a16:creationId xmlns:a16="http://schemas.microsoft.com/office/drawing/2014/main" id="{2097BB0C-171E-2A4C-9876-B5965EA2CBD0}"/>
              </a:ext>
            </a:extLst>
          </p:cNvPr>
          <p:cNvSpPr txBox="1"/>
          <p:nvPr/>
        </p:nvSpPr>
        <p:spPr>
          <a:xfrm>
            <a:off x="6483079" y="4699193"/>
            <a:ext cx="1217884" cy="345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600" b="1" dirty="0">
              <a:solidFill>
                <a:srgbClr val="FF0000"/>
              </a:solidFill>
            </a:endParaRPr>
          </a:p>
        </p:txBody>
      </p:sp>
      <p:sp>
        <p:nvSpPr>
          <p:cNvPr id="6" name="TextBox 5">
            <a:extLst>
              <a:ext uri="{FF2B5EF4-FFF2-40B4-BE49-F238E27FC236}">
                <a16:creationId xmlns:a16="http://schemas.microsoft.com/office/drawing/2014/main" id="{849C4158-27F7-0D42-BD99-CE41BC72897A}"/>
              </a:ext>
            </a:extLst>
          </p:cNvPr>
          <p:cNvSpPr txBox="1"/>
          <p:nvPr/>
        </p:nvSpPr>
        <p:spPr>
          <a:xfrm>
            <a:off x="500062" y="6643300"/>
            <a:ext cx="102695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Source: Bureau of Labor Statistics; </a:t>
            </a:r>
            <a:r>
              <a:rPr lang="en-US" sz="1200" b="1" dirty="0">
                <a:solidFill>
                  <a:srgbClr val="232323"/>
                </a:solidFill>
                <a:latin typeface="Arial"/>
              </a:rPr>
              <a:t>Haver Analytics</a:t>
            </a:r>
            <a:endParaRPr kumimoji="0" lang="en-US" sz="1200" b="1" i="0" u="none" strike="noStrike" kern="1200" cap="none" spc="0" normalizeH="0" baseline="0" noProof="0" dirty="0">
              <a:ln>
                <a:noFill/>
              </a:ln>
              <a:solidFill>
                <a:srgbClr val="232323"/>
              </a:solidFill>
              <a:effectLst/>
              <a:uLnTx/>
              <a:uFillTx/>
              <a:latin typeface="Arial"/>
              <a:ea typeface="+mn-ea"/>
              <a:cs typeface="+mn-cs"/>
            </a:endParaRPr>
          </a:p>
        </p:txBody>
      </p:sp>
      <p:graphicFrame>
        <p:nvGraphicFramePr>
          <p:cNvPr id="8" name="Chart 7"/>
          <p:cNvGraphicFramePr>
            <a:graphicFrameLocks noGrp="1"/>
          </p:cNvGraphicFramePr>
          <p:nvPr>
            <p:extLst/>
          </p:nvPr>
        </p:nvGraphicFramePr>
        <p:xfrm>
          <a:off x="136027" y="1262023"/>
          <a:ext cx="11869706" cy="53120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8479233" y="6616912"/>
            <a:ext cx="3167712" cy="3297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 data through </a:t>
            </a:r>
            <a:r>
              <a:rPr lang="en-US" sz="1200" b="1" dirty="0">
                <a:solidFill>
                  <a:srgbClr val="232323"/>
                </a:solidFill>
                <a:latin typeface="Arial" panose="020B0604020202020204" pitchFamily="34" charset="0"/>
                <a:cs typeface="Arial" panose="020B0604020202020204" pitchFamily="34" charset="0"/>
              </a:rPr>
              <a:t>Decem</a:t>
            </a: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ber 2018</a:t>
            </a:r>
          </a:p>
        </p:txBody>
      </p:sp>
    </p:spTree>
    <p:extLst>
      <p:ext uri="{BB962C8B-B14F-4D97-AF65-F5344CB8AC3E}">
        <p14:creationId xmlns:p14="http://schemas.microsoft.com/office/powerpoint/2010/main" val="47318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9A4E33-04BC-9143-A57E-7286AB9106AB}"/>
              </a:ext>
            </a:extLst>
          </p:cNvPr>
          <p:cNvSpPr txBox="1"/>
          <p:nvPr/>
        </p:nvSpPr>
        <p:spPr>
          <a:xfrm>
            <a:off x="1656229" y="2250142"/>
            <a:ext cx="8534400" cy="2708434"/>
          </a:xfrm>
          <a:prstGeom prst="rect">
            <a:avLst/>
          </a:prstGeom>
          <a:noFill/>
        </p:spPr>
        <p:txBody>
          <a:bodyPr wrap="square" rtlCol="0">
            <a:spAutoFit/>
          </a:bodyPr>
          <a:lstStyle/>
          <a:p>
            <a:endParaRPr lang="en-US" sz="2400" b="1" dirty="0"/>
          </a:p>
          <a:p>
            <a:r>
              <a:rPr lang="en-US" sz="3200" b="1" dirty="0"/>
              <a:t>“… </a:t>
            </a:r>
            <a:r>
              <a:rPr lang="en-US" sz="3200" b="1" dirty="0">
                <a:solidFill>
                  <a:srgbClr val="0070C0"/>
                </a:solidFill>
              </a:rPr>
              <a:t>it takes a considerable time—often more than is commonly appreciated—to be able to sufficiently harness new technologies.</a:t>
            </a:r>
            <a:r>
              <a:rPr lang="en-US" sz="3200" b="1" dirty="0"/>
              <a:t>”</a:t>
            </a:r>
          </a:p>
          <a:p>
            <a:endParaRPr lang="en-US" dirty="0"/>
          </a:p>
        </p:txBody>
      </p:sp>
      <p:sp>
        <p:nvSpPr>
          <p:cNvPr id="3" name="TextBox 2">
            <a:extLst>
              <a:ext uri="{FF2B5EF4-FFF2-40B4-BE49-F238E27FC236}">
                <a16:creationId xmlns:a16="http://schemas.microsoft.com/office/drawing/2014/main" id="{4FDECDF2-69A3-4E4C-B588-E116BE8EBE67}"/>
              </a:ext>
            </a:extLst>
          </p:cNvPr>
          <p:cNvSpPr txBox="1"/>
          <p:nvPr/>
        </p:nvSpPr>
        <p:spPr>
          <a:xfrm>
            <a:off x="378759" y="234206"/>
            <a:ext cx="11564469" cy="523220"/>
          </a:xfrm>
          <a:prstGeom prst="rect">
            <a:avLst/>
          </a:prstGeom>
          <a:noFill/>
        </p:spPr>
        <p:txBody>
          <a:bodyPr wrap="square" rtlCol="0">
            <a:spAutoFit/>
          </a:bodyPr>
          <a:lstStyle/>
          <a:p>
            <a:r>
              <a:rPr lang="en-US" sz="2800" b="1" dirty="0">
                <a:solidFill>
                  <a:schemeClr val="bg1"/>
                </a:solidFill>
              </a:rPr>
              <a:t>Can we reconcile rapid innovation and poor productivity growth</a:t>
            </a:r>
            <a:r>
              <a:rPr lang="en-US" sz="2600" b="1" dirty="0">
                <a:solidFill>
                  <a:schemeClr val="bg1"/>
                </a:solidFill>
              </a:rPr>
              <a:t>?</a:t>
            </a:r>
            <a:endParaRPr lang="en-US" sz="2600" dirty="0">
              <a:solidFill>
                <a:schemeClr val="bg1"/>
              </a:solidFill>
            </a:endParaRPr>
          </a:p>
        </p:txBody>
      </p:sp>
      <p:sp>
        <p:nvSpPr>
          <p:cNvPr id="4" name="TextBox 1">
            <a:extLst>
              <a:ext uri="{FF2B5EF4-FFF2-40B4-BE49-F238E27FC236}">
                <a16:creationId xmlns:a16="http://schemas.microsoft.com/office/drawing/2014/main" id="{5759385A-4074-5D44-ADE6-D885D286A671}"/>
              </a:ext>
            </a:extLst>
          </p:cNvPr>
          <p:cNvSpPr txBox="1"/>
          <p:nvPr/>
        </p:nvSpPr>
        <p:spPr>
          <a:xfrm>
            <a:off x="129989" y="6578140"/>
            <a:ext cx="1206201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 Erik Brynjolfsson, Daniel Rock, and Chad </a:t>
            </a:r>
            <a:r>
              <a:rPr lang="en-US" sz="1200" b="1" dirty="0" err="1">
                <a:solidFill>
                  <a:srgbClr val="232323"/>
                </a:solidFill>
              </a:rPr>
              <a:t>Syverson</a:t>
            </a:r>
            <a:r>
              <a:rPr lang="en-US" sz="1200" b="1" dirty="0">
                <a:solidFill>
                  <a:srgbClr val="232323"/>
                </a:solidFill>
              </a:rPr>
              <a:t>; Artificial Intelligence and the Modern Productivity Paradox: A Clash of Expectations and Statistics,” NBER Working Paper 24001, November 2017. </a:t>
            </a:r>
            <a:endParaRPr lang="en-US" sz="1200" b="1" i="1" dirty="0">
              <a:solidFill>
                <a:srgbClr val="232323"/>
              </a:solidFill>
            </a:endParaRPr>
          </a:p>
        </p:txBody>
      </p:sp>
    </p:spTree>
    <p:extLst>
      <p:ext uri="{BB962C8B-B14F-4D97-AF65-F5344CB8AC3E}">
        <p14:creationId xmlns:p14="http://schemas.microsoft.com/office/powerpoint/2010/main" val="67873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A53B-F6B8-8041-936C-31F13D0178F7}"/>
              </a:ext>
            </a:extLst>
          </p:cNvPr>
          <p:cNvSpPr>
            <a:spLocks noGrp="1"/>
          </p:cNvSpPr>
          <p:nvPr>
            <p:ph type="title"/>
          </p:nvPr>
        </p:nvSpPr>
        <p:spPr/>
        <p:txBody>
          <a:bodyPr>
            <a:normAutofit fontScale="90000"/>
          </a:bodyPr>
          <a:lstStyle/>
          <a:p>
            <a:r>
              <a:rPr lang="en-US" dirty="0"/>
              <a:t>“…slow productivity growth today does not rule out faster productivity growth in the future.”</a:t>
            </a:r>
          </a:p>
        </p:txBody>
      </p:sp>
      <p:sp>
        <p:nvSpPr>
          <p:cNvPr id="3" name="Slide Number Placeholder 2">
            <a:extLst>
              <a:ext uri="{FF2B5EF4-FFF2-40B4-BE49-F238E27FC236}">
                <a16:creationId xmlns:a16="http://schemas.microsoft.com/office/drawing/2014/main" id="{ADF681BC-77F8-2F4F-8479-46BD12FD86D3}"/>
              </a:ext>
            </a:extLst>
          </p:cNvPr>
          <p:cNvSpPr>
            <a:spLocks noGrp="1"/>
          </p:cNvSpPr>
          <p:nvPr>
            <p:ph type="sldNum" sz="quarter" idx="4"/>
          </p:nvPr>
        </p:nvSpPr>
        <p:spPr/>
        <p:txBody>
          <a:bodyPr/>
          <a:lstStyle/>
          <a:p>
            <a:fld id="{4DD1825F-52B6-45B9-9681-125E8F9CB835}" type="slidenum">
              <a:rPr lang="en-US" smtClean="0"/>
              <a:pPr/>
              <a:t>41</a:t>
            </a:fld>
            <a:endParaRPr lang="en-US" dirty="0"/>
          </a:p>
        </p:txBody>
      </p:sp>
      <p:pic>
        <p:nvPicPr>
          <p:cNvPr id="4" name="Picture 3">
            <a:extLst>
              <a:ext uri="{FF2B5EF4-FFF2-40B4-BE49-F238E27FC236}">
                <a16:creationId xmlns:a16="http://schemas.microsoft.com/office/drawing/2014/main" id="{F9FED44B-C9C8-164E-AF10-5816DE9109B3}"/>
              </a:ext>
            </a:extLst>
          </p:cNvPr>
          <p:cNvPicPr>
            <a:picLocks noChangeAspect="1"/>
          </p:cNvPicPr>
          <p:nvPr/>
        </p:nvPicPr>
        <p:blipFill>
          <a:blip r:embed="rId2"/>
          <a:stretch>
            <a:fillRect/>
          </a:stretch>
        </p:blipFill>
        <p:spPr>
          <a:xfrm>
            <a:off x="2662519" y="1217714"/>
            <a:ext cx="7153834" cy="5236874"/>
          </a:xfrm>
          <a:prstGeom prst="rect">
            <a:avLst/>
          </a:prstGeom>
        </p:spPr>
      </p:pic>
      <p:sp>
        <p:nvSpPr>
          <p:cNvPr id="7" name="TextBox 6">
            <a:extLst>
              <a:ext uri="{FF2B5EF4-FFF2-40B4-BE49-F238E27FC236}">
                <a16:creationId xmlns:a16="http://schemas.microsoft.com/office/drawing/2014/main" id="{2F33037B-2E5B-B949-937C-D093C6A35B79}"/>
              </a:ext>
            </a:extLst>
          </p:cNvPr>
          <p:cNvSpPr txBox="1"/>
          <p:nvPr/>
        </p:nvSpPr>
        <p:spPr>
          <a:xfrm>
            <a:off x="203200" y="6627167"/>
            <a:ext cx="10772078" cy="276999"/>
          </a:xfrm>
          <a:prstGeom prst="rect">
            <a:avLst/>
          </a:prstGeom>
          <a:noFill/>
        </p:spPr>
        <p:txBody>
          <a:bodyPr wrap="square" rtlCol="0">
            <a:spAutoFit/>
          </a:bodyPr>
          <a:lstStyle/>
          <a:p>
            <a:r>
              <a:rPr lang="en-US" sz="1200" b="1" dirty="0"/>
              <a:t>Source:  Jeremy Greenwood (</a:t>
            </a:r>
            <a:r>
              <a:rPr lang="en-US" sz="1200" b="1" dirty="0">
                <a:hlinkClick r:id="rId3"/>
              </a:rPr>
              <a:t>http://www.jeremygreenwood.net/papers/3rdIR.pdf</a:t>
            </a:r>
            <a:r>
              <a:rPr lang="en-US" sz="1200" b="1" dirty="0"/>
              <a:t>). </a:t>
            </a:r>
          </a:p>
        </p:txBody>
      </p:sp>
    </p:spTree>
    <p:extLst>
      <p:ext uri="{BB962C8B-B14F-4D97-AF65-F5344CB8AC3E}">
        <p14:creationId xmlns:p14="http://schemas.microsoft.com/office/powerpoint/2010/main" val="2094969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A53B-F6B8-8041-936C-31F13D0178F7}"/>
              </a:ext>
            </a:extLst>
          </p:cNvPr>
          <p:cNvSpPr>
            <a:spLocks noGrp="1"/>
          </p:cNvSpPr>
          <p:nvPr>
            <p:ph type="title"/>
          </p:nvPr>
        </p:nvSpPr>
        <p:spPr/>
        <p:txBody>
          <a:bodyPr>
            <a:normAutofit fontScale="90000"/>
          </a:bodyPr>
          <a:lstStyle/>
          <a:p>
            <a:r>
              <a:rPr lang="en-US" dirty="0"/>
              <a:t>“…slow productivity growth today does not rule out faster productivity growth in the future.”</a:t>
            </a:r>
          </a:p>
        </p:txBody>
      </p:sp>
      <p:sp>
        <p:nvSpPr>
          <p:cNvPr id="3" name="Slide Number Placeholder 2">
            <a:extLst>
              <a:ext uri="{FF2B5EF4-FFF2-40B4-BE49-F238E27FC236}">
                <a16:creationId xmlns:a16="http://schemas.microsoft.com/office/drawing/2014/main" id="{ADF681BC-77F8-2F4F-8479-46BD12FD86D3}"/>
              </a:ext>
            </a:extLst>
          </p:cNvPr>
          <p:cNvSpPr>
            <a:spLocks noGrp="1"/>
          </p:cNvSpPr>
          <p:nvPr>
            <p:ph type="sldNum" sz="quarter" idx="4"/>
          </p:nvPr>
        </p:nvSpPr>
        <p:spPr/>
        <p:txBody>
          <a:bodyPr/>
          <a:lstStyle/>
          <a:p>
            <a:fld id="{4DD1825F-52B6-45B9-9681-125E8F9CB835}" type="slidenum">
              <a:rPr lang="en-US" smtClean="0"/>
              <a:pPr/>
              <a:t>42</a:t>
            </a:fld>
            <a:endParaRPr lang="en-US" dirty="0"/>
          </a:p>
        </p:txBody>
      </p:sp>
      <p:pic>
        <p:nvPicPr>
          <p:cNvPr id="6" name="Picture 5">
            <a:extLst>
              <a:ext uri="{FF2B5EF4-FFF2-40B4-BE49-F238E27FC236}">
                <a16:creationId xmlns:a16="http://schemas.microsoft.com/office/drawing/2014/main" id="{95BE0176-9F3A-924B-ACBA-B67061642E17}"/>
              </a:ext>
            </a:extLst>
          </p:cNvPr>
          <p:cNvPicPr>
            <a:picLocks noChangeAspect="1"/>
          </p:cNvPicPr>
          <p:nvPr/>
        </p:nvPicPr>
        <p:blipFill>
          <a:blip r:embed="rId2"/>
          <a:stretch>
            <a:fillRect/>
          </a:stretch>
        </p:blipFill>
        <p:spPr>
          <a:xfrm>
            <a:off x="2608730" y="1196788"/>
            <a:ext cx="6911788" cy="5430379"/>
          </a:xfrm>
          <a:prstGeom prst="rect">
            <a:avLst/>
          </a:prstGeom>
        </p:spPr>
      </p:pic>
      <p:sp>
        <p:nvSpPr>
          <p:cNvPr id="7" name="TextBox 6">
            <a:extLst>
              <a:ext uri="{FF2B5EF4-FFF2-40B4-BE49-F238E27FC236}">
                <a16:creationId xmlns:a16="http://schemas.microsoft.com/office/drawing/2014/main" id="{2F33037B-2E5B-B949-937C-D093C6A35B79}"/>
              </a:ext>
            </a:extLst>
          </p:cNvPr>
          <p:cNvSpPr txBox="1"/>
          <p:nvPr/>
        </p:nvSpPr>
        <p:spPr>
          <a:xfrm>
            <a:off x="203200" y="6627167"/>
            <a:ext cx="10772078" cy="276999"/>
          </a:xfrm>
          <a:prstGeom prst="rect">
            <a:avLst/>
          </a:prstGeom>
          <a:noFill/>
        </p:spPr>
        <p:txBody>
          <a:bodyPr wrap="square" rtlCol="0">
            <a:spAutoFit/>
          </a:bodyPr>
          <a:lstStyle/>
          <a:p>
            <a:r>
              <a:rPr lang="en-US" sz="1200" b="1" dirty="0"/>
              <a:t>Source:  Jeremy Greenwood (</a:t>
            </a:r>
            <a:r>
              <a:rPr lang="en-US" sz="1200" b="1" dirty="0">
                <a:hlinkClick r:id="rId3"/>
              </a:rPr>
              <a:t>http://www.jeremygreenwood.net/papers/3rdIR.pdf</a:t>
            </a:r>
            <a:r>
              <a:rPr lang="en-US" sz="1200" b="1" dirty="0"/>
              <a:t>). </a:t>
            </a:r>
          </a:p>
        </p:txBody>
      </p:sp>
    </p:spTree>
    <p:extLst>
      <p:ext uri="{BB962C8B-B14F-4D97-AF65-F5344CB8AC3E}">
        <p14:creationId xmlns:p14="http://schemas.microsoft.com/office/powerpoint/2010/main" val="550949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9A4E33-04BC-9143-A57E-7286AB9106AB}"/>
              </a:ext>
            </a:extLst>
          </p:cNvPr>
          <p:cNvSpPr txBox="1"/>
          <p:nvPr/>
        </p:nvSpPr>
        <p:spPr>
          <a:xfrm>
            <a:off x="1893794" y="1828562"/>
            <a:ext cx="8534400" cy="3200876"/>
          </a:xfrm>
          <a:prstGeom prst="rect">
            <a:avLst/>
          </a:prstGeom>
          <a:noFill/>
        </p:spPr>
        <p:txBody>
          <a:bodyPr wrap="square" rtlCol="0">
            <a:spAutoFit/>
          </a:bodyPr>
          <a:lstStyle/>
          <a:p>
            <a:endParaRPr lang="en-US" sz="2400" b="1" dirty="0"/>
          </a:p>
          <a:p>
            <a:r>
              <a:rPr lang="en-US" sz="3200" b="1" dirty="0">
                <a:solidFill>
                  <a:srgbClr val="0070C0"/>
                </a:solidFill>
              </a:rPr>
              <a:t>“… the more profound and far-reaching the potential restructuring, the longer the time lag between the initial invention of the technology and its full impact on the economy and society.”</a:t>
            </a:r>
          </a:p>
          <a:p>
            <a:endParaRPr lang="en-US" dirty="0"/>
          </a:p>
        </p:txBody>
      </p:sp>
      <p:sp>
        <p:nvSpPr>
          <p:cNvPr id="3" name="TextBox 2">
            <a:extLst>
              <a:ext uri="{FF2B5EF4-FFF2-40B4-BE49-F238E27FC236}">
                <a16:creationId xmlns:a16="http://schemas.microsoft.com/office/drawing/2014/main" id="{4FDECDF2-69A3-4E4C-B588-E116BE8EBE67}"/>
              </a:ext>
            </a:extLst>
          </p:cNvPr>
          <p:cNvSpPr txBox="1"/>
          <p:nvPr/>
        </p:nvSpPr>
        <p:spPr>
          <a:xfrm>
            <a:off x="457200" y="161659"/>
            <a:ext cx="10959353" cy="892552"/>
          </a:xfrm>
          <a:prstGeom prst="rect">
            <a:avLst/>
          </a:prstGeom>
          <a:noFill/>
        </p:spPr>
        <p:txBody>
          <a:bodyPr wrap="square" rtlCol="0">
            <a:spAutoFit/>
          </a:bodyPr>
          <a:lstStyle/>
          <a:p>
            <a:r>
              <a:rPr lang="en-US" sz="2600" b="1" dirty="0">
                <a:solidFill>
                  <a:schemeClr val="bg1"/>
                </a:solidFill>
              </a:rPr>
              <a:t>General purpose technologies (GPTs):  The innovations that drive innovation.</a:t>
            </a:r>
            <a:endParaRPr lang="en-US" sz="2600" dirty="0">
              <a:solidFill>
                <a:schemeClr val="bg1"/>
              </a:solidFill>
            </a:endParaRPr>
          </a:p>
        </p:txBody>
      </p:sp>
      <p:sp>
        <p:nvSpPr>
          <p:cNvPr id="4" name="TextBox 1">
            <a:extLst>
              <a:ext uri="{FF2B5EF4-FFF2-40B4-BE49-F238E27FC236}">
                <a16:creationId xmlns:a16="http://schemas.microsoft.com/office/drawing/2014/main" id="{5759385A-4074-5D44-ADE6-D885D286A671}"/>
              </a:ext>
            </a:extLst>
          </p:cNvPr>
          <p:cNvSpPr txBox="1"/>
          <p:nvPr/>
        </p:nvSpPr>
        <p:spPr>
          <a:xfrm>
            <a:off x="129989" y="6578140"/>
            <a:ext cx="12062011" cy="3122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232323"/>
                </a:solidFill>
              </a:rPr>
              <a:t>Source: Erik Brynjolfsson, Daniel Rock, and Chad </a:t>
            </a:r>
            <a:r>
              <a:rPr lang="en-US" sz="1200" b="1" dirty="0" err="1">
                <a:solidFill>
                  <a:srgbClr val="232323"/>
                </a:solidFill>
              </a:rPr>
              <a:t>Syverson</a:t>
            </a:r>
            <a:r>
              <a:rPr lang="en-US" sz="1200" b="1" dirty="0">
                <a:solidFill>
                  <a:srgbClr val="232323"/>
                </a:solidFill>
              </a:rPr>
              <a:t>; Artificial Intelligence and the Modern Productivity Paradox: A Clash of Expectations and Statistics,” NBER Working Paper 24001, November 2017. </a:t>
            </a:r>
            <a:endParaRPr lang="en-US" sz="1200" b="1" i="1" dirty="0">
              <a:solidFill>
                <a:srgbClr val="232323"/>
              </a:solidFill>
            </a:endParaRPr>
          </a:p>
        </p:txBody>
      </p:sp>
    </p:spTree>
    <p:extLst>
      <p:ext uri="{BB962C8B-B14F-4D97-AF65-F5344CB8AC3E}">
        <p14:creationId xmlns:p14="http://schemas.microsoft.com/office/powerpoint/2010/main" val="462906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7D37-F6DC-6044-B1EC-4DEE0D58E97C}"/>
              </a:ext>
            </a:extLst>
          </p:cNvPr>
          <p:cNvSpPr>
            <a:spLocks noGrp="1"/>
          </p:cNvSpPr>
          <p:nvPr>
            <p:ph type="title"/>
          </p:nvPr>
        </p:nvSpPr>
        <p:spPr/>
        <p:txBody>
          <a:bodyPr>
            <a:normAutofit/>
          </a:bodyPr>
          <a:lstStyle/>
          <a:p>
            <a:r>
              <a:rPr lang="en-US" dirty="0"/>
              <a:t>The Edison Nexus: GPT to Consumer Goods to Productivity </a:t>
            </a:r>
          </a:p>
        </p:txBody>
      </p:sp>
      <p:sp>
        <p:nvSpPr>
          <p:cNvPr id="3" name="Slide Number Placeholder 2">
            <a:extLst>
              <a:ext uri="{FF2B5EF4-FFF2-40B4-BE49-F238E27FC236}">
                <a16:creationId xmlns:a16="http://schemas.microsoft.com/office/drawing/2014/main" id="{5F46A582-CB40-8242-AF82-93EBB9B93272}"/>
              </a:ext>
            </a:extLst>
          </p:cNvPr>
          <p:cNvSpPr>
            <a:spLocks noGrp="1"/>
          </p:cNvSpPr>
          <p:nvPr>
            <p:ph type="sldNum" sz="quarter" idx="4"/>
          </p:nvPr>
        </p:nvSpPr>
        <p:spPr/>
        <p:txBody>
          <a:bodyPr/>
          <a:lstStyle/>
          <a:p>
            <a:fld id="{4DD1825F-52B6-45B9-9681-125E8F9CB835}" type="slidenum">
              <a:rPr lang="en-US" smtClean="0"/>
              <a:pPr/>
              <a:t>44</a:t>
            </a:fld>
            <a:endParaRPr lang="en-US" dirty="0"/>
          </a:p>
        </p:txBody>
      </p:sp>
      <p:sp>
        <p:nvSpPr>
          <p:cNvPr id="4" name="TextBox 3">
            <a:extLst>
              <a:ext uri="{FF2B5EF4-FFF2-40B4-BE49-F238E27FC236}">
                <a16:creationId xmlns:a16="http://schemas.microsoft.com/office/drawing/2014/main" id="{95530E55-E712-074E-857F-25C3C402F938}"/>
              </a:ext>
            </a:extLst>
          </p:cNvPr>
          <p:cNvSpPr txBox="1"/>
          <p:nvPr/>
        </p:nvSpPr>
        <p:spPr>
          <a:xfrm>
            <a:off x="691376" y="1594625"/>
            <a:ext cx="9723864" cy="3108543"/>
          </a:xfrm>
          <a:prstGeom prst="rect">
            <a:avLst/>
          </a:prstGeom>
          <a:noFill/>
        </p:spPr>
        <p:txBody>
          <a:bodyPr wrap="square" rtlCol="0">
            <a:spAutoFit/>
          </a:bodyPr>
          <a:lstStyle/>
          <a:p>
            <a:r>
              <a:rPr lang="en-US" sz="2800" b="1" dirty="0"/>
              <a:t>The housewife of the future… will be rather a domestic engineer than a domestic </a:t>
            </a:r>
            <a:r>
              <a:rPr lang="en-US" sz="2800" b="1" dirty="0" err="1"/>
              <a:t>labourer</a:t>
            </a:r>
            <a:r>
              <a:rPr lang="en-US" sz="2800" b="1" dirty="0"/>
              <a:t>, with the greatest of all hand maidens, electricity, at her service.  This and other mechanical forces will so revolutionize the woman’s world that a large portion of the aggregate of woman’s energy will be conserved for use in broader, more constructive fields.</a:t>
            </a:r>
          </a:p>
        </p:txBody>
      </p:sp>
      <p:sp>
        <p:nvSpPr>
          <p:cNvPr id="5" name="TextBox 4">
            <a:extLst>
              <a:ext uri="{FF2B5EF4-FFF2-40B4-BE49-F238E27FC236}">
                <a16:creationId xmlns:a16="http://schemas.microsoft.com/office/drawing/2014/main" id="{B3764BCB-C1BD-6949-B04C-EED35091D44B}"/>
              </a:ext>
            </a:extLst>
          </p:cNvPr>
          <p:cNvSpPr txBox="1"/>
          <p:nvPr/>
        </p:nvSpPr>
        <p:spPr>
          <a:xfrm>
            <a:off x="5609063" y="5229922"/>
            <a:ext cx="4951142" cy="923330"/>
          </a:xfrm>
          <a:prstGeom prst="rect">
            <a:avLst/>
          </a:prstGeom>
          <a:noFill/>
        </p:spPr>
        <p:txBody>
          <a:bodyPr wrap="square" rtlCol="0">
            <a:spAutoFit/>
          </a:bodyPr>
          <a:lstStyle/>
          <a:p>
            <a:r>
              <a:rPr lang="en-US" b="1" dirty="0">
                <a:solidFill>
                  <a:srgbClr val="0070C0"/>
                </a:solidFill>
              </a:rPr>
              <a:t>Thomas Edison,  </a:t>
            </a:r>
          </a:p>
          <a:p>
            <a:r>
              <a:rPr lang="en-US" b="1" i="1" dirty="0">
                <a:solidFill>
                  <a:srgbClr val="0070C0"/>
                </a:solidFill>
              </a:rPr>
              <a:t>Good Housekeeping Magazine </a:t>
            </a:r>
            <a:r>
              <a:rPr lang="en-US" b="1" dirty="0">
                <a:solidFill>
                  <a:srgbClr val="0070C0"/>
                </a:solidFill>
              </a:rPr>
              <a:t>interview </a:t>
            </a:r>
          </a:p>
          <a:p>
            <a:r>
              <a:rPr lang="en-US" b="1" dirty="0">
                <a:solidFill>
                  <a:srgbClr val="0070C0"/>
                </a:solidFill>
              </a:rPr>
              <a:t>October 1912</a:t>
            </a:r>
          </a:p>
        </p:txBody>
      </p:sp>
      <p:sp>
        <p:nvSpPr>
          <p:cNvPr id="7" name="TextBox 6">
            <a:extLst>
              <a:ext uri="{FF2B5EF4-FFF2-40B4-BE49-F238E27FC236}">
                <a16:creationId xmlns:a16="http://schemas.microsoft.com/office/drawing/2014/main" id="{9AD5BD2B-FFF4-9A46-84FD-46550C73A5C3}"/>
              </a:ext>
            </a:extLst>
          </p:cNvPr>
          <p:cNvSpPr txBox="1"/>
          <p:nvPr/>
        </p:nvSpPr>
        <p:spPr>
          <a:xfrm>
            <a:off x="301083" y="6705600"/>
            <a:ext cx="11140068" cy="276999"/>
          </a:xfrm>
          <a:prstGeom prst="rect">
            <a:avLst/>
          </a:prstGeom>
          <a:noFill/>
        </p:spPr>
        <p:txBody>
          <a:bodyPr wrap="square" rtlCol="0">
            <a:spAutoFit/>
          </a:bodyPr>
          <a:lstStyle/>
          <a:p>
            <a:r>
              <a:rPr lang="en-US" sz="1200" b="1" dirty="0"/>
              <a:t>Source: Greenwood and </a:t>
            </a:r>
            <a:r>
              <a:rPr lang="en-US" sz="1200" b="1" dirty="0" err="1"/>
              <a:t>Sedshari</a:t>
            </a:r>
            <a:r>
              <a:rPr lang="en-US" sz="1200" b="1" dirty="0"/>
              <a:t> </a:t>
            </a:r>
            <a:r>
              <a:rPr lang="en-US" sz="1200" b="1" dirty="0">
                <a:hlinkClick r:id="rId2"/>
              </a:rPr>
              <a:t>http://www.jeremygreenwood.net/papers/etransf.pdf</a:t>
            </a:r>
            <a:r>
              <a:rPr lang="en-US" sz="1200" b="1" dirty="0"/>
              <a:t>   </a:t>
            </a:r>
          </a:p>
        </p:txBody>
      </p:sp>
    </p:spTree>
    <p:extLst>
      <p:ext uri="{BB962C8B-B14F-4D97-AF65-F5344CB8AC3E}">
        <p14:creationId xmlns:p14="http://schemas.microsoft.com/office/powerpoint/2010/main" val="1192585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6FBA-BDC7-714E-93F4-540E8EEFBA53}"/>
              </a:ext>
            </a:extLst>
          </p:cNvPr>
          <p:cNvSpPr>
            <a:spLocks noGrp="1"/>
          </p:cNvSpPr>
          <p:nvPr>
            <p:ph type="title"/>
          </p:nvPr>
        </p:nvSpPr>
        <p:spPr/>
        <p:txBody>
          <a:bodyPr/>
          <a:lstStyle/>
          <a:p>
            <a:r>
              <a:rPr lang="en-US" dirty="0"/>
              <a:t>“… seemingly unrelated innovations”</a:t>
            </a:r>
          </a:p>
        </p:txBody>
      </p:sp>
      <p:sp>
        <p:nvSpPr>
          <p:cNvPr id="3" name="Slide Number Placeholder 2">
            <a:extLst>
              <a:ext uri="{FF2B5EF4-FFF2-40B4-BE49-F238E27FC236}">
                <a16:creationId xmlns:a16="http://schemas.microsoft.com/office/drawing/2014/main" id="{06B1C964-AAD4-0F46-93BE-CC5B8094B814}"/>
              </a:ext>
            </a:extLst>
          </p:cNvPr>
          <p:cNvSpPr>
            <a:spLocks noGrp="1"/>
          </p:cNvSpPr>
          <p:nvPr>
            <p:ph type="sldNum" sz="quarter" idx="4"/>
          </p:nvPr>
        </p:nvSpPr>
        <p:spPr/>
        <p:txBody>
          <a:bodyPr/>
          <a:lstStyle/>
          <a:p>
            <a:fld id="{4DD1825F-52B6-45B9-9681-125E8F9CB835}" type="slidenum">
              <a:rPr lang="en-US" smtClean="0"/>
              <a:pPr/>
              <a:t>45</a:t>
            </a:fld>
            <a:endParaRPr lang="en-US" dirty="0"/>
          </a:p>
        </p:txBody>
      </p:sp>
      <p:graphicFrame>
        <p:nvGraphicFramePr>
          <p:cNvPr id="6" name="Chart 5">
            <a:extLst>
              <a:ext uri="{FF2B5EF4-FFF2-40B4-BE49-F238E27FC236}">
                <a16:creationId xmlns:a16="http://schemas.microsoft.com/office/drawing/2014/main" id="{7344C61B-C52B-EF42-8F15-79B8CFFC86B3}"/>
              </a:ext>
            </a:extLst>
          </p:cNvPr>
          <p:cNvGraphicFramePr>
            <a:graphicFrameLocks/>
          </p:cNvGraphicFramePr>
          <p:nvPr>
            <p:extLst/>
          </p:nvPr>
        </p:nvGraphicFramePr>
        <p:xfrm>
          <a:off x="1594624" y="1355802"/>
          <a:ext cx="8564137" cy="49845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FCBBD7C-C4C4-5549-AE00-94D2903DAD46}"/>
              </a:ext>
            </a:extLst>
          </p:cNvPr>
          <p:cNvSpPr txBox="1"/>
          <p:nvPr/>
        </p:nvSpPr>
        <p:spPr>
          <a:xfrm>
            <a:off x="1773044" y="6340397"/>
            <a:ext cx="3888000" cy="369332"/>
          </a:xfrm>
          <a:prstGeom prst="rect">
            <a:avLst/>
          </a:prstGeom>
          <a:noFill/>
        </p:spPr>
        <p:txBody>
          <a:bodyPr wrap="square" rtlCol="0">
            <a:spAutoFit/>
          </a:bodyPr>
          <a:lstStyle/>
          <a:p>
            <a:r>
              <a:rPr lang="en-US" sz="1400" b="1" dirty="0"/>
              <a:t>* Actual dates are 1924 to 1954.</a:t>
            </a:r>
            <a:r>
              <a:rPr lang="en-US" dirty="0"/>
              <a:t> </a:t>
            </a:r>
          </a:p>
        </p:txBody>
      </p:sp>
      <p:sp>
        <p:nvSpPr>
          <p:cNvPr id="13" name="TextBox 12">
            <a:extLst>
              <a:ext uri="{FF2B5EF4-FFF2-40B4-BE49-F238E27FC236}">
                <a16:creationId xmlns:a16="http://schemas.microsoft.com/office/drawing/2014/main" id="{6DCCA9E0-89BC-7A45-886B-28549839FD90}"/>
              </a:ext>
            </a:extLst>
          </p:cNvPr>
          <p:cNvSpPr txBox="1"/>
          <p:nvPr/>
        </p:nvSpPr>
        <p:spPr>
          <a:xfrm>
            <a:off x="-2464" y="6719500"/>
            <a:ext cx="11758312" cy="276999"/>
          </a:xfrm>
          <a:prstGeom prst="rect">
            <a:avLst/>
          </a:prstGeom>
          <a:noFill/>
        </p:spPr>
        <p:txBody>
          <a:bodyPr wrap="square" rtlCol="0">
            <a:spAutoFit/>
          </a:bodyPr>
          <a:lstStyle/>
          <a:p>
            <a:r>
              <a:rPr lang="en-US" sz="1200" b="1" dirty="0">
                <a:solidFill>
                  <a:srgbClr val="232323"/>
                </a:solidFill>
              </a:rPr>
              <a:t>Sources: Bureau of Labor Statistics, United States Census Bureau, David (1991); Haver Analytics</a:t>
            </a:r>
          </a:p>
        </p:txBody>
      </p:sp>
    </p:spTree>
    <p:extLst>
      <p:ext uri="{BB962C8B-B14F-4D97-AF65-F5344CB8AC3E}">
        <p14:creationId xmlns:p14="http://schemas.microsoft.com/office/powerpoint/2010/main" val="3125762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6FBA-BDC7-714E-93F4-540E8EEFBA53}"/>
              </a:ext>
            </a:extLst>
          </p:cNvPr>
          <p:cNvSpPr>
            <a:spLocks noGrp="1"/>
          </p:cNvSpPr>
          <p:nvPr>
            <p:ph type="title"/>
          </p:nvPr>
        </p:nvSpPr>
        <p:spPr/>
        <p:txBody>
          <a:bodyPr/>
          <a:lstStyle/>
          <a:p>
            <a:r>
              <a:rPr lang="en-US" dirty="0"/>
              <a:t>“… seemingly unrelated innovations”</a:t>
            </a:r>
          </a:p>
        </p:txBody>
      </p:sp>
      <p:sp>
        <p:nvSpPr>
          <p:cNvPr id="3" name="Slide Number Placeholder 2">
            <a:extLst>
              <a:ext uri="{FF2B5EF4-FFF2-40B4-BE49-F238E27FC236}">
                <a16:creationId xmlns:a16="http://schemas.microsoft.com/office/drawing/2014/main" id="{06B1C964-AAD4-0F46-93BE-CC5B8094B814}"/>
              </a:ext>
            </a:extLst>
          </p:cNvPr>
          <p:cNvSpPr>
            <a:spLocks noGrp="1"/>
          </p:cNvSpPr>
          <p:nvPr>
            <p:ph type="sldNum" sz="quarter" idx="4"/>
          </p:nvPr>
        </p:nvSpPr>
        <p:spPr/>
        <p:txBody>
          <a:bodyPr/>
          <a:lstStyle/>
          <a:p>
            <a:fld id="{4DD1825F-52B6-45B9-9681-125E8F9CB835}" type="slidenum">
              <a:rPr lang="en-US" smtClean="0"/>
              <a:pPr/>
              <a:t>46</a:t>
            </a:fld>
            <a:endParaRPr lang="en-US" dirty="0"/>
          </a:p>
        </p:txBody>
      </p:sp>
      <p:graphicFrame>
        <p:nvGraphicFramePr>
          <p:cNvPr id="6" name="Chart 5">
            <a:extLst>
              <a:ext uri="{FF2B5EF4-FFF2-40B4-BE49-F238E27FC236}">
                <a16:creationId xmlns:a16="http://schemas.microsoft.com/office/drawing/2014/main" id="{7344C61B-C52B-EF42-8F15-79B8CFFC86B3}"/>
              </a:ext>
            </a:extLst>
          </p:cNvPr>
          <p:cNvGraphicFramePr>
            <a:graphicFrameLocks/>
          </p:cNvGraphicFramePr>
          <p:nvPr>
            <p:extLst/>
          </p:nvPr>
        </p:nvGraphicFramePr>
        <p:xfrm>
          <a:off x="1594624" y="1355802"/>
          <a:ext cx="8564137" cy="498459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C7E42083-D384-CC40-9C04-2FB0DA8FFB17}"/>
              </a:ext>
            </a:extLst>
          </p:cNvPr>
          <p:cNvSpPr txBox="1"/>
          <p:nvPr/>
        </p:nvSpPr>
        <p:spPr>
          <a:xfrm>
            <a:off x="5661044" y="2625923"/>
            <a:ext cx="1561289" cy="5579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Approval of the first oral contraceptive</a:t>
            </a:r>
          </a:p>
        </p:txBody>
      </p:sp>
      <p:cxnSp>
        <p:nvCxnSpPr>
          <p:cNvPr id="7" name="Straight Arrow Connector 6">
            <a:extLst>
              <a:ext uri="{FF2B5EF4-FFF2-40B4-BE49-F238E27FC236}">
                <a16:creationId xmlns:a16="http://schemas.microsoft.com/office/drawing/2014/main" id="{F4F5D881-43FE-D94E-85E9-41CB4C507EF3}"/>
              </a:ext>
            </a:extLst>
          </p:cNvPr>
          <p:cNvCxnSpPr>
            <a:cxnSpLocks/>
          </p:cNvCxnSpPr>
          <p:nvPr/>
        </p:nvCxnSpPr>
        <p:spPr bwMode="auto">
          <a:xfrm>
            <a:off x="6359021" y="3398269"/>
            <a:ext cx="0" cy="549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3FCBBD7C-C4C4-5549-AE00-94D2903DAD46}"/>
              </a:ext>
            </a:extLst>
          </p:cNvPr>
          <p:cNvSpPr txBox="1"/>
          <p:nvPr/>
        </p:nvSpPr>
        <p:spPr>
          <a:xfrm>
            <a:off x="1773044" y="6340397"/>
            <a:ext cx="3888000" cy="369332"/>
          </a:xfrm>
          <a:prstGeom prst="rect">
            <a:avLst/>
          </a:prstGeom>
          <a:noFill/>
        </p:spPr>
        <p:txBody>
          <a:bodyPr wrap="square" rtlCol="0">
            <a:spAutoFit/>
          </a:bodyPr>
          <a:lstStyle/>
          <a:p>
            <a:r>
              <a:rPr lang="en-US" sz="1400" b="1" dirty="0"/>
              <a:t>* Actual dates are 1924 to 1954.</a:t>
            </a:r>
            <a:r>
              <a:rPr lang="en-US" dirty="0"/>
              <a:t> </a:t>
            </a:r>
          </a:p>
        </p:txBody>
      </p:sp>
      <p:sp>
        <p:nvSpPr>
          <p:cNvPr id="13" name="TextBox 12">
            <a:extLst>
              <a:ext uri="{FF2B5EF4-FFF2-40B4-BE49-F238E27FC236}">
                <a16:creationId xmlns:a16="http://schemas.microsoft.com/office/drawing/2014/main" id="{6DCCA9E0-89BC-7A45-886B-28549839FD90}"/>
              </a:ext>
            </a:extLst>
          </p:cNvPr>
          <p:cNvSpPr txBox="1"/>
          <p:nvPr/>
        </p:nvSpPr>
        <p:spPr>
          <a:xfrm>
            <a:off x="-2464" y="6719500"/>
            <a:ext cx="11758312" cy="276999"/>
          </a:xfrm>
          <a:prstGeom prst="rect">
            <a:avLst/>
          </a:prstGeom>
          <a:noFill/>
        </p:spPr>
        <p:txBody>
          <a:bodyPr wrap="square" rtlCol="0">
            <a:spAutoFit/>
          </a:bodyPr>
          <a:lstStyle/>
          <a:p>
            <a:r>
              <a:rPr lang="en-US" sz="1200" b="1" dirty="0">
                <a:solidFill>
                  <a:srgbClr val="232323"/>
                </a:solidFill>
              </a:rPr>
              <a:t>Sources: Bureau of Labor Statistics, United States Census Bureau, David (1991); Haver Analytics</a:t>
            </a:r>
          </a:p>
        </p:txBody>
      </p:sp>
    </p:spTree>
    <p:extLst>
      <p:ext uri="{BB962C8B-B14F-4D97-AF65-F5344CB8AC3E}">
        <p14:creationId xmlns:p14="http://schemas.microsoft.com/office/powerpoint/2010/main" val="521526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6FBA-BDC7-714E-93F4-540E8EEFBA53}"/>
              </a:ext>
            </a:extLst>
          </p:cNvPr>
          <p:cNvSpPr>
            <a:spLocks noGrp="1"/>
          </p:cNvSpPr>
          <p:nvPr>
            <p:ph type="title"/>
          </p:nvPr>
        </p:nvSpPr>
        <p:spPr/>
        <p:txBody>
          <a:bodyPr/>
          <a:lstStyle/>
          <a:p>
            <a:r>
              <a:rPr lang="en-US" dirty="0"/>
              <a:t>“… seemingly unrelated innovations”</a:t>
            </a:r>
          </a:p>
        </p:txBody>
      </p:sp>
      <p:sp>
        <p:nvSpPr>
          <p:cNvPr id="3" name="Slide Number Placeholder 2">
            <a:extLst>
              <a:ext uri="{FF2B5EF4-FFF2-40B4-BE49-F238E27FC236}">
                <a16:creationId xmlns:a16="http://schemas.microsoft.com/office/drawing/2014/main" id="{06B1C964-AAD4-0F46-93BE-CC5B8094B814}"/>
              </a:ext>
            </a:extLst>
          </p:cNvPr>
          <p:cNvSpPr>
            <a:spLocks noGrp="1"/>
          </p:cNvSpPr>
          <p:nvPr>
            <p:ph type="sldNum" sz="quarter" idx="4"/>
          </p:nvPr>
        </p:nvSpPr>
        <p:spPr/>
        <p:txBody>
          <a:bodyPr/>
          <a:lstStyle/>
          <a:p>
            <a:fld id="{4DD1825F-52B6-45B9-9681-125E8F9CB835}" type="slidenum">
              <a:rPr lang="en-US" smtClean="0"/>
              <a:pPr/>
              <a:t>47</a:t>
            </a:fld>
            <a:endParaRPr lang="en-US" dirty="0"/>
          </a:p>
        </p:txBody>
      </p:sp>
      <p:graphicFrame>
        <p:nvGraphicFramePr>
          <p:cNvPr id="6" name="Chart 5">
            <a:extLst>
              <a:ext uri="{FF2B5EF4-FFF2-40B4-BE49-F238E27FC236}">
                <a16:creationId xmlns:a16="http://schemas.microsoft.com/office/drawing/2014/main" id="{7344C61B-C52B-EF42-8F15-79B8CFFC86B3}"/>
              </a:ext>
            </a:extLst>
          </p:cNvPr>
          <p:cNvGraphicFramePr>
            <a:graphicFrameLocks/>
          </p:cNvGraphicFramePr>
          <p:nvPr>
            <p:extLst/>
          </p:nvPr>
        </p:nvGraphicFramePr>
        <p:xfrm>
          <a:off x="1594624" y="1355802"/>
          <a:ext cx="8564137" cy="498459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C7E42083-D384-CC40-9C04-2FB0DA8FFB17}"/>
              </a:ext>
            </a:extLst>
          </p:cNvPr>
          <p:cNvSpPr txBox="1"/>
          <p:nvPr/>
        </p:nvSpPr>
        <p:spPr>
          <a:xfrm>
            <a:off x="5661044" y="2625923"/>
            <a:ext cx="1561289" cy="5579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Approval of the first oral contraceptive</a:t>
            </a:r>
          </a:p>
        </p:txBody>
      </p:sp>
      <p:cxnSp>
        <p:nvCxnSpPr>
          <p:cNvPr id="7" name="Straight Arrow Connector 6">
            <a:extLst>
              <a:ext uri="{FF2B5EF4-FFF2-40B4-BE49-F238E27FC236}">
                <a16:creationId xmlns:a16="http://schemas.microsoft.com/office/drawing/2014/main" id="{F4F5D881-43FE-D94E-85E9-41CB4C507EF3}"/>
              </a:ext>
            </a:extLst>
          </p:cNvPr>
          <p:cNvCxnSpPr>
            <a:cxnSpLocks/>
          </p:cNvCxnSpPr>
          <p:nvPr/>
        </p:nvCxnSpPr>
        <p:spPr bwMode="auto">
          <a:xfrm>
            <a:off x="6359021" y="3398269"/>
            <a:ext cx="0" cy="549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TextBox 1">
            <a:extLst>
              <a:ext uri="{FF2B5EF4-FFF2-40B4-BE49-F238E27FC236}">
                <a16:creationId xmlns:a16="http://schemas.microsoft.com/office/drawing/2014/main" id="{2B94A105-67D1-9742-9987-DC93CFD50086}"/>
              </a:ext>
            </a:extLst>
          </p:cNvPr>
          <p:cNvSpPr txBox="1"/>
          <p:nvPr/>
        </p:nvSpPr>
        <p:spPr>
          <a:xfrm>
            <a:off x="2559282" y="3438841"/>
            <a:ext cx="3317410" cy="5579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00B050"/>
                </a:solidFill>
              </a:rPr>
              <a:t>Penetration of vacuum cleaners rises from 16% to 54%*</a:t>
            </a:r>
          </a:p>
        </p:txBody>
      </p:sp>
      <p:sp>
        <p:nvSpPr>
          <p:cNvPr id="10" name="Left Brace 9">
            <a:extLst>
              <a:ext uri="{FF2B5EF4-FFF2-40B4-BE49-F238E27FC236}">
                <a16:creationId xmlns:a16="http://schemas.microsoft.com/office/drawing/2014/main" id="{19884559-1516-2A41-83DB-C0049757D853}"/>
              </a:ext>
            </a:extLst>
          </p:cNvPr>
          <p:cNvSpPr/>
          <p:nvPr/>
        </p:nvSpPr>
        <p:spPr bwMode="auto">
          <a:xfrm rot="14953934">
            <a:off x="4722193" y="4226402"/>
            <a:ext cx="492146" cy="1418202"/>
          </a:xfrm>
          <a:prstGeom prst="leftBrace">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 name="TextBox 1">
            <a:extLst>
              <a:ext uri="{FF2B5EF4-FFF2-40B4-BE49-F238E27FC236}">
                <a16:creationId xmlns:a16="http://schemas.microsoft.com/office/drawing/2014/main" id="{412F0D58-7DC0-4840-987E-D072AD9FB2EE}"/>
              </a:ext>
            </a:extLst>
          </p:cNvPr>
          <p:cNvSpPr txBox="1"/>
          <p:nvPr/>
        </p:nvSpPr>
        <p:spPr>
          <a:xfrm>
            <a:off x="4621244" y="5138051"/>
            <a:ext cx="3720664" cy="5579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7030A0"/>
                </a:solidFill>
              </a:rPr>
              <a:t>Penetration of mechanical refrigerators rises from 2% to 85%*</a:t>
            </a:r>
          </a:p>
        </p:txBody>
      </p:sp>
      <p:sp>
        <p:nvSpPr>
          <p:cNvPr id="12" name="TextBox 11">
            <a:extLst>
              <a:ext uri="{FF2B5EF4-FFF2-40B4-BE49-F238E27FC236}">
                <a16:creationId xmlns:a16="http://schemas.microsoft.com/office/drawing/2014/main" id="{3FCBBD7C-C4C4-5549-AE00-94D2903DAD46}"/>
              </a:ext>
            </a:extLst>
          </p:cNvPr>
          <p:cNvSpPr txBox="1"/>
          <p:nvPr/>
        </p:nvSpPr>
        <p:spPr>
          <a:xfrm>
            <a:off x="1773044" y="6340397"/>
            <a:ext cx="3888000" cy="369332"/>
          </a:xfrm>
          <a:prstGeom prst="rect">
            <a:avLst/>
          </a:prstGeom>
          <a:noFill/>
        </p:spPr>
        <p:txBody>
          <a:bodyPr wrap="square" rtlCol="0">
            <a:spAutoFit/>
          </a:bodyPr>
          <a:lstStyle/>
          <a:p>
            <a:r>
              <a:rPr lang="en-US" sz="1400" b="1" dirty="0"/>
              <a:t>* Actual dates are 1924 to 1954.</a:t>
            </a:r>
            <a:r>
              <a:rPr lang="en-US" dirty="0"/>
              <a:t> </a:t>
            </a:r>
          </a:p>
        </p:txBody>
      </p:sp>
      <p:sp>
        <p:nvSpPr>
          <p:cNvPr id="13" name="TextBox 12">
            <a:extLst>
              <a:ext uri="{FF2B5EF4-FFF2-40B4-BE49-F238E27FC236}">
                <a16:creationId xmlns:a16="http://schemas.microsoft.com/office/drawing/2014/main" id="{6DCCA9E0-89BC-7A45-886B-28549839FD90}"/>
              </a:ext>
            </a:extLst>
          </p:cNvPr>
          <p:cNvSpPr txBox="1"/>
          <p:nvPr/>
        </p:nvSpPr>
        <p:spPr>
          <a:xfrm>
            <a:off x="-2464" y="6719500"/>
            <a:ext cx="11758312" cy="276999"/>
          </a:xfrm>
          <a:prstGeom prst="rect">
            <a:avLst/>
          </a:prstGeom>
          <a:noFill/>
        </p:spPr>
        <p:txBody>
          <a:bodyPr wrap="square" rtlCol="0">
            <a:spAutoFit/>
          </a:bodyPr>
          <a:lstStyle/>
          <a:p>
            <a:r>
              <a:rPr lang="en-US" sz="1200" b="1" dirty="0">
                <a:solidFill>
                  <a:srgbClr val="232323"/>
                </a:solidFill>
              </a:rPr>
              <a:t>Sources: Bureau of Labor Statistics, United States Census Bureau, David (1991); Haver Analytics</a:t>
            </a:r>
          </a:p>
        </p:txBody>
      </p:sp>
    </p:spTree>
    <p:extLst>
      <p:ext uri="{BB962C8B-B14F-4D97-AF65-F5344CB8AC3E}">
        <p14:creationId xmlns:p14="http://schemas.microsoft.com/office/powerpoint/2010/main" val="4240225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2BAF58-B1E0-DD47-A702-624859D67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23232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232323"/>
              </a:solidFill>
              <a:effectLst/>
              <a:uLnTx/>
              <a:uFillTx/>
              <a:latin typeface="Arial"/>
              <a:ea typeface="+mn-ea"/>
              <a:cs typeface="+mn-cs"/>
            </a:endParaRPr>
          </a:p>
        </p:txBody>
      </p:sp>
      <p:pic>
        <p:nvPicPr>
          <p:cNvPr id="5" name="Picture 4">
            <a:extLst>
              <a:ext uri="{FF2B5EF4-FFF2-40B4-BE49-F238E27FC236}">
                <a16:creationId xmlns:a16="http://schemas.microsoft.com/office/drawing/2014/main" id="{FD5A2550-D58C-794A-B6C6-D973CF3DDE7B}"/>
              </a:ext>
            </a:extLst>
          </p:cNvPr>
          <p:cNvPicPr>
            <a:picLocks noChangeAspect="1"/>
          </p:cNvPicPr>
          <p:nvPr/>
        </p:nvPicPr>
        <p:blipFill>
          <a:blip r:embed="rId2"/>
          <a:stretch>
            <a:fillRect/>
          </a:stretch>
        </p:blipFill>
        <p:spPr>
          <a:xfrm>
            <a:off x="1825674" y="401444"/>
            <a:ext cx="1496034" cy="1360449"/>
          </a:xfrm>
          <a:prstGeom prst="rect">
            <a:avLst/>
          </a:prstGeom>
        </p:spPr>
      </p:pic>
      <p:sp>
        <p:nvSpPr>
          <p:cNvPr id="6" name="TextBox 5">
            <a:extLst>
              <a:ext uri="{FF2B5EF4-FFF2-40B4-BE49-F238E27FC236}">
                <a16:creationId xmlns:a16="http://schemas.microsoft.com/office/drawing/2014/main" id="{3C964102-BF25-F642-8B79-DCB611546BC6}"/>
              </a:ext>
            </a:extLst>
          </p:cNvPr>
          <p:cNvSpPr txBox="1"/>
          <p:nvPr/>
        </p:nvSpPr>
        <p:spPr>
          <a:xfrm>
            <a:off x="1814523"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AT&amp;T Mobile Telephone System, 1946</a:t>
            </a:r>
          </a:p>
        </p:txBody>
      </p:sp>
      <p:pic>
        <p:nvPicPr>
          <p:cNvPr id="7" name="Picture 6">
            <a:extLst>
              <a:ext uri="{FF2B5EF4-FFF2-40B4-BE49-F238E27FC236}">
                <a16:creationId xmlns:a16="http://schemas.microsoft.com/office/drawing/2014/main" id="{F1EA3715-1E25-6E4C-ABDE-F07C7E3CC66F}"/>
              </a:ext>
            </a:extLst>
          </p:cNvPr>
          <p:cNvPicPr>
            <a:picLocks noChangeAspect="1"/>
          </p:cNvPicPr>
          <p:nvPr/>
        </p:nvPicPr>
        <p:blipFill>
          <a:blip r:embed="rId3"/>
          <a:stretch>
            <a:fillRect/>
          </a:stretch>
        </p:blipFill>
        <p:spPr>
          <a:xfrm>
            <a:off x="3595352" y="401444"/>
            <a:ext cx="1398549" cy="1360449"/>
          </a:xfrm>
          <a:prstGeom prst="rect">
            <a:avLst/>
          </a:prstGeom>
        </p:spPr>
      </p:pic>
      <p:sp>
        <p:nvSpPr>
          <p:cNvPr id="8" name="TextBox 7">
            <a:extLst>
              <a:ext uri="{FF2B5EF4-FFF2-40B4-BE49-F238E27FC236}">
                <a16:creationId xmlns:a16="http://schemas.microsoft.com/office/drawing/2014/main" id="{410C7EC9-6BD5-844B-B1C5-385FB8237E8C}"/>
              </a:ext>
            </a:extLst>
          </p:cNvPr>
          <p:cNvSpPr txBox="1"/>
          <p:nvPr/>
        </p:nvSpPr>
        <p:spPr>
          <a:xfrm>
            <a:off x="3538240"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Ericsson Mobile Telephone System A, 1956</a:t>
            </a:r>
          </a:p>
        </p:txBody>
      </p:sp>
      <p:pic>
        <p:nvPicPr>
          <p:cNvPr id="9" name="Picture 8">
            <a:extLst>
              <a:ext uri="{FF2B5EF4-FFF2-40B4-BE49-F238E27FC236}">
                <a16:creationId xmlns:a16="http://schemas.microsoft.com/office/drawing/2014/main" id="{DADA1ECB-8A79-8A40-BCBA-E854365C656F}"/>
              </a:ext>
            </a:extLst>
          </p:cNvPr>
          <p:cNvPicPr>
            <a:picLocks noChangeAspect="1"/>
          </p:cNvPicPr>
          <p:nvPr/>
        </p:nvPicPr>
        <p:blipFill>
          <a:blip r:embed="rId4"/>
          <a:stretch>
            <a:fillRect/>
          </a:stretch>
        </p:blipFill>
        <p:spPr>
          <a:xfrm>
            <a:off x="5263314" y="401444"/>
            <a:ext cx="1513033" cy="1360449"/>
          </a:xfrm>
          <a:prstGeom prst="rect">
            <a:avLst/>
          </a:prstGeom>
        </p:spPr>
      </p:pic>
      <p:sp>
        <p:nvSpPr>
          <p:cNvPr id="10" name="TextBox 9">
            <a:extLst>
              <a:ext uri="{FF2B5EF4-FFF2-40B4-BE49-F238E27FC236}">
                <a16:creationId xmlns:a16="http://schemas.microsoft.com/office/drawing/2014/main" id="{AED526D8-A1FF-E341-94FB-F5DBBF8EF8E6}"/>
              </a:ext>
            </a:extLst>
          </p:cNvPr>
          <p:cNvSpPr txBox="1"/>
          <p:nvPr/>
        </p:nvSpPr>
        <p:spPr>
          <a:xfrm>
            <a:off x="5263314"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Motorola </a:t>
            </a:r>
            <a:r>
              <a:rPr kumimoji="0" lang="en-US" sz="1200" b="1" i="0" u="none" strike="noStrike" kern="1200" cap="none" spc="0" normalizeH="0" baseline="0" noProof="0" dirty="0" err="1">
                <a:ln>
                  <a:noFill/>
                </a:ln>
                <a:solidFill>
                  <a:srgbClr val="232323"/>
                </a:solidFill>
                <a:effectLst/>
                <a:uLnTx/>
                <a:uFillTx/>
                <a:latin typeface="Arial"/>
                <a:ea typeface="+mn-ea"/>
                <a:cs typeface="+mn-cs"/>
              </a:rPr>
              <a:t>DynaTAC</a:t>
            </a:r>
            <a:r>
              <a:rPr kumimoji="0" lang="en-US" sz="1200" b="1" i="0" u="none" strike="noStrike" kern="1200" cap="none" spc="0" normalizeH="0" baseline="0" noProof="0" dirty="0">
                <a:ln>
                  <a:noFill/>
                </a:ln>
                <a:solidFill>
                  <a:srgbClr val="232323"/>
                </a:solidFill>
                <a:effectLst/>
                <a:uLnTx/>
                <a:uFillTx/>
                <a:latin typeface="Arial"/>
                <a:ea typeface="+mn-ea"/>
                <a:cs typeface="+mn-cs"/>
              </a:rPr>
              <a:t> portable phone, 1973</a:t>
            </a:r>
          </a:p>
        </p:txBody>
      </p:sp>
      <p:pic>
        <p:nvPicPr>
          <p:cNvPr id="11" name="Picture 10">
            <a:extLst>
              <a:ext uri="{FF2B5EF4-FFF2-40B4-BE49-F238E27FC236}">
                <a16:creationId xmlns:a16="http://schemas.microsoft.com/office/drawing/2014/main" id="{1D188DA4-F8F3-E84B-B29B-29534F0B4F5A}"/>
              </a:ext>
            </a:extLst>
          </p:cNvPr>
          <p:cNvPicPr>
            <a:picLocks noChangeAspect="1"/>
          </p:cNvPicPr>
          <p:nvPr/>
        </p:nvPicPr>
        <p:blipFill>
          <a:blip r:embed="rId5"/>
          <a:stretch>
            <a:fillRect/>
          </a:stretch>
        </p:blipFill>
        <p:spPr>
          <a:xfrm>
            <a:off x="9134318" y="2572733"/>
            <a:ext cx="1363935" cy="1360449"/>
          </a:xfrm>
          <a:prstGeom prst="rect">
            <a:avLst/>
          </a:prstGeom>
        </p:spPr>
      </p:pic>
      <p:pic>
        <p:nvPicPr>
          <p:cNvPr id="12" name="Picture 11">
            <a:extLst>
              <a:ext uri="{FF2B5EF4-FFF2-40B4-BE49-F238E27FC236}">
                <a16:creationId xmlns:a16="http://schemas.microsoft.com/office/drawing/2014/main" id="{93435CB0-0ACE-DE4C-9614-C649F6150562}"/>
              </a:ext>
            </a:extLst>
          </p:cNvPr>
          <p:cNvPicPr>
            <a:picLocks noChangeAspect="1"/>
          </p:cNvPicPr>
          <p:nvPr/>
        </p:nvPicPr>
        <p:blipFill>
          <a:blip r:embed="rId6"/>
          <a:stretch>
            <a:fillRect/>
          </a:stretch>
        </p:blipFill>
        <p:spPr>
          <a:xfrm>
            <a:off x="10201540" y="2521759"/>
            <a:ext cx="1956183" cy="1462399"/>
          </a:xfrm>
          <a:prstGeom prst="rect">
            <a:avLst/>
          </a:prstGeom>
        </p:spPr>
      </p:pic>
      <p:sp>
        <p:nvSpPr>
          <p:cNvPr id="13" name="TextBox 12">
            <a:extLst>
              <a:ext uri="{FF2B5EF4-FFF2-40B4-BE49-F238E27FC236}">
                <a16:creationId xmlns:a16="http://schemas.microsoft.com/office/drawing/2014/main" id="{AF4C6A99-8C0C-6A49-A315-AB836CDF7183}"/>
              </a:ext>
            </a:extLst>
          </p:cNvPr>
          <p:cNvSpPr txBox="1"/>
          <p:nvPr/>
        </p:nvSpPr>
        <p:spPr>
          <a:xfrm>
            <a:off x="8970031" y="3984158"/>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Radio Shack TRS-80 Pocket Computer, 1980</a:t>
            </a:r>
          </a:p>
        </p:txBody>
      </p:sp>
      <p:sp>
        <p:nvSpPr>
          <p:cNvPr id="14" name="TextBox 13">
            <a:extLst>
              <a:ext uri="{FF2B5EF4-FFF2-40B4-BE49-F238E27FC236}">
                <a16:creationId xmlns:a16="http://schemas.microsoft.com/office/drawing/2014/main" id="{B8CB6CD0-74B1-414A-9A15-99A126AF6712}"/>
              </a:ext>
            </a:extLst>
          </p:cNvPr>
          <p:cNvSpPr txBox="1"/>
          <p:nvPr/>
        </p:nvSpPr>
        <p:spPr>
          <a:xfrm>
            <a:off x="10877811" y="3984158"/>
            <a:ext cx="1279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Psion Organizer, 1984</a:t>
            </a:r>
          </a:p>
        </p:txBody>
      </p:sp>
      <p:pic>
        <p:nvPicPr>
          <p:cNvPr id="15" name="Picture 14">
            <a:extLst>
              <a:ext uri="{FF2B5EF4-FFF2-40B4-BE49-F238E27FC236}">
                <a16:creationId xmlns:a16="http://schemas.microsoft.com/office/drawing/2014/main" id="{B9A1DFA9-D341-BB48-82BD-6894EE66EA3C}"/>
              </a:ext>
            </a:extLst>
          </p:cNvPr>
          <p:cNvPicPr>
            <a:picLocks noChangeAspect="1"/>
          </p:cNvPicPr>
          <p:nvPr/>
        </p:nvPicPr>
        <p:blipFill>
          <a:blip r:embed="rId7"/>
          <a:stretch>
            <a:fillRect/>
          </a:stretch>
        </p:blipFill>
        <p:spPr>
          <a:xfrm>
            <a:off x="504987" y="4617753"/>
            <a:ext cx="1365291" cy="1360449"/>
          </a:xfrm>
          <a:prstGeom prst="rect">
            <a:avLst/>
          </a:prstGeom>
        </p:spPr>
      </p:pic>
      <p:sp>
        <p:nvSpPr>
          <p:cNvPr id="16" name="TextBox 15">
            <a:extLst>
              <a:ext uri="{FF2B5EF4-FFF2-40B4-BE49-F238E27FC236}">
                <a16:creationId xmlns:a16="http://schemas.microsoft.com/office/drawing/2014/main" id="{E71CF6F1-7D6D-B94B-96CD-FB77A2740139}"/>
              </a:ext>
            </a:extLst>
          </p:cNvPr>
          <p:cNvSpPr txBox="1"/>
          <p:nvPr/>
        </p:nvSpPr>
        <p:spPr>
          <a:xfrm>
            <a:off x="504987" y="6012804"/>
            <a:ext cx="16925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IBM Simon, 1993</a:t>
            </a:r>
          </a:p>
        </p:txBody>
      </p:sp>
      <p:pic>
        <p:nvPicPr>
          <p:cNvPr id="17" name="Picture 16">
            <a:extLst>
              <a:ext uri="{FF2B5EF4-FFF2-40B4-BE49-F238E27FC236}">
                <a16:creationId xmlns:a16="http://schemas.microsoft.com/office/drawing/2014/main" id="{1586DD1E-DD83-D747-B9C9-5AC5D841071B}"/>
              </a:ext>
            </a:extLst>
          </p:cNvPr>
          <p:cNvPicPr>
            <a:picLocks noChangeAspect="1"/>
          </p:cNvPicPr>
          <p:nvPr/>
        </p:nvPicPr>
        <p:blipFill>
          <a:blip r:embed="rId8"/>
          <a:stretch>
            <a:fillRect/>
          </a:stretch>
        </p:blipFill>
        <p:spPr>
          <a:xfrm>
            <a:off x="2197494" y="4652356"/>
            <a:ext cx="1961143" cy="1360448"/>
          </a:xfrm>
          <a:prstGeom prst="rect">
            <a:avLst/>
          </a:prstGeom>
        </p:spPr>
      </p:pic>
      <p:sp>
        <p:nvSpPr>
          <p:cNvPr id="18" name="TextBox 17">
            <a:extLst>
              <a:ext uri="{FF2B5EF4-FFF2-40B4-BE49-F238E27FC236}">
                <a16:creationId xmlns:a16="http://schemas.microsoft.com/office/drawing/2014/main" id="{B93B297B-3502-6741-BAC9-8E0E4D5A507C}"/>
              </a:ext>
            </a:extLst>
          </p:cNvPr>
          <p:cNvSpPr txBox="1"/>
          <p:nvPr/>
        </p:nvSpPr>
        <p:spPr>
          <a:xfrm>
            <a:off x="2278736" y="6012804"/>
            <a:ext cx="1611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Nokia 9000 Communicator, 1997</a:t>
            </a:r>
          </a:p>
        </p:txBody>
      </p:sp>
      <p:pic>
        <p:nvPicPr>
          <p:cNvPr id="19" name="Picture 18">
            <a:extLst>
              <a:ext uri="{FF2B5EF4-FFF2-40B4-BE49-F238E27FC236}">
                <a16:creationId xmlns:a16="http://schemas.microsoft.com/office/drawing/2014/main" id="{AD14598D-28A5-8746-A7C9-374B2DB6211A}"/>
              </a:ext>
            </a:extLst>
          </p:cNvPr>
          <p:cNvPicPr>
            <a:picLocks noChangeAspect="1"/>
          </p:cNvPicPr>
          <p:nvPr/>
        </p:nvPicPr>
        <p:blipFill>
          <a:blip r:embed="rId9"/>
          <a:stretch>
            <a:fillRect/>
          </a:stretch>
        </p:blipFill>
        <p:spPr>
          <a:xfrm>
            <a:off x="4384493" y="4664671"/>
            <a:ext cx="1472193" cy="1348133"/>
          </a:xfrm>
          <a:prstGeom prst="rect">
            <a:avLst/>
          </a:prstGeom>
        </p:spPr>
      </p:pic>
      <p:sp>
        <p:nvSpPr>
          <p:cNvPr id="20" name="TextBox 19">
            <a:extLst>
              <a:ext uri="{FF2B5EF4-FFF2-40B4-BE49-F238E27FC236}">
                <a16:creationId xmlns:a16="http://schemas.microsoft.com/office/drawing/2014/main" id="{C169D540-AACD-BD42-84A3-A5BFC9577C1C}"/>
              </a:ext>
            </a:extLst>
          </p:cNvPr>
          <p:cNvSpPr txBox="1"/>
          <p:nvPr/>
        </p:nvSpPr>
        <p:spPr>
          <a:xfrm>
            <a:off x="4634358" y="6012804"/>
            <a:ext cx="1448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Sharp J-SH04, 2000</a:t>
            </a:r>
          </a:p>
        </p:txBody>
      </p:sp>
      <p:pic>
        <p:nvPicPr>
          <p:cNvPr id="21" name="Picture 20">
            <a:extLst>
              <a:ext uri="{FF2B5EF4-FFF2-40B4-BE49-F238E27FC236}">
                <a16:creationId xmlns:a16="http://schemas.microsoft.com/office/drawing/2014/main" id="{14485BD0-70A9-C543-B661-ECB0458D3159}"/>
              </a:ext>
            </a:extLst>
          </p:cNvPr>
          <p:cNvPicPr>
            <a:picLocks noChangeAspect="1"/>
          </p:cNvPicPr>
          <p:nvPr/>
        </p:nvPicPr>
        <p:blipFill>
          <a:blip r:embed="rId10"/>
          <a:stretch>
            <a:fillRect/>
          </a:stretch>
        </p:blipFill>
        <p:spPr>
          <a:xfrm>
            <a:off x="5801854" y="4719703"/>
            <a:ext cx="1948985" cy="1360448"/>
          </a:xfrm>
          <a:prstGeom prst="rect">
            <a:avLst/>
          </a:prstGeom>
        </p:spPr>
      </p:pic>
      <p:sp>
        <p:nvSpPr>
          <p:cNvPr id="22" name="TextBox 21">
            <a:extLst>
              <a:ext uri="{FF2B5EF4-FFF2-40B4-BE49-F238E27FC236}">
                <a16:creationId xmlns:a16="http://schemas.microsoft.com/office/drawing/2014/main" id="{ACAEF861-E256-6B40-AB73-2F39F237A75A}"/>
              </a:ext>
            </a:extLst>
          </p:cNvPr>
          <p:cNvSpPr txBox="1"/>
          <p:nvPr/>
        </p:nvSpPr>
        <p:spPr>
          <a:xfrm>
            <a:off x="6461782" y="6012803"/>
            <a:ext cx="1124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I-Phone, 2007</a:t>
            </a:r>
          </a:p>
        </p:txBody>
      </p:sp>
      <p:pic>
        <p:nvPicPr>
          <p:cNvPr id="23" name="Picture 22">
            <a:extLst>
              <a:ext uri="{FF2B5EF4-FFF2-40B4-BE49-F238E27FC236}">
                <a16:creationId xmlns:a16="http://schemas.microsoft.com/office/drawing/2014/main" id="{62FA8CAF-9DDC-7E49-BC9F-E0F425337728}"/>
              </a:ext>
            </a:extLst>
          </p:cNvPr>
          <p:cNvPicPr>
            <a:picLocks noChangeAspect="1"/>
          </p:cNvPicPr>
          <p:nvPr/>
        </p:nvPicPr>
        <p:blipFill>
          <a:blip r:embed="rId11"/>
          <a:stretch>
            <a:fillRect/>
          </a:stretch>
        </p:blipFill>
        <p:spPr>
          <a:xfrm>
            <a:off x="7045760" y="401444"/>
            <a:ext cx="1621709" cy="1358861"/>
          </a:xfrm>
          <a:prstGeom prst="rect">
            <a:avLst/>
          </a:prstGeom>
        </p:spPr>
      </p:pic>
      <p:sp>
        <p:nvSpPr>
          <p:cNvPr id="24" name="TextBox 23">
            <a:extLst>
              <a:ext uri="{FF2B5EF4-FFF2-40B4-BE49-F238E27FC236}">
                <a16:creationId xmlns:a16="http://schemas.microsoft.com/office/drawing/2014/main" id="{C0181C5F-6511-5145-820A-36ED3667825C}"/>
              </a:ext>
            </a:extLst>
          </p:cNvPr>
          <p:cNvSpPr txBox="1"/>
          <p:nvPr/>
        </p:nvSpPr>
        <p:spPr>
          <a:xfrm>
            <a:off x="7045760" y="1761893"/>
            <a:ext cx="1692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Motorola </a:t>
            </a:r>
            <a:r>
              <a:rPr kumimoji="0" lang="en-US" sz="1200" b="1" i="0" u="none" strike="noStrike" kern="1200" cap="none" spc="0" normalizeH="0" baseline="0" noProof="0" dirty="0" err="1">
                <a:ln>
                  <a:noFill/>
                </a:ln>
                <a:solidFill>
                  <a:srgbClr val="232323"/>
                </a:solidFill>
                <a:effectLst/>
                <a:uLnTx/>
                <a:uFillTx/>
                <a:latin typeface="Arial"/>
                <a:ea typeface="+mn-ea"/>
                <a:cs typeface="+mn-cs"/>
              </a:rPr>
              <a:t>Microtac</a:t>
            </a:r>
            <a:r>
              <a:rPr kumimoji="0" lang="en-US" sz="1200" b="1" i="0" u="none" strike="noStrike" kern="1200" cap="none" spc="0" normalizeH="0" baseline="0" noProof="0" dirty="0">
                <a:ln>
                  <a:noFill/>
                </a:ln>
                <a:solidFill>
                  <a:srgbClr val="232323"/>
                </a:solidFill>
                <a:effectLst/>
                <a:uLnTx/>
                <a:uFillTx/>
                <a:latin typeface="Arial"/>
                <a:ea typeface="+mn-ea"/>
                <a:cs typeface="+mn-cs"/>
              </a:rPr>
              <a:t> 9800X, 1989</a:t>
            </a:r>
          </a:p>
        </p:txBody>
      </p:sp>
      <p:sp>
        <p:nvSpPr>
          <p:cNvPr id="25" name="Right Arrow 24">
            <a:extLst>
              <a:ext uri="{FF2B5EF4-FFF2-40B4-BE49-F238E27FC236}">
                <a16:creationId xmlns:a16="http://schemas.microsoft.com/office/drawing/2014/main" id="{9CA9C865-93C1-AE4A-AC60-7476A39D4F7C}"/>
              </a:ext>
            </a:extLst>
          </p:cNvPr>
          <p:cNvSpPr/>
          <p:nvPr/>
        </p:nvSpPr>
        <p:spPr bwMode="auto">
          <a:xfrm>
            <a:off x="3344010" y="1080874"/>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6" name="Right Arrow 25">
            <a:extLst>
              <a:ext uri="{FF2B5EF4-FFF2-40B4-BE49-F238E27FC236}">
                <a16:creationId xmlns:a16="http://schemas.microsoft.com/office/drawing/2014/main" id="{FD35B31E-450E-DB4E-B796-DE64FFF5702F}"/>
              </a:ext>
            </a:extLst>
          </p:cNvPr>
          <p:cNvSpPr/>
          <p:nvPr/>
        </p:nvSpPr>
        <p:spPr bwMode="auto">
          <a:xfrm>
            <a:off x="5013286" y="1025516"/>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7" name="Right Arrow 26">
            <a:extLst>
              <a:ext uri="{FF2B5EF4-FFF2-40B4-BE49-F238E27FC236}">
                <a16:creationId xmlns:a16="http://schemas.microsoft.com/office/drawing/2014/main" id="{86F6B341-5AF4-9C40-A55A-FCCA001A9DE3}"/>
              </a:ext>
            </a:extLst>
          </p:cNvPr>
          <p:cNvSpPr/>
          <p:nvPr/>
        </p:nvSpPr>
        <p:spPr bwMode="auto">
          <a:xfrm>
            <a:off x="6808914" y="1025516"/>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8" name="Right Arrow 27">
            <a:extLst>
              <a:ext uri="{FF2B5EF4-FFF2-40B4-BE49-F238E27FC236}">
                <a16:creationId xmlns:a16="http://schemas.microsoft.com/office/drawing/2014/main" id="{6EDBD975-069F-EC4B-A1A8-E23518AD800B}"/>
              </a:ext>
            </a:extLst>
          </p:cNvPr>
          <p:cNvSpPr/>
          <p:nvPr/>
        </p:nvSpPr>
        <p:spPr bwMode="auto">
          <a:xfrm>
            <a:off x="10269212" y="3111190"/>
            <a:ext cx="393325" cy="12335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cxnSp>
        <p:nvCxnSpPr>
          <p:cNvPr id="36" name="Curved Connector 35">
            <a:extLst>
              <a:ext uri="{FF2B5EF4-FFF2-40B4-BE49-F238E27FC236}">
                <a16:creationId xmlns:a16="http://schemas.microsoft.com/office/drawing/2014/main" id="{1FF74D34-B84E-994C-AE22-B9DBDEFD5E97}"/>
              </a:ext>
            </a:extLst>
          </p:cNvPr>
          <p:cNvCxnSpPr>
            <a:cxnSpLocks/>
          </p:cNvCxnSpPr>
          <p:nvPr/>
        </p:nvCxnSpPr>
        <p:spPr bwMode="auto">
          <a:xfrm rot="10800000" flipV="1">
            <a:off x="4986102" y="2172723"/>
            <a:ext cx="1988069" cy="1953002"/>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a:extLst>
              <a:ext uri="{FF2B5EF4-FFF2-40B4-BE49-F238E27FC236}">
                <a16:creationId xmlns:a16="http://schemas.microsoft.com/office/drawing/2014/main" id="{F7FA0098-12BC-F24B-96F6-15063F531F65}"/>
              </a:ext>
            </a:extLst>
          </p:cNvPr>
          <p:cNvSpPr txBox="1"/>
          <p:nvPr/>
        </p:nvSpPr>
        <p:spPr>
          <a:xfrm>
            <a:off x="406626" y="3463590"/>
            <a:ext cx="4508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Smart phones: The mash-up of communications and computing GPTs.</a:t>
            </a:r>
          </a:p>
        </p:txBody>
      </p:sp>
      <p:sp>
        <p:nvSpPr>
          <p:cNvPr id="32" name="TextBox 31">
            <a:extLst>
              <a:ext uri="{FF2B5EF4-FFF2-40B4-BE49-F238E27FC236}">
                <a16:creationId xmlns:a16="http://schemas.microsoft.com/office/drawing/2014/main" id="{F2C7095B-3BD5-5442-9862-97160A6E76B4}"/>
              </a:ext>
            </a:extLst>
          </p:cNvPr>
          <p:cNvSpPr txBox="1"/>
          <p:nvPr/>
        </p:nvSpPr>
        <p:spPr>
          <a:xfrm>
            <a:off x="8395044" y="2922809"/>
            <a:ext cx="311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323"/>
                </a:solidFill>
                <a:effectLst/>
                <a:uLnTx/>
                <a:uFillTx/>
                <a:latin typeface="Arial"/>
                <a:ea typeface="+mn-ea"/>
                <a:cs typeface="+mn-cs"/>
              </a:rPr>
              <a:t>…</a:t>
            </a:r>
          </a:p>
        </p:txBody>
      </p:sp>
      <p:pic>
        <p:nvPicPr>
          <p:cNvPr id="33" name="Picture 32">
            <a:extLst>
              <a:ext uri="{FF2B5EF4-FFF2-40B4-BE49-F238E27FC236}">
                <a16:creationId xmlns:a16="http://schemas.microsoft.com/office/drawing/2014/main" id="{B2B29986-6781-7D41-BC0A-906CC2CF7916}"/>
              </a:ext>
            </a:extLst>
          </p:cNvPr>
          <p:cNvPicPr>
            <a:picLocks noChangeAspect="1"/>
          </p:cNvPicPr>
          <p:nvPr/>
        </p:nvPicPr>
        <p:blipFill>
          <a:blip r:embed="rId12"/>
          <a:stretch>
            <a:fillRect/>
          </a:stretch>
        </p:blipFill>
        <p:spPr>
          <a:xfrm>
            <a:off x="7037954" y="2572732"/>
            <a:ext cx="1357090" cy="1385937"/>
          </a:xfrm>
          <a:prstGeom prst="rect">
            <a:avLst/>
          </a:prstGeom>
        </p:spPr>
      </p:pic>
      <p:sp>
        <p:nvSpPr>
          <p:cNvPr id="34" name="Right Arrow 33">
            <a:extLst>
              <a:ext uri="{FF2B5EF4-FFF2-40B4-BE49-F238E27FC236}">
                <a16:creationId xmlns:a16="http://schemas.microsoft.com/office/drawing/2014/main" id="{9F72A373-A5A3-8046-8B53-9813BE16EC67}"/>
              </a:ext>
            </a:extLst>
          </p:cNvPr>
          <p:cNvSpPr/>
          <p:nvPr/>
        </p:nvSpPr>
        <p:spPr bwMode="auto">
          <a:xfrm>
            <a:off x="8737781" y="3107475"/>
            <a:ext cx="393325" cy="12335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35" name="TextBox 34">
            <a:extLst>
              <a:ext uri="{FF2B5EF4-FFF2-40B4-BE49-F238E27FC236}">
                <a16:creationId xmlns:a16="http://schemas.microsoft.com/office/drawing/2014/main" id="{A9D7DD47-FC38-9342-B46E-96E39E1B995B}"/>
              </a:ext>
            </a:extLst>
          </p:cNvPr>
          <p:cNvSpPr txBox="1"/>
          <p:nvPr/>
        </p:nvSpPr>
        <p:spPr>
          <a:xfrm>
            <a:off x="6923434" y="3984157"/>
            <a:ext cx="1692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Manchester “Baby” 1948</a:t>
            </a:r>
          </a:p>
        </p:txBody>
      </p:sp>
      <p:cxnSp>
        <p:nvCxnSpPr>
          <p:cNvPr id="37" name="Curved Connector 36">
            <a:extLst>
              <a:ext uri="{FF2B5EF4-FFF2-40B4-BE49-F238E27FC236}">
                <a16:creationId xmlns:a16="http://schemas.microsoft.com/office/drawing/2014/main" id="{AE2CDFBE-5FB2-2E41-AFC4-3CBC42DABA7B}"/>
              </a:ext>
            </a:extLst>
          </p:cNvPr>
          <p:cNvCxnSpPr>
            <a:cxnSpLocks/>
          </p:cNvCxnSpPr>
          <p:nvPr/>
        </p:nvCxnSpPr>
        <p:spPr bwMode="auto">
          <a:xfrm rot="10800000" flipV="1">
            <a:off x="5378482" y="3059982"/>
            <a:ext cx="1495188" cy="1476572"/>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49737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3091B8-893A-D541-8D12-BE18E6A52C9C}"/>
              </a:ext>
            </a:extLst>
          </p:cNvPr>
          <p:cNvSpPr>
            <a:spLocks noGrp="1"/>
          </p:cNvSpPr>
          <p:nvPr>
            <p:ph type="sldNum" sz="quarter" idx="12"/>
          </p:nvPr>
        </p:nvSpPr>
        <p:spPr/>
        <p:txBody>
          <a:bodyPr/>
          <a:lstStyle/>
          <a:p>
            <a:fld id="{4DD1825F-52B6-45B9-9681-125E8F9CB835}" type="slidenum">
              <a:rPr lang="en-US" smtClean="0"/>
              <a:pPr/>
              <a:t>49</a:t>
            </a:fld>
            <a:endParaRPr lang="en-US" dirty="0"/>
          </a:p>
        </p:txBody>
      </p:sp>
      <p:pic>
        <p:nvPicPr>
          <p:cNvPr id="4" name="Picture 3">
            <a:extLst>
              <a:ext uri="{FF2B5EF4-FFF2-40B4-BE49-F238E27FC236}">
                <a16:creationId xmlns:a16="http://schemas.microsoft.com/office/drawing/2014/main" id="{A4BCC375-098D-114E-97EF-D82B03C0FE67}"/>
              </a:ext>
            </a:extLst>
          </p:cNvPr>
          <p:cNvPicPr>
            <a:picLocks noChangeAspect="1"/>
          </p:cNvPicPr>
          <p:nvPr/>
        </p:nvPicPr>
        <p:blipFill>
          <a:blip r:embed="rId2"/>
          <a:stretch>
            <a:fillRect/>
          </a:stretch>
        </p:blipFill>
        <p:spPr>
          <a:xfrm>
            <a:off x="247651" y="144463"/>
            <a:ext cx="2152650" cy="2198688"/>
          </a:xfrm>
          <a:prstGeom prst="rect">
            <a:avLst/>
          </a:prstGeom>
        </p:spPr>
      </p:pic>
      <p:sp>
        <p:nvSpPr>
          <p:cNvPr id="5" name="TextBox 4">
            <a:extLst>
              <a:ext uri="{FF2B5EF4-FFF2-40B4-BE49-F238E27FC236}">
                <a16:creationId xmlns:a16="http://schemas.microsoft.com/office/drawing/2014/main" id="{7F077ABF-C502-4743-9489-045FF6CB2645}"/>
              </a:ext>
            </a:extLst>
          </p:cNvPr>
          <p:cNvSpPr txBox="1"/>
          <p:nvPr/>
        </p:nvSpPr>
        <p:spPr>
          <a:xfrm>
            <a:off x="614373" y="2447693"/>
            <a:ext cx="16925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Joseph Fry’s solid </a:t>
            </a:r>
            <a:r>
              <a:rPr lang="en-US" sz="1600" b="1" dirty="0">
                <a:solidFill>
                  <a:srgbClr val="232323"/>
                </a:solidFill>
                <a:latin typeface="Arial"/>
              </a:rPr>
              <a:t>c</a:t>
            </a:r>
            <a:r>
              <a:rPr kumimoji="0" lang="en-US" sz="1600" b="1" i="0" u="none" strike="noStrike" kern="1200" cap="none" spc="0" normalizeH="0" baseline="0" noProof="0" dirty="0" err="1">
                <a:ln>
                  <a:noFill/>
                </a:ln>
                <a:solidFill>
                  <a:srgbClr val="232323"/>
                </a:solidFill>
                <a:effectLst/>
                <a:uLnTx/>
                <a:uFillTx/>
                <a:latin typeface="Arial"/>
                <a:ea typeface="+mn-ea"/>
                <a:cs typeface="+mn-cs"/>
              </a:rPr>
              <a:t>hocolate</a:t>
            </a:r>
            <a:r>
              <a:rPr kumimoji="0" lang="en-US" sz="1600" b="1" i="0" u="none" strike="noStrike" kern="1200" cap="none" spc="0" normalizeH="0" baseline="0" noProof="0" dirty="0">
                <a:ln>
                  <a:noFill/>
                </a:ln>
                <a:solidFill>
                  <a:srgbClr val="232323"/>
                </a:solidFill>
                <a:effectLst/>
                <a:uLnTx/>
                <a:uFillTx/>
                <a:latin typeface="Arial"/>
                <a:ea typeface="+mn-ea"/>
                <a:cs typeface="+mn-cs"/>
              </a:rPr>
              <a:t> </a:t>
            </a:r>
            <a:r>
              <a:rPr lang="en-US" sz="1600" b="1" dirty="0">
                <a:solidFill>
                  <a:srgbClr val="232323"/>
                </a:solidFill>
                <a:latin typeface="Arial"/>
              </a:rPr>
              <a:t>b</a:t>
            </a:r>
            <a:r>
              <a:rPr kumimoji="0" lang="en-US" sz="1600" b="1" i="0" u="none" strike="noStrike" kern="1200" cap="none" spc="0" normalizeH="0" baseline="0" noProof="0" dirty="0" err="1">
                <a:ln>
                  <a:noFill/>
                </a:ln>
                <a:solidFill>
                  <a:srgbClr val="232323"/>
                </a:solidFill>
                <a:effectLst/>
                <a:uLnTx/>
                <a:uFillTx/>
                <a:latin typeface="Arial"/>
                <a:ea typeface="+mn-ea"/>
                <a:cs typeface="+mn-cs"/>
              </a:rPr>
              <a:t>ars</a:t>
            </a:r>
            <a:r>
              <a:rPr kumimoji="0" lang="en-US" sz="1600" b="1" i="0" u="none" strike="noStrike" kern="1200" cap="none" spc="0" normalizeH="0" baseline="0" noProof="0" dirty="0">
                <a:ln>
                  <a:noFill/>
                </a:ln>
                <a:solidFill>
                  <a:srgbClr val="232323"/>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1847</a:t>
            </a:r>
          </a:p>
        </p:txBody>
      </p:sp>
      <p:pic>
        <p:nvPicPr>
          <p:cNvPr id="3" name="Picture 2">
            <a:extLst>
              <a:ext uri="{FF2B5EF4-FFF2-40B4-BE49-F238E27FC236}">
                <a16:creationId xmlns:a16="http://schemas.microsoft.com/office/drawing/2014/main" id="{DB6ED2F4-6E04-E548-9212-4D5C7F33B162}"/>
              </a:ext>
            </a:extLst>
          </p:cNvPr>
          <p:cNvPicPr>
            <a:picLocks noChangeAspect="1"/>
          </p:cNvPicPr>
          <p:nvPr/>
        </p:nvPicPr>
        <p:blipFill>
          <a:blip r:embed="rId3"/>
          <a:stretch>
            <a:fillRect/>
          </a:stretch>
        </p:blipFill>
        <p:spPr>
          <a:xfrm>
            <a:off x="2800350" y="400050"/>
            <a:ext cx="1908810" cy="1943101"/>
          </a:xfrm>
          <a:prstGeom prst="rect">
            <a:avLst/>
          </a:prstGeom>
        </p:spPr>
      </p:pic>
      <p:sp>
        <p:nvSpPr>
          <p:cNvPr id="6" name="TextBox 5">
            <a:extLst>
              <a:ext uri="{FF2B5EF4-FFF2-40B4-BE49-F238E27FC236}">
                <a16:creationId xmlns:a16="http://schemas.microsoft.com/office/drawing/2014/main" id="{93E93722-1958-CB46-BC5D-29192EC6F442}"/>
              </a:ext>
            </a:extLst>
          </p:cNvPr>
          <p:cNvSpPr txBox="1"/>
          <p:nvPr/>
        </p:nvSpPr>
        <p:spPr>
          <a:xfrm>
            <a:off x="2908501" y="2343150"/>
            <a:ext cx="16925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Henry Nestle and Daniel Peter create milk chocolate,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1875</a:t>
            </a:r>
          </a:p>
        </p:txBody>
      </p:sp>
      <p:pic>
        <p:nvPicPr>
          <p:cNvPr id="7" name="Picture 6">
            <a:extLst>
              <a:ext uri="{FF2B5EF4-FFF2-40B4-BE49-F238E27FC236}">
                <a16:creationId xmlns:a16="http://schemas.microsoft.com/office/drawing/2014/main" id="{49C41713-73F3-ED4E-94A5-77F54EE7DA2B}"/>
              </a:ext>
            </a:extLst>
          </p:cNvPr>
          <p:cNvPicPr>
            <a:picLocks noChangeAspect="1"/>
          </p:cNvPicPr>
          <p:nvPr/>
        </p:nvPicPr>
        <p:blipFill>
          <a:blip r:embed="rId4"/>
          <a:stretch>
            <a:fillRect/>
          </a:stretch>
        </p:blipFill>
        <p:spPr>
          <a:xfrm>
            <a:off x="4925060" y="400049"/>
            <a:ext cx="2001520" cy="1943101"/>
          </a:xfrm>
          <a:prstGeom prst="rect">
            <a:avLst/>
          </a:prstGeom>
        </p:spPr>
      </p:pic>
      <p:sp>
        <p:nvSpPr>
          <p:cNvPr id="8" name="TextBox 7">
            <a:extLst>
              <a:ext uri="{FF2B5EF4-FFF2-40B4-BE49-F238E27FC236}">
                <a16:creationId xmlns:a16="http://schemas.microsoft.com/office/drawing/2014/main" id="{911FAA78-8BBF-6E45-A91D-2083D7D8BA0A}"/>
              </a:ext>
            </a:extLst>
          </p:cNvPr>
          <p:cNvSpPr txBox="1"/>
          <p:nvPr/>
        </p:nvSpPr>
        <p:spPr>
          <a:xfrm>
            <a:off x="5109208" y="2343150"/>
            <a:ext cx="16925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32323"/>
                </a:solidFill>
                <a:effectLst/>
                <a:uLnTx/>
                <a:uFillTx/>
                <a:latin typeface="Arial"/>
                <a:ea typeface="+mn-ea"/>
                <a:cs typeface="+mn-cs"/>
              </a:rPr>
              <a:t>Rudolphe</a:t>
            </a:r>
            <a:r>
              <a:rPr kumimoji="0" lang="en-US" sz="1600" b="1" i="0" u="none" strike="noStrike" kern="1200" cap="none" spc="0" normalizeH="0" baseline="0" noProof="0" dirty="0">
                <a:ln>
                  <a:noFill/>
                </a:ln>
                <a:solidFill>
                  <a:srgbClr val="232323"/>
                </a:solidFill>
                <a:effectLst/>
                <a:uLnTx/>
                <a:uFillTx/>
                <a:latin typeface="Arial"/>
                <a:ea typeface="+mn-ea"/>
                <a:cs typeface="+mn-cs"/>
              </a:rPr>
              <a:t> Lindt creates the milk chocolate 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1879</a:t>
            </a:r>
          </a:p>
        </p:txBody>
      </p:sp>
      <p:pic>
        <p:nvPicPr>
          <p:cNvPr id="9" name="Picture 8">
            <a:extLst>
              <a:ext uri="{FF2B5EF4-FFF2-40B4-BE49-F238E27FC236}">
                <a16:creationId xmlns:a16="http://schemas.microsoft.com/office/drawing/2014/main" id="{29FF09D7-C37D-9E45-AAD6-EE89886D223A}"/>
              </a:ext>
            </a:extLst>
          </p:cNvPr>
          <p:cNvPicPr>
            <a:picLocks noChangeAspect="1"/>
          </p:cNvPicPr>
          <p:nvPr/>
        </p:nvPicPr>
        <p:blipFill>
          <a:blip r:embed="rId5"/>
          <a:stretch>
            <a:fillRect/>
          </a:stretch>
        </p:blipFill>
        <p:spPr>
          <a:xfrm>
            <a:off x="2735782" y="3691888"/>
            <a:ext cx="1973378" cy="1714501"/>
          </a:xfrm>
          <a:prstGeom prst="rect">
            <a:avLst/>
          </a:prstGeom>
        </p:spPr>
      </p:pic>
      <p:pic>
        <p:nvPicPr>
          <p:cNvPr id="10" name="Picture 9">
            <a:extLst>
              <a:ext uri="{FF2B5EF4-FFF2-40B4-BE49-F238E27FC236}">
                <a16:creationId xmlns:a16="http://schemas.microsoft.com/office/drawing/2014/main" id="{DB615217-1F49-9743-98D5-EC7CEC7639BC}"/>
              </a:ext>
            </a:extLst>
          </p:cNvPr>
          <p:cNvPicPr>
            <a:picLocks noChangeAspect="1"/>
          </p:cNvPicPr>
          <p:nvPr/>
        </p:nvPicPr>
        <p:blipFill>
          <a:blip r:embed="rId6"/>
          <a:stretch>
            <a:fillRect/>
          </a:stretch>
        </p:blipFill>
        <p:spPr>
          <a:xfrm>
            <a:off x="416560" y="3691888"/>
            <a:ext cx="1629410" cy="1714501"/>
          </a:xfrm>
          <a:prstGeom prst="rect">
            <a:avLst/>
          </a:prstGeom>
        </p:spPr>
      </p:pic>
      <p:sp>
        <p:nvSpPr>
          <p:cNvPr id="11" name="TextBox 10">
            <a:extLst>
              <a:ext uri="{FF2B5EF4-FFF2-40B4-BE49-F238E27FC236}">
                <a16:creationId xmlns:a16="http://schemas.microsoft.com/office/drawing/2014/main" id="{6F8633D6-CBBC-8E41-94C0-E1EB25D5D941}"/>
              </a:ext>
            </a:extLst>
          </p:cNvPr>
          <p:cNvSpPr txBox="1"/>
          <p:nvPr/>
        </p:nvSpPr>
        <p:spPr>
          <a:xfrm>
            <a:off x="247651" y="5534561"/>
            <a:ext cx="182986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Marcellus Gilmore Edson patents peanut paste,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1884</a:t>
            </a:r>
          </a:p>
        </p:txBody>
      </p:sp>
      <p:sp>
        <p:nvSpPr>
          <p:cNvPr id="12" name="TextBox 11">
            <a:extLst>
              <a:ext uri="{FF2B5EF4-FFF2-40B4-BE49-F238E27FC236}">
                <a16:creationId xmlns:a16="http://schemas.microsoft.com/office/drawing/2014/main" id="{765A69DF-D575-F147-B1CD-DB68509726E2}"/>
              </a:ext>
            </a:extLst>
          </p:cNvPr>
          <p:cNvSpPr txBox="1"/>
          <p:nvPr/>
        </p:nvSpPr>
        <p:spPr>
          <a:xfrm>
            <a:off x="2677794" y="5472232"/>
            <a:ext cx="21539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Dr. John H. Kellogg patents peanut process for making peanut butter,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1898</a:t>
            </a:r>
          </a:p>
        </p:txBody>
      </p:sp>
      <p:pic>
        <p:nvPicPr>
          <p:cNvPr id="13" name="Picture 12">
            <a:extLst>
              <a:ext uri="{FF2B5EF4-FFF2-40B4-BE49-F238E27FC236}">
                <a16:creationId xmlns:a16="http://schemas.microsoft.com/office/drawing/2014/main" id="{17A94CE1-9999-3646-A947-EF0A63229E78}"/>
              </a:ext>
            </a:extLst>
          </p:cNvPr>
          <p:cNvPicPr>
            <a:picLocks noChangeAspect="1"/>
          </p:cNvPicPr>
          <p:nvPr/>
        </p:nvPicPr>
        <p:blipFill>
          <a:blip r:embed="rId7"/>
          <a:stretch>
            <a:fillRect/>
          </a:stretch>
        </p:blipFill>
        <p:spPr>
          <a:xfrm>
            <a:off x="5005070" y="3666589"/>
            <a:ext cx="2241550" cy="1775462"/>
          </a:xfrm>
          <a:prstGeom prst="rect">
            <a:avLst/>
          </a:prstGeom>
        </p:spPr>
      </p:pic>
      <p:sp>
        <p:nvSpPr>
          <p:cNvPr id="14" name="TextBox 13">
            <a:extLst>
              <a:ext uri="{FF2B5EF4-FFF2-40B4-BE49-F238E27FC236}">
                <a16:creationId xmlns:a16="http://schemas.microsoft.com/office/drawing/2014/main" id="{FA7AED56-3BF1-5F4C-AB75-962F463AE239}"/>
              </a:ext>
            </a:extLst>
          </p:cNvPr>
          <p:cNvSpPr txBox="1"/>
          <p:nvPr/>
        </p:nvSpPr>
        <p:spPr>
          <a:xfrm>
            <a:off x="5130798" y="5458361"/>
            <a:ext cx="21539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Peanut butter introduced at St. Louis World’s Fair,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1904</a:t>
            </a:r>
          </a:p>
        </p:txBody>
      </p:sp>
      <p:cxnSp>
        <p:nvCxnSpPr>
          <p:cNvPr id="15" name="Curved Connector 14">
            <a:extLst>
              <a:ext uri="{FF2B5EF4-FFF2-40B4-BE49-F238E27FC236}">
                <a16:creationId xmlns:a16="http://schemas.microsoft.com/office/drawing/2014/main" id="{830A7645-2259-0B47-BF32-F6730F28CACB}"/>
              </a:ext>
            </a:extLst>
          </p:cNvPr>
          <p:cNvCxnSpPr>
            <a:cxnSpLocks/>
          </p:cNvCxnSpPr>
          <p:nvPr/>
        </p:nvCxnSpPr>
        <p:spPr bwMode="auto">
          <a:xfrm>
            <a:off x="7110728" y="1890421"/>
            <a:ext cx="2016559" cy="1634490"/>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18" name="Curved Connector 17">
            <a:extLst>
              <a:ext uri="{FF2B5EF4-FFF2-40B4-BE49-F238E27FC236}">
                <a16:creationId xmlns:a16="http://schemas.microsoft.com/office/drawing/2014/main" id="{3EAC68B9-BA90-DD4F-A5A3-B660DEA6EDB7}"/>
              </a:ext>
            </a:extLst>
          </p:cNvPr>
          <p:cNvCxnSpPr>
            <a:cxnSpLocks/>
          </p:cNvCxnSpPr>
          <p:nvPr/>
        </p:nvCxnSpPr>
        <p:spPr bwMode="auto">
          <a:xfrm flipV="1">
            <a:off x="7395210" y="3886200"/>
            <a:ext cx="1732077" cy="1520189"/>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21" name="Picture 20">
            <a:extLst>
              <a:ext uri="{FF2B5EF4-FFF2-40B4-BE49-F238E27FC236}">
                <a16:creationId xmlns:a16="http://schemas.microsoft.com/office/drawing/2014/main" id="{D759D57A-F85D-7E4B-991D-C5ADF96F3CDD}"/>
              </a:ext>
            </a:extLst>
          </p:cNvPr>
          <p:cNvPicPr>
            <a:picLocks noChangeAspect="1"/>
          </p:cNvPicPr>
          <p:nvPr/>
        </p:nvPicPr>
        <p:blipFill>
          <a:blip r:embed="rId8"/>
          <a:stretch>
            <a:fillRect/>
          </a:stretch>
        </p:blipFill>
        <p:spPr>
          <a:xfrm>
            <a:off x="9127287" y="1464260"/>
            <a:ext cx="2737866" cy="3474720"/>
          </a:xfrm>
          <a:prstGeom prst="rect">
            <a:avLst/>
          </a:prstGeom>
        </p:spPr>
      </p:pic>
      <p:sp>
        <p:nvSpPr>
          <p:cNvPr id="22" name="TextBox 21">
            <a:extLst>
              <a:ext uri="{FF2B5EF4-FFF2-40B4-BE49-F238E27FC236}">
                <a16:creationId xmlns:a16="http://schemas.microsoft.com/office/drawing/2014/main" id="{32C87AB6-160C-5943-A586-E770F50AF186}"/>
              </a:ext>
            </a:extLst>
          </p:cNvPr>
          <p:cNvSpPr txBox="1"/>
          <p:nvPr/>
        </p:nvSpPr>
        <p:spPr>
          <a:xfrm>
            <a:off x="9414177" y="5119062"/>
            <a:ext cx="2153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232323"/>
                </a:solidFill>
                <a:latin typeface="Arial"/>
              </a:rPr>
              <a:t>Reese’s </a:t>
            </a:r>
            <a:r>
              <a:rPr kumimoji="0" lang="en-US" sz="1600" b="1" i="0" u="none" strike="noStrike" kern="1200" cap="none" spc="0" normalizeH="0" baseline="0" noProof="0" dirty="0">
                <a:ln>
                  <a:noFill/>
                </a:ln>
                <a:solidFill>
                  <a:srgbClr val="232323"/>
                </a:solidFill>
                <a:effectLst/>
                <a:uLnTx/>
                <a:uFillTx/>
                <a:latin typeface="Arial"/>
                <a:ea typeface="+mn-ea"/>
                <a:cs typeface="+mn-cs"/>
              </a:rPr>
              <a:t>Peanut Butter Cups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323"/>
                </a:solidFill>
                <a:effectLst/>
                <a:uLnTx/>
                <a:uFillTx/>
                <a:latin typeface="Arial"/>
                <a:ea typeface="+mn-ea"/>
                <a:cs typeface="+mn-cs"/>
              </a:rPr>
              <a:t>1928</a:t>
            </a:r>
          </a:p>
        </p:txBody>
      </p:sp>
    </p:spTree>
    <p:extLst>
      <p:ext uri="{BB962C8B-B14F-4D97-AF65-F5344CB8AC3E}">
        <p14:creationId xmlns:p14="http://schemas.microsoft.com/office/powerpoint/2010/main" val="83364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DD1825F-52B6-45B9-9681-125E8F9CB835}" type="slidenum">
              <a:rPr lang="en-US" smtClean="0">
                <a:solidFill>
                  <a:srgbClr val="232323"/>
                </a:solidFill>
              </a:rPr>
              <a:pPr/>
              <a:t>5</a:t>
            </a:fld>
            <a:endParaRPr lang="en-US" dirty="0">
              <a:solidFill>
                <a:srgbClr val="232323"/>
              </a:solidFill>
            </a:endParaRPr>
          </a:p>
        </p:txBody>
      </p:sp>
      <p:graphicFrame>
        <p:nvGraphicFramePr>
          <p:cNvPr id="4" name="Chart 3"/>
          <p:cNvGraphicFramePr>
            <a:graphicFrameLocks noGrp="1"/>
          </p:cNvGraphicFramePr>
          <p:nvPr>
            <p:extLst/>
          </p:nvPr>
        </p:nvGraphicFramePr>
        <p:xfrm>
          <a:off x="1514167" y="1384916"/>
          <a:ext cx="8819535" cy="493598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1637068" y="6639618"/>
            <a:ext cx="5839415" cy="1987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Sources: Bureau of Labor Statistics</a:t>
            </a:r>
            <a:r>
              <a:rPr kumimoji="0" lang="en-US" sz="12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Haver Analytics</a:t>
            </a:r>
          </a:p>
        </p:txBody>
      </p:sp>
      <p:sp>
        <p:nvSpPr>
          <p:cNvPr id="6" name="TextBox 1"/>
          <p:cNvSpPr txBox="1"/>
          <p:nvPr/>
        </p:nvSpPr>
        <p:spPr>
          <a:xfrm>
            <a:off x="6827986" y="6648075"/>
            <a:ext cx="3167712" cy="3297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 data through </a:t>
            </a:r>
            <a:r>
              <a:rPr lang="en-US" sz="1200" b="1" dirty="0">
                <a:solidFill>
                  <a:srgbClr val="232323"/>
                </a:solidFill>
                <a:latin typeface="Arial" panose="020B0604020202020204" pitchFamily="34" charset="0"/>
                <a:cs typeface="Arial" panose="020B0604020202020204" pitchFamily="34" charset="0"/>
              </a:rPr>
              <a:t>Decem</a:t>
            </a: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ber 2018</a:t>
            </a:r>
          </a:p>
        </p:txBody>
      </p:sp>
      <p:sp>
        <p:nvSpPr>
          <p:cNvPr id="7" name="Title 1">
            <a:extLst>
              <a:ext uri="{FF2B5EF4-FFF2-40B4-BE49-F238E27FC236}">
                <a16:creationId xmlns:a16="http://schemas.microsoft.com/office/drawing/2014/main" id="{44C869D5-9A61-1044-BB67-516D5139D024}"/>
              </a:ext>
            </a:extLst>
          </p:cNvPr>
          <p:cNvSpPr>
            <a:spLocks noGrp="1"/>
          </p:cNvSpPr>
          <p:nvPr>
            <p:ph type="title"/>
          </p:nvPr>
        </p:nvSpPr>
        <p:spPr/>
        <p:txBody>
          <a:bodyPr>
            <a:normAutofit/>
          </a:bodyPr>
          <a:lstStyle/>
          <a:p>
            <a:r>
              <a:rPr lang="en-US" dirty="0"/>
              <a:t>Bucking demographic trends, labor force participation has been essentially flat for the better part of three years.</a:t>
            </a:r>
          </a:p>
        </p:txBody>
      </p:sp>
    </p:spTree>
    <p:extLst>
      <p:ext uri="{BB962C8B-B14F-4D97-AF65-F5344CB8AC3E}">
        <p14:creationId xmlns:p14="http://schemas.microsoft.com/office/powerpoint/2010/main" val="1398212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2BAF58-B1E0-DD47-A702-624859D67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23232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232323"/>
              </a:solidFill>
              <a:effectLst/>
              <a:uLnTx/>
              <a:uFillTx/>
              <a:latin typeface="Arial"/>
              <a:ea typeface="+mn-ea"/>
              <a:cs typeface="+mn-cs"/>
            </a:endParaRPr>
          </a:p>
        </p:txBody>
      </p:sp>
      <p:pic>
        <p:nvPicPr>
          <p:cNvPr id="5" name="Picture 4">
            <a:extLst>
              <a:ext uri="{FF2B5EF4-FFF2-40B4-BE49-F238E27FC236}">
                <a16:creationId xmlns:a16="http://schemas.microsoft.com/office/drawing/2014/main" id="{FD5A2550-D58C-794A-B6C6-D973CF3DDE7B}"/>
              </a:ext>
            </a:extLst>
          </p:cNvPr>
          <p:cNvPicPr>
            <a:picLocks noChangeAspect="1"/>
          </p:cNvPicPr>
          <p:nvPr/>
        </p:nvPicPr>
        <p:blipFill>
          <a:blip r:embed="rId2"/>
          <a:stretch>
            <a:fillRect/>
          </a:stretch>
        </p:blipFill>
        <p:spPr>
          <a:xfrm>
            <a:off x="1825674" y="401444"/>
            <a:ext cx="1496034" cy="1360449"/>
          </a:xfrm>
          <a:prstGeom prst="rect">
            <a:avLst/>
          </a:prstGeom>
        </p:spPr>
      </p:pic>
      <p:sp>
        <p:nvSpPr>
          <p:cNvPr id="6" name="TextBox 5">
            <a:extLst>
              <a:ext uri="{FF2B5EF4-FFF2-40B4-BE49-F238E27FC236}">
                <a16:creationId xmlns:a16="http://schemas.microsoft.com/office/drawing/2014/main" id="{3C964102-BF25-F642-8B79-DCB611546BC6}"/>
              </a:ext>
            </a:extLst>
          </p:cNvPr>
          <p:cNvSpPr txBox="1"/>
          <p:nvPr/>
        </p:nvSpPr>
        <p:spPr>
          <a:xfrm>
            <a:off x="1814523"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AT&amp;T Mobile Telephone System, 1946</a:t>
            </a:r>
          </a:p>
        </p:txBody>
      </p:sp>
      <p:pic>
        <p:nvPicPr>
          <p:cNvPr id="7" name="Picture 6">
            <a:extLst>
              <a:ext uri="{FF2B5EF4-FFF2-40B4-BE49-F238E27FC236}">
                <a16:creationId xmlns:a16="http://schemas.microsoft.com/office/drawing/2014/main" id="{F1EA3715-1E25-6E4C-ABDE-F07C7E3CC66F}"/>
              </a:ext>
            </a:extLst>
          </p:cNvPr>
          <p:cNvPicPr>
            <a:picLocks noChangeAspect="1"/>
          </p:cNvPicPr>
          <p:nvPr/>
        </p:nvPicPr>
        <p:blipFill>
          <a:blip r:embed="rId3"/>
          <a:stretch>
            <a:fillRect/>
          </a:stretch>
        </p:blipFill>
        <p:spPr>
          <a:xfrm>
            <a:off x="3595352" y="401444"/>
            <a:ext cx="1398549" cy="1360449"/>
          </a:xfrm>
          <a:prstGeom prst="rect">
            <a:avLst/>
          </a:prstGeom>
        </p:spPr>
      </p:pic>
      <p:sp>
        <p:nvSpPr>
          <p:cNvPr id="8" name="TextBox 7">
            <a:extLst>
              <a:ext uri="{FF2B5EF4-FFF2-40B4-BE49-F238E27FC236}">
                <a16:creationId xmlns:a16="http://schemas.microsoft.com/office/drawing/2014/main" id="{410C7EC9-6BD5-844B-B1C5-385FB8237E8C}"/>
              </a:ext>
            </a:extLst>
          </p:cNvPr>
          <p:cNvSpPr txBox="1"/>
          <p:nvPr/>
        </p:nvSpPr>
        <p:spPr>
          <a:xfrm>
            <a:off x="3538240"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Ericsson Mobile Telephone System A, 1956</a:t>
            </a:r>
          </a:p>
        </p:txBody>
      </p:sp>
      <p:pic>
        <p:nvPicPr>
          <p:cNvPr id="9" name="Picture 8">
            <a:extLst>
              <a:ext uri="{FF2B5EF4-FFF2-40B4-BE49-F238E27FC236}">
                <a16:creationId xmlns:a16="http://schemas.microsoft.com/office/drawing/2014/main" id="{DADA1ECB-8A79-8A40-BCBA-E854365C656F}"/>
              </a:ext>
            </a:extLst>
          </p:cNvPr>
          <p:cNvPicPr>
            <a:picLocks noChangeAspect="1"/>
          </p:cNvPicPr>
          <p:nvPr/>
        </p:nvPicPr>
        <p:blipFill>
          <a:blip r:embed="rId4"/>
          <a:stretch>
            <a:fillRect/>
          </a:stretch>
        </p:blipFill>
        <p:spPr>
          <a:xfrm>
            <a:off x="5263314" y="401444"/>
            <a:ext cx="1513033" cy="1360449"/>
          </a:xfrm>
          <a:prstGeom prst="rect">
            <a:avLst/>
          </a:prstGeom>
        </p:spPr>
      </p:pic>
      <p:sp>
        <p:nvSpPr>
          <p:cNvPr id="10" name="TextBox 9">
            <a:extLst>
              <a:ext uri="{FF2B5EF4-FFF2-40B4-BE49-F238E27FC236}">
                <a16:creationId xmlns:a16="http://schemas.microsoft.com/office/drawing/2014/main" id="{AED526D8-A1FF-E341-94FB-F5DBBF8EF8E6}"/>
              </a:ext>
            </a:extLst>
          </p:cNvPr>
          <p:cNvSpPr txBox="1"/>
          <p:nvPr/>
        </p:nvSpPr>
        <p:spPr>
          <a:xfrm>
            <a:off x="5263314" y="1761893"/>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Motorola </a:t>
            </a:r>
            <a:r>
              <a:rPr kumimoji="0" lang="en-US" sz="1200" b="1" i="0" u="none" strike="noStrike" kern="1200" cap="none" spc="0" normalizeH="0" baseline="0" noProof="0" dirty="0" err="1">
                <a:ln>
                  <a:noFill/>
                </a:ln>
                <a:solidFill>
                  <a:srgbClr val="232323"/>
                </a:solidFill>
                <a:effectLst/>
                <a:uLnTx/>
                <a:uFillTx/>
                <a:latin typeface="Arial"/>
                <a:ea typeface="+mn-ea"/>
                <a:cs typeface="+mn-cs"/>
              </a:rPr>
              <a:t>DynaTAC</a:t>
            </a:r>
            <a:r>
              <a:rPr kumimoji="0" lang="en-US" sz="1200" b="1" i="0" u="none" strike="noStrike" kern="1200" cap="none" spc="0" normalizeH="0" baseline="0" noProof="0" dirty="0">
                <a:ln>
                  <a:noFill/>
                </a:ln>
                <a:solidFill>
                  <a:srgbClr val="232323"/>
                </a:solidFill>
                <a:effectLst/>
                <a:uLnTx/>
                <a:uFillTx/>
                <a:latin typeface="Arial"/>
                <a:ea typeface="+mn-ea"/>
                <a:cs typeface="+mn-cs"/>
              </a:rPr>
              <a:t> portable phone, 1973</a:t>
            </a:r>
          </a:p>
        </p:txBody>
      </p:sp>
      <p:pic>
        <p:nvPicPr>
          <p:cNvPr id="11" name="Picture 10">
            <a:extLst>
              <a:ext uri="{FF2B5EF4-FFF2-40B4-BE49-F238E27FC236}">
                <a16:creationId xmlns:a16="http://schemas.microsoft.com/office/drawing/2014/main" id="{1D188DA4-F8F3-E84B-B29B-29534F0B4F5A}"/>
              </a:ext>
            </a:extLst>
          </p:cNvPr>
          <p:cNvPicPr>
            <a:picLocks noChangeAspect="1"/>
          </p:cNvPicPr>
          <p:nvPr/>
        </p:nvPicPr>
        <p:blipFill>
          <a:blip r:embed="rId5"/>
          <a:stretch>
            <a:fillRect/>
          </a:stretch>
        </p:blipFill>
        <p:spPr>
          <a:xfrm>
            <a:off x="9134318" y="2572733"/>
            <a:ext cx="1363935" cy="1360449"/>
          </a:xfrm>
          <a:prstGeom prst="rect">
            <a:avLst/>
          </a:prstGeom>
        </p:spPr>
      </p:pic>
      <p:pic>
        <p:nvPicPr>
          <p:cNvPr id="12" name="Picture 11">
            <a:extLst>
              <a:ext uri="{FF2B5EF4-FFF2-40B4-BE49-F238E27FC236}">
                <a16:creationId xmlns:a16="http://schemas.microsoft.com/office/drawing/2014/main" id="{93435CB0-0ACE-DE4C-9614-C649F6150562}"/>
              </a:ext>
            </a:extLst>
          </p:cNvPr>
          <p:cNvPicPr>
            <a:picLocks noChangeAspect="1"/>
          </p:cNvPicPr>
          <p:nvPr/>
        </p:nvPicPr>
        <p:blipFill>
          <a:blip r:embed="rId6"/>
          <a:stretch>
            <a:fillRect/>
          </a:stretch>
        </p:blipFill>
        <p:spPr>
          <a:xfrm>
            <a:off x="10201540" y="2521759"/>
            <a:ext cx="1956183" cy="1462399"/>
          </a:xfrm>
          <a:prstGeom prst="rect">
            <a:avLst/>
          </a:prstGeom>
        </p:spPr>
      </p:pic>
      <p:sp>
        <p:nvSpPr>
          <p:cNvPr id="13" name="TextBox 12">
            <a:extLst>
              <a:ext uri="{FF2B5EF4-FFF2-40B4-BE49-F238E27FC236}">
                <a16:creationId xmlns:a16="http://schemas.microsoft.com/office/drawing/2014/main" id="{AF4C6A99-8C0C-6A49-A315-AB836CDF7183}"/>
              </a:ext>
            </a:extLst>
          </p:cNvPr>
          <p:cNvSpPr txBox="1"/>
          <p:nvPr/>
        </p:nvSpPr>
        <p:spPr>
          <a:xfrm>
            <a:off x="8970031" y="3984158"/>
            <a:ext cx="1692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Radio Shack TRS-80 Pocket Computer, 1980</a:t>
            </a:r>
          </a:p>
        </p:txBody>
      </p:sp>
      <p:sp>
        <p:nvSpPr>
          <p:cNvPr id="14" name="TextBox 13">
            <a:extLst>
              <a:ext uri="{FF2B5EF4-FFF2-40B4-BE49-F238E27FC236}">
                <a16:creationId xmlns:a16="http://schemas.microsoft.com/office/drawing/2014/main" id="{B8CB6CD0-74B1-414A-9A15-99A126AF6712}"/>
              </a:ext>
            </a:extLst>
          </p:cNvPr>
          <p:cNvSpPr txBox="1"/>
          <p:nvPr/>
        </p:nvSpPr>
        <p:spPr>
          <a:xfrm>
            <a:off x="10877811" y="3984158"/>
            <a:ext cx="12799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Psion Organizer, 1984</a:t>
            </a:r>
          </a:p>
        </p:txBody>
      </p:sp>
      <p:pic>
        <p:nvPicPr>
          <p:cNvPr id="15" name="Picture 14">
            <a:extLst>
              <a:ext uri="{FF2B5EF4-FFF2-40B4-BE49-F238E27FC236}">
                <a16:creationId xmlns:a16="http://schemas.microsoft.com/office/drawing/2014/main" id="{B9A1DFA9-D341-BB48-82BD-6894EE66EA3C}"/>
              </a:ext>
            </a:extLst>
          </p:cNvPr>
          <p:cNvPicPr>
            <a:picLocks noChangeAspect="1"/>
          </p:cNvPicPr>
          <p:nvPr/>
        </p:nvPicPr>
        <p:blipFill>
          <a:blip r:embed="rId7"/>
          <a:stretch>
            <a:fillRect/>
          </a:stretch>
        </p:blipFill>
        <p:spPr>
          <a:xfrm>
            <a:off x="504987" y="4617753"/>
            <a:ext cx="1365291" cy="1360449"/>
          </a:xfrm>
          <a:prstGeom prst="rect">
            <a:avLst/>
          </a:prstGeom>
        </p:spPr>
      </p:pic>
      <p:sp>
        <p:nvSpPr>
          <p:cNvPr id="16" name="TextBox 15">
            <a:extLst>
              <a:ext uri="{FF2B5EF4-FFF2-40B4-BE49-F238E27FC236}">
                <a16:creationId xmlns:a16="http://schemas.microsoft.com/office/drawing/2014/main" id="{E71CF6F1-7D6D-B94B-96CD-FB77A2740139}"/>
              </a:ext>
            </a:extLst>
          </p:cNvPr>
          <p:cNvSpPr txBox="1"/>
          <p:nvPr/>
        </p:nvSpPr>
        <p:spPr>
          <a:xfrm>
            <a:off x="504987" y="6012804"/>
            <a:ext cx="16925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IBM Simon, 1993</a:t>
            </a:r>
          </a:p>
        </p:txBody>
      </p:sp>
      <p:pic>
        <p:nvPicPr>
          <p:cNvPr id="17" name="Picture 16">
            <a:extLst>
              <a:ext uri="{FF2B5EF4-FFF2-40B4-BE49-F238E27FC236}">
                <a16:creationId xmlns:a16="http://schemas.microsoft.com/office/drawing/2014/main" id="{1586DD1E-DD83-D747-B9C9-5AC5D841071B}"/>
              </a:ext>
            </a:extLst>
          </p:cNvPr>
          <p:cNvPicPr>
            <a:picLocks noChangeAspect="1"/>
          </p:cNvPicPr>
          <p:nvPr/>
        </p:nvPicPr>
        <p:blipFill>
          <a:blip r:embed="rId8"/>
          <a:stretch>
            <a:fillRect/>
          </a:stretch>
        </p:blipFill>
        <p:spPr>
          <a:xfrm>
            <a:off x="2197494" y="4652356"/>
            <a:ext cx="1961143" cy="1360448"/>
          </a:xfrm>
          <a:prstGeom prst="rect">
            <a:avLst/>
          </a:prstGeom>
        </p:spPr>
      </p:pic>
      <p:sp>
        <p:nvSpPr>
          <p:cNvPr id="18" name="TextBox 17">
            <a:extLst>
              <a:ext uri="{FF2B5EF4-FFF2-40B4-BE49-F238E27FC236}">
                <a16:creationId xmlns:a16="http://schemas.microsoft.com/office/drawing/2014/main" id="{B93B297B-3502-6741-BAC9-8E0E4D5A507C}"/>
              </a:ext>
            </a:extLst>
          </p:cNvPr>
          <p:cNvSpPr txBox="1"/>
          <p:nvPr/>
        </p:nvSpPr>
        <p:spPr>
          <a:xfrm>
            <a:off x="2278736" y="6012804"/>
            <a:ext cx="1611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Nokia 9000 Communicator, 1997</a:t>
            </a:r>
          </a:p>
        </p:txBody>
      </p:sp>
      <p:pic>
        <p:nvPicPr>
          <p:cNvPr id="19" name="Picture 18">
            <a:extLst>
              <a:ext uri="{FF2B5EF4-FFF2-40B4-BE49-F238E27FC236}">
                <a16:creationId xmlns:a16="http://schemas.microsoft.com/office/drawing/2014/main" id="{AD14598D-28A5-8746-A7C9-374B2DB6211A}"/>
              </a:ext>
            </a:extLst>
          </p:cNvPr>
          <p:cNvPicPr>
            <a:picLocks noChangeAspect="1"/>
          </p:cNvPicPr>
          <p:nvPr/>
        </p:nvPicPr>
        <p:blipFill>
          <a:blip r:embed="rId9"/>
          <a:stretch>
            <a:fillRect/>
          </a:stretch>
        </p:blipFill>
        <p:spPr>
          <a:xfrm>
            <a:off x="4384493" y="4664671"/>
            <a:ext cx="1472193" cy="1348133"/>
          </a:xfrm>
          <a:prstGeom prst="rect">
            <a:avLst/>
          </a:prstGeom>
        </p:spPr>
      </p:pic>
      <p:sp>
        <p:nvSpPr>
          <p:cNvPr id="20" name="TextBox 19">
            <a:extLst>
              <a:ext uri="{FF2B5EF4-FFF2-40B4-BE49-F238E27FC236}">
                <a16:creationId xmlns:a16="http://schemas.microsoft.com/office/drawing/2014/main" id="{C169D540-AACD-BD42-84A3-A5BFC9577C1C}"/>
              </a:ext>
            </a:extLst>
          </p:cNvPr>
          <p:cNvSpPr txBox="1"/>
          <p:nvPr/>
        </p:nvSpPr>
        <p:spPr>
          <a:xfrm>
            <a:off x="4634358" y="6012804"/>
            <a:ext cx="1448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Sharp J-SH04, 2000</a:t>
            </a:r>
          </a:p>
        </p:txBody>
      </p:sp>
      <p:pic>
        <p:nvPicPr>
          <p:cNvPr id="21" name="Picture 20">
            <a:extLst>
              <a:ext uri="{FF2B5EF4-FFF2-40B4-BE49-F238E27FC236}">
                <a16:creationId xmlns:a16="http://schemas.microsoft.com/office/drawing/2014/main" id="{14485BD0-70A9-C543-B661-ECB0458D3159}"/>
              </a:ext>
            </a:extLst>
          </p:cNvPr>
          <p:cNvPicPr>
            <a:picLocks noChangeAspect="1"/>
          </p:cNvPicPr>
          <p:nvPr/>
        </p:nvPicPr>
        <p:blipFill>
          <a:blip r:embed="rId10"/>
          <a:stretch>
            <a:fillRect/>
          </a:stretch>
        </p:blipFill>
        <p:spPr>
          <a:xfrm>
            <a:off x="5801854" y="4719703"/>
            <a:ext cx="1948985" cy="1360448"/>
          </a:xfrm>
          <a:prstGeom prst="rect">
            <a:avLst/>
          </a:prstGeom>
        </p:spPr>
      </p:pic>
      <p:sp>
        <p:nvSpPr>
          <p:cNvPr id="22" name="TextBox 21">
            <a:extLst>
              <a:ext uri="{FF2B5EF4-FFF2-40B4-BE49-F238E27FC236}">
                <a16:creationId xmlns:a16="http://schemas.microsoft.com/office/drawing/2014/main" id="{ACAEF861-E256-6B40-AB73-2F39F237A75A}"/>
              </a:ext>
            </a:extLst>
          </p:cNvPr>
          <p:cNvSpPr txBox="1"/>
          <p:nvPr/>
        </p:nvSpPr>
        <p:spPr>
          <a:xfrm>
            <a:off x="6461782" y="6012803"/>
            <a:ext cx="1124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I-Phone, 2007</a:t>
            </a:r>
          </a:p>
        </p:txBody>
      </p:sp>
      <p:pic>
        <p:nvPicPr>
          <p:cNvPr id="23" name="Picture 22">
            <a:extLst>
              <a:ext uri="{FF2B5EF4-FFF2-40B4-BE49-F238E27FC236}">
                <a16:creationId xmlns:a16="http://schemas.microsoft.com/office/drawing/2014/main" id="{62FA8CAF-9DDC-7E49-BC9F-E0F425337728}"/>
              </a:ext>
            </a:extLst>
          </p:cNvPr>
          <p:cNvPicPr>
            <a:picLocks noChangeAspect="1"/>
          </p:cNvPicPr>
          <p:nvPr/>
        </p:nvPicPr>
        <p:blipFill>
          <a:blip r:embed="rId11"/>
          <a:stretch>
            <a:fillRect/>
          </a:stretch>
        </p:blipFill>
        <p:spPr>
          <a:xfrm>
            <a:off x="7045760" y="401444"/>
            <a:ext cx="1621709" cy="1358861"/>
          </a:xfrm>
          <a:prstGeom prst="rect">
            <a:avLst/>
          </a:prstGeom>
        </p:spPr>
      </p:pic>
      <p:sp>
        <p:nvSpPr>
          <p:cNvPr id="24" name="TextBox 23">
            <a:extLst>
              <a:ext uri="{FF2B5EF4-FFF2-40B4-BE49-F238E27FC236}">
                <a16:creationId xmlns:a16="http://schemas.microsoft.com/office/drawing/2014/main" id="{C0181C5F-6511-5145-820A-36ED3667825C}"/>
              </a:ext>
            </a:extLst>
          </p:cNvPr>
          <p:cNvSpPr txBox="1"/>
          <p:nvPr/>
        </p:nvSpPr>
        <p:spPr>
          <a:xfrm>
            <a:off x="7045760" y="1761893"/>
            <a:ext cx="1692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Motorola </a:t>
            </a:r>
            <a:r>
              <a:rPr kumimoji="0" lang="en-US" sz="1200" b="1" i="0" u="none" strike="noStrike" kern="1200" cap="none" spc="0" normalizeH="0" baseline="0" noProof="0" dirty="0" err="1">
                <a:ln>
                  <a:noFill/>
                </a:ln>
                <a:solidFill>
                  <a:srgbClr val="232323"/>
                </a:solidFill>
                <a:effectLst/>
                <a:uLnTx/>
                <a:uFillTx/>
                <a:latin typeface="Arial"/>
                <a:ea typeface="+mn-ea"/>
                <a:cs typeface="+mn-cs"/>
              </a:rPr>
              <a:t>Microtac</a:t>
            </a:r>
            <a:r>
              <a:rPr kumimoji="0" lang="en-US" sz="1200" b="1" i="0" u="none" strike="noStrike" kern="1200" cap="none" spc="0" normalizeH="0" baseline="0" noProof="0" dirty="0">
                <a:ln>
                  <a:noFill/>
                </a:ln>
                <a:solidFill>
                  <a:srgbClr val="232323"/>
                </a:solidFill>
                <a:effectLst/>
                <a:uLnTx/>
                <a:uFillTx/>
                <a:latin typeface="Arial"/>
                <a:ea typeface="+mn-ea"/>
                <a:cs typeface="+mn-cs"/>
              </a:rPr>
              <a:t> 9800X, 1989</a:t>
            </a:r>
          </a:p>
        </p:txBody>
      </p:sp>
      <p:sp>
        <p:nvSpPr>
          <p:cNvPr id="25" name="Right Arrow 24">
            <a:extLst>
              <a:ext uri="{FF2B5EF4-FFF2-40B4-BE49-F238E27FC236}">
                <a16:creationId xmlns:a16="http://schemas.microsoft.com/office/drawing/2014/main" id="{9CA9C865-93C1-AE4A-AC60-7476A39D4F7C}"/>
              </a:ext>
            </a:extLst>
          </p:cNvPr>
          <p:cNvSpPr/>
          <p:nvPr/>
        </p:nvSpPr>
        <p:spPr bwMode="auto">
          <a:xfrm>
            <a:off x="3344010" y="1080874"/>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6" name="Right Arrow 25">
            <a:extLst>
              <a:ext uri="{FF2B5EF4-FFF2-40B4-BE49-F238E27FC236}">
                <a16:creationId xmlns:a16="http://schemas.microsoft.com/office/drawing/2014/main" id="{FD35B31E-450E-DB4E-B796-DE64FFF5702F}"/>
              </a:ext>
            </a:extLst>
          </p:cNvPr>
          <p:cNvSpPr/>
          <p:nvPr/>
        </p:nvSpPr>
        <p:spPr bwMode="auto">
          <a:xfrm>
            <a:off x="5013286" y="1025516"/>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7" name="Right Arrow 26">
            <a:extLst>
              <a:ext uri="{FF2B5EF4-FFF2-40B4-BE49-F238E27FC236}">
                <a16:creationId xmlns:a16="http://schemas.microsoft.com/office/drawing/2014/main" id="{86F6B341-5AF4-9C40-A55A-FCCA001A9DE3}"/>
              </a:ext>
            </a:extLst>
          </p:cNvPr>
          <p:cNvSpPr/>
          <p:nvPr/>
        </p:nvSpPr>
        <p:spPr bwMode="auto">
          <a:xfrm>
            <a:off x="6808914" y="1025516"/>
            <a:ext cx="229040" cy="1123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28" name="Right Arrow 27">
            <a:extLst>
              <a:ext uri="{FF2B5EF4-FFF2-40B4-BE49-F238E27FC236}">
                <a16:creationId xmlns:a16="http://schemas.microsoft.com/office/drawing/2014/main" id="{6EDBD975-069F-EC4B-A1A8-E23518AD800B}"/>
              </a:ext>
            </a:extLst>
          </p:cNvPr>
          <p:cNvSpPr/>
          <p:nvPr/>
        </p:nvSpPr>
        <p:spPr bwMode="auto">
          <a:xfrm>
            <a:off x="10269212" y="3111190"/>
            <a:ext cx="393325" cy="12335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cxnSp>
        <p:nvCxnSpPr>
          <p:cNvPr id="36" name="Curved Connector 35">
            <a:extLst>
              <a:ext uri="{FF2B5EF4-FFF2-40B4-BE49-F238E27FC236}">
                <a16:creationId xmlns:a16="http://schemas.microsoft.com/office/drawing/2014/main" id="{1FF74D34-B84E-994C-AE22-B9DBDEFD5E97}"/>
              </a:ext>
            </a:extLst>
          </p:cNvPr>
          <p:cNvCxnSpPr>
            <a:cxnSpLocks/>
          </p:cNvCxnSpPr>
          <p:nvPr/>
        </p:nvCxnSpPr>
        <p:spPr bwMode="auto">
          <a:xfrm rot="10800000" flipV="1">
            <a:off x="4986102" y="2172723"/>
            <a:ext cx="1988069" cy="1953002"/>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a:extLst>
              <a:ext uri="{FF2B5EF4-FFF2-40B4-BE49-F238E27FC236}">
                <a16:creationId xmlns:a16="http://schemas.microsoft.com/office/drawing/2014/main" id="{F7FA0098-12BC-F24B-96F6-15063F531F65}"/>
              </a:ext>
            </a:extLst>
          </p:cNvPr>
          <p:cNvSpPr txBox="1"/>
          <p:nvPr/>
        </p:nvSpPr>
        <p:spPr>
          <a:xfrm>
            <a:off x="406626" y="3463590"/>
            <a:ext cx="4508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Smart phones: The mash-up of communications and computing GPTs.</a:t>
            </a:r>
          </a:p>
        </p:txBody>
      </p:sp>
      <p:sp>
        <p:nvSpPr>
          <p:cNvPr id="45" name="TextBox 44">
            <a:extLst>
              <a:ext uri="{FF2B5EF4-FFF2-40B4-BE49-F238E27FC236}">
                <a16:creationId xmlns:a16="http://schemas.microsoft.com/office/drawing/2014/main" id="{11BAED5D-0829-5E4D-B7B2-87B88D300305}"/>
              </a:ext>
            </a:extLst>
          </p:cNvPr>
          <p:cNvSpPr txBox="1"/>
          <p:nvPr/>
        </p:nvSpPr>
        <p:spPr>
          <a:xfrm>
            <a:off x="8285356" y="5140712"/>
            <a:ext cx="33119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a:ea typeface="+mn-ea"/>
                <a:cs typeface="+mn-cs"/>
              </a:rPr>
              <a:t>“seemingly unrelated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a:ea typeface="+mn-ea"/>
                <a:cs typeface="+mn-cs"/>
              </a:rPr>
              <a:t>Was the key co-invention the App Store?</a:t>
            </a:r>
            <a:r>
              <a:rPr kumimoji="0" lang="en-US" sz="2000" b="0" i="0" u="none" strike="noStrike" kern="1200" cap="none" spc="0" normalizeH="0" baseline="0" noProof="0" dirty="0">
                <a:ln>
                  <a:noFill/>
                </a:ln>
                <a:solidFill>
                  <a:srgbClr val="232323"/>
                </a:solidFill>
                <a:effectLst/>
                <a:uLnTx/>
                <a:uFillTx/>
                <a:latin typeface="Arial"/>
                <a:ea typeface="+mn-ea"/>
                <a:cs typeface="+mn-cs"/>
              </a:rPr>
              <a:t>  </a:t>
            </a:r>
          </a:p>
        </p:txBody>
      </p:sp>
      <p:cxnSp>
        <p:nvCxnSpPr>
          <p:cNvPr id="47" name="Straight Arrow Connector 46">
            <a:extLst>
              <a:ext uri="{FF2B5EF4-FFF2-40B4-BE49-F238E27FC236}">
                <a16:creationId xmlns:a16="http://schemas.microsoft.com/office/drawing/2014/main" id="{DEC75767-EB1C-4845-9917-19E6BEC67A3D}"/>
              </a:ext>
            </a:extLst>
          </p:cNvPr>
          <p:cNvCxnSpPr/>
          <p:nvPr/>
        </p:nvCxnSpPr>
        <p:spPr bwMode="auto">
          <a:xfrm flipH="1">
            <a:off x="7310561" y="5642517"/>
            <a:ext cx="829829" cy="0"/>
          </a:xfrm>
          <a:prstGeom prst="straightConnector1">
            <a:avLst/>
          </a:prstGeom>
          <a:solidFill>
            <a:schemeClr val="accent1"/>
          </a:solidFill>
          <a:ln w="41275" cap="flat" cmpd="sng" algn="ctr">
            <a:solidFill>
              <a:srgbClr val="0070C0"/>
            </a:solidFill>
            <a:prstDash val="solid"/>
            <a:round/>
            <a:headEnd type="none" w="med" len="med"/>
            <a:tailEnd type="triangle"/>
          </a:ln>
          <a:effectLst/>
        </p:spPr>
      </p:cxnSp>
      <p:sp>
        <p:nvSpPr>
          <p:cNvPr id="32" name="TextBox 31">
            <a:extLst>
              <a:ext uri="{FF2B5EF4-FFF2-40B4-BE49-F238E27FC236}">
                <a16:creationId xmlns:a16="http://schemas.microsoft.com/office/drawing/2014/main" id="{F2C7095B-3BD5-5442-9862-97160A6E76B4}"/>
              </a:ext>
            </a:extLst>
          </p:cNvPr>
          <p:cNvSpPr txBox="1"/>
          <p:nvPr/>
        </p:nvSpPr>
        <p:spPr>
          <a:xfrm>
            <a:off x="8395044" y="2922809"/>
            <a:ext cx="311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323"/>
                </a:solidFill>
                <a:effectLst/>
                <a:uLnTx/>
                <a:uFillTx/>
                <a:latin typeface="Arial"/>
                <a:ea typeface="+mn-ea"/>
                <a:cs typeface="+mn-cs"/>
              </a:rPr>
              <a:t>…</a:t>
            </a:r>
          </a:p>
        </p:txBody>
      </p:sp>
      <p:pic>
        <p:nvPicPr>
          <p:cNvPr id="33" name="Picture 32">
            <a:extLst>
              <a:ext uri="{FF2B5EF4-FFF2-40B4-BE49-F238E27FC236}">
                <a16:creationId xmlns:a16="http://schemas.microsoft.com/office/drawing/2014/main" id="{B2B29986-6781-7D41-BC0A-906CC2CF7916}"/>
              </a:ext>
            </a:extLst>
          </p:cNvPr>
          <p:cNvPicPr>
            <a:picLocks noChangeAspect="1"/>
          </p:cNvPicPr>
          <p:nvPr/>
        </p:nvPicPr>
        <p:blipFill>
          <a:blip r:embed="rId12"/>
          <a:stretch>
            <a:fillRect/>
          </a:stretch>
        </p:blipFill>
        <p:spPr>
          <a:xfrm>
            <a:off x="7037954" y="2572732"/>
            <a:ext cx="1357090" cy="1385937"/>
          </a:xfrm>
          <a:prstGeom prst="rect">
            <a:avLst/>
          </a:prstGeom>
        </p:spPr>
      </p:pic>
      <p:sp>
        <p:nvSpPr>
          <p:cNvPr id="34" name="Right Arrow 33">
            <a:extLst>
              <a:ext uri="{FF2B5EF4-FFF2-40B4-BE49-F238E27FC236}">
                <a16:creationId xmlns:a16="http://schemas.microsoft.com/office/drawing/2014/main" id="{9F72A373-A5A3-8046-8B53-9813BE16EC67}"/>
              </a:ext>
            </a:extLst>
          </p:cNvPr>
          <p:cNvSpPr/>
          <p:nvPr/>
        </p:nvSpPr>
        <p:spPr bwMode="auto">
          <a:xfrm>
            <a:off x="8737781" y="3107475"/>
            <a:ext cx="393325" cy="12335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232323"/>
              </a:solidFill>
              <a:effectLst/>
              <a:uLnTx/>
              <a:uFillTx/>
              <a:latin typeface="Times" pitchFamily="18" charset="0"/>
              <a:ea typeface="+mn-ea"/>
              <a:cs typeface="+mn-cs"/>
            </a:endParaRPr>
          </a:p>
        </p:txBody>
      </p:sp>
      <p:sp>
        <p:nvSpPr>
          <p:cNvPr id="35" name="TextBox 34">
            <a:extLst>
              <a:ext uri="{FF2B5EF4-FFF2-40B4-BE49-F238E27FC236}">
                <a16:creationId xmlns:a16="http://schemas.microsoft.com/office/drawing/2014/main" id="{A9D7DD47-FC38-9342-B46E-96E39E1B995B}"/>
              </a:ext>
            </a:extLst>
          </p:cNvPr>
          <p:cNvSpPr txBox="1"/>
          <p:nvPr/>
        </p:nvSpPr>
        <p:spPr>
          <a:xfrm>
            <a:off x="6923434" y="3984157"/>
            <a:ext cx="1692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a:ea typeface="+mn-ea"/>
                <a:cs typeface="+mn-cs"/>
              </a:rPr>
              <a:t>Manchester “Baby” 1948</a:t>
            </a:r>
          </a:p>
        </p:txBody>
      </p:sp>
      <p:cxnSp>
        <p:nvCxnSpPr>
          <p:cNvPr id="37" name="Curved Connector 36">
            <a:extLst>
              <a:ext uri="{FF2B5EF4-FFF2-40B4-BE49-F238E27FC236}">
                <a16:creationId xmlns:a16="http://schemas.microsoft.com/office/drawing/2014/main" id="{AE2CDFBE-5FB2-2E41-AFC4-3CBC42DABA7B}"/>
              </a:ext>
            </a:extLst>
          </p:cNvPr>
          <p:cNvCxnSpPr>
            <a:cxnSpLocks/>
          </p:cNvCxnSpPr>
          <p:nvPr/>
        </p:nvCxnSpPr>
        <p:spPr bwMode="auto">
          <a:xfrm rot="10800000" flipV="1">
            <a:off x="5378482" y="3059982"/>
            <a:ext cx="1495188" cy="1476572"/>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54284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5" y="381001"/>
            <a:ext cx="10025576" cy="694215"/>
          </a:xfrm>
        </p:spPr>
        <p:txBody>
          <a:bodyPr>
            <a:normAutofit/>
          </a:bodyPr>
          <a:lstStyle/>
          <a:p>
            <a:r>
              <a:rPr lang="en-US" sz="2700" dirty="0"/>
              <a:t>Labor productivity during electrification in the U.S.</a:t>
            </a:r>
          </a:p>
        </p:txBody>
      </p:sp>
      <p:sp>
        <p:nvSpPr>
          <p:cNvPr id="3" name="Content Placeholder 2"/>
          <p:cNvSpPr>
            <a:spLocks noGrp="1"/>
          </p:cNvSpPr>
          <p:nvPr>
            <p:ph idx="1"/>
          </p:nvPr>
        </p:nvSpPr>
        <p:spPr>
          <a:xfrm>
            <a:off x="2438400" y="1384120"/>
            <a:ext cx="7086600" cy="4407080"/>
          </a:xfrm>
        </p:spPr>
        <p:txBody>
          <a:bodyPr>
            <a:noAutofit/>
          </a:bodyPr>
          <a:lstStyle/>
          <a:p>
            <a:pPr marL="0" indent="0" algn="ctr">
              <a:buNone/>
            </a:pPr>
            <a:r>
              <a:rPr lang="en-US" sz="1500" dirty="0"/>
              <a:t>Labor Productivity in the Portable Power Era</a:t>
            </a:r>
          </a:p>
        </p:txBody>
      </p:sp>
      <p:sp>
        <p:nvSpPr>
          <p:cNvPr id="5" name="Slide Number Placeholder 4"/>
          <p:cNvSpPr>
            <a:spLocks noGrp="1"/>
          </p:cNvSpPr>
          <p:nvPr>
            <p:ph type="sldNum" sz="quarter" idx="4294967295"/>
          </p:nvPr>
        </p:nvSpPr>
        <p:spPr>
          <a:xfrm>
            <a:off x="7581900" y="5624515"/>
            <a:ext cx="1600200" cy="273844"/>
          </a:xfrm>
          <a:prstGeom prst="rect">
            <a:avLst/>
          </a:prstGeom>
        </p:spPr>
        <p:txBody>
          <a:bodyPr/>
          <a:lstStyle/>
          <a:p>
            <a:pPr defTabSz="685800">
              <a:defRPr/>
            </a:pPr>
            <a:fld id="{784D566E-FC84-8D49-B56F-B261A424AB4A}" type="slidenum">
              <a:rPr lang="en-US" sz="900">
                <a:solidFill>
                  <a:srgbClr val="232323"/>
                </a:solidFill>
                <a:latin typeface="Arial"/>
              </a:rPr>
              <a:pPr defTabSz="685800">
                <a:defRPr/>
              </a:pPr>
              <a:t>51</a:t>
            </a:fld>
            <a:endParaRPr lang="en-US" sz="900">
              <a:solidFill>
                <a:srgbClr val="232323"/>
              </a:solidFill>
              <a:latin typeface="Arial"/>
            </a:endParaRPr>
          </a:p>
        </p:txBody>
      </p:sp>
      <p:graphicFrame>
        <p:nvGraphicFramePr>
          <p:cNvPr id="6" name="Chart 5"/>
          <p:cNvGraphicFramePr>
            <a:graphicFrameLocks noGrp="1"/>
          </p:cNvGraphicFramePr>
          <p:nvPr>
            <p:extLst/>
          </p:nvPr>
        </p:nvGraphicFramePr>
        <p:xfrm>
          <a:off x="2236088" y="1082702"/>
          <a:ext cx="7848599" cy="47084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9711469B-8545-CC47-9495-ECA879814DF4}"/>
              </a:ext>
            </a:extLst>
          </p:cNvPr>
          <p:cNvSpPr txBox="1"/>
          <p:nvPr/>
        </p:nvSpPr>
        <p:spPr>
          <a:xfrm>
            <a:off x="71997" y="6656294"/>
            <a:ext cx="11819405" cy="2017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r>
              <a:rPr lang="en-US" sz="1200" b="1" dirty="0">
                <a:solidFill>
                  <a:srgbClr val="232323"/>
                </a:solidFill>
                <a:latin typeface="Arial"/>
              </a:rPr>
              <a:t>Source:  Chad </a:t>
            </a:r>
            <a:r>
              <a:rPr lang="en-US" sz="1200" b="1" dirty="0" err="1">
                <a:solidFill>
                  <a:srgbClr val="232323"/>
                </a:solidFill>
                <a:latin typeface="Arial"/>
              </a:rPr>
              <a:t>Syverson</a:t>
            </a:r>
            <a:r>
              <a:rPr lang="en-US" sz="1200" b="1" dirty="0">
                <a:solidFill>
                  <a:srgbClr val="232323"/>
                </a:solidFill>
                <a:latin typeface="Arial"/>
              </a:rPr>
              <a:t>, </a:t>
            </a:r>
            <a:r>
              <a:rPr lang="en-US" sz="1200" b="1" dirty="0">
                <a:solidFill>
                  <a:srgbClr val="232323"/>
                </a:solidFill>
                <a:latin typeface="Arial"/>
                <a:hlinkClick r:id="rId4"/>
              </a:rPr>
              <a:t>https://www.frbatlanta.org/-/media/documents/news/conferences/2018/0506-financial-markets-conference/presentations/syverson.pdf</a:t>
            </a:r>
            <a:r>
              <a:rPr lang="en-US" sz="1200" b="1" dirty="0">
                <a:solidFill>
                  <a:srgbClr val="232323"/>
                </a:solidFill>
                <a:latin typeface="Arial"/>
              </a:rPr>
              <a:t>  </a:t>
            </a:r>
            <a:endParaRPr lang="en-US" sz="1200" b="1" i="1" dirty="0">
              <a:solidFill>
                <a:srgbClr val="232323"/>
              </a:solidFill>
              <a:latin typeface="Arial"/>
            </a:endParaRPr>
          </a:p>
        </p:txBody>
      </p:sp>
      <p:sp>
        <p:nvSpPr>
          <p:cNvPr id="4" name="Rectangle 3">
            <a:extLst>
              <a:ext uri="{FF2B5EF4-FFF2-40B4-BE49-F238E27FC236}">
                <a16:creationId xmlns:a16="http://schemas.microsoft.com/office/drawing/2014/main" id="{77298FE6-EB8B-FC43-A320-1C026510E7F7}"/>
              </a:ext>
            </a:extLst>
          </p:cNvPr>
          <p:cNvSpPr/>
          <p:nvPr/>
        </p:nvSpPr>
        <p:spPr bwMode="auto">
          <a:xfrm>
            <a:off x="6934200" y="5257800"/>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Arial" charset="0"/>
            </a:endParaRPr>
          </a:p>
        </p:txBody>
      </p:sp>
    </p:spTree>
    <p:extLst>
      <p:ext uri="{BB962C8B-B14F-4D97-AF65-F5344CB8AC3E}">
        <p14:creationId xmlns:p14="http://schemas.microsoft.com/office/powerpoint/2010/main" val="41920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371601"/>
            <a:ext cx="7620000" cy="3886201"/>
          </a:xfrm>
        </p:spPr>
        <p:txBody>
          <a:bodyPr>
            <a:noAutofit/>
          </a:bodyPr>
          <a:lstStyle/>
          <a:p>
            <a:pPr marL="0" indent="0" algn="ctr">
              <a:buNone/>
            </a:pPr>
            <a:r>
              <a:rPr lang="en-US" sz="1500" dirty="0"/>
              <a:t>Labor Productivity in the Portable Power and IT Eras</a:t>
            </a:r>
          </a:p>
        </p:txBody>
      </p:sp>
      <p:sp>
        <p:nvSpPr>
          <p:cNvPr id="5" name="Slide Number Placeholder 4"/>
          <p:cNvSpPr>
            <a:spLocks noGrp="1"/>
          </p:cNvSpPr>
          <p:nvPr>
            <p:ph type="sldNum" sz="quarter" idx="4294967295"/>
          </p:nvPr>
        </p:nvSpPr>
        <p:spPr>
          <a:xfrm>
            <a:off x="7581900" y="5624515"/>
            <a:ext cx="1600200" cy="273844"/>
          </a:xfrm>
          <a:prstGeom prst="rect">
            <a:avLst/>
          </a:prstGeom>
        </p:spPr>
        <p:txBody>
          <a:bodyPr/>
          <a:lstStyle/>
          <a:p>
            <a:pPr defTabSz="685800">
              <a:defRPr/>
            </a:pPr>
            <a:fld id="{784D566E-FC84-8D49-B56F-B261A424AB4A}" type="slidenum">
              <a:rPr lang="en-US" sz="900">
                <a:solidFill>
                  <a:srgbClr val="232323"/>
                </a:solidFill>
                <a:latin typeface="Arial"/>
              </a:rPr>
              <a:pPr defTabSz="685800">
                <a:defRPr/>
              </a:pPr>
              <a:t>52</a:t>
            </a:fld>
            <a:endParaRPr lang="en-US" sz="900">
              <a:solidFill>
                <a:srgbClr val="232323"/>
              </a:solidFill>
              <a:latin typeface="Arial"/>
            </a:endParaRPr>
          </a:p>
        </p:txBody>
      </p:sp>
      <p:graphicFrame>
        <p:nvGraphicFramePr>
          <p:cNvPr id="6" name="Chart 5"/>
          <p:cNvGraphicFramePr>
            <a:graphicFrameLocks noGrp="1"/>
          </p:cNvGraphicFramePr>
          <p:nvPr>
            <p:extLst>
              <p:ext uri="{D42A27DB-BD31-4B8C-83A1-F6EECF244321}">
                <p14:modId xmlns:p14="http://schemas.microsoft.com/office/powerpoint/2010/main" val="2133525872"/>
              </p:ext>
            </p:extLst>
          </p:nvPr>
        </p:nvGraphicFramePr>
        <p:xfrm>
          <a:off x="2057400" y="1752599"/>
          <a:ext cx="8077200" cy="448683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ADEB71E0-97FC-C448-A2C2-0A7CB7812ABD}"/>
              </a:ext>
            </a:extLst>
          </p:cNvPr>
          <p:cNvSpPr>
            <a:spLocks noGrp="1"/>
          </p:cNvSpPr>
          <p:nvPr>
            <p:ph type="title"/>
          </p:nvPr>
        </p:nvSpPr>
        <p:spPr>
          <a:xfrm>
            <a:off x="510988" y="304801"/>
            <a:ext cx="10905565" cy="694215"/>
          </a:xfrm>
        </p:spPr>
        <p:txBody>
          <a:bodyPr>
            <a:noAutofit/>
          </a:bodyPr>
          <a:lstStyle/>
          <a:p>
            <a:r>
              <a:rPr lang="en-US" sz="2600" dirty="0"/>
              <a:t>Labor productivity during electrification and the IT era in the U.S.</a:t>
            </a:r>
          </a:p>
        </p:txBody>
      </p:sp>
      <p:sp>
        <p:nvSpPr>
          <p:cNvPr id="9" name="TextBox 1">
            <a:extLst>
              <a:ext uri="{FF2B5EF4-FFF2-40B4-BE49-F238E27FC236}">
                <a16:creationId xmlns:a16="http://schemas.microsoft.com/office/drawing/2014/main" id="{24B13E81-8885-5C4D-BE73-1D925C97AAD3}"/>
              </a:ext>
            </a:extLst>
          </p:cNvPr>
          <p:cNvSpPr txBox="1"/>
          <p:nvPr/>
        </p:nvSpPr>
        <p:spPr>
          <a:xfrm>
            <a:off x="71997" y="6656294"/>
            <a:ext cx="11819405" cy="2017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r>
              <a:rPr lang="en-US" sz="1200" b="1" dirty="0">
                <a:solidFill>
                  <a:srgbClr val="232323"/>
                </a:solidFill>
                <a:latin typeface="Arial"/>
              </a:rPr>
              <a:t>Source:  Chad </a:t>
            </a:r>
            <a:r>
              <a:rPr lang="en-US" sz="1200" b="1" dirty="0" err="1">
                <a:solidFill>
                  <a:srgbClr val="232323"/>
                </a:solidFill>
                <a:latin typeface="Arial"/>
              </a:rPr>
              <a:t>Syverson</a:t>
            </a:r>
            <a:r>
              <a:rPr lang="en-US" sz="1200" b="1" dirty="0">
                <a:solidFill>
                  <a:srgbClr val="232323"/>
                </a:solidFill>
                <a:latin typeface="Arial"/>
              </a:rPr>
              <a:t>, </a:t>
            </a:r>
            <a:r>
              <a:rPr lang="en-US" sz="1200" b="1" dirty="0">
                <a:solidFill>
                  <a:srgbClr val="232323"/>
                </a:solidFill>
                <a:latin typeface="Arial"/>
                <a:hlinkClick r:id="rId4"/>
              </a:rPr>
              <a:t>https://www.frbatlanta.org/-/media/documents/news/conferences/2018/0506-financial-markets-conference/presentations/syverson.pdf</a:t>
            </a:r>
            <a:r>
              <a:rPr lang="en-US" sz="1200" b="1" dirty="0">
                <a:solidFill>
                  <a:srgbClr val="232323"/>
                </a:solidFill>
                <a:latin typeface="Arial"/>
              </a:rPr>
              <a:t>  </a:t>
            </a:r>
            <a:endParaRPr lang="en-US" sz="1200" b="1" i="1" dirty="0">
              <a:solidFill>
                <a:srgbClr val="232323"/>
              </a:solidFill>
              <a:latin typeface="Arial"/>
            </a:endParaRPr>
          </a:p>
        </p:txBody>
      </p:sp>
    </p:spTree>
    <p:extLst>
      <p:ext uri="{BB962C8B-B14F-4D97-AF65-F5344CB8AC3E}">
        <p14:creationId xmlns:p14="http://schemas.microsoft.com/office/powerpoint/2010/main" val="1192375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81" y="174017"/>
            <a:ext cx="7026072" cy="694215"/>
          </a:xfrm>
        </p:spPr>
        <p:txBody>
          <a:bodyPr>
            <a:normAutofit/>
          </a:bodyPr>
          <a:lstStyle/>
          <a:p>
            <a:pPr algn="l"/>
            <a:r>
              <a:rPr lang="en-US" dirty="0"/>
              <a:t>A hopeful analogy?</a:t>
            </a:r>
          </a:p>
        </p:txBody>
      </p:sp>
      <p:sp>
        <p:nvSpPr>
          <p:cNvPr id="3" name="Content Placeholder 2"/>
          <p:cNvSpPr>
            <a:spLocks noGrp="1"/>
          </p:cNvSpPr>
          <p:nvPr>
            <p:ph idx="1"/>
          </p:nvPr>
        </p:nvSpPr>
        <p:spPr>
          <a:xfrm>
            <a:off x="3124201" y="1307920"/>
            <a:ext cx="5583711" cy="3394472"/>
          </a:xfrm>
        </p:spPr>
        <p:txBody>
          <a:bodyPr>
            <a:noAutofit/>
          </a:bodyPr>
          <a:lstStyle/>
          <a:p>
            <a:pPr marL="0" indent="0" algn="ctr">
              <a:buNone/>
            </a:pPr>
            <a:r>
              <a:rPr lang="en-US" sz="1500" dirty="0"/>
              <a:t>Labor Productivity in the Portable Power and IT Eras</a:t>
            </a:r>
          </a:p>
        </p:txBody>
      </p:sp>
      <p:sp>
        <p:nvSpPr>
          <p:cNvPr id="5" name="Slide Number Placeholder 4"/>
          <p:cNvSpPr>
            <a:spLocks noGrp="1"/>
          </p:cNvSpPr>
          <p:nvPr>
            <p:ph type="sldNum" sz="quarter" idx="4294967295"/>
          </p:nvPr>
        </p:nvSpPr>
        <p:spPr>
          <a:xfrm>
            <a:off x="7581900" y="5624515"/>
            <a:ext cx="1600200" cy="273844"/>
          </a:xfrm>
          <a:prstGeom prst="rect">
            <a:avLst/>
          </a:prstGeom>
        </p:spPr>
        <p:txBody>
          <a:bodyPr/>
          <a:lstStyle/>
          <a:p>
            <a:pPr defTabSz="685800">
              <a:defRPr/>
            </a:pPr>
            <a:fld id="{784D566E-FC84-8D49-B56F-B261A424AB4A}" type="slidenum">
              <a:rPr lang="en-US" sz="900">
                <a:solidFill>
                  <a:srgbClr val="232323"/>
                </a:solidFill>
                <a:latin typeface="Arial"/>
              </a:rPr>
              <a:pPr defTabSz="685800">
                <a:defRPr/>
              </a:pPr>
              <a:t>53</a:t>
            </a:fld>
            <a:endParaRPr lang="en-US" sz="900">
              <a:solidFill>
                <a:srgbClr val="232323"/>
              </a:solidFill>
              <a:latin typeface="Arial"/>
            </a:endParaRPr>
          </a:p>
        </p:txBody>
      </p:sp>
      <p:graphicFrame>
        <p:nvGraphicFramePr>
          <p:cNvPr id="6" name="Chart 5"/>
          <p:cNvGraphicFramePr>
            <a:graphicFrameLocks noGrp="1"/>
          </p:cNvGraphicFramePr>
          <p:nvPr>
            <p:extLst>
              <p:ext uri="{D42A27DB-BD31-4B8C-83A1-F6EECF244321}">
                <p14:modId xmlns:p14="http://schemas.microsoft.com/office/powerpoint/2010/main" val="3032106787"/>
              </p:ext>
            </p:extLst>
          </p:nvPr>
        </p:nvGraphicFramePr>
        <p:xfrm>
          <a:off x="2057401" y="1676401"/>
          <a:ext cx="8000999" cy="477818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9E5CC6D9-F093-8F4C-BDC5-7A35B3F133E8}"/>
              </a:ext>
            </a:extLst>
          </p:cNvPr>
          <p:cNvSpPr txBox="1"/>
          <p:nvPr/>
        </p:nvSpPr>
        <p:spPr>
          <a:xfrm>
            <a:off x="71997" y="6656294"/>
            <a:ext cx="11819405" cy="2017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r>
              <a:rPr lang="en-US" sz="1200" b="1" dirty="0">
                <a:solidFill>
                  <a:srgbClr val="232323"/>
                </a:solidFill>
                <a:latin typeface="Arial"/>
              </a:rPr>
              <a:t>Source:  Chad </a:t>
            </a:r>
            <a:r>
              <a:rPr lang="en-US" sz="1200" b="1" dirty="0" err="1">
                <a:solidFill>
                  <a:srgbClr val="232323"/>
                </a:solidFill>
                <a:latin typeface="Arial"/>
              </a:rPr>
              <a:t>Syverson</a:t>
            </a:r>
            <a:r>
              <a:rPr lang="en-US" sz="1200" b="1" dirty="0">
                <a:solidFill>
                  <a:srgbClr val="232323"/>
                </a:solidFill>
                <a:latin typeface="Arial"/>
              </a:rPr>
              <a:t>, </a:t>
            </a:r>
            <a:r>
              <a:rPr lang="en-US" sz="1200" b="1" dirty="0">
                <a:solidFill>
                  <a:srgbClr val="232323"/>
                </a:solidFill>
                <a:latin typeface="Arial"/>
                <a:hlinkClick r:id="rId4"/>
              </a:rPr>
              <a:t>https://www.frbatlanta.org/-/media/documents/news/conferences/2018/0506-financial-markets-conference/presentations/syverson.pdf</a:t>
            </a:r>
            <a:r>
              <a:rPr lang="en-US" sz="1200" b="1" dirty="0">
                <a:solidFill>
                  <a:srgbClr val="232323"/>
                </a:solidFill>
                <a:latin typeface="Arial"/>
              </a:rPr>
              <a:t>  </a:t>
            </a:r>
            <a:endParaRPr lang="en-US" sz="1200" b="1" i="1" dirty="0">
              <a:solidFill>
                <a:srgbClr val="232323"/>
              </a:solidFill>
              <a:latin typeface="Arial"/>
            </a:endParaRPr>
          </a:p>
        </p:txBody>
      </p:sp>
    </p:spTree>
    <p:extLst>
      <p:ext uri="{BB962C8B-B14F-4D97-AF65-F5344CB8AC3E}">
        <p14:creationId xmlns:p14="http://schemas.microsoft.com/office/powerpoint/2010/main" val="326975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0843" y="1391380"/>
            <a:ext cx="4815065" cy="1603603"/>
          </a:xfrm>
        </p:spPr>
        <p:txBody>
          <a:bodyPr>
            <a:normAutofit fontScale="90000"/>
          </a:bodyPr>
          <a:lstStyle/>
          <a:p>
            <a:r>
              <a:rPr lang="en-US" dirty="0"/>
              <a:t>Arriving at Normal</a:t>
            </a:r>
            <a:br>
              <a:rPr lang="en-US" dirty="0"/>
            </a:br>
            <a:br>
              <a:rPr lang="en-US" dirty="0"/>
            </a:br>
            <a:endParaRPr lang="en-US" dirty="0"/>
          </a:p>
        </p:txBody>
      </p:sp>
      <p:sp>
        <p:nvSpPr>
          <p:cNvPr id="6" name="Text Placeholder 5">
            <a:extLst>
              <a:ext uri="{FF2B5EF4-FFF2-40B4-BE49-F238E27FC236}">
                <a16:creationId xmlns:a16="http://schemas.microsoft.com/office/drawing/2014/main" id="{7F028045-A431-324C-840D-1061DF10B62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5506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Most notable:  Prime-age labor force participation continues its rise.</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23232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232323"/>
              </a:solidFill>
              <a:effectLst/>
              <a:uLnTx/>
              <a:uFillTx/>
              <a:latin typeface="Arial"/>
              <a:ea typeface="+mn-ea"/>
              <a:cs typeface="+mn-cs"/>
            </a:endParaRPr>
          </a:p>
        </p:txBody>
      </p:sp>
      <p:graphicFrame>
        <p:nvGraphicFramePr>
          <p:cNvPr id="6" name="Chart 5"/>
          <p:cNvGraphicFramePr>
            <a:graphicFrameLocks noGrp="1"/>
          </p:cNvGraphicFramePr>
          <p:nvPr>
            <p:extLst/>
          </p:nvPr>
        </p:nvGraphicFramePr>
        <p:xfrm>
          <a:off x="1514167" y="1367160"/>
          <a:ext cx="8819535" cy="483833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1637068" y="6639618"/>
            <a:ext cx="5839415" cy="1987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panose="020B0604020202020204" pitchFamily="34" charset="0"/>
                <a:ea typeface="+mn-ea"/>
                <a:cs typeface="Arial" panose="020B0604020202020204" pitchFamily="34" charset="0"/>
              </a:rPr>
              <a:t>Sources: Bureau of Labor Statistics</a:t>
            </a:r>
            <a:r>
              <a:rPr kumimoji="0" lang="en-US" sz="1200" b="1" i="1" u="none" strike="noStrike" kern="1200" cap="none" spc="0" normalizeH="0" baseline="0" noProof="0" dirty="0">
                <a:ln>
                  <a:noFill/>
                </a:ln>
                <a:solidFill>
                  <a:srgbClr val="232323"/>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232323"/>
                </a:solidFill>
                <a:effectLst/>
                <a:uLnTx/>
                <a:uFillTx/>
                <a:latin typeface="Arial" panose="020B0604020202020204" pitchFamily="34" charset="0"/>
                <a:ea typeface="+mn-ea"/>
                <a:cs typeface="Arial" panose="020B0604020202020204" pitchFamily="34" charset="0"/>
              </a:rPr>
              <a:t>Haver Analytics</a:t>
            </a:r>
          </a:p>
        </p:txBody>
      </p:sp>
      <p:sp>
        <p:nvSpPr>
          <p:cNvPr id="9" name="TextBox 1"/>
          <p:cNvSpPr txBox="1"/>
          <p:nvPr/>
        </p:nvSpPr>
        <p:spPr>
          <a:xfrm>
            <a:off x="6827986" y="6648075"/>
            <a:ext cx="3167712" cy="3297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 data through </a:t>
            </a:r>
            <a:r>
              <a:rPr lang="en-US" sz="1200" b="1" dirty="0">
                <a:solidFill>
                  <a:srgbClr val="232323"/>
                </a:solidFill>
                <a:latin typeface="Arial" panose="020B0604020202020204" pitchFamily="34" charset="0"/>
                <a:cs typeface="Arial" panose="020B0604020202020204" pitchFamily="34" charset="0"/>
              </a:rPr>
              <a:t>Decem</a:t>
            </a:r>
            <a:r>
              <a:rPr kumimoji="0" lang="en-US" sz="1200" b="1" i="0" u="none" strike="noStrike" kern="1200" cap="none" spc="0" normalizeH="0" baseline="0" noProof="0" dirty="0">
                <a:ln>
                  <a:noFill/>
                </a:ln>
                <a:solidFill>
                  <a:srgbClr val="232323"/>
                </a:solidFill>
                <a:effectLst/>
                <a:uLnTx/>
                <a:uFillTx/>
                <a:latin typeface="Arial" panose="020B0604020202020204" pitchFamily="34" charset="0"/>
                <a:cs typeface="Arial" panose="020B0604020202020204" pitchFamily="34" charset="0"/>
              </a:rPr>
              <a:t>ber 2018</a:t>
            </a:r>
          </a:p>
        </p:txBody>
      </p:sp>
      <p:sp>
        <p:nvSpPr>
          <p:cNvPr id="8" name="Oval 7">
            <a:extLst>
              <a:ext uri="{FF2B5EF4-FFF2-40B4-BE49-F238E27FC236}">
                <a16:creationId xmlns:a16="http://schemas.microsoft.com/office/drawing/2014/main" id="{69FB75A4-FB23-834E-B4AD-F15191982D0B}"/>
              </a:ext>
            </a:extLst>
          </p:cNvPr>
          <p:cNvSpPr/>
          <p:nvPr/>
        </p:nvSpPr>
        <p:spPr bwMode="auto">
          <a:xfrm>
            <a:off x="8484398" y="3579793"/>
            <a:ext cx="1511300" cy="160333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32323"/>
              </a:solidFill>
              <a:effectLst/>
              <a:uLnTx/>
              <a:uFillTx/>
              <a:latin typeface="Times" pitchFamily="18" charset="0"/>
              <a:ea typeface="+mn-ea"/>
              <a:cs typeface="+mn-cs"/>
            </a:endParaRPr>
          </a:p>
        </p:txBody>
      </p:sp>
      <p:sp>
        <p:nvSpPr>
          <p:cNvPr id="10" name="TextBox 9">
            <a:extLst>
              <a:ext uri="{FF2B5EF4-FFF2-40B4-BE49-F238E27FC236}">
                <a16:creationId xmlns:a16="http://schemas.microsoft.com/office/drawing/2014/main" id="{EC3F9808-F9E6-DE43-9333-BCEAD37255B5}"/>
              </a:ext>
            </a:extLst>
          </p:cNvPr>
          <p:cNvSpPr txBox="1"/>
          <p:nvPr/>
        </p:nvSpPr>
        <p:spPr>
          <a:xfrm>
            <a:off x="6958011" y="2503158"/>
            <a:ext cx="1846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E4768"/>
                </a:solidFill>
                <a:effectLst/>
                <a:uLnTx/>
                <a:uFillTx/>
                <a:latin typeface="Arial"/>
                <a:ea typeface="+mn-ea"/>
                <a:cs typeface="+mn-cs"/>
              </a:rPr>
              <a:t>Overall LFPR</a:t>
            </a:r>
          </a:p>
        </p:txBody>
      </p:sp>
      <p:sp>
        <p:nvSpPr>
          <p:cNvPr id="11" name="TextBox 10">
            <a:extLst>
              <a:ext uri="{FF2B5EF4-FFF2-40B4-BE49-F238E27FC236}">
                <a16:creationId xmlns:a16="http://schemas.microsoft.com/office/drawing/2014/main" id="{F4AB3986-43C9-0641-A82C-89932D4CA448}"/>
              </a:ext>
            </a:extLst>
          </p:cNvPr>
          <p:cNvSpPr txBox="1"/>
          <p:nvPr/>
        </p:nvSpPr>
        <p:spPr>
          <a:xfrm>
            <a:off x="6034879" y="4381458"/>
            <a:ext cx="1846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F40"/>
                </a:solidFill>
                <a:effectLst/>
                <a:uLnTx/>
                <a:uFillTx/>
                <a:latin typeface="Arial"/>
                <a:ea typeface="+mn-ea"/>
                <a:cs typeface="+mn-cs"/>
              </a:rPr>
              <a:t>Prime-age LFPR</a:t>
            </a:r>
          </a:p>
        </p:txBody>
      </p:sp>
    </p:spTree>
    <p:extLst>
      <p:ext uri="{BB962C8B-B14F-4D97-AF65-F5344CB8AC3E}">
        <p14:creationId xmlns:p14="http://schemas.microsoft.com/office/powerpoint/2010/main" val="404998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25F2DB-BAF6-0C42-BC84-E7784388B042}" type="slidenum">
              <a:rPr lang="en-US" smtClean="0"/>
              <a:t>7</a:t>
            </a:fld>
            <a:endParaRPr lang="en-US" dirty="0"/>
          </a:p>
        </p:txBody>
      </p:sp>
      <p:graphicFrame>
        <p:nvGraphicFramePr>
          <p:cNvPr id="3" name="Chart 2"/>
          <p:cNvGraphicFramePr/>
          <p:nvPr>
            <p:extLst/>
          </p:nvPr>
        </p:nvGraphicFramePr>
        <p:xfrm>
          <a:off x="1539494" y="1348509"/>
          <a:ext cx="9230106" cy="458882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A3FDE33-9E8F-024A-93AC-DF9DBFA3FB5C}"/>
              </a:ext>
            </a:extLst>
          </p:cNvPr>
          <p:cNvSpPr txBox="1"/>
          <p:nvPr/>
        </p:nvSpPr>
        <p:spPr>
          <a:xfrm>
            <a:off x="4105639" y="3985605"/>
            <a:ext cx="2133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F40"/>
                </a:solidFill>
                <a:effectLst/>
                <a:uLnTx/>
                <a:uFillTx/>
                <a:latin typeface="Arial"/>
                <a:ea typeface="+mn-ea"/>
                <a:cs typeface="+mn-cs"/>
              </a:rPr>
              <a:t>Average Hourly Earnings</a:t>
            </a:r>
            <a:endParaRPr kumimoji="0" lang="en-US" sz="1800" b="0" i="0" u="none" strike="noStrike" kern="1200" cap="none" spc="0" normalizeH="0" baseline="0" noProof="0" dirty="0">
              <a:ln>
                <a:noFill/>
              </a:ln>
              <a:solidFill>
                <a:srgbClr val="768F40"/>
              </a:solidFill>
              <a:effectLst/>
              <a:uLnTx/>
              <a:uFillTx/>
              <a:latin typeface="Arial"/>
              <a:ea typeface="+mn-ea"/>
              <a:cs typeface="+mn-cs"/>
            </a:endParaRPr>
          </a:p>
        </p:txBody>
      </p:sp>
      <p:sp>
        <p:nvSpPr>
          <p:cNvPr id="6" name="TextBox 5">
            <a:extLst>
              <a:ext uri="{FF2B5EF4-FFF2-40B4-BE49-F238E27FC236}">
                <a16:creationId xmlns:a16="http://schemas.microsoft.com/office/drawing/2014/main" id="{620D8DCE-FB3F-6E4C-A16F-DAF649950ABF}"/>
              </a:ext>
            </a:extLst>
          </p:cNvPr>
          <p:cNvSpPr txBox="1"/>
          <p:nvPr/>
        </p:nvSpPr>
        <p:spPr>
          <a:xfrm>
            <a:off x="6982565" y="5964492"/>
            <a:ext cx="335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01D23"/>
                </a:solidFill>
                <a:effectLst/>
                <a:uLnTx/>
                <a:uFillTx/>
                <a:latin typeface="Arial"/>
                <a:ea typeface="+mn-ea"/>
                <a:cs typeface="+mn-cs"/>
              </a:rPr>
              <a:t>Grey shaded regions represent NBER recession dates</a:t>
            </a:r>
          </a:p>
        </p:txBody>
      </p:sp>
      <p:sp>
        <p:nvSpPr>
          <p:cNvPr id="7" name="TextBox 6">
            <a:extLst>
              <a:ext uri="{FF2B5EF4-FFF2-40B4-BE49-F238E27FC236}">
                <a16:creationId xmlns:a16="http://schemas.microsoft.com/office/drawing/2014/main" id="{5C012A36-E382-C841-98B4-9E11AECE2E8A}"/>
              </a:ext>
            </a:extLst>
          </p:cNvPr>
          <p:cNvSpPr txBox="1"/>
          <p:nvPr/>
        </p:nvSpPr>
        <p:spPr>
          <a:xfrm>
            <a:off x="6964471" y="6397823"/>
            <a:ext cx="2133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4768"/>
                </a:solidFill>
                <a:effectLst/>
                <a:uLnTx/>
                <a:uFillTx/>
                <a:latin typeface="Arial"/>
                <a:ea typeface="+mn-ea"/>
                <a:cs typeface="+mn-cs"/>
              </a:rPr>
              <a:t>* Unweighted series</a:t>
            </a:r>
          </a:p>
        </p:txBody>
      </p:sp>
      <p:sp>
        <p:nvSpPr>
          <p:cNvPr id="8" name="TextBox 1"/>
          <p:cNvSpPr txBox="1"/>
          <p:nvPr/>
        </p:nvSpPr>
        <p:spPr>
          <a:xfrm>
            <a:off x="0" y="6621814"/>
            <a:ext cx="5943878" cy="3865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Sources: Bureau of Labor</a:t>
            </a:r>
            <a:r>
              <a:rPr lang="en-US" sz="1200" b="1" baseline="0" dirty="0">
                <a:latin typeface="Arial" panose="020B0604020202020204" pitchFamily="34" charset="0"/>
                <a:cs typeface="Arial" panose="020B0604020202020204" pitchFamily="34" charset="0"/>
              </a:rPr>
              <a:t> Statistics, staff calculations; Haver Analytics</a:t>
            </a:r>
            <a:endParaRPr lang="en-US" sz="1200" b="1" dirty="0">
              <a:latin typeface="Arial" panose="020B0604020202020204" pitchFamily="34" charset="0"/>
              <a:cs typeface="Arial" panose="020B0604020202020204" pitchFamily="34" charset="0"/>
            </a:endParaRPr>
          </a:p>
        </p:txBody>
      </p:sp>
      <p:sp>
        <p:nvSpPr>
          <p:cNvPr id="9" name="TextBox 1"/>
          <p:cNvSpPr txBox="1"/>
          <p:nvPr/>
        </p:nvSpPr>
        <p:spPr>
          <a:xfrm>
            <a:off x="5717219" y="6621814"/>
            <a:ext cx="6288515" cy="3383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Earnings data through December 2018, Wage Tracker data through November 2018</a:t>
            </a:r>
          </a:p>
        </p:txBody>
      </p:sp>
      <p:sp>
        <p:nvSpPr>
          <p:cNvPr id="10" name="Rectangle 9">
            <a:extLst>
              <a:ext uri="{FF2B5EF4-FFF2-40B4-BE49-F238E27FC236}">
                <a16:creationId xmlns:a16="http://schemas.microsoft.com/office/drawing/2014/main" id="{741FEAC0-40F8-4B4D-9235-18086E589DEF}"/>
              </a:ext>
            </a:extLst>
          </p:cNvPr>
          <p:cNvSpPr/>
          <p:nvPr/>
        </p:nvSpPr>
        <p:spPr bwMode="auto">
          <a:xfrm>
            <a:off x="3429000" y="2032987"/>
            <a:ext cx="228600" cy="2739500"/>
          </a:xfrm>
          <a:prstGeom prst="rect">
            <a:avLst/>
          </a:prstGeom>
          <a:solidFill>
            <a:schemeClr val="bg1">
              <a:lumMod val="50000"/>
              <a:alpha val="2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sng" strike="noStrike" kern="1200" cap="none" spc="0" normalizeH="0" baseline="0" noProof="0" dirty="0">
              <a:ln>
                <a:noFill/>
              </a:ln>
              <a:solidFill>
                <a:srgbClr val="232323"/>
              </a:solidFill>
              <a:effectLst/>
              <a:uLnTx/>
              <a:uFillTx/>
              <a:latin typeface="Arial" charset="0"/>
              <a:ea typeface="+mn-ea"/>
              <a:cs typeface="+mn-cs"/>
            </a:endParaRPr>
          </a:p>
        </p:txBody>
      </p:sp>
      <p:sp>
        <p:nvSpPr>
          <p:cNvPr id="11" name="Title 1">
            <a:extLst>
              <a:ext uri="{FF2B5EF4-FFF2-40B4-BE49-F238E27FC236}">
                <a16:creationId xmlns:a16="http://schemas.microsoft.com/office/drawing/2014/main" id="{7531111D-D418-0B41-B806-4529686088BE}"/>
              </a:ext>
            </a:extLst>
          </p:cNvPr>
          <p:cNvSpPr txBox="1">
            <a:spLocks/>
          </p:cNvSpPr>
          <p:nvPr/>
        </p:nvSpPr>
        <p:spPr>
          <a:xfrm>
            <a:off x="203200" y="0"/>
            <a:ext cx="11802533" cy="990600"/>
          </a:xfrm>
          <a:prstGeom prst="rect">
            <a:avLst/>
          </a:prstGeom>
        </p:spPr>
        <p:txBody>
          <a:bodyPr>
            <a:norm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j-ea"/>
                <a:cs typeface="+mj-cs"/>
              </a:rPr>
              <a:t>Wage growth is coming to life, though still lower than the peaks levels of the last two expansions</a:t>
            </a:r>
            <a:r>
              <a:rPr lang="en-US" sz="2400" kern="0" dirty="0">
                <a:solidFill>
                  <a:srgbClr val="FFFFFF"/>
                </a:solidFill>
                <a:latin typeface="Arial"/>
              </a:rPr>
              <a:t>…</a:t>
            </a:r>
            <a:endParaRPr kumimoji="0" lang="en-US" sz="2400" b="1" i="0" u="none" strike="noStrike" kern="0" cap="none" spc="0" normalizeH="0" baseline="0" noProof="0" dirty="0">
              <a:ln>
                <a:noFill/>
              </a:ln>
              <a:solidFill>
                <a:srgbClr val="FFFFFF"/>
              </a:solidFill>
              <a:effectLst/>
              <a:uLnTx/>
              <a:uFillTx/>
              <a:latin typeface="Arial"/>
              <a:ea typeface="+mj-ea"/>
              <a:cs typeface="+mj-cs"/>
            </a:endParaRPr>
          </a:p>
        </p:txBody>
      </p:sp>
      <p:sp>
        <p:nvSpPr>
          <p:cNvPr id="12" name="Oval 11">
            <a:extLst>
              <a:ext uri="{FF2B5EF4-FFF2-40B4-BE49-F238E27FC236}">
                <a16:creationId xmlns:a16="http://schemas.microsoft.com/office/drawing/2014/main" id="{659264AB-78D1-C147-87F1-8EBA2647C135}"/>
              </a:ext>
            </a:extLst>
          </p:cNvPr>
          <p:cNvSpPr/>
          <p:nvPr/>
        </p:nvSpPr>
        <p:spPr bwMode="auto">
          <a:xfrm>
            <a:off x="9258300" y="2662571"/>
            <a:ext cx="1511300" cy="160333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32323"/>
              </a:solidFill>
              <a:effectLst/>
              <a:uLnTx/>
              <a:uFillTx/>
              <a:latin typeface="Times" pitchFamily="18" charset="0"/>
              <a:ea typeface="+mn-ea"/>
              <a:cs typeface="+mn-cs"/>
            </a:endParaRPr>
          </a:p>
        </p:txBody>
      </p:sp>
    </p:spTree>
    <p:extLst>
      <p:ext uri="{BB962C8B-B14F-4D97-AF65-F5344CB8AC3E}">
        <p14:creationId xmlns:p14="http://schemas.microsoft.com/office/powerpoint/2010/main" val="2615798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inflation?  Pretty much on target.</a:t>
            </a:r>
          </a:p>
        </p:txBody>
      </p:sp>
      <p:sp>
        <p:nvSpPr>
          <p:cNvPr id="3" name="Slide Number Placeholder 2"/>
          <p:cNvSpPr>
            <a:spLocks noGrp="1"/>
          </p:cNvSpPr>
          <p:nvPr>
            <p:ph type="sldNum" sz="quarter" idx="4"/>
          </p:nvPr>
        </p:nvSpPr>
        <p:spPr/>
        <p:txBody>
          <a:bodyPr/>
          <a:lstStyle/>
          <a:p>
            <a:fld id="{4DD1825F-52B6-45B9-9681-125E8F9CB835}" type="slidenum">
              <a:rPr lang="en-US" smtClean="0">
                <a:solidFill>
                  <a:srgbClr val="232323"/>
                </a:solidFill>
              </a:rPr>
              <a:pPr/>
              <a:t>8</a:t>
            </a:fld>
            <a:endParaRPr lang="en-US" dirty="0">
              <a:solidFill>
                <a:srgbClr val="232323"/>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2231036250"/>
              </p:ext>
            </p:extLst>
          </p:nvPr>
        </p:nvGraphicFramePr>
        <p:xfrm>
          <a:off x="1476087" y="1182688"/>
          <a:ext cx="9728200" cy="483942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D095134A-A6D2-D743-AEA5-C0C447FAE4C0}"/>
              </a:ext>
            </a:extLst>
          </p:cNvPr>
          <p:cNvSpPr txBox="1"/>
          <p:nvPr/>
        </p:nvSpPr>
        <p:spPr>
          <a:xfrm>
            <a:off x="5914740" y="6629378"/>
            <a:ext cx="4972335" cy="1854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200" b="1" dirty="0">
                <a:solidFill>
                  <a:srgbClr val="000000"/>
                </a:solidFill>
              </a:rPr>
              <a:t>data through November 2018</a:t>
            </a:r>
          </a:p>
        </p:txBody>
      </p:sp>
      <p:sp>
        <p:nvSpPr>
          <p:cNvPr id="7" name="TextBox 6">
            <a:extLst>
              <a:ext uri="{FF2B5EF4-FFF2-40B4-BE49-F238E27FC236}">
                <a16:creationId xmlns:a16="http://schemas.microsoft.com/office/drawing/2014/main" id="{21257027-5BF0-AB42-BDE2-EBDDE23315B1}"/>
              </a:ext>
            </a:extLst>
          </p:cNvPr>
          <p:cNvSpPr txBox="1"/>
          <p:nvPr/>
        </p:nvSpPr>
        <p:spPr>
          <a:xfrm>
            <a:off x="1828768" y="6640778"/>
            <a:ext cx="6243638" cy="276999"/>
          </a:xfrm>
          <a:prstGeom prst="rect">
            <a:avLst/>
          </a:prstGeom>
          <a:noFill/>
        </p:spPr>
        <p:txBody>
          <a:bodyPr wrap="square" rtlCol="0">
            <a:spAutoFit/>
          </a:bodyPr>
          <a:lstStyle/>
          <a:p>
            <a:r>
              <a:rPr lang="en-US" sz="1200" b="1" dirty="0"/>
              <a:t>Sources: Bureau of Economic Analysis; Haver Analytics</a:t>
            </a:r>
            <a:endParaRPr lang="en-US" sz="1200" dirty="0">
              <a:solidFill>
                <a:schemeClr val="bg1">
                  <a:lumMod val="50000"/>
                </a:schemeClr>
              </a:solidFill>
            </a:endParaRPr>
          </a:p>
        </p:txBody>
      </p:sp>
      <p:sp>
        <p:nvSpPr>
          <p:cNvPr id="8" name="TextBox 7">
            <a:extLst>
              <a:ext uri="{FF2B5EF4-FFF2-40B4-BE49-F238E27FC236}">
                <a16:creationId xmlns:a16="http://schemas.microsoft.com/office/drawing/2014/main" id="{370235AA-F04A-9A47-ACFF-8F3343E9902D}"/>
              </a:ext>
            </a:extLst>
          </p:cNvPr>
          <p:cNvSpPr txBox="1"/>
          <p:nvPr/>
        </p:nvSpPr>
        <p:spPr>
          <a:xfrm>
            <a:off x="3979574" y="2388672"/>
            <a:ext cx="2628900" cy="369332"/>
          </a:xfrm>
          <a:prstGeom prst="rect">
            <a:avLst/>
          </a:prstGeom>
          <a:noFill/>
        </p:spPr>
        <p:txBody>
          <a:bodyPr wrap="square" rtlCol="0">
            <a:spAutoFit/>
          </a:bodyPr>
          <a:lstStyle/>
          <a:p>
            <a:r>
              <a:rPr lang="en-US" b="1" dirty="0">
                <a:solidFill>
                  <a:schemeClr val="accent1"/>
                </a:solidFill>
              </a:rPr>
              <a:t>Headline PCEI</a:t>
            </a:r>
            <a:endParaRPr lang="en-US" dirty="0">
              <a:solidFill>
                <a:schemeClr val="accent1"/>
              </a:solidFill>
            </a:endParaRPr>
          </a:p>
        </p:txBody>
      </p:sp>
      <p:sp>
        <p:nvSpPr>
          <p:cNvPr id="9" name="TextBox 8">
            <a:extLst>
              <a:ext uri="{FF2B5EF4-FFF2-40B4-BE49-F238E27FC236}">
                <a16:creationId xmlns:a16="http://schemas.microsoft.com/office/drawing/2014/main" id="{4A241A6C-E1FE-0A47-8D9A-1688D28D4255}"/>
              </a:ext>
            </a:extLst>
          </p:cNvPr>
          <p:cNvSpPr txBox="1"/>
          <p:nvPr/>
        </p:nvSpPr>
        <p:spPr>
          <a:xfrm>
            <a:off x="5653231" y="3009862"/>
            <a:ext cx="3943350" cy="369332"/>
          </a:xfrm>
          <a:prstGeom prst="rect">
            <a:avLst/>
          </a:prstGeom>
          <a:noFill/>
        </p:spPr>
        <p:txBody>
          <a:bodyPr wrap="square" rtlCol="0">
            <a:spAutoFit/>
          </a:bodyPr>
          <a:lstStyle/>
          <a:p>
            <a:r>
              <a:rPr lang="en-US" b="1" dirty="0">
                <a:solidFill>
                  <a:srgbClr val="FF0000"/>
                </a:solidFill>
              </a:rPr>
              <a:t>FOMC Longer-run target</a:t>
            </a:r>
          </a:p>
        </p:txBody>
      </p:sp>
      <p:sp>
        <p:nvSpPr>
          <p:cNvPr id="10" name="TextBox 9">
            <a:extLst>
              <a:ext uri="{FF2B5EF4-FFF2-40B4-BE49-F238E27FC236}">
                <a16:creationId xmlns:a16="http://schemas.microsoft.com/office/drawing/2014/main" id="{ED58486B-16DC-274D-9965-1D3CB83EA4CC}"/>
              </a:ext>
            </a:extLst>
          </p:cNvPr>
          <p:cNvSpPr txBox="1"/>
          <p:nvPr/>
        </p:nvSpPr>
        <p:spPr>
          <a:xfrm>
            <a:off x="3055937" y="4066891"/>
            <a:ext cx="2133600" cy="646331"/>
          </a:xfrm>
          <a:prstGeom prst="rect">
            <a:avLst/>
          </a:prstGeom>
          <a:noFill/>
        </p:spPr>
        <p:txBody>
          <a:bodyPr wrap="square" rtlCol="0">
            <a:spAutoFit/>
          </a:bodyPr>
          <a:lstStyle/>
          <a:p>
            <a:r>
              <a:rPr lang="en-US" b="1" dirty="0">
                <a:solidFill>
                  <a:schemeClr val="accent3"/>
                </a:solidFill>
              </a:rPr>
              <a:t>PCEI ex Food and Energy</a:t>
            </a:r>
            <a:endParaRPr lang="en-US" dirty="0">
              <a:solidFill>
                <a:schemeClr val="accent3"/>
              </a:solidFill>
            </a:endParaRPr>
          </a:p>
        </p:txBody>
      </p:sp>
    </p:spTree>
    <p:extLst>
      <p:ext uri="{BB962C8B-B14F-4D97-AF65-F5344CB8AC3E}">
        <p14:creationId xmlns:p14="http://schemas.microsoft.com/office/powerpoint/2010/main" val="332303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Equity markets, of course, are not so optimistic.</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1825F-52B6-45B9-9681-125E8F9CB835}" type="slidenum">
              <a:rPr kumimoji="0" lang="en-US" sz="1200" b="0" i="0" u="none" strike="noStrike" kern="1200" cap="none" spc="0" normalizeH="0" baseline="0" noProof="0" smtClean="0">
                <a:ln>
                  <a:noFill/>
                </a:ln>
                <a:solidFill>
                  <a:srgbClr val="23232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232323"/>
              </a:solidFill>
              <a:effectLst/>
              <a:uLnTx/>
              <a:uFillTx/>
              <a:latin typeface="Arial"/>
              <a:ea typeface="+mn-ea"/>
              <a:cs typeface="+mn-cs"/>
            </a:endParaRPr>
          </a:p>
        </p:txBody>
      </p:sp>
      <p:graphicFrame>
        <p:nvGraphicFramePr>
          <p:cNvPr id="4" name="Chart 3"/>
          <p:cNvGraphicFramePr>
            <a:graphicFrameLocks noGrp="1"/>
          </p:cNvGraphicFramePr>
          <p:nvPr>
            <p:extLst>
              <p:ext uri="{D42A27DB-BD31-4B8C-83A1-F6EECF244321}">
                <p14:modId xmlns:p14="http://schemas.microsoft.com/office/powerpoint/2010/main" val="1750338037"/>
              </p:ext>
            </p:extLst>
          </p:nvPr>
        </p:nvGraphicFramePr>
        <p:xfrm>
          <a:off x="811530" y="1040990"/>
          <a:ext cx="10378440" cy="56142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929752"/>
      </p:ext>
    </p:extLst>
  </p:cSld>
  <p:clrMapOvr>
    <a:masterClrMapping/>
  </p:clrMapOvr>
</p:sld>
</file>

<file path=ppt/theme/theme1.xml><?xml version="1.0" encoding="utf-8"?>
<a:theme xmlns:a="http://schemas.openxmlformats.org/drawingml/2006/main" name="Default Theme">
  <a:themeElements>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Theme">
  <a:themeElements>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1">
  <a:themeElements>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93B0E2E-5858-42C1-951E-D7590E9034BE}" vid="{05B386D5-F432-484F-A971-E4B52E251A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ustom 1">
    <a:dk1>
      <a:srgbClr val="000000"/>
    </a:dk1>
    <a:lt1>
      <a:srgbClr val="FFFFFF"/>
    </a:lt1>
    <a:dk2>
      <a:srgbClr val="E46C0A"/>
    </a:dk2>
    <a:lt2>
      <a:srgbClr val="990099"/>
    </a:lt2>
    <a:accent1>
      <a:srgbClr val="14477A"/>
    </a:accent1>
    <a:accent2>
      <a:srgbClr val="7F7F7F"/>
    </a:accent2>
    <a:accent3>
      <a:srgbClr val="1E7451"/>
    </a:accent3>
    <a:accent4>
      <a:srgbClr val="921C04"/>
    </a:accent4>
    <a:accent5>
      <a:srgbClr val="95B3D7"/>
    </a:accent5>
    <a:accent6>
      <a:srgbClr val="A99541"/>
    </a:accent6>
    <a:hlink>
      <a:srgbClr val="3333CC"/>
    </a:hlink>
    <a:folHlink>
      <a:srgbClr val="7F7F7F"/>
    </a:folHlink>
  </a:clrScheme>
  <a:fontScheme name="SlideRevamp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1552</TotalTime>
  <Words>2633</Words>
  <Application>Microsoft Macintosh PowerPoint</Application>
  <PresentationFormat>Widescreen</PresentationFormat>
  <Paragraphs>368</Paragraphs>
  <Slides>54</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54</vt:i4>
      </vt:variant>
    </vt:vector>
  </HeadingPairs>
  <TitlesOfParts>
    <vt:vector size="64" baseType="lpstr">
      <vt:lpstr>Arial</vt:lpstr>
      <vt:lpstr>Arial Black</vt:lpstr>
      <vt:lpstr>Arial Narrow</vt:lpstr>
      <vt:lpstr>Calibri</vt:lpstr>
      <vt:lpstr>NeueHaas</vt:lpstr>
      <vt:lpstr>Times</vt:lpstr>
      <vt:lpstr>Trebuchet MS</vt:lpstr>
      <vt:lpstr>Default Theme</vt:lpstr>
      <vt:lpstr>1_Default Theme</vt:lpstr>
      <vt:lpstr>Theme1</vt:lpstr>
      <vt:lpstr>Arriving at Normal  2019 Alabama Economic Outlook Conference</vt:lpstr>
      <vt:lpstr>The FOMC Summary of Economic Projections (SEP), December 2018.</vt:lpstr>
      <vt:lpstr>The December SEP indicate sub-4 percent unemployment rates well into the future.</vt:lpstr>
      <vt:lpstr>Extended periods with below 4% unemployment rates are historically rare.</vt:lpstr>
      <vt:lpstr>Bucking demographic trends, labor force participation has been essentially flat for the better part of three years.</vt:lpstr>
      <vt:lpstr>Most notable:  Prime-age labor force participation continues its rise.</vt:lpstr>
      <vt:lpstr>PowerPoint Presentation</vt:lpstr>
      <vt:lpstr>… and inflation?  Pretty much on target.</vt:lpstr>
      <vt:lpstr>Equity markets, of course, are not so optimistic.</vt:lpstr>
      <vt:lpstr>Growth in China is “fading.”</vt:lpstr>
      <vt:lpstr>Policy uncertainty, of all sorts, is spiking.</vt:lpstr>
      <vt:lpstr>Monetary policy – gone to neutral? Or beyond?</vt:lpstr>
      <vt:lpstr>From the minutes of the December FOMC meeting</vt:lpstr>
      <vt:lpstr>PowerPoint Presentation</vt:lpstr>
      <vt:lpstr>PowerPoint Presentation</vt:lpstr>
      <vt:lpstr>Here’s what balance sheet policy looks like.</vt:lpstr>
      <vt:lpstr>Balance sheet policy logic -- the word from the (my) boss.</vt:lpstr>
      <vt:lpstr>Balance sheet policy logic -- the word from the (my) boss.</vt:lpstr>
      <vt:lpstr>Balance sheet policy logic -- the word from the (my) boss.</vt:lpstr>
      <vt:lpstr>Balance sheet policy logic -- the word from the (my) boss.</vt:lpstr>
      <vt:lpstr>Balance sheet shrinking: Treasuries</vt:lpstr>
      <vt:lpstr>Balance sheet shrinking: Mortgage-backed securities</vt:lpstr>
      <vt:lpstr>PowerPoint Presentation</vt:lpstr>
      <vt:lpstr>PowerPoint Presentation</vt:lpstr>
      <vt:lpstr>Q:  What would it mean to be “on track”?   A: Sub-2% growth. </vt:lpstr>
      <vt:lpstr>PowerPoint Presentation</vt:lpstr>
      <vt:lpstr>PowerPoint Presentation</vt:lpstr>
      <vt:lpstr>PowerPoint Presentation</vt:lpstr>
      <vt:lpstr>PowerPoint Presentation</vt:lpstr>
      <vt:lpstr>Google Home Speech Recognition</vt:lpstr>
      <vt:lpstr>ML Has Crossed an Important Threshold</vt:lpstr>
      <vt:lpstr>ML Has Crossed an Important Threshold</vt:lpstr>
      <vt:lpstr>AI Fail Example # 1: Alexa doesn’t know her audience.</vt:lpstr>
      <vt:lpstr>AI Fail Example #1: Alexa doesn’t know her audience.</vt:lpstr>
      <vt:lpstr>AI Fail Example #2: Google makes a mountain out of a man.</vt:lpstr>
      <vt:lpstr>AI Fail Example #3: Amazon recruiting tool is sexist.</vt:lpstr>
      <vt:lpstr>PowerPoint Presentation</vt:lpstr>
      <vt:lpstr>The history of the smart phone.</vt:lpstr>
      <vt:lpstr>Is this time different?  We’ve seen speeds of adoption comparable to smartphones in the past.</vt:lpstr>
      <vt:lpstr>PowerPoint Presentation</vt:lpstr>
      <vt:lpstr>“…slow productivity growth today does not rule out faster productivity growth in the future.”</vt:lpstr>
      <vt:lpstr>“…slow productivity growth today does not rule out faster productivity growth in the future.”</vt:lpstr>
      <vt:lpstr>PowerPoint Presentation</vt:lpstr>
      <vt:lpstr>The Edison Nexus: GPT to Consumer Goods to Productivity </vt:lpstr>
      <vt:lpstr>“… seemingly unrelated innovations”</vt:lpstr>
      <vt:lpstr>“… seemingly unrelated innovations”</vt:lpstr>
      <vt:lpstr>“… seemingly unrelated innovations”</vt:lpstr>
      <vt:lpstr>PowerPoint Presentation</vt:lpstr>
      <vt:lpstr>PowerPoint Presentation</vt:lpstr>
      <vt:lpstr>PowerPoint Presentation</vt:lpstr>
      <vt:lpstr>Labor productivity during electrification in the U.S.</vt:lpstr>
      <vt:lpstr>Labor productivity during electrification and the IT era in the U.S.</vt:lpstr>
      <vt:lpstr>A hopeful analogy?</vt:lpstr>
      <vt:lpstr>Arriving at Normal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the Fed</dc:title>
  <dc:creator>David Altig</dc:creator>
  <cp:lastModifiedBy>David Altig</cp:lastModifiedBy>
  <cp:revision>70</cp:revision>
  <dcterms:created xsi:type="dcterms:W3CDTF">2018-10-21T17:32:43Z</dcterms:created>
  <dcterms:modified xsi:type="dcterms:W3CDTF">2019-01-10T14:12:57Z</dcterms:modified>
</cp:coreProperties>
</file>